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82" r:id="rId9"/>
    <p:sldId id="264" r:id="rId10"/>
    <p:sldId id="3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5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6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/>
          <a:lstStyle>
            <a:lvl1pPr>
              <a:defRPr/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8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fld id="{5C1FBEA0-4450-44AE-AECF-78CB1DC3AAA6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8B23EF6E-A12B-4818-948E-FFF2BDBAB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-101" charset="-128"/>
          <a:cs typeface="ＭＳ Ｐゴシック" pitchFamily="-10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-101" charset="-128"/>
          <a:cs typeface="ＭＳ Ｐゴシック" pitchFamily="-10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ＭＳ Ｐゴシック" pitchFamily="-101" charset="-128"/>
          <a:cs typeface="ＭＳ Ｐゴシック" pitchFamily="-101" charset="-128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4F84-47D6-42A8-AEEB-834869944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880" y="3225800"/>
            <a:ext cx="8636000" cy="1828800"/>
          </a:xfrm>
        </p:spPr>
        <p:txBody>
          <a:bodyPr/>
          <a:lstStyle/>
          <a:p>
            <a:r>
              <a:rPr lang="en-US" b="1" dirty="0"/>
              <a:t>Scientific Computing </a:t>
            </a:r>
            <a:br>
              <a:rPr lang="en-US" dirty="0"/>
            </a:br>
            <a:r>
              <a:rPr lang="en-US" b="1" dirty="0"/>
              <a:t>lecture </a:t>
            </a:r>
            <a:r>
              <a:rPr lang="en-US" b="1"/>
              <a:t># 8</a:t>
            </a:r>
            <a:br>
              <a:rPr lang="en-US" b="1" dirty="0"/>
            </a:br>
            <a:r>
              <a:rPr lang="en-US" dirty="0"/>
              <a:t>Relational operators &amp; Logical operators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D97A-92FF-42B3-90C6-A1EB0F28A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A1F6-1C83-48E0-BE75-70BD7C0A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BEA7-7CD2-424E-9184-665B8098C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endParaRPr lang="en-US" sz="8800" dirty="0"/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7200" dirty="0">
                <a:solidFill>
                  <a:schemeClr val="tx2"/>
                </a:solidFill>
                <a:latin typeface="+mj-lt"/>
              </a:rPr>
              <a:t>Any Questions</a:t>
            </a:r>
            <a:r>
              <a:rPr lang="en-US" sz="7200" cap="all" spc="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9899A-0DC0-4633-AA89-3FB44FA3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C708378-1150-224B-9044-2B53BF9636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relational operator performs a comparison  and returns true or false (Boolean values)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dirty="0"/>
              <a:t>1 &gt; 2  </a:t>
            </a:r>
            <a:r>
              <a:rPr lang="en-US" dirty="0">
                <a:sym typeface="Wingdings" panose="05000000000000000000" pitchFamily="2" charset="2"/>
              </a:rPr>
              <a:t> False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(12/4) == 1.5*2   True</a:t>
            </a:r>
          </a:p>
          <a:p>
            <a:r>
              <a:rPr lang="en-US" dirty="0">
                <a:sym typeface="Wingdings" panose="05000000000000000000" pitchFamily="2" charset="2"/>
              </a:rPr>
              <a:t>In MATLAB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true is represented as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false is represented as 0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57600" y="1905000"/>
            <a:ext cx="1219200" cy="3200400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 &gt; 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&gt;=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&lt;=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==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~=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905000"/>
            <a:ext cx="3962400" cy="32004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greater than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greater than or equal </a:t>
            </a:r>
            <a:r>
              <a:rPr lang="en-US" dirty="0"/>
              <a:t>to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less </a:t>
            </a:r>
            <a:r>
              <a:rPr lang="en-US" dirty="0"/>
              <a:t>than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less than or equal </a:t>
            </a:r>
            <a:r>
              <a:rPr lang="en-US" dirty="0"/>
              <a:t>to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/>
              <a:t>equal to</a:t>
            </a:r>
          </a:p>
          <a:p>
            <a:pPr marL="457200" lvl="1" indent="0">
              <a:buNone/>
            </a:pPr>
            <a:r>
              <a:rPr lang="en-US" dirty="0"/>
              <a:t>not equal to</a:t>
            </a:r>
          </a:p>
        </p:txBody>
      </p:sp>
    </p:spTree>
    <p:extLst>
      <p:ext uri="{BB962C8B-B14F-4D97-AF65-F5344CB8AC3E}">
        <p14:creationId xmlns:p14="http://schemas.microsoft.com/office/powerpoint/2010/main" val="109769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2;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10;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y/x &gt;= 5</a:t>
            </a: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y/5 ~= x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0</a:t>
            </a: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/>
              <a:t>Relational operations can be performed on matrices (element by element)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[5 6 7; 8 9 10];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[2 4 6; 8 10 12];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z = x &gt;= y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</a:t>
            </a:r>
          </a:p>
          <a:p>
            <a:pPr>
              <a:buNone/>
            </a:pPr>
            <a:endParaRPr lang="pl-PL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pl-PL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1     1     1</a:t>
            </a:r>
          </a:p>
          <a:p>
            <a:pPr>
              <a:buNone/>
            </a:pPr>
            <a:r>
              <a:rPr lang="pl-PL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1     0     0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229600" cy="1371600"/>
          </a:xfrm>
        </p:spPr>
        <p:txBody>
          <a:bodyPr/>
          <a:lstStyle/>
          <a:p>
            <a:r>
              <a:rPr lang="en-US" dirty="0"/>
              <a:t>Logical operators work with Boolean values</a:t>
            </a:r>
          </a:p>
          <a:p>
            <a:r>
              <a:rPr lang="en-US" dirty="0"/>
              <a:t>Logical operators in MATLAB: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3048000"/>
            <a:ext cx="914400" cy="2971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>
              <a:buNone/>
            </a:pPr>
            <a:r>
              <a:rPr lang="en-US" dirty="0"/>
              <a:t> &amp;  </a:t>
            </a:r>
          </a:p>
          <a:p>
            <a:pPr marL="18288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|</a:t>
            </a:r>
          </a:p>
          <a:p>
            <a:pPr marL="18288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~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90800" y="3048000"/>
            <a:ext cx="1066800" cy="2971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>
              <a:buNone/>
            </a:pPr>
            <a:r>
              <a:rPr lang="en-US" dirty="0"/>
              <a:t>and</a:t>
            </a:r>
          </a:p>
          <a:p>
            <a:pPr marL="18288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or</a:t>
            </a:r>
          </a:p>
          <a:p>
            <a:pPr marL="18288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7600" y="3048000"/>
            <a:ext cx="2362200" cy="2971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combines 2 </a:t>
            </a:r>
          </a:p>
          <a:p>
            <a:pPr marL="182880" lvl="1" indent="0">
              <a:spcBef>
                <a:spcPts val="24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conditions</a:t>
            </a: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combines 2 </a:t>
            </a:r>
          </a:p>
          <a:p>
            <a:pPr marL="182880" lvl="1" indent="0">
              <a:spcBef>
                <a:spcPts val="24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conditions</a:t>
            </a:r>
          </a:p>
          <a:p>
            <a:pPr marL="182880" lvl="1" indent="0">
              <a:buNone/>
            </a:pPr>
            <a:r>
              <a:rPr lang="en-US" dirty="0"/>
              <a:t>negates a</a:t>
            </a:r>
          </a:p>
          <a:p>
            <a:pPr marL="182880" lvl="1" indent="0">
              <a:spcBef>
                <a:spcPts val="24"/>
              </a:spcBef>
              <a:buNone/>
            </a:pPr>
            <a:r>
              <a:rPr lang="en-US" dirty="0"/>
              <a:t>condition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19800" y="3048000"/>
            <a:ext cx="3962400" cy="29718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result is true if </a:t>
            </a:r>
            <a:r>
              <a:rPr lang="en-US" b="1" u="sng" dirty="0">
                <a:sym typeface="Wingdings" panose="05000000000000000000" pitchFamily="2" charset="2"/>
              </a:rPr>
              <a:t>both</a:t>
            </a:r>
            <a:r>
              <a:rPr lang="en-US" dirty="0">
                <a:sym typeface="Wingdings" panose="05000000000000000000" pitchFamily="2" charset="2"/>
              </a:rPr>
              <a:t> conditions are true</a:t>
            </a:r>
          </a:p>
          <a:p>
            <a:pPr marL="182880" lvl="1" indent="0">
              <a:buNone/>
            </a:pPr>
            <a:r>
              <a:rPr lang="en-US" dirty="0">
                <a:sym typeface="Wingdings" panose="05000000000000000000" pitchFamily="2" charset="2"/>
              </a:rPr>
              <a:t>result is true if </a:t>
            </a:r>
            <a:r>
              <a:rPr lang="en-US" b="1" u="sng" dirty="0">
                <a:sym typeface="Wingdings" panose="05000000000000000000" pitchFamily="2" charset="2"/>
              </a:rPr>
              <a:t>either</a:t>
            </a:r>
            <a:r>
              <a:rPr lang="en-US" dirty="0">
                <a:sym typeface="Wingdings" panose="05000000000000000000" pitchFamily="2" charset="2"/>
              </a:rPr>
              <a:t> condition is true</a:t>
            </a:r>
          </a:p>
          <a:p>
            <a:pPr marL="182880" indent="0">
              <a:buNone/>
            </a:pPr>
            <a:r>
              <a:rPr lang="en-US" sz="2800" dirty="0"/>
              <a:t>result is true if condition is false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76400" y="39624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76400" y="4953000"/>
            <a:ext cx="8305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8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(&amp;) example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2;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10;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rem(x,5) == 0 &amp; rem(y,5) == 0 </a:t>
            </a: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0</a:t>
            </a: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953000" y="1639530"/>
            <a:ext cx="1066800" cy="656303"/>
          </a:xfrm>
          <a:prstGeom prst="wedgeRectCallout">
            <a:avLst>
              <a:gd name="adj1" fmla="val -77822"/>
              <a:gd name="adj2" fmla="val 872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334000" y="3551903"/>
            <a:ext cx="2362200" cy="1066800"/>
          </a:xfrm>
          <a:prstGeom prst="wedgeRectCallout">
            <a:avLst>
              <a:gd name="adj1" fmla="val -8346"/>
              <a:gd name="adj2" fmla="val -9786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Requires both conditions to be 1 (true) to give 1 (true)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as an answer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4419599" y="1143003"/>
            <a:ext cx="228602" cy="2971799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8000999" y="1143003"/>
            <a:ext cx="228602" cy="2971799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391400" y="1600201"/>
            <a:ext cx="1066800" cy="656303"/>
          </a:xfrm>
          <a:prstGeom prst="wedgeRectCallout">
            <a:avLst>
              <a:gd name="adj1" fmla="val 16187"/>
              <a:gd name="adj2" fmla="val 7823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19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(&amp;) example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2;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10;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rem(x,5) == 0 &amp; rem(y,5) == 0 </a:t>
            </a: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0</a:t>
            </a: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7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(|) example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2133600" y="1600200"/>
            <a:ext cx="8077200" cy="472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x = 2;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y = 10;</a:t>
            </a: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rem(x,5) == 0 | rem(y,5) == 0 </a:t>
            </a:r>
          </a:p>
          <a:p>
            <a:pPr>
              <a:buNone/>
            </a:pP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>
              <a:buNone/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1</a:t>
            </a: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953000" y="1639530"/>
            <a:ext cx="1066800" cy="656303"/>
          </a:xfrm>
          <a:prstGeom prst="wedgeRectCallout">
            <a:avLst>
              <a:gd name="adj1" fmla="val -77822"/>
              <a:gd name="adj2" fmla="val 872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334000" y="3551903"/>
            <a:ext cx="2362200" cy="1066800"/>
          </a:xfrm>
          <a:prstGeom prst="wedgeRectCallout">
            <a:avLst>
              <a:gd name="adj1" fmla="val -8346"/>
              <a:gd name="adj2" fmla="val -9786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Requires at least one condition to be  true to give an true as an answer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4419599" y="1143003"/>
            <a:ext cx="228602" cy="2971799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8000999" y="1143003"/>
            <a:ext cx="228602" cy="2971799"/>
          </a:xfrm>
          <a:prstGeom prst="leftBrac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391400" y="1600201"/>
            <a:ext cx="1066800" cy="656303"/>
          </a:xfrm>
          <a:prstGeom prst="wedgeRectCallout">
            <a:avLst>
              <a:gd name="adj1" fmla="val 16187"/>
              <a:gd name="adj2" fmla="val 7823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99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ustom 3">
      <a:dk1>
        <a:srgbClr val="000000"/>
      </a:dk1>
      <a:lt1>
        <a:srgbClr val="FFFFFF"/>
      </a:lt1>
      <a:dk2>
        <a:srgbClr val="43566D"/>
      </a:dk2>
      <a:lt2>
        <a:srgbClr val="DBEFF9"/>
      </a:lt2>
      <a:accent1>
        <a:srgbClr val="6D94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819838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28B6E2E-7DA5-43D2-BBC1-391AFEF66C11}" vid="{0D998E4A-49C9-4392-BD72-F3977A0C07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367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Courier New</vt:lpstr>
      <vt:lpstr>Tw Cen MT</vt:lpstr>
      <vt:lpstr>Wingdings</vt:lpstr>
      <vt:lpstr>Wingdings 2</vt:lpstr>
      <vt:lpstr>Wingdings 3</vt:lpstr>
      <vt:lpstr>Theme1</vt:lpstr>
      <vt:lpstr>Scientific Computing  lecture # 8 Relational operators &amp; Logical operators  </vt:lpstr>
      <vt:lpstr>Relational operators</vt:lpstr>
      <vt:lpstr>Relational Operators in MATLAB</vt:lpstr>
      <vt:lpstr>Example</vt:lpstr>
      <vt:lpstr>Relational operations can be performed on matrices (element by element)</vt:lpstr>
      <vt:lpstr>Logical operators</vt:lpstr>
      <vt:lpstr>and (&amp;) example</vt:lpstr>
      <vt:lpstr>and (&amp;) example</vt:lpstr>
      <vt:lpstr>or (|)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 </dc:title>
  <dc:creator>nouf al-otb</dc:creator>
  <cp:lastModifiedBy>ALSUWAT, EMAD</cp:lastModifiedBy>
  <cp:revision>6</cp:revision>
  <dcterms:created xsi:type="dcterms:W3CDTF">2020-03-16T09:35:59Z</dcterms:created>
  <dcterms:modified xsi:type="dcterms:W3CDTF">2021-01-13T15:31:57Z</dcterms:modified>
</cp:coreProperties>
</file>