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23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4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9" autoAdjust="0"/>
    <p:restoredTop sz="92895"/>
  </p:normalViewPr>
  <p:slideViewPr>
    <p:cSldViewPr snapToGrid="0" snapToObjects="1">
      <p:cViewPr varScale="1">
        <p:scale>
          <a:sx n="114" d="100"/>
          <a:sy n="114" d="100"/>
        </p:scale>
        <p:origin x="20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753A-D197-AF44-B1DB-04751CD1F6F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B3AB-6280-8745-B79D-01AC864D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3C609-E9EB-AF4D-B2FB-07708583A7C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1B2A97-602A-024E-BB46-2D3FA7F2356D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4CBD6D-65B4-0F40-B884-2E4117654F38}" type="datetime1">
              <a:rPr lang="en-US" smtClean="0"/>
              <a:t>1/13/21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22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47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60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21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8F49E-DF6D-4B48-9B11-673A9DCBC3B6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0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33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46CE3-EB32-2240-8483-91C4F2EBEC07}" type="datetime1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B2A3-7542-4A49-8688-CB29A15E5D47}" type="datetime1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31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3124200"/>
            <a:ext cx="8636000" cy="2717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Scientific Computing </a:t>
            </a:r>
            <a:br>
              <a:rPr lang="en-US" dirty="0"/>
            </a:br>
            <a:r>
              <a:rPr lang="en-US" dirty="0"/>
              <a:t>lecture </a:t>
            </a:r>
            <a:r>
              <a:rPr lang="en-US"/>
              <a:t># 11</a:t>
            </a:r>
            <a:br>
              <a:rPr lang="en-US" dirty="0"/>
            </a:br>
            <a:r>
              <a:rPr lang="en-US" dirty="0"/>
              <a:t>Chapter5 – part3 While Loops (5.3)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5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11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9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02345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8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7331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431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991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431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1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8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70814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15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2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Arc 9"/>
          <p:cNvSpPr/>
          <p:nvPr/>
        </p:nvSpPr>
        <p:spPr>
          <a:xfrm rot="16200000">
            <a:off x="339987" y="2291176"/>
            <a:ext cx="1271540" cy="1284843"/>
          </a:xfrm>
          <a:prstGeom prst="arc">
            <a:avLst>
              <a:gd name="adj1" fmla="val 11497680"/>
              <a:gd name="adj2" fmla="val 2120104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2666635"/>
            <a:ext cx="53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a loop that will not end – </a:t>
            </a:r>
            <a:r>
              <a:rPr lang="en-US" dirty="0">
                <a:solidFill>
                  <a:srgbClr val="FFC000"/>
                </a:solidFill>
              </a:rPr>
              <a:t>infinite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048" y="2318079"/>
            <a:ext cx="4239018" cy="17912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urier New" charset="0"/>
                <a:cs typeface="Arial" charset="0"/>
              </a:rPr>
              <a:t>x = 1;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Arial" charset="0"/>
              </a:rPr>
              <a:t>while</a:t>
            </a:r>
            <a:r>
              <a:rPr lang="en-US" sz="2400" b="1" dirty="0">
                <a:solidFill>
                  <a:srgbClr val="FF6600"/>
                </a:solidFill>
                <a:latin typeface="Courier New" charset="0"/>
                <a:cs typeface="Arial" charset="0"/>
              </a:rPr>
              <a:t> </a:t>
            </a:r>
            <a:r>
              <a:rPr lang="en-US" sz="2400" b="1" dirty="0">
                <a:latin typeface="Courier New" charset="0"/>
                <a:cs typeface="Arial" charset="0"/>
              </a:rPr>
              <a:t>x ~= 10</a:t>
            </a:r>
            <a:endParaRPr lang="en-US" sz="2400" b="1" dirty="0">
              <a:solidFill>
                <a:srgbClr val="00B050"/>
              </a:solidFill>
              <a:latin typeface="Courier New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6600"/>
                </a:solidFill>
                <a:latin typeface="Courier New" charset="0"/>
                <a:cs typeface="Arial" charset="0"/>
              </a:rPr>
              <a:t>   </a:t>
            </a:r>
            <a:r>
              <a:rPr lang="en-US" sz="2400" b="1" dirty="0">
                <a:latin typeface="Courier New" charset="0"/>
                <a:cs typeface="Arial" charset="0"/>
              </a:rPr>
              <a:t>x = x + 2</a:t>
            </a:r>
            <a:endParaRPr lang="en-US" sz="2400" b="1" dirty="0">
              <a:solidFill>
                <a:srgbClr val="00B050"/>
              </a:solidFill>
              <a:latin typeface="Courier New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Arial" charset="0"/>
              </a:rPr>
              <a:t>end</a:t>
            </a:r>
            <a:endParaRPr lang="en-US" sz="2400" b="1" dirty="0">
              <a:solidFill>
                <a:srgbClr val="FF66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904" y="2318079"/>
            <a:ext cx="51816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urier New" charset="0"/>
                <a:cs typeface="Arial" charset="0"/>
              </a:rPr>
              <a:t>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 . . .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Loop will never end</a:t>
            </a:r>
            <a:endParaRPr lang="en-US" sz="2400" b="1" dirty="0">
              <a:solidFill>
                <a:schemeClr val="bg1"/>
              </a:solidFill>
              <a:latin typeface="Courier New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9904" y="2703090"/>
            <a:ext cx="5181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453" y="4395534"/>
            <a:ext cx="4093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BAD situation!!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18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>
          <a:xfrm>
            <a:off x="742730" y="20055"/>
            <a:ext cx="11421533" cy="128111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alibri" charset="0"/>
              </a:rPr>
              <a:t>Example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1421533" cy="3349625"/>
          </a:xfrm>
        </p:spPr>
        <p:txBody>
          <a:bodyPr/>
          <a:lstStyle/>
          <a:p>
            <a:r>
              <a:rPr lang="en-US" sz="3200" dirty="0">
                <a:latin typeface="Constantia" charset="0"/>
              </a:rPr>
              <a:t>Suppose you want to average </a:t>
            </a:r>
            <a:r>
              <a:rPr lang="en-US" sz="3200" b="1" dirty="0">
                <a:solidFill>
                  <a:srgbClr val="FF0000"/>
                </a:solidFill>
                <a:latin typeface="Constantia" charset="0"/>
              </a:rPr>
              <a:t>any</a:t>
            </a:r>
            <a:r>
              <a:rPr lang="en-US" sz="3200" dirty="0">
                <a:latin typeface="Constantia" charset="0"/>
              </a:rPr>
              <a:t> set of numbers (not of known size) entered by the user</a:t>
            </a:r>
            <a:r>
              <a:rPr lang="en-US" dirty="0">
                <a:latin typeface="Constantia" charset="0"/>
              </a:rPr>
              <a:t>.</a:t>
            </a:r>
            <a:endParaRPr lang="en-US" sz="3200" dirty="0">
              <a:latin typeface="Constantia" charset="0"/>
            </a:endParaRPr>
          </a:p>
          <a:p>
            <a:pPr marL="457200" lvl="1" indent="0">
              <a:buNone/>
            </a:pPr>
            <a:endParaRPr lang="en-US" dirty="0">
              <a:latin typeface="Constantia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tantia" charset="0"/>
              </a:rPr>
              <a:t>                </a:t>
            </a:r>
            <a:r>
              <a:rPr lang="en-US" sz="3600" dirty="0">
                <a:latin typeface="Constantia" charset="0"/>
              </a:rPr>
              <a:t>      use a </a:t>
            </a:r>
            <a:r>
              <a:rPr lang="en-US" sz="3600" b="1" dirty="0">
                <a:solidFill>
                  <a:srgbClr val="FF0000"/>
                </a:solidFill>
                <a:latin typeface="Constantia" charset="0"/>
              </a:rPr>
              <a:t>while </a:t>
            </a:r>
            <a:r>
              <a:rPr lang="en-US" sz="3600" dirty="0">
                <a:latin typeface="Constantia" charset="0"/>
              </a:rPr>
              <a:t>loop!</a:t>
            </a:r>
          </a:p>
          <a:p>
            <a:pPr>
              <a:buFontTx/>
              <a:buNone/>
            </a:pPr>
            <a:endParaRPr lang="en-US" sz="3200" dirty="0">
              <a:solidFill>
                <a:srgbClr val="FF0000"/>
              </a:solidFill>
              <a:latin typeface="Constant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3" y="125806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19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727200"/>
            <a:ext cx="11988800" cy="4419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3600" dirty="0">
                <a:ea typeface="+mn-ea"/>
                <a:cs typeface="+mn-cs"/>
              </a:rPr>
              <a:t>The template for a for while is: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</a:rPr>
              <a:t>while</a:t>
            </a:r>
            <a:r>
              <a:rPr lang="en-US" sz="2800" b="1" dirty="0">
                <a:solidFill>
                  <a:srgbClr val="0070C0"/>
                </a:solidFill>
                <a:latin typeface="Courier" pitchFamily="49" charset="0"/>
                <a:ea typeface="+mn-ea"/>
              </a:rPr>
              <a:t> </a:t>
            </a:r>
            <a:r>
              <a:rPr lang="en-US" sz="2800" b="1" dirty="0">
                <a:latin typeface="Courier" pitchFamily="49" charset="0"/>
                <a:ea typeface="+mn-ea"/>
              </a:rPr>
              <a:t>&lt;condition&gt;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" pitchFamily="49" charset="0"/>
                <a:ea typeface="+mn-ea"/>
              </a:rPr>
              <a:t>    &lt;code block&gt;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  <a:ea typeface="+mn-ea"/>
              </a:rPr>
              <a:t>end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  <a:p>
            <a:pPr>
              <a:buNone/>
            </a:pPr>
            <a:r>
              <a:rPr lang="en-US" sz="4000" b="1" dirty="0"/>
              <a:t>How it works:</a:t>
            </a:r>
          </a:p>
          <a:p>
            <a:pPr>
              <a:buNone/>
            </a:pPr>
            <a:r>
              <a:rPr lang="en-US" sz="3600" dirty="0"/>
              <a:t>The &lt;</a:t>
            </a:r>
            <a:r>
              <a:rPr lang="en-US" sz="3600" i="1" dirty="0"/>
              <a:t>code block&gt; </a:t>
            </a:r>
            <a:r>
              <a:rPr lang="en-US" sz="3600" dirty="0"/>
              <a:t>is executed repetitively until the &lt;</a:t>
            </a:r>
            <a:r>
              <a:rPr lang="en-US" sz="3600" i="1" dirty="0"/>
              <a:t>condition</a:t>
            </a:r>
            <a:r>
              <a:rPr lang="en-US" sz="3600" dirty="0"/>
              <a:t>&gt; becomes false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399" y="0"/>
            <a:ext cx="107135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/>
              <a:t>while</a:t>
            </a:r>
            <a:r>
              <a:rPr lang="en-US" dirty="0"/>
              <a:t> loops 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9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11" y="76200"/>
            <a:ext cx="10880143" cy="1143000"/>
          </a:xfrm>
        </p:spPr>
        <p:txBody>
          <a:bodyPr/>
          <a:lstStyle/>
          <a:p>
            <a:r>
              <a:rPr lang="en-US" dirty="0"/>
              <a:t>Average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9911" y="1696193"/>
            <a:ext cx="10585856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This program calculates the average of a series of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numbers entered by the user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total = 0;</a:t>
            </a: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accumulator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count = 0; 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 count for how many numbers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number = 0;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the control variable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(number ~= -999)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use -999 as a signal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number = input('enter a number (-999 to end): ');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    total = total + number;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= total + 999;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-999 was added; remove it</a:t>
            </a:r>
            <a:r>
              <a:rPr lang="en-US" sz="2000" b="1" noProof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 = count – 1;</a:t>
            </a: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removing -999 from the count</a:t>
            </a:r>
            <a:endParaRPr lang="en-US" sz="2000" b="1" noProof="1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avrg = total/count;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calculate the average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fprintf('Average is %f\n', avrg);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20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2045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5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970814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7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8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9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70814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9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2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3008</TotalTime>
  <Words>479</Words>
  <Application>Microsoft Macintosh PowerPoint</Application>
  <PresentationFormat>Widescreen</PresentationFormat>
  <Paragraphs>228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Constantia</vt:lpstr>
      <vt:lpstr>Courier</vt:lpstr>
      <vt:lpstr>Courier New</vt:lpstr>
      <vt:lpstr>Tw Cen MT</vt:lpstr>
      <vt:lpstr>Wingdings</vt:lpstr>
      <vt:lpstr>Wingdings 2</vt:lpstr>
      <vt:lpstr>Wingdings 3</vt:lpstr>
      <vt:lpstr>Theme1</vt:lpstr>
      <vt:lpstr>Scientific Computing  lecture # 11 Chapter5 – part3 While Loops (5.3)</vt:lpstr>
      <vt:lpstr>PowerPoint Presentation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Example 2: a loop that will not end – infinite loop</vt:lpstr>
      <vt:lpstr>Example</vt:lpstr>
      <vt:lpstr>Average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Haifa Alshehri</dc:creator>
  <cp:lastModifiedBy>ALSUWAT, EMAD</cp:lastModifiedBy>
  <cp:revision>282</cp:revision>
  <dcterms:created xsi:type="dcterms:W3CDTF">2018-01-29T17:10:29Z</dcterms:created>
  <dcterms:modified xsi:type="dcterms:W3CDTF">2021-01-13T15:33:13Z</dcterms:modified>
</cp:coreProperties>
</file>