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1A6A-2AC3-C048-B192-1041BB6E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7CA0-8C86-AC4C-B758-3A3563CD1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C2FE-95AA-5347-A7D1-61AEBD55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24F6-81EB-EF4B-9DBD-BEDDBDAA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9A841-81A1-D74E-8B20-B45FB113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5AE1-6FD8-6341-8E27-8219594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819B8-E59E-E84A-A72C-85388CEAA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2C8D-85AB-0245-AD34-A2BF3C0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78B9-96C8-3C4F-87C8-364F8983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DC9F-38CF-D04C-91A9-0DEBA402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3C9A7-9F98-8C47-830B-99D9FD3AF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1898-86B5-C349-96D8-12DC2757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57EF-F823-5D4A-8D4F-2047382D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F42C-7A1F-3342-A9D6-9F0CFF9E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D271-9808-164F-BF47-C44CC27E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E583-176D-D843-AC62-BA0B657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A2BA-544F-1A40-983D-FE8F3053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DAA-4B72-DC4E-A40C-FE76382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74AB-55DD-F94C-B5FF-DB876B4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010E-EF14-5F4D-8E10-87AED6B2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EEE1-329F-AE45-9714-96BE0EB7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BFAA-AF3E-284E-87DB-D812E96A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0D53-B1D0-1440-9962-3FF35E89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E4D4-C2D6-7140-858F-A27E10C7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51CC-ABF0-344B-9137-862443CA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F629-CC1F-5B42-8DB7-A4E664E7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4340-301C-E14B-A91B-39D22A181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222F-D172-3642-B95C-06F20A61B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3CB6-077C-534D-8EAD-76AB54E3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FB46D-4A69-CE4B-9D57-677901EE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E1CD-282A-794C-B734-25C1E0D3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4972-AD0D-1640-8995-269BC63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F0670-0A38-924E-9F68-2658C50B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E4511-D4A2-8F4D-8C3F-03CBBF8CA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968D9-D9CC-E04B-96AD-EBE9B0BC0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AF434-80C3-F045-B539-D50BE5DA0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33F32-E556-F647-B1F7-8E5527D5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D4336-733F-B442-B5CF-E7F3C54B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34AEE-596F-4A4F-9988-7D3BDA27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B541-A0E8-564E-9404-A3E926FF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5DECB-3521-0B41-ACFE-1F650CD7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B92B1-F9F2-5943-8527-3F737DE7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ECC26-79D5-4A4E-B1E5-37E1F0D2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2E19D-13B1-0A44-8503-9D50F33F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830C8-EC96-214B-97F8-9D52114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416C-809A-4645-92A0-768EA003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52E0-2C81-204C-BAD2-96031268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AB57-7F81-374F-BA30-F194C841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1B384-1CD4-D048-B70E-C050CD65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BE956-B4A2-BD45-A856-1C3EC219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072EB-5793-6941-A365-56C46CF5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496A-F7F0-FD44-A62D-73F33937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127D-7FDB-EA4D-B423-FD185B77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81EC2-F219-B841-ACC5-A6539106A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B2597-15F6-ED4A-9F74-1B483335F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F7BE-2191-DC42-8962-9F644F27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2AF9F-F50F-8146-88C9-CEF83FBD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53BB-01E4-3541-8FB3-0B739513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AC683-102C-7146-B3AA-12434E39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B43DF-7F53-AE40-BADB-DD43698D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7156-AC41-BD4E-8C06-FD359D741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96E5-45CE-3443-AAC8-81D544097CA7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C4B5-B6DD-8740-AD1D-14259C452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D21E-99F8-5B41-BD70-0015F101F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ED39-101F-B642-AE68-49BBCA22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FE92-1B1B-4C4D-AF8A-DEFD897AD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3 Help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1F402-9E83-C945-AB9F-10B3A0093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70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42-F14B-5E43-B9D3-AC83402D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MTBF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F633EE-1E10-6442-9AB3-5BD95278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675" y="2137719"/>
            <a:ext cx="8464378" cy="17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A648-6979-E643-B702-66F909A8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Availability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61AB-ABAF-7145-BCF1-810B6730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Steady state availability represents the percentage the software is operational</a:t>
            </a:r>
          </a:p>
          <a:p>
            <a:r>
              <a:rPr lang="en-US" sz="2000" dirty="0"/>
              <a:t>Denoted as A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14CF-1195-7448-8F87-0E100E14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087620"/>
            <a:ext cx="6894236" cy="12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2A19-9773-344C-A0D9-53E29F9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Reliability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C4F5-E77B-6943-AD7E-17B1C995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reliability is measured in terms of failure rate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0126C-7B88-8946-921E-21C6A75A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737" y="1825625"/>
            <a:ext cx="7366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2FDFA-AD66-C446-A030-9548B1F6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051" y="3036845"/>
            <a:ext cx="2717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019C-D3E5-0840-BF7E-415D1DB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9AC72-600B-BB49-9BF9-BC73793CC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850" y="3645694"/>
            <a:ext cx="2908300" cy="71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54C509-F0C0-0240-8E23-FDD776F0FB37}"/>
              </a:ext>
            </a:extLst>
          </p:cNvPr>
          <p:cNvSpPr txBox="1"/>
          <p:nvPr/>
        </p:nvSpPr>
        <p:spPr>
          <a:xfrm>
            <a:off x="4045226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C2F2F-BAA3-BE45-8B2D-79685EE8063B}"/>
              </a:ext>
            </a:extLst>
          </p:cNvPr>
          <p:cNvSpPr/>
          <p:nvPr/>
        </p:nvSpPr>
        <p:spPr>
          <a:xfrm>
            <a:off x="997225" y="2021859"/>
            <a:ext cx="9617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Reliability function (R): depicting a component functioning without failure until time 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F0AE0-DEBA-AB44-9B74-A5B83269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574" y="4388295"/>
            <a:ext cx="2540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1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Homework 3 Help</vt:lpstr>
      <vt:lpstr>MTBF</vt:lpstr>
      <vt:lpstr>Availability </vt:lpstr>
      <vt:lpstr>Software Reliability </vt:lpstr>
      <vt:lpstr>Reliability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Help</dc:title>
  <dc:creator>ALSUWAT, EMAD</dc:creator>
  <cp:lastModifiedBy>ALSUWAT, EMAD</cp:lastModifiedBy>
  <cp:revision>3</cp:revision>
  <dcterms:created xsi:type="dcterms:W3CDTF">2020-03-13T12:17:21Z</dcterms:created>
  <dcterms:modified xsi:type="dcterms:W3CDTF">2020-03-13T12:50:36Z</dcterms:modified>
</cp:coreProperties>
</file>