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69"/>
  </p:notesMasterIdLst>
  <p:handoutMasterIdLst>
    <p:handoutMasterId r:id="rId70"/>
  </p:handoutMasterIdLst>
  <p:sldIdLst>
    <p:sldId id="548" r:id="rId2"/>
    <p:sldId id="276" r:id="rId3"/>
    <p:sldId id="258" r:id="rId4"/>
    <p:sldId id="549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4" r:id="rId14"/>
    <p:sldId id="297" r:id="rId15"/>
    <p:sldId id="298" r:id="rId16"/>
    <p:sldId id="299" r:id="rId17"/>
    <p:sldId id="300" r:id="rId18"/>
    <p:sldId id="286" r:id="rId19"/>
    <p:sldId id="301" r:id="rId20"/>
    <p:sldId id="302" r:id="rId21"/>
    <p:sldId id="303" r:id="rId22"/>
    <p:sldId id="304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28" r:id="rId46"/>
    <p:sldId id="329" r:id="rId47"/>
    <p:sldId id="330" r:id="rId48"/>
    <p:sldId id="333" r:id="rId49"/>
    <p:sldId id="334" r:id="rId50"/>
    <p:sldId id="335" r:id="rId51"/>
    <p:sldId id="336" r:id="rId52"/>
    <p:sldId id="337" r:id="rId53"/>
    <p:sldId id="338" r:id="rId54"/>
    <p:sldId id="331" r:id="rId55"/>
    <p:sldId id="332" r:id="rId56"/>
    <p:sldId id="317" r:id="rId57"/>
    <p:sldId id="287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5" r:id="rId66"/>
    <p:sldId id="339" r:id="rId67"/>
    <p:sldId id="340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85714"/>
  </p:normalViewPr>
  <p:slideViewPr>
    <p:cSldViewPr>
      <p:cViewPr varScale="1">
        <p:scale>
          <a:sx n="95" d="100"/>
          <a:sy n="95" d="100"/>
        </p:scale>
        <p:origin x="18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484CB7-5627-FB46-AC8A-9DECF3E537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845753-943A-E340-92C2-11EB89844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4238010-C419-3F43-A8EE-1881465978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E54755E-3FD6-A14F-8341-24FD0E368B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6202B00-625F-6A4D-BC2D-867E413C6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73A270-4EE5-A941-B16E-FE3F636733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D28D2F5-E1BB-B646-82F2-57797B70F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C0D786D-41D2-E444-AA12-FEA9D072B7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BDBDF8B-CA4B-ED42-B81E-DCB4CDC069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C464C6-35C5-6D4F-A5DD-238A7C22DD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01E660C-47DA-1849-A823-2806B3033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82FDA1F-E0EC-4B43-8947-0DD07C659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>
            <a:extLst>
              <a:ext uri="{FF2B5EF4-FFF2-40B4-BE49-F238E27FC236}">
                <a16:creationId xmlns:a16="http://schemas.microsoft.com/office/drawing/2014/main" id="{EDD6EEE3-95CE-98AB-F351-FF34F0A718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7400" cy="3448050"/>
          </a:xfrm>
          <a:ln/>
        </p:spPr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5DCA2D1-2F8E-F784-C57B-43282795AC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ECFA142-5FB9-1E92-F5B1-E8D24B395C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57238"/>
            <a:ext cx="5024438" cy="3768725"/>
          </a:xfrm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F711E7E-F1F4-5B6A-86AF-8BB716F17F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33463" y="4778375"/>
            <a:ext cx="5705475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254C8D2-57FD-F5F6-B8CD-3C67304AA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57238"/>
            <a:ext cx="5024438" cy="3768725"/>
          </a:xfrm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4B5F9DA-DBFD-D6D0-8E8D-CB6F643679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33463" y="4778375"/>
            <a:ext cx="5705475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DCA6C35-7DC4-8E7D-0745-5D5458D213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57238"/>
            <a:ext cx="5024438" cy="3768725"/>
          </a:xfrm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132821E3-4712-7061-8D1E-D337ADA39D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33463" y="4778375"/>
            <a:ext cx="5705475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5AD833C-83DF-5D0F-CF0E-8EAC3ED512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57238"/>
            <a:ext cx="5024438" cy="3768725"/>
          </a:xfrm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41C3DE8D-05D0-BD94-B50D-7A7D0BB6E3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33463" y="4778375"/>
            <a:ext cx="5705475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7825A1D-FF9D-37B8-3E42-FA2E37BA10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57238"/>
            <a:ext cx="5024438" cy="3768725"/>
          </a:xfrm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893161A-3BE6-2FC2-0FFD-28DF93072B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33463" y="4778375"/>
            <a:ext cx="5705475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0D8FF896-3D9D-98B4-39E5-2EF1B865029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402138" y="9555163"/>
            <a:ext cx="3368675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621" tIns="48811" rIns="97621" bIns="48811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fld id="{B7AB230A-4E53-4146-9B4B-4F045D8CAE5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9BB4F4DA-88DB-022C-8889-AE85045394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7400" cy="3448050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737D52F0-DD22-E551-CDF9-E053D52B49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45FAD2BE-C247-77C5-9C12-920B9CC5F05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402138" y="9555163"/>
            <a:ext cx="3368675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621" tIns="48811" rIns="97621" bIns="48811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fld id="{E3E89E17-C7FD-4BF5-B6A4-5643ADCCE4A5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AC74BD0C-9DFE-DFD3-E3FB-2648A0B2CD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7400" cy="3448050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3FBCF626-3D70-3D9E-A5F0-8F4AE95388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3F6B3E23-7382-1238-12FD-F507937B717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402138" y="9555163"/>
            <a:ext cx="3368675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621" tIns="48811" rIns="97621" bIns="48811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fld id="{6AE47B03-5BAB-44C2-985D-EEEB5480736A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AFA122F6-6FAF-1A51-BE24-45103DF0AE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7400" cy="3448050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2F28EAF3-2708-74FC-DEC5-D077A7A524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17761D9B-1677-E94F-8750-65306E7B560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402138" y="9555163"/>
            <a:ext cx="3368675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621" tIns="48811" rIns="97621" bIns="48811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fld id="{593A901D-BB23-4E49-A3E8-4278AFE88FAD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934529B4-B2BD-69E0-F450-7F5DA8F3ED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7400" cy="3448050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168FFDC3-DB20-6147-82AA-917BBD3D60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DEFE3673-FBF4-D703-0BC8-DBBE6366291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402138" y="9555163"/>
            <a:ext cx="3368675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621" tIns="48811" rIns="97621" bIns="48811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fld id="{0F460E43-ABC3-458B-80A0-B7BF18185532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A97E2A8F-A371-FB9B-2433-AB8BE1E513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7400" cy="3448050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0EC772A-F700-5413-4D0F-4015013EB6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>
            <a:extLst>
              <a:ext uri="{FF2B5EF4-FFF2-40B4-BE49-F238E27FC236}">
                <a16:creationId xmlns:a16="http://schemas.microsoft.com/office/drawing/2014/main" id="{437B0C7C-C0A2-A98F-5624-FBC4F1B855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7400" cy="3448050"/>
          </a:xfrm>
          <a:ln/>
        </p:spPr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730D77C-20C6-8878-8B78-6983FAF6C1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F0D825BB-6953-5EA6-BF85-AB3F3F62C2F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402138" y="9555163"/>
            <a:ext cx="3368675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621" tIns="48811" rIns="97621" bIns="48811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fld id="{13CF488C-BA74-4113-9F95-8E9F2CEC989D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28A2271-95CC-8811-870E-3F1EAA9494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7400" cy="344805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49CB9D76-FCE7-26B8-C329-59D889C6F6C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50E9DCA1-18BA-1F33-D67D-4FE28A03A2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5650"/>
            <a:ext cx="5029200" cy="3771900"/>
          </a:xfrm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3DF6654-9CCB-B3A5-68EE-3755A646A49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A045C968-E702-BCAA-3A18-3B64EC7DDD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5650"/>
            <a:ext cx="5029200" cy="3771900"/>
          </a:xfrm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76724FB6-4914-65DD-4F61-6C7D483320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BF8DF6F-1870-4466-FD81-5CEE7FDE9E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5650"/>
            <a:ext cx="5029200" cy="3771900"/>
          </a:xfrm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B8CC32EA-B383-50B3-0EF7-0180D32284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223EBD4F-211C-D41A-49CA-3D4BB475DC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5650"/>
            <a:ext cx="5029200" cy="3771900"/>
          </a:xfrm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D0F4D290-46D4-E11F-6097-C5F64B9F42C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C7BDA8FB-39FD-7E06-39A3-D1C871217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5650"/>
            <a:ext cx="5029200" cy="3771900"/>
          </a:xfrm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F8F2C6BE-E86C-8655-A7DD-6B3FAF0A77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12FA238C-320A-CDA8-DB6A-37D251DD39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5650"/>
            <a:ext cx="5029200" cy="3771900"/>
          </a:xfrm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D2FC1E3-DEAB-56E3-30C5-17DAECD38B9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CEDB699-9C6C-82CB-2B32-C32F5DA5D3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5650"/>
            <a:ext cx="5029200" cy="3771900"/>
          </a:xfrm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F4D7CE96-B271-BC89-B384-C5172A09D45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326CBEB-FD67-48AD-B0B9-031F7FC7F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5650"/>
            <a:ext cx="5029200" cy="3771900"/>
          </a:xfrm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1C5DE70-A463-E04B-D3A2-8AA6B66EE5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3AD191C-AD04-CD6F-89D6-43E336C66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5650"/>
            <a:ext cx="5029200" cy="3771900"/>
          </a:xfrm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A23D6E4C-30F8-CCCB-B8D6-4BA0FAE016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7DC8E77-9CF9-8129-1D50-954800963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5650"/>
            <a:ext cx="5029200" cy="3771900"/>
          </a:xfrm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DF09F4C-D446-5F35-1EC8-9DEF4AA632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AECB192-46E5-7B01-3BF7-872C37C97A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57238"/>
            <a:ext cx="5026025" cy="3770312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DA00B64-6A8F-7A3D-B31E-44956C0EA4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35050" y="4778375"/>
            <a:ext cx="5702300" cy="4522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9CC06F0-F8AC-19DA-45E5-4B92B9A0B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57238"/>
            <a:ext cx="5024438" cy="3768725"/>
          </a:xfrm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7D69070-12DE-A22D-F43D-7C7A6C76A5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33463" y="4778375"/>
            <a:ext cx="5705475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0B516A19-E8A9-EAB4-C6C8-E4577DA28D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57238"/>
            <a:ext cx="5024438" cy="3768725"/>
          </a:xfrm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094D285-959A-08BE-2A1A-A756BF3C32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33463" y="4778375"/>
            <a:ext cx="5705475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2E11DAC-7B1D-680D-1D9E-396DBD233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57238"/>
            <a:ext cx="5024438" cy="3768725"/>
          </a:xfrm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C2CF6C4-67B3-8458-98A1-B28727DA9D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33463" y="4778375"/>
            <a:ext cx="5705475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B137C0D-80B8-D106-78EA-F4828E418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57238"/>
            <a:ext cx="5024438" cy="3768725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A31C044-FE95-FF6C-C8C8-2E603611C9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33463" y="4778375"/>
            <a:ext cx="5705475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7A4CB15-C5FB-661F-CB98-8F506C17AC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57238"/>
            <a:ext cx="5024438" cy="3768725"/>
          </a:xfrm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F8F85AC-B37C-9B3A-0615-E463EFF2D3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33463" y="4778375"/>
            <a:ext cx="5705475" cy="4524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95A9EB3-5A4E-8A4B-9B0E-F64B0319E0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1D23B1D-ACB3-D342-87C4-BAFA111565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1523F29-AC60-3049-8D62-10C87E7E5B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B0D9836-3DA1-AE4E-A4A2-9FCC37F7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BD7E3F6-ADD3-2B47-8564-DB96B2E527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2DD61CF-D996-5840-8A52-1A4EABCB1D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359DCC-727D-244C-91AF-6E209F6647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0766D59-D676-6649-B83B-5D495C5FD3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DE7337-46DF-C646-8405-8335E127AA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143C08D6-EC24-6343-922E-4B8095E2D7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67D01E5-16F2-144B-8710-DE3031AC47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A24CB61-F600-2140-BB7B-C3ADD0FBC5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97F2998-A7A9-9343-93B9-450091C81A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2E77069-C08B-724F-8EB8-2E4E034A99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B268399-29FC-8644-949C-AD07B9952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116D6FC-009A-6346-9043-645AA02F4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AB144D3-68F7-9F49-AD63-7D25B13D0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EE0A9-6497-5140-B87D-2396A44BB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5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BC8309-B0D0-5D48-B015-FE5BE16FA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5D7A86-718D-654F-9675-0177E2589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1800F-1F16-284D-A432-499F3D3B04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A513267-BCE1-C640-9F2A-72A9620F89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9476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5865F4-F243-D64F-BDBD-53F1A190A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8A281F-EC8B-F04B-AA3C-4E3535A1D4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6BBEE-71BC-0845-A68D-7B254C273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E0A951B-D98A-0E42-8BCD-7B876D18EA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37961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040" y="568861"/>
            <a:ext cx="7800480" cy="11377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54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1"/>
            <a:ext cx="38100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38100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43EC8-2660-8181-02A7-642AF4C0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41" y="6325144"/>
            <a:ext cx="1905120" cy="456528"/>
          </a:xfrm>
          <a:prstGeom prst="rect">
            <a:avLst/>
          </a:prstGeom>
        </p:spPr>
        <p:txBody>
          <a:bodyPr lIns="100794" tIns="50397" rIns="100794" bIns="50397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6DB4C-5664-D888-2CE8-9A3F3D41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800" y="6325144"/>
            <a:ext cx="2894400" cy="456528"/>
          </a:xfrm>
          <a:prstGeom prst="rect">
            <a:avLst/>
          </a:prstGeom>
        </p:spPr>
        <p:txBody>
          <a:bodyPr lIns="100794" tIns="50397" rIns="100794" bIns="50397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47143-C2DD-2470-4576-3ECAE93D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440" y="6325144"/>
            <a:ext cx="1905120" cy="456528"/>
          </a:xfrm>
          <a:prstGeom prst="rect">
            <a:avLst/>
          </a:prstGeom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10D882-2E8D-4561-8EF3-3D9E8DE499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56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DCB0C1-682D-354D-9B67-FDE6D9EFD3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F04E5-9B0B-DF4C-BD25-8484A668C8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4525C-1EAE-864F-AD60-33FDDCC0F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484DAFC-CC7F-4A45-8604-C89E77FA9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723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F48B8B-B5A1-3145-BE47-46A30B6239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C2EDDD-CDA9-4A46-84A8-61DD043B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6150E8-A4D8-E24A-971D-26B4D5289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EF58054-8EB3-6245-BAA2-C46C60F17B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034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F8E303-7A93-6748-B4B1-B3C40C2C03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3DBFB-38DE-D84B-AB8D-59B76B022F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7E2A8-0554-1F4C-8C33-DE2C9B189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2769225-599B-F346-AA7A-0FD2759B901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1925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08BA1E-59EF-054C-B3D2-6E4C735AB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954CC1-D3A7-074D-9266-0CE246696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C54D0-94DE-8846-9835-FA00CD09F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02A44AB-FACB-4D40-AD66-1B4D7FF7ED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4913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344-D0C6-FF4D-BEAA-9FA8FBBF8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439F-128B-F744-A655-2A522E87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7478-3EE2-E542-A184-ACC427813C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BA62226-B138-BE45-9115-6F9074C4FA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256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9020E0-5C5C-F848-A623-13BE1DCC18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F7599D-0901-2E48-AE15-119FA077AE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4E832-2F1C-6C49-AE96-02519D6816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564159-C434-684E-A260-8E95B12CB6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0346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4F2C4-B0D7-AC4F-92AA-51A951F95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9B0B3D-EDF5-AE45-B572-C557151C55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1DFA9-4501-B24A-94D5-E697EDC49F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5AD3A8-2497-8D49-A93C-AFA513451E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96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4C783-85D9-C940-91D8-DEC9D7E43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9CB94B-A3CB-6745-9010-C976A02ACE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ACFF9D-933C-B141-841E-54C4961588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B4B01F0-8973-1640-AE42-3302C8CAFA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5702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459910-39AE-D64C-8DE1-6038972D99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7DCEB1-B402-A942-BDFC-12E1F8CEB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604020202020204" pitchFamily="34" charset="0"/>
              </a:defRPr>
            </a:lvl1pPr>
          </a:lstStyle>
          <a:p>
            <a:fld id="{0BE602E4-9AEA-4E4C-8083-F847C3D0F3A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E5386292-7FED-5144-8B26-51C2CAEA49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9B9892-0B7B-5D44-BF31-D0EA88FC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92E768F7-7168-BB4B-BDB3-237BEB8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87C5B6E-AAC8-9742-B102-CF86ECED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C5907FE-77B6-4E46-87F0-53CB232E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C954327-151B-AC45-BBED-C7BF9B32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5577500-CDC1-3045-9B09-045383A7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2EF5D5E1-63F4-B143-8397-EE1DFAA0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E022A8D-1FAE-E446-9FF1-1984E0C3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6EB66D-ABB0-A54F-B545-76E6F638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052DB434-A98A-E64E-88BA-1D06603F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00D95C0B-51AF-E64A-B2F3-B290B7C8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A9A2879A-05D2-F344-AEFB-9E1CED9762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0F6719D-1537-43CB-AAC7-2B8B808149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2362200"/>
            <a:ext cx="6705600" cy="3403600"/>
          </a:xfrm>
        </p:spPr>
        <p:txBody>
          <a:bodyPr/>
          <a:lstStyle/>
          <a:p>
            <a:pPr marL="609600" indent="-609600" algn="ctr">
              <a:defRPr/>
            </a:pPr>
            <a:r>
              <a:rPr lang="en-US" sz="4400" b="1" dirty="0">
                <a:solidFill>
                  <a:schemeClr val="accent3"/>
                </a:solidFill>
              </a:rPr>
              <a:t>Introduction to Sorting</a:t>
            </a:r>
          </a:p>
        </p:txBody>
      </p:sp>
    </p:spTree>
    <p:extLst>
      <p:ext uri="{BB962C8B-B14F-4D97-AF65-F5344CB8AC3E}">
        <p14:creationId xmlns:p14="http://schemas.microsoft.com/office/powerpoint/2010/main" val="231624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245C69D-FEA6-23CA-041A-1C01AA953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Example and analysis of selection sort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FF2C147-55A6-BB8E-4070-44D79743C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51361" y="2323081"/>
            <a:ext cx="5866560" cy="3971520"/>
          </a:xfrm>
        </p:spPr>
        <p:txBody>
          <a:bodyPr/>
          <a:lstStyle/>
          <a:p>
            <a:pPr eaLnBrk="1"/>
            <a:r>
              <a:rPr lang="en-US" altLang="en-US" sz="2540"/>
              <a:t>The selection sort might swap an array element with itself--this is harmless, and not worth checking for</a:t>
            </a:r>
          </a:p>
          <a:p>
            <a:pPr eaLnBrk="1"/>
            <a:r>
              <a:rPr lang="en-US" altLang="en-US" sz="2540"/>
              <a:t>Analysis:</a:t>
            </a:r>
          </a:p>
          <a:p>
            <a:pPr lvl="1" eaLnBrk="1"/>
            <a:r>
              <a:rPr lang="en-US" altLang="en-US" sz="2177"/>
              <a:t>The outer loop executes </a:t>
            </a:r>
            <a:r>
              <a:rPr lang="en-US" altLang="en-US" sz="2177">
                <a:latin typeface="Trebuchet MS" panose="020B0603020202020204" pitchFamily="34" charset="0"/>
              </a:rPr>
              <a:t>n-1</a:t>
            </a:r>
            <a:r>
              <a:rPr lang="en-US" altLang="en-US" sz="2177"/>
              <a:t> times</a:t>
            </a:r>
          </a:p>
          <a:p>
            <a:pPr lvl="1" eaLnBrk="1"/>
            <a:r>
              <a:rPr lang="en-US" altLang="en-US" sz="2177"/>
              <a:t>The inner loop executes about </a:t>
            </a:r>
            <a:r>
              <a:rPr lang="en-US" altLang="en-US" sz="2177">
                <a:latin typeface="Trebuchet MS" panose="020B0603020202020204" pitchFamily="34" charset="0"/>
              </a:rPr>
              <a:t>n/2</a:t>
            </a:r>
            <a:r>
              <a:rPr lang="en-US" altLang="en-US" sz="2177"/>
              <a:t> times on average (from </a:t>
            </a:r>
            <a:r>
              <a:rPr lang="en-US" altLang="en-US" sz="2177">
                <a:latin typeface="Trebuchet MS" panose="020B0603020202020204" pitchFamily="34" charset="0"/>
              </a:rPr>
              <a:t>n</a:t>
            </a:r>
            <a:r>
              <a:rPr lang="en-US" altLang="en-US" sz="2177"/>
              <a:t> to </a:t>
            </a:r>
            <a:r>
              <a:rPr lang="en-US" altLang="en-US" sz="2177">
                <a:latin typeface="Trebuchet MS" panose="020B0603020202020204" pitchFamily="34" charset="0"/>
              </a:rPr>
              <a:t>2</a:t>
            </a:r>
            <a:r>
              <a:rPr lang="en-US" altLang="en-US" sz="2177"/>
              <a:t> times)</a:t>
            </a:r>
          </a:p>
          <a:p>
            <a:pPr lvl="1" eaLnBrk="1"/>
            <a:r>
              <a:rPr lang="en-US" altLang="en-US" sz="2177"/>
              <a:t>Work done in the inner loop is constant (swap two array elements)</a:t>
            </a:r>
          </a:p>
          <a:p>
            <a:pPr lvl="1" eaLnBrk="1"/>
            <a:r>
              <a:rPr lang="en-US" altLang="en-US" sz="2177"/>
              <a:t>Time required is roughly </a:t>
            </a:r>
            <a:r>
              <a:rPr lang="en-US" altLang="en-US" sz="2177">
                <a:latin typeface="Trebuchet MS" panose="020B0603020202020204" pitchFamily="34" charset="0"/>
              </a:rPr>
              <a:t>(n-1)*(n/2)</a:t>
            </a:r>
          </a:p>
          <a:p>
            <a:pPr lvl="1" eaLnBrk="1"/>
            <a:r>
              <a:rPr lang="en-US" altLang="en-US" sz="2177"/>
              <a:t>You should recognize this as</a:t>
            </a:r>
            <a:r>
              <a:rPr lang="en-US" altLang="en-US" sz="2177">
                <a:latin typeface="Trebuchet MS" panose="020B0603020202020204" pitchFamily="34" charset="0"/>
              </a:rPr>
              <a:t> O(n</a:t>
            </a:r>
            <a:r>
              <a:rPr lang="en-US" altLang="en-US" sz="2177" baseline="30000">
                <a:latin typeface="Trebuchet MS" panose="020B0603020202020204" pitchFamily="34" charset="0"/>
              </a:rPr>
              <a:t>2</a:t>
            </a:r>
            <a:r>
              <a:rPr lang="en-US" altLang="en-US" sz="2177">
                <a:latin typeface="Trebuchet MS" panose="020B0603020202020204" pitchFamily="34" charset="0"/>
              </a:rPr>
              <a:t>)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5B11F06-5ED2-7693-9DA1-95DF6A47A393}"/>
              </a:ext>
            </a:extLst>
          </p:cNvPr>
          <p:cNvGrpSpPr>
            <a:grpSpLocks/>
          </p:cNvGrpSpPr>
          <p:nvPr/>
        </p:nvGrpSpPr>
        <p:grpSpPr bwMode="auto">
          <a:xfrm>
            <a:off x="912961" y="1899721"/>
            <a:ext cx="1524960" cy="306720"/>
            <a:chOff x="575" y="1197"/>
            <a:chExt cx="961" cy="193"/>
          </a:xfrm>
        </p:grpSpPr>
        <p:sp>
          <p:nvSpPr>
            <p:cNvPr id="12343" name="AutoShape 5">
              <a:extLst>
                <a:ext uri="{FF2B5EF4-FFF2-40B4-BE49-F238E27FC236}">
                  <a16:creationId xmlns:a16="http://schemas.microsoft.com/office/drawing/2014/main" id="{F4DDE807-2B1E-7D9E-5C28-4997C7571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FF7FFF"/>
                  </a:solidFill>
                  <a:latin typeface="Trebuchet MS" panose="020B0603020202020204" pitchFamily="34" charset="0"/>
                </a:rPr>
                <a:t>7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2344" name="AutoShape 6">
              <a:extLst>
                <a:ext uri="{FF2B5EF4-FFF2-40B4-BE49-F238E27FC236}">
                  <a16:creationId xmlns:a16="http://schemas.microsoft.com/office/drawing/2014/main" id="{250DF958-21B2-386B-726C-1774FD36A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2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2345" name="AutoShape 7">
              <a:extLst>
                <a:ext uri="{FF2B5EF4-FFF2-40B4-BE49-F238E27FC236}">
                  <a16:creationId xmlns:a16="http://schemas.microsoft.com/office/drawing/2014/main" id="{BC67EEF1-F09B-03B6-7FED-7AB5ACAA0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8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2346" name="AutoShape 8">
              <a:extLst>
                <a:ext uri="{FF2B5EF4-FFF2-40B4-BE49-F238E27FC236}">
                  <a16:creationId xmlns:a16="http://schemas.microsoft.com/office/drawing/2014/main" id="{00D362D9-355C-E7A2-5948-87396E1D6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5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2347" name="AutoShape 9">
              <a:extLst>
                <a:ext uri="{FF2B5EF4-FFF2-40B4-BE49-F238E27FC236}">
                  <a16:creationId xmlns:a16="http://schemas.microsoft.com/office/drawing/2014/main" id="{F35252D7-E50A-7222-1920-1C22559AF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4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38922" name="Line 10">
            <a:extLst>
              <a:ext uri="{FF2B5EF4-FFF2-40B4-BE49-F238E27FC236}">
                <a16:creationId xmlns:a16="http://schemas.microsoft.com/office/drawing/2014/main" id="{84ABD7A7-6B55-19A6-A37A-8EA8340CBE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7041" y="2209320"/>
            <a:ext cx="0" cy="305280"/>
          </a:xfrm>
          <a:prstGeom prst="line">
            <a:avLst/>
          </a:prstGeom>
          <a:noFill/>
          <a:ln w="15875">
            <a:solidFill>
              <a:srgbClr val="00B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>
            <a:extLst>
              <a:ext uri="{FF2B5EF4-FFF2-40B4-BE49-F238E27FC236}">
                <a16:creationId xmlns:a16="http://schemas.microsoft.com/office/drawing/2014/main" id="{A8927968-C4A2-9E27-0536-624FED42DC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72321" y="2209320"/>
            <a:ext cx="0" cy="305280"/>
          </a:xfrm>
          <a:prstGeom prst="line">
            <a:avLst/>
          </a:prstGeom>
          <a:noFill/>
          <a:ln w="15875">
            <a:solidFill>
              <a:srgbClr val="00B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>
            <a:extLst>
              <a:ext uri="{FF2B5EF4-FFF2-40B4-BE49-F238E27FC236}">
                <a16:creationId xmlns:a16="http://schemas.microsoft.com/office/drawing/2014/main" id="{675BCBA0-44DE-85F0-A15A-984E0CE3F7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6160" y="2209320"/>
            <a:ext cx="0" cy="305280"/>
          </a:xfrm>
          <a:prstGeom prst="line">
            <a:avLst/>
          </a:prstGeom>
          <a:noFill/>
          <a:ln w="15875">
            <a:solidFill>
              <a:srgbClr val="00B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>
            <a:extLst>
              <a:ext uri="{FF2B5EF4-FFF2-40B4-BE49-F238E27FC236}">
                <a16:creationId xmlns:a16="http://schemas.microsoft.com/office/drawing/2014/main" id="{BF1E5B2A-A01A-32A1-A4A7-09A293E031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1440" y="2209320"/>
            <a:ext cx="0" cy="305280"/>
          </a:xfrm>
          <a:prstGeom prst="line">
            <a:avLst/>
          </a:prstGeom>
          <a:noFill/>
          <a:ln w="15875">
            <a:solidFill>
              <a:srgbClr val="00B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4">
            <a:extLst>
              <a:ext uri="{FF2B5EF4-FFF2-40B4-BE49-F238E27FC236}">
                <a16:creationId xmlns:a16="http://schemas.microsoft.com/office/drawing/2014/main" id="{6316B017-44E9-344C-0F52-EAD5CF3E5B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720" y="2209320"/>
            <a:ext cx="0" cy="305280"/>
          </a:xfrm>
          <a:prstGeom prst="line">
            <a:avLst/>
          </a:prstGeom>
          <a:noFill/>
          <a:ln w="15875">
            <a:solidFill>
              <a:srgbClr val="00B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42BA562D-FFC4-4D45-FD19-5A60534C901E}"/>
              </a:ext>
            </a:extLst>
          </p:cNvPr>
          <p:cNvGrpSpPr>
            <a:grpSpLocks/>
          </p:cNvGrpSpPr>
          <p:nvPr/>
        </p:nvGrpSpPr>
        <p:grpSpPr bwMode="auto">
          <a:xfrm>
            <a:off x="914401" y="2209321"/>
            <a:ext cx="1524960" cy="838080"/>
            <a:chOff x="576" y="1392"/>
            <a:chExt cx="961" cy="528"/>
          </a:xfrm>
        </p:grpSpPr>
        <p:grpSp>
          <p:nvGrpSpPr>
            <p:cNvPr id="12335" name="Group 16">
              <a:extLst>
                <a:ext uri="{FF2B5EF4-FFF2-40B4-BE49-F238E27FC236}">
                  <a16:creationId xmlns:a16="http://schemas.microsoft.com/office/drawing/2014/main" id="{7C2AD164-A944-8CAE-6571-60117BD89A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727"/>
              <a:ext cx="961" cy="193"/>
              <a:chOff x="575" y="1197"/>
              <a:chExt cx="961" cy="193"/>
            </a:xfrm>
          </p:grpSpPr>
          <p:sp>
            <p:nvSpPr>
              <p:cNvPr id="12338" name="AutoShape 17">
                <a:extLst>
                  <a:ext uri="{FF2B5EF4-FFF2-40B4-BE49-F238E27FC236}">
                    <a16:creationId xmlns:a16="http://schemas.microsoft.com/office/drawing/2014/main" id="{AF07EDEC-4D30-9C35-9700-DD564CA25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12339" name="AutoShape 18">
                <a:extLst>
                  <a:ext uri="{FF2B5EF4-FFF2-40B4-BE49-F238E27FC236}">
                    <a16:creationId xmlns:a16="http://schemas.microsoft.com/office/drawing/2014/main" id="{4699D602-4173-D198-3E98-FE3416A2F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FF7FFF"/>
                    </a:solidFill>
                    <a:latin typeface="Trebuchet MS" panose="020B0603020202020204" pitchFamily="34" charset="0"/>
                  </a:rPr>
                  <a:t>7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12340" name="AutoShape 19">
                <a:extLst>
                  <a:ext uri="{FF2B5EF4-FFF2-40B4-BE49-F238E27FC236}">
                    <a16:creationId xmlns:a16="http://schemas.microsoft.com/office/drawing/2014/main" id="{15406781-0E73-8861-B7CA-E36895AE1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8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12341" name="AutoShape 20">
                <a:extLst>
                  <a:ext uri="{FF2B5EF4-FFF2-40B4-BE49-F238E27FC236}">
                    <a16:creationId xmlns:a16="http://schemas.microsoft.com/office/drawing/2014/main" id="{7F53474E-B21B-5756-0E83-A53F7D581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12342" name="AutoShape 21">
                <a:extLst>
                  <a:ext uri="{FF2B5EF4-FFF2-40B4-BE49-F238E27FC236}">
                    <a16:creationId xmlns:a16="http://schemas.microsoft.com/office/drawing/2014/main" id="{5B11A592-E790-1685-FF22-6F219EFF2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2336" name="Line 22">
              <a:extLst>
                <a:ext uri="{FF2B5EF4-FFF2-40B4-BE49-F238E27FC236}">
                  <a16:creationId xmlns:a16="http://schemas.microsoft.com/office/drawing/2014/main" id="{1C0E27B8-2DCA-8C04-22B2-EE14FB337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Line 23">
              <a:extLst>
                <a:ext uri="{FF2B5EF4-FFF2-40B4-BE49-F238E27FC236}">
                  <a16:creationId xmlns:a16="http://schemas.microsoft.com/office/drawing/2014/main" id="{248F233C-C5E2-BEA3-039A-2A414F38F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1392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36" name="Line 24">
            <a:extLst>
              <a:ext uri="{FF2B5EF4-FFF2-40B4-BE49-F238E27FC236}">
                <a16:creationId xmlns:a16="http://schemas.microsoft.com/office/drawing/2014/main" id="{DE8D5FCF-B0B5-D48A-03ED-72F9A73B68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73760" y="3047400"/>
            <a:ext cx="0" cy="305280"/>
          </a:xfrm>
          <a:prstGeom prst="line">
            <a:avLst/>
          </a:prstGeom>
          <a:noFill/>
          <a:ln w="15875">
            <a:solidFill>
              <a:srgbClr val="00B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25">
            <a:extLst>
              <a:ext uri="{FF2B5EF4-FFF2-40B4-BE49-F238E27FC236}">
                <a16:creationId xmlns:a16="http://schemas.microsoft.com/office/drawing/2014/main" id="{441DC5AE-C23C-6A58-A58F-AB5D400C8A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7601" y="3047400"/>
            <a:ext cx="0" cy="305280"/>
          </a:xfrm>
          <a:prstGeom prst="line">
            <a:avLst/>
          </a:prstGeom>
          <a:noFill/>
          <a:ln w="15875">
            <a:solidFill>
              <a:srgbClr val="00B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Line 26">
            <a:extLst>
              <a:ext uri="{FF2B5EF4-FFF2-40B4-BE49-F238E27FC236}">
                <a16:creationId xmlns:a16="http://schemas.microsoft.com/office/drawing/2014/main" id="{B55A6D44-25F0-E480-F9A9-DE53EBA5E0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2881" y="3047400"/>
            <a:ext cx="0" cy="305280"/>
          </a:xfrm>
          <a:prstGeom prst="line">
            <a:avLst/>
          </a:prstGeom>
          <a:noFill/>
          <a:ln w="15875">
            <a:solidFill>
              <a:srgbClr val="00B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Line 27">
            <a:extLst>
              <a:ext uri="{FF2B5EF4-FFF2-40B4-BE49-F238E27FC236}">
                <a16:creationId xmlns:a16="http://schemas.microsoft.com/office/drawing/2014/main" id="{32C3B4FE-DD30-4922-7750-961F0440F8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8161" y="3047400"/>
            <a:ext cx="0" cy="305280"/>
          </a:xfrm>
          <a:prstGeom prst="line">
            <a:avLst/>
          </a:prstGeom>
          <a:noFill/>
          <a:ln w="15875">
            <a:solidFill>
              <a:srgbClr val="00B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9A7574B8-9566-8EA9-2ADF-9FB08952B8D0}"/>
              </a:ext>
            </a:extLst>
          </p:cNvPr>
          <p:cNvGrpSpPr>
            <a:grpSpLocks/>
          </p:cNvGrpSpPr>
          <p:nvPr/>
        </p:nvGrpSpPr>
        <p:grpSpPr bwMode="auto">
          <a:xfrm>
            <a:off x="914401" y="3047401"/>
            <a:ext cx="1524960" cy="838080"/>
            <a:chOff x="576" y="1920"/>
            <a:chExt cx="961" cy="528"/>
          </a:xfrm>
        </p:grpSpPr>
        <p:grpSp>
          <p:nvGrpSpPr>
            <p:cNvPr id="12327" name="Group 29">
              <a:extLst>
                <a:ext uri="{FF2B5EF4-FFF2-40B4-BE49-F238E27FC236}">
                  <a16:creationId xmlns:a16="http://schemas.microsoft.com/office/drawing/2014/main" id="{D49E5E91-75A3-EEE5-D185-072B447D9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255"/>
              <a:ext cx="961" cy="193"/>
              <a:chOff x="575" y="1197"/>
              <a:chExt cx="961" cy="193"/>
            </a:xfrm>
          </p:grpSpPr>
          <p:sp>
            <p:nvSpPr>
              <p:cNvPr id="12330" name="AutoShape 30">
                <a:extLst>
                  <a:ext uri="{FF2B5EF4-FFF2-40B4-BE49-F238E27FC236}">
                    <a16:creationId xmlns:a16="http://schemas.microsoft.com/office/drawing/2014/main" id="{E4740AB9-E67A-7C4A-3A04-8AA80CFFA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12331" name="AutoShape 31">
                <a:extLst>
                  <a:ext uri="{FF2B5EF4-FFF2-40B4-BE49-F238E27FC236}">
                    <a16:creationId xmlns:a16="http://schemas.microsoft.com/office/drawing/2014/main" id="{72C2F836-4A5F-0251-F536-7999C7062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12332" name="AutoShape 32">
                <a:extLst>
                  <a:ext uri="{FF2B5EF4-FFF2-40B4-BE49-F238E27FC236}">
                    <a16:creationId xmlns:a16="http://schemas.microsoft.com/office/drawing/2014/main" id="{DAF86702-888E-9810-D91E-DAB25715D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FF7FFF"/>
                    </a:solidFill>
                    <a:latin typeface="Trebuchet MS" panose="020B0603020202020204" pitchFamily="34" charset="0"/>
                  </a:rPr>
                  <a:t>8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12333" name="AutoShape 33">
                <a:extLst>
                  <a:ext uri="{FF2B5EF4-FFF2-40B4-BE49-F238E27FC236}">
                    <a16:creationId xmlns:a16="http://schemas.microsoft.com/office/drawing/2014/main" id="{7F60CF9B-50B4-7561-9EE0-288A910E5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12334" name="AutoShape 34">
                <a:extLst>
                  <a:ext uri="{FF2B5EF4-FFF2-40B4-BE49-F238E27FC236}">
                    <a16:creationId xmlns:a16="http://schemas.microsoft.com/office/drawing/2014/main" id="{E6EA47A3-9651-0C25-57F2-1E439CBF4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7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2328" name="Line 35">
              <a:extLst>
                <a:ext uri="{FF2B5EF4-FFF2-40B4-BE49-F238E27FC236}">
                  <a16:creationId xmlns:a16="http://schemas.microsoft.com/office/drawing/2014/main" id="{CD317C56-FDAE-D494-A71C-0D7E0E4F2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920"/>
              <a:ext cx="576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Line 36">
              <a:extLst>
                <a:ext uri="{FF2B5EF4-FFF2-40B4-BE49-F238E27FC236}">
                  <a16:creationId xmlns:a16="http://schemas.microsoft.com/office/drawing/2014/main" id="{07AEC699-A9A1-D069-65F3-C8EFFE58B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20"/>
              <a:ext cx="576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49" name="Line 37">
            <a:extLst>
              <a:ext uri="{FF2B5EF4-FFF2-40B4-BE49-F238E27FC236}">
                <a16:creationId xmlns:a16="http://schemas.microsoft.com/office/drawing/2014/main" id="{95CA3551-1988-7991-57E0-8630213236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160" y="3885480"/>
            <a:ext cx="0" cy="305280"/>
          </a:xfrm>
          <a:prstGeom prst="line">
            <a:avLst/>
          </a:prstGeom>
          <a:noFill/>
          <a:ln w="15875">
            <a:solidFill>
              <a:srgbClr val="00B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Line 38">
            <a:extLst>
              <a:ext uri="{FF2B5EF4-FFF2-40B4-BE49-F238E27FC236}">
                <a16:creationId xmlns:a16="http://schemas.microsoft.com/office/drawing/2014/main" id="{D4FD964C-D576-A5AF-C747-21492E85D7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440" y="3885480"/>
            <a:ext cx="0" cy="305280"/>
          </a:xfrm>
          <a:prstGeom prst="line">
            <a:avLst/>
          </a:prstGeom>
          <a:noFill/>
          <a:ln w="15875">
            <a:solidFill>
              <a:srgbClr val="00B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1" name="Line 39">
            <a:extLst>
              <a:ext uri="{FF2B5EF4-FFF2-40B4-BE49-F238E27FC236}">
                <a16:creationId xmlns:a16="http://schemas.microsoft.com/office/drawing/2014/main" id="{5F7EE8B1-6282-FE5F-79F5-DB9219DF08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720" y="3885480"/>
            <a:ext cx="0" cy="305280"/>
          </a:xfrm>
          <a:prstGeom prst="line">
            <a:avLst/>
          </a:prstGeom>
          <a:noFill/>
          <a:ln w="15875">
            <a:solidFill>
              <a:srgbClr val="00B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0">
            <a:extLst>
              <a:ext uri="{FF2B5EF4-FFF2-40B4-BE49-F238E27FC236}">
                <a16:creationId xmlns:a16="http://schemas.microsoft.com/office/drawing/2014/main" id="{8DB303FD-EF5B-1BC8-BED9-B168A2A72EFA}"/>
              </a:ext>
            </a:extLst>
          </p:cNvPr>
          <p:cNvGrpSpPr>
            <a:grpSpLocks/>
          </p:cNvGrpSpPr>
          <p:nvPr/>
        </p:nvGrpSpPr>
        <p:grpSpPr bwMode="auto">
          <a:xfrm>
            <a:off x="914401" y="3885481"/>
            <a:ext cx="1524960" cy="838080"/>
            <a:chOff x="576" y="2448"/>
            <a:chExt cx="961" cy="528"/>
          </a:xfrm>
        </p:grpSpPr>
        <p:grpSp>
          <p:nvGrpSpPr>
            <p:cNvPr id="12319" name="Group 41">
              <a:extLst>
                <a:ext uri="{FF2B5EF4-FFF2-40B4-BE49-F238E27FC236}">
                  <a16:creationId xmlns:a16="http://schemas.microsoft.com/office/drawing/2014/main" id="{6C654A99-E3B4-6242-09A2-573A971DB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783"/>
              <a:ext cx="961" cy="193"/>
              <a:chOff x="575" y="1197"/>
              <a:chExt cx="961" cy="193"/>
            </a:xfrm>
          </p:grpSpPr>
          <p:sp>
            <p:nvSpPr>
              <p:cNvPr id="12322" name="AutoShape 42">
                <a:extLst>
                  <a:ext uri="{FF2B5EF4-FFF2-40B4-BE49-F238E27FC236}">
                    <a16:creationId xmlns:a16="http://schemas.microsoft.com/office/drawing/2014/main" id="{CE482DF5-BD74-51E9-C1D5-7B716EC74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12323" name="AutoShape 43">
                <a:extLst>
                  <a:ext uri="{FF2B5EF4-FFF2-40B4-BE49-F238E27FC236}">
                    <a16:creationId xmlns:a16="http://schemas.microsoft.com/office/drawing/2014/main" id="{B82C687E-2237-DBBD-F0A9-11B52AF5B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12324" name="AutoShape 44">
                <a:extLst>
                  <a:ext uri="{FF2B5EF4-FFF2-40B4-BE49-F238E27FC236}">
                    <a16:creationId xmlns:a16="http://schemas.microsoft.com/office/drawing/2014/main" id="{E419708C-9C8B-001C-68DA-1386D653E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12325" name="AutoShape 45">
                <a:extLst>
                  <a:ext uri="{FF2B5EF4-FFF2-40B4-BE49-F238E27FC236}">
                    <a16:creationId xmlns:a16="http://schemas.microsoft.com/office/drawing/2014/main" id="{DECF9388-EC6E-023B-0EB7-6BA2B8D0C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FF7FFF"/>
                    </a:solidFill>
                    <a:latin typeface="Trebuchet MS" panose="020B0603020202020204" pitchFamily="34" charset="0"/>
                  </a:rPr>
                  <a:t>8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12326" name="AutoShape 46">
                <a:extLst>
                  <a:ext uri="{FF2B5EF4-FFF2-40B4-BE49-F238E27FC236}">
                    <a16:creationId xmlns:a16="http://schemas.microsoft.com/office/drawing/2014/main" id="{0CEE57B9-0212-1FDD-5891-65B7235B4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7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2320" name="Line 47">
              <a:extLst>
                <a:ext uri="{FF2B5EF4-FFF2-40B4-BE49-F238E27FC236}">
                  <a16:creationId xmlns:a16="http://schemas.microsoft.com/office/drawing/2014/main" id="{D38CA398-EA7A-1317-5A10-6CCD34436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448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Line 48">
              <a:extLst>
                <a:ext uri="{FF2B5EF4-FFF2-40B4-BE49-F238E27FC236}">
                  <a16:creationId xmlns:a16="http://schemas.microsoft.com/office/drawing/2014/main" id="{1A25B033-8DCE-03A4-323D-7CD9750B1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48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49">
            <a:extLst>
              <a:ext uri="{FF2B5EF4-FFF2-40B4-BE49-F238E27FC236}">
                <a16:creationId xmlns:a16="http://schemas.microsoft.com/office/drawing/2014/main" id="{C0314C50-0D0B-C6C7-6B8D-0EAEA733ACF5}"/>
              </a:ext>
            </a:extLst>
          </p:cNvPr>
          <p:cNvGrpSpPr>
            <a:grpSpLocks/>
          </p:cNvGrpSpPr>
          <p:nvPr/>
        </p:nvGrpSpPr>
        <p:grpSpPr bwMode="auto">
          <a:xfrm>
            <a:off x="914401" y="4723561"/>
            <a:ext cx="1524960" cy="839520"/>
            <a:chOff x="576" y="2976"/>
            <a:chExt cx="961" cy="528"/>
          </a:xfrm>
        </p:grpSpPr>
        <p:grpSp>
          <p:nvGrpSpPr>
            <p:cNvPr id="12311" name="Group 50">
              <a:extLst>
                <a:ext uri="{FF2B5EF4-FFF2-40B4-BE49-F238E27FC236}">
                  <a16:creationId xmlns:a16="http://schemas.microsoft.com/office/drawing/2014/main" id="{6B3FDB2A-0306-0456-2291-E243CD6C7A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311"/>
              <a:ext cx="961" cy="193"/>
              <a:chOff x="575" y="1197"/>
              <a:chExt cx="961" cy="193"/>
            </a:xfrm>
          </p:grpSpPr>
          <p:sp>
            <p:nvSpPr>
              <p:cNvPr id="12314" name="AutoShape 51">
                <a:extLst>
                  <a:ext uri="{FF2B5EF4-FFF2-40B4-BE49-F238E27FC236}">
                    <a16:creationId xmlns:a16="http://schemas.microsoft.com/office/drawing/2014/main" id="{FD6AA4E2-9EC7-F6BC-6844-34BB7C56B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12315" name="AutoShape 52">
                <a:extLst>
                  <a:ext uri="{FF2B5EF4-FFF2-40B4-BE49-F238E27FC236}">
                    <a16:creationId xmlns:a16="http://schemas.microsoft.com/office/drawing/2014/main" id="{826D3F4D-8857-5A02-2867-3B2EDE0A5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12316" name="AutoShape 53">
                <a:extLst>
                  <a:ext uri="{FF2B5EF4-FFF2-40B4-BE49-F238E27FC236}">
                    <a16:creationId xmlns:a16="http://schemas.microsoft.com/office/drawing/2014/main" id="{212125A9-98DA-E226-2B9E-9CFEE1499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12317" name="AutoShape 54">
                <a:extLst>
                  <a:ext uri="{FF2B5EF4-FFF2-40B4-BE49-F238E27FC236}">
                    <a16:creationId xmlns:a16="http://schemas.microsoft.com/office/drawing/2014/main" id="{B2CA66D0-114D-E546-0360-866948919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7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12318" name="AutoShape 55">
                <a:extLst>
                  <a:ext uri="{FF2B5EF4-FFF2-40B4-BE49-F238E27FC236}">
                    <a16:creationId xmlns:a16="http://schemas.microsoft.com/office/drawing/2014/main" id="{17202962-FE61-B4B7-46B6-9157B0713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FF7FFF"/>
                    </a:solidFill>
                    <a:latin typeface="Trebuchet MS" panose="020B0603020202020204" pitchFamily="34" charset="0"/>
                  </a:rPr>
                  <a:t>8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2312" name="Line 56">
              <a:extLst>
                <a:ext uri="{FF2B5EF4-FFF2-40B4-BE49-F238E27FC236}">
                  <a16:creationId xmlns:a16="http://schemas.microsoft.com/office/drawing/2014/main" id="{FD91BE02-347A-F9FB-8A4D-2B821E043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976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Line 57">
              <a:extLst>
                <a:ext uri="{FF2B5EF4-FFF2-40B4-BE49-F238E27FC236}">
                  <a16:creationId xmlns:a16="http://schemas.microsoft.com/office/drawing/2014/main" id="{1DAB0AAD-B59F-2147-029A-7BE695D8B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76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70" name="Line 58">
            <a:extLst>
              <a:ext uri="{FF2B5EF4-FFF2-40B4-BE49-F238E27FC236}">
                <a16:creationId xmlns:a16="http://schemas.microsoft.com/office/drawing/2014/main" id="{92FA6BC3-7646-8D93-B4BA-672EE74E8B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440" y="4723560"/>
            <a:ext cx="0" cy="305280"/>
          </a:xfrm>
          <a:prstGeom prst="line">
            <a:avLst/>
          </a:prstGeom>
          <a:noFill/>
          <a:ln w="15875">
            <a:solidFill>
              <a:srgbClr val="00B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1" name="Line 59">
            <a:extLst>
              <a:ext uri="{FF2B5EF4-FFF2-40B4-BE49-F238E27FC236}">
                <a16:creationId xmlns:a16="http://schemas.microsoft.com/office/drawing/2014/main" id="{D4E20D61-A7EE-49F5-D52E-70695A4044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720" y="4723560"/>
            <a:ext cx="0" cy="305280"/>
          </a:xfrm>
          <a:prstGeom prst="line">
            <a:avLst/>
          </a:prstGeom>
          <a:noFill/>
          <a:ln w="15875">
            <a:solidFill>
              <a:srgbClr val="00B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8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67D47D5-4A94-FD70-8335-D52511E26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281" y="538800"/>
            <a:ext cx="7800480" cy="1137600"/>
          </a:xfrm>
        </p:spPr>
        <p:txBody>
          <a:bodyPr/>
          <a:lstStyle/>
          <a:p>
            <a:pPr eaLnBrk="1"/>
            <a:r>
              <a:rPr lang="en-US" altLang="en-US" dirty="0"/>
              <a:t>Code for selection sort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2012D00-9723-AC29-CF80-C732F568E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5281" y="2056681"/>
            <a:ext cx="8838720" cy="4800960"/>
          </a:xfrm>
        </p:spPr>
        <p:txBody>
          <a:bodyPr/>
          <a:lstStyle/>
          <a:p>
            <a:pPr eaLnBrk="1">
              <a:lnSpc>
                <a:spcPct val="90000"/>
              </a:lnSpc>
              <a:buClr>
                <a:srgbClr val="FFFF7F"/>
              </a:buClr>
              <a:buFont typeface="StarSymbol" charset="0"/>
              <a:buNone/>
            </a:pPr>
            <a:r>
              <a:rPr lang="en-US" altLang="en-US" sz="1814">
                <a:latin typeface="Trebuchet MS" panose="020B0603020202020204" pitchFamily="34" charset="0"/>
              </a:rPr>
              <a:t>public static void selectionSort(int[] a) {</a:t>
            </a:r>
            <a:br>
              <a:rPr lang="en-US" altLang="en-US" sz="1814">
                <a:latin typeface="Trebuchet MS" panose="020B0603020202020204" pitchFamily="34" charset="0"/>
              </a:rPr>
            </a:br>
            <a:r>
              <a:rPr lang="en-US" altLang="en-US" sz="1814">
                <a:latin typeface="Trebuchet MS" panose="020B0603020202020204" pitchFamily="34" charset="0"/>
              </a:rPr>
              <a:t>    int outer, inner, min;</a:t>
            </a:r>
            <a:br>
              <a:rPr lang="en-US" altLang="en-US" sz="1814">
                <a:latin typeface="Trebuchet MS" panose="020B0603020202020204" pitchFamily="34" charset="0"/>
              </a:rPr>
            </a:br>
            <a:r>
              <a:rPr lang="en-US" altLang="en-US" sz="1814">
                <a:latin typeface="Trebuchet MS" panose="020B0603020202020204" pitchFamily="34" charset="0"/>
              </a:rPr>
              <a:t>    for (outer = 0; outer &lt; a.length - 1; outer++) { // outer counts down</a:t>
            </a:r>
            <a:br>
              <a:rPr lang="en-US" altLang="en-US" sz="1814">
                <a:latin typeface="Trebuchet MS" panose="020B0603020202020204" pitchFamily="34" charset="0"/>
              </a:rPr>
            </a:br>
            <a:r>
              <a:rPr lang="en-US" altLang="en-US" sz="1814">
                <a:latin typeface="Trebuchet MS" panose="020B0603020202020204" pitchFamily="34" charset="0"/>
              </a:rPr>
              <a:t>        min = outer;</a:t>
            </a:r>
            <a:br>
              <a:rPr lang="en-US" altLang="en-US" sz="1814">
                <a:latin typeface="Trebuchet MS" panose="020B0603020202020204" pitchFamily="34" charset="0"/>
              </a:rPr>
            </a:br>
            <a:r>
              <a:rPr lang="en-US" altLang="en-US" sz="1814">
                <a:latin typeface="Trebuchet MS" panose="020B0603020202020204" pitchFamily="34" charset="0"/>
              </a:rPr>
              <a:t>        for (inner = outer + 1; inner &lt; a.length; inner++) {</a:t>
            </a:r>
            <a:br>
              <a:rPr lang="en-US" altLang="en-US" sz="1814">
                <a:latin typeface="Trebuchet MS" panose="020B0603020202020204" pitchFamily="34" charset="0"/>
              </a:rPr>
            </a:br>
            <a:r>
              <a:rPr lang="en-US" altLang="en-US" sz="1814">
                <a:latin typeface="Trebuchet MS" panose="020B0603020202020204" pitchFamily="34" charset="0"/>
              </a:rPr>
              <a:t>            if (a[inner] &lt; a[min]) {</a:t>
            </a:r>
            <a:br>
              <a:rPr lang="en-US" altLang="en-US" sz="1814">
                <a:latin typeface="Trebuchet MS" panose="020B0603020202020204" pitchFamily="34" charset="0"/>
              </a:rPr>
            </a:br>
            <a:r>
              <a:rPr lang="en-US" altLang="en-US" sz="1814">
                <a:latin typeface="Trebuchet MS" panose="020B0603020202020204" pitchFamily="34" charset="0"/>
              </a:rPr>
              <a:t>                min = inner;</a:t>
            </a:r>
            <a:br>
              <a:rPr lang="en-US" altLang="en-US" sz="1814">
                <a:latin typeface="Trebuchet MS" panose="020B0603020202020204" pitchFamily="34" charset="0"/>
              </a:rPr>
            </a:br>
            <a:r>
              <a:rPr lang="en-US" altLang="en-US" sz="1814">
                <a:latin typeface="Trebuchet MS" panose="020B0603020202020204" pitchFamily="34" charset="0"/>
              </a:rPr>
              <a:t>            }</a:t>
            </a:r>
            <a:br>
              <a:rPr lang="en-US" altLang="en-US" sz="1814">
                <a:latin typeface="Trebuchet MS" panose="020B0603020202020204" pitchFamily="34" charset="0"/>
              </a:rPr>
            </a:br>
            <a:r>
              <a:rPr lang="en-US" altLang="en-US" sz="1814">
                <a:latin typeface="Trebuchet MS" panose="020B0603020202020204" pitchFamily="34" charset="0"/>
              </a:rPr>
              <a:t>            // Invariant: for all i, if outer &lt;= i &lt;= inner, then a[min] &lt;= a[i] </a:t>
            </a:r>
            <a:br>
              <a:rPr lang="en-US" altLang="en-US" sz="1814">
                <a:latin typeface="Trebuchet MS" panose="020B0603020202020204" pitchFamily="34" charset="0"/>
              </a:rPr>
            </a:br>
            <a:r>
              <a:rPr lang="en-US" altLang="en-US" sz="1814">
                <a:latin typeface="Trebuchet MS" panose="020B0603020202020204" pitchFamily="34" charset="0"/>
              </a:rPr>
              <a:t>        }</a:t>
            </a:r>
          </a:p>
          <a:p>
            <a:pPr eaLnBrk="1">
              <a:lnSpc>
                <a:spcPct val="90000"/>
              </a:lnSpc>
              <a:buClr>
                <a:srgbClr val="FFFF7F"/>
              </a:buClr>
              <a:buFont typeface="StarSymbol" charset="0"/>
              <a:buNone/>
            </a:pPr>
            <a:r>
              <a:rPr lang="en-US" altLang="en-US" sz="1814">
                <a:latin typeface="Trebuchet MS" panose="020B0603020202020204" pitchFamily="34" charset="0"/>
              </a:rPr>
              <a:t>            // a[min] is least among a[outer]..a[a.length - 1]</a:t>
            </a:r>
            <a:br>
              <a:rPr lang="en-US" altLang="en-US" sz="1814">
                <a:latin typeface="Trebuchet MS" panose="020B0603020202020204" pitchFamily="34" charset="0"/>
              </a:rPr>
            </a:br>
            <a:r>
              <a:rPr lang="en-US" altLang="en-US" sz="1814">
                <a:latin typeface="Trebuchet MS" panose="020B0603020202020204" pitchFamily="34" charset="0"/>
              </a:rPr>
              <a:t>        int temp = a[outer];</a:t>
            </a:r>
            <a:br>
              <a:rPr lang="en-US" altLang="en-US" sz="1814">
                <a:latin typeface="Trebuchet MS" panose="020B0603020202020204" pitchFamily="34" charset="0"/>
              </a:rPr>
            </a:br>
            <a:r>
              <a:rPr lang="en-US" altLang="en-US" sz="1814">
                <a:latin typeface="Trebuchet MS" panose="020B0603020202020204" pitchFamily="34" charset="0"/>
              </a:rPr>
              <a:t>        a[outer] = a[min];</a:t>
            </a:r>
            <a:br>
              <a:rPr lang="en-US" altLang="en-US" sz="1814">
                <a:latin typeface="Trebuchet MS" panose="020B0603020202020204" pitchFamily="34" charset="0"/>
              </a:rPr>
            </a:br>
            <a:r>
              <a:rPr lang="en-US" altLang="en-US" sz="1814">
                <a:latin typeface="Trebuchet MS" panose="020B0603020202020204" pitchFamily="34" charset="0"/>
              </a:rPr>
              <a:t>        a[min] = temp;</a:t>
            </a:r>
            <a:br>
              <a:rPr lang="en-US" altLang="en-US" sz="1814">
                <a:latin typeface="Trebuchet MS" panose="020B0603020202020204" pitchFamily="34" charset="0"/>
              </a:rPr>
            </a:br>
            <a:r>
              <a:rPr lang="en-US" altLang="en-US" sz="1814">
                <a:latin typeface="Trebuchet MS" panose="020B0603020202020204" pitchFamily="34" charset="0"/>
              </a:rPr>
              <a:t>        // Invariant: for all i &lt;= outer, if i &lt; j then a[i] &lt;= a[j]</a:t>
            </a:r>
            <a:br>
              <a:rPr lang="en-US" altLang="en-US" sz="1814">
                <a:latin typeface="Trebuchet MS" panose="020B0603020202020204" pitchFamily="34" charset="0"/>
              </a:rPr>
            </a:br>
            <a:r>
              <a:rPr lang="en-US" altLang="en-US" sz="1814">
                <a:latin typeface="Trebuchet MS" panose="020B0603020202020204" pitchFamily="34" charset="0"/>
              </a:rPr>
              <a:t>    }</a:t>
            </a:r>
            <a:br>
              <a:rPr lang="en-US" altLang="en-US" sz="1814">
                <a:latin typeface="Trebuchet MS" panose="020B0603020202020204" pitchFamily="34" charset="0"/>
              </a:rPr>
            </a:br>
            <a:r>
              <a:rPr lang="en-US" altLang="en-US" sz="1814"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7164555-4685-20B1-FBF1-CE12EC5E6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Insertion Sort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AF8D89D-3D16-B6C9-7E34-39A1A557D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041" y="1906921"/>
            <a:ext cx="7800480" cy="2561760"/>
          </a:xfrm>
        </p:spPr>
        <p:txBody>
          <a:bodyPr/>
          <a:lstStyle/>
          <a:p>
            <a:pPr eaLnBrk="1"/>
            <a:r>
              <a:rPr lang="en-US" altLang="en-US" sz="2540"/>
              <a:t>while some elements unsorted:</a:t>
            </a:r>
          </a:p>
          <a:p>
            <a:pPr lvl="1" eaLnBrk="1"/>
            <a:r>
              <a:rPr lang="en-US" altLang="en-US" sz="2177"/>
              <a:t>Using linear search, find the location in the sorted portion where the 1</a:t>
            </a:r>
            <a:r>
              <a:rPr lang="en-US" altLang="en-US" sz="2177" baseline="30000"/>
              <a:t>st</a:t>
            </a:r>
            <a:r>
              <a:rPr lang="en-US" altLang="en-US" sz="2177"/>
              <a:t> element of the unsorted portion should be inserted </a:t>
            </a:r>
          </a:p>
          <a:p>
            <a:pPr lvl="1" eaLnBrk="1"/>
            <a:r>
              <a:rPr lang="en-US" altLang="en-US" sz="2177"/>
              <a:t>Move all the elements after the insertion location up one position to make space for the new element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57613868-9FA5-0469-02A6-BAA8A66F9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01" y="4653001"/>
            <a:ext cx="433440" cy="3715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9012D593-6039-FC35-71BE-1FDE2341B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01" y="4653001"/>
            <a:ext cx="433440" cy="3715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5B9C5867-99FA-8578-8BDD-C76F0D518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561" y="4653001"/>
            <a:ext cx="433440" cy="3715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24479BC2-0C03-E6FD-50BD-3ACD09232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561" y="4653001"/>
            <a:ext cx="433440" cy="3715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79</a:t>
            </a: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8602732F-78E5-5DCF-6224-A0A566B2F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61" y="4653001"/>
            <a:ext cx="433440" cy="3715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47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155E5772-AE9C-65CA-4829-4FC5595AD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561" y="4653001"/>
            <a:ext cx="433440" cy="3715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22</a:t>
            </a: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37130DF9-B790-BFD1-EAC5-69C0F5557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001" y="4653001"/>
            <a:ext cx="433440" cy="3715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38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CCEACFEC-88B1-3A84-5D01-5D8A5F9F6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561" y="4653001"/>
            <a:ext cx="433440" cy="3715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74</a:t>
            </a:r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CA5205FD-A187-3FD8-C7F6-DB19CA8D6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8001" y="4653001"/>
            <a:ext cx="433440" cy="3715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36</a:t>
            </a:r>
          </a:p>
        </p:txBody>
      </p:sp>
      <p:sp>
        <p:nvSpPr>
          <p:cNvPr id="41997" name="Text Box 13">
            <a:extLst>
              <a:ext uri="{FF2B5EF4-FFF2-40B4-BE49-F238E27FC236}">
                <a16:creationId xmlns:a16="http://schemas.microsoft.com/office/drawing/2014/main" id="{6EF111FE-D0BA-C651-FDDB-88909D882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561" y="4653001"/>
            <a:ext cx="433440" cy="3715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66</a:t>
            </a:r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8C0030A0-64E6-5A7F-C2E0-6BE7422E7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561" y="4653001"/>
            <a:ext cx="433440" cy="3715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94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66122375-88D7-829E-5AA5-0F4103DA2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001" y="4653001"/>
            <a:ext cx="433440" cy="3715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29</a:t>
            </a:r>
          </a:p>
        </p:txBody>
      </p:sp>
      <p:sp>
        <p:nvSpPr>
          <p:cNvPr id="14352" name="Text Box 16">
            <a:extLst>
              <a:ext uri="{FF2B5EF4-FFF2-40B4-BE49-F238E27FC236}">
                <a16:creationId xmlns:a16="http://schemas.microsoft.com/office/drawing/2014/main" id="{DF2D2150-6D89-B964-E7B0-114B3C6F1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561" y="4653001"/>
            <a:ext cx="433440" cy="3715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57</a:t>
            </a:r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4944E6F6-3BC9-F7C4-A7C6-A6C8BA60E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001" y="4653001"/>
            <a:ext cx="433440" cy="3715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81</a:t>
            </a:r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62F976B2-1B60-5A0B-A862-0182C8811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001" y="4653001"/>
            <a:ext cx="433440" cy="3715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60</a:t>
            </a:r>
          </a:p>
        </p:txBody>
      </p:sp>
      <p:sp>
        <p:nvSpPr>
          <p:cNvPr id="14355" name="Text Box 19">
            <a:extLst>
              <a:ext uri="{FF2B5EF4-FFF2-40B4-BE49-F238E27FC236}">
                <a16:creationId xmlns:a16="http://schemas.microsoft.com/office/drawing/2014/main" id="{4993EA70-8632-1D78-CAC7-280B6FD0F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001" y="4653001"/>
            <a:ext cx="433440" cy="3715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3FA5114B-2EF4-B7C2-CF99-75607143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001" y="4149001"/>
            <a:ext cx="433440" cy="371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2005" name="Text Box 21">
            <a:extLst>
              <a:ext uri="{FF2B5EF4-FFF2-40B4-BE49-F238E27FC236}">
                <a16:creationId xmlns:a16="http://schemas.microsoft.com/office/drawing/2014/main" id="{9B803F6B-738A-1178-3C1F-B38C648A4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001" y="4653001"/>
            <a:ext cx="433440" cy="3715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66</a:t>
            </a:r>
          </a:p>
        </p:txBody>
      </p:sp>
      <p:sp>
        <p:nvSpPr>
          <p:cNvPr id="42006" name="Text Box 22">
            <a:extLst>
              <a:ext uri="{FF2B5EF4-FFF2-40B4-BE49-F238E27FC236}">
                <a16:creationId xmlns:a16="http://schemas.microsoft.com/office/drawing/2014/main" id="{5C7E62F8-BC1C-795A-FB8D-7E1A1CD08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561" y="4653001"/>
            <a:ext cx="433440" cy="3715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60</a:t>
            </a:r>
          </a:p>
        </p:txBody>
      </p:sp>
      <p:sp>
        <p:nvSpPr>
          <p:cNvPr id="42007" name="Text Box 23">
            <a:extLst>
              <a:ext uri="{FF2B5EF4-FFF2-40B4-BE49-F238E27FC236}">
                <a16:creationId xmlns:a16="http://schemas.microsoft.com/office/drawing/2014/main" id="{54A8168F-BE95-7228-17E4-96F342CEA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001" y="4653001"/>
            <a:ext cx="433440" cy="3715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14" tIns="45714" rIns="45714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4360" name="Text Box 24">
            <a:extLst>
              <a:ext uri="{FF2B5EF4-FFF2-40B4-BE49-F238E27FC236}">
                <a16:creationId xmlns:a16="http://schemas.microsoft.com/office/drawing/2014/main" id="{4DB841D2-2446-05A0-ED02-1F1DCBACE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001" y="5157001"/>
            <a:ext cx="6913440" cy="371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14" b="1">
                <a:solidFill>
                  <a:schemeClr val="tx1"/>
                </a:solidFill>
                <a:latin typeface="Courier New" panose="02070309020205020404" pitchFamily="49" charset="0"/>
              </a:rPr>
              <a:t>the fourth iteration of this loop is shown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10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7" grpId="0" animBg="1"/>
      <p:bldP spid="42002" grpId="0" animBg="1"/>
      <p:bldP spid="42004" grpId="0" animBg="1"/>
      <p:bldP spid="42004" grpId="1" animBg="1"/>
      <p:bldP spid="42005" grpId="0" animBg="1"/>
      <p:bldP spid="42006" grpId="0" animBg="1"/>
      <p:bldP spid="420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946FC1E-1518-01BE-A937-027B53FC6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3628"/>
              <a:t>Another Example of insertion sort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B23B396-B04C-1370-701E-62C268FFDC19}"/>
              </a:ext>
            </a:extLst>
          </p:cNvPr>
          <p:cNvGrpSpPr>
            <a:grpSpLocks/>
          </p:cNvGrpSpPr>
          <p:nvPr/>
        </p:nvGrpSpPr>
        <p:grpSpPr bwMode="auto">
          <a:xfrm>
            <a:off x="838081" y="1747081"/>
            <a:ext cx="7162560" cy="996480"/>
            <a:chOff x="528" y="956"/>
            <a:chExt cx="4512" cy="628"/>
          </a:xfrm>
        </p:grpSpPr>
        <p:sp>
          <p:nvSpPr>
            <p:cNvPr id="15415" name="Rectangle 4">
              <a:extLst>
                <a:ext uri="{FF2B5EF4-FFF2-40B4-BE49-F238E27FC236}">
                  <a16:creationId xmlns:a16="http://schemas.microsoft.com/office/drawing/2014/main" id="{EB43523A-E84B-0976-C3E4-A6BF33547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385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  <p:sp>
          <p:nvSpPr>
            <p:cNvPr id="15416" name="Rectangle 5">
              <a:extLst>
                <a:ext uri="{FF2B5EF4-FFF2-40B4-BE49-F238E27FC236}">
                  <a16:creationId xmlns:a16="http://schemas.microsoft.com/office/drawing/2014/main" id="{E964A7B2-33A5-4D29-CF78-FB8F9BB6B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1388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  <p:sp>
          <p:nvSpPr>
            <p:cNvPr id="15417" name="Rectangle 6">
              <a:extLst>
                <a:ext uri="{FF2B5EF4-FFF2-40B4-BE49-F238E27FC236}">
                  <a16:creationId xmlns:a16="http://schemas.microsoft.com/office/drawing/2014/main" id="{02333CBB-1C9B-660E-2951-6B6905C6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1388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  <p:sp>
          <p:nvSpPr>
            <p:cNvPr id="15418" name="Rectangle 7">
              <a:extLst>
                <a:ext uri="{FF2B5EF4-FFF2-40B4-BE49-F238E27FC236}">
                  <a16:creationId xmlns:a16="http://schemas.microsoft.com/office/drawing/2014/main" id="{E172EC57-F452-AD10-7A91-404985D11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1388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12</a:t>
              </a:r>
            </a:p>
          </p:txBody>
        </p:sp>
        <p:sp>
          <p:nvSpPr>
            <p:cNvPr id="15419" name="Rectangle 8">
              <a:extLst>
                <a:ext uri="{FF2B5EF4-FFF2-40B4-BE49-F238E27FC236}">
                  <a16:creationId xmlns:a16="http://schemas.microsoft.com/office/drawing/2014/main" id="{37BA4A4D-37D4-94DF-02CE-2925670F3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1388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  <p:sp>
          <p:nvSpPr>
            <p:cNvPr id="15420" name="Rectangle 9">
              <a:extLst>
                <a:ext uri="{FF2B5EF4-FFF2-40B4-BE49-F238E27FC236}">
                  <a16:creationId xmlns:a16="http://schemas.microsoft.com/office/drawing/2014/main" id="{FA171810-CA88-EBE8-BBEB-E3121301A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13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  <p:sp>
          <p:nvSpPr>
            <p:cNvPr id="15421" name="Rectangle 10">
              <a:extLst>
                <a:ext uri="{FF2B5EF4-FFF2-40B4-BE49-F238E27FC236}">
                  <a16:creationId xmlns:a16="http://schemas.microsoft.com/office/drawing/2014/main" id="{1380658A-05F3-0037-B8C9-A84CF91B0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3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  <p:sp>
          <p:nvSpPr>
            <p:cNvPr id="15422" name="Rectangle 11">
              <a:extLst>
                <a:ext uri="{FF2B5EF4-FFF2-40B4-BE49-F238E27FC236}">
                  <a16:creationId xmlns:a16="http://schemas.microsoft.com/office/drawing/2014/main" id="{7C61E18E-CFDF-BDDB-E69D-1B53A90EB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" y="13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21</a:t>
              </a:r>
            </a:p>
          </p:txBody>
        </p:sp>
        <p:sp>
          <p:nvSpPr>
            <p:cNvPr id="15423" name="Rectangle 12">
              <a:extLst>
                <a:ext uri="{FF2B5EF4-FFF2-40B4-BE49-F238E27FC236}">
                  <a16:creationId xmlns:a16="http://schemas.microsoft.com/office/drawing/2014/main" id="{799318D0-8024-8EA5-9544-9081D7CCD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388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33</a:t>
              </a:r>
            </a:p>
          </p:txBody>
        </p:sp>
        <p:sp>
          <p:nvSpPr>
            <p:cNvPr id="15424" name="Rectangle 13">
              <a:extLst>
                <a:ext uri="{FF2B5EF4-FFF2-40B4-BE49-F238E27FC236}">
                  <a16:creationId xmlns:a16="http://schemas.microsoft.com/office/drawing/2014/main" id="{2A2472FE-7B39-0C9D-090D-94A86461A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13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38</a:t>
              </a:r>
            </a:p>
          </p:txBody>
        </p:sp>
        <p:sp>
          <p:nvSpPr>
            <p:cNvPr id="15425" name="Rectangle 14">
              <a:extLst>
                <a:ext uri="{FF2B5EF4-FFF2-40B4-BE49-F238E27FC236}">
                  <a16:creationId xmlns:a16="http://schemas.microsoft.com/office/drawing/2014/main" id="{7A91728A-6ED7-C170-771E-A8A5635C4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3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FF7FFF"/>
                  </a:solidFill>
                  <a:latin typeface="Trebuchet MS" panose="020B0603020202020204" pitchFamily="34" charset="0"/>
                </a:rPr>
                <a:t>10</a:t>
              </a:r>
              <a:endParaRPr lang="en-US" altLang="en-US" sz="2358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5426" name="Rectangle 15">
              <a:extLst>
                <a:ext uri="{FF2B5EF4-FFF2-40B4-BE49-F238E27FC236}">
                  <a16:creationId xmlns:a16="http://schemas.microsoft.com/office/drawing/2014/main" id="{E405BD5E-7619-B739-E3C3-9BC0D9316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3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55</a:t>
              </a:r>
            </a:p>
          </p:txBody>
        </p:sp>
        <p:sp>
          <p:nvSpPr>
            <p:cNvPr id="15427" name="Rectangle 16">
              <a:extLst>
                <a:ext uri="{FF2B5EF4-FFF2-40B4-BE49-F238E27FC236}">
                  <a16:creationId xmlns:a16="http://schemas.microsoft.com/office/drawing/2014/main" id="{0D77C7AE-6A6B-30C3-10BC-CDF5242D9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13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  <p:sp>
          <p:nvSpPr>
            <p:cNvPr id="15428" name="Rectangle 17">
              <a:extLst>
                <a:ext uri="{FF2B5EF4-FFF2-40B4-BE49-F238E27FC236}">
                  <a16:creationId xmlns:a16="http://schemas.microsoft.com/office/drawing/2014/main" id="{EF60C6B2-79F8-578A-ED20-7192ACA74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1394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23</a:t>
              </a:r>
            </a:p>
          </p:txBody>
        </p:sp>
        <p:sp>
          <p:nvSpPr>
            <p:cNvPr id="15429" name="Rectangle 18">
              <a:extLst>
                <a:ext uri="{FF2B5EF4-FFF2-40B4-BE49-F238E27FC236}">
                  <a16:creationId xmlns:a16="http://schemas.microsoft.com/office/drawing/2014/main" id="{D0BDD4B9-BAAC-9D8C-D486-B3BB37D39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1394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28</a:t>
              </a:r>
            </a:p>
          </p:txBody>
        </p:sp>
        <p:sp>
          <p:nvSpPr>
            <p:cNvPr id="15430" name="Rectangle 19">
              <a:extLst>
                <a:ext uri="{FF2B5EF4-FFF2-40B4-BE49-F238E27FC236}">
                  <a16:creationId xmlns:a16="http://schemas.microsoft.com/office/drawing/2014/main" id="{83FF6EE3-9E97-9769-80C0-86B793CE2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" y="1394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16</a:t>
              </a:r>
            </a:p>
          </p:txBody>
        </p:sp>
        <p:sp>
          <p:nvSpPr>
            <p:cNvPr id="15431" name="AutoShape 20">
              <a:extLst>
                <a:ext uri="{FF2B5EF4-FFF2-40B4-BE49-F238E27FC236}">
                  <a16:creationId xmlns:a16="http://schemas.microsoft.com/office/drawing/2014/main" id="{13F4B496-968E-23BB-F806-B9B41737237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632" y="92"/>
              <a:ext cx="144" cy="2352"/>
            </a:xfrm>
            <a:prstGeom prst="leftBrace">
              <a:avLst>
                <a:gd name="adj1" fmla="val 136111"/>
                <a:gd name="adj2" fmla="val 50000"/>
              </a:avLst>
            </a:prstGeom>
            <a:noFill/>
            <a:ln w="19050">
              <a:solidFill>
                <a:srgbClr val="00FD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/>
            </a:p>
          </p:txBody>
        </p:sp>
        <p:sp>
          <p:nvSpPr>
            <p:cNvPr id="15432" name="Text Box 21">
              <a:extLst>
                <a:ext uri="{FF2B5EF4-FFF2-40B4-BE49-F238E27FC236}">
                  <a16:creationId xmlns:a16="http://schemas.microsoft.com/office/drawing/2014/main" id="{9F0DD879-27E7-8B1B-5AE7-F8FA35991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956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358">
                  <a:solidFill>
                    <a:schemeClr val="tx1"/>
                  </a:solidFill>
                  <a:latin typeface="Times" panose="02020603050405020304" pitchFamily="18" charset="0"/>
                </a:rPr>
                <a:t>sorted</a:t>
              </a:r>
            </a:p>
          </p:txBody>
        </p:sp>
        <p:sp>
          <p:nvSpPr>
            <p:cNvPr id="15433" name="Text Box 22">
              <a:extLst>
                <a:ext uri="{FF2B5EF4-FFF2-40B4-BE49-F238E27FC236}">
                  <a16:creationId xmlns:a16="http://schemas.microsoft.com/office/drawing/2014/main" id="{1B5008CC-B409-7C48-B69D-0873EC5A0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956"/>
              <a:ext cx="172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358">
                  <a:solidFill>
                    <a:schemeClr val="tx1"/>
                  </a:solidFill>
                  <a:latin typeface="Times" panose="02020603050405020304" pitchFamily="18" charset="0"/>
                </a:rPr>
                <a:t>next to be inserted</a:t>
              </a:r>
            </a:p>
          </p:txBody>
        </p:sp>
        <p:sp>
          <p:nvSpPr>
            <p:cNvPr id="15434" name="Freeform 23">
              <a:extLst>
                <a:ext uri="{FF2B5EF4-FFF2-40B4-BE49-F238E27FC236}">
                  <a16:creationId xmlns:a16="http://schemas.microsoft.com/office/drawing/2014/main" id="{62220B84-C93B-3C36-FAC7-42E6AFFD9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1114"/>
              <a:ext cx="280" cy="274"/>
            </a:xfrm>
            <a:custGeom>
              <a:avLst/>
              <a:gdLst>
                <a:gd name="T0" fmla="*/ 280 w 280"/>
                <a:gd name="T1" fmla="*/ 5 h 274"/>
                <a:gd name="T2" fmla="*/ 146 w 280"/>
                <a:gd name="T3" fmla="*/ 16 h 274"/>
                <a:gd name="T4" fmla="*/ 23 w 280"/>
                <a:gd name="T5" fmla="*/ 104 h 274"/>
                <a:gd name="T6" fmla="*/ 6 w 280"/>
                <a:gd name="T7" fmla="*/ 226 h 274"/>
                <a:gd name="T8" fmla="*/ 6 w 280"/>
                <a:gd name="T9" fmla="*/ 274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274"/>
                <a:gd name="T17" fmla="*/ 280 w 280"/>
                <a:gd name="T18" fmla="*/ 274 h 2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274">
                  <a:moveTo>
                    <a:pt x="280" y="5"/>
                  </a:moveTo>
                  <a:cubicBezTo>
                    <a:pt x="258" y="7"/>
                    <a:pt x="189" y="0"/>
                    <a:pt x="146" y="16"/>
                  </a:cubicBezTo>
                  <a:cubicBezTo>
                    <a:pt x="103" y="32"/>
                    <a:pt x="46" y="69"/>
                    <a:pt x="23" y="104"/>
                  </a:cubicBezTo>
                  <a:cubicBezTo>
                    <a:pt x="0" y="139"/>
                    <a:pt x="9" y="198"/>
                    <a:pt x="6" y="226"/>
                  </a:cubicBezTo>
                  <a:cubicBezTo>
                    <a:pt x="3" y="254"/>
                    <a:pt x="2" y="266"/>
                    <a:pt x="6" y="274"/>
                  </a:cubicBezTo>
                </a:path>
              </a:pathLst>
            </a:custGeom>
            <a:noFill/>
            <a:ln w="15875" cap="flat" cmpd="sng">
              <a:solidFill>
                <a:srgbClr val="FF7FFF"/>
              </a:solidFill>
              <a:prstDash val="solid"/>
              <a:round/>
              <a:headEnd type="none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>
            <a:extLst>
              <a:ext uri="{FF2B5EF4-FFF2-40B4-BE49-F238E27FC236}">
                <a16:creationId xmlns:a16="http://schemas.microsoft.com/office/drawing/2014/main" id="{6D1744CA-56D0-452A-7336-64EA4008B4E4}"/>
              </a:ext>
            </a:extLst>
          </p:cNvPr>
          <p:cNvGrpSpPr>
            <a:grpSpLocks/>
          </p:cNvGrpSpPr>
          <p:nvPr/>
        </p:nvGrpSpPr>
        <p:grpSpPr bwMode="auto">
          <a:xfrm>
            <a:off x="840961" y="3657961"/>
            <a:ext cx="6092640" cy="315360"/>
            <a:chOff x="530" y="2633"/>
            <a:chExt cx="3838" cy="199"/>
          </a:xfrm>
        </p:grpSpPr>
        <p:sp>
          <p:nvSpPr>
            <p:cNvPr id="15399" name="Rectangle 25">
              <a:extLst>
                <a:ext uri="{FF2B5EF4-FFF2-40B4-BE49-F238E27FC236}">
                  <a16:creationId xmlns:a16="http://schemas.microsoft.com/office/drawing/2014/main" id="{CA1203D7-2106-6189-D3B0-024CB690B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2633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  <p:sp>
          <p:nvSpPr>
            <p:cNvPr id="15400" name="Rectangle 26">
              <a:extLst>
                <a:ext uri="{FF2B5EF4-FFF2-40B4-BE49-F238E27FC236}">
                  <a16:creationId xmlns:a16="http://schemas.microsoft.com/office/drawing/2014/main" id="{F8AC130F-0C9F-E2CE-1D5C-B8B69442A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2636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  <p:sp>
          <p:nvSpPr>
            <p:cNvPr id="15401" name="Rectangle 27">
              <a:extLst>
                <a:ext uri="{FF2B5EF4-FFF2-40B4-BE49-F238E27FC236}">
                  <a16:creationId xmlns:a16="http://schemas.microsoft.com/office/drawing/2014/main" id="{5497AF32-E889-E9D9-B1A2-31B673486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2636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  <p:sp>
          <p:nvSpPr>
            <p:cNvPr id="15402" name="Rectangle 28">
              <a:extLst>
                <a:ext uri="{FF2B5EF4-FFF2-40B4-BE49-F238E27FC236}">
                  <a16:creationId xmlns:a16="http://schemas.microsoft.com/office/drawing/2014/main" id="{3A9F5858-9293-4938-EEFB-081B02469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" y="2636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CA" altLang="en-US" sz="2358">
                <a:solidFill>
                  <a:srgbClr val="00FD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5403" name="Rectangle 29">
              <a:extLst>
                <a:ext uri="{FF2B5EF4-FFF2-40B4-BE49-F238E27FC236}">
                  <a16:creationId xmlns:a16="http://schemas.microsoft.com/office/drawing/2014/main" id="{43824991-592C-1AF1-EE1E-74C110766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2636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CA" altLang="en-US" sz="2358">
                <a:solidFill>
                  <a:srgbClr val="00FD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5404" name="Rectangle 30">
              <a:extLst>
                <a:ext uri="{FF2B5EF4-FFF2-40B4-BE49-F238E27FC236}">
                  <a16:creationId xmlns:a16="http://schemas.microsoft.com/office/drawing/2014/main" id="{AFC45216-9469-13F8-E2C1-93C854668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639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CA" altLang="en-US" sz="2358">
                <a:solidFill>
                  <a:srgbClr val="00FD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5405" name="Rectangle 31">
              <a:extLst>
                <a:ext uri="{FF2B5EF4-FFF2-40B4-BE49-F238E27FC236}">
                  <a16:creationId xmlns:a16="http://schemas.microsoft.com/office/drawing/2014/main" id="{0E26F002-09C4-96C4-365C-9642EBBF2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2639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CA" altLang="en-US" sz="2358">
                <a:solidFill>
                  <a:srgbClr val="00FD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5406" name="Rectangle 32">
              <a:extLst>
                <a:ext uri="{FF2B5EF4-FFF2-40B4-BE49-F238E27FC236}">
                  <a16:creationId xmlns:a16="http://schemas.microsoft.com/office/drawing/2014/main" id="{03EFE539-F100-8C36-61ED-0513EA7B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2639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CA" altLang="en-US" sz="2358">
                <a:solidFill>
                  <a:srgbClr val="00FD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5407" name="Rectangle 33">
              <a:extLst>
                <a:ext uri="{FF2B5EF4-FFF2-40B4-BE49-F238E27FC236}">
                  <a16:creationId xmlns:a16="http://schemas.microsoft.com/office/drawing/2014/main" id="{331BF208-907E-F0E1-26A7-144FEFFD9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2636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CA" altLang="en-US" sz="2358">
                <a:solidFill>
                  <a:srgbClr val="00FD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5408" name="Rectangle 34">
              <a:extLst>
                <a:ext uri="{FF2B5EF4-FFF2-40B4-BE49-F238E27FC236}">
                  <a16:creationId xmlns:a16="http://schemas.microsoft.com/office/drawing/2014/main" id="{2BF71E37-59EB-ADA5-0B98-699536088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2639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CA" altLang="en-US" sz="2358">
                <a:solidFill>
                  <a:srgbClr val="00FD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5409" name="Rectangle 35">
              <a:extLst>
                <a:ext uri="{FF2B5EF4-FFF2-40B4-BE49-F238E27FC236}">
                  <a16:creationId xmlns:a16="http://schemas.microsoft.com/office/drawing/2014/main" id="{41A750C2-E704-81C5-F659-F75FE73D8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639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CA" altLang="en-US" sz="2358">
                <a:solidFill>
                  <a:srgbClr val="00FD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5410" name="Rectangle 36">
              <a:extLst>
                <a:ext uri="{FF2B5EF4-FFF2-40B4-BE49-F238E27FC236}">
                  <a16:creationId xmlns:a16="http://schemas.microsoft.com/office/drawing/2014/main" id="{08E23061-641D-07F4-003A-CA52D1372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2639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55</a:t>
              </a:r>
            </a:p>
          </p:txBody>
        </p:sp>
        <p:sp>
          <p:nvSpPr>
            <p:cNvPr id="15411" name="Rectangle 37">
              <a:extLst>
                <a:ext uri="{FF2B5EF4-FFF2-40B4-BE49-F238E27FC236}">
                  <a16:creationId xmlns:a16="http://schemas.microsoft.com/office/drawing/2014/main" id="{2216FFA7-2FFB-5004-C026-EEAFDD9DF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2639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  <p:sp>
          <p:nvSpPr>
            <p:cNvPr id="15412" name="Rectangle 38">
              <a:extLst>
                <a:ext uri="{FF2B5EF4-FFF2-40B4-BE49-F238E27FC236}">
                  <a16:creationId xmlns:a16="http://schemas.microsoft.com/office/drawing/2014/main" id="{BB7E5E5F-7B80-9EE5-1894-BB50784CE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2642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23</a:t>
              </a:r>
            </a:p>
          </p:txBody>
        </p:sp>
        <p:sp>
          <p:nvSpPr>
            <p:cNvPr id="15413" name="Rectangle 39">
              <a:extLst>
                <a:ext uri="{FF2B5EF4-FFF2-40B4-BE49-F238E27FC236}">
                  <a16:creationId xmlns:a16="http://schemas.microsoft.com/office/drawing/2014/main" id="{AEDAC14F-75CE-F42E-6F11-3790B0487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2642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28</a:t>
              </a:r>
            </a:p>
          </p:txBody>
        </p:sp>
        <p:sp>
          <p:nvSpPr>
            <p:cNvPr id="15414" name="Rectangle 40">
              <a:extLst>
                <a:ext uri="{FF2B5EF4-FFF2-40B4-BE49-F238E27FC236}">
                  <a16:creationId xmlns:a16="http://schemas.microsoft.com/office/drawing/2014/main" id="{D30E901C-1F2E-C749-4EC6-F6BD30737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2642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16</a:t>
              </a:r>
            </a:p>
          </p:txBody>
        </p:sp>
      </p:grpSp>
      <p:grpSp>
        <p:nvGrpSpPr>
          <p:cNvPr id="4" name="Group 41">
            <a:extLst>
              <a:ext uri="{FF2B5EF4-FFF2-40B4-BE49-F238E27FC236}">
                <a16:creationId xmlns:a16="http://schemas.microsoft.com/office/drawing/2014/main" id="{0DA6650D-F3E3-71EA-74E1-E5E0F8553F03}"/>
              </a:ext>
            </a:extLst>
          </p:cNvPr>
          <p:cNvGrpSpPr>
            <a:grpSpLocks/>
          </p:cNvGrpSpPr>
          <p:nvPr/>
        </p:nvGrpSpPr>
        <p:grpSpPr bwMode="auto">
          <a:xfrm>
            <a:off x="4877281" y="2667241"/>
            <a:ext cx="3504960" cy="761760"/>
            <a:chOff x="3072" y="1680"/>
            <a:chExt cx="2208" cy="480"/>
          </a:xfrm>
        </p:grpSpPr>
        <p:sp>
          <p:nvSpPr>
            <p:cNvPr id="15396" name="Rectangle 42">
              <a:extLst>
                <a:ext uri="{FF2B5EF4-FFF2-40B4-BE49-F238E27FC236}">
                  <a16:creationId xmlns:a16="http://schemas.microsoft.com/office/drawing/2014/main" id="{43860EB9-2CDA-42E4-D097-82EED7A3E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968"/>
              <a:ext cx="288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FF7FFF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  <p:sp>
          <p:nvSpPr>
            <p:cNvPr id="15397" name="Text Box 43">
              <a:extLst>
                <a:ext uri="{FF2B5EF4-FFF2-40B4-BE49-F238E27FC236}">
                  <a16:creationId xmlns:a16="http://schemas.microsoft.com/office/drawing/2014/main" id="{5F66CD8F-BCD4-C671-6E85-BB8C04061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680"/>
              <a:ext cx="57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358">
                  <a:solidFill>
                    <a:srgbClr val="FFFF7F"/>
                  </a:solidFill>
                  <a:latin typeface="Trebuchet MS" panose="020B0603020202020204" pitchFamily="34" charset="0"/>
                </a:rPr>
                <a:t>temp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5398" name="Freeform 44">
              <a:extLst>
                <a:ext uri="{FF2B5EF4-FFF2-40B4-BE49-F238E27FC236}">
                  <a16:creationId xmlns:a16="http://schemas.microsoft.com/office/drawing/2014/main" id="{D266FE7A-5D86-28F2-869A-252F11214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" y="1728"/>
              <a:ext cx="1764" cy="342"/>
            </a:xfrm>
            <a:custGeom>
              <a:avLst/>
              <a:gdLst>
                <a:gd name="T0" fmla="*/ 0 w 1764"/>
                <a:gd name="T1" fmla="*/ 0 h 342"/>
                <a:gd name="T2" fmla="*/ 40 w 1764"/>
                <a:gd name="T3" fmla="*/ 158 h 342"/>
                <a:gd name="T4" fmla="*/ 222 w 1764"/>
                <a:gd name="T5" fmla="*/ 263 h 342"/>
                <a:gd name="T6" fmla="*/ 578 w 1764"/>
                <a:gd name="T7" fmla="*/ 298 h 342"/>
                <a:gd name="T8" fmla="*/ 1200 w 1764"/>
                <a:gd name="T9" fmla="*/ 336 h 342"/>
                <a:gd name="T10" fmla="*/ 1680 w 1764"/>
                <a:gd name="T11" fmla="*/ 336 h 342"/>
                <a:gd name="T12" fmla="*/ 1705 w 1764"/>
                <a:gd name="T13" fmla="*/ 328 h 3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64"/>
                <a:gd name="T22" fmla="*/ 0 h 342"/>
                <a:gd name="T23" fmla="*/ 1764 w 1764"/>
                <a:gd name="T24" fmla="*/ 342 h 3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64" h="342">
                  <a:moveTo>
                    <a:pt x="0" y="0"/>
                  </a:moveTo>
                  <a:cubicBezTo>
                    <a:pt x="7" y="26"/>
                    <a:pt x="3" y="114"/>
                    <a:pt x="40" y="158"/>
                  </a:cubicBezTo>
                  <a:cubicBezTo>
                    <a:pt x="77" y="202"/>
                    <a:pt x="132" y="240"/>
                    <a:pt x="222" y="263"/>
                  </a:cubicBezTo>
                  <a:cubicBezTo>
                    <a:pt x="312" y="286"/>
                    <a:pt x="415" y="286"/>
                    <a:pt x="578" y="298"/>
                  </a:cubicBezTo>
                  <a:cubicBezTo>
                    <a:pt x="741" y="310"/>
                    <a:pt x="1016" y="330"/>
                    <a:pt x="1200" y="336"/>
                  </a:cubicBezTo>
                  <a:cubicBezTo>
                    <a:pt x="1384" y="342"/>
                    <a:pt x="1596" y="337"/>
                    <a:pt x="1680" y="336"/>
                  </a:cubicBezTo>
                  <a:cubicBezTo>
                    <a:pt x="1764" y="335"/>
                    <a:pt x="1700" y="330"/>
                    <a:pt x="1705" y="328"/>
                  </a:cubicBezTo>
                </a:path>
              </a:pathLst>
            </a:custGeom>
            <a:noFill/>
            <a:ln w="15875" cap="flat" cmpd="sng">
              <a:solidFill>
                <a:srgbClr val="FF7FFF"/>
              </a:solidFill>
              <a:prstDash val="solid"/>
              <a:round/>
              <a:headEnd type="none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5">
            <a:extLst>
              <a:ext uri="{FF2B5EF4-FFF2-40B4-BE49-F238E27FC236}">
                <a16:creationId xmlns:a16="http://schemas.microsoft.com/office/drawing/2014/main" id="{DB7D80FF-D645-F85D-C481-6F4F9E640864}"/>
              </a:ext>
            </a:extLst>
          </p:cNvPr>
          <p:cNvGrpSpPr>
            <a:grpSpLocks/>
          </p:cNvGrpSpPr>
          <p:nvPr/>
        </p:nvGrpSpPr>
        <p:grpSpPr bwMode="auto">
          <a:xfrm>
            <a:off x="4495681" y="2743561"/>
            <a:ext cx="537120" cy="1215360"/>
            <a:chOff x="2832" y="1728"/>
            <a:chExt cx="338" cy="766"/>
          </a:xfrm>
        </p:grpSpPr>
        <p:sp>
          <p:nvSpPr>
            <p:cNvPr id="15394" name="Rectangle 46">
              <a:extLst>
                <a:ext uri="{FF2B5EF4-FFF2-40B4-BE49-F238E27FC236}">
                  <a16:creationId xmlns:a16="http://schemas.microsoft.com/office/drawing/2014/main" id="{9EEBCF1C-8898-437E-81A3-877FE7D24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04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38</a:t>
              </a:r>
            </a:p>
          </p:txBody>
        </p:sp>
        <p:sp>
          <p:nvSpPr>
            <p:cNvPr id="15395" name="Line 47">
              <a:extLst>
                <a:ext uri="{FF2B5EF4-FFF2-40B4-BE49-F238E27FC236}">
                  <a16:creationId xmlns:a16="http://schemas.microsoft.com/office/drawing/2014/main" id="{947D3C95-AA72-E08B-D3A6-037FFB62C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>
            <a:extLst>
              <a:ext uri="{FF2B5EF4-FFF2-40B4-BE49-F238E27FC236}">
                <a16:creationId xmlns:a16="http://schemas.microsoft.com/office/drawing/2014/main" id="{E3EAE909-497E-6E38-10CF-4D4493FB6071}"/>
              </a:ext>
            </a:extLst>
          </p:cNvPr>
          <p:cNvGrpSpPr>
            <a:grpSpLocks/>
          </p:cNvGrpSpPr>
          <p:nvPr/>
        </p:nvGrpSpPr>
        <p:grpSpPr bwMode="auto">
          <a:xfrm>
            <a:off x="4115520" y="2743561"/>
            <a:ext cx="535680" cy="1215360"/>
            <a:chOff x="2592" y="1728"/>
            <a:chExt cx="338" cy="766"/>
          </a:xfrm>
        </p:grpSpPr>
        <p:sp>
          <p:nvSpPr>
            <p:cNvPr id="15392" name="Rectangle 49">
              <a:extLst>
                <a:ext uri="{FF2B5EF4-FFF2-40B4-BE49-F238E27FC236}">
                  <a16:creationId xmlns:a16="http://schemas.microsoft.com/office/drawing/2014/main" id="{2E1F1D9C-ACF8-B3AE-F6AC-5A88F9588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304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33</a:t>
              </a:r>
            </a:p>
          </p:txBody>
        </p:sp>
        <p:sp>
          <p:nvSpPr>
            <p:cNvPr id="15393" name="Line 50">
              <a:extLst>
                <a:ext uri="{FF2B5EF4-FFF2-40B4-BE49-F238E27FC236}">
                  <a16:creationId xmlns:a16="http://schemas.microsoft.com/office/drawing/2014/main" id="{E6016AE1-7CCC-5D72-A583-6CA55245D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1">
            <a:extLst>
              <a:ext uri="{FF2B5EF4-FFF2-40B4-BE49-F238E27FC236}">
                <a16:creationId xmlns:a16="http://schemas.microsoft.com/office/drawing/2014/main" id="{50A6B3D9-A1AD-EA28-D727-7CEAC3059F65}"/>
              </a:ext>
            </a:extLst>
          </p:cNvPr>
          <p:cNvGrpSpPr>
            <a:grpSpLocks/>
          </p:cNvGrpSpPr>
          <p:nvPr/>
        </p:nvGrpSpPr>
        <p:grpSpPr bwMode="auto">
          <a:xfrm>
            <a:off x="3733921" y="2743561"/>
            <a:ext cx="541440" cy="1211040"/>
            <a:chOff x="2352" y="1728"/>
            <a:chExt cx="341" cy="763"/>
          </a:xfrm>
        </p:grpSpPr>
        <p:sp>
          <p:nvSpPr>
            <p:cNvPr id="15390" name="Rectangle 52">
              <a:extLst>
                <a:ext uri="{FF2B5EF4-FFF2-40B4-BE49-F238E27FC236}">
                  <a16:creationId xmlns:a16="http://schemas.microsoft.com/office/drawing/2014/main" id="{95380A4D-FB1C-F3A9-3831-32C71F52B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230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21</a:t>
              </a:r>
            </a:p>
          </p:txBody>
        </p:sp>
        <p:sp>
          <p:nvSpPr>
            <p:cNvPr id="15391" name="Line 53">
              <a:extLst>
                <a:ext uri="{FF2B5EF4-FFF2-40B4-BE49-F238E27FC236}">
                  <a16:creationId xmlns:a16="http://schemas.microsoft.com/office/drawing/2014/main" id="{147845AF-20C8-951D-2D16-2E76E7DA0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4">
            <a:extLst>
              <a:ext uri="{FF2B5EF4-FFF2-40B4-BE49-F238E27FC236}">
                <a16:creationId xmlns:a16="http://schemas.microsoft.com/office/drawing/2014/main" id="{6D364980-4B19-D0C8-0E87-4CC51D6845B4}"/>
              </a:ext>
            </a:extLst>
          </p:cNvPr>
          <p:cNvGrpSpPr>
            <a:grpSpLocks/>
          </p:cNvGrpSpPr>
          <p:nvPr/>
        </p:nvGrpSpPr>
        <p:grpSpPr bwMode="auto">
          <a:xfrm>
            <a:off x="3352321" y="2743561"/>
            <a:ext cx="538560" cy="1215360"/>
            <a:chOff x="2112" y="1728"/>
            <a:chExt cx="339" cy="766"/>
          </a:xfrm>
        </p:grpSpPr>
        <p:sp>
          <p:nvSpPr>
            <p:cNvPr id="15388" name="Rectangle 55">
              <a:extLst>
                <a:ext uri="{FF2B5EF4-FFF2-40B4-BE49-F238E27FC236}">
                  <a16:creationId xmlns:a16="http://schemas.microsoft.com/office/drawing/2014/main" id="{940FBF6C-65DE-3801-2D92-04259C0CB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" y="2304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  <p:sp>
          <p:nvSpPr>
            <p:cNvPr id="15389" name="Line 56">
              <a:extLst>
                <a:ext uri="{FF2B5EF4-FFF2-40B4-BE49-F238E27FC236}">
                  <a16:creationId xmlns:a16="http://schemas.microsoft.com/office/drawing/2014/main" id="{A4D9540A-49ED-A10E-2188-CCAED33C8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57">
            <a:extLst>
              <a:ext uri="{FF2B5EF4-FFF2-40B4-BE49-F238E27FC236}">
                <a16:creationId xmlns:a16="http://schemas.microsoft.com/office/drawing/2014/main" id="{767A416D-0E9B-79CD-000C-36219F35C2E2}"/>
              </a:ext>
            </a:extLst>
          </p:cNvPr>
          <p:cNvGrpSpPr>
            <a:grpSpLocks/>
          </p:cNvGrpSpPr>
          <p:nvPr/>
        </p:nvGrpSpPr>
        <p:grpSpPr bwMode="auto">
          <a:xfrm>
            <a:off x="2972161" y="2743561"/>
            <a:ext cx="532800" cy="1215360"/>
            <a:chOff x="1872" y="1728"/>
            <a:chExt cx="336" cy="766"/>
          </a:xfrm>
        </p:grpSpPr>
        <p:sp>
          <p:nvSpPr>
            <p:cNvPr id="15386" name="Rectangle 58">
              <a:extLst>
                <a:ext uri="{FF2B5EF4-FFF2-40B4-BE49-F238E27FC236}">
                  <a16:creationId xmlns:a16="http://schemas.microsoft.com/office/drawing/2014/main" id="{EB3902AF-9813-CBAA-233C-D9203DB61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2304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  <p:sp>
          <p:nvSpPr>
            <p:cNvPr id="15387" name="Line 59">
              <a:extLst>
                <a:ext uri="{FF2B5EF4-FFF2-40B4-BE49-F238E27FC236}">
                  <a16:creationId xmlns:a16="http://schemas.microsoft.com/office/drawing/2014/main" id="{67EFC389-EAA2-8A2B-EF71-18C96547B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60">
            <a:extLst>
              <a:ext uri="{FF2B5EF4-FFF2-40B4-BE49-F238E27FC236}">
                <a16:creationId xmlns:a16="http://schemas.microsoft.com/office/drawing/2014/main" id="{BCC67ECE-9734-8F0E-29AF-C37BB8599A15}"/>
              </a:ext>
            </a:extLst>
          </p:cNvPr>
          <p:cNvGrpSpPr>
            <a:grpSpLocks/>
          </p:cNvGrpSpPr>
          <p:nvPr/>
        </p:nvGrpSpPr>
        <p:grpSpPr bwMode="auto">
          <a:xfrm>
            <a:off x="2590561" y="2743561"/>
            <a:ext cx="534240" cy="1215360"/>
            <a:chOff x="1632" y="1728"/>
            <a:chExt cx="336" cy="766"/>
          </a:xfrm>
        </p:grpSpPr>
        <p:sp>
          <p:nvSpPr>
            <p:cNvPr id="15384" name="Rectangle 61">
              <a:extLst>
                <a:ext uri="{FF2B5EF4-FFF2-40B4-BE49-F238E27FC236}">
                  <a16:creationId xmlns:a16="http://schemas.microsoft.com/office/drawing/2014/main" id="{FD0523A0-976E-D967-8735-2A4025275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2304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  <p:sp>
          <p:nvSpPr>
            <p:cNvPr id="15385" name="Line 62">
              <a:extLst>
                <a:ext uri="{FF2B5EF4-FFF2-40B4-BE49-F238E27FC236}">
                  <a16:creationId xmlns:a16="http://schemas.microsoft.com/office/drawing/2014/main" id="{93CEBA86-80FF-C2B0-D4D7-F789749CB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63">
            <a:extLst>
              <a:ext uri="{FF2B5EF4-FFF2-40B4-BE49-F238E27FC236}">
                <a16:creationId xmlns:a16="http://schemas.microsoft.com/office/drawing/2014/main" id="{4B33560A-EB3A-BDB5-D564-49845DE4AE48}"/>
              </a:ext>
            </a:extLst>
          </p:cNvPr>
          <p:cNvGrpSpPr>
            <a:grpSpLocks/>
          </p:cNvGrpSpPr>
          <p:nvPr/>
        </p:nvGrpSpPr>
        <p:grpSpPr bwMode="auto">
          <a:xfrm>
            <a:off x="2210401" y="2743561"/>
            <a:ext cx="537120" cy="1211040"/>
            <a:chOff x="1392" y="1728"/>
            <a:chExt cx="339" cy="763"/>
          </a:xfrm>
        </p:grpSpPr>
        <p:sp>
          <p:nvSpPr>
            <p:cNvPr id="15382" name="Rectangle 64">
              <a:extLst>
                <a:ext uri="{FF2B5EF4-FFF2-40B4-BE49-F238E27FC236}">
                  <a16:creationId xmlns:a16="http://schemas.microsoft.com/office/drawing/2014/main" id="{F5C258D2-4ACD-C907-D81A-AE89F7F4F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230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12</a:t>
              </a:r>
            </a:p>
          </p:txBody>
        </p:sp>
        <p:sp>
          <p:nvSpPr>
            <p:cNvPr id="15383" name="Line 65">
              <a:extLst>
                <a:ext uri="{FF2B5EF4-FFF2-40B4-BE49-F238E27FC236}">
                  <a16:creationId xmlns:a16="http://schemas.microsoft.com/office/drawing/2014/main" id="{5127C0FE-930E-E5CF-40EF-3BA43D6F4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66">
            <a:extLst>
              <a:ext uri="{FF2B5EF4-FFF2-40B4-BE49-F238E27FC236}">
                <a16:creationId xmlns:a16="http://schemas.microsoft.com/office/drawing/2014/main" id="{44BD3A7F-A096-8686-98C7-69C1E6507E9A}"/>
              </a:ext>
            </a:extLst>
          </p:cNvPr>
          <p:cNvGrpSpPr>
            <a:grpSpLocks/>
          </p:cNvGrpSpPr>
          <p:nvPr/>
        </p:nvGrpSpPr>
        <p:grpSpPr bwMode="auto">
          <a:xfrm>
            <a:off x="1987200" y="3429001"/>
            <a:ext cx="5863680" cy="1486080"/>
            <a:chOff x="1252" y="2160"/>
            <a:chExt cx="3693" cy="936"/>
          </a:xfrm>
        </p:grpSpPr>
        <p:sp>
          <p:nvSpPr>
            <p:cNvPr id="15380" name="Rectangle 67">
              <a:extLst>
                <a:ext uri="{FF2B5EF4-FFF2-40B4-BE49-F238E27FC236}">
                  <a16:creationId xmlns:a16="http://schemas.microsoft.com/office/drawing/2014/main" id="{B4C2883A-7D8F-F9A5-25C1-810535A7A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230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FF7FFF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  <p:sp>
          <p:nvSpPr>
            <p:cNvPr id="15381" name="Freeform 68">
              <a:extLst>
                <a:ext uri="{FF2B5EF4-FFF2-40B4-BE49-F238E27FC236}">
                  <a16:creationId xmlns:a16="http://schemas.microsoft.com/office/drawing/2014/main" id="{71670156-C7E8-489C-609D-B1ACD265A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160"/>
              <a:ext cx="3601" cy="936"/>
            </a:xfrm>
            <a:custGeom>
              <a:avLst/>
              <a:gdLst>
                <a:gd name="T0" fmla="*/ 3600 w 3601"/>
                <a:gd name="T1" fmla="*/ 0 h 936"/>
                <a:gd name="T2" fmla="*/ 3550 w 3601"/>
                <a:gd name="T3" fmla="*/ 246 h 936"/>
                <a:gd name="T4" fmla="*/ 3293 w 3601"/>
                <a:gd name="T5" fmla="*/ 544 h 936"/>
                <a:gd name="T6" fmla="*/ 2615 w 3601"/>
                <a:gd name="T7" fmla="*/ 877 h 936"/>
                <a:gd name="T8" fmla="*/ 1149 w 3601"/>
                <a:gd name="T9" fmla="*/ 900 h 936"/>
                <a:gd name="T10" fmla="*/ 355 w 3601"/>
                <a:gd name="T11" fmla="*/ 830 h 936"/>
                <a:gd name="T12" fmla="*/ 57 w 3601"/>
                <a:gd name="T13" fmla="*/ 620 h 936"/>
                <a:gd name="T14" fmla="*/ 11 w 3601"/>
                <a:gd name="T15" fmla="*/ 339 h 9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01"/>
                <a:gd name="T25" fmla="*/ 0 h 936"/>
                <a:gd name="T26" fmla="*/ 3601 w 3601"/>
                <a:gd name="T27" fmla="*/ 936 h 9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01" h="936">
                  <a:moveTo>
                    <a:pt x="3600" y="0"/>
                  </a:moveTo>
                  <a:cubicBezTo>
                    <a:pt x="3592" y="41"/>
                    <a:pt x="3601" y="155"/>
                    <a:pt x="3550" y="246"/>
                  </a:cubicBezTo>
                  <a:cubicBezTo>
                    <a:pt x="3499" y="337"/>
                    <a:pt x="3449" y="439"/>
                    <a:pt x="3293" y="544"/>
                  </a:cubicBezTo>
                  <a:cubicBezTo>
                    <a:pt x="3137" y="649"/>
                    <a:pt x="2972" y="818"/>
                    <a:pt x="2615" y="877"/>
                  </a:cubicBezTo>
                  <a:cubicBezTo>
                    <a:pt x="2258" y="936"/>
                    <a:pt x="1526" y="908"/>
                    <a:pt x="1149" y="900"/>
                  </a:cubicBezTo>
                  <a:cubicBezTo>
                    <a:pt x="772" y="892"/>
                    <a:pt x="537" y="877"/>
                    <a:pt x="355" y="830"/>
                  </a:cubicBezTo>
                  <a:cubicBezTo>
                    <a:pt x="173" y="783"/>
                    <a:pt x="114" y="702"/>
                    <a:pt x="57" y="620"/>
                  </a:cubicBezTo>
                  <a:cubicBezTo>
                    <a:pt x="0" y="538"/>
                    <a:pt x="21" y="398"/>
                    <a:pt x="11" y="339"/>
                  </a:cubicBezTo>
                </a:path>
              </a:pathLst>
            </a:custGeom>
            <a:noFill/>
            <a:ln w="15875" cap="flat" cmpd="sng">
              <a:solidFill>
                <a:srgbClr val="FF7FFF"/>
              </a:solidFill>
              <a:prstDash val="solid"/>
              <a:round/>
              <a:headEnd type="none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69">
            <a:extLst>
              <a:ext uri="{FF2B5EF4-FFF2-40B4-BE49-F238E27FC236}">
                <a16:creationId xmlns:a16="http://schemas.microsoft.com/office/drawing/2014/main" id="{11305888-71B0-46A2-6C91-F09272DA3805}"/>
              </a:ext>
            </a:extLst>
          </p:cNvPr>
          <p:cNvGrpSpPr>
            <a:grpSpLocks/>
          </p:cNvGrpSpPr>
          <p:nvPr/>
        </p:nvGrpSpPr>
        <p:grpSpPr bwMode="auto">
          <a:xfrm>
            <a:off x="838081" y="4038122"/>
            <a:ext cx="4191840" cy="683853"/>
            <a:chOff x="528" y="2544"/>
            <a:chExt cx="2640" cy="431"/>
          </a:xfrm>
        </p:grpSpPr>
        <p:sp>
          <p:nvSpPr>
            <p:cNvPr id="15378" name="AutoShape 70">
              <a:extLst>
                <a:ext uri="{FF2B5EF4-FFF2-40B4-BE49-F238E27FC236}">
                  <a16:creationId xmlns:a16="http://schemas.microsoft.com/office/drawing/2014/main" id="{9D976289-67EB-2027-111C-24DF4B2020A5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752" y="1320"/>
              <a:ext cx="192" cy="2640"/>
            </a:xfrm>
            <a:prstGeom prst="leftBrace">
              <a:avLst>
                <a:gd name="adj1" fmla="val 114583"/>
                <a:gd name="adj2" fmla="val 50000"/>
              </a:avLst>
            </a:prstGeom>
            <a:noFill/>
            <a:ln w="15875">
              <a:solidFill>
                <a:srgbClr val="00FD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/>
            </a:p>
          </p:txBody>
        </p:sp>
        <p:sp>
          <p:nvSpPr>
            <p:cNvPr id="15379" name="Text Box 71">
              <a:extLst>
                <a:ext uri="{FF2B5EF4-FFF2-40B4-BE49-F238E27FC236}">
                  <a16:creationId xmlns:a16="http://schemas.microsoft.com/office/drawing/2014/main" id="{705CFAC0-DA8B-0874-FC69-787E4C5F1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688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358">
                  <a:solidFill>
                    <a:schemeClr val="tx1"/>
                  </a:solidFill>
                  <a:latin typeface="Times" panose="02020603050405020304" pitchFamily="18" charset="0"/>
                </a:rPr>
                <a:t>sorted</a:t>
              </a:r>
            </a:p>
          </p:txBody>
        </p:sp>
      </p:grpSp>
      <p:grpSp>
        <p:nvGrpSpPr>
          <p:cNvPr id="14" name="Group 72">
            <a:extLst>
              <a:ext uri="{FF2B5EF4-FFF2-40B4-BE49-F238E27FC236}">
                <a16:creationId xmlns:a16="http://schemas.microsoft.com/office/drawing/2014/main" id="{4123C5FF-DFDE-3D9D-6F9B-D88D5A27559F}"/>
              </a:ext>
            </a:extLst>
          </p:cNvPr>
          <p:cNvGrpSpPr>
            <a:grpSpLocks/>
          </p:cNvGrpSpPr>
          <p:nvPr/>
        </p:nvGrpSpPr>
        <p:grpSpPr bwMode="auto">
          <a:xfrm>
            <a:off x="990721" y="2743563"/>
            <a:ext cx="1447200" cy="551811"/>
            <a:chOff x="624" y="1728"/>
            <a:chExt cx="912" cy="348"/>
          </a:xfrm>
        </p:grpSpPr>
        <p:sp>
          <p:nvSpPr>
            <p:cNvPr id="15376" name="Line 73">
              <a:extLst>
                <a:ext uri="{FF2B5EF4-FFF2-40B4-BE49-F238E27FC236}">
                  <a16:creationId xmlns:a16="http://schemas.microsoft.com/office/drawing/2014/main" id="{B52FB95D-83F2-2B62-F527-3CC60FCAD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728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Text Box 74">
              <a:extLst>
                <a:ext uri="{FF2B5EF4-FFF2-40B4-BE49-F238E27FC236}">
                  <a16:creationId xmlns:a16="http://schemas.microsoft.com/office/drawing/2014/main" id="{F8C45B79-8AFB-4E08-3AED-09305DA33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824"/>
              <a:ext cx="9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996">
                  <a:solidFill>
                    <a:schemeClr val="tx1"/>
                  </a:solidFill>
                  <a:latin typeface="Times" panose="02020603050405020304" pitchFamily="18" charset="0"/>
                </a:rPr>
                <a:t>less than 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F685475-45B9-6CCD-55BA-EB456EB51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4241" y="802441"/>
            <a:ext cx="7050240" cy="1036800"/>
          </a:xfrm>
        </p:spPr>
        <p:txBody>
          <a:bodyPr/>
          <a:lstStyle/>
          <a:p>
            <a:pPr defTabSz="829452"/>
            <a:r>
              <a:rPr lang="en-US" altLang="en-US"/>
              <a:t>Insert Action: i=1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90C4EEB-C7E0-356C-937D-AA52BBCD1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201" y="24613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D8890B80-5717-E51C-AD31-36E0CC52B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921" y="24613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12F7C47-07A6-29B6-1AC9-CB7C016C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641" y="246132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0FB8A34C-2DE6-F8F6-D01A-A33E7A1D7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361" y="246132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617F6127-F19D-6CC1-0722-D3589FF74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081" y="246132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B3F92703-C679-3DB6-F399-65CE8EE5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201" y="329076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9F871910-E6E6-18E1-EC48-3D2C3410D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921" y="329076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31EF9D16-2D11-4720-74B6-267775E6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641" y="329076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91B59CB1-6D76-6D77-9CC7-F592D32DC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361" y="329076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6396" name="Rectangle 12">
            <a:extLst>
              <a:ext uri="{FF2B5EF4-FFF2-40B4-BE49-F238E27FC236}">
                <a16:creationId xmlns:a16="http://schemas.microsoft.com/office/drawing/2014/main" id="{8050F465-72B3-24C0-0EC2-C29D5B75F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081" y="329076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397" name="Rectangle 13">
            <a:extLst>
              <a:ext uri="{FF2B5EF4-FFF2-40B4-BE49-F238E27FC236}">
                <a16:creationId xmlns:a16="http://schemas.microsoft.com/office/drawing/2014/main" id="{939F404A-BD96-2D50-9AF6-9D763D449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161" y="24613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D4615D9D-E142-C5C0-4449-F77888937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1921" y="2046602"/>
            <a:ext cx="82944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77">
                <a:solidFill>
                  <a:schemeClr val="tx1"/>
                </a:solidFill>
              </a:rPr>
              <a:t>temp</a:t>
            </a:r>
          </a:p>
        </p:txBody>
      </p: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073B2946-13C3-6293-57F8-F4C25803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161" y="329076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400" name="Line 16">
            <a:extLst>
              <a:ext uri="{FF2B5EF4-FFF2-40B4-BE49-F238E27FC236}">
                <a16:creationId xmlns:a16="http://schemas.microsoft.com/office/drawing/2014/main" id="{4F3FFB07-174F-2422-3189-484D4D9A40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2561" y="287604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7">
            <a:extLst>
              <a:ext uri="{FF2B5EF4-FFF2-40B4-BE49-F238E27FC236}">
                <a16:creationId xmlns:a16="http://schemas.microsoft.com/office/drawing/2014/main" id="{0CEDC578-BB35-8871-9CAF-BC27EF293C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8161" y="287604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8">
            <a:extLst>
              <a:ext uri="{FF2B5EF4-FFF2-40B4-BE49-F238E27FC236}">
                <a16:creationId xmlns:a16="http://schemas.microsoft.com/office/drawing/2014/main" id="{9AF21BDB-25C5-8C89-8248-3951D3261D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2561" y="3083401"/>
            <a:ext cx="345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9">
            <a:extLst>
              <a:ext uri="{FF2B5EF4-FFF2-40B4-BE49-F238E27FC236}">
                <a16:creationId xmlns:a16="http://schemas.microsoft.com/office/drawing/2014/main" id="{1F058434-F6CC-86E7-5848-60F760DD27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7521" y="370548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20">
            <a:extLst>
              <a:ext uri="{FF2B5EF4-FFF2-40B4-BE49-F238E27FC236}">
                <a16:creationId xmlns:a16="http://schemas.microsoft.com/office/drawing/2014/main" id="{EBB9C610-8997-873A-6744-49827E1167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2561" y="370548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1">
            <a:extLst>
              <a:ext uri="{FF2B5EF4-FFF2-40B4-BE49-F238E27FC236}">
                <a16:creationId xmlns:a16="http://schemas.microsoft.com/office/drawing/2014/main" id="{308D56A2-F067-1960-E35B-3631268080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67521" y="3912841"/>
            <a:ext cx="117504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B5CCB026-4301-D7D0-7C40-882AB0113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881" y="2461322"/>
            <a:ext cx="248832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77">
                <a:solidFill>
                  <a:schemeClr val="tx1"/>
                </a:solidFill>
              </a:rPr>
              <a:t>i = 1, first iteration</a:t>
            </a:r>
          </a:p>
        </p:txBody>
      </p:sp>
      <p:sp>
        <p:nvSpPr>
          <p:cNvPr id="16407" name="Rectangle 23">
            <a:extLst>
              <a:ext uri="{FF2B5EF4-FFF2-40B4-BE49-F238E27FC236}">
                <a16:creationId xmlns:a16="http://schemas.microsoft.com/office/drawing/2014/main" id="{D40DAE66-298B-2F74-705D-18DEAA59A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201" y="425844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51F9B1D9-5163-496C-0E13-426EE6CF3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921" y="425844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409" name="Rectangle 25">
            <a:extLst>
              <a:ext uri="{FF2B5EF4-FFF2-40B4-BE49-F238E27FC236}">
                <a16:creationId xmlns:a16="http://schemas.microsoft.com/office/drawing/2014/main" id="{BAFA5AB6-874C-43BD-9864-110DC6882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641" y="425844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410" name="Rectangle 26">
            <a:extLst>
              <a:ext uri="{FF2B5EF4-FFF2-40B4-BE49-F238E27FC236}">
                <a16:creationId xmlns:a16="http://schemas.microsoft.com/office/drawing/2014/main" id="{4F281077-A180-824E-98EE-7AD873B42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361" y="425844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6411" name="Rectangle 27">
            <a:extLst>
              <a:ext uri="{FF2B5EF4-FFF2-40B4-BE49-F238E27FC236}">
                <a16:creationId xmlns:a16="http://schemas.microsoft.com/office/drawing/2014/main" id="{6193A51F-20E9-6142-6FF3-37E7D979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081" y="425844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412" name="Rectangle 28">
            <a:extLst>
              <a:ext uri="{FF2B5EF4-FFF2-40B4-BE49-F238E27FC236}">
                <a16:creationId xmlns:a16="http://schemas.microsoft.com/office/drawing/2014/main" id="{0E9236C8-79DC-6AEB-25D8-43FC3625F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161" y="425844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---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33C9F09-DCA0-C3D5-A926-409CFBE87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5121" y="664201"/>
            <a:ext cx="7050240" cy="1036800"/>
          </a:xfrm>
        </p:spPr>
        <p:txBody>
          <a:bodyPr/>
          <a:lstStyle/>
          <a:p>
            <a:pPr defTabSz="829452"/>
            <a:r>
              <a:rPr lang="en-US" altLang="en-US"/>
              <a:t>Insert Action: i=2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0BBFCB3-7373-4996-0CB2-F48E40BB9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081" y="24613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8C0ADD42-38E4-A01F-9FD6-A188F8463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801" y="24613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35C7FB1B-795D-6773-3825-BFB0D3198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521" y="24613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4F98F0A8-4D22-30D2-8853-AE9A7B80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241" y="246132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3BEDD1C3-191D-D002-30FF-F92B52A2D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961" y="246132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6FEA1E39-9E15-73B7-DF06-3C80C5BD3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081" y="329076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33FD0F35-839D-B887-E694-B0EC0139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801" y="329076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F1DFF1C6-4668-51C5-CC36-23AC37B17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521" y="329076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1FF1F39F-4C44-762F-5400-589DACC2F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241" y="329076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420" name="Rectangle 12">
            <a:extLst>
              <a:ext uri="{FF2B5EF4-FFF2-40B4-BE49-F238E27FC236}">
                <a16:creationId xmlns:a16="http://schemas.microsoft.com/office/drawing/2014/main" id="{2BB90955-6FCB-2622-7729-9385EC311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961" y="329076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55ACB349-4E26-7768-A00C-3C2FE2C25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801" y="1908362"/>
            <a:ext cx="82944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77">
                <a:solidFill>
                  <a:schemeClr val="tx1"/>
                </a:solidFill>
              </a:rPr>
              <a:t>temp</a:t>
            </a:r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ABFAC35A-B949-6393-DE9B-7EAD0F625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041" y="24613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423" name="Rectangle 15">
            <a:extLst>
              <a:ext uri="{FF2B5EF4-FFF2-40B4-BE49-F238E27FC236}">
                <a16:creationId xmlns:a16="http://schemas.microsoft.com/office/drawing/2014/main" id="{25B7B4BB-46C5-3CDB-45AD-BC6501B91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041" y="329076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20E3A479-E429-2B4D-C523-A25B78ABC1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7281" y="287604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7">
            <a:extLst>
              <a:ext uri="{FF2B5EF4-FFF2-40B4-BE49-F238E27FC236}">
                <a16:creationId xmlns:a16="http://schemas.microsoft.com/office/drawing/2014/main" id="{AF0BC25E-D665-8A2B-55F3-BC199AA775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2881" y="287604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>
            <a:extLst>
              <a:ext uri="{FF2B5EF4-FFF2-40B4-BE49-F238E27FC236}">
                <a16:creationId xmlns:a16="http://schemas.microsoft.com/office/drawing/2014/main" id="{B0E8BC26-C346-2638-DEAA-5A1EA14FF5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57281" y="3083401"/>
            <a:ext cx="345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>
            <a:extLst>
              <a:ext uri="{FF2B5EF4-FFF2-40B4-BE49-F238E27FC236}">
                <a16:creationId xmlns:a16="http://schemas.microsoft.com/office/drawing/2014/main" id="{14937D08-1CF1-1FB2-CD45-52BA157668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2561" y="370548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>
            <a:extLst>
              <a:ext uri="{FF2B5EF4-FFF2-40B4-BE49-F238E27FC236}">
                <a16:creationId xmlns:a16="http://schemas.microsoft.com/office/drawing/2014/main" id="{5D11415D-4EC5-31D6-4B31-0E8A96B65C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8161" y="370548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C02F4FD4-BDA7-C7BC-4557-183515DB12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2561" y="3912841"/>
            <a:ext cx="345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9E395044-C3A5-F299-4AB8-4A5D5696E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921" y="2461322"/>
            <a:ext cx="297216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77">
                <a:solidFill>
                  <a:schemeClr val="tx1"/>
                </a:solidFill>
              </a:rPr>
              <a:t>i = 2,  second iteration</a:t>
            </a:r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C26A5717-C48B-2A65-143A-0DBCE5B79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081" y="41893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AD3C8A0B-FF23-9238-6460-711D2622A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801" y="41893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433" name="Rectangle 25">
            <a:extLst>
              <a:ext uri="{FF2B5EF4-FFF2-40B4-BE49-F238E27FC236}">
                <a16:creationId xmlns:a16="http://schemas.microsoft.com/office/drawing/2014/main" id="{6BBEE037-590F-780C-6F48-175DF9A73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521" y="41893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7434" name="Rectangle 26">
            <a:extLst>
              <a:ext uri="{FF2B5EF4-FFF2-40B4-BE49-F238E27FC236}">
                <a16:creationId xmlns:a16="http://schemas.microsoft.com/office/drawing/2014/main" id="{1CD71252-7776-9A70-E8DE-59415717B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241" y="418932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3560121E-B6CE-D2C6-EA00-7D6F43CCE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961" y="418932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436" name="Rectangle 28">
            <a:extLst>
              <a:ext uri="{FF2B5EF4-FFF2-40B4-BE49-F238E27FC236}">
                <a16:creationId xmlns:a16="http://schemas.microsoft.com/office/drawing/2014/main" id="{98990032-D9D1-4EB4-D206-1EA775F86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041" y="41893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A7DD3C64-E3DB-611B-3AED-794923637C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8401" y="460404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EFAB5CA3-3C20-2AF2-EB7F-CCD7718E00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3441" y="460404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31">
            <a:extLst>
              <a:ext uri="{FF2B5EF4-FFF2-40B4-BE49-F238E27FC236}">
                <a16:creationId xmlns:a16="http://schemas.microsoft.com/office/drawing/2014/main" id="{A2449890-4D0B-9EC0-98E5-ECDCF93475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8401" y="4811401"/>
            <a:ext cx="117504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Rectangle 32">
            <a:extLst>
              <a:ext uri="{FF2B5EF4-FFF2-40B4-BE49-F238E27FC236}">
                <a16:creationId xmlns:a16="http://schemas.microsoft.com/office/drawing/2014/main" id="{C95314DA-8DC9-14DC-3704-9217DDA1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081" y="501876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441" name="Rectangle 33">
            <a:extLst>
              <a:ext uri="{FF2B5EF4-FFF2-40B4-BE49-F238E27FC236}">
                <a16:creationId xmlns:a16="http://schemas.microsoft.com/office/drawing/2014/main" id="{E575830C-1D33-5CC6-5668-07FE73600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801" y="501876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442" name="Rectangle 34">
            <a:extLst>
              <a:ext uri="{FF2B5EF4-FFF2-40B4-BE49-F238E27FC236}">
                <a16:creationId xmlns:a16="http://schemas.microsoft.com/office/drawing/2014/main" id="{E6891655-56F7-5707-92C3-5779AB086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521" y="501876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7443" name="Rectangle 35">
            <a:extLst>
              <a:ext uri="{FF2B5EF4-FFF2-40B4-BE49-F238E27FC236}">
                <a16:creationId xmlns:a16="http://schemas.microsoft.com/office/drawing/2014/main" id="{6ACD6166-FE86-2406-E9A4-1DA1E264D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241" y="501876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444" name="Rectangle 36">
            <a:extLst>
              <a:ext uri="{FF2B5EF4-FFF2-40B4-BE49-F238E27FC236}">
                <a16:creationId xmlns:a16="http://schemas.microsoft.com/office/drawing/2014/main" id="{1B397BD1-FF8F-8421-3AD5-CC65A3BA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961" y="501876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445" name="Rectangle 37">
            <a:extLst>
              <a:ext uri="{FF2B5EF4-FFF2-40B4-BE49-F238E27FC236}">
                <a16:creationId xmlns:a16="http://schemas.microsoft.com/office/drawing/2014/main" id="{F7637C7E-1D78-2971-B4AC-FC6FC12CD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041" y="501876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---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29527B2-3887-E9C7-BF52-1EE1B80D6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5121" y="664201"/>
            <a:ext cx="7050240" cy="1036800"/>
          </a:xfrm>
        </p:spPr>
        <p:txBody>
          <a:bodyPr/>
          <a:lstStyle/>
          <a:p>
            <a:pPr defTabSz="829452"/>
            <a:r>
              <a:rPr lang="en-US" altLang="en-US"/>
              <a:t>Insert Action: i=3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9C2229F-27C9-BDD2-FB95-86220154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081" y="232308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6B0B2113-8D14-E3B7-6715-7D345B522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801" y="232308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0A0EAC28-E3E1-1F1D-DD85-8431A5C40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521" y="232308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CC3B219F-B8ED-B133-164D-530EB4B94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241" y="232308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A1B2EC14-04C5-F6F8-1F7A-695B39C4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961" y="232308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D701F555-D789-1FAF-CA95-424B0F06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081" y="31525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23C1D0EA-A4A9-690E-EA43-2F05B3D61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801" y="31525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CE0E3EA3-3C13-DCE7-F06A-E479C5A77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521" y="31525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443" name="Rectangle 11">
            <a:extLst>
              <a:ext uri="{FF2B5EF4-FFF2-40B4-BE49-F238E27FC236}">
                <a16:creationId xmlns:a16="http://schemas.microsoft.com/office/drawing/2014/main" id="{B709D6A1-F2AF-7887-3AF3-DEC9273F1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241" y="31525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444" name="Rectangle 12">
            <a:extLst>
              <a:ext uri="{FF2B5EF4-FFF2-40B4-BE49-F238E27FC236}">
                <a16:creationId xmlns:a16="http://schemas.microsoft.com/office/drawing/2014/main" id="{AD887B8C-0BA2-0230-9212-89BAB9E43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961" y="315252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FF0995E5-E210-1E4E-C577-9748B64EC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801" y="1908362"/>
            <a:ext cx="82944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77">
                <a:solidFill>
                  <a:schemeClr val="tx1"/>
                </a:solidFill>
              </a:rPr>
              <a:t>temp</a:t>
            </a:r>
          </a:p>
        </p:txBody>
      </p:sp>
      <p:sp>
        <p:nvSpPr>
          <p:cNvPr id="18446" name="Rectangle 14">
            <a:extLst>
              <a:ext uri="{FF2B5EF4-FFF2-40B4-BE49-F238E27FC236}">
                <a16:creationId xmlns:a16="http://schemas.microsoft.com/office/drawing/2014/main" id="{2BA6530A-77CB-B8DE-32B6-C2290CA03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041" y="232308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930E36A3-3474-0BF6-1B50-4016582C9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041" y="31525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id="{2FB69D41-43F7-D198-7FCD-5CDBEEB137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1" y="273780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id="{CF8C1164-0382-6DA3-BB13-CD1841987D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7601" y="273780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18">
            <a:extLst>
              <a:ext uri="{FF2B5EF4-FFF2-40B4-BE49-F238E27FC236}">
                <a16:creationId xmlns:a16="http://schemas.microsoft.com/office/drawing/2014/main" id="{A9ECF833-E55F-9735-B216-8A3E4B681C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1" y="2945161"/>
            <a:ext cx="345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Text Box 19">
            <a:extLst>
              <a:ext uri="{FF2B5EF4-FFF2-40B4-BE49-F238E27FC236}">
                <a16:creationId xmlns:a16="http://schemas.microsoft.com/office/drawing/2014/main" id="{FB2B9CA6-D6B5-CDE3-A164-764A34432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041" y="2323082"/>
            <a:ext cx="248832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77">
                <a:solidFill>
                  <a:schemeClr val="tx1"/>
                </a:solidFill>
              </a:rPr>
              <a:t>i = 3, third iteration</a:t>
            </a:r>
          </a:p>
        </p:txBody>
      </p:sp>
      <p:sp>
        <p:nvSpPr>
          <p:cNvPr id="18452" name="Line 20">
            <a:extLst>
              <a:ext uri="{FF2B5EF4-FFF2-40B4-BE49-F238E27FC236}">
                <a16:creationId xmlns:a16="http://schemas.microsoft.com/office/drawing/2014/main" id="{0C87D4CC-6426-5ED6-4054-971B1B41E3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8401" y="356724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Line 21">
            <a:extLst>
              <a:ext uri="{FF2B5EF4-FFF2-40B4-BE49-F238E27FC236}">
                <a16:creationId xmlns:a16="http://schemas.microsoft.com/office/drawing/2014/main" id="{C090E6CA-B84F-0DFD-3551-CB629FBE55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2881" y="356724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22">
            <a:extLst>
              <a:ext uri="{FF2B5EF4-FFF2-40B4-BE49-F238E27FC236}">
                <a16:creationId xmlns:a16="http://schemas.microsoft.com/office/drawing/2014/main" id="{CBF6AAEB-6AF3-5305-FF93-F03974B1C2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8401" y="3774601"/>
            <a:ext cx="200448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Rectangle 23">
            <a:extLst>
              <a:ext uri="{FF2B5EF4-FFF2-40B4-BE49-F238E27FC236}">
                <a16:creationId xmlns:a16="http://schemas.microsoft.com/office/drawing/2014/main" id="{016C0A65-4470-0480-10E9-2BF72EFCA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081" y="405108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456" name="Rectangle 24">
            <a:extLst>
              <a:ext uri="{FF2B5EF4-FFF2-40B4-BE49-F238E27FC236}">
                <a16:creationId xmlns:a16="http://schemas.microsoft.com/office/drawing/2014/main" id="{C1671732-C389-E5E4-E243-5A18709C3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801" y="405108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457" name="Rectangle 25">
            <a:extLst>
              <a:ext uri="{FF2B5EF4-FFF2-40B4-BE49-F238E27FC236}">
                <a16:creationId xmlns:a16="http://schemas.microsoft.com/office/drawing/2014/main" id="{7287EEA7-7735-D6D3-24ED-E17FEC165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521" y="405108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458" name="Rectangle 26">
            <a:extLst>
              <a:ext uri="{FF2B5EF4-FFF2-40B4-BE49-F238E27FC236}">
                <a16:creationId xmlns:a16="http://schemas.microsoft.com/office/drawing/2014/main" id="{7734D293-9593-DD2B-AD18-106345065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241" y="405108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459" name="Rectangle 27">
            <a:extLst>
              <a:ext uri="{FF2B5EF4-FFF2-40B4-BE49-F238E27FC236}">
                <a16:creationId xmlns:a16="http://schemas.microsoft.com/office/drawing/2014/main" id="{11CF1A6E-EA70-DFD0-A6DD-B127BE173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961" y="4051081"/>
            <a:ext cx="414720" cy="414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460" name="Rectangle 28">
            <a:extLst>
              <a:ext uri="{FF2B5EF4-FFF2-40B4-BE49-F238E27FC236}">
                <a16:creationId xmlns:a16="http://schemas.microsoft.com/office/drawing/2014/main" id="{CF1EDD29-44B7-C22E-6B8E-4889B6104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041" y="405108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---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435933A-A3D1-4E29-4FB6-D498958D3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01" y="456841"/>
            <a:ext cx="7050240" cy="1036800"/>
          </a:xfrm>
        </p:spPr>
        <p:txBody>
          <a:bodyPr/>
          <a:lstStyle/>
          <a:p>
            <a:pPr defTabSz="829452"/>
            <a:r>
              <a:rPr lang="en-US" altLang="en-US"/>
              <a:t>Insert Action: i=4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184D287-FE4A-6490-C2BA-32BA67F9D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961" y="232308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748D5C72-34BB-AE3E-AD3F-36A243482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681" y="232308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67B31E3B-C452-4951-16E1-85B685522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401" y="232308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A67C16CE-246A-7EA3-FFD8-47E5E9C2A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121" y="232308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F29D12B7-32E3-21D6-0F4A-62E481D2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841" y="232308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3FD6494A-A0B2-1F0E-DF0D-797A74210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961" y="31525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3A8DBF44-8C9E-6B60-90FC-7FE9A2F3D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681" y="31525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7F8CCC91-64F5-79A8-0112-3CD34EE7F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401" y="31525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E60C660B-C136-A03E-82EA-458116620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121" y="31525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4D6D4123-E982-9405-A4BB-9DB4931FE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841" y="31525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18BE2EED-9786-B200-2AD0-A352086BC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961" y="398196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470" name="Rectangle 14">
            <a:extLst>
              <a:ext uri="{FF2B5EF4-FFF2-40B4-BE49-F238E27FC236}">
                <a16:creationId xmlns:a16="http://schemas.microsoft.com/office/drawing/2014/main" id="{9A4AFA66-BB18-511E-4109-9CE9E54FE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681" y="398196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22F42F8A-5F7E-6776-C6C7-00D325E88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401" y="398196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6788BBCC-72E9-5906-4AE7-1A1985350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121" y="398196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473" name="Rectangle 17">
            <a:extLst>
              <a:ext uri="{FF2B5EF4-FFF2-40B4-BE49-F238E27FC236}">
                <a16:creationId xmlns:a16="http://schemas.microsoft.com/office/drawing/2014/main" id="{088F5229-C11D-6A60-9B9A-1B82F2BF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841" y="398196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6B0D9338-FAE3-1441-1A79-632D1CE93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961" y="481140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475" name="Rectangle 19">
            <a:extLst>
              <a:ext uri="{FF2B5EF4-FFF2-40B4-BE49-F238E27FC236}">
                <a16:creationId xmlns:a16="http://schemas.microsoft.com/office/drawing/2014/main" id="{B49B8530-2176-DB36-E68A-5D704439D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681" y="481140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476" name="Rectangle 20">
            <a:extLst>
              <a:ext uri="{FF2B5EF4-FFF2-40B4-BE49-F238E27FC236}">
                <a16:creationId xmlns:a16="http://schemas.microsoft.com/office/drawing/2014/main" id="{03C9C8FB-0C65-BC28-68C2-B755941D4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401" y="481140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477" name="Rectangle 21">
            <a:extLst>
              <a:ext uri="{FF2B5EF4-FFF2-40B4-BE49-F238E27FC236}">
                <a16:creationId xmlns:a16="http://schemas.microsoft.com/office/drawing/2014/main" id="{7554241B-EF55-9B3C-0057-D8539BD3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121" y="481140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478" name="Rectangle 22">
            <a:extLst>
              <a:ext uri="{FF2B5EF4-FFF2-40B4-BE49-F238E27FC236}">
                <a16:creationId xmlns:a16="http://schemas.microsoft.com/office/drawing/2014/main" id="{CB18284B-B397-B9FD-D317-2014E3490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841" y="481140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479" name="Rectangle 23">
            <a:extLst>
              <a:ext uri="{FF2B5EF4-FFF2-40B4-BE49-F238E27FC236}">
                <a16:creationId xmlns:a16="http://schemas.microsoft.com/office/drawing/2014/main" id="{69F9093D-CF8D-3E22-94F1-BD32E579B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921" y="232308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480" name="Text Box 24">
            <a:extLst>
              <a:ext uri="{FF2B5EF4-FFF2-40B4-BE49-F238E27FC236}">
                <a16:creationId xmlns:a16="http://schemas.microsoft.com/office/drawing/2014/main" id="{B2004887-2D54-07C5-13C1-0C03A770B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681" y="1908362"/>
            <a:ext cx="82944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77">
                <a:solidFill>
                  <a:schemeClr val="tx1"/>
                </a:solidFill>
              </a:rPr>
              <a:t>temp</a:t>
            </a:r>
          </a:p>
        </p:txBody>
      </p:sp>
      <p:sp>
        <p:nvSpPr>
          <p:cNvPr id="19481" name="Rectangle 25">
            <a:extLst>
              <a:ext uri="{FF2B5EF4-FFF2-40B4-BE49-F238E27FC236}">
                <a16:creationId xmlns:a16="http://schemas.microsoft.com/office/drawing/2014/main" id="{EFD589F4-5F10-D170-C6A2-9C6531448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921" y="315252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482" name="Rectangle 26">
            <a:extLst>
              <a:ext uri="{FF2B5EF4-FFF2-40B4-BE49-F238E27FC236}">
                <a16:creationId xmlns:a16="http://schemas.microsoft.com/office/drawing/2014/main" id="{CFA8DAB5-A757-E45B-C462-EC54A5EC8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921" y="398196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483" name="Rectangle 27">
            <a:extLst>
              <a:ext uri="{FF2B5EF4-FFF2-40B4-BE49-F238E27FC236}">
                <a16:creationId xmlns:a16="http://schemas.microsoft.com/office/drawing/2014/main" id="{B331B33C-1D43-D02D-2BE5-FBBBB6572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921" y="481140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484" name="Line 28">
            <a:extLst>
              <a:ext uri="{FF2B5EF4-FFF2-40B4-BE49-F238E27FC236}">
                <a16:creationId xmlns:a16="http://schemas.microsoft.com/office/drawing/2014/main" id="{8ECBE048-F703-895B-496D-E166009254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2881" y="356724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5" name="Line 29">
            <a:extLst>
              <a:ext uri="{FF2B5EF4-FFF2-40B4-BE49-F238E27FC236}">
                <a16:creationId xmlns:a16="http://schemas.microsoft.com/office/drawing/2014/main" id="{0C396052-F174-95BB-BE15-B80817B7F0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8481" y="356724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6" name="Line 30">
            <a:extLst>
              <a:ext uri="{FF2B5EF4-FFF2-40B4-BE49-F238E27FC236}">
                <a16:creationId xmlns:a16="http://schemas.microsoft.com/office/drawing/2014/main" id="{E6E39CE2-E9CE-44A2-8FAC-A747CE64C6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02881" y="3774601"/>
            <a:ext cx="345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7" name="Text Box 31">
            <a:extLst>
              <a:ext uri="{FF2B5EF4-FFF2-40B4-BE49-F238E27FC236}">
                <a16:creationId xmlns:a16="http://schemas.microsoft.com/office/drawing/2014/main" id="{F25F83DE-D8B9-1EBD-C09D-F9B1E8995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041" y="2323082"/>
            <a:ext cx="248832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77">
                <a:solidFill>
                  <a:schemeClr val="tx1"/>
                </a:solidFill>
              </a:rPr>
              <a:t>i = 4, forth iteration</a:t>
            </a:r>
          </a:p>
        </p:txBody>
      </p:sp>
      <p:sp>
        <p:nvSpPr>
          <p:cNvPr id="19488" name="Line 32">
            <a:extLst>
              <a:ext uri="{FF2B5EF4-FFF2-40B4-BE49-F238E27FC236}">
                <a16:creationId xmlns:a16="http://schemas.microsoft.com/office/drawing/2014/main" id="{F5275204-9E43-8B89-6D4A-EBAA4770D4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9281" y="522612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Line 33">
            <a:extLst>
              <a:ext uri="{FF2B5EF4-FFF2-40B4-BE49-F238E27FC236}">
                <a16:creationId xmlns:a16="http://schemas.microsoft.com/office/drawing/2014/main" id="{2445C537-F1FF-6B37-2FD6-58219A3EF6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9041" y="522612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0" name="Line 34">
            <a:extLst>
              <a:ext uri="{FF2B5EF4-FFF2-40B4-BE49-F238E27FC236}">
                <a16:creationId xmlns:a16="http://schemas.microsoft.com/office/drawing/2014/main" id="{8145EAD4-B141-3687-D66A-8ABFC0F1D9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9281" y="5433481"/>
            <a:ext cx="158976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1" name="Line 35">
            <a:extLst>
              <a:ext uri="{FF2B5EF4-FFF2-40B4-BE49-F238E27FC236}">
                <a16:creationId xmlns:a16="http://schemas.microsoft.com/office/drawing/2014/main" id="{63493570-CB7F-9DC6-0B1F-EE188159F9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8481" y="273780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2" name="Line 36">
            <a:extLst>
              <a:ext uri="{FF2B5EF4-FFF2-40B4-BE49-F238E27FC236}">
                <a16:creationId xmlns:a16="http://schemas.microsoft.com/office/drawing/2014/main" id="{DA461A4E-CF3B-684D-A4DB-F0C843152B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4081" y="273780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3" name="Line 37">
            <a:extLst>
              <a:ext uri="{FF2B5EF4-FFF2-40B4-BE49-F238E27FC236}">
                <a16:creationId xmlns:a16="http://schemas.microsoft.com/office/drawing/2014/main" id="{85F21607-FF8A-BF78-AC89-FD69075A23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48481" y="2945161"/>
            <a:ext cx="345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4" name="Line 38">
            <a:extLst>
              <a:ext uri="{FF2B5EF4-FFF2-40B4-BE49-F238E27FC236}">
                <a16:creationId xmlns:a16="http://schemas.microsoft.com/office/drawing/2014/main" id="{65D9EF1B-9170-5983-87C2-461FD5843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9041" y="439668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5" name="Line 39">
            <a:extLst>
              <a:ext uri="{FF2B5EF4-FFF2-40B4-BE49-F238E27FC236}">
                <a16:creationId xmlns:a16="http://schemas.microsoft.com/office/drawing/2014/main" id="{5150A678-FAE5-CAB4-B91B-D21AFC5E14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4641" y="4396681"/>
            <a:ext cx="0" cy="20736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6" name="Line 40">
            <a:extLst>
              <a:ext uri="{FF2B5EF4-FFF2-40B4-BE49-F238E27FC236}">
                <a16:creationId xmlns:a16="http://schemas.microsoft.com/office/drawing/2014/main" id="{B58E7A7A-3B84-7951-5507-28493E5A02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19041" y="4604041"/>
            <a:ext cx="345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7" name="Rectangle 41">
            <a:extLst>
              <a:ext uri="{FF2B5EF4-FFF2-40B4-BE49-F238E27FC236}">
                <a16:creationId xmlns:a16="http://schemas.microsoft.com/office/drawing/2014/main" id="{14B1A423-4DDE-17A6-5F87-B9B4C33C0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961" y="564084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498" name="Rectangle 42">
            <a:extLst>
              <a:ext uri="{FF2B5EF4-FFF2-40B4-BE49-F238E27FC236}">
                <a16:creationId xmlns:a16="http://schemas.microsoft.com/office/drawing/2014/main" id="{166D38CF-B843-0112-45CE-4E9B36695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681" y="564084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499" name="Rectangle 43">
            <a:extLst>
              <a:ext uri="{FF2B5EF4-FFF2-40B4-BE49-F238E27FC236}">
                <a16:creationId xmlns:a16="http://schemas.microsoft.com/office/drawing/2014/main" id="{26907768-F1F9-2002-BCEF-A37D1FD73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401" y="564084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500" name="Rectangle 44">
            <a:extLst>
              <a:ext uri="{FF2B5EF4-FFF2-40B4-BE49-F238E27FC236}">
                <a16:creationId xmlns:a16="http://schemas.microsoft.com/office/drawing/2014/main" id="{C5D01BCE-B26B-51BC-77DB-71074BFA4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121" y="564084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501" name="Rectangle 45">
            <a:extLst>
              <a:ext uri="{FF2B5EF4-FFF2-40B4-BE49-F238E27FC236}">
                <a16:creationId xmlns:a16="http://schemas.microsoft.com/office/drawing/2014/main" id="{8ED33A94-9ED6-46BD-D5E6-A622461AE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841" y="564084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502" name="Rectangle 46">
            <a:extLst>
              <a:ext uri="{FF2B5EF4-FFF2-40B4-BE49-F238E27FC236}">
                <a16:creationId xmlns:a16="http://schemas.microsoft.com/office/drawing/2014/main" id="{3F17CED3-AFCC-ACEB-DCDD-746CCA6D4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921" y="5640841"/>
            <a:ext cx="414720" cy="4147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177">
                <a:solidFill>
                  <a:schemeClr val="tx1"/>
                </a:solidFill>
              </a:rPr>
              <a:t>---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0A09D9C-D07A-8F51-3C5E-66CF64E69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Analysis of insertion sort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037E88F-7C68-A902-201E-26D48D208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chemeClr val="tx1"/>
                </a:solidFill>
              </a:rPr>
              <a:t>We run once through the outer loop, inserting each of n elements; this is a factor of </a:t>
            </a:r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n</a:t>
            </a:r>
            <a:endParaRPr lang="en-US" altLang="en-US">
              <a:solidFill>
                <a:schemeClr val="tx1"/>
              </a:solidFill>
            </a:endParaRPr>
          </a:p>
          <a:p>
            <a:pPr eaLnBrk="1"/>
            <a:r>
              <a:rPr lang="en-US" altLang="en-US">
                <a:solidFill>
                  <a:schemeClr val="tx1"/>
                </a:solidFill>
              </a:rPr>
              <a:t>On average, there are </a:t>
            </a:r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n/2</a:t>
            </a:r>
            <a:r>
              <a:rPr lang="en-US" altLang="en-US">
                <a:solidFill>
                  <a:schemeClr val="tx1"/>
                </a:solidFill>
              </a:rPr>
              <a:t> elements already sorted</a:t>
            </a:r>
          </a:p>
          <a:p>
            <a:pPr lvl="1" eaLnBrk="1"/>
            <a:r>
              <a:rPr lang="en-US" altLang="en-US">
                <a:solidFill>
                  <a:schemeClr val="tx1"/>
                </a:solidFill>
              </a:rPr>
              <a:t>The inner loop looks at (and moves) half of these</a:t>
            </a:r>
          </a:p>
          <a:p>
            <a:pPr lvl="1" eaLnBrk="1"/>
            <a:r>
              <a:rPr lang="en-US" altLang="en-US">
                <a:solidFill>
                  <a:schemeClr val="tx1"/>
                </a:solidFill>
              </a:rPr>
              <a:t>This gives a second factor of </a:t>
            </a:r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n/4</a:t>
            </a:r>
          </a:p>
          <a:p>
            <a:pPr eaLnBrk="1"/>
            <a:r>
              <a:rPr lang="en-US" altLang="en-US">
                <a:solidFill>
                  <a:schemeClr val="tx1"/>
                </a:solidFill>
              </a:rPr>
              <a:t>Hence, the time required for an insertion sort of an array of </a:t>
            </a:r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n </a:t>
            </a:r>
            <a:r>
              <a:rPr lang="en-US" altLang="en-US">
                <a:solidFill>
                  <a:schemeClr val="tx1"/>
                </a:solidFill>
              </a:rPr>
              <a:t>elements is proportional to </a:t>
            </a:r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baseline="30000">
                <a:solidFill>
                  <a:schemeClr val="tx1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/4</a:t>
            </a:r>
          </a:p>
          <a:p>
            <a:pPr eaLnBrk="1"/>
            <a:r>
              <a:rPr lang="en-US" altLang="en-US">
                <a:solidFill>
                  <a:schemeClr val="tx1"/>
                </a:solidFill>
              </a:rPr>
              <a:t>Discarding constants, we find that insertion sort is</a:t>
            </a:r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 O(n</a:t>
            </a:r>
            <a:r>
              <a:rPr lang="en-US" altLang="en-US" baseline="30000">
                <a:solidFill>
                  <a:schemeClr val="tx1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965D943-E37A-B5FD-5486-62042AFC8E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1" y="1676521"/>
            <a:ext cx="7773120" cy="1143360"/>
          </a:xfrm>
        </p:spPr>
        <p:txBody>
          <a:bodyPr/>
          <a:lstStyle/>
          <a:p>
            <a:pPr algn="l" eaLnBrk="1">
              <a:lnSpc>
                <a:spcPct val="100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Merge Sort</a:t>
            </a:r>
          </a:p>
        </p:txBody>
      </p:sp>
      <p:grpSp>
        <p:nvGrpSpPr>
          <p:cNvPr id="21507" name="Group 3">
            <a:extLst>
              <a:ext uri="{FF2B5EF4-FFF2-40B4-BE49-F238E27FC236}">
                <a16:creationId xmlns:a16="http://schemas.microsoft.com/office/drawing/2014/main" id="{3C7CD372-8E5D-9A71-6E31-B0A69003C20C}"/>
              </a:ext>
            </a:extLst>
          </p:cNvPr>
          <p:cNvGrpSpPr>
            <a:grpSpLocks/>
          </p:cNvGrpSpPr>
          <p:nvPr/>
        </p:nvGrpSpPr>
        <p:grpSpPr bwMode="auto">
          <a:xfrm>
            <a:off x="3352320" y="3322441"/>
            <a:ext cx="4487040" cy="2011680"/>
            <a:chOff x="1608" y="1824"/>
            <a:chExt cx="3426" cy="1536"/>
          </a:xfrm>
        </p:grpSpPr>
        <p:sp>
          <p:nvSpPr>
            <p:cNvPr id="21508" name="AutoShape 4">
              <a:extLst>
                <a:ext uri="{FF2B5EF4-FFF2-40B4-BE49-F238E27FC236}">
                  <a16:creationId xmlns:a16="http://schemas.microsoft.com/office/drawing/2014/main" id="{FEC85238-5072-AC1E-307D-180348B94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824"/>
              <a:ext cx="230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tx1"/>
                  </a:solidFill>
                  <a:latin typeface="Tahoma" panose="020B0604030504040204" pitchFamily="34" charset="0"/>
                </a:rPr>
                <a:t>7  2 </a:t>
              </a:r>
              <a:r>
                <a:rPr lang="en-US" altLang="en-US" sz="1814" b="1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14">
                  <a:solidFill>
                    <a:schemeClr val="tx1"/>
                  </a:solidFill>
                  <a:latin typeface="Tahoma" panose="020B0604030504040204" pitchFamily="34" charset="0"/>
                </a:rPr>
                <a:t> 9  4  </a:t>
              </a:r>
              <a:r>
                <a:rPr lang="en-US" altLang="en-US" sz="1814" b="1">
                  <a:solidFill>
                    <a:srgbClr val="0000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tx1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814">
                  <a:solidFill>
                    <a:schemeClr val="tx2"/>
                  </a:solidFill>
                  <a:latin typeface="Tahoma" panose="020B0604030504040204" pitchFamily="34" charset="0"/>
                </a:rPr>
                <a:t>2  4  7  9</a:t>
              </a:r>
            </a:p>
          </p:txBody>
        </p:sp>
        <p:sp>
          <p:nvSpPr>
            <p:cNvPr id="21509" name="AutoShape 5">
              <a:extLst>
                <a:ext uri="{FF2B5EF4-FFF2-40B4-BE49-F238E27FC236}">
                  <a16:creationId xmlns:a16="http://schemas.microsoft.com/office/drawing/2014/main" id="{031CBED3-DA47-38C8-36B3-E2309C4CF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tx1"/>
                  </a:solidFill>
                  <a:latin typeface="Tahoma" panose="020B0604030504040204" pitchFamily="34" charset="0"/>
                </a:rPr>
                <a:t>7 </a:t>
              </a:r>
              <a:r>
                <a:rPr lang="en-US" altLang="en-US" sz="1814" b="1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14">
                  <a:solidFill>
                    <a:schemeClr val="tx1"/>
                  </a:solidFill>
                  <a:latin typeface="Tahoma" panose="020B0604030504040204" pitchFamily="34" charset="0"/>
                </a:rPr>
                <a:t> 2  </a:t>
              </a:r>
              <a:r>
                <a:rPr lang="en-US" altLang="en-US" sz="1814" b="1">
                  <a:solidFill>
                    <a:srgbClr val="0000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tx1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814">
                  <a:solidFill>
                    <a:schemeClr val="tx2"/>
                  </a:solidFill>
                  <a:latin typeface="Tahoma" panose="020B0604030504040204" pitchFamily="34" charset="0"/>
                </a:rPr>
                <a:t>2  7</a:t>
              </a:r>
            </a:p>
          </p:txBody>
        </p:sp>
        <p:sp>
          <p:nvSpPr>
            <p:cNvPr id="21510" name="AutoShape 6">
              <a:extLst>
                <a:ext uri="{FF2B5EF4-FFF2-40B4-BE49-F238E27FC236}">
                  <a16:creationId xmlns:a16="http://schemas.microsoft.com/office/drawing/2014/main" id="{7DEB85F6-7FE4-E612-BADE-97381E1F0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tx1"/>
                  </a:solidFill>
                  <a:latin typeface="Tahoma" panose="020B0604030504040204" pitchFamily="34" charset="0"/>
                </a:rPr>
                <a:t>9 </a:t>
              </a:r>
              <a:r>
                <a:rPr lang="en-US" altLang="en-US" sz="1814" b="1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14">
                  <a:solidFill>
                    <a:schemeClr val="tx1"/>
                  </a:solidFill>
                  <a:latin typeface="Tahoma" panose="020B0604030504040204" pitchFamily="34" charset="0"/>
                </a:rPr>
                <a:t> 4  </a:t>
              </a:r>
              <a:r>
                <a:rPr lang="en-US" altLang="en-US" sz="1814" b="1">
                  <a:solidFill>
                    <a:srgbClr val="0000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tx1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814">
                  <a:solidFill>
                    <a:schemeClr val="tx2"/>
                  </a:solidFill>
                  <a:latin typeface="Tahoma" panose="020B0604030504040204" pitchFamily="34" charset="0"/>
                </a:rPr>
                <a:t>4  9</a:t>
              </a:r>
            </a:p>
          </p:txBody>
        </p:sp>
        <p:sp>
          <p:nvSpPr>
            <p:cNvPr id="21511" name="AutoShape 7">
              <a:extLst>
                <a:ext uri="{FF2B5EF4-FFF2-40B4-BE49-F238E27FC236}">
                  <a16:creationId xmlns:a16="http://schemas.microsoft.com/office/drawing/2014/main" id="{1097F7DF-02E1-2377-E563-38879A8FD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2976"/>
              <a:ext cx="64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tx1"/>
                  </a:solidFill>
                  <a:latin typeface="Tahoma" panose="020B0604030504040204" pitchFamily="34" charset="0"/>
                </a:rPr>
                <a:t>7 </a:t>
              </a:r>
              <a:r>
                <a:rPr lang="en-US" altLang="en-US" sz="1814" b="1">
                  <a:solidFill>
                    <a:srgbClr val="0000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tx1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14">
                  <a:solidFill>
                    <a:schemeClr val="tx2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21512" name="AutoShape 8">
              <a:extLst>
                <a:ext uri="{FF2B5EF4-FFF2-40B4-BE49-F238E27FC236}">
                  <a16:creationId xmlns:a16="http://schemas.microsoft.com/office/drawing/2014/main" id="{AECF78D6-2C47-60B7-E056-25B2D749E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76"/>
              <a:ext cx="624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tx1"/>
                  </a:solidFill>
                  <a:latin typeface="Tahoma" panose="020B0604030504040204" pitchFamily="34" charset="0"/>
                </a:rPr>
                <a:t>2 </a:t>
              </a:r>
              <a:r>
                <a:rPr lang="en-US" altLang="en-US" sz="1814" b="1">
                  <a:solidFill>
                    <a:srgbClr val="0000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tx1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14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1513" name="AutoShape 9">
              <a:extLst>
                <a:ext uri="{FF2B5EF4-FFF2-40B4-BE49-F238E27FC236}">
                  <a16:creationId xmlns:a16="http://schemas.microsoft.com/office/drawing/2014/main" id="{516F27AF-1460-EE76-22AA-C981FB9EB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2976"/>
              <a:ext cx="636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tx1"/>
                  </a:solidFill>
                  <a:latin typeface="Tahoma" panose="020B0604030504040204" pitchFamily="34" charset="0"/>
                </a:rPr>
                <a:t>9 </a:t>
              </a:r>
              <a:r>
                <a:rPr lang="en-US" altLang="en-US" sz="1814" b="1">
                  <a:solidFill>
                    <a:srgbClr val="0000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tx1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14">
                  <a:solidFill>
                    <a:schemeClr val="tx2"/>
                  </a:solidFill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21514" name="AutoShape 10">
              <a:extLst>
                <a:ext uri="{FF2B5EF4-FFF2-40B4-BE49-F238E27FC236}">
                  <a16:creationId xmlns:a16="http://schemas.microsoft.com/office/drawing/2014/main" id="{8508C9B6-1D59-6591-E698-58FE0D263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76"/>
              <a:ext cx="61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tx1"/>
                  </a:solidFill>
                  <a:latin typeface="Tahoma" panose="020B0604030504040204" pitchFamily="34" charset="0"/>
                </a:rPr>
                <a:t>4 </a:t>
              </a:r>
              <a:r>
                <a:rPr lang="en-US" altLang="en-US" sz="1814" b="1">
                  <a:solidFill>
                    <a:srgbClr val="0000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tx1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14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21515" name="AutoShape 11">
              <a:extLst>
                <a:ext uri="{FF2B5EF4-FFF2-40B4-BE49-F238E27FC236}">
                  <a16:creationId xmlns:a16="http://schemas.microsoft.com/office/drawing/2014/main" id="{FF127CF4-485A-8C8D-85A4-190DD8BFEF02}"/>
                </a:ext>
              </a:extLst>
            </p:cNvPr>
            <p:cNvCxnSpPr>
              <a:cxnSpLocks noChangeShapeType="1"/>
              <a:stCxn id="21509" idx="0"/>
              <a:endCxn id="21508" idx="2"/>
            </p:cNvCxnSpPr>
            <p:nvPr/>
          </p:nvCxnSpPr>
          <p:spPr bwMode="auto">
            <a:xfrm flipV="1">
              <a:off x="235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6" name="AutoShape 12">
              <a:extLst>
                <a:ext uri="{FF2B5EF4-FFF2-40B4-BE49-F238E27FC236}">
                  <a16:creationId xmlns:a16="http://schemas.microsoft.com/office/drawing/2014/main" id="{8BF5FA2B-C8B3-B869-8BDF-46F34DFF38B6}"/>
                </a:ext>
              </a:extLst>
            </p:cNvPr>
            <p:cNvCxnSpPr>
              <a:cxnSpLocks noChangeShapeType="1"/>
              <a:stCxn id="21510" idx="0"/>
              <a:endCxn id="21508" idx="2"/>
            </p:cNvCxnSpPr>
            <p:nvPr/>
          </p:nvCxnSpPr>
          <p:spPr bwMode="auto">
            <a:xfrm flipH="1" flipV="1">
              <a:off x="331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7" name="AutoShape 13">
              <a:extLst>
                <a:ext uri="{FF2B5EF4-FFF2-40B4-BE49-F238E27FC236}">
                  <a16:creationId xmlns:a16="http://schemas.microsoft.com/office/drawing/2014/main" id="{942EE581-4479-CA6D-CD81-52AEBFE85AA4}"/>
                </a:ext>
              </a:extLst>
            </p:cNvPr>
            <p:cNvCxnSpPr>
              <a:cxnSpLocks noChangeShapeType="1"/>
              <a:stCxn id="21511" idx="0"/>
              <a:endCxn id="21509" idx="2"/>
            </p:cNvCxnSpPr>
            <p:nvPr/>
          </p:nvCxnSpPr>
          <p:spPr bwMode="auto">
            <a:xfrm flipV="1">
              <a:off x="1932" y="2790"/>
              <a:ext cx="42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8" name="AutoShape 14">
              <a:extLst>
                <a:ext uri="{FF2B5EF4-FFF2-40B4-BE49-F238E27FC236}">
                  <a16:creationId xmlns:a16="http://schemas.microsoft.com/office/drawing/2014/main" id="{EC0ABD81-B929-B2A4-913F-2DE324012550}"/>
                </a:ext>
              </a:extLst>
            </p:cNvPr>
            <p:cNvCxnSpPr>
              <a:cxnSpLocks noChangeShapeType="1"/>
              <a:stCxn id="21513" idx="0"/>
              <a:endCxn id="21510" idx="2"/>
            </p:cNvCxnSpPr>
            <p:nvPr/>
          </p:nvCxnSpPr>
          <p:spPr bwMode="auto">
            <a:xfrm flipV="1">
              <a:off x="3840" y="2790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AutoShape 15">
              <a:extLst>
                <a:ext uri="{FF2B5EF4-FFF2-40B4-BE49-F238E27FC236}">
                  <a16:creationId xmlns:a16="http://schemas.microsoft.com/office/drawing/2014/main" id="{DBCDC74A-5E45-BBD1-E2A5-083870E5A840}"/>
                </a:ext>
              </a:extLst>
            </p:cNvPr>
            <p:cNvCxnSpPr>
              <a:cxnSpLocks noChangeShapeType="1"/>
              <a:stCxn id="21509" idx="2"/>
              <a:endCxn id="21512" idx="0"/>
            </p:cNvCxnSpPr>
            <p:nvPr/>
          </p:nvCxnSpPr>
          <p:spPr bwMode="auto">
            <a:xfrm>
              <a:off x="2352" y="2790"/>
              <a:ext cx="456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0" name="AutoShape 16">
              <a:extLst>
                <a:ext uri="{FF2B5EF4-FFF2-40B4-BE49-F238E27FC236}">
                  <a16:creationId xmlns:a16="http://schemas.microsoft.com/office/drawing/2014/main" id="{A89CE30F-E434-ED99-F88C-ECCC9818E749}"/>
                </a:ext>
              </a:extLst>
            </p:cNvPr>
            <p:cNvCxnSpPr>
              <a:cxnSpLocks noChangeShapeType="1"/>
              <a:stCxn id="21510" idx="2"/>
              <a:endCxn id="21514" idx="0"/>
            </p:cNvCxnSpPr>
            <p:nvPr/>
          </p:nvCxnSpPr>
          <p:spPr bwMode="auto">
            <a:xfrm>
              <a:off x="4272" y="2790"/>
              <a:ext cx="453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0FD8015-5B84-5BCD-0481-BDD2C9A3D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What is Sorting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75F5DC6-F184-348E-044A-4B230D71E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US" altLang="en-US" u="sng">
                <a:solidFill>
                  <a:srgbClr val="006600"/>
                </a:solidFill>
              </a:rPr>
              <a:t>Given</a:t>
            </a:r>
            <a:r>
              <a:rPr lang="en-US" altLang="en-US"/>
              <a:t> a set (container) of n elements </a:t>
            </a:r>
          </a:p>
          <a:p>
            <a:pPr lvl="1" eaLnBrk="1"/>
            <a:r>
              <a:rPr lang="en-US" altLang="en-US"/>
              <a:t>E.g. array, set of words, etc. </a:t>
            </a:r>
          </a:p>
          <a:p>
            <a:pPr eaLnBrk="1"/>
            <a:r>
              <a:rPr lang="en-US" altLang="en-US" u="sng">
                <a:solidFill>
                  <a:srgbClr val="006600"/>
                </a:solidFill>
              </a:rPr>
              <a:t>Goal</a:t>
            </a:r>
            <a:r>
              <a:rPr lang="en-US" altLang="en-US"/>
              <a:t> Arrange the elements in ascending order</a:t>
            </a:r>
          </a:p>
          <a:p>
            <a:pPr lvl="1" eaLnBrk="1"/>
            <a:endParaRPr lang="en-US" altLang="en-US"/>
          </a:p>
          <a:p>
            <a:pPr lvl="1" eaLnBrk="1"/>
            <a:r>
              <a:rPr lang="en-US" altLang="en-US"/>
              <a:t>Start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/>
              <a:t>1   23   2   56    9     8    10    100</a:t>
            </a:r>
          </a:p>
          <a:p>
            <a:pPr lvl="1" eaLnBrk="1"/>
            <a:r>
              <a:rPr lang="en-US" altLang="en-US"/>
              <a:t>End  </a:t>
            </a:r>
            <a:r>
              <a:rPr lang="en-US" altLang="en-US">
                <a:sym typeface="Wingdings" panose="05000000000000000000" pitchFamily="2" charset="2"/>
              </a:rPr>
              <a:t>  1    2    8   9   10   23   56   100  (Ascending)</a:t>
            </a:r>
          </a:p>
          <a:p>
            <a:pPr lvl="1" eaLnBrk="1"/>
            <a:r>
              <a:rPr lang="en-US" altLang="en-US" b="1">
                <a:sym typeface="Wingdings" panose="05000000000000000000" pitchFamily="2" charset="2"/>
              </a:rPr>
              <a:t>What is descending?</a:t>
            </a:r>
          </a:p>
          <a:p>
            <a:pPr eaLnBrk="1">
              <a:buFont typeface="StarSymbol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4F4C406-C68B-DDB1-07D6-00E9A4D83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Divide-and-Conquer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D2732DB-D6DF-E866-E52B-99584040C11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081" y="1752841"/>
            <a:ext cx="6913440" cy="4419360"/>
          </a:xfrm>
        </p:spPr>
        <p:txBody>
          <a:bodyPr/>
          <a:lstStyle/>
          <a:p>
            <a:pPr marL="311045" indent="-311045"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US" altLang="en-US" sz="2903">
                <a:solidFill>
                  <a:schemeClr val="tx2"/>
                </a:solidFill>
                <a:latin typeface="Times New Roman" panose="02020603050405020304" pitchFamily="18" charset="0"/>
              </a:rPr>
              <a:t>Divide-and conquer</a:t>
            </a:r>
            <a:r>
              <a:rPr lang="en-US" altLang="en-US" sz="2903">
                <a:latin typeface="Times New Roman" panose="02020603050405020304" pitchFamily="18" charset="0"/>
              </a:rPr>
              <a:t> is a general algorithm design paradigm:</a:t>
            </a:r>
          </a:p>
          <a:p>
            <a:pPr marL="673930" lvl="1">
              <a:buSzPct val="100000"/>
              <a:buFont typeface="Times New Roman" panose="02020603050405020304" pitchFamily="18" charset="0"/>
              <a:buChar char="–"/>
            </a:pPr>
            <a:r>
              <a:rPr lang="en-US" altLang="en-US" sz="2540">
                <a:solidFill>
                  <a:schemeClr val="tx2"/>
                </a:solidFill>
                <a:latin typeface="Times New Roman" panose="02020603050405020304" pitchFamily="18" charset="0"/>
              </a:rPr>
              <a:t>Divide</a:t>
            </a:r>
            <a:r>
              <a:rPr lang="en-US" altLang="en-US" sz="2540">
                <a:latin typeface="Times New Roman" panose="02020603050405020304" pitchFamily="18" charset="0"/>
              </a:rPr>
              <a:t>: divide the input data </a:t>
            </a:r>
            <a:r>
              <a:rPr lang="en-US" altLang="en-US" sz="2540" b="1" i="1">
                <a:latin typeface="Times New Roman" panose="02020603050405020304" pitchFamily="18" charset="0"/>
              </a:rPr>
              <a:t>S</a:t>
            </a:r>
            <a:r>
              <a:rPr lang="en-US" altLang="en-US" sz="2540">
                <a:latin typeface="Times New Roman" panose="02020603050405020304" pitchFamily="18" charset="0"/>
              </a:rPr>
              <a:t> in two disjoint subsets </a:t>
            </a:r>
            <a:r>
              <a:rPr lang="en-US" altLang="en-US" sz="2540" b="1" i="1">
                <a:latin typeface="Times New Roman" panose="02020603050405020304" pitchFamily="18" charset="0"/>
              </a:rPr>
              <a:t>S</a:t>
            </a:r>
            <a:r>
              <a:rPr lang="en-US" altLang="en-US" sz="2540" baseline="-25000">
                <a:latin typeface="Times New Roman" panose="02020603050405020304" pitchFamily="18" charset="0"/>
              </a:rPr>
              <a:t>1</a:t>
            </a:r>
            <a:r>
              <a:rPr lang="en-US" altLang="en-US" sz="2540" b="1" i="1">
                <a:latin typeface="Times New Roman" panose="02020603050405020304" pitchFamily="18" charset="0"/>
              </a:rPr>
              <a:t> </a:t>
            </a:r>
            <a:r>
              <a:rPr lang="en-US" altLang="en-US" sz="2540">
                <a:latin typeface="Times New Roman" panose="02020603050405020304" pitchFamily="18" charset="0"/>
              </a:rPr>
              <a:t>and </a:t>
            </a:r>
            <a:r>
              <a:rPr lang="en-US" altLang="en-US" sz="2540" b="1" i="1">
                <a:latin typeface="Times New Roman" panose="02020603050405020304" pitchFamily="18" charset="0"/>
              </a:rPr>
              <a:t>S</a:t>
            </a:r>
            <a:r>
              <a:rPr lang="en-US" altLang="en-US" sz="2540" baseline="-25000">
                <a:latin typeface="Times New Roman" panose="02020603050405020304" pitchFamily="18" charset="0"/>
              </a:rPr>
              <a:t>2</a:t>
            </a:r>
            <a:endParaRPr lang="en-US" altLang="en-US" sz="2540">
              <a:latin typeface="Times New Roman" panose="02020603050405020304" pitchFamily="18" charset="0"/>
            </a:endParaRPr>
          </a:p>
          <a:p>
            <a:pPr marL="673930" lvl="1">
              <a:buSzPct val="100000"/>
              <a:buFont typeface="Times New Roman" panose="02020603050405020304" pitchFamily="18" charset="0"/>
              <a:buChar char="–"/>
            </a:pPr>
            <a:r>
              <a:rPr lang="en-US" altLang="en-US" sz="2540">
                <a:solidFill>
                  <a:schemeClr val="tx2"/>
                </a:solidFill>
                <a:latin typeface="Times New Roman" panose="02020603050405020304" pitchFamily="18" charset="0"/>
              </a:rPr>
              <a:t>Recur</a:t>
            </a:r>
            <a:r>
              <a:rPr lang="en-US" altLang="en-US" sz="2540">
                <a:latin typeface="Times New Roman" panose="02020603050405020304" pitchFamily="18" charset="0"/>
              </a:rPr>
              <a:t>: solve the subproblems associated with </a:t>
            </a:r>
            <a:r>
              <a:rPr lang="en-US" altLang="en-US" sz="2540" b="1" i="1">
                <a:latin typeface="Times New Roman" panose="02020603050405020304" pitchFamily="18" charset="0"/>
              </a:rPr>
              <a:t>S</a:t>
            </a:r>
            <a:r>
              <a:rPr lang="en-US" altLang="en-US" sz="2540" baseline="-25000">
                <a:latin typeface="Times New Roman" panose="02020603050405020304" pitchFamily="18" charset="0"/>
              </a:rPr>
              <a:t>1</a:t>
            </a:r>
            <a:r>
              <a:rPr lang="en-US" altLang="en-US" sz="2540" b="1" i="1">
                <a:latin typeface="Times New Roman" panose="02020603050405020304" pitchFamily="18" charset="0"/>
              </a:rPr>
              <a:t> </a:t>
            </a:r>
            <a:r>
              <a:rPr lang="en-US" altLang="en-US" sz="2540">
                <a:latin typeface="Times New Roman" panose="02020603050405020304" pitchFamily="18" charset="0"/>
              </a:rPr>
              <a:t>and </a:t>
            </a:r>
            <a:r>
              <a:rPr lang="en-US" altLang="en-US" sz="2540" b="1" i="1">
                <a:latin typeface="Times New Roman" panose="02020603050405020304" pitchFamily="18" charset="0"/>
              </a:rPr>
              <a:t>S</a:t>
            </a:r>
            <a:r>
              <a:rPr lang="en-US" altLang="en-US" sz="2540" baseline="-25000">
                <a:latin typeface="Times New Roman" panose="02020603050405020304" pitchFamily="18" charset="0"/>
              </a:rPr>
              <a:t>2</a:t>
            </a:r>
            <a:endParaRPr lang="en-US" altLang="en-US" sz="2540">
              <a:latin typeface="Times New Roman" panose="02020603050405020304" pitchFamily="18" charset="0"/>
            </a:endParaRPr>
          </a:p>
          <a:p>
            <a:pPr marL="673930" lvl="1">
              <a:buSzPct val="100000"/>
              <a:buFont typeface="Times New Roman" panose="02020603050405020304" pitchFamily="18" charset="0"/>
              <a:buChar char="–"/>
            </a:pPr>
            <a:r>
              <a:rPr lang="en-US" altLang="en-US" sz="2540">
                <a:solidFill>
                  <a:schemeClr val="tx2"/>
                </a:solidFill>
                <a:latin typeface="Times New Roman" panose="02020603050405020304" pitchFamily="18" charset="0"/>
              </a:rPr>
              <a:t>Conquer</a:t>
            </a:r>
            <a:r>
              <a:rPr lang="en-US" altLang="en-US" sz="2540">
                <a:latin typeface="Times New Roman" panose="02020603050405020304" pitchFamily="18" charset="0"/>
              </a:rPr>
              <a:t>: combine the solutions for </a:t>
            </a:r>
            <a:r>
              <a:rPr lang="en-US" altLang="en-US" sz="2540" b="1" i="1">
                <a:latin typeface="Times New Roman" panose="02020603050405020304" pitchFamily="18" charset="0"/>
              </a:rPr>
              <a:t>S</a:t>
            </a:r>
            <a:r>
              <a:rPr lang="en-US" altLang="en-US" sz="2540" baseline="-25000">
                <a:latin typeface="Times New Roman" panose="02020603050405020304" pitchFamily="18" charset="0"/>
              </a:rPr>
              <a:t>1</a:t>
            </a:r>
            <a:r>
              <a:rPr lang="en-US" altLang="en-US" sz="2540" b="1" i="1">
                <a:latin typeface="Times New Roman" panose="02020603050405020304" pitchFamily="18" charset="0"/>
              </a:rPr>
              <a:t> </a:t>
            </a:r>
            <a:r>
              <a:rPr lang="en-US" altLang="en-US" sz="2540">
                <a:latin typeface="Times New Roman" panose="02020603050405020304" pitchFamily="18" charset="0"/>
              </a:rPr>
              <a:t>and </a:t>
            </a:r>
            <a:r>
              <a:rPr lang="en-US" altLang="en-US" sz="2540" b="1" i="1">
                <a:latin typeface="Times New Roman" panose="02020603050405020304" pitchFamily="18" charset="0"/>
              </a:rPr>
              <a:t>S</a:t>
            </a:r>
            <a:r>
              <a:rPr lang="en-US" altLang="en-US" sz="2540" baseline="-25000">
                <a:latin typeface="Times New Roman" panose="02020603050405020304" pitchFamily="18" charset="0"/>
              </a:rPr>
              <a:t>2</a:t>
            </a:r>
            <a:r>
              <a:rPr lang="en-US" altLang="en-US" sz="2540">
                <a:latin typeface="Times New Roman" panose="02020603050405020304" pitchFamily="18" charset="0"/>
              </a:rPr>
              <a:t> into a solution for </a:t>
            </a:r>
            <a:r>
              <a:rPr lang="en-US" altLang="en-US" sz="2540" b="1" i="1">
                <a:latin typeface="Times New Roman" panose="02020603050405020304" pitchFamily="18" charset="0"/>
              </a:rPr>
              <a:t>S</a:t>
            </a:r>
          </a:p>
          <a:p>
            <a:pPr marL="311045" indent="-311045"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US" altLang="en-US" sz="2903">
                <a:latin typeface="Times New Roman" panose="02020603050405020304" pitchFamily="18" charset="0"/>
              </a:rPr>
              <a:t>The base case for the recursion are subproblems of size 0 or 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B34AADB-128A-09A7-1195-EFCB8178E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Merge-Sort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C95D537-70E5-CE25-A629-A1BBB07D1F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1761" y="1676521"/>
            <a:ext cx="3810240" cy="4266720"/>
          </a:xfrm>
        </p:spPr>
        <p:txBody>
          <a:bodyPr/>
          <a:lstStyle/>
          <a:p>
            <a:pPr marL="311045" indent="-311045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Merge-sort on an input sequence </a:t>
            </a:r>
            <a:r>
              <a:rPr lang="en-US" altLang="en-US" b="1" i="1">
                <a:latin typeface="Times New Roman" panose="02020603050405020304" pitchFamily="18" charset="0"/>
              </a:rPr>
              <a:t>S</a:t>
            </a:r>
            <a:r>
              <a:rPr lang="en-US" altLang="en-US">
                <a:latin typeface="Times New Roman" panose="02020603050405020304" pitchFamily="18" charset="0"/>
              </a:rPr>
              <a:t> with </a:t>
            </a:r>
            <a:r>
              <a:rPr lang="en-US" altLang="en-US" b="1" i="1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 elements consists of three steps:</a:t>
            </a:r>
          </a:p>
          <a:p>
            <a:pPr marL="673930" lvl="1">
              <a:lnSpc>
                <a:spcPct val="90000"/>
              </a:lnSpc>
              <a:buSzPct val="100000"/>
              <a:buFont typeface="Times New Roman" panose="02020603050405020304" pitchFamily="18" charset="0"/>
              <a:buChar char="–"/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Divide</a:t>
            </a:r>
            <a:r>
              <a:rPr lang="en-US" altLang="en-US">
                <a:latin typeface="Times New Roman" panose="02020603050405020304" pitchFamily="18" charset="0"/>
              </a:rPr>
              <a:t>: partition </a:t>
            </a:r>
            <a:r>
              <a:rPr lang="en-US" altLang="en-US" b="1" i="1">
                <a:latin typeface="Times New Roman" panose="02020603050405020304" pitchFamily="18" charset="0"/>
              </a:rPr>
              <a:t>S</a:t>
            </a:r>
            <a:r>
              <a:rPr lang="en-US" altLang="en-US">
                <a:latin typeface="Times New Roman" panose="02020603050405020304" pitchFamily="18" charset="0"/>
              </a:rPr>
              <a:t> into two sequences </a:t>
            </a:r>
            <a:r>
              <a:rPr lang="en-US" altLang="en-US" b="1" i="1">
                <a:latin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 b="1" i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and </a:t>
            </a:r>
            <a:r>
              <a:rPr lang="en-US" altLang="en-US" b="1" i="1">
                <a:latin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 of about </a:t>
            </a:r>
            <a:r>
              <a:rPr lang="en-US" altLang="en-US" b="1" i="1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Symbol" panose="05050102010706020507" pitchFamily="18" charset="2"/>
              </a:rPr>
              <a:t>/</a:t>
            </a:r>
            <a:r>
              <a:rPr lang="en-US" altLang="en-US">
                <a:latin typeface="Times New Roman" panose="02020603050405020304" pitchFamily="18" charset="0"/>
              </a:rPr>
              <a:t>2 elements each</a:t>
            </a:r>
          </a:p>
          <a:p>
            <a:pPr marL="673930" lvl="1">
              <a:lnSpc>
                <a:spcPct val="90000"/>
              </a:lnSpc>
              <a:buSzPct val="100000"/>
              <a:buFont typeface="Times New Roman" panose="02020603050405020304" pitchFamily="18" charset="0"/>
              <a:buChar char="–"/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Recur</a:t>
            </a:r>
            <a:r>
              <a:rPr lang="en-US" altLang="en-US">
                <a:latin typeface="Times New Roman" panose="02020603050405020304" pitchFamily="18" charset="0"/>
              </a:rPr>
              <a:t>: recursively sort </a:t>
            </a:r>
            <a:r>
              <a:rPr lang="en-US" altLang="en-US" b="1" i="1">
                <a:latin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 b="1" i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and </a:t>
            </a:r>
            <a:r>
              <a:rPr lang="en-US" altLang="en-US" b="1" i="1">
                <a:latin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</a:p>
          <a:p>
            <a:pPr marL="673930" lvl="1">
              <a:lnSpc>
                <a:spcPct val="90000"/>
              </a:lnSpc>
              <a:buSzPct val="100000"/>
              <a:buFont typeface="Times New Roman" panose="02020603050405020304" pitchFamily="18" charset="0"/>
              <a:buChar char="–"/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Conquer</a:t>
            </a:r>
            <a:r>
              <a:rPr lang="en-US" altLang="en-US">
                <a:latin typeface="Times New Roman" panose="02020603050405020304" pitchFamily="18" charset="0"/>
              </a:rPr>
              <a:t>: merge </a:t>
            </a:r>
            <a:r>
              <a:rPr lang="en-US" altLang="en-US" b="1" i="1">
                <a:latin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 b="1" i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and </a:t>
            </a:r>
            <a:r>
              <a:rPr lang="en-US" altLang="en-US" b="1" i="1">
                <a:latin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</a:rPr>
              <a:t>2 </a:t>
            </a:r>
            <a:r>
              <a:rPr lang="en-US" altLang="en-US">
                <a:latin typeface="Times New Roman" panose="02020603050405020304" pitchFamily="18" charset="0"/>
              </a:rPr>
              <a:t>into a unique sorted sequence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AABEF29D-4DA4-BF68-43EC-2267E925F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641" y="1676520"/>
            <a:ext cx="4037760" cy="33172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4" rIns="91429" bIns="45714">
            <a:spAutoFit/>
          </a:bodyPr>
          <a:lstStyle>
            <a:lvl1pPr defTabSz="377825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377825" defTabSz="377825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77825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77825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77825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77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77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77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77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996" b="1">
                <a:solidFill>
                  <a:srgbClr val="000000"/>
                </a:solidFill>
              </a:rPr>
              <a:t>Algorithm</a:t>
            </a:r>
            <a:r>
              <a:rPr lang="en-US" altLang="en-US" sz="1996">
                <a:solidFill>
                  <a:schemeClr val="tx1"/>
                </a:solidFill>
              </a:rPr>
              <a:t> </a:t>
            </a:r>
            <a:r>
              <a:rPr lang="en-US" altLang="en-US" sz="1996" b="1" i="1">
                <a:solidFill>
                  <a:schemeClr val="tx2"/>
                </a:solidFill>
              </a:rPr>
              <a:t>mergeSort</a:t>
            </a:r>
            <a:r>
              <a:rPr lang="en-US" altLang="en-US" sz="1996">
                <a:solidFill>
                  <a:schemeClr val="tx2"/>
                </a:solidFill>
              </a:rPr>
              <a:t>(</a:t>
            </a:r>
            <a:r>
              <a:rPr lang="en-US" altLang="en-US" sz="1996" b="1" i="1">
                <a:solidFill>
                  <a:schemeClr val="tx2"/>
                </a:solidFill>
              </a:rPr>
              <a:t>S, C</a:t>
            </a:r>
            <a:r>
              <a:rPr lang="en-US" altLang="en-US" sz="1996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996">
                <a:solidFill>
                  <a:schemeClr val="tx2"/>
                </a:solidFill>
              </a:rPr>
              <a:t>	</a:t>
            </a:r>
            <a:r>
              <a:rPr lang="en-US" altLang="en-US" sz="1996" b="1">
                <a:solidFill>
                  <a:srgbClr val="000000"/>
                </a:solidFill>
              </a:rPr>
              <a:t>Input</a:t>
            </a:r>
            <a:r>
              <a:rPr lang="en-US" altLang="en-US" sz="1996">
                <a:solidFill>
                  <a:schemeClr val="tx1"/>
                </a:solidFill>
              </a:rPr>
              <a:t> </a:t>
            </a:r>
            <a:r>
              <a:rPr lang="en-US" altLang="en-US" sz="1996">
                <a:solidFill>
                  <a:schemeClr val="accent2"/>
                </a:solidFill>
              </a:rPr>
              <a:t>sequence </a:t>
            </a:r>
            <a:r>
              <a:rPr lang="en-US" altLang="en-US" sz="1996" b="1" i="1">
                <a:solidFill>
                  <a:schemeClr val="accent2"/>
                </a:solidFill>
              </a:rPr>
              <a:t>S </a:t>
            </a:r>
            <a:r>
              <a:rPr lang="en-US" altLang="en-US" sz="1996">
                <a:solidFill>
                  <a:schemeClr val="accent2"/>
                </a:solidFill>
              </a:rPr>
              <a:t>with </a:t>
            </a:r>
            <a:r>
              <a:rPr lang="en-US" altLang="en-US" sz="1996" b="1" i="1">
                <a:solidFill>
                  <a:schemeClr val="accent2"/>
                </a:solidFill>
              </a:rPr>
              <a:t>n</a:t>
            </a:r>
            <a:r>
              <a:rPr lang="en-US" altLang="en-US" sz="1996">
                <a:solidFill>
                  <a:schemeClr val="accent2"/>
                </a:solidFill>
              </a:rPr>
              <a:t> 					elements, comparator </a:t>
            </a:r>
            <a:r>
              <a:rPr lang="en-US" altLang="en-US" sz="1996" b="1" i="1">
                <a:solidFill>
                  <a:schemeClr val="accent2"/>
                </a:solidFill>
              </a:rPr>
              <a:t>C</a:t>
            </a:r>
            <a:r>
              <a:rPr lang="en-US" altLang="en-US" sz="1996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996">
                <a:solidFill>
                  <a:schemeClr val="accent2"/>
                </a:solidFill>
              </a:rPr>
              <a:t>	</a:t>
            </a:r>
            <a:r>
              <a:rPr lang="en-US" altLang="en-US" sz="1996" b="1">
                <a:solidFill>
                  <a:srgbClr val="000000"/>
                </a:solidFill>
              </a:rPr>
              <a:t>Output</a:t>
            </a:r>
            <a:r>
              <a:rPr lang="en-US" altLang="en-US" sz="1996">
                <a:solidFill>
                  <a:schemeClr val="tx1"/>
                </a:solidFill>
              </a:rPr>
              <a:t> </a:t>
            </a:r>
            <a:r>
              <a:rPr lang="en-US" altLang="en-US" sz="1996">
                <a:solidFill>
                  <a:schemeClr val="accent2"/>
                </a:solidFill>
              </a:rPr>
              <a:t>sequence </a:t>
            </a:r>
            <a:r>
              <a:rPr lang="en-US" altLang="en-US" sz="1996" b="1" i="1">
                <a:solidFill>
                  <a:schemeClr val="accent2"/>
                </a:solidFill>
              </a:rPr>
              <a:t>S</a:t>
            </a:r>
            <a:r>
              <a:rPr lang="en-US" altLang="en-US" sz="1996">
                <a:solidFill>
                  <a:schemeClr val="accent2"/>
                </a:solidFill>
              </a:rPr>
              <a:t> sorted</a:t>
            </a:r>
          </a:p>
          <a:p>
            <a:pPr lvl="1" eaLnBrk="1" hangingPunct="1"/>
            <a:r>
              <a:rPr lang="en-US" altLang="en-US" sz="1996">
                <a:solidFill>
                  <a:schemeClr val="accent2"/>
                </a:solidFill>
              </a:rPr>
              <a:t>	according to </a:t>
            </a:r>
            <a:r>
              <a:rPr lang="en-US" altLang="en-US" sz="1996" b="1" i="1">
                <a:solidFill>
                  <a:schemeClr val="accent2"/>
                </a:solidFill>
              </a:rPr>
              <a:t>C</a:t>
            </a:r>
            <a:endParaRPr lang="en-US" altLang="en-US" sz="1996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996" b="1">
                <a:solidFill>
                  <a:srgbClr val="000000"/>
                </a:solidFill>
              </a:rPr>
              <a:t>if</a:t>
            </a:r>
            <a:r>
              <a:rPr lang="en-US" altLang="en-US" sz="1996">
                <a:solidFill>
                  <a:schemeClr val="tx2"/>
                </a:solidFill>
              </a:rPr>
              <a:t> </a:t>
            </a:r>
            <a:r>
              <a:rPr lang="en-US" altLang="en-US" sz="1996" b="1" i="1">
                <a:solidFill>
                  <a:schemeClr val="accent2"/>
                </a:solidFill>
              </a:rPr>
              <a:t>S.size</a:t>
            </a:r>
            <a:r>
              <a:rPr lang="en-US" altLang="en-US" sz="1996">
                <a:solidFill>
                  <a:schemeClr val="accent2"/>
                </a:solidFill>
              </a:rPr>
              <a:t>() </a:t>
            </a:r>
            <a:r>
              <a:rPr lang="en-US" altLang="en-US" sz="1996" b="1">
                <a:solidFill>
                  <a:schemeClr val="accent2"/>
                </a:solidFill>
                <a:sym typeface="Symbol" panose="05050102010706020507" pitchFamily="18" charset="2"/>
              </a:rPr>
              <a:t>&gt; </a:t>
            </a:r>
            <a:r>
              <a:rPr lang="en-US" altLang="en-US" sz="1996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996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  <a:r>
              <a:rPr lang="en-US" altLang="en-US" sz="1996">
                <a:solidFill>
                  <a:schemeClr val="accent2"/>
                </a:solidFill>
              </a:rPr>
              <a:t>(</a:t>
            </a:r>
            <a:r>
              <a:rPr lang="en-US" altLang="en-US" sz="1996" b="1" i="1">
                <a:solidFill>
                  <a:schemeClr val="accent2"/>
                </a:solidFill>
              </a:rPr>
              <a:t>S</a:t>
            </a:r>
            <a:r>
              <a:rPr lang="en-US" altLang="en-US" sz="1996" baseline="-25000">
                <a:solidFill>
                  <a:schemeClr val="accent2"/>
                </a:solidFill>
              </a:rPr>
              <a:t>1</a:t>
            </a:r>
            <a:r>
              <a:rPr lang="en-US" altLang="en-US" sz="1996">
                <a:solidFill>
                  <a:schemeClr val="accent2"/>
                </a:solidFill>
              </a:rPr>
              <a:t>, </a:t>
            </a:r>
            <a:r>
              <a:rPr lang="en-US" altLang="en-US" sz="1996" b="1" i="1">
                <a:solidFill>
                  <a:schemeClr val="accent2"/>
                </a:solidFill>
              </a:rPr>
              <a:t>S</a:t>
            </a:r>
            <a:r>
              <a:rPr lang="en-US" altLang="en-US" sz="1996" baseline="-25000">
                <a:solidFill>
                  <a:schemeClr val="accent2"/>
                </a:solidFill>
              </a:rPr>
              <a:t>2</a:t>
            </a:r>
            <a:r>
              <a:rPr lang="en-US" altLang="en-US" sz="1996">
                <a:solidFill>
                  <a:schemeClr val="accent2"/>
                </a:solidFill>
              </a:rPr>
              <a:t>)</a:t>
            </a:r>
            <a:r>
              <a:rPr lang="en-US" altLang="en-US" sz="1996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996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1996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996" b="1" i="1">
                <a:solidFill>
                  <a:schemeClr val="accent2"/>
                </a:solidFill>
              </a:rPr>
              <a:t>partition</a:t>
            </a:r>
            <a:r>
              <a:rPr lang="en-US" altLang="en-US" sz="1996">
                <a:solidFill>
                  <a:schemeClr val="accent2"/>
                </a:solidFill>
              </a:rPr>
              <a:t>(</a:t>
            </a:r>
            <a:r>
              <a:rPr lang="en-US" altLang="en-US" sz="1996" b="1" i="1">
                <a:solidFill>
                  <a:schemeClr val="accent2"/>
                </a:solidFill>
              </a:rPr>
              <a:t>S</a:t>
            </a:r>
            <a:r>
              <a:rPr lang="en-US" altLang="en-US" sz="1996">
                <a:solidFill>
                  <a:schemeClr val="accent2"/>
                </a:solidFill>
              </a:rPr>
              <a:t>,</a:t>
            </a:r>
            <a:r>
              <a:rPr lang="en-US" altLang="en-US" sz="1996" b="1" i="1">
                <a:solidFill>
                  <a:schemeClr val="accent2"/>
                </a:solidFill>
              </a:rPr>
              <a:t> n</a:t>
            </a:r>
            <a:r>
              <a:rPr lang="en-US" altLang="en-US" sz="1996">
                <a:solidFill>
                  <a:schemeClr val="accent2"/>
                </a:solidFill>
              </a:rPr>
              <a:t>/2)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996">
                <a:solidFill>
                  <a:schemeClr val="accent2"/>
                </a:solidFill>
              </a:rPr>
              <a:t>	</a:t>
            </a:r>
            <a:r>
              <a:rPr lang="en-US" altLang="en-US" sz="1996" b="1" i="1">
                <a:solidFill>
                  <a:schemeClr val="accent2"/>
                </a:solidFill>
              </a:rPr>
              <a:t>mergeSort</a:t>
            </a:r>
            <a:r>
              <a:rPr lang="en-US" altLang="en-US" sz="1996">
                <a:solidFill>
                  <a:schemeClr val="accent2"/>
                </a:solidFill>
              </a:rPr>
              <a:t>(</a:t>
            </a:r>
            <a:r>
              <a:rPr lang="en-US" altLang="en-US" sz="1996" b="1" i="1">
                <a:solidFill>
                  <a:schemeClr val="accent2"/>
                </a:solidFill>
              </a:rPr>
              <a:t>S</a:t>
            </a:r>
            <a:r>
              <a:rPr lang="en-US" altLang="en-US" sz="1996" baseline="-25000">
                <a:solidFill>
                  <a:schemeClr val="accent2"/>
                </a:solidFill>
              </a:rPr>
              <a:t>1</a:t>
            </a:r>
            <a:r>
              <a:rPr lang="en-US" altLang="en-US" sz="1996">
                <a:solidFill>
                  <a:schemeClr val="accent2"/>
                </a:solidFill>
              </a:rPr>
              <a:t>,</a:t>
            </a:r>
            <a:r>
              <a:rPr lang="en-US" altLang="en-US" sz="1996" b="1" i="1">
                <a:solidFill>
                  <a:schemeClr val="accent2"/>
                </a:solidFill>
              </a:rPr>
              <a:t> C</a:t>
            </a:r>
            <a:r>
              <a:rPr lang="en-US" altLang="en-US" sz="1996">
                <a:solidFill>
                  <a:schemeClr val="accent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996">
                <a:solidFill>
                  <a:schemeClr val="accent2"/>
                </a:solidFill>
              </a:rPr>
              <a:t>	</a:t>
            </a:r>
            <a:r>
              <a:rPr lang="en-US" altLang="en-US" sz="1996" b="1" i="1">
                <a:solidFill>
                  <a:schemeClr val="accent2"/>
                </a:solidFill>
              </a:rPr>
              <a:t>mergeSort</a:t>
            </a:r>
            <a:r>
              <a:rPr lang="en-US" altLang="en-US" sz="1996">
                <a:solidFill>
                  <a:schemeClr val="accent2"/>
                </a:solidFill>
              </a:rPr>
              <a:t>(</a:t>
            </a:r>
            <a:r>
              <a:rPr lang="en-US" altLang="en-US" sz="1996" b="1" i="1">
                <a:solidFill>
                  <a:schemeClr val="accent2"/>
                </a:solidFill>
              </a:rPr>
              <a:t>S</a:t>
            </a:r>
            <a:r>
              <a:rPr lang="en-US" altLang="en-US" sz="1996" baseline="-25000">
                <a:solidFill>
                  <a:schemeClr val="accent2"/>
                </a:solidFill>
              </a:rPr>
              <a:t>2</a:t>
            </a:r>
            <a:r>
              <a:rPr lang="en-US" altLang="en-US" sz="1996">
                <a:solidFill>
                  <a:schemeClr val="accent2"/>
                </a:solidFill>
              </a:rPr>
              <a:t>,</a:t>
            </a:r>
            <a:r>
              <a:rPr lang="en-US" altLang="en-US" sz="1996" b="1" i="1">
                <a:solidFill>
                  <a:schemeClr val="accent2"/>
                </a:solidFill>
              </a:rPr>
              <a:t> C</a:t>
            </a:r>
            <a:r>
              <a:rPr lang="en-US" altLang="en-US" sz="1996">
                <a:solidFill>
                  <a:schemeClr val="accent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996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  <a:r>
              <a:rPr lang="en-US" altLang="en-US" sz="1996" b="1" i="1">
                <a:solidFill>
                  <a:schemeClr val="accent2"/>
                </a:solidFill>
              </a:rPr>
              <a:t>S</a:t>
            </a:r>
            <a:r>
              <a:rPr lang="en-US" altLang="en-US" sz="1996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996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1996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996" b="1" i="1">
                <a:solidFill>
                  <a:schemeClr val="accent2"/>
                </a:solidFill>
              </a:rPr>
              <a:t>merge</a:t>
            </a:r>
            <a:r>
              <a:rPr lang="en-US" altLang="en-US" sz="1996">
                <a:solidFill>
                  <a:schemeClr val="accent2"/>
                </a:solidFill>
              </a:rPr>
              <a:t>(</a:t>
            </a:r>
            <a:r>
              <a:rPr lang="en-US" altLang="en-US" sz="1996" b="1" i="1">
                <a:solidFill>
                  <a:schemeClr val="accent2"/>
                </a:solidFill>
              </a:rPr>
              <a:t>S</a:t>
            </a:r>
            <a:r>
              <a:rPr lang="en-US" altLang="en-US" sz="1996" baseline="-25000">
                <a:solidFill>
                  <a:schemeClr val="accent2"/>
                </a:solidFill>
              </a:rPr>
              <a:t>1</a:t>
            </a:r>
            <a:r>
              <a:rPr lang="en-US" altLang="en-US" sz="1996">
                <a:solidFill>
                  <a:schemeClr val="accent2"/>
                </a:solidFill>
              </a:rPr>
              <a:t>,</a:t>
            </a:r>
            <a:r>
              <a:rPr lang="en-US" altLang="en-US" sz="1996" b="1" i="1">
                <a:solidFill>
                  <a:schemeClr val="accent2"/>
                </a:solidFill>
              </a:rPr>
              <a:t> S</a:t>
            </a:r>
            <a:r>
              <a:rPr lang="en-US" altLang="en-US" sz="1996" baseline="-25000">
                <a:solidFill>
                  <a:schemeClr val="accent2"/>
                </a:solidFill>
              </a:rPr>
              <a:t>2</a:t>
            </a:r>
            <a:r>
              <a:rPr lang="en-US" altLang="en-US" sz="1996">
                <a:solidFill>
                  <a:schemeClr val="accent2"/>
                </a:solidFill>
              </a:rPr>
              <a:t>)</a:t>
            </a:r>
            <a:endParaRPr lang="en-US" altLang="en-US" sz="1996" b="1" i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DAAB463-E322-E3F5-0E06-258281E2D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121" y="305641"/>
            <a:ext cx="8078400" cy="1141920"/>
          </a:xfrm>
        </p:spPr>
        <p:txBody>
          <a:bodyPr/>
          <a:lstStyle/>
          <a:p>
            <a:pPr eaLnBrk="1"/>
            <a:r>
              <a:rPr lang="en-US" altLang="en-US"/>
              <a:t>Merging Two Sorted Sequences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4E14201-D485-9244-63E8-1572B5995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441" y="1600201"/>
            <a:ext cx="7011360" cy="4724640"/>
          </a:xfrm>
        </p:spPr>
        <p:txBody>
          <a:bodyPr/>
          <a:lstStyle/>
          <a:p>
            <a:pPr eaLnBrk="1"/>
            <a:r>
              <a:rPr lang="en-US" altLang="en-US"/>
              <a:t>The conquer step of merge-sort consists of merging two sorted sequences </a:t>
            </a:r>
            <a:r>
              <a:rPr lang="en-US" altLang="en-US" b="1" i="1">
                <a:latin typeface="Times New Roman" panose="02020603050405020304" pitchFamily="18" charset="0"/>
              </a:rPr>
              <a:t>A </a:t>
            </a:r>
            <a:r>
              <a:rPr lang="en-US" altLang="en-US"/>
              <a:t>and </a:t>
            </a:r>
            <a:r>
              <a:rPr lang="en-US" altLang="en-US" b="1" i="1">
                <a:latin typeface="Times New Roman" panose="02020603050405020304" pitchFamily="18" charset="0"/>
              </a:rPr>
              <a:t>B</a:t>
            </a:r>
            <a:r>
              <a:rPr lang="en-US" altLang="en-US"/>
              <a:t> into a sorted sequence </a:t>
            </a:r>
            <a:r>
              <a:rPr lang="en-US" altLang="en-US" b="1" i="1">
                <a:latin typeface="Times New Roman" panose="02020603050405020304" pitchFamily="18" charset="0"/>
              </a:rPr>
              <a:t>S </a:t>
            </a:r>
            <a:r>
              <a:rPr lang="en-US" altLang="en-US"/>
              <a:t>containing the union of the elements of </a:t>
            </a:r>
            <a:r>
              <a:rPr lang="en-US" altLang="en-US" b="1" i="1">
                <a:latin typeface="Times New Roman" panose="02020603050405020304" pitchFamily="18" charset="0"/>
              </a:rPr>
              <a:t>A </a:t>
            </a:r>
            <a:r>
              <a:rPr lang="en-US" altLang="en-US"/>
              <a:t>and </a:t>
            </a:r>
            <a:r>
              <a:rPr lang="en-US" altLang="en-US" b="1" i="1">
                <a:latin typeface="Times New Roman" panose="02020603050405020304" pitchFamily="18" charset="0"/>
              </a:rPr>
              <a:t>B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15FA9C6-5CCD-8C5E-A244-AE809DE4DF20}"/>
              </a:ext>
            </a:extLst>
          </p:cNvPr>
          <p:cNvGrpSpPr>
            <a:grpSpLocks/>
          </p:cNvGrpSpPr>
          <p:nvPr/>
        </p:nvGrpSpPr>
        <p:grpSpPr bwMode="auto">
          <a:xfrm>
            <a:off x="590401" y="4343400"/>
            <a:ext cx="6863040" cy="1788922"/>
            <a:chOff x="372" y="2736"/>
            <a:chExt cx="4323" cy="1127"/>
          </a:xfrm>
        </p:grpSpPr>
        <p:grpSp>
          <p:nvGrpSpPr>
            <p:cNvPr id="25624" name="Group 3">
              <a:extLst>
                <a:ext uri="{FF2B5EF4-FFF2-40B4-BE49-F238E27FC236}">
                  <a16:creationId xmlns:a16="http://schemas.microsoft.com/office/drawing/2014/main" id="{A7D7225A-4202-1AA5-A315-7B7701773D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3080"/>
              <a:ext cx="1536" cy="258"/>
              <a:chOff x="3159" y="3080"/>
              <a:chExt cx="1536" cy="258"/>
            </a:xfrm>
          </p:grpSpPr>
          <p:sp>
            <p:nvSpPr>
              <p:cNvPr id="25635" name="Text Box 4">
                <a:extLst>
                  <a:ext uri="{FF2B5EF4-FFF2-40B4-BE49-F238E27FC236}">
                    <a16:creationId xmlns:a16="http://schemas.microsoft.com/office/drawing/2014/main" id="{5E217E18-A4C6-C5C4-5409-B4C2780864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9" y="3080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29" tIns="45714" rIns="91429" bIns="0">
                <a:spAutoFit/>
              </a:bodyPr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AU" altLang="en-US" sz="2358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5636" name="Text Box 5">
                <a:extLst>
                  <a:ext uri="{FF2B5EF4-FFF2-40B4-BE49-F238E27FC236}">
                    <a16:creationId xmlns:a16="http://schemas.microsoft.com/office/drawing/2014/main" id="{B4861E78-DD68-0B62-92CC-40333ACC2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3" y="3080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29" tIns="45714" rIns="91429" bIns="0">
                <a:spAutoFit/>
              </a:bodyPr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AU" altLang="en-US" sz="2358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5637" name="Text Box 6">
                <a:extLst>
                  <a:ext uri="{FF2B5EF4-FFF2-40B4-BE49-F238E27FC236}">
                    <a16:creationId xmlns:a16="http://schemas.microsoft.com/office/drawing/2014/main" id="{D895D942-7798-1327-96DF-600F0147A5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7" y="3080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29" tIns="45714" rIns="91429" bIns="0">
                <a:spAutoFit/>
              </a:bodyPr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AU" altLang="en-US" sz="2358"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25638" name="Text Box 7">
                <a:extLst>
                  <a:ext uri="{FF2B5EF4-FFF2-40B4-BE49-F238E27FC236}">
                    <a16:creationId xmlns:a16="http://schemas.microsoft.com/office/drawing/2014/main" id="{72002E92-A6B4-0EFD-22BA-B41025FE1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" y="3080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29" tIns="45714" rIns="91429" bIns="0">
                <a:spAutoFit/>
              </a:bodyPr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AU" altLang="en-US" sz="2358">
                    <a:latin typeface="Arial" panose="020B0604020202020204" pitchFamily="34" charset="0"/>
                  </a:rPr>
                  <a:t>22</a:t>
                </a:r>
              </a:p>
            </p:txBody>
          </p:sp>
        </p:grpSp>
        <p:grpSp>
          <p:nvGrpSpPr>
            <p:cNvPr id="25625" name="Group 8">
              <a:extLst>
                <a:ext uri="{FF2B5EF4-FFF2-40B4-BE49-F238E27FC236}">
                  <a16:creationId xmlns:a16="http://schemas.microsoft.com/office/drawing/2014/main" id="{F7C4DBA4-9B5D-F0E6-C64A-28AF93630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071"/>
              <a:ext cx="1536" cy="258"/>
              <a:chOff x="576" y="3071"/>
              <a:chExt cx="1536" cy="258"/>
            </a:xfrm>
          </p:grpSpPr>
          <p:sp>
            <p:nvSpPr>
              <p:cNvPr id="25631" name="Text Box 9">
                <a:extLst>
                  <a:ext uri="{FF2B5EF4-FFF2-40B4-BE49-F238E27FC236}">
                    <a16:creationId xmlns:a16="http://schemas.microsoft.com/office/drawing/2014/main" id="{E2F35A00-E9C8-BEF0-2FF4-1EB4741A91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3071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29" tIns="45714" rIns="91429" bIns="0">
                <a:spAutoFit/>
              </a:bodyPr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AU" altLang="en-US" sz="2358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5632" name="Text Box 10">
                <a:extLst>
                  <a:ext uri="{FF2B5EF4-FFF2-40B4-BE49-F238E27FC236}">
                    <a16:creationId xmlns:a16="http://schemas.microsoft.com/office/drawing/2014/main" id="{79951013-DC8B-5507-DDF3-5813CA287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071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29" tIns="45714" rIns="91429" bIns="0">
                <a:spAutoFit/>
              </a:bodyPr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AU" altLang="en-US" sz="2358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5633" name="Text Box 11">
                <a:extLst>
                  <a:ext uri="{FF2B5EF4-FFF2-40B4-BE49-F238E27FC236}">
                    <a16:creationId xmlns:a16="http://schemas.microsoft.com/office/drawing/2014/main" id="{F4EB73BC-6A15-067B-D7EC-0BB1A703BF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3071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29" tIns="45714" rIns="91429" bIns="0">
                <a:spAutoFit/>
              </a:bodyPr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AU" altLang="en-US" sz="2358">
                    <a:latin typeface="Arial" panose="020B0604020202020204" pitchFamily="34" charset="0"/>
                  </a:rPr>
                  <a:t>15</a:t>
                </a:r>
              </a:p>
            </p:txBody>
          </p:sp>
          <p:sp>
            <p:nvSpPr>
              <p:cNvPr id="25634" name="Text Box 12">
                <a:extLst>
                  <a:ext uri="{FF2B5EF4-FFF2-40B4-BE49-F238E27FC236}">
                    <a16:creationId xmlns:a16="http://schemas.microsoft.com/office/drawing/2014/main" id="{5A6D028B-998C-374E-8D71-FBB251B995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071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29" tIns="45714" rIns="91429" bIns="0">
                <a:spAutoFit/>
              </a:bodyPr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AU" altLang="en-US" sz="2358">
                    <a:latin typeface="Arial" panose="020B0604020202020204" pitchFamily="34" charset="0"/>
                  </a:rPr>
                  <a:t>28</a:t>
                </a:r>
              </a:p>
            </p:txBody>
          </p:sp>
        </p:grpSp>
        <p:sp>
          <p:nvSpPr>
            <p:cNvPr id="97293" name="Rectangle 13">
              <a:extLst>
                <a:ext uri="{FF2B5EF4-FFF2-40B4-BE49-F238E27FC236}">
                  <a16:creationId xmlns:a16="http://schemas.microsoft.com/office/drawing/2014/main" id="{A6D6C78D-4F06-8207-0C87-6837F8300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2750"/>
              <a:ext cx="269" cy="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0" tIns="46033" rIns="0" bIns="46033">
              <a:spAutoFit/>
            </a:bodyPr>
            <a:lstStyle/>
            <a:p>
              <a:pPr defTabSz="914414">
                <a:spcBef>
                  <a:spcPct val="50000"/>
                </a:spcBef>
                <a:defRPr/>
              </a:pPr>
              <a:r>
                <a:rPr lang="en-US" sz="2812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rPr>
                <a:t>L:</a:t>
              </a:r>
            </a:p>
          </p:txBody>
        </p:sp>
        <p:sp>
          <p:nvSpPr>
            <p:cNvPr id="97294" name="Rectangle 14">
              <a:extLst>
                <a:ext uri="{FF2B5EF4-FFF2-40B4-BE49-F238E27FC236}">
                  <a16:creationId xmlns:a16="http://schemas.microsoft.com/office/drawing/2014/main" id="{06A7A11F-15BD-2B8C-F3D4-F810055B6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2736"/>
              <a:ext cx="268" cy="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0" tIns="46033" rIns="0" bIns="46033">
              <a:spAutoFit/>
            </a:bodyPr>
            <a:lstStyle/>
            <a:p>
              <a:pPr defTabSz="914414">
                <a:spcBef>
                  <a:spcPct val="50000"/>
                </a:spcBef>
                <a:defRPr/>
              </a:pPr>
              <a:r>
                <a:rPr lang="en-US" sz="2812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rPr>
                <a:t>R:</a:t>
              </a:r>
            </a:p>
          </p:txBody>
        </p:sp>
        <p:sp>
          <p:nvSpPr>
            <p:cNvPr id="25628" name="AutoShape 15">
              <a:extLst>
                <a:ext uri="{FF2B5EF4-FFF2-40B4-BE49-F238E27FC236}">
                  <a16:creationId xmlns:a16="http://schemas.microsoft.com/office/drawing/2014/main" id="{DCDCFD0D-7763-35E6-6672-B4BA4B1877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401296">
              <a:off x="2323" y="3268"/>
              <a:ext cx="115" cy="485"/>
            </a:xfrm>
            <a:prstGeom prst="upArrow">
              <a:avLst>
                <a:gd name="adj1" fmla="val 50000"/>
                <a:gd name="adj2" fmla="val 10543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/>
            </a:p>
          </p:txBody>
        </p:sp>
        <p:sp>
          <p:nvSpPr>
            <p:cNvPr id="97296" name="Rectangle 16">
              <a:extLst>
                <a:ext uri="{FF2B5EF4-FFF2-40B4-BE49-F238E27FC236}">
                  <a16:creationId xmlns:a16="http://schemas.microsoft.com/office/drawing/2014/main" id="{3148BD8B-C9E0-D391-E848-F4FC00298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3629"/>
              <a:ext cx="1363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4" rIns="91429" bIns="45714">
              <a:spAutoFit/>
            </a:bodyPr>
            <a:lstStyle/>
            <a:p>
              <a:pPr defTabSz="914414" eaLnBrk="1" hangingPunct="1">
                <a:defRPr/>
              </a:pPr>
              <a:r>
                <a:rPr lang="en-US" sz="1814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Temporary Arrays</a:t>
              </a:r>
            </a:p>
          </p:txBody>
        </p:sp>
        <p:sp>
          <p:nvSpPr>
            <p:cNvPr id="25630" name="AutoShape 17">
              <a:extLst>
                <a:ext uri="{FF2B5EF4-FFF2-40B4-BE49-F238E27FC236}">
                  <a16:creationId xmlns:a16="http://schemas.microsoft.com/office/drawing/2014/main" id="{51C5BEFF-796F-9BB6-2923-811C5A6091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401296" flipH="1">
              <a:off x="2826" y="3236"/>
              <a:ext cx="140" cy="485"/>
            </a:xfrm>
            <a:prstGeom prst="upArrow">
              <a:avLst>
                <a:gd name="adj1" fmla="val 50000"/>
                <a:gd name="adj2" fmla="val 8660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/>
            </a:p>
          </p:txBody>
        </p:sp>
      </p:grpSp>
      <p:grpSp>
        <p:nvGrpSpPr>
          <p:cNvPr id="25603" name="Group 18">
            <a:extLst>
              <a:ext uri="{FF2B5EF4-FFF2-40B4-BE49-F238E27FC236}">
                <a16:creationId xmlns:a16="http://schemas.microsoft.com/office/drawing/2014/main" id="{C7B3BB74-02CE-FA0D-E1AA-4D0EB5FB7DEA}"/>
              </a:ext>
            </a:extLst>
          </p:cNvPr>
          <p:cNvGrpSpPr>
            <a:grpSpLocks/>
          </p:cNvGrpSpPr>
          <p:nvPr/>
        </p:nvGrpSpPr>
        <p:grpSpPr bwMode="auto">
          <a:xfrm>
            <a:off x="1550881" y="2719081"/>
            <a:ext cx="4870080" cy="416356"/>
            <a:chOff x="894" y="1037"/>
            <a:chExt cx="3068" cy="262"/>
          </a:xfrm>
        </p:grpSpPr>
        <p:sp>
          <p:nvSpPr>
            <p:cNvPr id="25616" name="Text Box 19">
              <a:extLst>
                <a:ext uri="{FF2B5EF4-FFF2-40B4-BE49-F238E27FC236}">
                  <a16:creationId xmlns:a16="http://schemas.microsoft.com/office/drawing/2014/main" id="{12669E82-10CC-9BA4-9B70-C7C71F48B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037"/>
              <a:ext cx="384" cy="2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lIns="91429" tIns="45714" rIns="91429" bIns="0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2358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5617" name="Text Box 20">
              <a:extLst>
                <a:ext uri="{FF2B5EF4-FFF2-40B4-BE49-F238E27FC236}">
                  <a16:creationId xmlns:a16="http://schemas.microsoft.com/office/drawing/2014/main" id="{9B9D52FF-59DE-DFEA-B4A5-88793D48D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037"/>
              <a:ext cx="384" cy="2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lIns="91429" tIns="45714" rIns="91429" bIns="0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2358"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25618" name="Text Box 21">
              <a:extLst>
                <a:ext uri="{FF2B5EF4-FFF2-40B4-BE49-F238E27FC236}">
                  <a16:creationId xmlns:a16="http://schemas.microsoft.com/office/drawing/2014/main" id="{20ECDDD7-5ABF-24C8-5797-3551A1181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037"/>
              <a:ext cx="384" cy="2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lIns="91429" tIns="45714" rIns="91429" bIns="0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2358">
                  <a:latin typeface="Arial" panose="020B0604020202020204" pitchFamily="34" charset="0"/>
                </a:rPr>
                <a:t>28</a:t>
              </a:r>
            </a:p>
          </p:txBody>
        </p:sp>
        <p:sp>
          <p:nvSpPr>
            <p:cNvPr id="25619" name="Text Box 22">
              <a:extLst>
                <a:ext uri="{FF2B5EF4-FFF2-40B4-BE49-F238E27FC236}">
                  <a16:creationId xmlns:a16="http://schemas.microsoft.com/office/drawing/2014/main" id="{7235BE11-2105-14C7-290D-1E00BE018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037"/>
              <a:ext cx="384" cy="2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lIns="91429" tIns="45714" rIns="91429" bIns="0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2358"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25620" name="Text Box 23">
              <a:extLst>
                <a:ext uri="{FF2B5EF4-FFF2-40B4-BE49-F238E27FC236}">
                  <a16:creationId xmlns:a16="http://schemas.microsoft.com/office/drawing/2014/main" id="{F98BFA29-9E47-BBAA-9CC2-BA7D27A8B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1037"/>
              <a:ext cx="384" cy="2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lIns="91429" tIns="45714" rIns="91429" bIns="0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2358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5621" name="Text Box 24">
              <a:extLst>
                <a:ext uri="{FF2B5EF4-FFF2-40B4-BE49-F238E27FC236}">
                  <a16:creationId xmlns:a16="http://schemas.microsoft.com/office/drawing/2014/main" id="{C9F5EF08-FE67-FB89-4638-F296FC5A8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1037"/>
              <a:ext cx="384" cy="2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lIns="91429" tIns="45714" rIns="91429" bIns="0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2358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5622" name="Text Box 25">
              <a:extLst>
                <a:ext uri="{FF2B5EF4-FFF2-40B4-BE49-F238E27FC236}">
                  <a16:creationId xmlns:a16="http://schemas.microsoft.com/office/drawing/2014/main" id="{B28AFFDD-4EEF-F8C3-3087-B30A813A7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1037"/>
              <a:ext cx="384" cy="2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lIns="91429" tIns="45714" rIns="91429" bIns="0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2358"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25623" name="Text Box 26">
              <a:extLst>
                <a:ext uri="{FF2B5EF4-FFF2-40B4-BE49-F238E27FC236}">
                  <a16:creationId xmlns:a16="http://schemas.microsoft.com/office/drawing/2014/main" id="{FBC606C2-DEA5-17C7-A45A-6B2BD9A37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" y="1042"/>
              <a:ext cx="384" cy="2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lIns="91429" tIns="45714" rIns="91429" bIns="0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2358">
                  <a:latin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25604" name="Rectangle 27">
            <a:extLst>
              <a:ext uri="{FF2B5EF4-FFF2-40B4-BE49-F238E27FC236}">
                <a16:creationId xmlns:a16="http://schemas.microsoft.com/office/drawing/2014/main" id="{9C6BDFBB-D0B7-2D63-2465-5877D23F4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441" y="361"/>
            <a:ext cx="7773120" cy="1143360"/>
          </a:xfrm>
        </p:spPr>
        <p:txBody>
          <a:bodyPr/>
          <a:lstStyle/>
          <a:p>
            <a:pPr eaLnBrk="1"/>
            <a:r>
              <a:rPr lang="en-US" altLang="en-US"/>
              <a:t>Merge-Sort: Merge Example</a:t>
            </a:r>
            <a:endParaRPr lang="en-AU" altLang="en-US"/>
          </a:p>
        </p:txBody>
      </p:sp>
      <p:grpSp>
        <p:nvGrpSpPr>
          <p:cNvPr id="6" name="Group 28">
            <a:extLst>
              <a:ext uri="{FF2B5EF4-FFF2-40B4-BE49-F238E27FC236}">
                <a16:creationId xmlns:a16="http://schemas.microsoft.com/office/drawing/2014/main" id="{BB2CCAEC-950B-8BB3-D181-336CFB288287}"/>
              </a:ext>
            </a:extLst>
          </p:cNvPr>
          <p:cNvGrpSpPr>
            <a:grpSpLocks/>
          </p:cNvGrpSpPr>
          <p:nvPr/>
        </p:nvGrpSpPr>
        <p:grpSpPr bwMode="auto">
          <a:xfrm>
            <a:off x="1536481" y="2717642"/>
            <a:ext cx="2437920" cy="409347"/>
            <a:chOff x="968" y="1721"/>
            <a:chExt cx="1536" cy="258"/>
          </a:xfrm>
        </p:grpSpPr>
        <p:sp>
          <p:nvSpPr>
            <p:cNvPr id="25612" name="Text Box 29">
              <a:extLst>
                <a:ext uri="{FF2B5EF4-FFF2-40B4-BE49-F238E27FC236}">
                  <a16:creationId xmlns:a16="http://schemas.microsoft.com/office/drawing/2014/main" id="{E805EBB5-20D5-20EF-A5F8-D36FE9854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" y="1721"/>
              <a:ext cx="384" cy="258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lIns="91429" tIns="45714" rIns="91429" bIns="0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2358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5613" name="Text Box 30">
              <a:extLst>
                <a:ext uri="{FF2B5EF4-FFF2-40B4-BE49-F238E27FC236}">
                  <a16:creationId xmlns:a16="http://schemas.microsoft.com/office/drawing/2014/main" id="{65CEAB63-E079-6EFD-1FD1-4D0ECF3E8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1721"/>
              <a:ext cx="384" cy="258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lIns="91429" tIns="45714" rIns="91429" bIns="0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2358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5614" name="Text Box 31">
              <a:extLst>
                <a:ext uri="{FF2B5EF4-FFF2-40B4-BE49-F238E27FC236}">
                  <a16:creationId xmlns:a16="http://schemas.microsoft.com/office/drawing/2014/main" id="{CAF1BB52-9BD1-B40E-0063-5FF2CCA94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" y="1721"/>
              <a:ext cx="384" cy="258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lIns="91429" tIns="45714" rIns="91429" bIns="0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2358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5615" name="Text Box 32">
              <a:extLst>
                <a:ext uri="{FF2B5EF4-FFF2-40B4-BE49-F238E27FC236}">
                  <a16:creationId xmlns:a16="http://schemas.microsoft.com/office/drawing/2014/main" id="{602C0E4E-ACEC-A5A4-4AE5-855D99D96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0" y="1721"/>
              <a:ext cx="384" cy="258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lIns="91429" tIns="45714" rIns="91429" bIns="0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2358">
                  <a:latin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7" name="Group 33">
            <a:extLst>
              <a:ext uri="{FF2B5EF4-FFF2-40B4-BE49-F238E27FC236}">
                <a16:creationId xmlns:a16="http://schemas.microsoft.com/office/drawing/2014/main" id="{0FD807CA-45AC-8FFA-B06E-978F8BB59EB6}"/>
              </a:ext>
            </a:extLst>
          </p:cNvPr>
          <p:cNvGrpSpPr>
            <a:grpSpLocks/>
          </p:cNvGrpSpPr>
          <p:nvPr/>
        </p:nvGrpSpPr>
        <p:grpSpPr bwMode="auto">
          <a:xfrm>
            <a:off x="3974401" y="2717642"/>
            <a:ext cx="2439360" cy="409347"/>
            <a:chOff x="2504" y="1721"/>
            <a:chExt cx="1536" cy="258"/>
          </a:xfrm>
        </p:grpSpPr>
        <p:sp>
          <p:nvSpPr>
            <p:cNvPr id="25608" name="Text Box 34">
              <a:extLst>
                <a:ext uri="{FF2B5EF4-FFF2-40B4-BE49-F238E27FC236}">
                  <a16:creationId xmlns:a16="http://schemas.microsoft.com/office/drawing/2014/main" id="{5B75418D-C4BE-CD33-1C16-8B065E5A5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" y="1721"/>
              <a:ext cx="384" cy="258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lIns="91429" tIns="45714" rIns="91429" bIns="0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2358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5609" name="Text Box 35">
              <a:extLst>
                <a:ext uri="{FF2B5EF4-FFF2-40B4-BE49-F238E27FC236}">
                  <a16:creationId xmlns:a16="http://schemas.microsoft.com/office/drawing/2014/main" id="{897CC7A5-095E-53C4-D2A3-DC449083D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721"/>
              <a:ext cx="384" cy="258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lIns="91429" tIns="45714" rIns="91429" bIns="0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2358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5610" name="Text Box 36">
              <a:extLst>
                <a:ext uri="{FF2B5EF4-FFF2-40B4-BE49-F238E27FC236}">
                  <a16:creationId xmlns:a16="http://schemas.microsoft.com/office/drawing/2014/main" id="{4E473D9F-5D91-2A62-A4A8-A3505775F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2" y="1721"/>
              <a:ext cx="384" cy="258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lIns="91429" tIns="45714" rIns="91429" bIns="0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2358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5611" name="Text Box 37">
              <a:extLst>
                <a:ext uri="{FF2B5EF4-FFF2-40B4-BE49-F238E27FC236}">
                  <a16:creationId xmlns:a16="http://schemas.microsoft.com/office/drawing/2014/main" id="{58498A58-0B6F-8CA2-4B48-9309916AF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6" y="1721"/>
              <a:ext cx="384" cy="258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lIns="91429" tIns="45714" rIns="91429" bIns="0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en-US" sz="2358">
                  <a:latin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97318" name="Rectangle 38">
            <a:extLst>
              <a:ext uri="{FF2B5EF4-FFF2-40B4-BE49-F238E27FC236}">
                <a16:creationId xmlns:a16="http://schemas.microsoft.com/office/drawing/2014/main" id="{995BDD0F-975A-D5C2-786B-236FF0BF8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1" y="2664361"/>
            <a:ext cx="635040" cy="4558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64" tIns="46033" rIns="92064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358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3537 L -0.06962 0.31445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0.01919 L 0.11406 0.317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148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26F792C-597F-B895-9E7D-99D636ACF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441" y="361"/>
            <a:ext cx="7773120" cy="1143360"/>
          </a:xfrm>
        </p:spPr>
        <p:txBody>
          <a:bodyPr/>
          <a:lstStyle/>
          <a:p>
            <a:pPr eaLnBrk="1"/>
            <a:r>
              <a:rPr lang="en-US" altLang="en-US"/>
              <a:t>Merge-Sort: Merge Example</a:t>
            </a:r>
            <a:endParaRPr lang="en-AU" altLang="en-US"/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132F41C1-4743-BE7D-36C6-1D9414F6D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41" y="2632681"/>
            <a:ext cx="60912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B3721025-3046-1051-6158-AB7C30E30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560" y="2632681"/>
            <a:ext cx="61056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AF97F667-A0C8-0870-5C8D-34A8C75F5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121" y="2632681"/>
            <a:ext cx="60912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5DEBE37A-8309-8038-1EB4-633E4A96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41" y="2632681"/>
            <a:ext cx="60912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F96B0AFF-465E-E753-BA18-02C78E7BD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360" y="2632681"/>
            <a:ext cx="61056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54A212DD-A024-B65A-A9A7-BD0335C61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921" y="2632681"/>
            <a:ext cx="60912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0F14BFBD-5D68-FBDE-EDE0-812539EC8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41" y="2632681"/>
            <a:ext cx="60912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7133C52A-DEF6-B20A-EBB5-57C4E1843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160" y="2632681"/>
            <a:ext cx="61056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99339" name="Rectangle 11">
            <a:extLst>
              <a:ext uri="{FF2B5EF4-FFF2-40B4-BE49-F238E27FC236}">
                <a16:creationId xmlns:a16="http://schemas.microsoft.com/office/drawing/2014/main" id="{5ED215A8-6810-BFCC-EEB4-6AE00B74E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01" y="4365001"/>
            <a:ext cx="427680" cy="9584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3" rIns="0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812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L:</a:t>
            </a:r>
          </a:p>
        </p:txBody>
      </p:sp>
      <p:sp>
        <p:nvSpPr>
          <p:cNvPr id="99340" name="Rectangle 12">
            <a:extLst>
              <a:ext uri="{FF2B5EF4-FFF2-40B4-BE49-F238E27FC236}">
                <a16:creationId xmlns:a16="http://schemas.microsoft.com/office/drawing/2014/main" id="{78CD3FDE-ECA6-F074-103F-84D240A7B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960" y="2147402"/>
            <a:ext cx="633600" cy="4558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64" tIns="46033" rIns="92064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358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A: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603DF650-4621-3F81-AE32-365AFE29E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209FC244-2570-060A-C5CC-926EF80A2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6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08AC82AE-FDF6-4D69-27BA-521246264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720" y="487476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26640" name="Text Box 16">
            <a:extLst>
              <a:ext uri="{FF2B5EF4-FFF2-40B4-BE49-F238E27FC236}">
                <a16:creationId xmlns:a16="http://schemas.microsoft.com/office/drawing/2014/main" id="{F9C98748-E62E-B597-A6E7-373BC8BF1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28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6641" name="Text Box 17">
            <a:extLst>
              <a:ext uri="{FF2B5EF4-FFF2-40B4-BE49-F238E27FC236}">
                <a16:creationId xmlns:a16="http://schemas.microsoft.com/office/drawing/2014/main" id="{1317EE6E-17CB-5A8E-5DC6-17D62BC5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5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6642" name="Text Box 18">
            <a:extLst>
              <a:ext uri="{FF2B5EF4-FFF2-40B4-BE49-F238E27FC236}">
                <a16:creationId xmlns:a16="http://schemas.microsoft.com/office/drawing/2014/main" id="{09D185CD-614B-EE33-8954-752EE8E42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64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6643" name="Text Box 19">
            <a:extLst>
              <a:ext uri="{FF2B5EF4-FFF2-40B4-BE49-F238E27FC236}">
                <a16:creationId xmlns:a16="http://schemas.microsoft.com/office/drawing/2014/main" id="{742877EC-4B08-5A18-7366-86404B63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761" y="488916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26644" name="Text Box 20">
            <a:extLst>
              <a:ext uri="{FF2B5EF4-FFF2-40B4-BE49-F238E27FC236}">
                <a16:creationId xmlns:a16="http://schemas.microsoft.com/office/drawing/2014/main" id="{AD16E83E-168B-C30B-B03D-74EDC4E43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3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99349" name="Rectangle 21">
            <a:extLst>
              <a:ext uri="{FF2B5EF4-FFF2-40B4-BE49-F238E27FC236}">
                <a16:creationId xmlns:a16="http://schemas.microsoft.com/office/drawing/2014/main" id="{92BB5A0A-A2A0-707B-C392-3212A7A93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640" y="4343400"/>
            <a:ext cx="426240" cy="9584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3" rIns="0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812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R:</a:t>
            </a:r>
          </a:p>
        </p:txBody>
      </p:sp>
      <p:sp>
        <p:nvSpPr>
          <p:cNvPr id="26646" name="Text Box 22">
            <a:extLst>
              <a:ext uri="{FF2B5EF4-FFF2-40B4-BE49-F238E27FC236}">
                <a16:creationId xmlns:a16="http://schemas.microsoft.com/office/drawing/2014/main" id="{45091430-486E-F8E9-8366-3CE6EB7B4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241" y="5797801"/>
            <a:ext cx="43920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45714" rIns="0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009900"/>
                </a:solidFill>
                <a:latin typeface="Arial" panose="020B0604020202020204" pitchFamily="34" charset="0"/>
              </a:rPr>
              <a:t>i=0</a:t>
            </a:r>
          </a:p>
        </p:txBody>
      </p:sp>
      <p:sp>
        <p:nvSpPr>
          <p:cNvPr id="26647" name="Text Box 23">
            <a:extLst>
              <a:ext uri="{FF2B5EF4-FFF2-40B4-BE49-F238E27FC236}">
                <a16:creationId xmlns:a16="http://schemas.microsoft.com/office/drawing/2014/main" id="{4A8FA469-7D63-C342-8363-11476AA78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121" y="5817961"/>
            <a:ext cx="68544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FF0000"/>
                </a:solidFill>
                <a:latin typeface="Arial" panose="020B0604020202020204" pitchFamily="34" charset="0"/>
              </a:rPr>
              <a:t>j=0</a:t>
            </a:r>
          </a:p>
        </p:txBody>
      </p:sp>
      <p:sp>
        <p:nvSpPr>
          <p:cNvPr id="26648" name="Text Box 24">
            <a:extLst>
              <a:ext uri="{FF2B5EF4-FFF2-40B4-BE49-F238E27FC236}">
                <a16:creationId xmlns:a16="http://schemas.microsoft.com/office/drawing/2014/main" id="{2E4D4E41-A7DE-B7F5-A12B-7193562ED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921" y="3403081"/>
            <a:ext cx="74160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0000FF"/>
                </a:solidFill>
                <a:latin typeface="Arial" panose="020B0604020202020204" pitchFamily="34" charset="0"/>
              </a:rPr>
              <a:t>k=0</a:t>
            </a:r>
          </a:p>
        </p:txBody>
      </p:sp>
      <p:sp>
        <p:nvSpPr>
          <p:cNvPr id="26649" name="Text Box 25">
            <a:extLst>
              <a:ext uri="{FF2B5EF4-FFF2-40B4-BE49-F238E27FC236}">
                <a16:creationId xmlns:a16="http://schemas.microsoft.com/office/drawing/2014/main" id="{411CEFF9-BABD-C6FC-46EB-6A914147A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6650" name="Text Box 26">
            <a:extLst>
              <a:ext uri="{FF2B5EF4-FFF2-40B4-BE49-F238E27FC236}">
                <a16:creationId xmlns:a16="http://schemas.microsoft.com/office/drawing/2014/main" id="{1ABA8DDB-9A5F-BACC-743F-B7B83F1E3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6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651" name="Text Box 27">
            <a:extLst>
              <a:ext uri="{FF2B5EF4-FFF2-40B4-BE49-F238E27FC236}">
                <a16:creationId xmlns:a16="http://schemas.microsoft.com/office/drawing/2014/main" id="{DE648BBF-67CA-A7F4-62AE-293703C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720" y="487476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6652" name="Text Box 28">
            <a:extLst>
              <a:ext uri="{FF2B5EF4-FFF2-40B4-BE49-F238E27FC236}">
                <a16:creationId xmlns:a16="http://schemas.microsoft.com/office/drawing/2014/main" id="{9C66EBA3-EF32-70FC-D73D-9E19F00C0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28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6653" name="Text Box 29">
            <a:extLst>
              <a:ext uri="{FF2B5EF4-FFF2-40B4-BE49-F238E27FC236}">
                <a16:creationId xmlns:a16="http://schemas.microsoft.com/office/drawing/2014/main" id="{DAB36B08-8608-F2E9-4B4D-AE01549FC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5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654" name="Text Box 30">
            <a:extLst>
              <a:ext uri="{FF2B5EF4-FFF2-40B4-BE49-F238E27FC236}">
                <a16:creationId xmlns:a16="http://schemas.microsoft.com/office/drawing/2014/main" id="{BE273D3B-85F0-BD42-80FC-D3C34F403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64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6655" name="Text Box 31">
            <a:extLst>
              <a:ext uri="{FF2B5EF4-FFF2-40B4-BE49-F238E27FC236}">
                <a16:creationId xmlns:a16="http://schemas.microsoft.com/office/drawing/2014/main" id="{A7063A3C-0B49-772F-48D3-7D6499A58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761" y="488916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6656" name="Text Box 32">
            <a:extLst>
              <a:ext uri="{FF2B5EF4-FFF2-40B4-BE49-F238E27FC236}">
                <a16:creationId xmlns:a16="http://schemas.microsoft.com/office/drawing/2014/main" id="{6ECE0A8B-CCF0-F727-0B2D-DD49D388C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3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6657" name="Text Box 33">
            <a:extLst>
              <a:ext uri="{FF2B5EF4-FFF2-40B4-BE49-F238E27FC236}">
                <a16:creationId xmlns:a16="http://schemas.microsoft.com/office/drawing/2014/main" id="{05748272-FE74-358D-C7C2-8DD801D64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201" y="2626921"/>
            <a:ext cx="610560" cy="409017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AU" altLang="en-US" sz="2358">
              <a:latin typeface="Arial" panose="020B0604020202020204" pitchFamily="34" charset="0"/>
            </a:endParaRPr>
          </a:p>
        </p:txBody>
      </p:sp>
      <p:sp>
        <p:nvSpPr>
          <p:cNvPr id="99362" name="Text Box 34">
            <a:extLst>
              <a:ext uri="{FF2B5EF4-FFF2-40B4-BE49-F238E27FC236}">
                <a16:creationId xmlns:a16="http://schemas.microsoft.com/office/drawing/2014/main" id="{28691493-C09C-D48C-A223-C6BFCBAAC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881" y="263268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659" name="AutoShape 35">
            <a:extLst>
              <a:ext uri="{FF2B5EF4-FFF2-40B4-BE49-F238E27FC236}">
                <a16:creationId xmlns:a16="http://schemas.microsoft.com/office/drawing/2014/main" id="{8E45CDDA-B900-D4E1-776A-B87C2CEC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41" y="5384521"/>
            <a:ext cx="233280" cy="449280"/>
          </a:xfrm>
          <a:prstGeom prst="upArrow">
            <a:avLst>
              <a:gd name="adj1" fmla="val 50000"/>
              <a:gd name="adj2" fmla="val 48148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26660" name="AutoShape 36">
            <a:extLst>
              <a:ext uri="{FF2B5EF4-FFF2-40B4-BE49-F238E27FC236}">
                <a16:creationId xmlns:a16="http://schemas.microsoft.com/office/drawing/2014/main" id="{69FC54CF-1897-91CD-D6CE-AB2B766F7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61" y="5384521"/>
            <a:ext cx="231840" cy="420480"/>
          </a:xfrm>
          <a:prstGeom prst="upArrow">
            <a:avLst>
              <a:gd name="adj1" fmla="val 50000"/>
              <a:gd name="adj2" fmla="val 4534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26661" name="AutoShape 37">
            <a:extLst>
              <a:ext uri="{FF2B5EF4-FFF2-40B4-BE49-F238E27FC236}">
                <a16:creationId xmlns:a16="http://schemas.microsoft.com/office/drawing/2014/main" id="{36A6506E-40F2-2280-D64C-32FAEA963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561" y="3092041"/>
            <a:ext cx="190080" cy="348480"/>
          </a:xfrm>
          <a:prstGeom prst="upArrow">
            <a:avLst>
              <a:gd name="adj1" fmla="val 50000"/>
              <a:gd name="adj2" fmla="val 458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F15E395-9877-2415-5CF7-653626F6E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441" y="361"/>
            <a:ext cx="7773120" cy="1143360"/>
          </a:xfrm>
        </p:spPr>
        <p:txBody>
          <a:bodyPr/>
          <a:lstStyle/>
          <a:p>
            <a:pPr eaLnBrk="1"/>
            <a:r>
              <a:rPr lang="en-US" altLang="en-US"/>
              <a:t>Merge-Sort: Merge Example</a:t>
            </a:r>
            <a:endParaRPr lang="en-AU" altLang="en-US"/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8A313803-BC10-DC68-70B9-8B2559840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41" y="263268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C5A25ED1-B7EA-7B0D-CE8B-8BEB2A392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560" y="2632681"/>
            <a:ext cx="61056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336C34C4-1428-EF4A-E01C-908AC4EB6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121" y="2632681"/>
            <a:ext cx="60912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38426B94-DAB6-3C2F-05E4-F8A6014F5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41" y="2632681"/>
            <a:ext cx="60912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061E5A27-9CBF-71DF-17A1-C3A9B525A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360" y="2632681"/>
            <a:ext cx="61056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EE313C5F-7E10-B02A-D229-5C9D4C1C7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921" y="2632681"/>
            <a:ext cx="60912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510EA015-3A7A-E869-5F30-A0CA7DC87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41" y="2632681"/>
            <a:ext cx="60912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7658" name="Text Box 10">
            <a:extLst>
              <a:ext uri="{FF2B5EF4-FFF2-40B4-BE49-F238E27FC236}">
                <a16:creationId xmlns:a16="http://schemas.microsoft.com/office/drawing/2014/main" id="{2C501E00-0A9E-453E-D0BD-F3DD1743B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160" y="2632681"/>
            <a:ext cx="61056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101387" name="Rectangle 11">
            <a:extLst>
              <a:ext uri="{FF2B5EF4-FFF2-40B4-BE49-F238E27FC236}">
                <a16:creationId xmlns:a16="http://schemas.microsoft.com/office/drawing/2014/main" id="{237CACA1-A477-6C70-6430-F11474A2C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01" y="4365001"/>
            <a:ext cx="427680" cy="9584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3" rIns="0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812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L:</a:t>
            </a:r>
          </a:p>
        </p:txBody>
      </p:sp>
      <p:sp>
        <p:nvSpPr>
          <p:cNvPr id="101388" name="Rectangle 12">
            <a:extLst>
              <a:ext uri="{FF2B5EF4-FFF2-40B4-BE49-F238E27FC236}">
                <a16:creationId xmlns:a16="http://schemas.microsoft.com/office/drawing/2014/main" id="{4C09DF16-18A6-4AF6-1AB9-C0B6567C0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960" y="2147402"/>
            <a:ext cx="633600" cy="4558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64" tIns="46033" rIns="92064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358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A:</a:t>
            </a: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1DE9AE24-878D-F9F0-58A2-67BA29BF1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03633581-75F4-E167-5F49-02E84547D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520" y="487476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17CA1487-C583-A985-81A2-42386BB88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08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82FCC5E7-D160-E5CE-E926-162FA5FC4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B2841A02-0ECA-B8E2-5CED-7E71E9F7C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5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B84153CD-F134-36E2-4687-A93F2F176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64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83CA4360-C44F-B169-A417-22A4BCD8D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761" y="488916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27668" name="Text Box 20">
            <a:extLst>
              <a:ext uri="{FF2B5EF4-FFF2-40B4-BE49-F238E27FC236}">
                <a16:creationId xmlns:a16="http://schemas.microsoft.com/office/drawing/2014/main" id="{64CA7254-04A4-821B-CA1A-1E6543166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3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101397" name="Rectangle 21">
            <a:extLst>
              <a:ext uri="{FF2B5EF4-FFF2-40B4-BE49-F238E27FC236}">
                <a16:creationId xmlns:a16="http://schemas.microsoft.com/office/drawing/2014/main" id="{0DDD774A-38AC-E75D-947F-7207C3D43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640" y="4343400"/>
            <a:ext cx="426240" cy="9584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3" rIns="0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812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R: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B8A30256-DF51-6D88-07D5-49FD9E9BC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400" y="3417481"/>
            <a:ext cx="74304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0000FF"/>
                </a:solidFill>
                <a:latin typeface="Arial" panose="020B0604020202020204" pitchFamily="34" charset="0"/>
              </a:rPr>
              <a:t>k=1</a:t>
            </a:r>
          </a:p>
        </p:txBody>
      </p:sp>
      <p:sp>
        <p:nvSpPr>
          <p:cNvPr id="27671" name="Text Box 23">
            <a:extLst>
              <a:ext uri="{FF2B5EF4-FFF2-40B4-BE49-F238E27FC236}">
                <a16:creationId xmlns:a16="http://schemas.microsoft.com/office/drawing/2014/main" id="{ABC7BCD6-901D-156C-4EE6-7C253F24F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672" name="Text Box 24">
            <a:extLst>
              <a:ext uri="{FF2B5EF4-FFF2-40B4-BE49-F238E27FC236}">
                <a16:creationId xmlns:a16="http://schemas.microsoft.com/office/drawing/2014/main" id="{BC3909E6-3F31-8F82-BF5D-285523E8F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520" y="487476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7673" name="Text Box 25">
            <a:extLst>
              <a:ext uri="{FF2B5EF4-FFF2-40B4-BE49-F238E27FC236}">
                <a16:creationId xmlns:a16="http://schemas.microsoft.com/office/drawing/2014/main" id="{23FE60B7-F87C-8CF2-6378-F49DFC60A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08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7674" name="Text Box 26">
            <a:extLst>
              <a:ext uri="{FF2B5EF4-FFF2-40B4-BE49-F238E27FC236}">
                <a16:creationId xmlns:a16="http://schemas.microsoft.com/office/drawing/2014/main" id="{43126E32-204B-7403-6448-5211D75BF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7675" name="Text Box 27">
            <a:extLst>
              <a:ext uri="{FF2B5EF4-FFF2-40B4-BE49-F238E27FC236}">
                <a16:creationId xmlns:a16="http://schemas.microsoft.com/office/drawing/2014/main" id="{18908F9E-55E8-E61B-E686-F231A6607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5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7676" name="Text Box 28">
            <a:extLst>
              <a:ext uri="{FF2B5EF4-FFF2-40B4-BE49-F238E27FC236}">
                <a16:creationId xmlns:a16="http://schemas.microsoft.com/office/drawing/2014/main" id="{30692C24-0D81-11D0-F82C-37BBF9CAF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64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7677" name="Text Box 29">
            <a:extLst>
              <a:ext uri="{FF2B5EF4-FFF2-40B4-BE49-F238E27FC236}">
                <a16:creationId xmlns:a16="http://schemas.microsoft.com/office/drawing/2014/main" id="{FC3655D9-2D4D-0CD6-FE3E-8982A903D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761" y="488916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7678" name="Text Box 30">
            <a:extLst>
              <a:ext uri="{FF2B5EF4-FFF2-40B4-BE49-F238E27FC236}">
                <a16:creationId xmlns:a16="http://schemas.microsoft.com/office/drawing/2014/main" id="{1581501D-53A3-A7E9-91DA-3074CB4D5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3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7679" name="Text Box 31">
            <a:extLst>
              <a:ext uri="{FF2B5EF4-FFF2-40B4-BE49-F238E27FC236}">
                <a16:creationId xmlns:a16="http://schemas.microsoft.com/office/drawing/2014/main" id="{AA187981-CF36-AA2E-DC3F-08A057873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4721" y="2634121"/>
            <a:ext cx="610560" cy="409017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AU" altLang="en-US" sz="2358">
              <a:latin typeface="Arial" panose="020B0604020202020204" pitchFamily="34" charset="0"/>
            </a:endParaRPr>
          </a:p>
        </p:txBody>
      </p:sp>
      <p:sp>
        <p:nvSpPr>
          <p:cNvPr id="101408" name="Text Box 32">
            <a:extLst>
              <a:ext uri="{FF2B5EF4-FFF2-40B4-BE49-F238E27FC236}">
                <a16:creationId xmlns:a16="http://schemas.microsoft.com/office/drawing/2014/main" id="{8876B4E1-3554-DF04-E9BF-E366B1EE3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241" y="262692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681" name="AutoShape 33">
            <a:extLst>
              <a:ext uri="{FF2B5EF4-FFF2-40B4-BE49-F238E27FC236}">
                <a16:creationId xmlns:a16="http://schemas.microsoft.com/office/drawing/2014/main" id="{A043521D-6FE7-B529-066E-6F85D0C8B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881" y="3106441"/>
            <a:ext cx="188640" cy="348480"/>
          </a:xfrm>
          <a:prstGeom prst="upArrow">
            <a:avLst>
              <a:gd name="adj1" fmla="val 50000"/>
              <a:gd name="adj2" fmla="val 4618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27682" name="Text Box 34">
            <a:extLst>
              <a:ext uri="{FF2B5EF4-FFF2-40B4-BE49-F238E27FC236}">
                <a16:creationId xmlns:a16="http://schemas.microsoft.com/office/drawing/2014/main" id="{75F3419B-40B2-F8B2-B387-F127699E0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241" y="5797801"/>
            <a:ext cx="43920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45714" rIns="0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009900"/>
                </a:solidFill>
                <a:latin typeface="Arial" panose="020B0604020202020204" pitchFamily="34" charset="0"/>
              </a:rPr>
              <a:t>i=0</a:t>
            </a:r>
          </a:p>
        </p:txBody>
      </p:sp>
      <p:sp>
        <p:nvSpPr>
          <p:cNvPr id="27683" name="AutoShape 35">
            <a:extLst>
              <a:ext uri="{FF2B5EF4-FFF2-40B4-BE49-F238E27FC236}">
                <a16:creationId xmlns:a16="http://schemas.microsoft.com/office/drawing/2014/main" id="{70A7653A-92DF-C9B3-B3E1-94ADE4AD4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41" y="5384521"/>
            <a:ext cx="233280" cy="449280"/>
          </a:xfrm>
          <a:prstGeom prst="upArrow">
            <a:avLst>
              <a:gd name="adj1" fmla="val 50000"/>
              <a:gd name="adj2" fmla="val 48148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27684" name="Text Box 36">
            <a:extLst>
              <a:ext uri="{FF2B5EF4-FFF2-40B4-BE49-F238E27FC236}">
                <a16:creationId xmlns:a16="http://schemas.microsoft.com/office/drawing/2014/main" id="{84347EAA-F21B-FA03-D7A6-B858201B7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681" y="5817961"/>
            <a:ext cx="68400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FF0000"/>
                </a:solidFill>
                <a:latin typeface="Arial" panose="020B0604020202020204" pitchFamily="34" charset="0"/>
              </a:rPr>
              <a:t>j=1</a:t>
            </a:r>
          </a:p>
        </p:txBody>
      </p:sp>
      <p:sp>
        <p:nvSpPr>
          <p:cNvPr id="27685" name="AutoShape 37">
            <a:extLst>
              <a:ext uri="{FF2B5EF4-FFF2-40B4-BE49-F238E27FC236}">
                <a16:creationId xmlns:a16="http://schemas.microsoft.com/office/drawing/2014/main" id="{4DFF3B3B-A291-7D1D-29C4-3D128A623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81" y="5398921"/>
            <a:ext cx="231840" cy="420480"/>
          </a:xfrm>
          <a:prstGeom prst="upArrow">
            <a:avLst>
              <a:gd name="adj1" fmla="val 50000"/>
              <a:gd name="adj2" fmla="val 4534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CE7D70C-2EC7-6B11-FFC4-7197D68EC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441" y="361"/>
            <a:ext cx="7773120" cy="1143360"/>
          </a:xfrm>
        </p:spPr>
        <p:txBody>
          <a:bodyPr/>
          <a:lstStyle/>
          <a:p>
            <a:pPr eaLnBrk="1"/>
            <a:r>
              <a:rPr lang="en-US" altLang="en-US"/>
              <a:t>Merge-Sort: Merge Example</a:t>
            </a:r>
            <a:endParaRPr lang="en-AU" altLang="en-US"/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2F845C7E-4D39-4E3B-9BE2-70C70DEA0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41" y="263268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FF7C36B4-CABA-7A81-2ECB-F8AD7D11E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560" y="263268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485AC57C-759D-841F-0F15-4A477031C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121" y="2632681"/>
            <a:ext cx="60912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2523B9AB-50A8-8E5D-4E14-9DC883FF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41" y="2632681"/>
            <a:ext cx="60912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9B25F69D-0839-1FA3-B873-1761B650C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360" y="2632681"/>
            <a:ext cx="61056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4D6E1FE5-C6BE-4A6B-51A6-C704208CE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921" y="2632681"/>
            <a:ext cx="60912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63345675-22E7-3F35-48C9-A692B5B7C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41" y="2632681"/>
            <a:ext cx="60912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2B7B6DB1-E904-BCA8-0F74-01E15062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160" y="2632681"/>
            <a:ext cx="61056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103435" name="Rectangle 11">
            <a:extLst>
              <a:ext uri="{FF2B5EF4-FFF2-40B4-BE49-F238E27FC236}">
                <a16:creationId xmlns:a16="http://schemas.microsoft.com/office/drawing/2014/main" id="{4FD03B3C-4BFD-E530-0C92-34B77F280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01" y="4365001"/>
            <a:ext cx="427680" cy="9584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3" rIns="0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812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L:</a:t>
            </a:r>
          </a:p>
        </p:txBody>
      </p:sp>
      <p:sp>
        <p:nvSpPr>
          <p:cNvPr id="103436" name="Rectangle 12">
            <a:extLst>
              <a:ext uri="{FF2B5EF4-FFF2-40B4-BE49-F238E27FC236}">
                <a16:creationId xmlns:a16="http://schemas.microsoft.com/office/drawing/2014/main" id="{64983250-88E5-A688-43B7-F31211A7E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960" y="2147402"/>
            <a:ext cx="633600" cy="4558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64" tIns="46033" rIns="92064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358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A:</a:t>
            </a: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9B300E7F-FA7D-840A-D2D0-61D8416E6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5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DD609825-E245-DC32-FBD8-20125835E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64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A846F33A-77D4-3901-0692-F324EE8A9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761" y="488916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B13467A7-8C0D-916A-49DA-C99953E81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3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103441" name="Rectangle 17">
            <a:extLst>
              <a:ext uri="{FF2B5EF4-FFF2-40B4-BE49-F238E27FC236}">
                <a16:creationId xmlns:a16="http://schemas.microsoft.com/office/drawing/2014/main" id="{B2C7F70E-B614-87F3-DF1D-5B20D0670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640" y="4343400"/>
            <a:ext cx="426240" cy="9584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3" rIns="0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812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R:</a:t>
            </a:r>
          </a:p>
        </p:txBody>
      </p:sp>
      <p:sp>
        <p:nvSpPr>
          <p:cNvPr id="28690" name="Text Box 18">
            <a:extLst>
              <a:ext uri="{FF2B5EF4-FFF2-40B4-BE49-F238E27FC236}">
                <a16:creationId xmlns:a16="http://schemas.microsoft.com/office/drawing/2014/main" id="{06626D52-26AB-435A-A1AD-F03D099D8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761" y="5797801"/>
            <a:ext cx="43920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45714" rIns="0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009900"/>
                </a:solidFill>
                <a:latin typeface="Arial" panose="020B0604020202020204" pitchFamily="34" charset="0"/>
              </a:rPr>
              <a:t>i=1</a:t>
            </a:r>
          </a:p>
        </p:txBody>
      </p:sp>
      <p:sp>
        <p:nvSpPr>
          <p:cNvPr id="28691" name="Text Box 19">
            <a:extLst>
              <a:ext uri="{FF2B5EF4-FFF2-40B4-BE49-F238E27FC236}">
                <a16:creationId xmlns:a16="http://schemas.microsoft.com/office/drawing/2014/main" id="{8CFB73C5-DD52-1F9B-5F68-29AE063D6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201" y="3358441"/>
            <a:ext cx="74304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0000FF"/>
                </a:solidFill>
                <a:latin typeface="Arial" panose="020B0604020202020204" pitchFamily="34" charset="0"/>
              </a:rPr>
              <a:t>k=2</a:t>
            </a:r>
          </a:p>
        </p:txBody>
      </p:sp>
      <p:sp>
        <p:nvSpPr>
          <p:cNvPr id="28692" name="Text Box 20">
            <a:extLst>
              <a:ext uri="{FF2B5EF4-FFF2-40B4-BE49-F238E27FC236}">
                <a16:creationId xmlns:a16="http://schemas.microsoft.com/office/drawing/2014/main" id="{023314DA-A11D-E23A-8AA1-866A748FE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01" y="487476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693" name="Text Box 21">
            <a:extLst>
              <a:ext uri="{FF2B5EF4-FFF2-40B4-BE49-F238E27FC236}">
                <a16:creationId xmlns:a16="http://schemas.microsoft.com/office/drawing/2014/main" id="{878C5C7F-D97A-D59F-6C43-E9447FE6D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76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8694" name="Text Box 22">
            <a:extLst>
              <a:ext uri="{FF2B5EF4-FFF2-40B4-BE49-F238E27FC236}">
                <a16:creationId xmlns:a16="http://schemas.microsoft.com/office/drawing/2014/main" id="{38C71561-41A9-D8DA-A3D2-D97C5605C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88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8695" name="Text Box 23">
            <a:extLst>
              <a:ext uri="{FF2B5EF4-FFF2-40B4-BE49-F238E27FC236}">
                <a16:creationId xmlns:a16="http://schemas.microsoft.com/office/drawing/2014/main" id="{E592F338-0F86-E508-645A-38B7C2693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001" y="487476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8696" name="Text Box 24">
            <a:extLst>
              <a:ext uri="{FF2B5EF4-FFF2-40B4-BE49-F238E27FC236}">
                <a16:creationId xmlns:a16="http://schemas.microsoft.com/office/drawing/2014/main" id="{EA614442-F436-1261-066A-AEA5D285E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5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8697" name="Text Box 25">
            <a:extLst>
              <a:ext uri="{FF2B5EF4-FFF2-40B4-BE49-F238E27FC236}">
                <a16:creationId xmlns:a16="http://schemas.microsoft.com/office/drawing/2014/main" id="{43D592ED-F22F-510B-C0AB-8FB285F12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64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698" name="Text Box 26">
            <a:extLst>
              <a:ext uri="{FF2B5EF4-FFF2-40B4-BE49-F238E27FC236}">
                <a16:creationId xmlns:a16="http://schemas.microsoft.com/office/drawing/2014/main" id="{3AB95F9F-D601-87DD-29AF-6F55DE03A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761" y="488916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8699" name="Text Box 27">
            <a:extLst>
              <a:ext uri="{FF2B5EF4-FFF2-40B4-BE49-F238E27FC236}">
                <a16:creationId xmlns:a16="http://schemas.microsoft.com/office/drawing/2014/main" id="{54B16569-74ED-875D-B052-B9EFD6376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3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8700" name="Text Box 28">
            <a:extLst>
              <a:ext uri="{FF2B5EF4-FFF2-40B4-BE49-F238E27FC236}">
                <a16:creationId xmlns:a16="http://schemas.microsoft.com/office/drawing/2014/main" id="{9CB67AA1-A8A1-D441-5A79-6EB43A648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121" y="2634121"/>
            <a:ext cx="609120" cy="409017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AU" altLang="en-US" sz="2358">
              <a:latin typeface="Arial" panose="020B0604020202020204" pitchFamily="34" charset="0"/>
            </a:endParaRPr>
          </a:p>
        </p:txBody>
      </p:sp>
      <p:sp>
        <p:nvSpPr>
          <p:cNvPr id="28701" name="AutoShape 29">
            <a:extLst>
              <a:ext uri="{FF2B5EF4-FFF2-40B4-BE49-F238E27FC236}">
                <a16:creationId xmlns:a16="http://schemas.microsoft.com/office/drawing/2014/main" id="{B6ED842F-8CBD-F00A-AC2D-49DC494DB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121" y="5341321"/>
            <a:ext cx="233280" cy="449280"/>
          </a:xfrm>
          <a:prstGeom prst="upArrow">
            <a:avLst>
              <a:gd name="adj1" fmla="val 50000"/>
              <a:gd name="adj2" fmla="val 48148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28702" name="AutoShape 30">
            <a:extLst>
              <a:ext uri="{FF2B5EF4-FFF2-40B4-BE49-F238E27FC236}">
                <a16:creationId xmlns:a16="http://schemas.microsoft.com/office/drawing/2014/main" id="{EC07C3BC-9E59-EBD8-4677-7F01506D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401" y="3063241"/>
            <a:ext cx="190080" cy="348480"/>
          </a:xfrm>
          <a:prstGeom prst="upArrow">
            <a:avLst>
              <a:gd name="adj1" fmla="val 50000"/>
              <a:gd name="adj2" fmla="val 458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1AD24DEC-A9C0-5B77-20E3-85950BED4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760" y="262692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8704" name="Text Box 32">
            <a:extLst>
              <a:ext uri="{FF2B5EF4-FFF2-40B4-BE49-F238E27FC236}">
                <a16:creationId xmlns:a16="http://schemas.microsoft.com/office/drawing/2014/main" id="{606E5772-8129-1CD3-56C5-DF2BDB8A9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681" y="5817961"/>
            <a:ext cx="68400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FF0000"/>
                </a:solidFill>
                <a:latin typeface="Arial" panose="020B0604020202020204" pitchFamily="34" charset="0"/>
              </a:rPr>
              <a:t>j=1</a:t>
            </a:r>
          </a:p>
        </p:txBody>
      </p:sp>
      <p:sp>
        <p:nvSpPr>
          <p:cNvPr id="28705" name="AutoShape 33">
            <a:extLst>
              <a:ext uri="{FF2B5EF4-FFF2-40B4-BE49-F238E27FC236}">
                <a16:creationId xmlns:a16="http://schemas.microsoft.com/office/drawing/2014/main" id="{CDFACDDC-7D14-B431-B0A6-D4777FCDC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81" y="5398921"/>
            <a:ext cx="231840" cy="420480"/>
          </a:xfrm>
          <a:prstGeom prst="upArrow">
            <a:avLst>
              <a:gd name="adj1" fmla="val 50000"/>
              <a:gd name="adj2" fmla="val 4534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219BE6A-AF74-4E8C-712A-6BE21C513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441" y="361"/>
            <a:ext cx="7773120" cy="1143360"/>
          </a:xfrm>
        </p:spPr>
        <p:txBody>
          <a:bodyPr/>
          <a:lstStyle/>
          <a:p>
            <a:pPr eaLnBrk="1"/>
            <a:r>
              <a:rPr lang="en-US" altLang="en-US"/>
              <a:t>Merge-Sort: Merge Example</a:t>
            </a:r>
            <a:endParaRPr lang="en-AU" altLang="en-US"/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AE33276D-9678-211E-2E6B-6EBB2F845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41" y="263268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747A455C-2658-FD1E-6356-6A7D0C816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560" y="263268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442AE54A-50F9-F4CC-5837-CAB04584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121" y="263268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D9FC42CE-6720-98D1-7BBE-472EF84A1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41" y="2632681"/>
            <a:ext cx="609120" cy="409017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AU" altLang="en-US" sz="2358">
              <a:latin typeface="Arial" panose="020B0604020202020204" pitchFamily="34" charset="0"/>
            </a:endParaRP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072D42A8-2152-7953-88E2-8178B524E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360" y="2632681"/>
            <a:ext cx="61056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AU" altLang="en-US" sz="2358">
              <a:latin typeface="Arial" panose="020B0604020202020204" pitchFamily="34" charset="0"/>
            </a:endParaRP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0E3B1BF8-C09E-549F-581B-1A01C7342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921" y="2632681"/>
            <a:ext cx="60912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9CCA1066-17D3-8072-8E7D-A0DA6EC82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41" y="2632681"/>
            <a:ext cx="60912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BAED441A-55E1-34E7-79FA-C2790978E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160" y="2632681"/>
            <a:ext cx="61056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105483" name="Rectangle 11">
            <a:extLst>
              <a:ext uri="{FF2B5EF4-FFF2-40B4-BE49-F238E27FC236}">
                <a16:creationId xmlns:a16="http://schemas.microsoft.com/office/drawing/2014/main" id="{4448B920-69D7-B6DA-8C1B-E28B0C73F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01" y="4365001"/>
            <a:ext cx="427680" cy="9584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3" rIns="0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812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L:</a:t>
            </a:r>
          </a:p>
        </p:txBody>
      </p:sp>
      <p:sp>
        <p:nvSpPr>
          <p:cNvPr id="105484" name="Rectangle 12">
            <a:extLst>
              <a:ext uri="{FF2B5EF4-FFF2-40B4-BE49-F238E27FC236}">
                <a16:creationId xmlns:a16="http://schemas.microsoft.com/office/drawing/2014/main" id="{A7D64EA7-4A1C-3813-2407-518538211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960" y="2147402"/>
            <a:ext cx="633600" cy="4558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64" tIns="46033" rIns="92064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358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A:</a:t>
            </a:r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6955853B-BDFA-3CCE-82B1-86BEA1092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5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8F1E311F-AF93-AA51-1F8D-3A969208A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64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DCED3408-F435-CD87-8A5D-B37EAE4AE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761" y="488916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1DC4A022-3325-6633-FD66-DBB298AFD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3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105489" name="Rectangle 17">
            <a:extLst>
              <a:ext uri="{FF2B5EF4-FFF2-40B4-BE49-F238E27FC236}">
                <a16:creationId xmlns:a16="http://schemas.microsoft.com/office/drawing/2014/main" id="{038021D1-BEBE-2753-675B-73097C66A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640" y="4343400"/>
            <a:ext cx="426240" cy="9584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3" rIns="0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812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R:</a:t>
            </a:r>
          </a:p>
        </p:txBody>
      </p:sp>
      <p:sp>
        <p:nvSpPr>
          <p:cNvPr id="29714" name="Text Box 18">
            <a:extLst>
              <a:ext uri="{FF2B5EF4-FFF2-40B4-BE49-F238E27FC236}">
                <a16:creationId xmlns:a16="http://schemas.microsoft.com/office/drawing/2014/main" id="{28E8C640-943E-9518-4258-E1F94824A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21" y="5839561"/>
            <a:ext cx="43920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45714" rIns="0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009900"/>
                </a:solidFill>
                <a:latin typeface="Arial" panose="020B0604020202020204" pitchFamily="34" charset="0"/>
              </a:rPr>
              <a:t>i=2</a:t>
            </a:r>
          </a:p>
        </p:txBody>
      </p:sp>
      <p:sp>
        <p:nvSpPr>
          <p:cNvPr id="29715" name="Text Box 19">
            <a:extLst>
              <a:ext uri="{FF2B5EF4-FFF2-40B4-BE49-F238E27FC236}">
                <a16:creationId xmlns:a16="http://schemas.microsoft.com/office/drawing/2014/main" id="{EC7A4908-246F-36BD-06F4-1A07E1EEF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681" y="5817961"/>
            <a:ext cx="68400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FF0000"/>
                </a:solidFill>
                <a:latin typeface="Arial" panose="020B0604020202020204" pitchFamily="34" charset="0"/>
              </a:rPr>
              <a:t>j=1</a:t>
            </a:r>
          </a:p>
        </p:txBody>
      </p:sp>
      <p:sp>
        <p:nvSpPr>
          <p:cNvPr id="29716" name="Text Box 20">
            <a:extLst>
              <a:ext uri="{FF2B5EF4-FFF2-40B4-BE49-F238E27FC236}">
                <a16:creationId xmlns:a16="http://schemas.microsoft.com/office/drawing/2014/main" id="{80CB3849-4206-17F7-B76F-1C0A1EB44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8320" y="3387241"/>
            <a:ext cx="74304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0000FF"/>
                </a:solidFill>
                <a:latin typeface="Arial" panose="020B0604020202020204" pitchFamily="34" charset="0"/>
              </a:rPr>
              <a:t>k=3</a:t>
            </a:r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BAF5094C-4E9E-B80D-6550-8CC277EF5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6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C2D75D5A-90E4-7007-FDA1-828764833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720" y="487476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DBB7B21F-D051-0E22-C3F4-7629865EF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28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9F4E10D9-A3BC-428E-9B81-BB77392D2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4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9721" name="Text Box 25">
            <a:extLst>
              <a:ext uri="{FF2B5EF4-FFF2-40B4-BE49-F238E27FC236}">
                <a16:creationId xmlns:a16="http://schemas.microsoft.com/office/drawing/2014/main" id="{F7E46F88-CFCB-9694-C0FA-F9D89CB6D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5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22" name="Text Box 26">
            <a:extLst>
              <a:ext uri="{FF2B5EF4-FFF2-40B4-BE49-F238E27FC236}">
                <a16:creationId xmlns:a16="http://schemas.microsoft.com/office/drawing/2014/main" id="{8F815392-01F5-551B-F452-6A981B626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64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9723" name="Text Box 27">
            <a:extLst>
              <a:ext uri="{FF2B5EF4-FFF2-40B4-BE49-F238E27FC236}">
                <a16:creationId xmlns:a16="http://schemas.microsoft.com/office/drawing/2014/main" id="{35D9B67A-12CF-A7DB-2E3E-EF637FFFD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761" y="488916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9724" name="Text Box 28">
            <a:extLst>
              <a:ext uri="{FF2B5EF4-FFF2-40B4-BE49-F238E27FC236}">
                <a16:creationId xmlns:a16="http://schemas.microsoft.com/office/drawing/2014/main" id="{BD99A17D-3CBD-674F-3EAD-A83398F0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3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05501" name="Text Box 29">
            <a:extLst>
              <a:ext uri="{FF2B5EF4-FFF2-40B4-BE49-F238E27FC236}">
                <a16:creationId xmlns:a16="http://schemas.microsoft.com/office/drawing/2014/main" id="{FB0456B8-69E4-BC07-320B-998943C12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321" y="263844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9726" name="AutoShape 30">
            <a:extLst>
              <a:ext uri="{FF2B5EF4-FFF2-40B4-BE49-F238E27FC236}">
                <a16:creationId xmlns:a16="http://schemas.microsoft.com/office/drawing/2014/main" id="{8C21893C-E303-CF52-76FC-A12C20379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321" y="5384521"/>
            <a:ext cx="233280" cy="449280"/>
          </a:xfrm>
          <a:prstGeom prst="upArrow">
            <a:avLst>
              <a:gd name="adj1" fmla="val 50000"/>
              <a:gd name="adj2" fmla="val 48148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29727" name="AutoShape 31">
            <a:extLst>
              <a:ext uri="{FF2B5EF4-FFF2-40B4-BE49-F238E27FC236}">
                <a16:creationId xmlns:a16="http://schemas.microsoft.com/office/drawing/2014/main" id="{9F1DDC2F-49A6-1DD0-8310-D0F0C53FE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81" y="5398921"/>
            <a:ext cx="231840" cy="420480"/>
          </a:xfrm>
          <a:prstGeom prst="upArrow">
            <a:avLst>
              <a:gd name="adj1" fmla="val 50000"/>
              <a:gd name="adj2" fmla="val 4534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29728" name="AutoShape 32">
            <a:extLst>
              <a:ext uri="{FF2B5EF4-FFF2-40B4-BE49-F238E27FC236}">
                <a16:creationId xmlns:a16="http://schemas.microsoft.com/office/drawing/2014/main" id="{9407A348-955E-3B69-1C32-2488E9AED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361" y="3092041"/>
            <a:ext cx="188640" cy="348480"/>
          </a:xfrm>
          <a:prstGeom prst="upArrow">
            <a:avLst>
              <a:gd name="adj1" fmla="val 50000"/>
              <a:gd name="adj2" fmla="val 4618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0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D507C4E-6399-0051-DD02-945C308A2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441" y="361"/>
            <a:ext cx="7773120" cy="1143360"/>
          </a:xfrm>
        </p:spPr>
        <p:txBody>
          <a:bodyPr/>
          <a:lstStyle/>
          <a:p>
            <a:pPr eaLnBrk="1"/>
            <a:r>
              <a:rPr lang="en-US" altLang="en-US"/>
              <a:t>Merge-Sort: Merge Example</a:t>
            </a:r>
            <a:endParaRPr lang="en-AU" altLang="en-US"/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42C4A3EA-0284-F777-6E9C-56B802DB5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41" y="263268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57CAB33D-5BA1-343B-E05A-1C89CA1B1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560" y="263268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0C60213C-2E33-DA89-673D-22D11603C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121" y="263268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F48C2FAC-428E-805E-4601-729B263CA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41" y="263268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CF44637E-9A99-EEE9-5017-64101A4D7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921" y="2632681"/>
            <a:ext cx="60912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014AF352-4FB5-3C91-8759-AC6FD809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41" y="2632681"/>
            <a:ext cx="60912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0729" name="Text Box 9">
            <a:extLst>
              <a:ext uri="{FF2B5EF4-FFF2-40B4-BE49-F238E27FC236}">
                <a16:creationId xmlns:a16="http://schemas.microsoft.com/office/drawing/2014/main" id="{356442DA-7163-4D08-3071-A1D2646BA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160" y="2632681"/>
            <a:ext cx="61056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107530" name="Rectangle 10">
            <a:extLst>
              <a:ext uri="{FF2B5EF4-FFF2-40B4-BE49-F238E27FC236}">
                <a16:creationId xmlns:a16="http://schemas.microsoft.com/office/drawing/2014/main" id="{50F24523-AB2B-4C8A-2613-DA560D369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01" y="4365001"/>
            <a:ext cx="427680" cy="9584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3" rIns="0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812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L:</a:t>
            </a:r>
          </a:p>
        </p:txBody>
      </p:sp>
      <p:sp>
        <p:nvSpPr>
          <p:cNvPr id="107531" name="Rectangle 11">
            <a:extLst>
              <a:ext uri="{FF2B5EF4-FFF2-40B4-BE49-F238E27FC236}">
                <a16:creationId xmlns:a16="http://schemas.microsoft.com/office/drawing/2014/main" id="{EB13BA08-52C6-5A00-471B-DE3FA0070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960" y="2147402"/>
            <a:ext cx="633600" cy="4558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64" tIns="46033" rIns="92064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358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A:</a:t>
            </a:r>
          </a:p>
        </p:txBody>
      </p:sp>
      <p:sp>
        <p:nvSpPr>
          <p:cNvPr id="30732" name="Text Box 12">
            <a:extLst>
              <a:ext uri="{FF2B5EF4-FFF2-40B4-BE49-F238E27FC236}">
                <a16:creationId xmlns:a16="http://schemas.microsoft.com/office/drawing/2014/main" id="{AF1969F5-F781-BA14-4C08-11CFFC262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5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D8114B08-5D6B-D60B-CDBC-9E3B2BB16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64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0734" name="Text Box 14">
            <a:extLst>
              <a:ext uri="{FF2B5EF4-FFF2-40B4-BE49-F238E27FC236}">
                <a16:creationId xmlns:a16="http://schemas.microsoft.com/office/drawing/2014/main" id="{12E7FD53-CFDB-E715-9143-3EF7F7162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761" y="488916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30735" name="Text Box 15">
            <a:extLst>
              <a:ext uri="{FF2B5EF4-FFF2-40B4-BE49-F238E27FC236}">
                <a16:creationId xmlns:a16="http://schemas.microsoft.com/office/drawing/2014/main" id="{7920581C-9FDA-FF47-B329-BC69542A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3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107536" name="Rectangle 16">
            <a:extLst>
              <a:ext uri="{FF2B5EF4-FFF2-40B4-BE49-F238E27FC236}">
                <a16:creationId xmlns:a16="http://schemas.microsoft.com/office/drawing/2014/main" id="{1C2701D9-9107-34D8-BD29-59DF063E4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640" y="4343400"/>
            <a:ext cx="426240" cy="9584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3" rIns="0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812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R:</a:t>
            </a:r>
          </a:p>
        </p:txBody>
      </p:sp>
      <p:sp>
        <p:nvSpPr>
          <p:cNvPr id="30737" name="Text Box 17">
            <a:extLst>
              <a:ext uri="{FF2B5EF4-FFF2-40B4-BE49-F238E27FC236}">
                <a16:creationId xmlns:a16="http://schemas.microsoft.com/office/drawing/2014/main" id="{6C6DE3B2-4570-FB51-7CAD-F0FA8BF3B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161" y="5861161"/>
            <a:ext cx="68400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FF0000"/>
                </a:solidFill>
                <a:latin typeface="Arial" panose="020B0604020202020204" pitchFamily="34" charset="0"/>
              </a:rPr>
              <a:t>j=2</a:t>
            </a:r>
          </a:p>
        </p:txBody>
      </p:sp>
      <p:sp>
        <p:nvSpPr>
          <p:cNvPr id="30738" name="Text Box 18">
            <a:extLst>
              <a:ext uri="{FF2B5EF4-FFF2-40B4-BE49-F238E27FC236}">
                <a16:creationId xmlns:a16="http://schemas.microsoft.com/office/drawing/2014/main" id="{1ECC3169-51F1-85FC-268C-0819364C8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441" y="3401641"/>
            <a:ext cx="74304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0000FF"/>
                </a:solidFill>
                <a:latin typeface="Arial" panose="020B0604020202020204" pitchFamily="34" charset="0"/>
              </a:rPr>
              <a:t>k=4</a:t>
            </a:r>
          </a:p>
        </p:txBody>
      </p:sp>
      <p:sp>
        <p:nvSpPr>
          <p:cNvPr id="30739" name="Text Box 19">
            <a:extLst>
              <a:ext uri="{FF2B5EF4-FFF2-40B4-BE49-F238E27FC236}">
                <a16:creationId xmlns:a16="http://schemas.microsoft.com/office/drawing/2014/main" id="{A5A8E2DD-9454-8D52-600E-65FE1F23B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740" name="Text Box 20">
            <a:extLst>
              <a:ext uri="{FF2B5EF4-FFF2-40B4-BE49-F238E27FC236}">
                <a16:creationId xmlns:a16="http://schemas.microsoft.com/office/drawing/2014/main" id="{178F9E08-E322-3892-FFE8-53DCEFBA4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320" y="487476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14FFCF95-C13B-DF4C-2197-F7FE1BDBF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88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0742" name="Text Box 22">
            <a:extLst>
              <a:ext uri="{FF2B5EF4-FFF2-40B4-BE49-F238E27FC236}">
                <a16:creationId xmlns:a16="http://schemas.microsoft.com/office/drawing/2014/main" id="{CE9E9D2D-5698-469F-F95F-134D0FA5D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0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0743" name="Text Box 23">
            <a:extLst>
              <a:ext uri="{FF2B5EF4-FFF2-40B4-BE49-F238E27FC236}">
                <a16:creationId xmlns:a16="http://schemas.microsoft.com/office/drawing/2014/main" id="{BD96C30A-5FCB-D9EC-654D-FE2561223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5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744" name="Text Box 24">
            <a:extLst>
              <a:ext uri="{FF2B5EF4-FFF2-40B4-BE49-F238E27FC236}">
                <a16:creationId xmlns:a16="http://schemas.microsoft.com/office/drawing/2014/main" id="{F19321A9-7F58-8406-C650-48D0699B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64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0745" name="Text Box 25">
            <a:extLst>
              <a:ext uri="{FF2B5EF4-FFF2-40B4-BE49-F238E27FC236}">
                <a16:creationId xmlns:a16="http://schemas.microsoft.com/office/drawing/2014/main" id="{8C38737D-A3CB-2C0B-8DF0-202BF6059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761" y="488916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0746" name="Text Box 26">
            <a:extLst>
              <a:ext uri="{FF2B5EF4-FFF2-40B4-BE49-F238E27FC236}">
                <a16:creationId xmlns:a16="http://schemas.microsoft.com/office/drawing/2014/main" id="{717EC0C0-6DF1-5EDC-7A7B-50C803533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3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0747" name="AutoShape 27">
            <a:extLst>
              <a:ext uri="{FF2B5EF4-FFF2-40B4-BE49-F238E27FC236}">
                <a16:creationId xmlns:a16="http://schemas.microsoft.com/office/drawing/2014/main" id="{D3C0BE31-2EDD-D688-EE07-358EBFA32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641" y="5384521"/>
            <a:ext cx="231840" cy="420480"/>
          </a:xfrm>
          <a:prstGeom prst="upArrow">
            <a:avLst>
              <a:gd name="adj1" fmla="val 50000"/>
              <a:gd name="adj2" fmla="val 4534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30748" name="AutoShape 28">
            <a:extLst>
              <a:ext uri="{FF2B5EF4-FFF2-40B4-BE49-F238E27FC236}">
                <a16:creationId xmlns:a16="http://schemas.microsoft.com/office/drawing/2014/main" id="{6C3C446F-AE1D-57AF-D810-25C1C31B1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921" y="3077641"/>
            <a:ext cx="188640" cy="348480"/>
          </a:xfrm>
          <a:prstGeom prst="upArrow">
            <a:avLst>
              <a:gd name="adj1" fmla="val 50000"/>
              <a:gd name="adj2" fmla="val 4618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30749" name="Text Box 29">
            <a:extLst>
              <a:ext uri="{FF2B5EF4-FFF2-40B4-BE49-F238E27FC236}">
                <a16:creationId xmlns:a16="http://schemas.microsoft.com/office/drawing/2014/main" id="{E961833D-AF25-10CB-2F2A-8BB54D43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21" y="5839561"/>
            <a:ext cx="43920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45714" rIns="0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009900"/>
                </a:solidFill>
                <a:latin typeface="Arial" panose="020B0604020202020204" pitchFamily="34" charset="0"/>
              </a:rPr>
              <a:t>i=2</a:t>
            </a:r>
          </a:p>
        </p:txBody>
      </p:sp>
      <p:sp>
        <p:nvSpPr>
          <p:cNvPr id="30750" name="AutoShape 30">
            <a:extLst>
              <a:ext uri="{FF2B5EF4-FFF2-40B4-BE49-F238E27FC236}">
                <a16:creationId xmlns:a16="http://schemas.microsoft.com/office/drawing/2014/main" id="{BB2F157C-2892-84C5-38DA-952E02350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321" y="5384521"/>
            <a:ext cx="233280" cy="449280"/>
          </a:xfrm>
          <a:prstGeom prst="upArrow">
            <a:avLst>
              <a:gd name="adj1" fmla="val 50000"/>
              <a:gd name="adj2" fmla="val 48148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30751" name="Text Box 31">
            <a:extLst>
              <a:ext uri="{FF2B5EF4-FFF2-40B4-BE49-F238E27FC236}">
                <a16:creationId xmlns:a16="http://schemas.microsoft.com/office/drawing/2014/main" id="{3B3F2BEF-7DFD-BB5B-5691-39DBBA8A6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281" y="2639881"/>
            <a:ext cx="609120" cy="409017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AU" altLang="en-US" sz="2358">
              <a:latin typeface="Arial" panose="020B0604020202020204" pitchFamily="34" charset="0"/>
            </a:endParaRPr>
          </a:p>
        </p:txBody>
      </p:sp>
      <p:sp>
        <p:nvSpPr>
          <p:cNvPr id="107552" name="Text Box 32">
            <a:extLst>
              <a:ext uri="{FF2B5EF4-FFF2-40B4-BE49-F238E27FC236}">
                <a16:creationId xmlns:a16="http://schemas.microsoft.com/office/drawing/2014/main" id="{A5C29F6B-E24C-2726-5A82-33EBB61CF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041" y="263700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E411A0F-DFED-B03F-E009-75E139B64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441" y="361"/>
            <a:ext cx="7773120" cy="1143360"/>
          </a:xfrm>
        </p:spPr>
        <p:txBody>
          <a:bodyPr/>
          <a:lstStyle/>
          <a:p>
            <a:pPr eaLnBrk="1"/>
            <a:r>
              <a:rPr lang="en-US" altLang="en-US"/>
              <a:t>Merge-Sort: Merge Example</a:t>
            </a:r>
            <a:endParaRPr lang="en-AU" altLang="en-US"/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37180615-655A-A03B-7E5C-B44BCDBBD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41" y="263268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B0610792-E032-E71B-EB7D-E83775DA5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560" y="263268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6CD778D1-7A18-76A3-A0A9-D5A3CEBAF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121" y="263268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D571C512-1C46-0333-15D9-0FB39C6F7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41" y="263268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1BFF0C2D-9E0A-CE24-7413-2BE85A497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360" y="263268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7B23B8DF-592B-CEA2-17FD-BED507B3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921" y="2632681"/>
            <a:ext cx="60912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A7907A28-821B-6896-2751-7FABA85F8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41" y="2632681"/>
            <a:ext cx="60912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C238E1D1-8DAA-A8C3-76A6-82F94520E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160" y="2632681"/>
            <a:ext cx="61056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109579" name="Rectangle 11">
            <a:extLst>
              <a:ext uri="{FF2B5EF4-FFF2-40B4-BE49-F238E27FC236}">
                <a16:creationId xmlns:a16="http://schemas.microsoft.com/office/drawing/2014/main" id="{94926B90-7C62-DC59-2C51-B3116FF5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01" y="4365001"/>
            <a:ext cx="427680" cy="9584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3" rIns="0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812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L:</a:t>
            </a:r>
          </a:p>
        </p:txBody>
      </p:sp>
      <p:sp>
        <p:nvSpPr>
          <p:cNvPr id="109580" name="Rectangle 12">
            <a:extLst>
              <a:ext uri="{FF2B5EF4-FFF2-40B4-BE49-F238E27FC236}">
                <a16:creationId xmlns:a16="http://schemas.microsoft.com/office/drawing/2014/main" id="{DAD8070D-389C-4EEE-B2A7-FF93470AA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960" y="2147402"/>
            <a:ext cx="633600" cy="4558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64" tIns="46033" rIns="92064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358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A:</a:t>
            </a:r>
          </a:p>
        </p:txBody>
      </p:sp>
      <p:sp>
        <p:nvSpPr>
          <p:cNvPr id="31757" name="Text Box 13">
            <a:extLst>
              <a:ext uri="{FF2B5EF4-FFF2-40B4-BE49-F238E27FC236}">
                <a16:creationId xmlns:a16="http://schemas.microsoft.com/office/drawing/2014/main" id="{7A5791D9-8831-8350-CF50-18256CA39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5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1758" name="Text Box 14">
            <a:extLst>
              <a:ext uri="{FF2B5EF4-FFF2-40B4-BE49-F238E27FC236}">
                <a16:creationId xmlns:a16="http://schemas.microsoft.com/office/drawing/2014/main" id="{7E36B536-971C-F963-0A7F-30C8AC145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64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1759" name="Text Box 15">
            <a:extLst>
              <a:ext uri="{FF2B5EF4-FFF2-40B4-BE49-F238E27FC236}">
                <a16:creationId xmlns:a16="http://schemas.microsoft.com/office/drawing/2014/main" id="{A8A2AC8F-4A9F-F22E-7B33-AEA35CEAB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761" y="488916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31760" name="Text Box 16">
            <a:extLst>
              <a:ext uri="{FF2B5EF4-FFF2-40B4-BE49-F238E27FC236}">
                <a16:creationId xmlns:a16="http://schemas.microsoft.com/office/drawing/2014/main" id="{856A8057-E433-8DA7-B64E-39BECAB2E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3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109585" name="Rectangle 17">
            <a:extLst>
              <a:ext uri="{FF2B5EF4-FFF2-40B4-BE49-F238E27FC236}">
                <a16:creationId xmlns:a16="http://schemas.microsoft.com/office/drawing/2014/main" id="{A650614C-325F-2A8A-AA62-208486E79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640" y="4343400"/>
            <a:ext cx="426240" cy="9584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3" rIns="0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812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R:</a:t>
            </a:r>
          </a:p>
        </p:txBody>
      </p:sp>
      <p:sp>
        <p:nvSpPr>
          <p:cNvPr id="31762" name="Text Box 18">
            <a:extLst>
              <a:ext uri="{FF2B5EF4-FFF2-40B4-BE49-F238E27FC236}">
                <a16:creationId xmlns:a16="http://schemas.microsoft.com/office/drawing/2014/main" id="{15AFC104-D861-93E8-7913-9B89EECD2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21" y="5839561"/>
            <a:ext cx="43920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45714" rIns="0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009900"/>
                </a:solidFill>
                <a:latin typeface="Arial" panose="020B0604020202020204" pitchFamily="34" charset="0"/>
              </a:rPr>
              <a:t>i=2</a:t>
            </a:r>
          </a:p>
        </p:txBody>
      </p:sp>
      <p:sp>
        <p:nvSpPr>
          <p:cNvPr id="31763" name="Text Box 19">
            <a:extLst>
              <a:ext uri="{FF2B5EF4-FFF2-40B4-BE49-F238E27FC236}">
                <a16:creationId xmlns:a16="http://schemas.microsoft.com/office/drawing/2014/main" id="{299BD7F0-6312-3532-A01D-1C697BBBA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081" y="5875561"/>
            <a:ext cx="68400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FF0000"/>
                </a:solidFill>
                <a:latin typeface="Arial" panose="020B0604020202020204" pitchFamily="34" charset="0"/>
              </a:rPr>
              <a:t>j=3</a:t>
            </a:r>
          </a:p>
        </p:txBody>
      </p:sp>
      <p:sp>
        <p:nvSpPr>
          <p:cNvPr id="31764" name="Text Box 20">
            <a:extLst>
              <a:ext uri="{FF2B5EF4-FFF2-40B4-BE49-F238E27FC236}">
                <a16:creationId xmlns:a16="http://schemas.microsoft.com/office/drawing/2014/main" id="{DC535491-D5E0-259C-58A1-8FC55FAAF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641" y="3417481"/>
            <a:ext cx="74160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0000FF"/>
                </a:solidFill>
                <a:latin typeface="Arial" panose="020B0604020202020204" pitchFamily="34" charset="0"/>
              </a:rPr>
              <a:t>k=5</a:t>
            </a:r>
          </a:p>
        </p:txBody>
      </p:sp>
      <p:sp>
        <p:nvSpPr>
          <p:cNvPr id="31765" name="Text Box 21">
            <a:extLst>
              <a:ext uri="{FF2B5EF4-FFF2-40B4-BE49-F238E27FC236}">
                <a16:creationId xmlns:a16="http://schemas.microsoft.com/office/drawing/2014/main" id="{19DB6EA8-72C1-BD74-58E8-E3C17A1E2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01" y="487476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1766" name="Text Box 22">
            <a:extLst>
              <a:ext uri="{FF2B5EF4-FFF2-40B4-BE49-F238E27FC236}">
                <a16:creationId xmlns:a16="http://schemas.microsoft.com/office/drawing/2014/main" id="{DA30C725-6C17-A24F-15B3-C2867A80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76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1767" name="Text Box 23">
            <a:extLst>
              <a:ext uri="{FF2B5EF4-FFF2-40B4-BE49-F238E27FC236}">
                <a16:creationId xmlns:a16="http://schemas.microsoft.com/office/drawing/2014/main" id="{8E1D85F8-2DF7-73BB-46D7-9A4B97F6E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88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1768" name="Text Box 24">
            <a:extLst>
              <a:ext uri="{FF2B5EF4-FFF2-40B4-BE49-F238E27FC236}">
                <a16:creationId xmlns:a16="http://schemas.microsoft.com/office/drawing/2014/main" id="{110A9D09-C536-CDAC-08D4-1D11AB74F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001" y="487476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1769" name="Text Box 25">
            <a:extLst>
              <a:ext uri="{FF2B5EF4-FFF2-40B4-BE49-F238E27FC236}">
                <a16:creationId xmlns:a16="http://schemas.microsoft.com/office/drawing/2014/main" id="{0A583142-18AD-948A-7349-A99F5F5CD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5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770" name="Text Box 26">
            <a:extLst>
              <a:ext uri="{FF2B5EF4-FFF2-40B4-BE49-F238E27FC236}">
                <a16:creationId xmlns:a16="http://schemas.microsoft.com/office/drawing/2014/main" id="{703638CB-B018-29CE-F937-41A6B8BA7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64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771" name="Text Box 27">
            <a:extLst>
              <a:ext uri="{FF2B5EF4-FFF2-40B4-BE49-F238E27FC236}">
                <a16:creationId xmlns:a16="http://schemas.microsoft.com/office/drawing/2014/main" id="{D5AB22A7-F3A9-C294-5E25-02E85E42A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761" y="488916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1772" name="Text Box 28">
            <a:extLst>
              <a:ext uri="{FF2B5EF4-FFF2-40B4-BE49-F238E27FC236}">
                <a16:creationId xmlns:a16="http://schemas.microsoft.com/office/drawing/2014/main" id="{BEB31137-5A1B-D0AF-F4B6-40823762A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3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09597" name="Text Box 29">
            <a:extLst>
              <a:ext uri="{FF2B5EF4-FFF2-40B4-BE49-F238E27FC236}">
                <a16:creationId xmlns:a16="http://schemas.microsoft.com/office/drawing/2014/main" id="{9ACACE5A-0814-5BB7-F6BF-81092F572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601" y="2632681"/>
            <a:ext cx="610560" cy="409017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AU" altLang="en-US" sz="2358">
              <a:latin typeface="Arial" panose="020B0604020202020204" pitchFamily="34" charset="0"/>
            </a:endParaRPr>
          </a:p>
        </p:txBody>
      </p:sp>
      <p:sp>
        <p:nvSpPr>
          <p:cNvPr id="109598" name="Text Box 30">
            <a:extLst>
              <a:ext uri="{FF2B5EF4-FFF2-40B4-BE49-F238E27FC236}">
                <a16:creationId xmlns:a16="http://schemas.microsoft.com/office/drawing/2014/main" id="{83DC8A1B-6CE5-54D5-DC3F-CE4910CFC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921" y="263124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1775" name="AutoShape 31">
            <a:extLst>
              <a:ext uri="{FF2B5EF4-FFF2-40B4-BE49-F238E27FC236}">
                <a16:creationId xmlns:a16="http://schemas.microsoft.com/office/drawing/2014/main" id="{AFE22DEA-526D-EBB9-E704-247319FA9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321" y="5384521"/>
            <a:ext cx="233280" cy="449280"/>
          </a:xfrm>
          <a:prstGeom prst="upArrow">
            <a:avLst>
              <a:gd name="adj1" fmla="val 50000"/>
              <a:gd name="adj2" fmla="val 48148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31776" name="AutoShape 32">
            <a:extLst>
              <a:ext uri="{FF2B5EF4-FFF2-40B4-BE49-F238E27FC236}">
                <a16:creationId xmlns:a16="http://schemas.microsoft.com/office/drawing/2014/main" id="{5174B57F-6B86-61DD-9300-D42E5C78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361" y="5398921"/>
            <a:ext cx="231840" cy="420480"/>
          </a:xfrm>
          <a:prstGeom prst="upArrow">
            <a:avLst>
              <a:gd name="adj1" fmla="val 50000"/>
              <a:gd name="adj2" fmla="val 4534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31777" name="AutoShape 33">
            <a:extLst>
              <a:ext uri="{FF2B5EF4-FFF2-40B4-BE49-F238E27FC236}">
                <a16:creationId xmlns:a16="http://schemas.microsoft.com/office/drawing/2014/main" id="{702E2B64-25C0-41E9-DDC3-FD14146DA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241" y="3120841"/>
            <a:ext cx="188640" cy="348480"/>
          </a:xfrm>
          <a:prstGeom prst="upArrow">
            <a:avLst>
              <a:gd name="adj1" fmla="val 50000"/>
              <a:gd name="adj2" fmla="val 4618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7" grpId="0" animBg="1"/>
      <p:bldP spid="1095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43E1F254-AD9C-810E-3DE7-0AB5D3DB3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041" y="569161"/>
            <a:ext cx="7803360" cy="1140480"/>
          </a:xfrm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Why Sort and Examples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BE93F4-C814-DA67-D2CF-3A8CE78C78E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71041" y="1906921"/>
            <a:ext cx="7803360" cy="4315680"/>
          </a:xfrm>
        </p:spPr>
        <p:txBody>
          <a:bodyPr/>
          <a:lstStyle/>
          <a:p>
            <a:pPr marL="732971" indent="-545769">
              <a:buClr>
                <a:srgbClr val="000000"/>
              </a:buClr>
              <a:buNone/>
              <a:tabLst>
                <a:tab pos="732971" algn="l"/>
                <a:tab pos="8002199" algn="l"/>
                <a:tab pos="8416925" algn="l"/>
                <a:tab pos="8533566" algn="l"/>
                <a:tab pos="8831651" algn="l"/>
                <a:tab pos="9121095" algn="l"/>
                <a:tab pos="9535821" algn="l"/>
              </a:tabLst>
            </a:pPr>
            <a:r>
              <a:rPr lang="en-GB" altLang="en-US">
                <a:latin typeface="Times New Roman" panose="02020603050405020304" pitchFamily="18" charset="0"/>
              </a:rPr>
              <a:t>	</a:t>
            </a:r>
            <a:r>
              <a:rPr lang="en-GB" altLang="en-US" sz="3991">
                <a:latin typeface="Times New Roman" panose="02020603050405020304" pitchFamily="18" charset="0"/>
              </a:rPr>
              <a:t>Consider</a:t>
            </a:r>
            <a:r>
              <a:rPr lang="en-GB" altLang="en-US">
                <a:latin typeface="Times New Roman" panose="02020603050405020304" pitchFamily="18" charset="0"/>
              </a:rPr>
              <a:t>:</a:t>
            </a:r>
          </a:p>
          <a:p>
            <a:pPr marL="732971" indent="-545769">
              <a:buClr>
                <a:srgbClr val="000000"/>
              </a:buClr>
              <a:buNone/>
              <a:tabLst>
                <a:tab pos="732971" algn="l"/>
                <a:tab pos="8002199" algn="l"/>
                <a:tab pos="8416925" algn="l"/>
                <a:tab pos="8533566" algn="l"/>
                <a:tab pos="8831651" algn="l"/>
                <a:tab pos="9121095" algn="l"/>
                <a:tab pos="9535821" algn="l"/>
              </a:tabLst>
            </a:pPr>
            <a:endParaRPr lang="en-GB" altLang="en-US">
              <a:latin typeface="Times New Roman" panose="02020603050405020304" pitchFamily="18" charset="0"/>
            </a:endParaRPr>
          </a:p>
          <a:p>
            <a:pPr marL="732971" indent="-545769">
              <a:buClr>
                <a:srgbClr val="000000"/>
              </a:buClr>
              <a:tabLst>
                <a:tab pos="732971" algn="l"/>
                <a:tab pos="8002199" algn="l"/>
                <a:tab pos="8416925" algn="l"/>
                <a:tab pos="8533566" algn="l"/>
                <a:tab pos="8831651" algn="l"/>
                <a:tab pos="9121095" algn="l"/>
                <a:tab pos="9535821" algn="l"/>
              </a:tabLst>
            </a:pPr>
            <a:r>
              <a:rPr lang="en-GB" altLang="en-US">
                <a:latin typeface="Times New Roman" panose="02020603050405020304" pitchFamily="18" charset="0"/>
              </a:rPr>
              <a:t>Sorting Books in Library </a:t>
            </a:r>
          </a:p>
          <a:p>
            <a:pPr marL="732971" indent="-545769">
              <a:buClr>
                <a:srgbClr val="000000"/>
              </a:buClr>
              <a:tabLst>
                <a:tab pos="732971" algn="l"/>
                <a:tab pos="8002199" algn="l"/>
                <a:tab pos="8416925" algn="l"/>
                <a:tab pos="8533566" algn="l"/>
                <a:tab pos="8831651" algn="l"/>
                <a:tab pos="9121095" algn="l"/>
                <a:tab pos="9535821" algn="l"/>
              </a:tabLst>
            </a:pPr>
            <a:r>
              <a:rPr lang="en-GB" altLang="en-US">
                <a:latin typeface="Times New Roman" panose="02020603050405020304" pitchFamily="18" charset="0"/>
              </a:rPr>
              <a:t>Sorting Students by Student ID </a:t>
            </a:r>
          </a:p>
          <a:p>
            <a:pPr marL="732971" indent="-545769">
              <a:buClr>
                <a:srgbClr val="000000"/>
              </a:buClr>
              <a:tabLst>
                <a:tab pos="732971" algn="l"/>
                <a:tab pos="8002199" algn="l"/>
                <a:tab pos="8416925" algn="l"/>
                <a:tab pos="8533566" algn="l"/>
                <a:tab pos="8831651" algn="l"/>
                <a:tab pos="9121095" algn="l"/>
                <a:tab pos="9535821" algn="l"/>
              </a:tabLst>
            </a:pPr>
            <a:r>
              <a:rPr lang="en-GB" altLang="en-US">
                <a:latin typeface="Times New Roman" panose="02020603050405020304" pitchFamily="18" charset="0"/>
              </a:rPr>
              <a:t>Sorting Courses </a:t>
            </a:r>
            <a:r>
              <a:rPr lang="en-CA" altLang="en-US">
                <a:latin typeface="Times New Roman" panose="02020603050405020304" pitchFamily="18" charset="0"/>
              </a:rPr>
              <a:t>by Course Name</a:t>
            </a:r>
            <a:r>
              <a:rPr lang="en-GB" altLang="en-US">
                <a:latin typeface="Times New Roman" panose="02020603050405020304" pitchFamily="18" charset="0"/>
              </a:rPr>
              <a:t> (Alphabetical)</a:t>
            </a:r>
          </a:p>
          <a:p>
            <a:pPr marL="732971" indent="-545769">
              <a:buClr>
                <a:srgbClr val="000000"/>
              </a:buClr>
              <a:tabLst>
                <a:tab pos="732971" algn="l"/>
                <a:tab pos="8002199" algn="l"/>
                <a:tab pos="8416925" algn="l"/>
                <a:tab pos="8533566" algn="l"/>
                <a:tab pos="8831651" algn="l"/>
                <a:tab pos="9121095" algn="l"/>
                <a:tab pos="9535821" algn="l"/>
              </a:tabLst>
            </a:pPr>
            <a:r>
              <a:rPr lang="en-GB" altLang="en-US">
                <a:latin typeface="Times New Roman" panose="02020603050405020304" pitchFamily="18" charset="0"/>
              </a:rPr>
              <a:t>Sorting Numbers (Sequential)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F35FEA2-0304-0B75-A0CF-1F33D3E91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441" y="361"/>
            <a:ext cx="7773120" cy="1143360"/>
          </a:xfrm>
        </p:spPr>
        <p:txBody>
          <a:bodyPr/>
          <a:lstStyle/>
          <a:p>
            <a:pPr eaLnBrk="1"/>
            <a:r>
              <a:rPr lang="en-US" altLang="en-US"/>
              <a:t>Merge-Sort: Merge Example</a:t>
            </a:r>
            <a:endParaRPr lang="en-AU" altLang="en-US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3A157CBD-B879-833C-3DAE-EEB64D605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41" y="263268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C44089F5-7DF2-4E89-1917-967719F20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560" y="263268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DDC1FD2C-EC1F-27EA-7F2E-52336340B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121" y="263268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0F0A4510-1063-ECDB-6375-FE078198C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41" y="263268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1F807A31-1746-0B58-643D-AEA9859DC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360" y="263268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F388BF02-571E-B279-FBFB-B6DE035C6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921" y="263268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1FA6A30F-7894-5936-4930-F6DB1764A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160" y="2632681"/>
            <a:ext cx="61056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111626" name="Rectangle 10">
            <a:extLst>
              <a:ext uri="{FF2B5EF4-FFF2-40B4-BE49-F238E27FC236}">
                <a16:creationId xmlns:a16="http://schemas.microsoft.com/office/drawing/2014/main" id="{00150B03-0864-278E-FEF6-66D384954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01" y="4365001"/>
            <a:ext cx="427680" cy="9584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3" rIns="0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812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L:</a:t>
            </a:r>
          </a:p>
        </p:txBody>
      </p:sp>
      <p:sp>
        <p:nvSpPr>
          <p:cNvPr id="111627" name="Rectangle 11">
            <a:extLst>
              <a:ext uri="{FF2B5EF4-FFF2-40B4-BE49-F238E27FC236}">
                <a16:creationId xmlns:a16="http://schemas.microsoft.com/office/drawing/2014/main" id="{960C1F68-6842-4DE6-7E5C-E72AB000F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960" y="2147402"/>
            <a:ext cx="633600" cy="4558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64" tIns="46033" rIns="92064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358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A:</a:t>
            </a: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A93B49CA-402E-CEB7-9F3B-4755367CA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5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2781" name="Text Box 13">
            <a:extLst>
              <a:ext uri="{FF2B5EF4-FFF2-40B4-BE49-F238E27FC236}">
                <a16:creationId xmlns:a16="http://schemas.microsoft.com/office/drawing/2014/main" id="{D7D1E420-8F10-EFF3-394D-93252EBB3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64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1C0F4DDC-8F39-BFC7-8FA3-6226B6B1D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761" y="488916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7D9E0ED5-68C0-5A57-0414-F3AAC2361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3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111632" name="Rectangle 16">
            <a:extLst>
              <a:ext uri="{FF2B5EF4-FFF2-40B4-BE49-F238E27FC236}">
                <a16:creationId xmlns:a16="http://schemas.microsoft.com/office/drawing/2014/main" id="{21F9D120-ECAB-D9B0-FF4D-18A582920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640" y="4343400"/>
            <a:ext cx="426240" cy="9584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3" rIns="0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812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R:</a:t>
            </a:r>
          </a:p>
        </p:txBody>
      </p:sp>
      <p:sp>
        <p:nvSpPr>
          <p:cNvPr id="32785" name="Text Box 17">
            <a:extLst>
              <a:ext uri="{FF2B5EF4-FFF2-40B4-BE49-F238E27FC236}">
                <a16:creationId xmlns:a16="http://schemas.microsoft.com/office/drawing/2014/main" id="{DC1EBB4E-628B-9FCF-05AC-1DC024FBF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61" y="3460681"/>
            <a:ext cx="74304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0000FF"/>
                </a:solidFill>
                <a:latin typeface="Arial" panose="020B0604020202020204" pitchFamily="34" charset="0"/>
              </a:rPr>
              <a:t>k=6</a:t>
            </a:r>
          </a:p>
        </p:txBody>
      </p:sp>
      <p:sp>
        <p:nvSpPr>
          <p:cNvPr id="32786" name="Text Box 18">
            <a:extLst>
              <a:ext uri="{FF2B5EF4-FFF2-40B4-BE49-F238E27FC236}">
                <a16:creationId xmlns:a16="http://schemas.microsoft.com/office/drawing/2014/main" id="{8519A266-44BF-4E57-D717-9DE8682B2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041" y="48603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787" name="Text Box 19">
            <a:extLst>
              <a:ext uri="{FF2B5EF4-FFF2-40B4-BE49-F238E27FC236}">
                <a16:creationId xmlns:a16="http://schemas.microsoft.com/office/drawing/2014/main" id="{D7B37F95-0B03-FBAF-8CB9-3B8DC0D48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161" y="486036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788" name="Text Box 20">
            <a:extLst>
              <a:ext uri="{FF2B5EF4-FFF2-40B4-BE49-F238E27FC236}">
                <a16:creationId xmlns:a16="http://schemas.microsoft.com/office/drawing/2014/main" id="{F59E9051-DF19-7251-02EA-4202924A0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721" y="48603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2789" name="Text Box 21">
            <a:extLst>
              <a:ext uri="{FF2B5EF4-FFF2-40B4-BE49-F238E27FC236}">
                <a16:creationId xmlns:a16="http://schemas.microsoft.com/office/drawing/2014/main" id="{EC4569A2-72AD-80A8-E9D5-88FA644B0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41" y="48603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2790" name="Text Box 22">
            <a:extLst>
              <a:ext uri="{FF2B5EF4-FFF2-40B4-BE49-F238E27FC236}">
                <a16:creationId xmlns:a16="http://schemas.microsoft.com/office/drawing/2014/main" id="{4A2FE365-5E01-A64D-6426-55C0ED968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5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791" name="Text Box 23">
            <a:extLst>
              <a:ext uri="{FF2B5EF4-FFF2-40B4-BE49-F238E27FC236}">
                <a16:creationId xmlns:a16="http://schemas.microsoft.com/office/drawing/2014/main" id="{32557BB9-5548-DD1C-FD74-AD149CC84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64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792" name="Text Box 24">
            <a:extLst>
              <a:ext uri="{FF2B5EF4-FFF2-40B4-BE49-F238E27FC236}">
                <a16:creationId xmlns:a16="http://schemas.microsoft.com/office/drawing/2014/main" id="{2FDCA4D9-902F-D536-1037-B0BFB27BE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761" y="488916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2793" name="Text Box 25">
            <a:extLst>
              <a:ext uri="{FF2B5EF4-FFF2-40B4-BE49-F238E27FC236}">
                <a16:creationId xmlns:a16="http://schemas.microsoft.com/office/drawing/2014/main" id="{8D21D025-856A-B874-C44B-1D9E81E0D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3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2794" name="Text Box 26">
            <a:extLst>
              <a:ext uri="{FF2B5EF4-FFF2-40B4-BE49-F238E27FC236}">
                <a16:creationId xmlns:a16="http://schemas.microsoft.com/office/drawing/2014/main" id="{6777A40C-7F03-89D5-B9D0-DA79134BB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721" y="2632681"/>
            <a:ext cx="609120" cy="409017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AU" altLang="en-US" sz="2358">
              <a:latin typeface="Arial" panose="020B0604020202020204" pitchFamily="34" charset="0"/>
            </a:endParaRPr>
          </a:p>
        </p:txBody>
      </p:sp>
      <p:sp>
        <p:nvSpPr>
          <p:cNvPr id="111643" name="Text Box 27">
            <a:extLst>
              <a:ext uri="{FF2B5EF4-FFF2-40B4-BE49-F238E27FC236}">
                <a16:creationId xmlns:a16="http://schemas.microsoft.com/office/drawing/2014/main" id="{28C58FFC-4464-9208-74EC-383E4864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401" y="262404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2796" name="AutoShape 28">
            <a:extLst>
              <a:ext uri="{FF2B5EF4-FFF2-40B4-BE49-F238E27FC236}">
                <a16:creationId xmlns:a16="http://schemas.microsoft.com/office/drawing/2014/main" id="{02717034-0850-AA08-F977-758F96E5D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761" y="3136681"/>
            <a:ext cx="188640" cy="348480"/>
          </a:xfrm>
          <a:prstGeom prst="upArrow">
            <a:avLst>
              <a:gd name="adj1" fmla="val 50000"/>
              <a:gd name="adj2" fmla="val 4618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32797" name="Text Box 29">
            <a:extLst>
              <a:ext uri="{FF2B5EF4-FFF2-40B4-BE49-F238E27FC236}">
                <a16:creationId xmlns:a16="http://schemas.microsoft.com/office/drawing/2014/main" id="{1AEB1F40-B0AE-38E5-8B12-6C464AE2C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21" y="5839561"/>
            <a:ext cx="43920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45714" rIns="0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009900"/>
                </a:solidFill>
                <a:latin typeface="Arial" panose="020B0604020202020204" pitchFamily="34" charset="0"/>
              </a:rPr>
              <a:t>i=2</a:t>
            </a:r>
          </a:p>
        </p:txBody>
      </p:sp>
      <p:sp>
        <p:nvSpPr>
          <p:cNvPr id="32798" name="AutoShape 30">
            <a:extLst>
              <a:ext uri="{FF2B5EF4-FFF2-40B4-BE49-F238E27FC236}">
                <a16:creationId xmlns:a16="http://schemas.microsoft.com/office/drawing/2014/main" id="{005F2C60-1BCA-62EC-FD9A-E2DC44DD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321" y="5384521"/>
            <a:ext cx="233280" cy="449280"/>
          </a:xfrm>
          <a:prstGeom prst="upArrow">
            <a:avLst>
              <a:gd name="adj1" fmla="val 50000"/>
              <a:gd name="adj2" fmla="val 48148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32799" name="Text Box 31">
            <a:extLst>
              <a:ext uri="{FF2B5EF4-FFF2-40B4-BE49-F238E27FC236}">
                <a16:creationId xmlns:a16="http://schemas.microsoft.com/office/drawing/2014/main" id="{BBDE3F5E-C450-DF57-97EB-C7A3C06BD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841" y="5859721"/>
            <a:ext cx="68400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FF0000"/>
                </a:solidFill>
                <a:latin typeface="Arial" panose="020B0604020202020204" pitchFamily="34" charset="0"/>
              </a:rPr>
              <a:t>j=4</a:t>
            </a:r>
          </a:p>
        </p:txBody>
      </p:sp>
      <p:sp>
        <p:nvSpPr>
          <p:cNvPr id="32800" name="AutoShape 32">
            <a:extLst>
              <a:ext uri="{FF2B5EF4-FFF2-40B4-BE49-F238E27FC236}">
                <a16:creationId xmlns:a16="http://schemas.microsoft.com/office/drawing/2014/main" id="{C260D772-2ED8-EB39-B10D-13F894D5F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961" y="5370121"/>
            <a:ext cx="231840" cy="420480"/>
          </a:xfrm>
          <a:prstGeom prst="upArrow">
            <a:avLst>
              <a:gd name="adj1" fmla="val 50000"/>
              <a:gd name="adj2" fmla="val 4534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3A97C4E-4CB5-DB71-9C2D-68B2A02AE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441" y="361"/>
            <a:ext cx="7773120" cy="1143360"/>
          </a:xfrm>
        </p:spPr>
        <p:txBody>
          <a:bodyPr/>
          <a:lstStyle/>
          <a:p>
            <a:pPr eaLnBrk="1"/>
            <a:r>
              <a:rPr lang="en-US" altLang="en-US"/>
              <a:t>Merge-Sort: Merge Example</a:t>
            </a:r>
            <a:endParaRPr lang="en-AU" altLang="en-US"/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C5B9EDD4-7353-2906-84AD-AA27905D5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41" y="263268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ED006162-80B3-42D2-7BA1-26391C47E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560" y="263268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89F2DA07-7F48-C3A2-77E6-F04163432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121" y="263268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077BE7D9-1F96-6AA4-0DD3-8A218F27B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41" y="263268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77028376-062F-7443-CCC0-62A5184D7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360" y="263268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90BEAEA5-CBC1-CDA8-D074-BAA0E6337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921" y="263268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DE35F058-6150-CB7F-6B5B-6D83C119D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41" y="263268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8F32F3F7-B70C-F9AC-18B4-A4CC846FD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160" y="2632681"/>
            <a:ext cx="610560" cy="409017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113675" name="Rectangle 11">
            <a:extLst>
              <a:ext uri="{FF2B5EF4-FFF2-40B4-BE49-F238E27FC236}">
                <a16:creationId xmlns:a16="http://schemas.microsoft.com/office/drawing/2014/main" id="{05FC99B0-A252-A131-2A58-C6FE5E01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01" y="4365001"/>
            <a:ext cx="427680" cy="9584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3" rIns="0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812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L:</a:t>
            </a:r>
          </a:p>
        </p:txBody>
      </p:sp>
      <p:sp>
        <p:nvSpPr>
          <p:cNvPr id="113676" name="Rectangle 12">
            <a:extLst>
              <a:ext uri="{FF2B5EF4-FFF2-40B4-BE49-F238E27FC236}">
                <a16:creationId xmlns:a16="http://schemas.microsoft.com/office/drawing/2014/main" id="{6F7A41AD-65A1-EF8D-F27A-3F8720419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960" y="2147402"/>
            <a:ext cx="633600" cy="4558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64" tIns="46033" rIns="92064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358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A:</a:t>
            </a: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07F71C43-4F79-748F-BF38-33980C9EF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0B425959-7736-DFE8-EB51-6C8AFA27D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520" y="487476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78945257-F18D-D8C3-0DFD-1687137FD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08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33808" name="Text Box 16">
            <a:extLst>
              <a:ext uri="{FF2B5EF4-FFF2-40B4-BE49-F238E27FC236}">
                <a16:creationId xmlns:a16="http://schemas.microsoft.com/office/drawing/2014/main" id="{850A7F51-50BB-9BA4-749C-6C53F80D2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33809" name="Text Box 17">
            <a:extLst>
              <a:ext uri="{FF2B5EF4-FFF2-40B4-BE49-F238E27FC236}">
                <a16:creationId xmlns:a16="http://schemas.microsoft.com/office/drawing/2014/main" id="{62E74743-8B62-2745-84DD-1233ABC12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5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3810" name="Text Box 18">
            <a:extLst>
              <a:ext uri="{FF2B5EF4-FFF2-40B4-BE49-F238E27FC236}">
                <a16:creationId xmlns:a16="http://schemas.microsoft.com/office/drawing/2014/main" id="{F0BD7A90-01E9-DA71-0FCE-5286261DF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64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3811" name="Text Box 19">
            <a:extLst>
              <a:ext uri="{FF2B5EF4-FFF2-40B4-BE49-F238E27FC236}">
                <a16:creationId xmlns:a16="http://schemas.microsoft.com/office/drawing/2014/main" id="{421CC36C-3E00-A4A1-D2C6-92C16D5AC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761" y="488916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33812" name="Text Box 20">
            <a:extLst>
              <a:ext uri="{FF2B5EF4-FFF2-40B4-BE49-F238E27FC236}">
                <a16:creationId xmlns:a16="http://schemas.microsoft.com/office/drawing/2014/main" id="{756DA93A-A65D-EC42-BE42-AA869D29B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3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113685" name="Rectangle 21">
            <a:extLst>
              <a:ext uri="{FF2B5EF4-FFF2-40B4-BE49-F238E27FC236}">
                <a16:creationId xmlns:a16="http://schemas.microsoft.com/office/drawing/2014/main" id="{82D30B53-D94A-98DE-AE54-CF8DA2C02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640" y="4343400"/>
            <a:ext cx="426240" cy="9584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3" rIns="0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812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R:</a:t>
            </a:r>
          </a:p>
        </p:txBody>
      </p:sp>
      <p:sp>
        <p:nvSpPr>
          <p:cNvPr id="33814" name="Text Box 22">
            <a:extLst>
              <a:ext uri="{FF2B5EF4-FFF2-40B4-BE49-F238E27FC236}">
                <a16:creationId xmlns:a16="http://schemas.microsoft.com/office/drawing/2014/main" id="{DFA5E7A4-4784-479B-F230-6762D72AF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3815" name="Text Box 23">
            <a:extLst>
              <a:ext uri="{FF2B5EF4-FFF2-40B4-BE49-F238E27FC236}">
                <a16:creationId xmlns:a16="http://schemas.microsoft.com/office/drawing/2014/main" id="{79C1932D-CFF8-3986-B169-FE5E31EEB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520" y="487476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816" name="Text Box 24">
            <a:extLst>
              <a:ext uri="{FF2B5EF4-FFF2-40B4-BE49-F238E27FC236}">
                <a16:creationId xmlns:a16="http://schemas.microsoft.com/office/drawing/2014/main" id="{912FC5C1-BB20-3010-45BE-7CF607F74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08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3817" name="Text Box 25">
            <a:extLst>
              <a:ext uri="{FF2B5EF4-FFF2-40B4-BE49-F238E27FC236}">
                <a16:creationId xmlns:a16="http://schemas.microsoft.com/office/drawing/2014/main" id="{CD4C28C7-3B89-679B-BF54-BAA86C6EF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3818" name="Text Box 26">
            <a:extLst>
              <a:ext uri="{FF2B5EF4-FFF2-40B4-BE49-F238E27FC236}">
                <a16:creationId xmlns:a16="http://schemas.microsoft.com/office/drawing/2014/main" id="{338E98AF-DB58-E949-847B-D78F38A94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5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819" name="Text Box 27">
            <a:extLst>
              <a:ext uri="{FF2B5EF4-FFF2-40B4-BE49-F238E27FC236}">
                <a16:creationId xmlns:a16="http://schemas.microsoft.com/office/drawing/2014/main" id="{B64CD380-F089-1733-1134-F444816DC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64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3820" name="Text Box 28">
            <a:extLst>
              <a:ext uri="{FF2B5EF4-FFF2-40B4-BE49-F238E27FC236}">
                <a16:creationId xmlns:a16="http://schemas.microsoft.com/office/drawing/2014/main" id="{5B369BA2-E102-4BC0-D9BD-239B9A0AA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761" y="488916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3821" name="Text Box 29">
            <a:extLst>
              <a:ext uri="{FF2B5EF4-FFF2-40B4-BE49-F238E27FC236}">
                <a16:creationId xmlns:a16="http://schemas.microsoft.com/office/drawing/2014/main" id="{B7562664-3CF6-7ED5-919A-DE1C220C4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3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3822" name="Text Box 30">
            <a:extLst>
              <a:ext uri="{FF2B5EF4-FFF2-40B4-BE49-F238E27FC236}">
                <a16:creationId xmlns:a16="http://schemas.microsoft.com/office/drawing/2014/main" id="{EEBE100F-9F3F-CE32-0A5E-1EFE5696B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401" y="2631241"/>
            <a:ext cx="609120" cy="409017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AU" altLang="en-US" sz="2358">
              <a:latin typeface="Arial" panose="020B0604020202020204" pitchFamily="34" charset="0"/>
            </a:endParaRPr>
          </a:p>
        </p:txBody>
      </p:sp>
      <p:sp>
        <p:nvSpPr>
          <p:cNvPr id="113695" name="Text Box 31">
            <a:extLst>
              <a:ext uri="{FF2B5EF4-FFF2-40B4-BE49-F238E27FC236}">
                <a16:creationId xmlns:a16="http://schemas.microsoft.com/office/drawing/2014/main" id="{C27C7067-CBAF-3EB6-053F-9C77170B4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801" y="262692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3824" name="Text Box 32">
            <a:extLst>
              <a:ext uri="{FF2B5EF4-FFF2-40B4-BE49-F238E27FC236}">
                <a16:creationId xmlns:a16="http://schemas.microsoft.com/office/drawing/2014/main" id="{E57C0950-D78A-F03B-4EE1-8B050681D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560" y="5839561"/>
            <a:ext cx="43776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45714" rIns="0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009900"/>
                </a:solidFill>
                <a:latin typeface="Arial" panose="020B0604020202020204" pitchFamily="34" charset="0"/>
              </a:rPr>
              <a:t>i=3</a:t>
            </a:r>
          </a:p>
        </p:txBody>
      </p:sp>
      <p:sp>
        <p:nvSpPr>
          <p:cNvPr id="33825" name="Text Box 33">
            <a:extLst>
              <a:ext uri="{FF2B5EF4-FFF2-40B4-BE49-F238E27FC236}">
                <a16:creationId xmlns:a16="http://schemas.microsoft.com/office/drawing/2014/main" id="{50797BB3-7D31-25EE-5353-D880D5F24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841" y="5859721"/>
            <a:ext cx="68400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FF0000"/>
                </a:solidFill>
                <a:latin typeface="Arial" panose="020B0604020202020204" pitchFamily="34" charset="0"/>
              </a:rPr>
              <a:t>j=4</a:t>
            </a:r>
          </a:p>
        </p:txBody>
      </p:sp>
      <p:sp>
        <p:nvSpPr>
          <p:cNvPr id="33826" name="Text Box 34">
            <a:extLst>
              <a:ext uri="{FF2B5EF4-FFF2-40B4-BE49-F238E27FC236}">
                <a16:creationId xmlns:a16="http://schemas.microsoft.com/office/drawing/2014/main" id="{C862D18B-377B-BD28-373C-377152A61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4161" y="3444841"/>
            <a:ext cx="74304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0000FF"/>
                </a:solidFill>
                <a:latin typeface="Arial" panose="020B0604020202020204" pitchFamily="34" charset="0"/>
              </a:rPr>
              <a:t>k=7</a:t>
            </a:r>
          </a:p>
        </p:txBody>
      </p:sp>
      <p:sp>
        <p:nvSpPr>
          <p:cNvPr id="33827" name="AutoShape 35">
            <a:extLst>
              <a:ext uri="{FF2B5EF4-FFF2-40B4-BE49-F238E27FC236}">
                <a16:creationId xmlns:a16="http://schemas.microsoft.com/office/drawing/2014/main" id="{7191418B-576C-5F34-9C7E-DB237E54D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081" y="5368680"/>
            <a:ext cx="234720" cy="449280"/>
          </a:xfrm>
          <a:prstGeom prst="upArrow">
            <a:avLst>
              <a:gd name="adj1" fmla="val 50000"/>
              <a:gd name="adj2" fmla="val 47853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33828" name="AutoShape 36">
            <a:extLst>
              <a:ext uri="{FF2B5EF4-FFF2-40B4-BE49-F238E27FC236}">
                <a16:creationId xmlns:a16="http://schemas.microsoft.com/office/drawing/2014/main" id="{8423C228-7AD6-6D28-A36B-37154A5E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961" y="5370121"/>
            <a:ext cx="231840" cy="420480"/>
          </a:xfrm>
          <a:prstGeom prst="upArrow">
            <a:avLst>
              <a:gd name="adj1" fmla="val 50000"/>
              <a:gd name="adj2" fmla="val 4534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33829" name="AutoShape 37">
            <a:extLst>
              <a:ext uri="{FF2B5EF4-FFF2-40B4-BE49-F238E27FC236}">
                <a16:creationId xmlns:a16="http://schemas.microsoft.com/office/drawing/2014/main" id="{900B60EB-923B-7B23-48E1-F6AA499CA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120" y="3120841"/>
            <a:ext cx="190080" cy="348480"/>
          </a:xfrm>
          <a:prstGeom prst="upArrow">
            <a:avLst>
              <a:gd name="adj1" fmla="val 50000"/>
              <a:gd name="adj2" fmla="val 458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8FD7FBB-E3F3-1790-C0C2-F26793B4B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441" y="361"/>
            <a:ext cx="7773120" cy="1143360"/>
          </a:xfrm>
        </p:spPr>
        <p:txBody>
          <a:bodyPr/>
          <a:lstStyle/>
          <a:p>
            <a:pPr eaLnBrk="1"/>
            <a:r>
              <a:rPr lang="en-US" altLang="en-US"/>
              <a:t>Merge-Sort: Merge Example</a:t>
            </a:r>
            <a:endParaRPr lang="en-AU" altLang="en-US"/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A8559384-3C05-FE87-1F2B-D9FF5FA29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41" y="263268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3313108F-68CE-9CE4-AEE0-B35D1D4BE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560" y="263268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44A7B51D-37E1-2962-D877-FE5AD57B6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121" y="263268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EA121936-E103-D16F-ED6D-FC3CC3897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41" y="263268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EFB8B03A-81AA-C32B-B72F-320CCE33E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360" y="263268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2058ED67-2E09-7277-3CA4-E5B49DB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921" y="263268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7298161B-B03D-71D0-7695-7D2D31FB8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41" y="263268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CDC45DFB-82AF-8CD2-7732-50D5B57C2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160" y="263268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15723" name="Rectangle 11">
            <a:extLst>
              <a:ext uri="{FF2B5EF4-FFF2-40B4-BE49-F238E27FC236}">
                <a16:creationId xmlns:a16="http://schemas.microsoft.com/office/drawing/2014/main" id="{36325AE8-0DCE-B27F-462B-EC41D5984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01" y="4365001"/>
            <a:ext cx="427680" cy="9584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3" rIns="0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812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L:</a:t>
            </a:r>
          </a:p>
        </p:txBody>
      </p:sp>
      <p:sp>
        <p:nvSpPr>
          <p:cNvPr id="115724" name="Rectangle 12">
            <a:extLst>
              <a:ext uri="{FF2B5EF4-FFF2-40B4-BE49-F238E27FC236}">
                <a16:creationId xmlns:a16="http://schemas.microsoft.com/office/drawing/2014/main" id="{E7E0DF47-5B02-2B4F-5EA9-6F9C1AF85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960" y="2147402"/>
            <a:ext cx="633600" cy="4558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64" tIns="46033" rIns="92064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358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A:</a:t>
            </a:r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7920F3DD-13E1-652A-7F8C-83646DF66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830" name="Text Box 14">
            <a:extLst>
              <a:ext uri="{FF2B5EF4-FFF2-40B4-BE49-F238E27FC236}">
                <a16:creationId xmlns:a16="http://schemas.microsoft.com/office/drawing/2014/main" id="{7C9CD1B3-D105-7C56-4689-3517601C7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520" y="487476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B3D3FD1E-F135-91B8-F804-522033601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08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34832" name="Text Box 16">
            <a:extLst>
              <a:ext uri="{FF2B5EF4-FFF2-40B4-BE49-F238E27FC236}">
                <a16:creationId xmlns:a16="http://schemas.microsoft.com/office/drawing/2014/main" id="{F002837D-4045-2ABE-7C45-0EC00BA42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34833" name="Text Box 17">
            <a:extLst>
              <a:ext uri="{FF2B5EF4-FFF2-40B4-BE49-F238E27FC236}">
                <a16:creationId xmlns:a16="http://schemas.microsoft.com/office/drawing/2014/main" id="{63E2B90A-A4EE-2D9F-5F42-DF98280A5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5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4834" name="Text Box 18">
            <a:extLst>
              <a:ext uri="{FF2B5EF4-FFF2-40B4-BE49-F238E27FC236}">
                <a16:creationId xmlns:a16="http://schemas.microsoft.com/office/drawing/2014/main" id="{BB7DE740-4C08-29B5-2314-D9D407957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64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4835" name="Text Box 19">
            <a:extLst>
              <a:ext uri="{FF2B5EF4-FFF2-40B4-BE49-F238E27FC236}">
                <a16:creationId xmlns:a16="http://schemas.microsoft.com/office/drawing/2014/main" id="{E5AFDC4D-EC52-B4AE-7900-9D340502C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761" y="488916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34836" name="Text Box 20">
            <a:extLst>
              <a:ext uri="{FF2B5EF4-FFF2-40B4-BE49-F238E27FC236}">
                <a16:creationId xmlns:a16="http://schemas.microsoft.com/office/drawing/2014/main" id="{9E806C69-3536-B253-CB20-739AE5FBC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3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115733" name="Rectangle 21">
            <a:extLst>
              <a:ext uri="{FF2B5EF4-FFF2-40B4-BE49-F238E27FC236}">
                <a16:creationId xmlns:a16="http://schemas.microsoft.com/office/drawing/2014/main" id="{4AA6C894-F322-A048-CCB9-8B22ABE0B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640" y="4343400"/>
            <a:ext cx="426240" cy="9584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3" rIns="0" bIns="46033">
            <a:spAutoFit/>
          </a:bodyPr>
          <a:lstStyle/>
          <a:p>
            <a:pPr defTabSz="914414">
              <a:spcBef>
                <a:spcPct val="50000"/>
              </a:spcBef>
              <a:defRPr/>
            </a:pPr>
            <a:r>
              <a:rPr lang="en-US" sz="2812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R:</a:t>
            </a:r>
          </a:p>
        </p:txBody>
      </p:sp>
      <p:sp>
        <p:nvSpPr>
          <p:cNvPr id="34838" name="Text Box 22">
            <a:extLst>
              <a:ext uri="{FF2B5EF4-FFF2-40B4-BE49-F238E27FC236}">
                <a16:creationId xmlns:a16="http://schemas.microsoft.com/office/drawing/2014/main" id="{1BEA664C-1B9B-283F-E6E8-82E416A0F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BD84E442-321C-8D78-BF6E-9E85D098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520" y="4874761"/>
            <a:ext cx="61056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A1B48090-3F20-1E32-3EAF-73871ADCE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08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4841" name="Text Box 25">
            <a:extLst>
              <a:ext uri="{FF2B5EF4-FFF2-40B4-BE49-F238E27FC236}">
                <a16:creationId xmlns:a16="http://schemas.microsoft.com/office/drawing/2014/main" id="{DEB4E318-D167-1014-EE1D-E8A7A6CF1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4874761"/>
            <a:ext cx="609120" cy="409017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4842" name="Text Box 26">
            <a:extLst>
              <a:ext uri="{FF2B5EF4-FFF2-40B4-BE49-F238E27FC236}">
                <a16:creationId xmlns:a16="http://schemas.microsoft.com/office/drawing/2014/main" id="{65B220B0-0549-5471-80AD-74B559E21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5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843" name="Text Box 27">
            <a:extLst>
              <a:ext uri="{FF2B5EF4-FFF2-40B4-BE49-F238E27FC236}">
                <a16:creationId xmlns:a16="http://schemas.microsoft.com/office/drawing/2014/main" id="{7E64A755-EF57-9B64-8B4B-357D49C8C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64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61159FB7-308A-B1B1-A6A4-48851F89C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761" y="4889161"/>
            <a:ext cx="61056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4845" name="Text Box 29">
            <a:extLst>
              <a:ext uri="{FF2B5EF4-FFF2-40B4-BE49-F238E27FC236}">
                <a16:creationId xmlns:a16="http://schemas.microsoft.com/office/drawing/2014/main" id="{C231365A-F6B4-F5C3-F902-1B9C32899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321" y="4889161"/>
            <a:ext cx="609120" cy="409017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lIns="91429" tIns="45714" rIns="91429" bIns="0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 sz="2358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BEABE196-C145-EE19-97B9-C656F4AC7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641" y="5842441"/>
            <a:ext cx="43776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45714" rIns="0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009900"/>
                </a:solidFill>
                <a:latin typeface="Arial" panose="020B0604020202020204" pitchFamily="34" charset="0"/>
              </a:rPr>
              <a:t>i=4</a:t>
            </a:r>
          </a:p>
        </p:txBody>
      </p:sp>
      <p:sp>
        <p:nvSpPr>
          <p:cNvPr id="34847" name="Text Box 31">
            <a:extLst>
              <a:ext uri="{FF2B5EF4-FFF2-40B4-BE49-F238E27FC236}">
                <a16:creationId xmlns:a16="http://schemas.microsoft.com/office/drawing/2014/main" id="{8B14339E-8D87-A62D-6FF1-07305F402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5441" y="5771881"/>
            <a:ext cx="68400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FF0000"/>
                </a:solidFill>
                <a:latin typeface="Arial" panose="020B0604020202020204" pitchFamily="34" charset="0"/>
              </a:rPr>
              <a:t>j=4</a:t>
            </a:r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C0779942-2F35-AA14-E9C8-A74706DA6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4401" y="3430441"/>
            <a:ext cx="74304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996" b="1">
                <a:solidFill>
                  <a:srgbClr val="0000FF"/>
                </a:solidFill>
                <a:latin typeface="Arial" panose="020B0604020202020204" pitchFamily="34" charset="0"/>
              </a:rPr>
              <a:t>k=8</a:t>
            </a:r>
          </a:p>
        </p:txBody>
      </p:sp>
      <p:sp>
        <p:nvSpPr>
          <p:cNvPr id="34849" name="AutoShape 33">
            <a:extLst>
              <a:ext uri="{FF2B5EF4-FFF2-40B4-BE49-F238E27FC236}">
                <a16:creationId xmlns:a16="http://schemas.microsoft.com/office/drawing/2014/main" id="{BB842655-E81D-C9DA-30B9-CB31A145C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161" y="5370121"/>
            <a:ext cx="233280" cy="449280"/>
          </a:xfrm>
          <a:prstGeom prst="upArrow">
            <a:avLst>
              <a:gd name="adj1" fmla="val 50000"/>
              <a:gd name="adj2" fmla="val 48148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34850" name="AutoShape 34">
            <a:extLst>
              <a:ext uri="{FF2B5EF4-FFF2-40B4-BE49-F238E27FC236}">
                <a16:creationId xmlns:a16="http://schemas.microsoft.com/office/drawing/2014/main" id="{586BB942-31D3-0080-3209-7C3AB5227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681" y="5354280"/>
            <a:ext cx="231840" cy="420480"/>
          </a:xfrm>
          <a:prstGeom prst="upArrow">
            <a:avLst>
              <a:gd name="adj1" fmla="val 50000"/>
              <a:gd name="adj2" fmla="val 4534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34851" name="AutoShape 35">
            <a:extLst>
              <a:ext uri="{FF2B5EF4-FFF2-40B4-BE49-F238E27FC236}">
                <a16:creationId xmlns:a16="http://schemas.microsoft.com/office/drawing/2014/main" id="{71EDDB62-AA9A-1C49-1815-9F6ADE757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801" y="3106441"/>
            <a:ext cx="190080" cy="348480"/>
          </a:xfrm>
          <a:prstGeom prst="upArrow">
            <a:avLst>
              <a:gd name="adj1" fmla="val 50000"/>
              <a:gd name="adj2" fmla="val 458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B457A30-2372-79A3-963B-87091FA80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2161" y="180361"/>
            <a:ext cx="7800480" cy="1137600"/>
          </a:xfrm>
        </p:spPr>
        <p:txBody>
          <a:bodyPr/>
          <a:lstStyle/>
          <a:p>
            <a:pPr eaLnBrk="1"/>
            <a:r>
              <a:rPr lang="en-US" altLang="en-US"/>
              <a:t>Merge-Sort Tree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73D370D-D5DA-0974-EBE5-8C3F317E2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281" y="1770121"/>
            <a:ext cx="8076960" cy="2102400"/>
          </a:xfrm>
        </p:spPr>
        <p:txBody>
          <a:bodyPr/>
          <a:lstStyle/>
          <a:p>
            <a:pPr eaLnBrk="1">
              <a:lnSpc>
                <a:spcPct val="90000"/>
              </a:lnSpc>
            </a:pPr>
            <a:r>
              <a:rPr lang="en-US" altLang="en-US" sz="2177"/>
              <a:t>An execution of merge-sort is depicted by a binary tree</a:t>
            </a:r>
          </a:p>
          <a:p>
            <a:pPr lvl="1" eaLnBrk="1">
              <a:lnSpc>
                <a:spcPct val="90000"/>
              </a:lnSpc>
            </a:pPr>
            <a:r>
              <a:rPr lang="en-US" altLang="en-US" sz="1814"/>
              <a:t>each node represents a recursive call of merge-sort and stores</a:t>
            </a:r>
          </a:p>
          <a:p>
            <a:pPr lvl="2" eaLnBrk="1">
              <a:lnSpc>
                <a:spcPct val="90000"/>
              </a:lnSpc>
            </a:pPr>
            <a:r>
              <a:rPr lang="en-US" altLang="en-US" sz="1633"/>
              <a:t>unsorted sequence before the execution and its partition</a:t>
            </a:r>
          </a:p>
          <a:p>
            <a:pPr lvl="2" eaLnBrk="1">
              <a:lnSpc>
                <a:spcPct val="90000"/>
              </a:lnSpc>
            </a:pPr>
            <a:r>
              <a:rPr lang="en-US" altLang="en-US" sz="1633"/>
              <a:t>sorted sequence at the end of the execution</a:t>
            </a:r>
          </a:p>
          <a:p>
            <a:pPr lvl="1" eaLnBrk="1">
              <a:lnSpc>
                <a:spcPct val="90000"/>
              </a:lnSpc>
            </a:pPr>
            <a:r>
              <a:rPr lang="en-US" altLang="en-US" sz="1814"/>
              <a:t>the root is the initial call </a:t>
            </a:r>
          </a:p>
          <a:p>
            <a:pPr lvl="1" eaLnBrk="1">
              <a:lnSpc>
                <a:spcPct val="90000"/>
              </a:lnSpc>
            </a:pPr>
            <a:r>
              <a:rPr lang="en-US" altLang="en-US" sz="1814"/>
              <a:t>the leaves are calls on subsequences of size 0 or 1</a:t>
            </a:r>
          </a:p>
        </p:txBody>
      </p:sp>
      <p:sp>
        <p:nvSpPr>
          <p:cNvPr id="35844" name="AutoShape 4">
            <a:extLst>
              <a:ext uri="{FF2B5EF4-FFF2-40B4-BE49-F238E27FC236}">
                <a16:creationId xmlns:a16="http://schemas.microsoft.com/office/drawing/2014/main" id="{D9DBBF2D-40C4-A516-042B-9AF723EE4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3810601"/>
            <a:ext cx="3657600" cy="6091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358">
                <a:solidFill>
                  <a:schemeClr val="tx1"/>
                </a:solidFill>
                <a:latin typeface="Tahoma" panose="020B0604030504040204" pitchFamily="34" charset="0"/>
              </a:rPr>
              <a:t>7  2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2358">
                <a:solidFill>
                  <a:schemeClr val="tx1"/>
                </a:solidFill>
                <a:latin typeface="Tahoma" panose="020B0604030504040204" pitchFamily="34" charset="0"/>
              </a:rPr>
              <a:t> 9  4  </a:t>
            </a:r>
            <a:r>
              <a:rPr lang="en-US" altLang="en-US" sz="2358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358">
                <a:solidFill>
                  <a:schemeClr val="tx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2358">
                <a:solidFill>
                  <a:schemeClr val="tx2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35845" name="AutoShape 5">
            <a:extLst>
              <a:ext uri="{FF2B5EF4-FFF2-40B4-BE49-F238E27FC236}">
                <a16:creationId xmlns:a16="http://schemas.microsoft.com/office/drawing/2014/main" id="{D51A4480-DBB4-D545-B4E6-406E7271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441" y="4723560"/>
            <a:ext cx="2134080" cy="6105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358">
                <a:solidFill>
                  <a:schemeClr val="tx1"/>
                </a:solidFill>
                <a:latin typeface="Tahoma" panose="020B0604030504040204" pitchFamily="34" charset="0"/>
              </a:rPr>
              <a:t>7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2358">
                <a:solidFill>
                  <a:schemeClr val="tx1"/>
                </a:solidFill>
                <a:latin typeface="Tahoma" panose="020B0604030504040204" pitchFamily="34" charset="0"/>
              </a:rPr>
              <a:t> 2  </a:t>
            </a:r>
            <a:r>
              <a:rPr lang="en-US" altLang="en-US" sz="2358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358">
                <a:solidFill>
                  <a:schemeClr val="tx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2358">
                <a:solidFill>
                  <a:schemeClr val="tx2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35846" name="AutoShape 6">
            <a:extLst>
              <a:ext uri="{FF2B5EF4-FFF2-40B4-BE49-F238E27FC236}">
                <a16:creationId xmlns:a16="http://schemas.microsoft.com/office/drawing/2014/main" id="{E024BA26-BF7F-2AA7-504E-8C831A3D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921" y="4723560"/>
            <a:ext cx="2132640" cy="6105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358">
                <a:solidFill>
                  <a:schemeClr val="tx1"/>
                </a:solidFill>
                <a:latin typeface="Tahoma" panose="020B0604030504040204" pitchFamily="34" charset="0"/>
              </a:rPr>
              <a:t>9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2358">
                <a:solidFill>
                  <a:schemeClr val="tx1"/>
                </a:solidFill>
                <a:latin typeface="Tahoma" panose="020B0604030504040204" pitchFamily="34" charset="0"/>
              </a:rPr>
              <a:t> 4  </a:t>
            </a:r>
            <a:r>
              <a:rPr lang="en-US" altLang="en-US" sz="2358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358">
                <a:solidFill>
                  <a:schemeClr val="tx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2358">
                <a:solidFill>
                  <a:schemeClr val="tx2"/>
                </a:solidFill>
                <a:latin typeface="Tahoma" panose="020B0604030504040204" pitchFamily="34" charset="0"/>
              </a:rPr>
              <a:t>4  9</a:t>
            </a:r>
          </a:p>
        </p:txBody>
      </p:sp>
      <p:sp>
        <p:nvSpPr>
          <p:cNvPr id="35847" name="AutoShape 7">
            <a:extLst>
              <a:ext uri="{FF2B5EF4-FFF2-40B4-BE49-F238E27FC236}">
                <a16:creationId xmlns:a16="http://schemas.microsoft.com/office/drawing/2014/main" id="{9CF28B4F-111E-5D47-9BB8-C38ECA4CA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241" y="5637961"/>
            <a:ext cx="1029600" cy="61056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358">
                <a:solidFill>
                  <a:schemeClr val="tx1"/>
                </a:solidFill>
                <a:latin typeface="Tahoma" panose="020B0604030504040204" pitchFamily="34" charset="0"/>
              </a:rPr>
              <a:t>7 </a:t>
            </a:r>
            <a:r>
              <a:rPr lang="en-US" altLang="en-US" sz="2358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358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358">
                <a:solidFill>
                  <a:schemeClr val="tx2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35848" name="AutoShape 8">
            <a:extLst>
              <a:ext uri="{FF2B5EF4-FFF2-40B4-BE49-F238E27FC236}">
                <a16:creationId xmlns:a16="http://schemas.microsoft.com/office/drawing/2014/main" id="{B2F67694-E062-779F-B25E-F9005BC0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001" y="5637961"/>
            <a:ext cx="990720" cy="61056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358">
                <a:solidFill>
                  <a:schemeClr val="tx1"/>
                </a:solidFill>
                <a:latin typeface="Tahoma" panose="020B0604030504040204" pitchFamily="34" charset="0"/>
              </a:rPr>
              <a:t>2 </a:t>
            </a:r>
            <a:r>
              <a:rPr lang="en-US" altLang="en-US" sz="2358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358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358">
                <a:solidFill>
                  <a:schemeClr val="tx2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35849" name="AutoShape 9">
            <a:extLst>
              <a:ext uri="{FF2B5EF4-FFF2-40B4-BE49-F238E27FC236}">
                <a16:creationId xmlns:a16="http://schemas.microsoft.com/office/drawing/2014/main" id="{681ABDFF-B399-3FAE-B6F9-3B8CD405B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081" y="5637961"/>
            <a:ext cx="1009440" cy="61056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358">
                <a:solidFill>
                  <a:schemeClr val="tx1"/>
                </a:solidFill>
                <a:latin typeface="Tahoma" panose="020B0604030504040204" pitchFamily="34" charset="0"/>
              </a:rPr>
              <a:t>9 </a:t>
            </a:r>
            <a:r>
              <a:rPr lang="en-US" altLang="en-US" sz="2358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358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358">
                <a:solidFill>
                  <a:schemeClr val="tx2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35850" name="AutoShape 10">
            <a:extLst>
              <a:ext uri="{FF2B5EF4-FFF2-40B4-BE49-F238E27FC236}">
                <a16:creationId xmlns:a16="http://schemas.microsoft.com/office/drawing/2014/main" id="{46A19BA8-296A-35CE-CCAE-9AC83EF38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481" y="5637961"/>
            <a:ext cx="980640" cy="61056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358">
                <a:solidFill>
                  <a:schemeClr val="tx1"/>
                </a:solidFill>
                <a:latin typeface="Tahoma" panose="020B0604030504040204" pitchFamily="34" charset="0"/>
              </a:rPr>
              <a:t>4 </a:t>
            </a:r>
            <a:r>
              <a:rPr lang="en-US" altLang="en-US" sz="2358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358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358">
                <a:solidFill>
                  <a:schemeClr val="tx2"/>
                </a:solidFill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35851" name="AutoShape 11">
            <a:extLst>
              <a:ext uri="{FF2B5EF4-FFF2-40B4-BE49-F238E27FC236}">
                <a16:creationId xmlns:a16="http://schemas.microsoft.com/office/drawing/2014/main" id="{8CFBC322-796F-A00E-C0B8-D6BA9BBB1EC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89601" y="4413961"/>
            <a:ext cx="1382400" cy="25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2" name="AutoShape 12">
            <a:extLst>
              <a:ext uri="{FF2B5EF4-FFF2-40B4-BE49-F238E27FC236}">
                <a16:creationId xmlns:a16="http://schemas.microsoft.com/office/drawing/2014/main" id="{DB5444E2-62D9-0962-5D98-9B290E52CAF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02881" y="4396681"/>
            <a:ext cx="1382400" cy="25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AutoShape 13">
            <a:extLst>
              <a:ext uri="{FF2B5EF4-FFF2-40B4-BE49-F238E27FC236}">
                <a16:creationId xmlns:a16="http://schemas.microsoft.com/office/drawing/2014/main" id="{9B131319-34F9-F3ED-48C8-C57422F49ED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81121" y="5312521"/>
            <a:ext cx="604800" cy="25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AutoShape 14">
            <a:extLst>
              <a:ext uri="{FF2B5EF4-FFF2-40B4-BE49-F238E27FC236}">
                <a16:creationId xmlns:a16="http://schemas.microsoft.com/office/drawing/2014/main" id="{3EEB5DB2-5BC8-7DF7-EC0C-9171DAC4305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99361" y="5348520"/>
            <a:ext cx="622080" cy="25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AutoShape 15">
            <a:extLst>
              <a:ext uri="{FF2B5EF4-FFF2-40B4-BE49-F238E27FC236}">
                <a16:creationId xmlns:a16="http://schemas.microsoft.com/office/drawing/2014/main" id="{DF9C4FD9-DE2D-E8DC-32F1-9E982E7480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85921" y="5312521"/>
            <a:ext cx="656640" cy="25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AutoShape 16">
            <a:extLst>
              <a:ext uri="{FF2B5EF4-FFF2-40B4-BE49-F238E27FC236}">
                <a16:creationId xmlns:a16="http://schemas.microsoft.com/office/drawing/2014/main" id="{72EA7697-A379-F22A-0317-7D2EDD895C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31521" y="5381641"/>
            <a:ext cx="652320" cy="25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58E7A68-7F03-77D4-DFFC-8FB3602D1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Execution Example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98D9B37-6D08-96AB-10E8-93258F275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1761" y="1676520"/>
            <a:ext cx="7773120" cy="685440"/>
          </a:xfrm>
        </p:spPr>
        <p:txBody>
          <a:bodyPr/>
          <a:lstStyle/>
          <a:p>
            <a:pPr eaLnBrk="1"/>
            <a:r>
              <a:rPr lang="en-US" altLang="en-US"/>
              <a:t>Partition</a:t>
            </a:r>
          </a:p>
        </p:txBody>
      </p:sp>
      <p:cxnSp>
        <p:nvCxnSpPr>
          <p:cNvPr id="36868" name="AutoShape 4">
            <a:extLst>
              <a:ext uri="{FF2B5EF4-FFF2-40B4-BE49-F238E27FC236}">
                <a16:creationId xmlns:a16="http://schemas.microsoft.com/office/drawing/2014/main" id="{5A5BD7E8-9A11-6D24-21D1-FDD499D9B24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61601" y="4078441"/>
            <a:ext cx="969120" cy="52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69" name="AutoShape 5">
            <a:extLst>
              <a:ext uri="{FF2B5EF4-FFF2-40B4-BE49-F238E27FC236}">
                <a16:creationId xmlns:a16="http://schemas.microsoft.com/office/drawing/2014/main" id="{8A0E3CAF-3A2A-2039-8221-C0458B4D303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429281" y="4051081"/>
            <a:ext cx="967680" cy="52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0" name="AutoShape 6">
            <a:extLst>
              <a:ext uri="{FF2B5EF4-FFF2-40B4-BE49-F238E27FC236}">
                <a16:creationId xmlns:a16="http://schemas.microsoft.com/office/drawing/2014/main" id="{1703396B-CD91-9879-1D5C-4CC491A056C7}"/>
              </a:ext>
            </a:extLst>
          </p:cNvPr>
          <p:cNvCxnSpPr>
            <a:cxnSpLocks noChangeShapeType="1"/>
            <a:stCxn id="36886" idx="0"/>
            <a:endCxn id="36894" idx="2"/>
          </p:cNvCxnSpPr>
          <p:nvPr/>
        </p:nvCxnSpPr>
        <p:spPr bwMode="auto">
          <a:xfrm flipV="1">
            <a:off x="970561" y="5109481"/>
            <a:ext cx="4939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>
            <a:extLst>
              <a:ext uri="{FF2B5EF4-FFF2-40B4-BE49-F238E27FC236}">
                <a16:creationId xmlns:a16="http://schemas.microsoft.com/office/drawing/2014/main" id="{484B6F79-6BFB-9AF2-6865-4F12BF4BFD2F}"/>
              </a:ext>
            </a:extLst>
          </p:cNvPr>
          <p:cNvCxnSpPr>
            <a:cxnSpLocks noChangeShapeType="1"/>
            <a:stCxn id="36888" idx="0"/>
            <a:endCxn id="36895" idx="2"/>
          </p:cNvCxnSpPr>
          <p:nvPr/>
        </p:nvCxnSpPr>
        <p:spPr bwMode="auto">
          <a:xfrm flipV="1">
            <a:off x="3091681" y="5109481"/>
            <a:ext cx="5083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2" name="AutoShape 8">
            <a:extLst>
              <a:ext uri="{FF2B5EF4-FFF2-40B4-BE49-F238E27FC236}">
                <a16:creationId xmlns:a16="http://schemas.microsoft.com/office/drawing/2014/main" id="{C9764528-A2BA-440B-8113-44A25A77EDD3}"/>
              </a:ext>
            </a:extLst>
          </p:cNvPr>
          <p:cNvCxnSpPr>
            <a:cxnSpLocks noChangeShapeType="1"/>
            <a:stCxn id="36894" idx="2"/>
            <a:endCxn id="36887" idx="0"/>
          </p:cNvCxnSpPr>
          <p:nvPr/>
        </p:nvCxnSpPr>
        <p:spPr bwMode="auto">
          <a:xfrm>
            <a:off x="1464481" y="5109481"/>
            <a:ext cx="4795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3" name="AutoShape 9">
            <a:extLst>
              <a:ext uri="{FF2B5EF4-FFF2-40B4-BE49-F238E27FC236}">
                <a16:creationId xmlns:a16="http://schemas.microsoft.com/office/drawing/2014/main" id="{F88711E8-4B38-193B-04F1-CDF80FA42CFF}"/>
              </a:ext>
            </a:extLst>
          </p:cNvPr>
          <p:cNvCxnSpPr>
            <a:cxnSpLocks noChangeShapeType="1"/>
            <a:stCxn id="36895" idx="2"/>
            <a:endCxn id="36889" idx="0"/>
          </p:cNvCxnSpPr>
          <p:nvPr/>
        </p:nvCxnSpPr>
        <p:spPr bwMode="auto">
          <a:xfrm>
            <a:off x="3600001" y="5109481"/>
            <a:ext cx="47520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874" name="Group 10">
            <a:extLst>
              <a:ext uri="{FF2B5EF4-FFF2-40B4-BE49-F238E27FC236}">
                <a16:creationId xmlns:a16="http://schemas.microsoft.com/office/drawing/2014/main" id="{89B8C608-B242-3071-B029-933B489F23E6}"/>
              </a:ext>
            </a:extLst>
          </p:cNvPr>
          <p:cNvGrpSpPr>
            <a:grpSpLocks/>
          </p:cNvGrpSpPr>
          <p:nvPr/>
        </p:nvGrpSpPr>
        <p:grpSpPr bwMode="auto">
          <a:xfrm>
            <a:off x="1224000" y="3617641"/>
            <a:ext cx="6981120" cy="427680"/>
            <a:chOff x="771" y="2764"/>
            <a:chExt cx="4398" cy="269"/>
          </a:xfrm>
        </p:grpSpPr>
        <p:sp>
          <p:nvSpPr>
            <p:cNvPr id="36898" name="AutoShape 11">
              <a:extLst>
                <a:ext uri="{FF2B5EF4-FFF2-40B4-BE49-F238E27FC236}">
                  <a16:creationId xmlns:a16="http://schemas.microsoft.com/office/drawing/2014/main" id="{70CDC601-3D97-DE28-B915-6A17B732C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7  2  9  4  </a:t>
              </a:r>
              <a:r>
                <a:rPr lang="en-US" altLang="en-US" sz="1814" b="1">
                  <a:solidFill>
                    <a:schemeClr val="accent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  2  4  7  9</a:t>
              </a:r>
            </a:p>
          </p:txBody>
        </p:sp>
        <p:sp>
          <p:nvSpPr>
            <p:cNvPr id="36899" name="AutoShape 12">
              <a:extLst>
                <a:ext uri="{FF2B5EF4-FFF2-40B4-BE49-F238E27FC236}">
                  <a16:creationId xmlns:a16="http://schemas.microsoft.com/office/drawing/2014/main" id="{579779EE-9F7C-9B43-DACD-7639E3A0F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3  8  6  1  </a:t>
              </a:r>
              <a:r>
                <a:rPr lang="en-US" altLang="en-US" sz="1814" b="1">
                  <a:solidFill>
                    <a:schemeClr val="accent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  1  3  8  6</a:t>
              </a:r>
            </a:p>
          </p:txBody>
        </p:sp>
      </p:grpSp>
      <p:grpSp>
        <p:nvGrpSpPr>
          <p:cNvPr id="36875" name="Group 13">
            <a:extLst>
              <a:ext uri="{FF2B5EF4-FFF2-40B4-BE49-F238E27FC236}">
                <a16:creationId xmlns:a16="http://schemas.microsoft.com/office/drawing/2014/main" id="{79576F13-3079-E3E4-A47A-F904549038A8}"/>
              </a:ext>
            </a:extLst>
          </p:cNvPr>
          <p:cNvGrpSpPr>
            <a:grpSpLocks/>
          </p:cNvGrpSpPr>
          <p:nvPr/>
        </p:nvGrpSpPr>
        <p:grpSpPr bwMode="auto">
          <a:xfrm>
            <a:off x="770401" y="4673161"/>
            <a:ext cx="7996320" cy="427680"/>
            <a:chOff x="468" y="3168"/>
            <a:chExt cx="5037" cy="269"/>
          </a:xfrm>
        </p:grpSpPr>
        <p:sp>
          <p:nvSpPr>
            <p:cNvPr id="36894" name="AutoShape 14">
              <a:extLst>
                <a:ext uri="{FF2B5EF4-FFF2-40B4-BE49-F238E27FC236}">
                  <a16:creationId xmlns:a16="http://schemas.microsoft.com/office/drawing/2014/main" id="{A02E9179-C35B-D201-9254-D0EBBACDD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7  2  </a:t>
              </a:r>
              <a:r>
                <a:rPr lang="en-US" altLang="en-US" sz="1814" b="1">
                  <a:solidFill>
                    <a:schemeClr val="accent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  2  7</a:t>
              </a:r>
            </a:p>
          </p:txBody>
        </p:sp>
        <p:sp>
          <p:nvSpPr>
            <p:cNvPr id="36895" name="AutoShape 15">
              <a:extLst>
                <a:ext uri="{FF2B5EF4-FFF2-40B4-BE49-F238E27FC236}">
                  <a16:creationId xmlns:a16="http://schemas.microsoft.com/office/drawing/2014/main" id="{4BD7B0BA-DFC9-28AB-0927-8CC5B4741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9  4  </a:t>
              </a:r>
              <a:r>
                <a:rPr lang="en-US" altLang="en-US" sz="1814" b="1">
                  <a:solidFill>
                    <a:schemeClr val="accent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  4  9</a:t>
              </a:r>
            </a:p>
          </p:txBody>
        </p:sp>
        <p:sp>
          <p:nvSpPr>
            <p:cNvPr id="36896" name="AutoShape 16">
              <a:extLst>
                <a:ext uri="{FF2B5EF4-FFF2-40B4-BE49-F238E27FC236}">
                  <a16:creationId xmlns:a16="http://schemas.microsoft.com/office/drawing/2014/main" id="{3680493E-9C96-08F4-E8C3-6765EE7A9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3  8  </a:t>
              </a:r>
              <a:r>
                <a:rPr lang="en-US" altLang="en-US" sz="1814" b="1">
                  <a:solidFill>
                    <a:schemeClr val="accent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  3  8</a:t>
              </a:r>
            </a:p>
          </p:txBody>
        </p:sp>
        <p:sp>
          <p:nvSpPr>
            <p:cNvPr id="36897" name="AutoShape 17">
              <a:extLst>
                <a:ext uri="{FF2B5EF4-FFF2-40B4-BE49-F238E27FC236}">
                  <a16:creationId xmlns:a16="http://schemas.microsoft.com/office/drawing/2014/main" id="{1BEABC73-4D1A-CB25-5C01-5B914B42E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6  1  </a:t>
              </a:r>
              <a:r>
                <a:rPr lang="en-US" altLang="en-US" sz="1814" b="1">
                  <a:solidFill>
                    <a:schemeClr val="accent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  1  6</a:t>
              </a:r>
            </a:p>
          </p:txBody>
        </p:sp>
      </p:grpSp>
      <p:grpSp>
        <p:nvGrpSpPr>
          <p:cNvPr id="36876" name="Group 18">
            <a:extLst>
              <a:ext uri="{FF2B5EF4-FFF2-40B4-BE49-F238E27FC236}">
                <a16:creationId xmlns:a16="http://schemas.microsoft.com/office/drawing/2014/main" id="{4F1C873B-8157-E3D1-2378-67470A7737B2}"/>
              </a:ext>
            </a:extLst>
          </p:cNvPr>
          <p:cNvGrpSpPr>
            <a:grpSpLocks/>
          </p:cNvGrpSpPr>
          <p:nvPr/>
        </p:nvGrpSpPr>
        <p:grpSpPr bwMode="auto">
          <a:xfrm>
            <a:off x="609121" y="5668201"/>
            <a:ext cx="8229600" cy="427680"/>
            <a:chOff x="384" y="3571"/>
            <a:chExt cx="5184" cy="269"/>
          </a:xfrm>
        </p:grpSpPr>
        <p:sp>
          <p:nvSpPr>
            <p:cNvPr id="36886" name="AutoShape 19">
              <a:extLst>
                <a:ext uri="{FF2B5EF4-FFF2-40B4-BE49-F238E27FC236}">
                  <a16:creationId xmlns:a16="http://schemas.microsoft.com/office/drawing/2014/main" id="{257C7F5C-9042-F5AC-888D-96CE5418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7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7</a:t>
              </a:r>
            </a:p>
          </p:txBody>
        </p:sp>
        <p:sp>
          <p:nvSpPr>
            <p:cNvPr id="36887" name="AutoShape 20">
              <a:extLst>
                <a:ext uri="{FF2B5EF4-FFF2-40B4-BE49-F238E27FC236}">
                  <a16:creationId xmlns:a16="http://schemas.microsoft.com/office/drawing/2014/main" id="{3269DE59-EF1A-BBCF-3465-E6EE49318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2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2</a:t>
              </a:r>
            </a:p>
          </p:txBody>
        </p:sp>
        <p:sp>
          <p:nvSpPr>
            <p:cNvPr id="36888" name="AutoShape 21">
              <a:extLst>
                <a:ext uri="{FF2B5EF4-FFF2-40B4-BE49-F238E27FC236}">
                  <a16:creationId xmlns:a16="http://schemas.microsoft.com/office/drawing/2014/main" id="{6B84D87A-CBE1-DD09-AE79-71712E4AE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9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9</a:t>
              </a:r>
            </a:p>
          </p:txBody>
        </p:sp>
        <p:sp>
          <p:nvSpPr>
            <p:cNvPr id="36889" name="AutoShape 22">
              <a:extLst>
                <a:ext uri="{FF2B5EF4-FFF2-40B4-BE49-F238E27FC236}">
                  <a16:creationId xmlns:a16="http://schemas.microsoft.com/office/drawing/2014/main" id="{AF4471E3-A5F2-B845-4A35-054F3138D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4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4</a:t>
              </a:r>
            </a:p>
          </p:txBody>
        </p:sp>
        <p:sp>
          <p:nvSpPr>
            <p:cNvPr id="36890" name="AutoShape 23">
              <a:extLst>
                <a:ext uri="{FF2B5EF4-FFF2-40B4-BE49-F238E27FC236}">
                  <a16:creationId xmlns:a16="http://schemas.microsoft.com/office/drawing/2014/main" id="{D836B1AD-373C-AD76-BE94-F35ECC788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3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3</a:t>
              </a:r>
            </a:p>
          </p:txBody>
        </p:sp>
        <p:sp>
          <p:nvSpPr>
            <p:cNvPr id="36891" name="AutoShape 24">
              <a:extLst>
                <a:ext uri="{FF2B5EF4-FFF2-40B4-BE49-F238E27FC236}">
                  <a16:creationId xmlns:a16="http://schemas.microsoft.com/office/drawing/2014/main" id="{B4389A8C-B1D6-A71F-808B-865FAB145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8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8</a:t>
              </a:r>
            </a:p>
          </p:txBody>
        </p:sp>
        <p:sp>
          <p:nvSpPr>
            <p:cNvPr id="36892" name="AutoShape 25">
              <a:extLst>
                <a:ext uri="{FF2B5EF4-FFF2-40B4-BE49-F238E27FC236}">
                  <a16:creationId xmlns:a16="http://schemas.microsoft.com/office/drawing/2014/main" id="{8D187553-C9A9-742D-7BFF-2C1C78240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6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6</a:t>
              </a:r>
            </a:p>
          </p:txBody>
        </p:sp>
        <p:sp>
          <p:nvSpPr>
            <p:cNvPr id="36893" name="AutoShape 26">
              <a:extLst>
                <a:ext uri="{FF2B5EF4-FFF2-40B4-BE49-F238E27FC236}">
                  <a16:creationId xmlns:a16="http://schemas.microsoft.com/office/drawing/2014/main" id="{7BA41C14-0239-FE1B-05DE-38ADBC256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1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1</a:t>
              </a:r>
            </a:p>
          </p:txBody>
        </p:sp>
      </p:grpSp>
      <p:cxnSp>
        <p:nvCxnSpPr>
          <p:cNvPr id="36877" name="AutoShape 27">
            <a:extLst>
              <a:ext uri="{FF2B5EF4-FFF2-40B4-BE49-F238E27FC236}">
                <a16:creationId xmlns:a16="http://schemas.microsoft.com/office/drawing/2014/main" id="{7BDA13EB-866B-859F-61B5-7D018483F6F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85281" y="4078441"/>
            <a:ext cx="969120" cy="52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8" name="AutoShape 28">
            <a:extLst>
              <a:ext uri="{FF2B5EF4-FFF2-40B4-BE49-F238E27FC236}">
                <a16:creationId xmlns:a16="http://schemas.microsoft.com/office/drawing/2014/main" id="{50D5536B-6085-15ED-4963-FCB429578D5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852961" y="4051081"/>
            <a:ext cx="967680" cy="52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9" name="AutoShape 29">
            <a:extLst>
              <a:ext uri="{FF2B5EF4-FFF2-40B4-BE49-F238E27FC236}">
                <a16:creationId xmlns:a16="http://schemas.microsoft.com/office/drawing/2014/main" id="{6D414617-4792-CA6D-9517-0500BC4E1B0D}"/>
              </a:ext>
            </a:extLst>
          </p:cNvPr>
          <p:cNvCxnSpPr>
            <a:cxnSpLocks noChangeShapeType="1"/>
            <a:stCxn id="36890" idx="0"/>
            <a:endCxn id="36896" idx="2"/>
          </p:cNvCxnSpPr>
          <p:nvPr/>
        </p:nvCxnSpPr>
        <p:spPr bwMode="auto">
          <a:xfrm flipV="1">
            <a:off x="5389921" y="5109481"/>
            <a:ext cx="4939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0" name="AutoShape 30">
            <a:extLst>
              <a:ext uri="{FF2B5EF4-FFF2-40B4-BE49-F238E27FC236}">
                <a16:creationId xmlns:a16="http://schemas.microsoft.com/office/drawing/2014/main" id="{C185E886-5C18-53B4-2DB6-DF5B3EF43E0D}"/>
              </a:ext>
            </a:extLst>
          </p:cNvPr>
          <p:cNvCxnSpPr>
            <a:cxnSpLocks noChangeShapeType="1"/>
            <a:stCxn id="36892" idx="0"/>
            <a:endCxn id="36897" idx="2"/>
          </p:cNvCxnSpPr>
          <p:nvPr/>
        </p:nvCxnSpPr>
        <p:spPr bwMode="auto">
          <a:xfrm flipV="1">
            <a:off x="7511041" y="5109481"/>
            <a:ext cx="5083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1" name="AutoShape 31">
            <a:extLst>
              <a:ext uri="{FF2B5EF4-FFF2-40B4-BE49-F238E27FC236}">
                <a16:creationId xmlns:a16="http://schemas.microsoft.com/office/drawing/2014/main" id="{B420C2C7-0BAA-0334-5E5E-5F042399E7A4}"/>
              </a:ext>
            </a:extLst>
          </p:cNvPr>
          <p:cNvCxnSpPr>
            <a:cxnSpLocks noChangeShapeType="1"/>
            <a:stCxn id="36896" idx="2"/>
            <a:endCxn id="36891" idx="0"/>
          </p:cNvCxnSpPr>
          <p:nvPr/>
        </p:nvCxnSpPr>
        <p:spPr bwMode="auto">
          <a:xfrm>
            <a:off x="5883841" y="5109481"/>
            <a:ext cx="4795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2" name="AutoShape 32">
            <a:extLst>
              <a:ext uri="{FF2B5EF4-FFF2-40B4-BE49-F238E27FC236}">
                <a16:creationId xmlns:a16="http://schemas.microsoft.com/office/drawing/2014/main" id="{D365C059-A0DC-E126-C992-5A15B3F3424A}"/>
              </a:ext>
            </a:extLst>
          </p:cNvPr>
          <p:cNvCxnSpPr>
            <a:cxnSpLocks noChangeShapeType="1"/>
            <a:stCxn id="36897" idx="2"/>
            <a:endCxn id="36893" idx="0"/>
          </p:cNvCxnSpPr>
          <p:nvPr/>
        </p:nvCxnSpPr>
        <p:spPr bwMode="auto">
          <a:xfrm>
            <a:off x="8019361" y="5109481"/>
            <a:ext cx="4766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3" name="AutoShape 33">
            <a:extLst>
              <a:ext uri="{FF2B5EF4-FFF2-40B4-BE49-F238E27FC236}">
                <a16:creationId xmlns:a16="http://schemas.microsoft.com/office/drawing/2014/main" id="{B73860D4-6DD2-5034-7913-305887F25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721" y="2590921"/>
            <a:ext cx="4875840" cy="4305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7  2  9  4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3  8  6  1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1  2  3  4  6  7  8  9</a:t>
            </a:r>
          </a:p>
        </p:txBody>
      </p:sp>
      <p:cxnSp>
        <p:nvCxnSpPr>
          <p:cNvPr id="36884" name="AutoShape 37">
            <a:extLst>
              <a:ext uri="{FF2B5EF4-FFF2-40B4-BE49-F238E27FC236}">
                <a16:creationId xmlns:a16="http://schemas.microsoft.com/office/drawing/2014/main" id="{F9073175-C247-C78A-D9E0-1F7C68CCE25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86241" y="3100681"/>
            <a:ext cx="2013120" cy="5155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38">
            <a:extLst>
              <a:ext uri="{FF2B5EF4-FFF2-40B4-BE49-F238E27FC236}">
                <a16:creationId xmlns:a16="http://schemas.microsoft.com/office/drawing/2014/main" id="{A4F2827C-C6B4-7D10-FE10-A142A13CAC1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80641" y="3120841"/>
            <a:ext cx="1995840" cy="5155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6DD6AE9-92F8-0141-5DBF-125640BEF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Execution Example (cont.)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E8F6DD6-1900-C3F7-0B0A-EEAA293E9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081" y="1676521"/>
            <a:ext cx="7773120" cy="761760"/>
          </a:xfrm>
        </p:spPr>
        <p:txBody>
          <a:bodyPr/>
          <a:lstStyle/>
          <a:p>
            <a:pPr eaLnBrk="1"/>
            <a:r>
              <a:rPr lang="en-US" altLang="en-US"/>
              <a:t>Recursive call, partition</a:t>
            </a:r>
          </a:p>
        </p:txBody>
      </p:sp>
      <p:cxnSp>
        <p:nvCxnSpPr>
          <p:cNvPr id="37892" name="AutoShape 4">
            <a:extLst>
              <a:ext uri="{FF2B5EF4-FFF2-40B4-BE49-F238E27FC236}">
                <a16:creationId xmlns:a16="http://schemas.microsoft.com/office/drawing/2014/main" id="{736E6BFB-E56A-53B2-73B2-BF0A60DD72A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77761" y="4087081"/>
            <a:ext cx="969120" cy="516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3" name="AutoShape 5">
            <a:extLst>
              <a:ext uri="{FF2B5EF4-FFF2-40B4-BE49-F238E27FC236}">
                <a16:creationId xmlns:a16="http://schemas.microsoft.com/office/drawing/2014/main" id="{B412BF4F-738F-A428-7257-3F19E6F5E1A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26720" y="4087081"/>
            <a:ext cx="967680" cy="516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4" name="AutoShape 6">
            <a:extLst>
              <a:ext uri="{FF2B5EF4-FFF2-40B4-BE49-F238E27FC236}">
                <a16:creationId xmlns:a16="http://schemas.microsoft.com/office/drawing/2014/main" id="{0AF05DC7-FCD9-0EB6-B927-552CC550F543}"/>
              </a:ext>
            </a:extLst>
          </p:cNvPr>
          <p:cNvCxnSpPr>
            <a:cxnSpLocks noChangeShapeType="1"/>
            <a:stCxn id="37912" idx="0"/>
            <a:endCxn id="37920" idx="2"/>
          </p:cNvCxnSpPr>
          <p:nvPr/>
        </p:nvCxnSpPr>
        <p:spPr bwMode="auto">
          <a:xfrm flipV="1">
            <a:off x="970561" y="5109481"/>
            <a:ext cx="4939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5" name="AutoShape 7">
            <a:extLst>
              <a:ext uri="{FF2B5EF4-FFF2-40B4-BE49-F238E27FC236}">
                <a16:creationId xmlns:a16="http://schemas.microsoft.com/office/drawing/2014/main" id="{871FC60A-ADAC-DFE1-18EE-1639D974F60C}"/>
              </a:ext>
            </a:extLst>
          </p:cNvPr>
          <p:cNvCxnSpPr>
            <a:cxnSpLocks noChangeShapeType="1"/>
            <a:stCxn id="37914" idx="0"/>
            <a:endCxn id="37921" idx="2"/>
          </p:cNvCxnSpPr>
          <p:nvPr/>
        </p:nvCxnSpPr>
        <p:spPr bwMode="auto">
          <a:xfrm flipV="1">
            <a:off x="3091681" y="5109481"/>
            <a:ext cx="5083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6" name="AutoShape 8">
            <a:extLst>
              <a:ext uri="{FF2B5EF4-FFF2-40B4-BE49-F238E27FC236}">
                <a16:creationId xmlns:a16="http://schemas.microsoft.com/office/drawing/2014/main" id="{FEC5310E-C69D-03CB-1EEA-18E95E4DF4B9}"/>
              </a:ext>
            </a:extLst>
          </p:cNvPr>
          <p:cNvCxnSpPr>
            <a:cxnSpLocks noChangeShapeType="1"/>
            <a:stCxn id="37920" idx="2"/>
            <a:endCxn id="37913" idx="0"/>
          </p:cNvCxnSpPr>
          <p:nvPr/>
        </p:nvCxnSpPr>
        <p:spPr bwMode="auto">
          <a:xfrm>
            <a:off x="1464481" y="5109481"/>
            <a:ext cx="4795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7" name="AutoShape 9">
            <a:extLst>
              <a:ext uri="{FF2B5EF4-FFF2-40B4-BE49-F238E27FC236}">
                <a16:creationId xmlns:a16="http://schemas.microsoft.com/office/drawing/2014/main" id="{F62A19B0-1DEB-D281-FD00-F8BBF8DF5C3B}"/>
              </a:ext>
            </a:extLst>
          </p:cNvPr>
          <p:cNvCxnSpPr>
            <a:cxnSpLocks noChangeShapeType="1"/>
            <a:stCxn id="37921" idx="2"/>
            <a:endCxn id="37915" idx="0"/>
          </p:cNvCxnSpPr>
          <p:nvPr/>
        </p:nvCxnSpPr>
        <p:spPr bwMode="auto">
          <a:xfrm>
            <a:off x="3600001" y="5109481"/>
            <a:ext cx="47520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8" name="AutoShape 10">
            <a:extLst>
              <a:ext uri="{FF2B5EF4-FFF2-40B4-BE49-F238E27FC236}">
                <a16:creationId xmlns:a16="http://schemas.microsoft.com/office/drawing/2014/main" id="{00723AB0-7F5C-1B09-D88E-A1F9DA4B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01" y="3617641"/>
            <a:ext cx="25617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7  2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9  4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2  4  7  9</a:t>
            </a:r>
          </a:p>
        </p:txBody>
      </p:sp>
      <p:sp>
        <p:nvSpPr>
          <p:cNvPr id="37899" name="AutoShape 11">
            <a:extLst>
              <a:ext uri="{FF2B5EF4-FFF2-40B4-BE49-F238E27FC236}">
                <a16:creationId xmlns:a16="http://schemas.microsoft.com/office/drawing/2014/main" id="{9DC22137-17DB-2C33-1221-2F655D0E9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361" y="3617641"/>
            <a:ext cx="25617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3  8  6  1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1  3  8  6</a:t>
            </a:r>
          </a:p>
        </p:txBody>
      </p:sp>
      <p:grpSp>
        <p:nvGrpSpPr>
          <p:cNvPr id="37900" name="Group 12">
            <a:extLst>
              <a:ext uri="{FF2B5EF4-FFF2-40B4-BE49-F238E27FC236}">
                <a16:creationId xmlns:a16="http://schemas.microsoft.com/office/drawing/2014/main" id="{403A2BB6-1D4C-FF86-BD38-DE84CC4AC956}"/>
              </a:ext>
            </a:extLst>
          </p:cNvPr>
          <p:cNvGrpSpPr>
            <a:grpSpLocks/>
          </p:cNvGrpSpPr>
          <p:nvPr/>
        </p:nvGrpSpPr>
        <p:grpSpPr bwMode="auto">
          <a:xfrm>
            <a:off x="770401" y="4673161"/>
            <a:ext cx="7996320" cy="427680"/>
            <a:chOff x="468" y="3168"/>
            <a:chExt cx="5037" cy="269"/>
          </a:xfrm>
        </p:grpSpPr>
        <p:sp>
          <p:nvSpPr>
            <p:cNvPr id="37920" name="AutoShape 13">
              <a:extLst>
                <a:ext uri="{FF2B5EF4-FFF2-40B4-BE49-F238E27FC236}">
                  <a16:creationId xmlns:a16="http://schemas.microsoft.com/office/drawing/2014/main" id="{A5AA60B3-82A0-CB27-70BD-2757E305E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7  2  </a:t>
              </a:r>
              <a:r>
                <a:rPr lang="en-US" altLang="en-US" sz="1814" b="1">
                  <a:solidFill>
                    <a:schemeClr val="accent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  2  7</a:t>
              </a:r>
            </a:p>
          </p:txBody>
        </p:sp>
        <p:sp>
          <p:nvSpPr>
            <p:cNvPr id="37921" name="AutoShape 14">
              <a:extLst>
                <a:ext uri="{FF2B5EF4-FFF2-40B4-BE49-F238E27FC236}">
                  <a16:creationId xmlns:a16="http://schemas.microsoft.com/office/drawing/2014/main" id="{2ECDF1E5-229C-606F-BA74-6924FEEDE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9  4  </a:t>
              </a:r>
              <a:r>
                <a:rPr lang="en-US" altLang="en-US" sz="1814" b="1">
                  <a:solidFill>
                    <a:schemeClr val="accent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  4  9</a:t>
              </a:r>
            </a:p>
          </p:txBody>
        </p:sp>
        <p:sp>
          <p:nvSpPr>
            <p:cNvPr id="37922" name="AutoShape 15">
              <a:extLst>
                <a:ext uri="{FF2B5EF4-FFF2-40B4-BE49-F238E27FC236}">
                  <a16:creationId xmlns:a16="http://schemas.microsoft.com/office/drawing/2014/main" id="{C2E45FF2-85BA-63FF-4858-82B36B5AC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3  8  </a:t>
              </a:r>
              <a:r>
                <a:rPr lang="en-US" altLang="en-US" sz="1814" b="1">
                  <a:solidFill>
                    <a:schemeClr val="accent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  3  8</a:t>
              </a:r>
            </a:p>
          </p:txBody>
        </p:sp>
        <p:sp>
          <p:nvSpPr>
            <p:cNvPr id="37923" name="AutoShape 16">
              <a:extLst>
                <a:ext uri="{FF2B5EF4-FFF2-40B4-BE49-F238E27FC236}">
                  <a16:creationId xmlns:a16="http://schemas.microsoft.com/office/drawing/2014/main" id="{C3412062-CBF4-8E28-80D8-1426D4586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6  1  </a:t>
              </a:r>
              <a:r>
                <a:rPr lang="en-US" altLang="en-US" sz="1814" b="1">
                  <a:solidFill>
                    <a:schemeClr val="accent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  1  6</a:t>
              </a:r>
            </a:p>
          </p:txBody>
        </p:sp>
      </p:grpSp>
      <p:grpSp>
        <p:nvGrpSpPr>
          <p:cNvPr id="37901" name="Group 17">
            <a:extLst>
              <a:ext uri="{FF2B5EF4-FFF2-40B4-BE49-F238E27FC236}">
                <a16:creationId xmlns:a16="http://schemas.microsoft.com/office/drawing/2014/main" id="{50B42198-69DC-DFB5-BEA3-15062FA923CA}"/>
              </a:ext>
            </a:extLst>
          </p:cNvPr>
          <p:cNvGrpSpPr>
            <a:grpSpLocks/>
          </p:cNvGrpSpPr>
          <p:nvPr/>
        </p:nvGrpSpPr>
        <p:grpSpPr bwMode="auto">
          <a:xfrm>
            <a:off x="609121" y="5668201"/>
            <a:ext cx="8229600" cy="427680"/>
            <a:chOff x="384" y="3571"/>
            <a:chExt cx="5184" cy="269"/>
          </a:xfrm>
        </p:grpSpPr>
        <p:sp>
          <p:nvSpPr>
            <p:cNvPr id="37912" name="AutoShape 18">
              <a:extLst>
                <a:ext uri="{FF2B5EF4-FFF2-40B4-BE49-F238E27FC236}">
                  <a16:creationId xmlns:a16="http://schemas.microsoft.com/office/drawing/2014/main" id="{D40ED808-7C52-ECDE-F57B-9A4335688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7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7</a:t>
              </a:r>
            </a:p>
          </p:txBody>
        </p:sp>
        <p:sp>
          <p:nvSpPr>
            <p:cNvPr id="37913" name="AutoShape 19">
              <a:extLst>
                <a:ext uri="{FF2B5EF4-FFF2-40B4-BE49-F238E27FC236}">
                  <a16:creationId xmlns:a16="http://schemas.microsoft.com/office/drawing/2014/main" id="{19789B2D-F0AE-009E-4A30-18ED03FA2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2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2</a:t>
              </a:r>
            </a:p>
          </p:txBody>
        </p:sp>
        <p:sp>
          <p:nvSpPr>
            <p:cNvPr id="37914" name="AutoShape 20">
              <a:extLst>
                <a:ext uri="{FF2B5EF4-FFF2-40B4-BE49-F238E27FC236}">
                  <a16:creationId xmlns:a16="http://schemas.microsoft.com/office/drawing/2014/main" id="{9BD5C221-EB8F-1EF6-8F41-68A75BA3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9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9</a:t>
              </a:r>
            </a:p>
          </p:txBody>
        </p:sp>
        <p:sp>
          <p:nvSpPr>
            <p:cNvPr id="37915" name="AutoShape 21">
              <a:extLst>
                <a:ext uri="{FF2B5EF4-FFF2-40B4-BE49-F238E27FC236}">
                  <a16:creationId xmlns:a16="http://schemas.microsoft.com/office/drawing/2014/main" id="{250E7321-A1AB-79E3-00AE-358D3B4ED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4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4</a:t>
              </a:r>
            </a:p>
          </p:txBody>
        </p:sp>
        <p:sp>
          <p:nvSpPr>
            <p:cNvPr id="37916" name="AutoShape 22">
              <a:extLst>
                <a:ext uri="{FF2B5EF4-FFF2-40B4-BE49-F238E27FC236}">
                  <a16:creationId xmlns:a16="http://schemas.microsoft.com/office/drawing/2014/main" id="{D1590188-2B6C-4F5B-8C30-65224FBF8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3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3</a:t>
              </a:r>
            </a:p>
          </p:txBody>
        </p:sp>
        <p:sp>
          <p:nvSpPr>
            <p:cNvPr id="37917" name="AutoShape 23">
              <a:extLst>
                <a:ext uri="{FF2B5EF4-FFF2-40B4-BE49-F238E27FC236}">
                  <a16:creationId xmlns:a16="http://schemas.microsoft.com/office/drawing/2014/main" id="{2C32F614-BEB5-6816-925B-4448DFFC1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8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8</a:t>
              </a:r>
            </a:p>
          </p:txBody>
        </p:sp>
        <p:sp>
          <p:nvSpPr>
            <p:cNvPr id="37918" name="AutoShape 24">
              <a:extLst>
                <a:ext uri="{FF2B5EF4-FFF2-40B4-BE49-F238E27FC236}">
                  <a16:creationId xmlns:a16="http://schemas.microsoft.com/office/drawing/2014/main" id="{83204234-F06A-B16E-F04D-A0156DAF5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6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6</a:t>
              </a:r>
            </a:p>
          </p:txBody>
        </p:sp>
        <p:sp>
          <p:nvSpPr>
            <p:cNvPr id="37919" name="AutoShape 25">
              <a:extLst>
                <a:ext uri="{FF2B5EF4-FFF2-40B4-BE49-F238E27FC236}">
                  <a16:creationId xmlns:a16="http://schemas.microsoft.com/office/drawing/2014/main" id="{E61973EA-3154-8B27-33B9-43B85B31F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1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1</a:t>
              </a:r>
            </a:p>
          </p:txBody>
        </p:sp>
      </p:grpSp>
      <p:cxnSp>
        <p:nvCxnSpPr>
          <p:cNvPr id="37902" name="AutoShape 26">
            <a:extLst>
              <a:ext uri="{FF2B5EF4-FFF2-40B4-BE49-F238E27FC236}">
                <a16:creationId xmlns:a16="http://schemas.microsoft.com/office/drawing/2014/main" id="{53D5C237-870E-064F-34F7-069A83172222}"/>
              </a:ext>
            </a:extLst>
          </p:cNvPr>
          <p:cNvCxnSpPr>
            <a:cxnSpLocks noChangeShapeType="1"/>
            <a:stCxn id="37922" idx="0"/>
            <a:endCxn id="37899" idx="2"/>
          </p:cNvCxnSpPr>
          <p:nvPr/>
        </p:nvCxnSpPr>
        <p:spPr bwMode="auto">
          <a:xfrm flipV="1">
            <a:off x="5883841" y="4053961"/>
            <a:ext cx="1041120" cy="6105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AutoShape 27">
            <a:extLst>
              <a:ext uri="{FF2B5EF4-FFF2-40B4-BE49-F238E27FC236}">
                <a16:creationId xmlns:a16="http://schemas.microsoft.com/office/drawing/2014/main" id="{CD4EDA79-53C8-E876-4855-A8DE38CBE6E2}"/>
              </a:ext>
            </a:extLst>
          </p:cNvPr>
          <p:cNvCxnSpPr>
            <a:cxnSpLocks noChangeShapeType="1"/>
            <a:stCxn id="37923" idx="0"/>
            <a:endCxn id="37899" idx="2"/>
          </p:cNvCxnSpPr>
          <p:nvPr/>
        </p:nvCxnSpPr>
        <p:spPr bwMode="auto">
          <a:xfrm flipH="1" flipV="1">
            <a:off x="6924961" y="4053961"/>
            <a:ext cx="1094400" cy="6105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AutoShape 28">
            <a:extLst>
              <a:ext uri="{FF2B5EF4-FFF2-40B4-BE49-F238E27FC236}">
                <a16:creationId xmlns:a16="http://schemas.microsoft.com/office/drawing/2014/main" id="{4A444BC3-C42C-AC87-7DAE-869C9572D38F}"/>
              </a:ext>
            </a:extLst>
          </p:cNvPr>
          <p:cNvCxnSpPr>
            <a:cxnSpLocks noChangeShapeType="1"/>
            <a:stCxn id="37916" idx="0"/>
            <a:endCxn id="37922" idx="2"/>
          </p:cNvCxnSpPr>
          <p:nvPr/>
        </p:nvCxnSpPr>
        <p:spPr bwMode="auto">
          <a:xfrm flipV="1">
            <a:off x="5389921" y="5109481"/>
            <a:ext cx="4939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29">
            <a:extLst>
              <a:ext uri="{FF2B5EF4-FFF2-40B4-BE49-F238E27FC236}">
                <a16:creationId xmlns:a16="http://schemas.microsoft.com/office/drawing/2014/main" id="{9A8865D0-3811-C8C1-9FE7-9A0AEED651BC}"/>
              </a:ext>
            </a:extLst>
          </p:cNvPr>
          <p:cNvCxnSpPr>
            <a:cxnSpLocks noChangeShapeType="1"/>
            <a:stCxn id="37918" idx="0"/>
            <a:endCxn id="37923" idx="2"/>
          </p:cNvCxnSpPr>
          <p:nvPr/>
        </p:nvCxnSpPr>
        <p:spPr bwMode="auto">
          <a:xfrm flipV="1">
            <a:off x="7511041" y="5109481"/>
            <a:ext cx="5083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30">
            <a:extLst>
              <a:ext uri="{FF2B5EF4-FFF2-40B4-BE49-F238E27FC236}">
                <a16:creationId xmlns:a16="http://schemas.microsoft.com/office/drawing/2014/main" id="{2F1DB30E-2C1B-4157-6C26-D18F18C1C721}"/>
              </a:ext>
            </a:extLst>
          </p:cNvPr>
          <p:cNvCxnSpPr>
            <a:cxnSpLocks noChangeShapeType="1"/>
            <a:stCxn id="37922" idx="2"/>
            <a:endCxn id="37917" idx="0"/>
          </p:cNvCxnSpPr>
          <p:nvPr/>
        </p:nvCxnSpPr>
        <p:spPr bwMode="auto">
          <a:xfrm>
            <a:off x="5883841" y="5109481"/>
            <a:ext cx="4795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31">
            <a:extLst>
              <a:ext uri="{FF2B5EF4-FFF2-40B4-BE49-F238E27FC236}">
                <a16:creationId xmlns:a16="http://schemas.microsoft.com/office/drawing/2014/main" id="{8003D4DE-E73E-12C7-5DD7-7CB0D0D48890}"/>
              </a:ext>
            </a:extLst>
          </p:cNvPr>
          <p:cNvCxnSpPr>
            <a:cxnSpLocks noChangeShapeType="1"/>
            <a:stCxn id="37923" idx="2"/>
            <a:endCxn id="37919" idx="0"/>
          </p:cNvCxnSpPr>
          <p:nvPr/>
        </p:nvCxnSpPr>
        <p:spPr bwMode="auto">
          <a:xfrm>
            <a:off x="8019361" y="5109481"/>
            <a:ext cx="4766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8" name="AutoShape 32">
            <a:extLst>
              <a:ext uri="{FF2B5EF4-FFF2-40B4-BE49-F238E27FC236}">
                <a16:creationId xmlns:a16="http://schemas.microsoft.com/office/drawing/2014/main" id="{D59EE985-0FC1-B815-1716-B712A3A00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721" y="2590921"/>
            <a:ext cx="4875840" cy="4305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7  2  9  4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3  8  6  1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1  2  3  4  6  7  8  9</a:t>
            </a:r>
          </a:p>
        </p:txBody>
      </p:sp>
      <p:cxnSp>
        <p:nvCxnSpPr>
          <p:cNvPr id="37909" name="AutoShape 33">
            <a:extLst>
              <a:ext uri="{FF2B5EF4-FFF2-40B4-BE49-F238E27FC236}">
                <a16:creationId xmlns:a16="http://schemas.microsoft.com/office/drawing/2014/main" id="{E776DF4C-DE5A-BE6D-9699-E17E2B8CB73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8481" y="3031561"/>
            <a:ext cx="2013120" cy="5155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34">
            <a:extLst>
              <a:ext uri="{FF2B5EF4-FFF2-40B4-BE49-F238E27FC236}">
                <a16:creationId xmlns:a16="http://schemas.microsoft.com/office/drawing/2014/main" id="{99C541DB-F2A6-503B-E1FA-24ADD44955D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612961" y="3043081"/>
            <a:ext cx="1995840" cy="5241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1" name="Line 35">
            <a:extLst>
              <a:ext uri="{FF2B5EF4-FFF2-40B4-BE49-F238E27FC236}">
                <a16:creationId xmlns:a16="http://schemas.microsoft.com/office/drawing/2014/main" id="{BEEAE88A-25DA-9441-4ADC-E7E80D3D7B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7921" y="3200041"/>
            <a:ext cx="534240" cy="15264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F712F87-B4F1-F64A-44B8-7A0318272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Execution Example (cont.)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3EA2EEB-BFFD-F4E1-0D34-23988C979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081" y="1676520"/>
            <a:ext cx="7773120" cy="685440"/>
          </a:xfrm>
        </p:spPr>
        <p:txBody>
          <a:bodyPr/>
          <a:lstStyle/>
          <a:p>
            <a:pPr eaLnBrk="1"/>
            <a:r>
              <a:rPr lang="en-US" altLang="en-US"/>
              <a:t>Recursive call, partition</a:t>
            </a:r>
          </a:p>
        </p:txBody>
      </p:sp>
      <p:cxnSp>
        <p:nvCxnSpPr>
          <p:cNvPr id="38916" name="AutoShape 4">
            <a:extLst>
              <a:ext uri="{FF2B5EF4-FFF2-40B4-BE49-F238E27FC236}">
                <a16:creationId xmlns:a16="http://schemas.microsoft.com/office/drawing/2014/main" id="{434DE48B-D668-C1DD-4120-E8444C143763}"/>
              </a:ext>
            </a:extLst>
          </p:cNvPr>
          <p:cNvCxnSpPr>
            <a:cxnSpLocks noChangeShapeType="1"/>
            <a:stCxn id="38924" idx="0"/>
            <a:endCxn id="38922" idx="2"/>
          </p:cNvCxnSpPr>
          <p:nvPr/>
        </p:nvCxnSpPr>
        <p:spPr bwMode="auto">
          <a:xfrm flipV="1">
            <a:off x="1464481" y="4053961"/>
            <a:ext cx="1041120" cy="6019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7" name="AutoShape 5">
            <a:extLst>
              <a:ext uri="{FF2B5EF4-FFF2-40B4-BE49-F238E27FC236}">
                <a16:creationId xmlns:a16="http://schemas.microsoft.com/office/drawing/2014/main" id="{00034168-B726-2888-EEBC-FDC932065BCB}"/>
              </a:ext>
            </a:extLst>
          </p:cNvPr>
          <p:cNvCxnSpPr>
            <a:cxnSpLocks noChangeShapeType="1"/>
            <a:stCxn id="38925" idx="0"/>
            <a:endCxn id="38922" idx="2"/>
          </p:cNvCxnSpPr>
          <p:nvPr/>
        </p:nvCxnSpPr>
        <p:spPr bwMode="auto">
          <a:xfrm flipH="1" flipV="1">
            <a:off x="2505601" y="4053961"/>
            <a:ext cx="1087200" cy="6105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8" name="AutoShape 6">
            <a:extLst>
              <a:ext uri="{FF2B5EF4-FFF2-40B4-BE49-F238E27FC236}">
                <a16:creationId xmlns:a16="http://schemas.microsoft.com/office/drawing/2014/main" id="{7D702771-D86A-DB3E-9C01-A7116A2145A6}"/>
              </a:ext>
            </a:extLst>
          </p:cNvPr>
          <p:cNvCxnSpPr>
            <a:cxnSpLocks noChangeShapeType="1"/>
            <a:stCxn id="38939" idx="0"/>
            <a:endCxn id="38924" idx="2"/>
          </p:cNvCxnSpPr>
          <p:nvPr/>
        </p:nvCxnSpPr>
        <p:spPr bwMode="auto">
          <a:xfrm flipV="1">
            <a:off x="970561" y="5118120"/>
            <a:ext cx="493920" cy="5414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9" name="AutoShape 7">
            <a:extLst>
              <a:ext uri="{FF2B5EF4-FFF2-40B4-BE49-F238E27FC236}">
                <a16:creationId xmlns:a16="http://schemas.microsoft.com/office/drawing/2014/main" id="{57961F86-F60A-03E9-FBF1-75C205F4C2EF}"/>
              </a:ext>
            </a:extLst>
          </p:cNvPr>
          <p:cNvCxnSpPr>
            <a:cxnSpLocks noChangeShapeType="1"/>
            <a:stCxn id="38941" idx="0"/>
            <a:endCxn id="38925" idx="2"/>
          </p:cNvCxnSpPr>
          <p:nvPr/>
        </p:nvCxnSpPr>
        <p:spPr bwMode="auto">
          <a:xfrm flipV="1">
            <a:off x="3091681" y="5109481"/>
            <a:ext cx="5011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0" name="AutoShape 8">
            <a:extLst>
              <a:ext uri="{FF2B5EF4-FFF2-40B4-BE49-F238E27FC236}">
                <a16:creationId xmlns:a16="http://schemas.microsoft.com/office/drawing/2014/main" id="{F0019ADC-2E81-A062-2DE3-C3AD28944C16}"/>
              </a:ext>
            </a:extLst>
          </p:cNvPr>
          <p:cNvCxnSpPr>
            <a:cxnSpLocks noChangeShapeType="1"/>
            <a:stCxn id="38924" idx="2"/>
            <a:endCxn id="38940" idx="0"/>
          </p:cNvCxnSpPr>
          <p:nvPr/>
        </p:nvCxnSpPr>
        <p:spPr bwMode="auto">
          <a:xfrm>
            <a:off x="1464481" y="5118120"/>
            <a:ext cx="479520" cy="5414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1" name="AutoShape 9">
            <a:extLst>
              <a:ext uri="{FF2B5EF4-FFF2-40B4-BE49-F238E27FC236}">
                <a16:creationId xmlns:a16="http://schemas.microsoft.com/office/drawing/2014/main" id="{DAA7BCF5-F12B-A374-1C7A-A3EFE2C79B34}"/>
              </a:ext>
            </a:extLst>
          </p:cNvPr>
          <p:cNvCxnSpPr>
            <a:cxnSpLocks noChangeShapeType="1"/>
            <a:stCxn id="38925" idx="2"/>
            <a:endCxn id="38942" idx="0"/>
          </p:cNvCxnSpPr>
          <p:nvPr/>
        </p:nvCxnSpPr>
        <p:spPr bwMode="auto">
          <a:xfrm>
            <a:off x="3592801" y="5109481"/>
            <a:ext cx="48240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2" name="AutoShape 10">
            <a:extLst>
              <a:ext uri="{FF2B5EF4-FFF2-40B4-BE49-F238E27FC236}">
                <a16:creationId xmlns:a16="http://schemas.microsoft.com/office/drawing/2014/main" id="{DB406E7C-564C-58E8-D540-EA6BFE7B7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01" y="3617641"/>
            <a:ext cx="25617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7  2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9  4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2  4  7  9</a:t>
            </a:r>
          </a:p>
        </p:txBody>
      </p:sp>
      <p:sp>
        <p:nvSpPr>
          <p:cNvPr id="38923" name="AutoShape 11">
            <a:extLst>
              <a:ext uri="{FF2B5EF4-FFF2-40B4-BE49-F238E27FC236}">
                <a16:creationId xmlns:a16="http://schemas.microsoft.com/office/drawing/2014/main" id="{6C589015-6343-ED6F-3013-005BE8DC1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361" y="3617641"/>
            <a:ext cx="25617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3  8  6  1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1  3  8  6</a:t>
            </a:r>
          </a:p>
        </p:txBody>
      </p:sp>
      <p:sp>
        <p:nvSpPr>
          <p:cNvPr id="38924" name="AutoShape 12">
            <a:extLst>
              <a:ext uri="{FF2B5EF4-FFF2-40B4-BE49-F238E27FC236}">
                <a16:creationId xmlns:a16="http://schemas.microsoft.com/office/drawing/2014/main" id="{316A5FE2-2FAF-DA74-66CC-80101D81E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01" y="4673161"/>
            <a:ext cx="138672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2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2  7</a:t>
            </a:r>
          </a:p>
        </p:txBody>
      </p:sp>
      <p:sp>
        <p:nvSpPr>
          <p:cNvPr id="38925" name="AutoShape 13">
            <a:extLst>
              <a:ext uri="{FF2B5EF4-FFF2-40B4-BE49-F238E27FC236}">
                <a16:creationId xmlns:a16="http://schemas.microsoft.com/office/drawing/2014/main" id="{13ABF7C9-88E2-A7DA-582F-0079DFCC0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001" y="4673161"/>
            <a:ext cx="14961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9  4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4  9</a:t>
            </a:r>
          </a:p>
        </p:txBody>
      </p:sp>
      <p:sp>
        <p:nvSpPr>
          <p:cNvPr id="38926" name="AutoShape 14">
            <a:extLst>
              <a:ext uri="{FF2B5EF4-FFF2-40B4-BE49-F238E27FC236}">
                <a16:creationId xmlns:a16="http://schemas.microsoft.com/office/drawing/2014/main" id="{A0CEB1EB-62A6-3114-0640-8E88FE069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081" y="4673161"/>
            <a:ext cx="13881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3  8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38927" name="AutoShape 15">
            <a:extLst>
              <a:ext uri="{FF2B5EF4-FFF2-40B4-BE49-F238E27FC236}">
                <a16:creationId xmlns:a16="http://schemas.microsoft.com/office/drawing/2014/main" id="{700C4361-1D12-99DB-9580-F8DEC5CCA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681" y="4673161"/>
            <a:ext cx="14961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6  1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1  6</a:t>
            </a:r>
          </a:p>
        </p:txBody>
      </p:sp>
      <p:grpSp>
        <p:nvGrpSpPr>
          <p:cNvPr id="38928" name="Group 16">
            <a:extLst>
              <a:ext uri="{FF2B5EF4-FFF2-40B4-BE49-F238E27FC236}">
                <a16:creationId xmlns:a16="http://schemas.microsoft.com/office/drawing/2014/main" id="{7C535A74-B965-EA98-F852-B7C4FE6B99AC}"/>
              </a:ext>
            </a:extLst>
          </p:cNvPr>
          <p:cNvGrpSpPr>
            <a:grpSpLocks/>
          </p:cNvGrpSpPr>
          <p:nvPr/>
        </p:nvGrpSpPr>
        <p:grpSpPr bwMode="auto">
          <a:xfrm>
            <a:off x="609121" y="5668201"/>
            <a:ext cx="8229600" cy="427680"/>
            <a:chOff x="384" y="3571"/>
            <a:chExt cx="5184" cy="269"/>
          </a:xfrm>
        </p:grpSpPr>
        <p:sp>
          <p:nvSpPr>
            <p:cNvPr id="38939" name="AutoShape 17">
              <a:extLst>
                <a:ext uri="{FF2B5EF4-FFF2-40B4-BE49-F238E27FC236}">
                  <a16:creationId xmlns:a16="http://schemas.microsoft.com/office/drawing/2014/main" id="{76367986-A21B-0D9C-9A70-8BB9789F0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7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7</a:t>
              </a:r>
            </a:p>
          </p:txBody>
        </p:sp>
        <p:sp>
          <p:nvSpPr>
            <p:cNvPr id="38940" name="AutoShape 18">
              <a:extLst>
                <a:ext uri="{FF2B5EF4-FFF2-40B4-BE49-F238E27FC236}">
                  <a16:creationId xmlns:a16="http://schemas.microsoft.com/office/drawing/2014/main" id="{9AA7AFAE-228B-4681-854B-2095C1CCF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2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2</a:t>
              </a:r>
            </a:p>
          </p:txBody>
        </p:sp>
        <p:sp>
          <p:nvSpPr>
            <p:cNvPr id="38941" name="AutoShape 19">
              <a:extLst>
                <a:ext uri="{FF2B5EF4-FFF2-40B4-BE49-F238E27FC236}">
                  <a16:creationId xmlns:a16="http://schemas.microsoft.com/office/drawing/2014/main" id="{1BC54D57-23E3-49D0-45FB-551CC8534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9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9</a:t>
              </a:r>
            </a:p>
          </p:txBody>
        </p:sp>
        <p:sp>
          <p:nvSpPr>
            <p:cNvPr id="38942" name="AutoShape 20">
              <a:extLst>
                <a:ext uri="{FF2B5EF4-FFF2-40B4-BE49-F238E27FC236}">
                  <a16:creationId xmlns:a16="http://schemas.microsoft.com/office/drawing/2014/main" id="{FA5EE101-2C11-3023-50BF-F8C5029EC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4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4</a:t>
              </a:r>
            </a:p>
          </p:txBody>
        </p:sp>
        <p:sp>
          <p:nvSpPr>
            <p:cNvPr id="38943" name="AutoShape 21">
              <a:extLst>
                <a:ext uri="{FF2B5EF4-FFF2-40B4-BE49-F238E27FC236}">
                  <a16:creationId xmlns:a16="http://schemas.microsoft.com/office/drawing/2014/main" id="{880E1BEB-CA6C-E4AD-A289-8C45E1845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3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3</a:t>
              </a:r>
            </a:p>
          </p:txBody>
        </p:sp>
        <p:sp>
          <p:nvSpPr>
            <p:cNvPr id="38944" name="AutoShape 22">
              <a:extLst>
                <a:ext uri="{FF2B5EF4-FFF2-40B4-BE49-F238E27FC236}">
                  <a16:creationId xmlns:a16="http://schemas.microsoft.com/office/drawing/2014/main" id="{B0628447-EF5F-72DF-737D-C248EC2D1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8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8</a:t>
              </a:r>
            </a:p>
          </p:txBody>
        </p:sp>
        <p:sp>
          <p:nvSpPr>
            <p:cNvPr id="38945" name="AutoShape 23">
              <a:extLst>
                <a:ext uri="{FF2B5EF4-FFF2-40B4-BE49-F238E27FC236}">
                  <a16:creationId xmlns:a16="http://schemas.microsoft.com/office/drawing/2014/main" id="{A93F587B-D643-9360-6DC3-062EBA955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6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6</a:t>
              </a:r>
            </a:p>
          </p:txBody>
        </p:sp>
        <p:sp>
          <p:nvSpPr>
            <p:cNvPr id="38946" name="AutoShape 24">
              <a:extLst>
                <a:ext uri="{FF2B5EF4-FFF2-40B4-BE49-F238E27FC236}">
                  <a16:creationId xmlns:a16="http://schemas.microsoft.com/office/drawing/2014/main" id="{CC68BA52-C14E-15D0-BE07-2098D1E2D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1 </a:t>
              </a:r>
              <a:r>
                <a:rPr lang="en-US" altLang="en-US" sz="1814" b="1">
                  <a:solidFill>
                    <a:schemeClr val="folHlink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folHlink"/>
                  </a:solidFill>
                  <a:latin typeface="Tahoma" panose="020B0604030504040204" pitchFamily="34" charset="0"/>
                </a:rPr>
                <a:t> 1</a:t>
              </a:r>
            </a:p>
          </p:txBody>
        </p:sp>
      </p:grpSp>
      <p:cxnSp>
        <p:nvCxnSpPr>
          <p:cNvPr id="38929" name="AutoShape 25">
            <a:extLst>
              <a:ext uri="{FF2B5EF4-FFF2-40B4-BE49-F238E27FC236}">
                <a16:creationId xmlns:a16="http://schemas.microsoft.com/office/drawing/2014/main" id="{8CCEF744-21EB-A916-6D44-D9A4582A8690}"/>
              </a:ext>
            </a:extLst>
          </p:cNvPr>
          <p:cNvCxnSpPr>
            <a:cxnSpLocks noChangeShapeType="1"/>
            <a:stCxn id="38926" idx="0"/>
            <a:endCxn id="38923" idx="2"/>
          </p:cNvCxnSpPr>
          <p:nvPr/>
        </p:nvCxnSpPr>
        <p:spPr bwMode="auto">
          <a:xfrm flipV="1">
            <a:off x="5888161" y="4053961"/>
            <a:ext cx="1036800" cy="6105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0" name="AutoShape 26">
            <a:extLst>
              <a:ext uri="{FF2B5EF4-FFF2-40B4-BE49-F238E27FC236}">
                <a16:creationId xmlns:a16="http://schemas.microsoft.com/office/drawing/2014/main" id="{373B7218-B90D-1DC7-C055-5713B98D8ED0}"/>
              </a:ext>
            </a:extLst>
          </p:cNvPr>
          <p:cNvCxnSpPr>
            <a:cxnSpLocks noChangeShapeType="1"/>
            <a:stCxn id="38927" idx="0"/>
            <a:endCxn id="38923" idx="2"/>
          </p:cNvCxnSpPr>
          <p:nvPr/>
        </p:nvCxnSpPr>
        <p:spPr bwMode="auto">
          <a:xfrm flipH="1" flipV="1">
            <a:off x="6924961" y="4053961"/>
            <a:ext cx="1091520" cy="6105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AutoShape 27">
            <a:extLst>
              <a:ext uri="{FF2B5EF4-FFF2-40B4-BE49-F238E27FC236}">
                <a16:creationId xmlns:a16="http://schemas.microsoft.com/office/drawing/2014/main" id="{A3F78A15-7F9A-68DC-043A-054D90ECC2AB}"/>
              </a:ext>
            </a:extLst>
          </p:cNvPr>
          <p:cNvCxnSpPr>
            <a:cxnSpLocks noChangeShapeType="1"/>
            <a:stCxn id="38943" idx="0"/>
            <a:endCxn id="38926" idx="2"/>
          </p:cNvCxnSpPr>
          <p:nvPr/>
        </p:nvCxnSpPr>
        <p:spPr bwMode="auto">
          <a:xfrm flipV="1">
            <a:off x="5389921" y="5109481"/>
            <a:ext cx="4982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AutoShape 28">
            <a:extLst>
              <a:ext uri="{FF2B5EF4-FFF2-40B4-BE49-F238E27FC236}">
                <a16:creationId xmlns:a16="http://schemas.microsoft.com/office/drawing/2014/main" id="{6BCE94F4-2D7B-11BB-BF56-AA4C3BEFDAA8}"/>
              </a:ext>
            </a:extLst>
          </p:cNvPr>
          <p:cNvCxnSpPr>
            <a:cxnSpLocks noChangeShapeType="1"/>
            <a:stCxn id="38945" idx="0"/>
            <a:endCxn id="38927" idx="2"/>
          </p:cNvCxnSpPr>
          <p:nvPr/>
        </p:nvCxnSpPr>
        <p:spPr bwMode="auto">
          <a:xfrm flipV="1">
            <a:off x="7511041" y="5109481"/>
            <a:ext cx="5054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AutoShape 29">
            <a:extLst>
              <a:ext uri="{FF2B5EF4-FFF2-40B4-BE49-F238E27FC236}">
                <a16:creationId xmlns:a16="http://schemas.microsoft.com/office/drawing/2014/main" id="{0360316C-84FB-7262-B7B0-3CF4FB48B51D}"/>
              </a:ext>
            </a:extLst>
          </p:cNvPr>
          <p:cNvCxnSpPr>
            <a:cxnSpLocks noChangeShapeType="1"/>
            <a:stCxn id="38926" idx="2"/>
            <a:endCxn id="38944" idx="0"/>
          </p:cNvCxnSpPr>
          <p:nvPr/>
        </p:nvCxnSpPr>
        <p:spPr bwMode="auto">
          <a:xfrm>
            <a:off x="5888161" y="5109481"/>
            <a:ext cx="47520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AutoShape 30">
            <a:extLst>
              <a:ext uri="{FF2B5EF4-FFF2-40B4-BE49-F238E27FC236}">
                <a16:creationId xmlns:a16="http://schemas.microsoft.com/office/drawing/2014/main" id="{1EC8116F-24A3-8E6F-F128-64749CB83EA6}"/>
              </a:ext>
            </a:extLst>
          </p:cNvPr>
          <p:cNvCxnSpPr>
            <a:cxnSpLocks noChangeShapeType="1"/>
            <a:stCxn id="38927" idx="2"/>
            <a:endCxn id="38946" idx="0"/>
          </p:cNvCxnSpPr>
          <p:nvPr/>
        </p:nvCxnSpPr>
        <p:spPr bwMode="auto">
          <a:xfrm>
            <a:off x="8016481" y="5109481"/>
            <a:ext cx="4795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5" name="AutoShape 31">
            <a:extLst>
              <a:ext uri="{FF2B5EF4-FFF2-40B4-BE49-F238E27FC236}">
                <a16:creationId xmlns:a16="http://schemas.microsoft.com/office/drawing/2014/main" id="{F07632FE-E0BD-7F5A-F13B-84B2F350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041" y="2599561"/>
            <a:ext cx="4875840" cy="4305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7  2  9  4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3  8  6  1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1  2  3  4  6  7  8  9</a:t>
            </a:r>
          </a:p>
        </p:txBody>
      </p:sp>
      <p:cxnSp>
        <p:nvCxnSpPr>
          <p:cNvPr id="38936" name="AutoShape 32">
            <a:extLst>
              <a:ext uri="{FF2B5EF4-FFF2-40B4-BE49-F238E27FC236}">
                <a16:creationId xmlns:a16="http://schemas.microsoft.com/office/drawing/2014/main" id="{0A38E191-43A5-8084-F9B4-6CA7645B6E68}"/>
              </a:ext>
            </a:extLst>
          </p:cNvPr>
          <p:cNvCxnSpPr>
            <a:cxnSpLocks noChangeShapeType="1"/>
            <a:stCxn id="38922" idx="0"/>
            <a:endCxn id="38935" idx="2"/>
          </p:cNvCxnSpPr>
          <p:nvPr/>
        </p:nvCxnSpPr>
        <p:spPr bwMode="auto">
          <a:xfrm flipV="1">
            <a:off x="2505600" y="3038760"/>
            <a:ext cx="2223360" cy="5702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7" name="AutoShape 33">
            <a:extLst>
              <a:ext uri="{FF2B5EF4-FFF2-40B4-BE49-F238E27FC236}">
                <a16:creationId xmlns:a16="http://schemas.microsoft.com/office/drawing/2014/main" id="{E6340F9C-8738-EC30-A9E9-87433B14D79F}"/>
              </a:ext>
            </a:extLst>
          </p:cNvPr>
          <p:cNvCxnSpPr>
            <a:cxnSpLocks noChangeShapeType="1"/>
            <a:stCxn id="38923" idx="0"/>
            <a:endCxn id="38935" idx="2"/>
          </p:cNvCxnSpPr>
          <p:nvPr/>
        </p:nvCxnSpPr>
        <p:spPr bwMode="auto">
          <a:xfrm flipH="1" flipV="1">
            <a:off x="4728961" y="3038760"/>
            <a:ext cx="2196000" cy="5702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8" name="Line 34">
            <a:extLst>
              <a:ext uri="{FF2B5EF4-FFF2-40B4-BE49-F238E27FC236}">
                <a16:creationId xmlns:a16="http://schemas.microsoft.com/office/drawing/2014/main" id="{1B9858F4-ED27-4830-1039-DE5F2797D7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681" y="4190760"/>
            <a:ext cx="532800" cy="30528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E4AA0F5-01E0-B19B-DE60-EF1079AC0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Execution Example (cont.)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8077E83-8EBE-BCAC-6B02-A73D400DD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081" y="1676520"/>
            <a:ext cx="7773120" cy="685440"/>
          </a:xfrm>
        </p:spPr>
        <p:txBody>
          <a:bodyPr/>
          <a:lstStyle/>
          <a:p>
            <a:pPr eaLnBrk="1"/>
            <a:r>
              <a:rPr lang="en-US" altLang="en-US"/>
              <a:t>Recursive call, base case</a:t>
            </a:r>
          </a:p>
        </p:txBody>
      </p:sp>
      <p:cxnSp>
        <p:nvCxnSpPr>
          <p:cNvPr id="39940" name="AutoShape 4">
            <a:extLst>
              <a:ext uri="{FF2B5EF4-FFF2-40B4-BE49-F238E27FC236}">
                <a16:creationId xmlns:a16="http://schemas.microsoft.com/office/drawing/2014/main" id="{34086296-5841-0825-334B-3054DDA4F3E9}"/>
              </a:ext>
            </a:extLst>
          </p:cNvPr>
          <p:cNvCxnSpPr>
            <a:cxnSpLocks noChangeShapeType="1"/>
            <a:stCxn id="39967" idx="0"/>
            <a:endCxn id="39946" idx="2"/>
          </p:cNvCxnSpPr>
          <p:nvPr/>
        </p:nvCxnSpPr>
        <p:spPr bwMode="auto">
          <a:xfrm flipV="1">
            <a:off x="1464481" y="4053961"/>
            <a:ext cx="1041120" cy="6105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1" name="AutoShape 5">
            <a:extLst>
              <a:ext uri="{FF2B5EF4-FFF2-40B4-BE49-F238E27FC236}">
                <a16:creationId xmlns:a16="http://schemas.microsoft.com/office/drawing/2014/main" id="{4426A58B-683E-8546-4F52-11A580AC918F}"/>
              </a:ext>
            </a:extLst>
          </p:cNvPr>
          <p:cNvCxnSpPr>
            <a:cxnSpLocks noChangeShapeType="1"/>
            <a:stCxn id="39968" idx="0"/>
            <a:endCxn id="39946" idx="2"/>
          </p:cNvCxnSpPr>
          <p:nvPr/>
        </p:nvCxnSpPr>
        <p:spPr bwMode="auto">
          <a:xfrm flipH="1" flipV="1">
            <a:off x="2505600" y="4053961"/>
            <a:ext cx="1094400" cy="6105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2" name="AutoShape 6">
            <a:extLst>
              <a:ext uri="{FF2B5EF4-FFF2-40B4-BE49-F238E27FC236}">
                <a16:creationId xmlns:a16="http://schemas.microsoft.com/office/drawing/2014/main" id="{DAB90509-551A-6C98-A743-16B1C2D1DBC8}"/>
              </a:ext>
            </a:extLst>
          </p:cNvPr>
          <p:cNvCxnSpPr>
            <a:cxnSpLocks noChangeShapeType="1"/>
            <a:stCxn id="39949" idx="0"/>
            <a:endCxn id="39967" idx="2"/>
          </p:cNvCxnSpPr>
          <p:nvPr/>
        </p:nvCxnSpPr>
        <p:spPr bwMode="auto">
          <a:xfrm flipV="1">
            <a:off x="970561" y="5109480"/>
            <a:ext cx="493920" cy="5414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3" name="AutoShape 7">
            <a:extLst>
              <a:ext uri="{FF2B5EF4-FFF2-40B4-BE49-F238E27FC236}">
                <a16:creationId xmlns:a16="http://schemas.microsoft.com/office/drawing/2014/main" id="{01579400-5FA6-B6CB-FBB4-26FEF652C5F9}"/>
              </a:ext>
            </a:extLst>
          </p:cNvPr>
          <p:cNvCxnSpPr>
            <a:cxnSpLocks noChangeShapeType="1"/>
            <a:stCxn id="39951" idx="0"/>
            <a:endCxn id="39968" idx="2"/>
          </p:cNvCxnSpPr>
          <p:nvPr/>
        </p:nvCxnSpPr>
        <p:spPr bwMode="auto">
          <a:xfrm flipV="1">
            <a:off x="3091681" y="5109481"/>
            <a:ext cx="5083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4" name="AutoShape 8">
            <a:extLst>
              <a:ext uri="{FF2B5EF4-FFF2-40B4-BE49-F238E27FC236}">
                <a16:creationId xmlns:a16="http://schemas.microsoft.com/office/drawing/2014/main" id="{C809F231-A4E3-2E9F-A634-1AA33FD0970F}"/>
              </a:ext>
            </a:extLst>
          </p:cNvPr>
          <p:cNvCxnSpPr>
            <a:cxnSpLocks noChangeShapeType="1"/>
            <a:stCxn id="39967" idx="2"/>
            <a:endCxn id="39950" idx="0"/>
          </p:cNvCxnSpPr>
          <p:nvPr/>
        </p:nvCxnSpPr>
        <p:spPr bwMode="auto">
          <a:xfrm>
            <a:off x="1464481" y="5109481"/>
            <a:ext cx="4795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AutoShape 9">
            <a:extLst>
              <a:ext uri="{FF2B5EF4-FFF2-40B4-BE49-F238E27FC236}">
                <a16:creationId xmlns:a16="http://schemas.microsoft.com/office/drawing/2014/main" id="{8C8D2421-AEBD-C861-4CFA-C048C86F3DD4}"/>
              </a:ext>
            </a:extLst>
          </p:cNvPr>
          <p:cNvCxnSpPr>
            <a:cxnSpLocks noChangeShapeType="1"/>
            <a:stCxn id="39968" idx="2"/>
            <a:endCxn id="39952" idx="0"/>
          </p:cNvCxnSpPr>
          <p:nvPr/>
        </p:nvCxnSpPr>
        <p:spPr bwMode="auto">
          <a:xfrm>
            <a:off x="3600001" y="5109481"/>
            <a:ext cx="4766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6" name="AutoShape 10">
            <a:extLst>
              <a:ext uri="{FF2B5EF4-FFF2-40B4-BE49-F238E27FC236}">
                <a16:creationId xmlns:a16="http://schemas.microsoft.com/office/drawing/2014/main" id="{E5B95943-A5C2-5E3A-1976-2AA37D491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01" y="3617641"/>
            <a:ext cx="25617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7  2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9  4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2  4  7  9</a:t>
            </a:r>
          </a:p>
        </p:txBody>
      </p:sp>
      <p:sp>
        <p:nvSpPr>
          <p:cNvPr id="39947" name="AutoShape 11">
            <a:extLst>
              <a:ext uri="{FF2B5EF4-FFF2-40B4-BE49-F238E27FC236}">
                <a16:creationId xmlns:a16="http://schemas.microsoft.com/office/drawing/2014/main" id="{D85BEA81-5FD3-1D23-09ED-D7B5B911E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01" y="3636361"/>
            <a:ext cx="25617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3  8  6  1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1  3  8  6</a:t>
            </a:r>
          </a:p>
        </p:txBody>
      </p:sp>
      <p:grpSp>
        <p:nvGrpSpPr>
          <p:cNvPr id="39948" name="Group 12">
            <a:extLst>
              <a:ext uri="{FF2B5EF4-FFF2-40B4-BE49-F238E27FC236}">
                <a16:creationId xmlns:a16="http://schemas.microsoft.com/office/drawing/2014/main" id="{224C1BB2-ABB7-F42C-DBD9-99AF43538388}"/>
              </a:ext>
            </a:extLst>
          </p:cNvPr>
          <p:cNvGrpSpPr>
            <a:grpSpLocks/>
          </p:cNvGrpSpPr>
          <p:nvPr/>
        </p:nvGrpSpPr>
        <p:grpSpPr bwMode="auto">
          <a:xfrm>
            <a:off x="770401" y="4673161"/>
            <a:ext cx="7996320" cy="427680"/>
            <a:chOff x="468" y="3168"/>
            <a:chExt cx="5037" cy="269"/>
          </a:xfrm>
        </p:grpSpPr>
        <p:sp>
          <p:nvSpPr>
            <p:cNvPr id="39967" name="AutoShape 13">
              <a:extLst>
                <a:ext uri="{FF2B5EF4-FFF2-40B4-BE49-F238E27FC236}">
                  <a16:creationId xmlns:a16="http://schemas.microsoft.com/office/drawing/2014/main" id="{02FA37D2-2111-5DE7-41F9-974BC4F0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tx1"/>
                  </a:solidFill>
                  <a:latin typeface="Tahoma" panose="020B0604030504040204" pitchFamily="34" charset="0"/>
                </a:rPr>
                <a:t>7 </a:t>
              </a:r>
              <a:r>
                <a:rPr lang="en-US" altLang="en-US" sz="1814" b="1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14">
                  <a:solidFill>
                    <a:schemeClr val="tx1"/>
                  </a:solidFill>
                  <a:latin typeface="Tahoma" panose="020B0604030504040204" pitchFamily="34" charset="0"/>
                </a:rPr>
                <a:t> 2</a:t>
              </a:r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14" b="1">
                  <a:solidFill>
                    <a:schemeClr val="accent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 2  7</a:t>
              </a:r>
            </a:p>
          </p:txBody>
        </p:sp>
        <p:sp>
          <p:nvSpPr>
            <p:cNvPr id="39968" name="AutoShape 14">
              <a:extLst>
                <a:ext uri="{FF2B5EF4-FFF2-40B4-BE49-F238E27FC236}">
                  <a16:creationId xmlns:a16="http://schemas.microsoft.com/office/drawing/2014/main" id="{B3CC5A3A-9FDD-2C99-F5CC-E282DAA90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9  4  </a:t>
              </a:r>
              <a:r>
                <a:rPr lang="en-US" altLang="en-US" sz="1814" b="1">
                  <a:solidFill>
                    <a:schemeClr val="accent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  4  9</a:t>
              </a:r>
            </a:p>
          </p:txBody>
        </p:sp>
        <p:sp>
          <p:nvSpPr>
            <p:cNvPr id="39969" name="AutoShape 15">
              <a:extLst>
                <a:ext uri="{FF2B5EF4-FFF2-40B4-BE49-F238E27FC236}">
                  <a16:creationId xmlns:a16="http://schemas.microsoft.com/office/drawing/2014/main" id="{F56F221E-D25B-3BCA-CF1D-888D5F51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3  8  </a:t>
              </a:r>
              <a:r>
                <a:rPr lang="en-US" altLang="en-US" sz="1814" b="1">
                  <a:solidFill>
                    <a:schemeClr val="accent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  3  8</a:t>
              </a:r>
            </a:p>
          </p:txBody>
        </p:sp>
        <p:sp>
          <p:nvSpPr>
            <p:cNvPr id="39970" name="AutoShape 16">
              <a:extLst>
                <a:ext uri="{FF2B5EF4-FFF2-40B4-BE49-F238E27FC236}">
                  <a16:creationId xmlns:a16="http://schemas.microsoft.com/office/drawing/2014/main" id="{CBDE94C9-B5E4-727C-F0D0-611E5B711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6  1  </a:t>
              </a:r>
              <a:r>
                <a:rPr lang="en-US" altLang="en-US" sz="1814" b="1">
                  <a:solidFill>
                    <a:schemeClr val="accent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r>
                <a:rPr lang="en-US" altLang="en-US" sz="1814">
                  <a:solidFill>
                    <a:schemeClr val="accent1"/>
                  </a:solidFill>
                  <a:latin typeface="Tahoma" panose="020B0604030504040204" pitchFamily="34" charset="0"/>
                </a:rPr>
                <a:t>  1  6</a:t>
              </a:r>
            </a:p>
          </p:txBody>
        </p:sp>
      </p:grpSp>
      <p:sp>
        <p:nvSpPr>
          <p:cNvPr id="39949" name="AutoShape 17">
            <a:extLst>
              <a:ext uri="{FF2B5EF4-FFF2-40B4-BE49-F238E27FC236}">
                <a16:creationId xmlns:a16="http://schemas.microsoft.com/office/drawing/2014/main" id="{14BE9E5D-1F1E-245C-9D63-DB5A56BC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1" y="5668201"/>
            <a:ext cx="72144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39950" name="AutoShape 18">
            <a:extLst>
              <a:ext uri="{FF2B5EF4-FFF2-40B4-BE49-F238E27FC236}">
                <a16:creationId xmlns:a16="http://schemas.microsoft.com/office/drawing/2014/main" id="{D56D0899-D3B8-DBCA-3D30-4AB506ADD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961" y="5668201"/>
            <a:ext cx="6940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2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2</a:t>
            </a:r>
          </a:p>
        </p:txBody>
      </p:sp>
      <p:sp>
        <p:nvSpPr>
          <p:cNvPr id="39951" name="AutoShape 19">
            <a:extLst>
              <a:ext uri="{FF2B5EF4-FFF2-40B4-BE49-F238E27FC236}">
                <a16:creationId xmlns:a16="http://schemas.microsoft.com/office/drawing/2014/main" id="{42CC1D71-39D7-9EAA-A67D-29D7BE538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881" y="5668201"/>
            <a:ext cx="7056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9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9</a:t>
            </a:r>
          </a:p>
        </p:txBody>
      </p:sp>
      <p:sp>
        <p:nvSpPr>
          <p:cNvPr id="39952" name="AutoShape 20">
            <a:extLst>
              <a:ext uri="{FF2B5EF4-FFF2-40B4-BE49-F238E27FC236}">
                <a16:creationId xmlns:a16="http://schemas.microsoft.com/office/drawing/2014/main" id="{7D179623-333F-334D-6654-9AD3DC5F4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481" y="5668201"/>
            <a:ext cx="6868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4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39953" name="AutoShape 21">
            <a:extLst>
              <a:ext uri="{FF2B5EF4-FFF2-40B4-BE49-F238E27FC236}">
                <a16:creationId xmlns:a16="http://schemas.microsoft.com/office/drawing/2014/main" id="{E170F6AB-20BD-7D66-9BDD-AFB4ED4E0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921" y="5668201"/>
            <a:ext cx="7200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3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3</a:t>
            </a:r>
          </a:p>
        </p:txBody>
      </p:sp>
      <p:sp>
        <p:nvSpPr>
          <p:cNvPr id="39954" name="AutoShape 22">
            <a:extLst>
              <a:ext uri="{FF2B5EF4-FFF2-40B4-BE49-F238E27FC236}">
                <a16:creationId xmlns:a16="http://schemas.microsoft.com/office/drawing/2014/main" id="{399DDE00-DB0E-F19D-20D3-14399162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321" y="5668201"/>
            <a:ext cx="6940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8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8</a:t>
            </a:r>
          </a:p>
        </p:txBody>
      </p:sp>
      <p:sp>
        <p:nvSpPr>
          <p:cNvPr id="39955" name="AutoShape 23">
            <a:extLst>
              <a:ext uri="{FF2B5EF4-FFF2-40B4-BE49-F238E27FC236}">
                <a16:creationId xmlns:a16="http://schemas.microsoft.com/office/drawing/2014/main" id="{B3179B95-EDBE-3104-712A-7E3A41891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241" y="5668201"/>
            <a:ext cx="7056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6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6</a:t>
            </a:r>
          </a:p>
        </p:txBody>
      </p:sp>
      <p:sp>
        <p:nvSpPr>
          <p:cNvPr id="39956" name="AutoShape 24">
            <a:extLst>
              <a:ext uri="{FF2B5EF4-FFF2-40B4-BE49-F238E27FC236}">
                <a16:creationId xmlns:a16="http://schemas.microsoft.com/office/drawing/2014/main" id="{2FC6891D-BC19-9015-0029-A8006FED7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1" y="5668201"/>
            <a:ext cx="6868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1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1</a:t>
            </a:r>
          </a:p>
        </p:txBody>
      </p:sp>
      <p:cxnSp>
        <p:nvCxnSpPr>
          <p:cNvPr id="39957" name="AutoShape 25">
            <a:extLst>
              <a:ext uri="{FF2B5EF4-FFF2-40B4-BE49-F238E27FC236}">
                <a16:creationId xmlns:a16="http://schemas.microsoft.com/office/drawing/2014/main" id="{16491E4A-9FB0-D292-D680-EBB308810CF0}"/>
              </a:ext>
            </a:extLst>
          </p:cNvPr>
          <p:cNvCxnSpPr>
            <a:cxnSpLocks noChangeShapeType="1"/>
            <a:stCxn id="39969" idx="0"/>
            <a:endCxn id="39947" idx="2"/>
          </p:cNvCxnSpPr>
          <p:nvPr/>
        </p:nvCxnSpPr>
        <p:spPr bwMode="auto">
          <a:xfrm flipV="1">
            <a:off x="5883841" y="4072681"/>
            <a:ext cx="1006560" cy="5918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26">
            <a:extLst>
              <a:ext uri="{FF2B5EF4-FFF2-40B4-BE49-F238E27FC236}">
                <a16:creationId xmlns:a16="http://schemas.microsoft.com/office/drawing/2014/main" id="{C368B4E9-0503-939E-EEC3-A488867902F6}"/>
              </a:ext>
            </a:extLst>
          </p:cNvPr>
          <p:cNvCxnSpPr>
            <a:cxnSpLocks noChangeShapeType="1"/>
            <a:stCxn id="39970" idx="0"/>
            <a:endCxn id="39947" idx="2"/>
          </p:cNvCxnSpPr>
          <p:nvPr/>
        </p:nvCxnSpPr>
        <p:spPr bwMode="auto">
          <a:xfrm flipH="1" flipV="1">
            <a:off x="6890401" y="4072681"/>
            <a:ext cx="1128960" cy="5918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27">
            <a:extLst>
              <a:ext uri="{FF2B5EF4-FFF2-40B4-BE49-F238E27FC236}">
                <a16:creationId xmlns:a16="http://schemas.microsoft.com/office/drawing/2014/main" id="{26DE142E-AB04-A4FC-82CB-2AE4D7A4A339}"/>
              </a:ext>
            </a:extLst>
          </p:cNvPr>
          <p:cNvCxnSpPr>
            <a:cxnSpLocks noChangeShapeType="1"/>
            <a:stCxn id="39953" idx="0"/>
            <a:endCxn id="39969" idx="2"/>
          </p:cNvCxnSpPr>
          <p:nvPr/>
        </p:nvCxnSpPr>
        <p:spPr bwMode="auto">
          <a:xfrm flipV="1">
            <a:off x="5389921" y="5109481"/>
            <a:ext cx="4939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AutoShape 28">
            <a:extLst>
              <a:ext uri="{FF2B5EF4-FFF2-40B4-BE49-F238E27FC236}">
                <a16:creationId xmlns:a16="http://schemas.microsoft.com/office/drawing/2014/main" id="{F6E76A24-8607-D8EB-E2EA-800257FCC46D}"/>
              </a:ext>
            </a:extLst>
          </p:cNvPr>
          <p:cNvCxnSpPr>
            <a:cxnSpLocks noChangeShapeType="1"/>
            <a:stCxn id="39955" idx="0"/>
            <a:endCxn id="39970" idx="2"/>
          </p:cNvCxnSpPr>
          <p:nvPr/>
        </p:nvCxnSpPr>
        <p:spPr bwMode="auto">
          <a:xfrm flipV="1">
            <a:off x="7511041" y="5109481"/>
            <a:ext cx="5083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1" name="AutoShape 29">
            <a:extLst>
              <a:ext uri="{FF2B5EF4-FFF2-40B4-BE49-F238E27FC236}">
                <a16:creationId xmlns:a16="http://schemas.microsoft.com/office/drawing/2014/main" id="{AA14DB02-03AA-50DE-77E5-F003AFBCC1C4}"/>
              </a:ext>
            </a:extLst>
          </p:cNvPr>
          <p:cNvCxnSpPr>
            <a:cxnSpLocks noChangeShapeType="1"/>
            <a:stCxn id="39969" idx="2"/>
            <a:endCxn id="39954" idx="0"/>
          </p:cNvCxnSpPr>
          <p:nvPr/>
        </p:nvCxnSpPr>
        <p:spPr bwMode="auto">
          <a:xfrm>
            <a:off x="5883841" y="5109481"/>
            <a:ext cx="4795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2" name="AutoShape 30">
            <a:extLst>
              <a:ext uri="{FF2B5EF4-FFF2-40B4-BE49-F238E27FC236}">
                <a16:creationId xmlns:a16="http://schemas.microsoft.com/office/drawing/2014/main" id="{60EFE233-9EBB-1F08-E69D-473027F5A53A}"/>
              </a:ext>
            </a:extLst>
          </p:cNvPr>
          <p:cNvCxnSpPr>
            <a:cxnSpLocks noChangeShapeType="1"/>
            <a:stCxn id="39970" idx="2"/>
            <a:endCxn id="39956" idx="0"/>
          </p:cNvCxnSpPr>
          <p:nvPr/>
        </p:nvCxnSpPr>
        <p:spPr bwMode="auto">
          <a:xfrm>
            <a:off x="8019361" y="5109481"/>
            <a:ext cx="4766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3" name="AutoShape 31">
            <a:extLst>
              <a:ext uri="{FF2B5EF4-FFF2-40B4-BE49-F238E27FC236}">
                <a16:creationId xmlns:a16="http://schemas.microsoft.com/office/drawing/2014/main" id="{BD74BB88-FAA4-A667-4213-FBA912CAF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041" y="2599561"/>
            <a:ext cx="4875840" cy="4305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7  2  9  4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3  8  6  1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1  2  3  4  6  7  8  9</a:t>
            </a:r>
          </a:p>
        </p:txBody>
      </p:sp>
      <p:cxnSp>
        <p:nvCxnSpPr>
          <p:cNvPr id="39964" name="AutoShape 32">
            <a:extLst>
              <a:ext uri="{FF2B5EF4-FFF2-40B4-BE49-F238E27FC236}">
                <a16:creationId xmlns:a16="http://schemas.microsoft.com/office/drawing/2014/main" id="{01B59B53-2F97-1FA9-7812-1629E1A63B20}"/>
              </a:ext>
            </a:extLst>
          </p:cNvPr>
          <p:cNvCxnSpPr>
            <a:cxnSpLocks noChangeShapeType="1"/>
            <a:stCxn id="39946" idx="0"/>
            <a:endCxn id="39963" idx="2"/>
          </p:cNvCxnSpPr>
          <p:nvPr/>
        </p:nvCxnSpPr>
        <p:spPr bwMode="auto">
          <a:xfrm flipV="1">
            <a:off x="2505600" y="3038760"/>
            <a:ext cx="2223360" cy="5702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5" name="AutoShape 33">
            <a:extLst>
              <a:ext uri="{FF2B5EF4-FFF2-40B4-BE49-F238E27FC236}">
                <a16:creationId xmlns:a16="http://schemas.microsoft.com/office/drawing/2014/main" id="{C5D1048D-88D5-9072-1A51-B7D87CF05251}"/>
              </a:ext>
            </a:extLst>
          </p:cNvPr>
          <p:cNvCxnSpPr>
            <a:cxnSpLocks noChangeShapeType="1"/>
            <a:stCxn id="39947" idx="0"/>
            <a:endCxn id="39963" idx="2"/>
          </p:cNvCxnSpPr>
          <p:nvPr/>
        </p:nvCxnSpPr>
        <p:spPr bwMode="auto">
          <a:xfrm flipH="1" flipV="1">
            <a:off x="4728961" y="3038761"/>
            <a:ext cx="2161440" cy="588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6" name="Line 34">
            <a:extLst>
              <a:ext uri="{FF2B5EF4-FFF2-40B4-BE49-F238E27FC236}">
                <a16:creationId xmlns:a16="http://schemas.microsoft.com/office/drawing/2014/main" id="{CC66DB6E-10D8-0322-4B2B-B2A66EF7E9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761" y="5181481"/>
            <a:ext cx="381600" cy="381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D43A62E-EE4E-0526-6249-76EC19E68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Execution Example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77FBC75-D51B-6B57-3ED4-904A73428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081" y="1752841"/>
            <a:ext cx="7773120" cy="685440"/>
          </a:xfrm>
        </p:spPr>
        <p:txBody>
          <a:bodyPr/>
          <a:lstStyle/>
          <a:p>
            <a:pPr eaLnBrk="1"/>
            <a:r>
              <a:rPr lang="en-US" altLang="en-US"/>
              <a:t>Recursive call, base case</a:t>
            </a:r>
          </a:p>
        </p:txBody>
      </p:sp>
      <p:cxnSp>
        <p:nvCxnSpPr>
          <p:cNvPr id="40964" name="AutoShape 4">
            <a:extLst>
              <a:ext uri="{FF2B5EF4-FFF2-40B4-BE49-F238E27FC236}">
                <a16:creationId xmlns:a16="http://schemas.microsoft.com/office/drawing/2014/main" id="{4194EA3F-8B12-9C8E-C2EA-C30C606BCA8F}"/>
              </a:ext>
            </a:extLst>
          </p:cNvPr>
          <p:cNvCxnSpPr>
            <a:cxnSpLocks noChangeShapeType="1"/>
            <a:stCxn id="40972" idx="0"/>
            <a:endCxn id="40970" idx="2"/>
          </p:cNvCxnSpPr>
          <p:nvPr/>
        </p:nvCxnSpPr>
        <p:spPr bwMode="auto">
          <a:xfrm flipV="1">
            <a:off x="1464481" y="4072681"/>
            <a:ext cx="1071360" cy="5918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5" name="AutoShape 5">
            <a:extLst>
              <a:ext uri="{FF2B5EF4-FFF2-40B4-BE49-F238E27FC236}">
                <a16:creationId xmlns:a16="http://schemas.microsoft.com/office/drawing/2014/main" id="{E747F739-1856-C358-D199-4BE6963DA4F2}"/>
              </a:ext>
            </a:extLst>
          </p:cNvPr>
          <p:cNvCxnSpPr>
            <a:cxnSpLocks noChangeShapeType="1"/>
            <a:stCxn id="40973" idx="0"/>
            <a:endCxn id="40970" idx="2"/>
          </p:cNvCxnSpPr>
          <p:nvPr/>
        </p:nvCxnSpPr>
        <p:spPr bwMode="auto">
          <a:xfrm flipH="1" flipV="1">
            <a:off x="2535841" y="4072681"/>
            <a:ext cx="1056960" cy="5918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6" name="AutoShape 6">
            <a:extLst>
              <a:ext uri="{FF2B5EF4-FFF2-40B4-BE49-F238E27FC236}">
                <a16:creationId xmlns:a16="http://schemas.microsoft.com/office/drawing/2014/main" id="{39900AB0-FFEB-5745-93FD-2E70E49CF915}"/>
              </a:ext>
            </a:extLst>
          </p:cNvPr>
          <p:cNvCxnSpPr>
            <a:cxnSpLocks noChangeShapeType="1"/>
            <a:stCxn id="40976" idx="0"/>
            <a:endCxn id="40972" idx="2"/>
          </p:cNvCxnSpPr>
          <p:nvPr/>
        </p:nvCxnSpPr>
        <p:spPr bwMode="auto">
          <a:xfrm flipV="1">
            <a:off x="970561" y="5109481"/>
            <a:ext cx="4939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7" name="AutoShape 7">
            <a:extLst>
              <a:ext uri="{FF2B5EF4-FFF2-40B4-BE49-F238E27FC236}">
                <a16:creationId xmlns:a16="http://schemas.microsoft.com/office/drawing/2014/main" id="{8130D340-29E7-7A75-E848-F17DBFEBAB33}"/>
              </a:ext>
            </a:extLst>
          </p:cNvPr>
          <p:cNvCxnSpPr>
            <a:cxnSpLocks noChangeShapeType="1"/>
            <a:stCxn id="40978" idx="0"/>
            <a:endCxn id="40973" idx="2"/>
          </p:cNvCxnSpPr>
          <p:nvPr/>
        </p:nvCxnSpPr>
        <p:spPr bwMode="auto">
          <a:xfrm flipV="1">
            <a:off x="3091681" y="5109481"/>
            <a:ext cx="5011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8" name="AutoShape 8">
            <a:extLst>
              <a:ext uri="{FF2B5EF4-FFF2-40B4-BE49-F238E27FC236}">
                <a16:creationId xmlns:a16="http://schemas.microsoft.com/office/drawing/2014/main" id="{691B1C12-BA9D-80AA-E726-7FEDB52595D9}"/>
              </a:ext>
            </a:extLst>
          </p:cNvPr>
          <p:cNvCxnSpPr>
            <a:cxnSpLocks noChangeShapeType="1"/>
            <a:stCxn id="40972" idx="2"/>
            <a:endCxn id="40977" idx="0"/>
          </p:cNvCxnSpPr>
          <p:nvPr/>
        </p:nvCxnSpPr>
        <p:spPr bwMode="auto">
          <a:xfrm>
            <a:off x="1464481" y="5109481"/>
            <a:ext cx="47808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" name="AutoShape 9">
            <a:extLst>
              <a:ext uri="{FF2B5EF4-FFF2-40B4-BE49-F238E27FC236}">
                <a16:creationId xmlns:a16="http://schemas.microsoft.com/office/drawing/2014/main" id="{74294145-6031-FABF-6838-12436929B16F}"/>
              </a:ext>
            </a:extLst>
          </p:cNvPr>
          <p:cNvCxnSpPr>
            <a:cxnSpLocks noChangeShapeType="1"/>
            <a:stCxn id="40973" idx="2"/>
            <a:endCxn id="40979" idx="0"/>
          </p:cNvCxnSpPr>
          <p:nvPr/>
        </p:nvCxnSpPr>
        <p:spPr bwMode="auto">
          <a:xfrm>
            <a:off x="3592801" y="5109481"/>
            <a:ext cx="4838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AutoShape 10">
            <a:extLst>
              <a:ext uri="{FF2B5EF4-FFF2-40B4-BE49-F238E27FC236}">
                <a16:creationId xmlns:a16="http://schemas.microsoft.com/office/drawing/2014/main" id="{348017BE-AECB-9E6D-16A8-7333017F8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41" y="3636361"/>
            <a:ext cx="25617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7  2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9  4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2  4  7  9</a:t>
            </a:r>
          </a:p>
        </p:txBody>
      </p:sp>
      <p:sp>
        <p:nvSpPr>
          <p:cNvPr id="40971" name="AutoShape 11">
            <a:extLst>
              <a:ext uri="{FF2B5EF4-FFF2-40B4-BE49-F238E27FC236}">
                <a16:creationId xmlns:a16="http://schemas.microsoft.com/office/drawing/2014/main" id="{13C30B0F-FD43-6215-C49C-F03E46868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01" y="3636361"/>
            <a:ext cx="25617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3  8  6  1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1  3  8  6</a:t>
            </a:r>
          </a:p>
        </p:txBody>
      </p:sp>
      <p:sp>
        <p:nvSpPr>
          <p:cNvPr id="40972" name="AutoShape 12">
            <a:extLst>
              <a:ext uri="{FF2B5EF4-FFF2-40B4-BE49-F238E27FC236}">
                <a16:creationId xmlns:a16="http://schemas.microsoft.com/office/drawing/2014/main" id="{96B16978-3347-45AA-5E35-36F2C2BC8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01" y="4673161"/>
            <a:ext cx="138672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2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2  7</a:t>
            </a:r>
          </a:p>
        </p:txBody>
      </p:sp>
      <p:sp>
        <p:nvSpPr>
          <p:cNvPr id="40973" name="AutoShape 13">
            <a:extLst>
              <a:ext uri="{FF2B5EF4-FFF2-40B4-BE49-F238E27FC236}">
                <a16:creationId xmlns:a16="http://schemas.microsoft.com/office/drawing/2014/main" id="{EED8D6E5-1116-FFF0-8BDE-0A7B76463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001" y="4673161"/>
            <a:ext cx="14961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9  4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4  9</a:t>
            </a:r>
          </a:p>
        </p:txBody>
      </p:sp>
      <p:sp>
        <p:nvSpPr>
          <p:cNvPr id="40974" name="AutoShape 14">
            <a:extLst>
              <a:ext uri="{FF2B5EF4-FFF2-40B4-BE49-F238E27FC236}">
                <a16:creationId xmlns:a16="http://schemas.microsoft.com/office/drawing/2014/main" id="{88992346-8270-0013-504B-DB071AC48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081" y="4673161"/>
            <a:ext cx="13881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3  8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40975" name="AutoShape 15">
            <a:extLst>
              <a:ext uri="{FF2B5EF4-FFF2-40B4-BE49-F238E27FC236}">
                <a16:creationId xmlns:a16="http://schemas.microsoft.com/office/drawing/2014/main" id="{6928C67F-9048-5011-010B-D6FB5EFF1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681" y="4673161"/>
            <a:ext cx="14961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6  1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40976" name="AutoShape 16">
            <a:extLst>
              <a:ext uri="{FF2B5EF4-FFF2-40B4-BE49-F238E27FC236}">
                <a16:creationId xmlns:a16="http://schemas.microsoft.com/office/drawing/2014/main" id="{4BEE7F9F-DD17-BB9F-1297-5C80ADF45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1" y="5668201"/>
            <a:ext cx="72144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40977" name="AutoShape 17">
            <a:extLst>
              <a:ext uri="{FF2B5EF4-FFF2-40B4-BE49-F238E27FC236}">
                <a16:creationId xmlns:a16="http://schemas.microsoft.com/office/drawing/2014/main" id="{AB6BFDC6-967F-BE86-3A98-BBF1712F1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21" y="5668201"/>
            <a:ext cx="8380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0978" name="AutoShape 18">
            <a:extLst>
              <a:ext uri="{FF2B5EF4-FFF2-40B4-BE49-F238E27FC236}">
                <a16:creationId xmlns:a16="http://schemas.microsoft.com/office/drawing/2014/main" id="{2928FF95-E55E-555E-8F4C-A4F357F8B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881" y="5668201"/>
            <a:ext cx="7056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9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9</a:t>
            </a:r>
          </a:p>
        </p:txBody>
      </p:sp>
      <p:sp>
        <p:nvSpPr>
          <p:cNvPr id="40979" name="AutoShape 19">
            <a:extLst>
              <a:ext uri="{FF2B5EF4-FFF2-40B4-BE49-F238E27FC236}">
                <a16:creationId xmlns:a16="http://schemas.microsoft.com/office/drawing/2014/main" id="{F0793CCD-E9EB-528F-E9F9-843B6394C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481" y="5668201"/>
            <a:ext cx="6868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4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40980" name="AutoShape 20">
            <a:extLst>
              <a:ext uri="{FF2B5EF4-FFF2-40B4-BE49-F238E27FC236}">
                <a16:creationId xmlns:a16="http://schemas.microsoft.com/office/drawing/2014/main" id="{094930CF-F0D9-B715-05EE-0DD46BE9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921" y="5668201"/>
            <a:ext cx="7200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3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3</a:t>
            </a:r>
          </a:p>
        </p:txBody>
      </p:sp>
      <p:sp>
        <p:nvSpPr>
          <p:cNvPr id="40981" name="AutoShape 21">
            <a:extLst>
              <a:ext uri="{FF2B5EF4-FFF2-40B4-BE49-F238E27FC236}">
                <a16:creationId xmlns:a16="http://schemas.microsoft.com/office/drawing/2014/main" id="{296BCCD7-A25F-C6D9-4F87-1C05B4E5E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321" y="5668201"/>
            <a:ext cx="6940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8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8</a:t>
            </a:r>
          </a:p>
        </p:txBody>
      </p:sp>
      <p:sp>
        <p:nvSpPr>
          <p:cNvPr id="40982" name="AutoShape 22">
            <a:extLst>
              <a:ext uri="{FF2B5EF4-FFF2-40B4-BE49-F238E27FC236}">
                <a16:creationId xmlns:a16="http://schemas.microsoft.com/office/drawing/2014/main" id="{CD106815-997E-019F-3D12-4E545D676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241" y="5668201"/>
            <a:ext cx="7056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6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6</a:t>
            </a:r>
          </a:p>
        </p:txBody>
      </p:sp>
      <p:sp>
        <p:nvSpPr>
          <p:cNvPr id="40983" name="AutoShape 23">
            <a:extLst>
              <a:ext uri="{FF2B5EF4-FFF2-40B4-BE49-F238E27FC236}">
                <a16:creationId xmlns:a16="http://schemas.microsoft.com/office/drawing/2014/main" id="{90DAD7E6-920F-DBF2-81EC-7D89BFCC6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1" y="5668201"/>
            <a:ext cx="6868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1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1</a:t>
            </a:r>
          </a:p>
        </p:txBody>
      </p:sp>
      <p:cxnSp>
        <p:nvCxnSpPr>
          <p:cNvPr id="40984" name="AutoShape 24">
            <a:extLst>
              <a:ext uri="{FF2B5EF4-FFF2-40B4-BE49-F238E27FC236}">
                <a16:creationId xmlns:a16="http://schemas.microsoft.com/office/drawing/2014/main" id="{345CD7D0-016B-380C-9DA9-FCD75A3ED2EA}"/>
              </a:ext>
            </a:extLst>
          </p:cNvPr>
          <p:cNvCxnSpPr>
            <a:cxnSpLocks noChangeShapeType="1"/>
            <a:stCxn id="40974" idx="0"/>
            <a:endCxn id="40971" idx="2"/>
          </p:cNvCxnSpPr>
          <p:nvPr/>
        </p:nvCxnSpPr>
        <p:spPr bwMode="auto">
          <a:xfrm flipV="1">
            <a:off x="5888161" y="4072681"/>
            <a:ext cx="1002240" cy="5918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5" name="AutoShape 25">
            <a:extLst>
              <a:ext uri="{FF2B5EF4-FFF2-40B4-BE49-F238E27FC236}">
                <a16:creationId xmlns:a16="http://schemas.microsoft.com/office/drawing/2014/main" id="{F7F73A99-C36D-2AAB-5D34-AC19EB26A826}"/>
              </a:ext>
            </a:extLst>
          </p:cNvPr>
          <p:cNvCxnSpPr>
            <a:cxnSpLocks noChangeShapeType="1"/>
            <a:stCxn id="40975" idx="0"/>
            <a:endCxn id="40971" idx="2"/>
          </p:cNvCxnSpPr>
          <p:nvPr/>
        </p:nvCxnSpPr>
        <p:spPr bwMode="auto">
          <a:xfrm flipH="1" flipV="1">
            <a:off x="6890401" y="4072681"/>
            <a:ext cx="1126080" cy="5918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6" name="AutoShape 26">
            <a:extLst>
              <a:ext uri="{FF2B5EF4-FFF2-40B4-BE49-F238E27FC236}">
                <a16:creationId xmlns:a16="http://schemas.microsoft.com/office/drawing/2014/main" id="{C518E549-5D27-6085-62AE-5C88B68072AA}"/>
              </a:ext>
            </a:extLst>
          </p:cNvPr>
          <p:cNvCxnSpPr>
            <a:cxnSpLocks noChangeShapeType="1"/>
            <a:stCxn id="40980" idx="0"/>
            <a:endCxn id="40974" idx="2"/>
          </p:cNvCxnSpPr>
          <p:nvPr/>
        </p:nvCxnSpPr>
        <p:spPr bwMode="auto">
          <a:xfrm flipV="1">
            <a:off x="5389921" y="5109481"/>
            <a:ext cx="4982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7" name="AutoShape 27">
            <a:extLst>
              <a:ext uri="{FF2B5EF4-FFF2-40B4-BE49-F238E27FC236}">
                <a16:creationId xmlns:a16="http://schemas.microsoft.com/office/drawing/2014/main" id="{BD54E881-2876-3F28-CC9D-288D128F1754}"/>
              </a:ext>
            </a:extLst>
          </p:cNvPr>
          <p:cNvCxnSpPr>
            <a:cxnSpLocks noChangeShapeType="1"/>
            <a:stCxn id="40982" idx="0"/>
            <a:endCxn id="40975" idx="2"/>
          </p:cNvCxnSpPr>
          <p:nvPr/>
        </p:nvCxnSpPr>
        <p:spPr bwMode="auto">
          <a:xfrm flipV="1">
            <a:off x="7511041" y="5109481"/>
            <a:ext cx="5054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8" name="AutoShape 28">
            <a:extLst>
              <a:ext uri="{FF2B5EF4-FFF2-40B4-BE49-F238E27FC236}">
                <a16:creationId xmlns:a16="http://schemas.microsoft.com/office/drawing/2014/main" id="{1345C896-4734-54B7-B628-783D4EE19E9A}"/>
              </a:ext>
            </a:extLst>
          </p:cNvPr>
          <p:cNvCxnSpPr>
            <a:cxnSpLocks noChangeShapeType="1"/>
            <a:stCxn id="40974" idx="2"/>
            <a:endCxn id="40981" idx="0"/>
          </p:cNvCxnSpPr>
          <p:nvPr/>
        </p:nvCxnSpPr>
        <p:spPr bwMode="auto">
          <a:xfrm>
            <a:off x="5888161" y="5109481"/>
            <a:ext cx="47520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9" name="AutoShape 29">
            <a:extLst>
              <a:ext uri="{FF2B5EF4-FFF2-40B4-BE49-F238E27FC236}">
                <a16:creationId xmlns:a16="http://schemas.microsoft.com/office/drawing/2014/main" id="{9425E8E0-46D2-745C-1472-08C620D1BBAE}"/>
              </a:ext>
            </a:extLst>
          </p:cNvPr>
          <p:cNvCxnSpPr>
            <a:cxnSpLocks noChangeShapeType="1"/>
            <a:stCxn id="40975" idx="2"/>
            <a:endCxn id="40983" idx="0"/>
          </p:cNvCxnSpPr>
          <p:nvPr/>
        </p:nvCxnSpPr>
        <p:spPr bwMode="auto">
          <a:xfrm>
            <a:off x="8016481" y="5109481"/>
            <a:ext cx="4795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0" name="AutoShape 30">
            <a:extLst>
              <a:ext uri="{FF2B5EF4-FFF2-40B4-BE49-F238E27FC236}">
                <a16:creationId xmlns:a16="http://schemas.microsoft.com/office/drawing/2014/main" id="{C3337933-D00F-181D-A0F2-CC3D6F601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041" y="2599561"/>
            <a:ext cx="4875840" cy="4305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7  2  9  4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3  8  6  1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1  2  3  4  6  7  8  9</a:t>
            </a:r>
          </a:p>
        </p:txBody>
      </p:sp>
      <p:cxnSp>
        <p:nvCxnSpPr>
          <p:cNvPr id="40991" name="AutoShape 31">
            <a:extLst>
              <a:ext uri="{FF2B5EF4-FFF2-40B4-BE49-F238E27FC236}">
                <a16:creationId xmlns:a16="http://schemas.microsoft.com/office/drawing/2014/main" id="{A05BC690-EB43-0554-2FB0-95FE8BE0460F}"/>
              </a:ext>
            </a:extLst>
          </p:cNvPr>
          <p:cNvCxnSpPr>
            <a:cxnSpLocks noChangeShapeType="1"/>
            <a:stCxn id="40970" idx="0"/>
            <a:endCxn id="40990" idx="2"/>
          </p:cNvCxnSpPr>
          <p:nvPr/>
        </p:nvCxnSpPr>
        <p:spPr bwMode="auto">
          <a:xfrm flipV="1">
            <a:off x="2535841" y="3038761"/>
            <a:ext cx="2193120" cy="588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2" name="AutoShape 32">
            <a:extLst>
              <a:ext uri="{FF2B5EF4-FFF2-40B4-BE49-F238E27FC236}">
                <a16:creationId xmlns:a16="http://schemas.microsoft.com/office/drawing/2014/main" id="{55522E41-EB08-A68E-24A9-3C0118F27CCA}"/>
              </a:ext>
            </a:extLst>
          </p:cNvPr>
          <p:cNvCxnSpPr>
            <a:cxnSpLocks noChangeShapeType="1"/>
            <a:stCxn id="40971" idx="0"/>
            <a:endCxn id="40990" idx="2"/>
          </p:cNvCxnSpPr>
          <p:nvPr/>
        </p:nvCxnSpPr>
        <p:spPr bwMode="auto">
          <a:xfrm flipH="1" flipV="1">
            <a:off x="4728961" y="3038761"/>
            <a:ext cx="2161440" cy="588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3" name="Line 33">
            <a:extLst>
              <a:ext uri="{FF2B5EF4-FFF2-40B4-BE49-F238E27FC236}">
                <a16:creationId xmlns:a16="http://schemas.microsoft.com/office/drawing/2014/main" id="{E9C77AA7-DECE-2ECD-410B-4A4602244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481" y="5181481"/>
            <a:ext cx="381600" cy="381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6279F05-F926-86D1-0293-19B2262CB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Execution Example (cont.)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4FAC4E0-1B2D-FEA7-A00D-81A310753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081" y="1676521"/>
            <a:ext cx="7773120" cy="761760"/>
          </a:xfrm>
        </p:spPr>
        <p:txBody>
          <a:bodyPr/>
          <a:lstStyle/>
          <a:p>
            <a:pPr eaLnBrk="1"/>
            <a:r>
              <a:rPr lang="en-US" altLang="en-US"/>
              <a:t>Merge</a:t>
            </a:r>
          </a:p>
        </p:txBody>
      </p:sp>
      <p:cxnSp>
        <p:nvCxnSpPr>
          <p:cNvPr id="41988" name="AutoShape 4">
            <a:extLst>
              <a:ext uri="{FF2B5EF4-FFF2-40B4-BE49-F238E27FC236}">
                <a16:creationId xmlns:a16="http://schemas.microsoft.com/office/drawing/2014/main" id="{33131A8C-2144-8B42-40BF-68F8881BC509}"/>
              </a:ext>
            </a:extLst>
          </p:cNvPr>
          <p:cNvCxnSpPr>
            <a:cxnSpLocks noChangeShapeType="1"/>
            <a:stCxn id="41996" idx="0"/>
            <a:endCxn id="41994" idx="2"/>
          </p:cNvCxnSpPr>
          <p:nvPr/>
        </p:nvCxnSpPr>
        <p:spPr bwMode="auto">
          <a:xfrm flipV="1">
            <a:off x="1464481" y="4053961"/>
            <a:ext cx="1041120" cy="6019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89" name="AutoShape 5">
            <a:extLst>
              <a:ext uri="{FF2B5EF4-FFF2-40B4-BE49-F238E27FC236}">
                <a16:creationId xmlns:a16="http://schemas.microsoft.com/office/drawing/2014/main" id="{E05DDA0F-A6C0-1865-F612-A17A2D73F822}"/>
              </a:ext>
            </a:extLst>
          </p:cNvPr>
          <p:cNvCxnSpPr>
            <a:cxnSpLocks noChangeShapeType="1"/>
            <a:stCxn id="41997" idx="0"/>
            <a:endCxn id="41994" idx="2"/>
          </p:cNvCxnSpPr>
          <p:nvPr/>
        </p:nvCxnSpPr>
        <p:spPr bwMode="auto">
          <a:xfrm flipH="1" flipV="1">
            <a:off x="2505601" y="4053961"/>
            <a:ext cx="1087200" cy="6105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0" name="AutoShape 6">
            <a:extLst>
              <a:ext uri="{FF2B5EF4-FFF2-40B4-BE49-F238E27FC236}">
                <a16:creationId xmlns:a16="http://schemas.microsoft.com/office/drawing/2014/main" id="{446F9702-3815-DB3D-4B21-EEA7EE1D7DC1}"/>
              </a:ext>
            </a:extLst>
          </p:cNvPr>
          <p:cNvCxnSpPr>
            <a:cxnSpLocks noChangeShapeType="1"/>
            <a:stCxn id="42000" idx="0"/>
            <a:endCxn id="41996" idx="2"/>
          </p:cNvCxnSpPr>
          <p:nvPr/>
        </p:nvCxnSpPr>
        <p:spPr bwMode="auto">
          <a:xfrm flipV="1">
            <a:off x="970561" y="5118120"/>
            <a:ext cx="493920" cy="5414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AutoShape 7">
            <a:extLst>
              <a:ext uri="{FF2B5EF4-FFF2-40B4-BE49-F238E27FC236}">
                <a16:creationId xmlns:a16="http://schemas.microsoft.com/office/drawing/2014/main" id="{692048AF-41A2-F27A-66F2-EBCCDEA8A454}"/>
              </a:ext>
            </a:extLst>
          </p:cNvPr>
          <p:cNvCxnSpPr>
            <a:cxnSpLocks noChangeShapeType="1"/>
            <a:stCxn id="42002" idx="0"/>
            <a:endCxn id="41997" idx="2"/>
          </p:cNvCxnSpPr>
          <p:nvPr/>
        </p:nvCxnSpPr>
        <p:spPr bwMode="auto">
          <a:xfrm flipV="1">
            <a:off x="3091681" y="5109481"/>
            <a:ext cx="5011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AutoShape 8">
            <a:extLst>
              <a:ext uri="{FF2B5EF4-FFF2-40B4-BE49-F238E27FC236}">
                <a16:creationId xmlns:a16="http://schemas.microsoft.com/office/drawing/2014/main" id="{404287B0-6AA0-3A5A-06E2-12A0EAC184AD}"/>
              </a:ext>
            </a:extLst>
          </p:cNvPr>
          <p:cNvCxnSpPr>
            <a:cxnSpLocks noChangeShapeType="1"/>
            <a:stCxn id="41996" idx="2"/>
            <a:endCxn id="42001" idx="0"/>
          </p:cNvCxnSpPr>
          <p:nvPr/>
        </p:nvCxnSpPr>
        <p:spPr bwMode="auto">
          <a:xfrm>
            <a:off x="1464481" y="5118120"/>
            <a:ext cx="478080" cy="5414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3" name="AutoShape 9">
            <a:extLst>
              <a:ext uri="{FF2B5EF4-FFF2-40B4-BE49-F238E27FC236}">
                <a16:creationId xmlns:a16="http://schemas.microsoft.com/office/drawing/2014/main" id="{94F9E028-B68C-AC2B-C994-65C1117E9E0B}"/>
              </a:ext>
            </a:extLst>
          </p:cNvPr>
          <p:cNvCxnSpPr>
            <a:cxnSpLocks noChangeShapeType="1"/>
            <a:stCxn id="41997" idx="2"/>
            <a:endCxn id="42003" idx="0"/>
          </p:cNvCxnSpPr>
          <p:nvPr/>
        </p:nvCxnSpPr>
        <p:spPr bwMode="auto">
          <a:xfrm>
            <a:off x="3592801" y="5109481"/>
            <a:ext cx="4838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4" name="AutoShape 10">
            <a:extLst>
              <a:ext uri="{FF2B5EF4-FFF2-40B4-BE49-F238E27FC236}">
                <a16:creationId xmlns:a16="http://schemas.microsoft.com/office/drawing/2014/main" id="{4CB86D5B-6D30-EFA1-4ECD-18585EF92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01" y="3617641"/>
            <a:ext cx="25617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7  2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9  4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2  4  7  9</a:t>
            </a:r>
          </a:p>
        </p:txBody>
      </p:sp>
      <p:sp>
        <p:nvSpPr>
          <p:cNvPr id="41995" name="AutoShape 11">
            <a:extLst>
              <a:ext uri="{FF2B5EF4-FFF2-40B4-BE49-F238E27FC236}">
                <a16:creationId xmlns:a16="http://schemas.microsoft.com/office/drawing/2014/main" id="{A4BD9C04-0944-8F77-B0A1-4E2D53A0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01" y="3636361"/>
            <a:ext cx="25617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3  8  6  1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1  3  8  6</a:t>
            </a:r>
          </a:p>
        </p:txBody>
      </p:sp>
      <p:sp>
        <p:nvSpPr>
          <p:cNvPr id="41996" name="AutoShape 12">
            <a:extLst>
              <a:ext uri="{FF2B5EF4-FFF2-40B4-BE49-F238E27FC236}">
                <a16:creationId xmlns:a16="http://schemas.microsoft.com/office/drawing/2014/main" id="{9FC2D220-6497-F9AE-86D4-17FBE5FF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1" y="4673161"/>
            <a:ext cx="15249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2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41997" name="AutoShape 13">
            <a:extLst>
              <a:ext uri="{FF2B5EF4-FFF2-40B4-BE49-F238E27FC236}">
                <a16:creationId xmlns:a16="http://schemas.microsoft.com/office/drawing/2014/main" id="{A7554757-6AF7-1865-C53E-0D4F841C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001" y="4673161"/>
            <a:ext cx="14961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9  4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4  9</a:t>
            </a:r>
          </a:p>
        </p:txBody>
      </p:sp>
      <p:sp>
        <p:nvSpPr>
          <p:cNvPr id="41998" name="AutoShape 14">
            <a:extLst>
              <a:ext uri="{FF2B5EF4-FFF2-40B4-BE49-F238E27FC236}">
                <a16:creationId xmlns:a16="http://schemas.microsoft.com/office/drawing/2014/main" id="{E6F0E298-D2B0-64E1-70A3-53D76871E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081" y="4673161"/>
            <a:ext cx="13881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3  8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41999" name="AutoShape 15">
            <a:extLst>
              <a:ext uri="{FF2B5EF4-FFF2-40B4-BE49-F238E27FC236}">
                <a16:creationId xmlns:a16="http://schemas.microsoft.com/office/drawing/2014/main" id="{DACD82B1-907D-925B-1628-3D07A5289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681" y="4673161"/>
            <a:ext cx="14961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6  1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42000" name="AutoShape 16">
            <a:extLst>
              <a:ext uri="{FF2B5EF4-FFF2-40B4-BE49-F238E27FC236}">
                <a16:creationId xmlns:a16="http://schemas.microsoft.com/office/drawing/2014/main" id="{3F43D672-06C2-2FC8-E66D-5B097987E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1" y="5668201"/>
            <a:ext cx="72144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42001" name="AutoShape 17">
            <a:extLst>
              <a:ext uri="{FF2B5EF4-FFF2-40B4-BE49-F238E27FC236}">
                <a16:creationId xmlns:a16="http://schemas.microsoft.com/office/drawing/2014/main" id="{3F3E28AE-ABD2-D985-C677-7F6ED401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21" y="5668201"/>
            <a:ext cx="8380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2002" name="AutoShape 18">
            <a:extLst>
              <a:ext uri="{FF2B5EF4-FFF2-40B4-BE49-F238E27FC236}">
                <a16:creationId xmlns:a16="http://schemas.microsoft.com/office/drawing/2014/main" id="{8EBE040A-0CBE-A9C0-A0D6-8E8685D26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881" y="5668201"/>
            <a:ext cx="7056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9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9</a:t>
            </a:r>
          </a:p>
        </p:txBody>
      </p:sp>
      <p:sp>
        <p:nvSpPr>
          <p:cNvPr id="42003" name="AutoShape 19">
            <a:extLst>
              <a:ext uri="{FF2B5EF4-FFF2-40B4-BE49-F238E27FC236}">
                <a16:creationId xmlns:a16="http://schemas.microsoft.com/office/drawing/2014/main" id="{69C9CC13-3083-823B-CE0D-F8BD5F21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481" y="5668201"/>
            <a:ext cx="6868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4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42004" name="AutoShape 20">
            <a:extLst>
              <a:ext uri="{FF2B5EF4-FFF2-40B4-BE49-F238E27FC236}">
                <a16:creationId xmlns:a16="http://schemas.microsoft.com/office/drawing/2014/main" id="{09336F22-AF9B-D606-D400-C0C9F2E9B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921" y="5668201"/>
            <a:ext cx="7200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3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3</a:t>
            </a:r>
          </a:p>
        </p:txBody>
      </p:sp>
      <p:sp>
        <p:nvSpPr>
          <p:cNvPr id="42005" name="AutoShape 21">
            <a:extLst>
              <a:ext uri="{FF2B5EF4-FFF2-40B4-BE49-F238E27FC236}">
                <a16:creationId xmlns:a16="http://schemas.microsoft.com/office/drawing/2014/main" id="{500723CA-164A-ED71-09AD-3FD93F78E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321" y="5668201"/>
            <a:ext cx="6940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8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8</a:t>
            </a:r>
          </a:p>
        </p:txBody>
      </p:sp>
      <p:sp>
        <p:nvSpPr>
          <p:cNvPr id="42006" name="AutoShape 22">
            <a:extLst>
              <a:ext uri="{FF2B5EF4-FFF2-40B4-BE49-F238E27FC236}">
                <a16:creationId xmlns:a16="http://schemas.microsoft.com/office/drawing/2014/main" id="{71EFB947-A631-B886-887A-54C55421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241" y="5668201"/>
            <a:ext cx="7056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6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6</a:t>
            </a:r>
          </a:p>
        </p:txBody>
      </p:sp>
      <p:sp>
        <p:nvSpPr>
          <p:cNvPr id="42007" name="AutoShape 23">
            <a:extLst>
              <a:ext uri="{FF2B5EF4-FFF2-40B4-BE49-F238E27FC236}">
                <a16:creationId xmlns:a16="http://schemas.microsoft.com/office/drawing/2014/main" id="{E527099C-D295-CC59-38E4-DC2AD0975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1" y="5668201"/>
            <a:ext cx="6868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1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1</a:t>
            </a:r>
          </a:p>
        </p:txBody>
      </p:sp>
      <p:cxnSp>
        <p:nvCxnSpPr>
          <p:cNvPr id="42008" name="AutoShape 24">
            <a:extLst>
              <a:ext uri="{FF2B5EF4-FFF2-40B4-BE49-F238E27FC236}">
                <a16:creationId xmlns:a16="http://schemas.microsoft.com/office/drawing/2014/main" id="{45A8827C-953C-1556-2AB4-14A4B0B607E3}"/>
              </a:ext>
            </a:extLst>
          </p:cNvPr>
          <p:cNvCxnSpPr>
            <a:cxnSpLocks noChangeShapeType="1"/>
            <a:stCxn id="41998" idx="0"/>
            <a:endCxn id="41995" idx="2"/>
          </p:cNvCxnSpPr>
          <p:nvPr/>
        </p:nvCxnSpPr>
        <p:spPr bwMode="auto">
          <a:xfrm flipV="1">
            <a:off x="5888161" y="4072681"/>
            <a:ext cx="1002240" cy="5918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9" name="AutoShape 25">
            <a:extLst>
              <a:ext uri="{FF2B5EF4-FFF2-40B4-BE49-F238E27FC236}">
                <a16:creationId xmlns:a16="http://schemas.microsoft.com/office/drawing/2014/main" id="{B3C54F80-76D5-5F62-73B3-4FB1898FB756}"/>
              </a:ext>
            </a:extLst>
          </p:cNvPr>
          <p:cNvCxnSpPr>
            <a:cxnSpLocks noChangeShapeType="1"/>
            <a:stCxn id="41999" idx="0"/>
            <a:endCxn id="41995" idx="2"/>
          </p:cNvCxnSpPr>
          <p:nvPr/>
        </p:nvCxnSpPr>
        <p:spPr bwMode="auto">
          <a:xfrm flipH="1" flipV="1">
            <a:off x="6890401" y="4072681"/>
            <a:ext cx="1126080" cy="5918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0" name="AutoShape 26">
            <a:extLst>
              <a:ext uri="{FF2B5EF4-FFF2-40B4-BE49-F238E27FC236}">
                <a16:creationId xmlns:a16="http://schemas.microsoft.com/office/drawing/2014/main" id="{7229A8FC-C701-B53C-88C5-CEECE2310E2C}"/>
              </a:ext>
            </a:extLst>
          </p:cNvPr>
          <p:cNvCxnSpPr>
            <a:cxnSpLocks noChangeShapeType="1"/>
            <a:stCxn id="42004" idx="0"/>
            <a:endCxn id="41998" idx="2"/>
          </p:cNvCxnSpPr>
          <p:nvPr/>
        </p:nvCxnSpPr>
        <p:spPr bwMode="auto">
          <a:xfrm flipV="1">
            <a:off x="5389921" y="5109481"/>
            <a:ext cx="4982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1" name="AutoShape 27">
            <a:extLst>
              <a:ext uri="{FF2B5EF4-FFF2-40B4-BE49-F238E27FC236}">
                <a16:creationId xmlns:a16="http://schemas.microsoft.com/office/drawing/2014/main" id="{7A95EBBE-F734-28A3-2578-9540D001D1A8}"/>
              </a:ext>
            </a:extLst>
          </p:cNvPr>
          <p:cNvCxnSpPr>
            <a:cxnSpLocks noChangeShapeType="1"/>
            <a:stCxn id="42006" idx="0"/>
            <a:endCxn id="41999" idx="2"/>
          </p:cNvCxnSpPr>
          <p:nvPr/>
        </p:nvCxnSpPr>
        <p:spPr bwMode="auto">
          <a:xfrm flipV="1">
            <a:off x="7511041" y="5109481"/>
            <a:ext cx="5054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2" name="AutoShape 28">
            <a:extLst>
              <a:ext uri="{FF2B5EF4-FFF2-40B4-BE49-F238E27FC236}">
                <a16:creationId xmlns:a16="http://schemas.microsoft.com/office/drawing/2014/main" id="{E571EF41-94CE-0318-D815-C9240FF90D2B}"/>
              </a:ext>
            </a:extLst>
          </p:cNvPr>
          <p:cNvCxnSpPr>
            <a:cxnSpLocks noChangeShapeType="1"/>
            <a:stCxn id="41998" idx="2"/>
            <a:endCxn id="42005" idx="0"/>
          </p:cNvCxnSpPr>
          <p:nvPr/>
        </p:nvCxnSpPr>
        <p:spPr bwMode="auto">
          <a:xfrm>
            <a:off x="5888161" y="5109481"/>
            <a:ext cx="47520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3" name="AutoShape 29">
            <a:extLst>
              <a:ext uri="{FF2B5EF4-FFF2-40B4-BE49-F238E27FC236}">
                <a16:creationId xmlns:a16="http://schemas.microsoft.com/office/drawing/2014/main" id="{05D529FA-E4A9-F51A-758B-91DB144CB52C}"/>
              </a:ext>
            </a:extLst>
          </p:cNvPr>
          <p:cNvCxnSpPr>
            <a:cxnSpLocks noChangeShapeType="1"/>
            <a:stCxn id="41999" idx="2"/>
            <a:endCxn id="42007" idx="0"/>
          </p:cNvCxnSpPr>
          <p:nvPr/>
        </p:nvCxnSpPr>
        <p:spPr bwMode="auto">
          <a:xfrm>
            <a:off x="8016481" y="5109481"/>
            <a:ext cx="4795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4" name="AutoShape 30">
            <a:extLst>
              <a:ext uri="{FF2B5EF4-FFF2-40B4-BE49-F238E27FC236}">
                <a16:creationId xmlns:a16="http://schemas.microsoft.com/office/drawing/2014/main" id="{EDF030D2-A872-5880-08E5-37011D5A0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041" y="2599561"/>
            <a:ext cx="4875840" cy="4305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7  2  9  4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3  8  6  1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1  2  3  4  6  7  8  9</a:t>
            </a:r>
          </a:p>
        </p:txBody>
      </p:sp>
      <p:cxnSp>
        <p:nvCxnSpPr>
          <p:cNvPr id="42015" name="AutoShape 31">
            <a:extLst>
              <a:ext uri="{FF2B5EF4-FFF2-40B4-BE49-F238E27FC236}">
                <a16:creationId xmlns:a16="http://schemas.microsoft.com/office/drawing/2014/main" id="{B93730A7-63DF-6011-56A2-AE5066BF1EBC}"/>
              </a:ext>
            </a:extLst>
          </p:cNvPr>
          <p:cNvCxnSpPr>
            <a:cxnSpLocks noChangeShapeType="1"/>
            <a:stCxn id="41994" idx="0"/>
            <a:endCxn id="42014" idx="2"/>
          </p:cNvCxnSpPr>
          <p:nvPr/>
        </p:nvCxnSpPr>
        <p:spPr bwMode="auto">
          <a:xfrm flipV="1">
            <a:off x="2505600" y="3038760"/>
            <a:ext cx="2223360" cy="5702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6" name="AutoShape 32">
            <a:extLst>
              <a:ext uri="{FF2B5EF4-FFF2-40B4-BE49-F238E27FC236}">
                <a16:creationId xmlns:a16="http://schemas.microsoft.com/office/drawing/2014/main" id="{64AFB86F-ECBB-C08D-82BC-25CDA7CC1E5F}"/>
              </a:ext>
            </a:extLst>
          </p:cNvPr>
          <p:cNvCxnSpPr>
            <a:cxnSpLocks noChangeShapeType="1"/>
            <a:stCxn id="41995" idx="0"/>
            <a:endCxn id="42014" idx="2"/>
          </p:cNvCxnSpPr>
          <p:nvPr/>
        </p:nvCxnSpPr>
        <p:spPr bwMode="auto">
          <a:xfrm flipH="1" flipV="1">
            <a:off x="4728961" y="3038761"/>
            <a:ext cx="2161440" cy="588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7" name="Line 33">
            <a:extLst>
              <a:ext uri="{FF2B5EF4-FFF2-40B4-BE49-F238E27FC236}">
                <a16:creationId xmlns:a16="http://schemas.microsoft.com/office/drawing/2014/main" id="{473C8F7A-7E18-7748-25BF-43D38D41FF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761" y="5181481"/>
            <a:ext cx="381600" cy="381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Line 34">
            <a:extLst>
              <a:ext uri="{FF2B5EF4-FFF2-40B4-BE49-F238E27FC236}">
                <a16:creationId xmlns:a16="http://schemas.microsoft.com/office/drawing/2014/main" id="{B79844C9-5448-A26E-8A72-2873682FD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481" y="5181481"/>
            <a:ext cx="381600" cy="381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2446557D-B85F-E4E5-C4DC-E98DC50CD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041" y="569161"/>
            <a:ext cx="7806240" cy="1143360"/>
          </a:xfrm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Types of Sorting Algorithms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C1FCA1E-8FA3-1A8C-1504-C4D035356EE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71041" y="1906921"/>
            <a:ext cx="7806240" cy="1650240"/>
          </a:xfrm>
        </p:spPr>
        <p:txBody>
          <a:bodyPr/>
          <a:lstStyle/>
          <a:p>
            <a:pPr marL="0" indent="0" algn="ctr">
              <a:buClr>
                <a:srgbClr val="000000"/>
              </a:buClr>
              <a:buNone/>
              <a:tabLst>
                <a:tab pos="190083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>
              <a:latin typeface="Times New Roman" panose="02020603050405020304" pitchFamily="18" charset="0"/>
            </a:endParaRPr>
          </a:p>
          <a:p>
            <a:pPr marL="0" indent="0">
              <a:buClr>
                <a:srgbClr val="000000"/>
              </a:buClr>
              <a:buNone/>
              <a:tabLst>
                <a:tab pos="190083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>
                <a:latin typeface="Times New Roman" panose="02020603050405020304" pitchFamily="18" charset="0"/>
              </a:rPr>
              <a:t>There are many, many different types of sorting algorithms, but the primary ones are: </a:t>
            </a:r>
          </a:p>
          <a:p>
            <a:pPr marL="0" indent="0">
              <a:buClr>
                <a:srgbClr val="000000"/>
              </a:buClr>
              <a:buNone/>
              <a:tabLst>
                <a:tab pos="190083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20DD31A8-44C4-B52A-904D-3A4E2A438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641" y="3807721"/>
            <a:ext cx="2939040" cy="249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GB" altLang="en-US" sz="2903">
                <a:solidFill>
                  <a:schemeClr val="tx1"/>
                </a:solidFill>
              </a:rPr>
              <a:t> Bubble Sort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GB" altLang="en-US" sz="2903">
                <a:solidFill>
                  <a:schemeClr val="tx1"/>
                </a:solidFill>
              </a:rPr>
              <a:t> Selection Sort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GB" altLang="en-US" sz="2903">
                <a:solidFill>
                  <a:schemeClr val="tx1"/>
                </a:solidFill>
              </a:rPr>
              <a:t> Insertion Sort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GB" altLang="en-US" sz="2903">
                <a:solidFill>
                  <a:schemeClr val="tx1"/>
                </a:solidFill>
              </a:rPr>
              <a:t> Merge Sort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GB" altLang="en-US" sz="2903">
                <a:solidFill>
                  <a:schemeClr val="tx1"/>
                </a:solidFill>
              </a:rPr>
              <a:t> Shell Sort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GB" altLang="en-US" sz="2903">
                <a:solidFill>
                  <a:schemeClr val="tx1"/>
                </a:solidFill>
              </a:rPr>
              <a:t> Heap Sort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DD6C66F3-8249-15FF-9D36-8CCCFBF6C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6641" y="3820681"/>
            <a:ext cx="2939040" cy="12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GB" altLang="en-US" sz="2903">
                <a:solidFill>
                  <a:schemeClr val="tx1"/>
                </a:solidFill>
              </a:rPr>
              <a:t> Quick Sort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GB" altLang="en-US" sz="2903">
                <a:solidFill>
                  <a:schemeClr val="tx1"/>
                </a:solidFill>
              </a:rPr>
              <a:t> Radix Sort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GB" altLang="en-US" sz="2903">
                <a:solidFill>
                  <a:schemeClr val="tx1"/>
                </a:solidFill>
              </a:rPr>
              <a:t> Swap Sort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C2E4D4-A216-7D99-E1FD-46A1A9F41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Execution Example (cont.)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633730C-334B-AE34-7F73-E3FB0C5C4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081" y="1676520"/>
            <a:ext cx="7773120" cy="685440"/>
          </a:xfrm>
        </p:spPr>
        <p:txBody>
          <a:bodyPr/>
          <a:lstStyle/>
          <a:p>
            <a:pPr eaLnBrk="1"/>
            <a:r>
              <a:rPr lang="en-US" altLang="en-US"/>
              <a:t>Recursive call, …, base case, merge</a:t>
            </a:r>
          </a:p>
        </p:txBody>
      </p:sp>
      <p:cxnSp>
        <p:nvCxnSpPr>
          <p:cNvPr id="43012" name="AutoShape 4">
            <a:extLst>
              <a:ext uri="{FF2B5EF4-FFF2-40B4-BE49-F238E27FC236}">
                <a16:creationId xmlns:a16="http://schemas.microsoft.com/office/drawing/2014/main" id="{52ABC694-ABFD-F090-CA54-1BEA9381BA11}"/>
              </a:ext>
            </a:extLst>
          </p:cNvPr>
          <p:cNvCxnSpPr>
            <a:cxnSpLocks noChangeShapeType="1"/>
            <a:stCxn id="43020" idx="0"/>
            <a:endCxn id="43018" idx="2"/>
          </p:cNvCxnSpPr>
          <p:nvPr/>
        </p:nvCxnSpPr>
        <p:spPr bwMode="auto">
          <a:xfrm flipV="1">
            <a:off x="1464481" y="4053961"/>
            <a:ext cx="1041120" cy="6105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3" name="AutoShape 5">
            <a:extLst>
              <a:ext uri="{FF2B5EF4-FFF2-40B4-BE49-F238E27FC236}">
                <a16:creationId xmlns:a16="http://schemas.microsoft.com/office/drawing/2014/main" id="{701961DB-26A1-159C-6232-28164C864134}"/>
              </a:ext>
            </a:extLst>
          </p:cNvPr>
          <p:cNvCxnSpPr>
            <a:cxnSpLocks noChangeShapeType="1"/>
            <a:stCxn id="43021" idx="0"/>
            <a:endCxn id="43018" idx="2"/>
          </p:cNvCxnSpPr>
          <p:nvPr/>
        </p:nvCxnSpPr>
        <p:spPr bwMode="auto">
          <a:xfrm flipH="1" flipV="1">
            <a:off x="2505601" y="4053961"/>
            <a:ext cx="1087200" cy="6019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4" name="AutoShape 6">
            <a:extLst>
              <a:ext uri="{FF2B5EF4-FFF2-40B4-BE49-F238E27FC236}">
                <a16:creationId xmlns:a16="http://schemas.microsoft.com/office/drawing/2014/main" id="{9F159900-154E-D56F-1E7F-7DA673826D12}"/>
              </a:ext>
            </a:extLst>
          </p:cNvPr>
          <p:cNvCxnSpPr>
            <a:cxnSpLocks noChangeShapeType="1"/>
            <a:stCxn id="43024" idx="0"/>
            <a:endCxn id="43020" idx="2"/>
          </p:cNvCxnSpPr>
          <p:nvPr/>
        </p:nvCxnSpPr>
        <p:spPr bwMode="auto">
          <a:xfrm flipV="1">
            <a:off x="970561" y="5109481"/>
            <a:ext cx="4939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5" name="AutoShape 7">
            <a:extLst>
              <a:ext uri="{FF2B5EF4-FFF2-40B4-BE49-F238E27FC236}">
                <a16:creationId xmlns:a16="http://schemas.microsoft.com/office/drawing/2014/main" id="{6842F6E9-CD4B-6250-1858-9A439BAB6EF9}"/>
              </a:ext>
            </a:extLst>
          </p:cNvPr>
          <p:cNvCxnSpPr>
            <a:cxnSpLocks noChangeShapeType="1"/>
            <a:endCxn id="43021" idx="2"/>
          </p:cNvCxnSpPr>
          <p:nvPr/>
        </p:nvCxnSpPr>
        <p:spPr bwMode="auto">
          <a:xfrm flipV="1">
            <a:off x="3157921" y="5118121"/>
            <a:ext cx="434880" cy="516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AutoShape 8">
            <a:extLst>
              <a:ext uri="{FF2B5EF4-FFF2-40B4-BE49-F238E27FC236}">
                <a16:creationId xmlns:a16="http://schemas.microsoft.com/office/drawing/2014/main" id="{7B2D5B23-6EB9-6EF0-F814-92EC162796D1}"/>
              </a:ext>
            </a:extLst>
          </p:cNvPr>
          <p:cNvCxnSpPr>
            <a:cxnSpLocks noChangeShapeType="1"/>
            <a:stCxn id="43020" idx="2"/>
            <a:endCxn id="43025" idx="0"/>
          </p:cNvCxnSpPr>
          <p:nvPr/>
        </p:nvCxnSpPr>
        <p:spPr bwMode="auto">
          <a:xfrm>
            <a:off x="1464481" y="5109481"/>
            <a:ext cx="47808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AutoShape 9">
            <a:extLst>
              <a:ext uri="{FF2B5EF4-FFF2-40B4-BE49-F238E27FC236}">
                <a16:creationId xmlns:a16="http://schemas.microsoft.com/office/drawing/2014/main" id="{ADF0E2D3-4FC1-49CE-6E16-5F0DB8FF4D7D}"/>
              </a:ext>
            </a:extLst>
          </p:cNvPr>
          <p:cNvCxnSpPr>
            <a:cxnSpLocks noChangeShapeType="1"/>
            <a:stCxn id="43021" idx="2"/>
          </p:cNvCxnSpPr>
          <p:nvPr/>
        </p:nvCxnSpPr>
        <p:spPr bwMode="auto">
          <a:xfrm>
            <a:off x="3592801" y="5118121"/>
            <a:ext cx="457920" cy="516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8" name="AutoShape 10">
            <a:extLst>
              <a:ext uri="{FF2B5EF4-FFF2-40B4-BE49-F238E27FC236}">
                <a16:creationId xmlns:a16="http://schemas.microsoft.com/office/drawing/2014/main" id="{7A21DB12-9CEF-657D-59DC-ED668BFAD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01" y="3617641"/>
            <a:ext cx="25617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7  2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9  4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2  4  7  9</a:t>
            </a:r>
          </a:p>
        </p:txBody>
      </p:sp>
      <p:sp>
        <p:nvSpPr>
          <p:cNvPr id="43019" name="AutoShape 11">
            <a:extLst>
              <a:ext uri="{FF2B5EF4-FFF2-40B4-BE49-F238E27FC236}">
                <a16:creationId xmlns:a16="http://schemas.microsoft.com/office/drawing/2014/main" id="{547A135C-97ED-B2D2-8CB4-8002CB76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01" y="3636361"/>
            <a:ext cx="25617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3  8  6  1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1  3  8  6</a:t>
            </a:r>
          </a:p>
        </p:txBody>
      </p:sp>
      <p:sp>
        <p:nvSpPr>
          <p:cNvPr id="43020" name="AutoShape 12">
            <a:extLst>
              <a:ext uri="{FF2B5EF4-FFF2-40B4-BE49-F238E27FC236}">
                <a16:creationId xmlns:a16="http://schemas.microsoft.com/office/drawing/2014/main" id="{22F96739-8658-2B71-4EF9-4C23F29D6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1" y="4673161"/>
            <a:ext cx="15249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2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43021" name="AutoShape 13">
            <a:extLst>
              <a:ext uri="{FF2B5EF4-FFF2-40B4-BE49-F238E27FC236}">
                <a16:creationId xmlns:a16="http://schemas.microsoft.com/office/drawing/2014/main" id="{3059BBF3-B9EE-B9C9-EB71-4E283814B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001" y="4673161"/>
            <a:ext cx="14961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9  4 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  4  9</a:t>
            </a:r>
          </a:p>
        </p:txBody>
      </p:sp>
      <p:sp>
        <p:nvSpPr>
          <p:cNvPr id="43022" name="AutoShape 14">
            <a:extLst>
              <a:ext uri="{FF2B5EF4-FFF2-40B4-BE49-F238E27FC236}">
                <a16:creationId xmlns:a16="http://schemas.microsoft.com/office/drawing/2014/main" id="{A97A7052-4CE6-4258-B7A0-04DD7167E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081" y="4673161"/>
            <a:ext cx="13881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3  8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43023" name="AutoShape 15">
            <a:extLst>
              <a:ext uri="{FF2B5EF4-FFF2-40B4-BE49-F238E27FC236}">
                <a16:creationId xmlns:a16="http://schemas.microsoft.com/office/drawing/2014/main" id="{1CF48ED5-2A95-1F7F-B4B2-18F54FC9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681" y="4673161"/>
            <a:ext cx="14961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6  1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43024" name="AutoShape 16">
            <a:extLst>
              <a:ext uri="{FF2B5EF4-FFF2-40B4-BE49-F238E27FC236}">
                <a16:creationId xmlns:a16="http://schemas.microsoft.com/office/drawing/2014/main" id="{4A418BFA-82A3-AE6E-A857-902106863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1" y="5668201"/>
            <a:ext cx="72144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43025" name="AutoShape 17">
            <a:extLst>
              <a:ext uri="{FF2B5EF4-FFF2-40B4-BE49-F238E27FC236}">
                <a16:creationId xmlns:a16="http://schemas.microsoft.com/office/drawing/2014/main" id="{2F4AEE0C-296A-55E1-1FFC-FABED4939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21" y="5668201"/>
            <a:ext cx="8380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3026" name="AutoShape 18">
            <a:extLst>
              <a:ext uri="{FF2B5EF4-FFF2-40B4-BE49-F238E27FC236}">
                <a16:creationId xmlns:a16="http://schemas.microsoft.com/office/drawing/2014/main" id="{C8F0DF88-3B73-5AE9-565E-782F0DC01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921" y="5668201"/>
            <a:ext cx="7200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3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3</a:t>
            </a:r>
          </a:p>
        </p:txBody>
      </p:sp>
      <p:sp>
        <p:nvSpPr>
          <p:cNvPr id="43027" name="AutoShape 19">
            <a:extLst>
              <a:ext uri="{FF2B5EF4-FFF2-40B4-BE49-F238E27FC236}">
                <a16:creationId xmlns:a16="http://schemas.microsoft.com/office/drawing/2014/main" id="{07FD3D37-5052-0B64-A022-D043E0006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321" y="5668201"/>
            <a:ext cx="6940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8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8</a:t>
            </a:r>
          </a:p>
        </p:txBody>
      </p:sp>
      <p:sp>
        <p:nvSpPr>
          <p:cNvPr id="43028" name="AutoShape 20">
            <a:extLst>
              <a:ext uri="{FF2B5EF4-FFF2-40B4-BE49-F238E27FC236}">
                <a16:creationId xmlns:a16="http://schemas.microsoft.com/office/drawing/2014/main" id="{3D911C76-3583-099C-BECD-D7D545A79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241" y="5668201"/>
            <a:ext cx="7056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6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6</a:t>
            </a:r>
          </a:p>
        </p:txBody>
      </p:sp>
      <p:sp>
        <p:nvSpPr>
          <p:cNvPr id="43029" name="AutoShape 21">
            <a:extLst>
              <a:ext uri="{FF2B5EF4-FFF2-40B4-BE49-F238E27FC236}">
                <a16:creationId xmlns:a16="http://schemas.microsoft.com/office/drawing/2014/main" id="{BDD28646-C40D-CCEA-1E0B-763AADF16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1" y="5668201"/>
            <a:ext cx="6868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1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1</a:t>
            </a:r>
          </a:p>
        </p:txBody>
      </p:sp>
      <p:cxnSp>
        <p:nvCxnSpPr>
          <p:cNvPr id="43030" name="AutoShape 22">
            <a:extLst>
              <a:ext uri="{FF2B5EF4-FFF2-40B4-BE49-F238E27FC236}">
                <a16:creationId xmlns:a16="http://schemas.microsoft.com/office/drawing/2014/main" id="{66B70872-5A6B-6857-D02D-8FAD72C0F3D9}"/>
              </a:ext>
            </a:extLst>
          </p:cNvPr>
          <p:cNvCxnSpPr>
            <a:cxnSpLocks noChangeShapeType="1"/>
            <a:stCxn id="43022" idx="0"/>
            <a:endCxn id="43019" idx="2"/>
          </p:cNvCxnSpPr>
          <p:nvPr/>
        </p:nvCxnSpPr>
        <p:spPr bwMode="auto">
          <a:xfrm flipV="1">
            <a:off x="5888161" y="4072681"/>
            <a:ext cx="1002240" cy="5918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1" name="AutoShape 23">
            <a:extLst>
              <a:ext uri="{FF2B5EF4-FFF2-40B4-BE49-F238E27FC236}">
                <a16:creationId xmlns:a16="http://schemas.microsoft.com/office/drawing/2014/main" id="{0417D5B1-4865-48BA-C0CB-C684BEDD9D79}"/>
              </a:ext>
            </a:extLst>
          </p:cNvPr>
          <p:cNvCxnSpPr>
            <a:cxnSpLocks noChangeShapeType="1"/>
            <a:stCxn id="43023" idx="0"/>
            <a:endCxn id="43019" idx="2"/>
          </p:cNvCxnSpPr>
          <p:nvPr/>
        </p:nvCxnSpPr>
        <p:spPr bwMode="auto">
          <a:xfrm flipH="1" flipV="1">
            <a:off x="6890401" y="4072681"/>
            <a:ext cx="1126080" cy="5918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2" name="AutoShape 24">
            <a:extLst>
              <a:ext uri="{FF2B5EF4-FFF2-40B4-BE49-F238E27FC236}">
                <a16:creationId xmlns:a16="http://schemas.microsoft.com/office/drawing/2014/main" id="{25C1EB6E-6BF6-DBA7-5784-AEEF2573276D}"/>
              </a:ext>
            </a:extLst>
          </p:cNvPr>
          <p:cNvCxnSpPr>
            <a:cxnSpLocks noChangeShapeType="1"/>
            <a:stCxn id="43026" idx="0"/>
            <a:endCxn id="43022" idx="2"/>
          </p:cNvCxnSpPr>
          <p:nvPr/>
        </p:nvCxnSpPr>
        <p:spPr bwMode="auto">
          <a:xfrm flipV="1">
            <a:off x="5389921" y="5109481"/>
            <a:ext cx="4982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3" name="AutoShape 25">
            <a:extLst>
              <a:ext uri="{FF2B5EF4-FFF2-40B4-BE49-F238E27FC236}">
                <a16:creationId xmlns:a16="http://schemas.microsoft.com/office/drawing/2014/main" id="{DE51AFBE-32E5-69D2-7E10-ABEC6B84AD8F}"/>
              </a:ext>
            </a:extLst>
          </p:cNvPr>
          <p:cNvCxnSpPr>
            <a:cxnSpLocks noChangeShapeType="1"/>
            <a:stCxn id="43028" idx="0"/>
            <a:endCxn id="43023" idx="2"/>
          </p:cNvCxnSpPr>
          <p:nvPr/>
        </p:nvCxnSpPr>
        <p:spPr bwMode="auto">
          <a:xfrm flipV="1">
            <a:off x="7511041" y="5109481"/>
            <a:ext cx="5054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4" name="AutoShape 26">
            <a:extLst>
              <a:ext uri="{FF2B5EF4-FFF2-40B4-BE49-F238E27FC236}">
                <a16:creationId xmlns:a16="http://schemas.microsoft.com/office/drawing/2014/main" id="{6E27EA4B-4DA5-81E4-D886-85C086F147EF}"/>
              </a:ext>
            </a:extLst>
          </p:cNvPr>
          <p:cNvCxnSpPr>
            <a:cxnSpLocks noChangeShapeType="1"/>
            <a:stCxn id="43022" idx="2"/>
            <a:endCxn id="43027" idx="0"/>
          </p:cNvCxnSpPr>
          <p:nvPr/>
        </p:nvCxnSpPr>
        <p:spPr bwMode="auto">
          <a:xfrm>
            <a:off x="5888161" y="5109481"/>
            <a:ext cx="47520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5" name="AutoShape 27">
            <a:extLst>
              <a:ext uri="{FF2B5EF4-FFF2-40B4-BE49-F238E27FC236}">
                <a16:creationId xmlns:a16="http://schemas.microsoft.com/office/drawing/2014/main" id="{32995E31-03B6-ED9E-1F79-76B31938EFC4}"/>
              </a:ext>
            </a:extLst>
          </p:cNvPr>
          <p:cNvCxnSpPr>
            <a:cxnSpLocks noChangeShapeType="1"/>
            <a:stCxn id="43023" idx="2"/>
            <a:endCxn id="43029" idx="0"/>
          </p:cNvCxnSpPr>
          <p:nvPr/>
        </p:nvCxnSpPr>
        <p:spPr bwMode="auto">
          <a:xfrm>
            <a:off x="8016481" y="5109481"/>
            <a:ext cx="4795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6" name="AutoShape 28">
            <a:extLst>
              <a:ext uri="{FF2B5EF4-FFF2-40B4-BE49-F238E27FC236}">
                <a16:creationId xmlns:a16="http://schemas.microsoft.com/office/drawing/2014/main" id="{2CB245F0-6A0C-A885-4CD8-43A9926CF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041" y="2599561"/>
            <a:ext cx="4875840" cy="4305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7  2  9  4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3  8  6  1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1  2  3  4  6  7  8  9</a:t>
            </a:r>
          </a:p>
        </p:txBody>
      </p:sp>
      <p:cxnSp>
        <p:nvCxnSpPr>
          <p:cNvPr id="43037" name="AutoShape 29">
            <a:extLst>
              <a:ext uri="{FF2B5EF4-FFF2-40B4-BE49-F238E27FC236}">
                <a16:creationId xmlns:a16="http://schemas.microsoft.com/office/drawing/2014/main" id="{110448A4-F4F2-3A75-1CB0-5052985B8096}"/>
              </a:ext>
            </a:extLst>
          </p:cNvPr>
          <p:cNvCxnSpPr>
            <a:cxnSpLocks noChangeShapeType="1"/>
            <a:stCxn id="43018" idx="0"/>
            <a:endCxn id="43036" idx="2"/>
          </p:cNvCxnSpPr>
          <p:nvPr/>
        </p:nvCxnSpPr>
        <p:spPr bwMode="auto">
          <a:xfrm flipV="1">
            <a:off x="2505600" y="3038760"/>
            <a:ext cx="2223360" cy="5702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8" name="AutoShape 30">
            <a:extLst>
              <a:ext uri="{FF2B5EF4-FFF2-40B4-BE49-F238E27FC236}">
                <a16:creationId xmlns:a16="http://schemas.microsoft.com/office/drawing/2014/main" id="{53631534-4960-29EB-42D7-241C007E9D93}"/>
              </a:ext>
            </a:extLst>
          </p:cNvPr>
          <p:cNvCxnSpPr>
            <a:cxnSpLocks noChangeShapeType="1"/>
            <a:stCxn id="43019" idx="0"/>
            <a:endCxn id="43036" idx="2"/>
          </p:cNvCxnSpPr>
          <p:nvPr/>
        </p:nvCxnSpPr>
        <p:spPr bwMode="auto">
          <a:xfrm flipH="1" flipV="1">
            <a:off x="4728961" y="3038761"/>
            <a:ext cx="2161440" cy="588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9" name="Line 31">
            <a:extLst>
              <a:ext uri="{FF2B5EF4-FFF2-40B4-BE49-F238E27FC236}">
                <a16:creationId xmlns:a16="http://schemas.microsoft.com/office/drawing/2014/main" id="{E9D3E8AB-6961-5552-A40F-5968C67D12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841" y="5181481"/>
            <a:ext cx="380160" cy="381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Line 32">
            <a:extLst>
              <a:ext uri="{FF2B5EF4-FFF2-40B4-BE49-F238E27FC236}">
                <a16:creationId xmlns:a16="http://schemas.microsoft.com/office/drawing/2014/main" id="{C3771FC1-8744-89C0-7704-73F109653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561" y="5181481"/>
            <a:ext cx="380160" cy="381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AutoShape 33">
            <a:extLst>
              <a:ext uri="{FF2B5EF4-FFF2-40B4-BE49-F238E27FC236}">
                <a16:creationId xmlns:a16="http://schemas.microsoft.com/office/drawing/2014/main" id="{F9D79CA3-69D2-3F82-177F-30E8D765B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881" y="5668201"/>
            <a:ext cx="7056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9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43042" name="AutoShape 34">
            <a:extLst>
              <a:ext uri="{FF2B5EF4-FFF2-40B4-BE49-F238E27FC236}">
                <a16:creationId xmlns:a16="http://schemas.microsoft.com/office/drawing/2014/main" id="{53D928F2-423D-3C21-E1CD-5406F20B3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481" y="5668201"/>
            <a:ext cx="6868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 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8E9D8B0-EDB4-B23D-2A67-44DB202C0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Execution Example (cont.)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FAFEC04-AB2A-4E09-1AC2-146DB0F92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081" y="1676520"/>
            <a:ext cx="7773120" cy="685440"/>
          </a:xfrm>
        </p:spPr>
        <p:txBody>
          <a:bodyPr/>
          <a:lstStyle/>
          <a:p>
            <a:pPr eaLnBrk="1"/>
            <a:r>
              <a:rPr lang="en-US" altLang="en-US"/>
              <a:t>Merge</a:t>
            </a:r>
          </a:p>
        </p:txBody>
      </p:sp>
      <p:cxnSp>
        <p:nvCxnSpPr>
          <p:cNvPr id="44036" name="AutoShape 4">
            <a:extLst>
              <a:ext uri="{FF2B5EF4-FFF2-40B4-BE49-F238E27FC236}">
                <a16:creationId xmlns:a16="http://schemas.microsoft.com/office/drawing/2014/main" id="{8329DB20-74D4-45E8-FF35-306FADFFF44A}"/>
              </a:ext>
            </a:extLst>
          </p:cNvPr>
          <p:cNvCxnSpPr>
            <a:cxnSpLocks noChangeShapeType="1"/>
            <a:stCxn id="44044" idx="0"/>
            <a:endCxn id="44042" idx="2"/>
          </p:cNvCxnSpPr>
          <p:nvPr/>
        </p:nvCxnSpPr>
        <p:spPr bwMode="auto">
          <a:xfrm flipV="1">
            <a:off x="1464481" y="4062601"/>
            <a:ext cx="1041120" cy="6019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37" name="AutoShape 5">
            <a:extLst>
              <a:ext uri="{FF2B5EF4-FFF2-40B4-BE49-F238E27FC236}">
                <a16:creationId xmlns:a16="http://schemas.microsoft.com/office/drawing/2014/main" id="{40A9FC4F-A722-9AF8-7A04-13955C0CA090}"/>
              </a:ext>
            </a:extLst>
          </p:cNvPr>
          <p:cNvCxnSpPr>
            <a:cxnSpLocks noChangeShapeType="1"/>
            <a:stCxn id="44045" idx="0"/>
            <a:endCxn id="44042" idx="2"/>
          </p:cNvCxnSpPr>
          <p:nvPr/>
        </p:nvCxnSpPr>
        <p:spPr bwMode="auto">
          <a:xfrm flipH="1" flipV="1">
            <a:off x="2505601" y="4062601"/>
            <a:ext cx="1067040" cy="6019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38" name="AutoShape 6">
            <a:extLst>
              <a:ext uri="{FF2B5EF4-FFF2-40B4-BE49-F238E27FC236}">
                <a16:creationId xmlns:a16="http://schemas.microsoft.com/office/drawing/2014/main" id="{3E94062D-DDBD-BA82-EBC0-55DB6D739139}"/>
              </a:ext>
            </a:extLst>
          </p:cNvPr>
          <p:cNvCxnSpPr>
            <a:cxnSpLocks noChangeShapeType="1"/>
            <a:stCxn id="44048" idx="0"/>
            <a:endCxn id="44044" idx="2"/>
          </p:cNvCxnSpPr>
          <p:nvPr/>
        </p:nvCxnSpPr>
        <p:spPr bwMode="auto">
          <a:xfrm flipV="1">
            <a:off x="970561" y="5109481"/>
            <a:ext cx="4939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39" name="AutoShape 7">
            <a:extLst>
              <a:ext uri="{FF2B5EF4-FFF2-40B4-BE49-F238E27FC236}">
                <a16:creationId xmlns:a16="http://schemas.microsoft.com/office/drawing/2014/main" id="{A28DE9CE-2327-ED45-D5BC-DF0BE5084270}"/>
              </a:ext>
            </a:extLst>
          </p:cNvPr>
          <p:cNvCxnSpPr>
            <a:cxnSpLocks noChangeShapeType="1"/>
            <a:stCxn id="44050" idx="0"/>
            <a:endCxn id="44045" idx="2"/>
          </p:cNvCxnSpPr>
          <p:nvPr/>
        </p:nvCxnSpPr>
        <p:spPr bwMode="auto">
          <a:xfrm flipV="1">
            <a:off x="3091681" y="5109481"/>
            <a:ext cx="48096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0" name="AutoShape 8">
            <a:extLst>
              <a:ext uri="{FF2B5EF4-FFF2-40B4-BE49-F238E27FC236}">
                <a16:creationId xmlns:a16="http://schemas.microsoft.com/office/drawing/2014/main" id="{038EB0EE-3621-AF7A-B97C-53DAC8A8EE36}"/>
              </a:ext>
            </a:extLst>
          </p:cNvPr>
          <p:cNvCxnSpPr>
            <a:cxnSpLocks noChangeShapeType="1"/>
            <a:stCxn id="44044" idx="2"/>
            <a:endCxn id="44049" idx="0"/>
          </p:cNvCxnSpPr>
          <p:nvPr/>
        </p:nvCxnSpPr>
        <p:spPr bwMode="auto">
          <a:xfrm>
            <a:off x="1464481" y="5109481"/>
            <a:ext cx="47808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1" name="AutoShape 9">
            <a:extLst>
              <a:ext uri="{FF2B5EF4-FFF2-40B4-BE49-F238E27FC236}">
                <a16:creationId xmlns:a16="http://schemas.microsoft.com/office/drawing/2014/main" id="{62ED5C3A-5A71-DBEE-08EE-70D4ED054884}"/>
              </a:ext>
            </a:extLst>
          </p:cNvPr>
          <p:cNvCxnSpPr>
            <a:cxnSpLocks noChangeShapeType="1"/>
            <a:stCxn id="44045" idx="2"/>
            <a:endCxn id="44051" idx="0"/>
          </p:cNvCxnSpPr>
          <p:nvPr/>
        </p:nvCxnSpPr>
        <p:spPr bwMode="auto">
          <a:xfrm>
            <a:off x="3572641" y="5109481"/>
            <a:ext cx="50400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2" name="AutoShape 10">
            <a:extLst>
              <a:ext uri="{FF2B5EF4-FFF2-40B4-BE49-F238E27FC236}">
                <a16:creationId xmlns:a16="http://schemas.microsoft.com/office/drawing/2014/main" id="{6394644D-13BE-0B6B-BD6F-525364156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01" y="3617641"/>
            <a:ext cx="25617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7  2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9  4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44043" name="AutoShape 11">
            <a:extLst>
              <a:ext uri="{FF2B5EF4-FFF2-40B4-BE49-F238E27FC236}">
                <a16:creationId xmlns:a16="http://schemas.microsoft.com/office/drawing/2014/main" id="{2C3A4243-B9C7-9574-4232-512B948DA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01" y="3636361"/>
            <a:ext cx="25617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3  8  6  1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1  3  8  6</a:t>
            </a:r>
          </a:p>
        </p:txBody>
      </p:sp>
      <p:sp>
        <p:nvSpPr>
          <p:cNvPr id="44044" name="AutoShape 12">
            <a:extLst>
              <a:ext uri="{FF2B5EF4-FFF2-40B4-BE49-F238E27FC236}">
                <a16:creationId xmlns:a16="http://schemas.microsoft.com/office/drawing/2014/main" id="{AF045830-AE91-688E-C0CC-1007ADD0E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01" y="4673161"/>
            <a:ext cx="138672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2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44045" name="AutoShape 13">
            <a:extLst>
              <a:ext uri="{FF2B5EF4-FFF2-40B4-BE49-F238E27FC236}">
                <a16:creationId xmlns:a16="http://schemas.microsoft.com/office/drawing/2014/main" id="{2D148605-101D-6069-94A2-E1C393542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881" y="4673161"/>
            <a:ext cx="159552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9  4 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44046" name="AutoShape 14">
            <a:extLst>
              <a:ext uri="{FF2B5EF4-FFF2-40B4-BE49-F238E27FC236}">
                <a16:creationId xmlns:a16="http://schemas.microsoft.com/office/drawing/2014/main" id="{B0142288-15D1-8C98-0803-DCF9C0315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081" y="4673161"/>
            <a:ext cx="13881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3  8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44047" name="AutoShape 15">
            <a:extLst>
              <a:ext uri="{FF2B5EF4-FFF2-40B4-BE49-F238E27FC236}">
                <a16:creationId xmlns:a16="http://schemas.microsoft.com/office/drawing/2014/main" id="{CBD5CB59-9AB1-3A97-E5E7-095152A8D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681" y="4673161"/>
            <a:ext cx="14961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6  1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44048" name="AutoShape 16">
            <a:extLst>
              <a:ext uri="{FF2B5EF4-FFF2-40B4-BE49-F238E27FC236}">
                <a16:creationId xmlns:a16="http://schemas.microsoft.com/office/drawing/2014/main" id="{04051A11-EA85-86C3-2046-9A62F47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1" y="5668201"/>
            <a:ext cx="72144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44049" name="AutoShape 17">
            <a:extLst>
              <a:ext uri="{FF2B5EF4-FFF2-40B4-BE49-F238E27FC236}">
                <a16:creationId xmlns:a16="http://schemas.microsoft.com/office/drawing/2014/main" id="{E6F784E5-B0A7-6857-2E55-1516E10A9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21" y="5668201"/>
            <a:ext cx="8380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4050" name="AutoShape 18">
            <a:extLst>
              <a:ext uri="{FF2B5EF4-FFF2-40B4-BE49-F238E27FC236}">
                <a16:creationId xmlns:a16="http://schemas.microsoft.com/office/drawing/2014/main" id="{37F7F4A0-417E-5EDC-657C-3DA1561A8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881" y="5668201"/>
            <a:ext cx="7056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9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44051" name="AutoShape 19">
            <a:extLst>
              <a:ext uri="{FF2B5EF4-FFF2-40B4-BE49-F238E27FC236}">
                <a16:creationId xmlns:a16="http://schemas.microsoft.com/office/drawing/2014/main" id="{EBB9C491-30A8-8F96-DEB8-2CA70135C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481" y="5668201"/>
            <a:ext cx="6868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44052" name="AutoShape 20">
            <a:extLst>
              <a:ext uri="{FF2B5EF4-FFF2-40B4-BE49-F238E27FC236}">
                <a16:creationId xmlns:a16="http://schemas.microsoft.com/office/drawing/2014/main" id="{123D1F1F-808E-26A8-D058-3C42627C8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921" y="5668201"/>
            <a:ext cx="7200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3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3</a:t>
            </a:r>
          </a:p>
        </p:txBody>
      </p:sp>
      <p:sp>
        <p:nvSpPr>
          <p:cNvPr id="44053" name="AutoShape 21">
            <a:extLst>
              <a:ext uri="{FF2B5EF4-FFF2-40B4-BE49-F238E27FC236}">
                <a16:creationId xmlns:a16="http://schemas.microsoft.com/office/drawing/2014/main" id="{52024B8E-233D-E4A3-FD73-BE585CE08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321" y="5668201"/>
            <a:ext cx="6940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8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8</a:t>
            </a:r>
          </a:p>
        </p:txBody>
      </p:sp>
      <p:sp>
        <p:nvSpPr>
          <p:cNvPr id="44054" name="AutoShape 22">
            <a:extLst>
              <a:ext uri="{FF2B5EF4-FFF2-40B4-BE49-F238E27FC236}">
                <a16:creationId xmlns:a16="http://schemas.microsoft.com/office/drawing/2014/main" id="{D9286630-2244-AD14-2ACE-A60E6E8B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241" y="5668201"/>
            <a:ext cx="7056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6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6</a:t>
            </a:r>
          </a:p>
        </p:txBody>
      </p:sp>
      <p:sp>
        <p:nvSpPr>
          <p:cNvPr id="44055" name="AutoShape 23">
            <a:extLst>
              <a:ext uri="{FF2B5EF4-FFF2-40B4-BE49-F238E27FC236}">
                <a16:creationId xmlns:a16="http://schemas.microsoft.com/office/drawing/2014/main" id="{C95ED4C3-D766-A7E3-0D39-AFD681DC4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1" y="5668201"/>
            <a:ext cx="6868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1 </a:t>
            </a:r>
            <a:r>
              <a:rPr lang="en-US" altLang="en-US" sz="1814" b="1">
                <a:solidFill>
                  <a:schemeClr val="fol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1</a:t>
            </a:r>
          </a:p>
        </p:txBody>
      </p:sp>
      <p:cxnSp>
        <p:nvCxnSpPr>
          <p:cNvPr id="44056" name="AutoShape 24">
            <a:extLst>
              <a:ext uri="{FF2B5EF4-FFF2-40B4-BE49-F238E27FC236}">
                <a16:creationId xmlns:a16="http://schemas.microsoft.com/office/drawing/2014/main" id="{22C283FE-86EA-667B-3653-EEFEB9E09F19}"/>
              </a:ext>
            </a:extLst>
          </p:cNvPr>
          <p:cNvCxnSpPr>
            <a:cxnSpLocks noChangeShapeType="1"/>
            <a:stCxn id="44046" idx="0"/>
            <a:endCxn id="44043" idx="2"/>
          </p:cNvCxnSpPr>
          <p:nvPr/>
        </p:nvCxnSpPr>
        <p:spPr bwMode="auto">
          <a:xfrm flipV="1">
            <a:off x="5888161" y="4072681"/>
            <a:ext cx="1002240" cy="5918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7" name="AutoShape 25">
            <a:extLst>
              <a:ext uri="{FF2B5EF4-FFF2-40B4-BE49-F238E27FC236}">
                <a16:creationId xmlns:a16="http://schemas.microsoft.com/office/drawing/2014/main" id="{DE2316C5-4BA3-D3A1-53BB-2B032E810AB7}"/>
              </a:ext>
            </a:extLst>
          </p:cNvPr>
          <p:cNvCxnSpPr>
            <a:cxnSpLocks noChangeShapeType="1"/>
            <a:stCxn id="44047" idx="0"/>
            <a:endCxn id="44043" idx="2"/>
          </p:cNvCxnSpPr>
          <p:nvPr/>
        </p:nvCxnSpPr>
        <p:spPr bwMode="auto">
          <a:xfrm flipH="1" flipV="1">
            <a:off x="6890401" y="4072681"/>
            <a:ext cx="1126080" cy="5918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8" name="AutoShape 26">
            <a:extLst>
              <a:ext uri="{FF2B5EF4-FFF2-40B4-BE49-F238E27FC236}">
                <a16:creationId xmlns:a16="http://schemas.microsoft.com/office/drawing/2014/main" id="{0560A52B-B08E-C5B2-27D6-BB464ADC6751}"/>
              </a:ext>
            </a:extLst>
          </p:cNvPr>
          <p:cNvCxnSpPr>
            <a:cxnSpLocks noChangeShapeType="1"/>
            <a:stCxn id="44052" idx="0"/>
            <a:endCxn id="44046" idx="2"/>
          </p:cNvCxnSpPr>
          <p:nvPr/>
        </p:nvCxnSpPr>
        <p:spPr bwMode="auto">
          <a:xfrm flipV="1">
            <a:off x="5389921" y="5109481"/>
            <a:ext cx="4982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9" name="AutoShape 27">
            <a:extLst>
              <a:ext uri="{FF2B5EF4-FFF2-40B4-BE49-F238E27FC236}">
                <a16:creationId xmlns:a16="http://schemas.microsoft.com/office/drawing/2014/main" id="{134E09EB-82DF-8276-B30E-8F71F7C2527A}"/>
              </a:ext>
            </a:extLst>
          </p:cNvPr>
          <p:cNvCxnSpPr>
            <a:cxnSpLocks noChangeShapeType="1"/>
            <a:stCxn id="44054" idx="0"/>
            <a:endCxn id="44047" idx="2"/>
          </p:cNvCxnSpPr>
          <p:nvPr/>
        </p:nvCxnSpPr>
        <p:spPr bwMode="auto">
          <a:xfrm flipV="1">
            <a:off x="7511041" y="5109481"/>
            <a:ext cx="5054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0" name="AutoShape 28">
            <a:extLst>
              <a:ext uri="{FF2B5EF4-FFF2-40B4-BE49-F238E27FC236}">
                <a16:creationId xmlns:a16="http://schemas.microsoft.com/office/drawing/2014/main" id="{C936F23B-B3F1-D13E-B8ED-61FABC1A47BB}"/>
              </a:ext>
            </a:extLst>
          </p:cNvPr>
          <p:cNvCxnSpPr>
            <a:cxnSpLocks noChangeShapeType="1"/>
            <a:stCxn id="44046" idx="2"/>
            <a:endCxn id="44053" idx="0"/>
          </p:cNvCxnSpPr>
          <p:nvPr/>
        </p:nvCxnSpPr>
        <p:spPr bwMode="auto">
          <a:xfrm>
            <a:off x="5888161" y="5109481"/>
            <a:ext cx="47520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1" name="AutoShape 29">
            <a:extLst>
              <a:ext uri="{FF2B5EF4-FFF2-40B4-BE49-F238E27FC236}">
                <a16:creationId xmlns:a16="http://schemas.microsoft.com/office/drawing/2014/main" id="{0BEB9972-F115-8A4C-E586-BBE79E8080AF}"/>
              </a:ext>
            </a:extLst>
          </p:cNvPr>
          <p:cNvCxnSpPr>
            <a:cxnSpLocks noChangeShapeType="1"/>
            <a:stCxn id="44047" idx="2"/>
            <a:endCxn id="44055" idx="0"/>
          </p:cNvCxnSpPr>
          <p:nvPr/>
        </p:nvCxnSpPr>
        <p:spPr bwMode="auto">
          <a:xfrm>
            <a:off x="8016481" y="5109481"/>
            <a:ext cx="4795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2" name="AutoShape 30">
            <a:extLst>
              <a:ext uri="{FF2B5EF4-FFF2-40B4-BE49-F238E27FC236}">
                <a16:creationId xmlns:a16="http://schemas.microsoft.com/office/drawing/2014/main" id="{323922FC-B538-81C7-1570-D0B712F97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041" y="2599561"/>
            <a:ext cx="4875840" cy="4305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7  2  9  4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3  8  6  1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1  2  3  4  6  7  8  9</a:t>
            </a:r>
          </a:p>
        </p:txBody>
      </p:sp>
      <p:cxnSp>
        <p:nvCxnSpPr>
          <p:cNvPr id="44063" name="AutoShape 31">
            <a:extLst>
              <a:ext uri="{FF2B5EF4-FFF2-40B4-BE49-F238E27FC236}">
                <a16:creationId xmlns:a16="http://schemas.microsoft.com/office/drawing/2014/main" id="{326E125F-7EA1-87AB-8AC5-74689382E2A7}"/>
              </a:ext>
            </a:extLst>
          </p:cNvPr>
          <p:cNvCxnSpPr>
            <a:cxnSpLocks noChangeShapeType="1"/>
            <a:stCxn id="44042" idx="0"/>
            <a:endCxn id="44062" idx="2"/>
          </p:cNvCxnSpPr>
          <p:nvPr/>
        </p:nvCxnSpPr>
        <p:spPr bwMode="auto">
          <a:xfrm flipV="1">
            <a:off x="2505600" y="3038761"/>
            <a:ext cx="2223360" cy="56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4" name="AutoShape 32">
            <a:extLst>
              <a:ext uri="{FF2B5EF4-FFF2-40B4-BE49-F238E27FC236}">
                <a16:creationId xmlns:a16="http://schemas.microsoft.com/office/drawing/2014/main" id="{7493A628-CD62-4BD8-1D1F-7EA05136FE1A}"/>
              </a:ext>
            </a:extLst>
          </p:cNvPr>
          <p:cNvCxnSpPr>
            <a:cxnSpLocks noChangeShapeType="1"/>
            <a:stCxn id="44043" idx="0"/>
            <a:endCxn id="44062" idx="2"/>
          </p:cNvCxnSpPr>
          <p:nvPr/>
        </p:nvCxnSpPr>
        <p:spPr bwMode="auto">
          <a:xfrm flipH="1" flipV="1">
            <a:off x="4728961" y="3038761"/>
            <a:ext cx="2161440" cy="588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5" name="Line 33">
            <a:extLst>
              <a:ext uri="{FF2B5EF4-FFF2-40B4-BE49-F238E27FC236}">
                <a16:creationId xmlns:a16="http://schemas.microsoft.com/office/drawing/2014/main" id="{BB806278-5781-956C-2E9C-B7400C9C37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361" y="4190760"/>
            <a:ext cx="609120" cy="30528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Line 34">
            <a:extLst>
              <a:ext uri="{FF2B5EF4-FFF2-40B4-BE49-F238E27FC236}">
                <a16:creationId xmlns:a16="http://schemas.microsoft.com/office/drawing/2014/main" id="{D1C3ACA0-7F1C-FCD0-CC51-54F8A53DE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001" y="4190760"/>
            <a:ext cx="610560" cy="30528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5CAE4EE-04CD-9CD9-A5C8-86DF74613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Execution Example (cont.)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347777A-B741-1891-172F-8015C58D7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081" y="1752841"/>
            <a:ext cx="7773120" cy="685440"/>
          </a:xfrm>
        </p:spPr>
        <p:txBody>
          <a:bodyPr/>
          <a:lstStyle/>
          <a:p>
            <a:pPr eaLnBrk="1"/>
            <a:r>
              <a:rPr lang="en-US" altLang="en-US"/>
              <a:t>Recursive call, …, merge, merge</a:t>
            </a:r>
          </a:p>
        </p:txBody>
      </p:sp>
      <p:cxnSp>
        <p:nvCxnSpPr>
          <p:cNvPr id="45060" name="AutoShape 4">
            <a:extLst>
              <a:ext uri="{FF2B5EF4-FFF2-40B4-BE49-F238E27FC236}">
                <a16:creationId xmlns:a16="http://schemas.microsoft.com/office/drawing/2014/main" id="{7BE09BA8-F910-EB9E-AABD-CBA0B2D29C64}"/>
              </a:ext>
            </a:extLst>
          </p:cNvPr>
          <p:cNvCxnSpPr>
            <a:cxnSpLocks noChangeShapeType="1"/>
            <a:stCxn id="45068" idx="0"/>
            <a:endCxn id="45066" idx="2"/>
          </p:cNvCxnSpPr>
          <p:nvPr/>
        </p:nvCxnSpPr>
        <p:spPr bwMode="auto">
          <a:xfrm flipV="1">
            <a:off x="1464481" y="4053961"/>
            <a:ext cx="1041120" cy="6105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1" name="AutoShape 5">
            <a:extLst>
              <a:ext uri="{FF2B5EF4-FFF2-40B4-BE49-F238E27FC236}">
                <a16:creationId xmlns:a16="http://schemas.microsoft.com/office/drawing/2014/main" id="{4577B2DC-B258-22F6-E0F0-02235B8D722C}"/>
              </a:ext>
            </a:extLst>
          </p:cNvPr>
          <p:cNvCxnSpPr>
            <a:cxnSpLocks noChangeShapeType="1"/>
            <a:stCxn id="45069" idx="0"/>
            <a:endCxn id="45066" idx="2"/>
          </p:cNvCxnSpPr>
          <p:nvPr/>
        </p:nvCxnSpPr>
        <p:spPr bwMode="auto">
          <a:xfrm flipH="1" flipV="1">
            <a:off x="2505601" y="4053961"/>
            <a:ext cx="1067040" cy="6105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2" name="AutoShape 6">
            <a:extLst>
              <a:ext uri="{FF2B5EF4-FFF2-40B4-BE49-F238E27FC236}">
                <a16:creationId xmlns:a16="http://schemas.microsoft.com/office/drawing/2014/main" id="{E981E670-CB03-4B0B-9BE6-095755107FA8}"/>
              </a:ext>
            </a:extLst>
          </p:cNvPr>
          <p:cNvCxnSpPr>
            <a:cxnSpLocks noChangeShapeType="1"/>
            <a:stCxn id="45072" idx="0"/>
            <a:endCxn id="45068" idx="2"/>
          </p:cNvCxnSpPr>
          <p:nvPr/>
        </p:nvCxnSpPr>
        <p:spPr bwMode="auto">
          <a:xfrm flipV="1">
            <a:off x="970561" y="5109481"/>
            <a:ext cx="4939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3" name="AutoShape 7">
            <a:extLst>
              <a:ext uri="{FF2B5EF4-FFF2-40B4-BE49-F238E27FC236}">
                <a16:creationId xmlns:a16="http://schemas.microsoft.com/office/drawing/2014/main" id="{B78CF661-8D30-1C61-60C6-DE1341F83C4F}"/>
              </a:ext>
            </a:extLst>
          </p:cNvPr>
          <p:cNvCxnSpPr>
            <a:cxnSpLocks noChangeShapeType="1"/>
            <a:stCxn id="45074" idx="0"/>
            <a:endCxn id="45069" idx="2"/>
          </p:cNvCxnSpPr>
          <p:nvPr/>
        </p:nvCxnSpPr>
        <p:spPr bwMode="auto">
          <a:xfrm flipV="1">
            <a:off x="3091681" y="5109481"/>
            <a:ext cx="48096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4" name="AutoShape 8">
            <a:extLst>
              <a:ext uri="{FF2B5EF4-FFF2-40B4-BE49-F238E27FC236}">
                <a16:creationId xmlns:a16="http://schemas.microsoft.com/office/drawing/2014/main" id="{0B835845-D01D-F311-4EFD-4CC5E3FF215A}"/>
              </a:ext>
            </a:extLst>
          </p:cNvPr>
          <p:cNvCxnSpPr>
            <a:cxnSpLocks noChangeShapeType="1"/>
            <a:stCxn id="45068" idx="2"/>
            <a:endCxn id="45073" idx="0"/>
          </p:cNvCxnSpPr>
          <p:nvPr/>
        </p:nvCxnSpPr>
        <p:spPr bwMode="auto">
          <a:xfrm>
            <a:off x="1464481" y="5109481"/>
            <a:ext cx="47808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5" name="AutoShape 9">
            <a:extLst>
              <a:ext uri="{FF2B5EF4-FFF2-40B4-BE49-F238E27FC236}">
                <a16:creationId xmlns:a16="http://schemas.microsoft.com/office/drawing/2014/main" id="{E78C7C94-C31A-D436-ED89-90B598B91CD6}"/>
              </a:ext>
            </a:extLst>
          </p:cNvPr>
          <p:cNvCxnSpPr>
            <a:cxnSpLocks noChangeShapeType="1"/>
            <a:stCxn id="45069" idx="2"/>
            <a:endCxn id="45075" idx="0"/>
          </p:cNvCxnSpPr>
          <p:nvPr/>
        </p:nvCxnSpPr>
        <p:spPr bwMode="auto">
          <a:xfrm>
            <a:off x="3572641" y="5109481"/>
            <a:ext cx="50400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6" name="AutoShape 10">
            <a:extLst>
              <a:ext uri="{FF2B5EF4-FFF2-40B4-BE49-F238E27FC236}">
                <a16:creationId xmlns:a16="http://schemas.microsoft.com/office/drawing/2014/main" id="{13E72956-B76C-994A-C41F-F9ABACDAA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01" y="3617641"/>
            <a:ext cx="25617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7  2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9  4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45067" name="AutoShape 11">
            <a:extLst>
              <a:ext uri="{FF2B5EF4-FFF2-40B4-BE49-F238E27FC236}">
                <a16:creationId xmlns:a16="http://schemas.microsoft.com/office/drawing/2014/main" id="{EF720E5B-D06E-F31B-BE01-9B2AFB923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01" y="3636361"/>
            <a:ext cx="25617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3  8  6  1 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 1  3  6  8</a:t>
            </a:r>
          </a:p>
        </p:txBody>
      </p:sp>
      <p:sp>
        <p:nvSpPr>
          <p:cNvPr id="45068" name="AutoShape 12">
            <a:extLst>
              <a:ext uri="{FF2B5EF4-FFF2-40B4-BE49-F238E27FC236}">
                <a16:creationId xmlns:a16="http://schemas.microsoft.com/office/drawing/2014/main" id="{E77E2C4E-B535-C4A7-91D2-CC8CF799A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01" y="4673161"/>
            <a:ext cx="138672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2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45069" name="AutoShape 13">
            <a:extLst>
              <a:ext uri="{FF2B5EF4-FFF2-40B4-BE49-F238E27FC236}">
                <a16:creationId xmlns:a16="http://schemas.microsoft.com/office/drawing/2014/main" id="{7D86A25E-5086-128F-7E04-97D9354B0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881" y="4673161"/>
            <a:ext cx="159552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9  4 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45070" name="AutoShape 14">
            <a:extLst>
              <a:ext uri="{FF2B5EF4-FFF2-40B4-BE49-F238E27FC236}">
                <a16:creationId xmlns:a16="http://schemas.microsoft.com/office/drawing/2014/main" id="{7062E3C9-330D-2813-E9C0-9968ECD0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081" y="4673161"/>
            <a:ext cx="13881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3  8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45071" name="AutoShape 15">
            <a:extLst>
              <a:ext uri="{FF2B5EF4-FFF2-40B4-BE49-F238E27FC236}">
                <a16:creationId xmlns:a16="http://schemas.microsoft.com/office/drawing/2014/main" id="{EC2C48AE-5D1F-6094-BDE1-43C93279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681" y="4673161"/>
            <a:ext cx="14961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6  1 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45072" name="AutoShape 16">
            <a:extLst>
              <a:ext uri="{FF2B5EF4-FFF2-40B4-BE49-F238E27FC236}">
                <a16:creationId xmlns:a16="http://schemas.microsoft.com/office/drawing/2014/main" id="{D9F15DB6-A224-754C-FC8D-F4F08DFAB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1" y="5668201"/>
            <a:ext cx="72144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45073" name="AutoShape 17">
            <a:extLst>
              <a:ext uri="{FF2B5EF4-FFF2-40B4-BE49-F238E27FC236}">
                <a16:creationId xmlns:a16="http://schemas.microsoft.com/office/drawing/2014/main" id="{1EC87ECB-8A70-7F29-9608-18ABAFA4B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21" y="5668201"/>
            <a:ext cx="8380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5074" name="AutoShape 18">
            <a:extLst>
              <a:ext uri="{FF2B5EF4-FFF2-40B4-BE49-F238E27FC236}">
                <a16:creationId xmlns:a16="http://schemas.microsoft.com/office/drawing/2014/main" id="{B5C0B5CC-7BC8-AB91-A109-716EE238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881" y="5668201"/>
            <a:ext cx="7056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9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45075" name="AutoShape 19">
            <a:extLst>
              <a:ext uri="{FF2B5EF4-FFF2-40B4-BE49-F238E27FC236}">
                <a16:creationId xmlns:a16="http://schemas.microsoft.com/office/drawing/2014/main" id="{D5EAFD86-09AF-F5C9-C667-C3137107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481" y="5668201"/>
            <a:ext cx="6868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45076" name="AutoShape 20">
            <a:extLst>
              <a:ext uri="{FF2B5EF4-FFF2-40B4-BE49-F238E27FC236}">
                <a16:creationId xmlns:a16="http://schemas.microsoft.com/office/drawing/2014/main" id="{EF014FF6-8532-F115-5F0B-F650EA8A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921" y="5668201"/>
            <a:ext cx="7200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45077" name="AutoShape 21">
            <a:extLst>
              <a:ext uri="{FF2B5EF4-FFF2-40B4-BE49-F238E27FC236}">
                <a16:creationId xmlns:a16="http://schemas.microsoft.com/office/drawing/2014/main" id="{CBBF1BBB-B587-168B-7554-DF31A86F7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321" y="5668201"/>
            <a:ext cx="6940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8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45078" name="AutoShape 22">
            <a:extLst>
              <a:ext uri="{FF2B5EF4-FFF2-40B4-BE49-F238E27FC236}">
                <a16:creationId xmlns:a16="http://schemas.microsoft.com/office/drawing/2014/main" id="{8610330B-E57A-C118-5F8A-915FDBE54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241" y="5668201"/>
            <a:ext cx="7056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6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45079" name="AutoShape 23">
            <a:extLst>
              <a:ext uri="{FF2B5EF4-FFF2-40B4-BE49-F238E27FC236}">
                <a16:creationId xmlns:a16="http://schemas.microsoft.com/office/drawing/2014/main" id="{E7F6BE98-AA9A-4194-3573-30BB9DB1B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1" y="5668201"/>
            <a:ext cx="6868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45080" name="AutoShape 24">
            <a:extLst>
              <a:ext uri="{FF2B5EF4-FFF2-40B4-BE49-F238E27FC236}">
                <a16:creationId xmlns:a16="http://schemas.microsoft.com/office/drawing/2014/main" id="{1DBCFC30-0FB8-7DC9-B7FB-8410C5E9C7A5}"/>
              </a:ext>
            </a:extLst>
          </p:cNvPr>
          <p:cNvCxnSpPr>
            <a:cxnSpLocks noChangeShapeType="1"/>
            <a:stCxn id="45070" idx="0"/>
            <a:endCxn id="45067" idx="2"/>
          </p:cNvCxnSpPr>
          <p:nvPr/>
        </p:nvCxnSpPr>
        <p:spPr bwMode="auto">
          <a:xfrm flipV="1">
            <a:off x="5888161" y="4081321"/>
            <a:ext cx="1002240" cy="58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1" name="AutoShape 25">
            <a:extLst>
              <a:ext uri="{FF2B5EF4-FFF2-40B4-BE49-F238E27FC236}">
                <a16:creationId xmlns:a16="http://schemas.microsoft.com/office/drawing/2014/main" id="{A714D4D3-6DD9-80D0-1B73-9132E0DC6C06}"/>
              </a:ext>
            </a:extLst>
          </p:cNvPr>
          <p:cNvCxnSpPr>
            <a:cxnSpLocks noChangeShapeType="1"/>
            <a:stCxn id="45071" idx="0"/>
            <a:endCxn id="45067" idx="2"/>
          </p:cNvCxnSpPr>
          <p:nvPr/>
        </p:nvCxnSpPr>
        <p:spPr bwMode="auto">
          <a:xfrm flipH="1" flipV="1">
            <a:off x="6890401" y="4081321"/>
            <a:ext cx="1126080" cy="58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2" name="AutoShape 26">
            <a:extLst>
              <a:ext uri="{FF2B5EF4-FFF2-40B4-BE49-F238E27FC236}">
                <a16:creationId xmlns:a16="http://schemas.microsoft.com/office/drawing/2014/main" id="{7A253E39-2C41-FE62-7A6F-AD9242A52295}"/>
              </a:ext>
            </a:extLst>
          </p:cNvPr>
          <p:cNvCxnSpPr>
            <a:cxnSpLocks noChangeShapeType="1"/>
            <a:stCxn id="45076" idx="0"/>
            <a:endCxn id="45070" idx="2"/>
          </p:cNvCxnSpPr>
          <p:nvPr/>
        </p:nvCxnSpPr>
        <p:spPr bwMode="auto">
          <a:xfrm flipV="1">
            <a:off x="5389921" y="5109481"/>
            <a:ext cx="4982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3" name="AutoShape 27">
            <a:extLst>
              <a:ext uri="{FF2B5EF4-FFF2-40B4-BE49-F238E27FC236}">
                <a16:creationId xmlns:a16="http://schemas.microsoft.com/office/drawing/2014/main" id="{05102B8B-3CBF-E879-E625-F11C33879F9C}"/>
              </a:ext>
            </a:extLst>
          </p:cNvPr>
          <p:cNvCxnSpPr>
            <a:cxnSpLocks noChangeShapeType="1"/>
            <a:stCxn id="45078" idx="0"/>
            <a:endCxn id="45071" idx="2"/>
          </p:cNvCxnSpPr>
          <p:nvPr/>
        </p:nvCxnSpPr>
        <p:spPr bwMode="auto">
          <a:xfrm flipV="1">
            <a:off x="7511041" y="5109481"/>
            <a:ext cx="5054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4" name="AutoShape 28">
            <a:extLst>
              <a:ext uri="{FF2B5EF4-FFF2-40B4-BE49-F238E27FC236}">
                <a16:creationId xmlns:a16="http://schemas.microsoft.com/office/drawing/2014/main" id="{606E887F-AF3D-A3E5-B174-A7A1FB77534F}"/>
              </a:ext>
            </a:extLst>
          </p:cNvPr>
          <p:cNvCxnSpPr>
            <a:cxnSpLocks noChangeShapeType="1"/>
            <a:stCxn id="45070" idx="2"/>
            <a:endCxn id="45077" idx="0"/>
          </p:cNvCxnSpPr>
          <p:nvPr/>
        </p:nvCxnSpPr>
        <p:spPr bwMode="auto">
          <a:xfrm>
            <a:off x="5888161" y="5109481"/>
            <a:ext cx="47520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5" name="AutoShape 29">
            <a:extLst>
              <a:ext uri="{FF2B5EF4-FFF2-40B4-BE49-F238E27FC236}">
                <a16:creationId xmlns:a16="http://schemas.microsoft.com/office/drawing/2014/main" id="{E9E1F9D1-097D-FF47-CD44-5F390A08FF0C}"/>
              </a:ext>
            </a:extLst>
          </p:cNvPr>
          <p:cNvCxnSpPr>
            <a:cxnSpLocks noChangeShapeType="1"/>
            <a:stCxn id="45071" idx="2"/>
            <a:endCxn id="45079" idx="0"/>
          </p:cNvCxnSpPr>
          <p:nvPr/>
        </p:nvCxnSpPr>
        <p:spPr bwMode="auto">
          <a:xfrm>
            <a:off x="8016481" y="5109481"/>
            <a:ext cx="4795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6" name="AutoShape 30">
            <a:extLst>
              <a:ext uri="{FF2B5EF4-FFF2-40B4-BE49-F238E27FC236}">
                <a16:creationId xmlns:a16="http://schemas.microsoft.com/office/drawing/2014/main" id="{2ECD8AB3-818D-713F-3FE3-A8129B14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041" y="2599561"/>
            <a:ext cx="4875840" cy="4305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7  2  9  4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3  8  6  1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1  2  3  4  6  7  8  9</a:t>
            </a:r>
          </a:p>
        </p:txBody>
      </p:sp>
      <p:cxnSp>
        <p:nvCxnSpPr>
          <p:cNvPr id="45087" name="AutoShape 31">
            <a:extLst>
              <a:ext uri="{FF2B5EF4-FFF2-40B4-BE49-F238E27FC236}">
                <a16:creationId xmlns:a16="http://schemas.microsoft.com/office/drawing/2014/main" id="{63EC7FEC-0A04-3BE4-C3A5-40E4ED11A959}"/>
              </a:ext>
            </a:extLst>
          </p:cNvPr>
          <p:cNvCxnSpPr>
            <a:cxnSpLocks noChangeShapeType="1"/>
            <a:stCxn id="45066" idx="0"/>
            <a:endCxn id="45086" idx="2"/>
          </p:cNvCxnSpPr>
          <p:nvPr/>
        </p:nvCxnSpPr>
        <p:spPr bwMode="auto">
          <a:xfrm flipV="1">
            <a:off x="2505600" y="3038760"/>
            <a:ext cx="2223360" cy="5702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8" name="AutoShape 32">
            <a:extLst>
              <a:ext uri="{FF2B5EF4-FFF2-40B4-BE49-F238E27FC236}">
                <a16:creationId xmlns:a16="http://schemas.microsoft.com/office/drawing/2014/main" id="{762378EA-17CD-4EEC-4A21-6142A783ED66}"/>
              </a:ext>
            </a:extLst>
          </p:cNvPr>
          <p:cNvCxnSpPr>
            <a:cxnSpLocks noChangeShapeType="1"/>
            <a:stCxn id="45067" idx="0"/>
            <a:endCxn id="45086" idx="2"/>
          </p:cNvCxnSpPr>
          <p:nvPr/>
        </p:nvCxnSpPr>
        <p:spPr bwMode="auto">
          <a:xfrm flipH="1" flipV="1">
            <a:off x="4728961" y="3038761"/>
            <a:ext cx="2161440" cy="580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9" name="Line 33">
            <a:extLst>
              <a:ext uri="{FF2B5EF4-FFF2-40B4-BE49-F238E27FC236}">
                <a16:creationId xmlns:a16="http://schemas.microsoft.com/office/drawing/2014/main" id="{ADF53F64-5ECC-B204-7FAC-33C836DFF6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721" y="4190760"/>
            <a:ext cx="609120" cy="30528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Line 34">
            <a:extLst>
              <a:ext uri="{FF2B5EF4-FFF2-40B4-BE49-F238E27FC236}">
                <a16:creationId xmlns:a16="http://schemas.microsoft.com/office/drawing/2014/main" id="{4A039A4C-C779-0C0A-242B-31C46D0DE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801" y="4190760"/>
            <a:ext cx="609120" cy="30528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1046637-AFD1-99FA-286C-CF5C43E39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Execution Example (cont.)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D404BA5-69D3-2652-BB86-AB0DB83B9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081" y="1676520"/>
            <a:ext cx="7773120" cy="685440"/>
          </a:xfrm>
        </p:spPr>
        <p:txBody>
          <a:bodyPr/>
          <a:lstStyle/>
          <a:p>
            <a:pPr eaLnBrk="1"/>
            <a:r>
              <a:rPr lang="en-US" altLang="en-US"/>
              <a:t>Merge</a:t>
            </a:r>
          </a:p>
        </p:txBody>
      </p:sp>
      <p:cxnSp>
        <p:nvCxnSpPr>
          <p:cNvPr id="46084" name="AutoShape 4">
            <a:extLst>
              <a:ext uri="{FF2B5EF4-FFF2-40B4-BE49-F238E27FC236}">
                <a16:creationId xmlns:a16="http://schemas.microsoft.com/office/drawing/2014/main" id="{874447CE-4836-05A1-88D3-CA86AB303075}"/>
              </a:ext>
            </a:extLst>
          </p:cNvPr>
          <p:cNvCxnSpPr>
            <a:cxnSpLocks noChangeShapeType="1"/>
            <a:stCxn id="46092" idx="0"/>
            <a:endCxn id="46090" idx="2"/>
          </p:cNvCxnSpPr>
          <p:nvPr/>
        </p:nvCxnSpPr>
        <p:spPr bwMode="auto">
          <a:xfrm flipV="1">
            <a:off x="1464481" y="4072681"/>
            <a:ext cx="1071360" cy="5918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5" name="AutoShape 5">
            <a:extLst>
              <a:ext uri="{FF2B5EF4-FFF2-40B4-BE49-F238E27FC236}">
                <a16:creationId xmlns:a16="http://schemas.microsoft.com/office/drawing/2014/main" id="{C628D287-7702-C880-793E-6403A1993FB4}"/>
              </a:ext>
            </a:extLst>
          </p:cNvPr>
          <p:cNvCxnSpPr>
            <a:cxnSpLocks noChangeShapeType="1"/>
            <a:stCxn id="46093" idx="0"/>
            <a:endCxn id="46090" idx="2"/>
          </p:cNvCxnSpPr>
          <p:nvPr/>
        </p:nvCxnSpPr>
        <p:spPr bwMode="auto">
          <a:xfrm flipH="1" flipV="1">
            <a:off x="2535841" y="4072681"/>
            <a:ext cx="1036800" cy="5918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6" name="AutoShape 6">
            <a:extLst>
              <a:ext uri="{FF2B5EF4-FFF2-40B4-BE49-F238E27FC236}">
                <a16:creationId xmlns:a16="http://schemas.microsoft.com/office/drawing/2014/main" id="{AF858F31-41F5-108C-E7B3-12FE1322F59E}"/>
              </a:ext>
            </a:extLst>
          </p:cNvPr>
          <p:cNvCxnSpPr>
            <a:cxnSpLocks noChangeShapeType="1"/>
            <a:stCxn id="46096" idx="0"/>
            <a:endCxn id="46092" idx="2"/>
          </p:cNvCxnSpPr>
          <p:nvPr/>
        </p:nvCxnSpPr>
        <p:spPr bwMode="auto">
          <a:xfrm flipV="1">
            <a:off x="970561" y="5109481"/>
            <a:ext cx="4939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7" name="AutoShape 7">
            <a:extLst>
              <a:ext uri="{FF2B5EF4-FFF2-40B4-BE49-F238E27FC236}">
                <a16:creationId xmlns:a16="http://schemas.microsoft.com/office/drawing/2014/main" id="{0E6041DF-DECB-BB55-85AF-1AE483A9E4F6}"/>
              </a:ext>
            </a:extLst>
          </p:cNvPr>
          <p:cNvCxnSpPr>
            <a:cxnSpLocks noChangeShapeType="1"/>
            <a:stCxn id="46098" idx="0"/>
            <a:endCxn id="46093" idx="2"/>
          </p:cNvCxnSpPr>
          <p:nvPr/>
        </p:nvCxnSpPr>
        <p:spPr bwMode="auto">
          <a:xfrm flipV="1">
            <a:off x="3091681" y="5109481"/>
            <a:ext cx="48096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8" name="AutoShape 8">
            <a:extLst>
              <a:ext uri="{FF2B5EF4-FFF2-40B4-BE49-F238E27FC236}">
                <a16:creationId xmlns:a16="http://schemas.microsoft.com/office/drawing/2014/main" id="{8EDF60C4-20E0-E5FB-1EB0-8169FBF553E2}"/>
              </a:ext>
            </a:extLst>
          </p:cNvPr>
          <p:cNvCxnSpPr>
            <a:cxnSpLocks noChangeShapeType="1"/>
            <a:stCxn id="46092" idx="2"/>
            <a:endCxn id="46097" idx="0"/>
          </p:cNvCxnSpPr>
          <p:nvPr/>
        </p:nvCxnSpPr>
        <p:spPr bwMode="auto">
          <a:xfrm>
            <a:off x="1464481" y="5109481"/>
            <a:ext cx="47808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9" name="AutoShape 9">
            <a:extLst>
              <a:ext uri="{FF2B5EF4-FFF2-40B4-BE49-F238E27FC236}">
                <a16:creationId xmlns:a16="http://schemas.microsoft.com/office/drawing/2014/main" id="{E0200CDE-B510-AF64-E704-6302DE764BF5}"/>
              </a:ext>
            </a:extLst>
          </p:cNvPr>
          <p:cNvCxnSpPr>
            <a:cxnSpLocks noChangeShapeType="1"/>
            <a:stCxn id="46093" idx="2"/>
            <a:endCxn id="46099" idx="0"/>
          </p:cNvCxnSpPr>
          <p:nvPr/>
        </p:nvCxnSpPr>
        <p:spPr bwMode="auto">
          <a:xfrm>
            <a:off x="3572641" y="5109481"/>
            <a:ext cx="50400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0" name="AutoShape 10">
            <a:extLst>
              <a:ext uri="{FF2B5EF4-FFF2-40B4-BE49-F238E27FC236}">
                <a16:creationId xmlns:a16="http://schemas.microsoft.com/office/drawing/2014/main" id="{BD4699DE-FAE7-9A59-F972-7640B6493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41" y="3636361"/>
            <a:ext cx="25617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7  2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9  4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46091" name="AutoShape 11">
            <a:extLst>
              <a:ext uri="{FF2B5EF4-FFF2-40B4-BE49-F238E27FC236}">
                <a16:creationId xmlns:a16="http://schemas.microsoft.com/office/drawing/2014/main" id="{143D6402-F80C-DC92-4B18-1B48A105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361" y="3617641"/>
            <a:ext cx="25617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3  8  6  1 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 1  3  6  8</a:t>
            </a:r>
          </a:p>
        </p:txBody>
      </p:sp>
      <p:sp>
        <p:nvSpPr>
          <p:cNvPr id="46092" name="AutoShape 12">
            <a:extLst>
              <a:ext uri="{FF2B5EF4-FFF2-40B4-BE49-F238E27FC236}">
                <a16:creationId xmlns:a16="http://schemas.microsoft.com/office/drawing/2014/main" id="{4601C82F-A488-44C8-0338-D1E98FA99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01" y="4673161"/>
            <a:ext cx="138672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2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46093" name="AutoShape 13">
            <a:extLst>
              <a:ext uri="{FF2B5EF4-FFF2-40B4-BE49-F238E27FC236}">
                <a16:creationId xmlns:a16="http://schemas.microsoft.com/office/drawing/2014/main" id="{33838C6B-13FC-E673-8E73-65672EF53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881" y="4673161"/>
            <a:ext cx="159552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9  4 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46094" name="AutoShape 14">
            <a:extLst>
              <a:ext uri="{FF2B5EF4-FFF2-40B4-BE49-F238E27FC236}">
                <a16:creationId xmlns:a16="http://schemas.microsoft.com/office/drawing/2014/main" id="{FB992E0F-9BAF-41CA-FCFC-E83C91146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081" y="4673161"/>
            <a:ext cx="13881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3  8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46095" name="AutoShape 15">
            <a:extLst>
              <a:ext uri="{FF2B5EF4-FFF2-40B4-BE49-F238E27FC236}">
                <a16:creationId xmlns:a16="http://schemas.microsoft.com/office/drawing/2014/main" id="{5429892C-E628-53F1-77C4-3317F40BE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681" y="4673161"/>
            <a:ext cx="1496160" cy="427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6  1 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46096" name="AutoShape 16">
            <a:extLst>
              <a:ext uri="{FF2B5EF4-FFF2-40B4-BE49-F238E27FC236}">
                <a16:creationId xmlns:a16="http://schemas.microsoft.com/office/drawing/2014/main" id="{196119EB-97C9-61AB-6584-F0D8827C6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1" y="5668201"/>
            <a:ext cx="72144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46097" name="AutoShape 17">
            <a:extLst>
              <a:ext uri="{FF2B5EF4-FFF2-40B4-BE49-F238E27FC236}">
                <a16:creationId xmlns:a16="http://schemas.microsoft.com/office/drawing/2014/main" id="{A768E2B4-3885-963C-8736-21F5F8B76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21" y="5668201"/>
            <a:ext cx="8380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6098" name="AutoShape 18">
            <a:extLst>
              <a:ext uri="{FF2B5EF4-FFF2-40B4-BE49-F238E27FC236}">
                <a16:creationId xmlns:a16="http://schemas.microsoft.com/office/drawing/2014/main" id="{DE97FC66-0F1A-5A00-7003-FF4DA0B22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881" y="5668201"/>
            <a:ext cx="7056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9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46099" name="AutoShape 19">
            <a:extLst>
              <a:ext uri="{FF2B5EF4-FFF2-40B4-BE49-F238E27FC236}">
                <a16:creationId xmlns:a16="http://schemas.microsoft.com/office/drawing/2014/main" id="{0B27A951-921C-9539-111B-A46977E1F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481" y="5668201"/>
            <a:ext cx="6868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46100" name="AutoShape 20">
            <a:extLst>
              <a:ext uri="{FF2B5EF4-FFF2-40B4-BE49-F238E27FC236}">
                <a16:creationId xmlns:a16="http://schemas.microsoft.com/office/drawing/2014/main" id="{857EE2AD-FB9F-503C-FA59-A81253114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921" y="5668201"/>
            <a:ext cx="7200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46101" name="AutoShape 21">
            <a:extLst>
              <a:ext uri="{FF2B5EF4-FFF2-40B4-BE49-F238E27FC236}">
                <a16:creationId xmlns:a16="http://schemas.microsoft.com/office/drawing/2014/main" id="{2BB7A79A-5259-E34D-79B1-46F12A60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321" y="5668201"/>
            <a:ext cx="6940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8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46102" name="AutoShape 22">
            <a:extLst>
              <a:ext uri="{FF2B5EF4-FFF2-40B4-BE49-F238E27FC236}">
                <a16:creationId xmlns:a16="http://schemas.microsoft.com/office/drawing/2014/main" id="{2EE1DF39-3E23-E78A-28C4-8E547EB67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241" y="5668201"/>
            <a:ext cx="70560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6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46103" name="AutoShape 23">
            <a:extLst>
              <a:ext uri="{FF2B5EF4-FFF2-40B4-BE49-F238E27FC236}">
                <a16:creationId xmlns:a16="http://schemas.microsoft.com/office/drawing/2014/main" id="{D838CAF4-89AE-5F29-A2A4-6A1908B30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1" y="5668201"/>
            <a:ext cx="686880" cy="4276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46104" name="AutoShape 24">
            <a:extLst>
              <a:ext uri="{FF2B5EF4-FFF2-40B4-BE49-F238E27FC236}">
                <a16:creationId xmlns:a16="http://schemas.microsoft.com/office/drawing/2014/main" id="{73214EF3-B7E2-67FE-876A-F8684B0C6D30}"/>
              </a:ext>
            </a:extLst>
          </p:cNvPr>
          <p:cNvCxnSpPr>
            <a:cxnSpLocks noChangeShapeType="1"/>
            <a:stCxn id="46094" idx="0"/>
            <a:endCxn id="46091" idx="2"/>
          </p:cNvCxnSpPr>
          <p:nvPr/>
        </p:nvCxnSpPr>
        <p:spPr bwMode="auto">
          <a:xfrm flipV="1">
            <a:off x="5888161" y="4053961"/>
            <a:ext cx="1036800" cy="6105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5" name="AutoShape 25">
            <a:extLst>
              <a:ext uri="{FF2B5EF4-FFF2-40B4-BE49-F238E27FC236}">
                <a16:creationId xmlns:a16="http://schemas.microsoft.com/office/drawing/2014/main" id="{6C1F7274-1CE6-A17E-8552-5FA26F3F368C}"/>
              </a:ext>
            </a:extLst>
          </p:cNvPr>
          <p:cNvCxnSpPr>
            <a:cxnSpLocks noChangeShapeType="1"/>
            <a:stCxn id="46095" idx="0"/>
            <a:endCxn id="46091" idx="2"/>
          </p:cNvCxnSpPr>
          <p:nvPr/>
        </p:nvCxnSpPr>
        <p:spPr bwMode="auto">
          <a:xfrm flipH="1" flipV="1">
            <a:off x="6924961" y="4053961"/>
            <a:ext cx="1091520" cy="6105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6" name="AutoShape 26">
            <a:extLst>
              <a:ext uri="{FF2B5EF4-FFF2-40B4-BE49-F238E27FC236}">
                <a16:creationId xmlns:a16="http://schemas.microsoft.com/office/drawing/2014/main" id="{05EC78AD-9C67-EF21-07C1-0E45E4C6002F}"/>
              </a:ext>
            </a:extLst>
          </p:cNvPr>
          <p:cNvCxnSpPr>
            <a:cxnSpLocks noChangeShapeType="1"/>
            <a:stCxn id="46100" idx="0"/>
            <a:endCxn id="46094" idx="2"/>
          </p:cNvCxnSpPr>
          <p:nvPr/>
        </p:nvCxnSpPr>
        <p:spPr bwMode="auto">
          <a:xfrm flipV="1">
            <a:off x="5389921" y="5109481"/>
            <a:ext cx="4982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7" name="AutoShape 27">
            <a:extLst>
              <a:ext uri="{FF2B5EF4-FFF2-40B4-BE49-F238E27FC236}">
                <a16:creationId xmlns:a16="http://schemas.microsoft.com/office/drawing/2014/main" id="{F4B5856B-A791-D0C7-21B3-6D251559926D}"/>
              </a:ext>
            </a:extLst>
          </p:cNvPr>
          <p:cNvCxnSpPr>
            <a:cxnSpLocks noChangeShapeType="1"/>
            <a:stCxn id="46102" idx="0"/>
            <a:endCxn id="46095" idx="2"/>
          </p:cNvCxnSpPr>
          <p:nvPr/>
        </p:nvCxnSpPr>
        <p:spPr bwMode="auto">
          <a:xfrm flipV="1">
            <a:off x="7511041" y="5109481"/>
            <a:ext cx="5054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8" name="AutoShape 28">
            <a:extLst>
              <a:ext uri="{FF2B5EF4-FFF2-40B4-BE49-F238E27FC236}">
                <a16:creationId xmlns:a16="http://schemas.microsoft.com/office/drawing/2014/main" id="{F898E9E2-7583-7DA4-F813-1A8A57419B10}"/>
              </a:ext>
            </a:extLst>
          </p:cNvPr>
          <p:cNvCxnSpPr>
            <a:cxnSpLocks noChangeShapeType="1"/>
            <a:stCxn id="46094" idx="2"/>
            <a:endCxn id="46101" idx="0"/>
          </p:cNvCxnSpPr>
          <p:nvPr/>
        </p:nvCxnSpPr>
        <p:spPr bwMode="auto">
          <a:xfrm>
            <a:off x="5888161" y="5109481"/>
            <a:ext cx="47520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9" name="AutoShape 29">
            <a:extLst>
              <a:ext uri="{FF2B5EF4-FFF2-40B4-BE49-F238E27FC236}">
                <a16:creationId xmlns:a16="http://schemas.microsoft.com/office/drawing/2014/main" id="{5D49839A-FE95-12F5-1AFB-1441E98CC55D}"/>
              </a:ext>
            </a:extLst>
          </p:cNvPr>
          <p:cNvCxnSpPr>
            <a:cxnSpLocks noChangeShapeType="1"/>
            <a:stCxn id="46095" idx="2"/>
            <a:endCxn id="46103" idx="0"/>
          </p:cNvCxnSpPr>
          <p:nvPr/>
        </p:nvCxnSpPr>
        <p:spPr bwMode="auto">
          <a:xfrm>
            <a:off x="8016481" y="5109481"/>
            <a:ext cx="4795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10" name="AutoShape 30">
            <a:extLst>
              <a:ext uri="{FF2B5EF4-FFF2-40B4-BE49-F238E27FC236}">
                <a16:creationId xmlns:a16="http://schemas.microsoft.com/office/drawing/2014/main" id="{08854A66-B01B-5B7F-0DB0-49D275CE3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041" y="2599561"/>
            <a:ext cx="4875840" cy="4305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7  2  9  4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3  8  6  1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14">
                <a:solidFill>
                  <a:schemeClr val="tx2"/>
                </a:solidFill>
                <a:latin typeface="Tahoma" panose="020B0604030504040204" pitchFamily="34" charset="0"/>
              </a:rPr>
              <a:t>1  2  3  4  6  7  8  9</a:t>
            </a:r>
          </a:p>
        </p:txBody>
      </p:sp>
      <p:cxnSp>
        <p:nvCxnSpPr>
          <p:cNvPr id="46111" name="AutoShape 31">
            <a:extLst>
              <a:ext uri="{FF2B5EF4-FFF2-40B4-BE49-F238E27FC236}">
                <a16:creationId xmlns:a16="http://schemas.microsoft.com/office/drawing/2014/main" id="{AF85B831-8395-A38C-044D-13259334B336}"/>
              </a:ext>
            </a:extLst>
          </p:cNvPr>
          <p:cNvCxnSpPr>
            <a:cxnSpLocks noChangeShapeType="1"/>
            <a:stCxn id="46090" idx="0"/>
            <a:endCxn id="46110" idx="2"/>
          </p:cNvCxnSpPr>
          <p:nvPr/>
        </p:nvCxnSpPr>
        <p:spPr bwMode="auto">
          <a:xfrm flipV="1">
            <a:off x="2535841" y="3047401"/>
            <a:ext cx="2193120" cy="580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2" name="AutoShape 32">
            <a:extLst>
              <a:ext uri="{FF2B5EF4-FFF2-40B4-BE49-F238E27FC236}">
                <a16:creationId xmlns:a16="http://schemas.microsoft.com/office/drawing/2014/main" id="{BF557FE9-534D-0A15-9A16-23115F282A7E}"/>
              </a:ext>
            </a:extLst>
          </p:cNvPr>
          <p:cNvCxnSpPr>
            <a:cxnSpLocks noChangeShapeType="1"/>
            <a:stCxn id="46091" idx="0"/>
            <a:endCxn id="46110" idx="2"/>
          </p:cNvCxnSpPr>
          <p:nvPr/>
        </p:nvCxnSpPr>
        <p:spPr bwMode="auto">
          <a:xfrm flipH="1" flipV="1">
            <a:off x="4728961" y="3047401"/>
            <a:ext cx="2196000" cy="56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13" name="Line 33">
            <a:extLst>
              <a:ext uri="{FF2B5EF4-FFF2-40B4-BE49-F238E27FC236}">
                <a16:creationId xmlns:a16="http://schemas.microsoft.com/office/drawing/2014/main" id="{86E365A6-ACEC-2515-754B-309610AE2A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1" y="3123721"/>
            <a:ext cx="685440" cy="22896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Line 34">
            <a:extLst>
              <a:ext uri="{FF2B5EF4-FFF2-40B4-BE49-F238E27FC236}">
                <a16:creationId xmlns:a16="http://schemas.microsoft.com/office/drawing/2014/main" id="{B0CCE282-35F0-C356-4937-3BEF7BA43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201" y="3123721"/>
            <a:ext cx="686880" cy="22896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AD8DD46-C452-C86F-4D9F-F2FF6268A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Analysis of Merge-Sort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FF41B92-8280-52DA-B736-ABDADFD08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1761" y="1600201"/>
            <a:ext cx="7925760" cy="2210400"/>
          </a:xfrm>
        </p:spPr>
        <p:txBody>
          <a:bodyPr/>
          <a:lstStyle/>
          <a:p>
            <a:pPr eaLnBrk="1"/>
            <a:r>
              <a:rPr lang="en-US" altLang="en-US" sz="1814"/>
              <a:t>The height </a:t>
            </a:r>
            <a:r>
              <a:rPr lang="en-US" altLang="en-US" sz="1814" b="1" i="1">
                <a:latin typeface="Times New Roman" panose="02020603050405020304" pitchFamily="18" charset="0"/>
              </a:rPr>
              <a:t>h</a:t>
            </a:r>
            <a:r>
              <a:rPr lang="en-US" altLang="en-US" sz="1814"/>
              <a:t> of the merge-sort tree is </a:t>
            </a:r>
            <a:r>
              <a:rPr lang="en-US" altLang="en-US" sz="1814" b="1" i="1">
                <a:latin typeface="Times New Roman" panose="02020603050405020304" pitchFamily="18" charset="0"/>
              </a:rPr>
              <a:t>O</a:t>
            </a:r>
            <a:r>
              <a:rPr lang="en-US" altLang="en-US" sz="1814">
                <a:latin typeface="Times New Roman" panose="02020603050405020304" pitchFamily="18" charset="0"/>
              </a:rPr>
              <a:t>(log </a:t>
            </a:r>
            <a:r>
              <a:rPr lang="en-US" altLang="en-US" sz="1814" b="1" i="1">
                <a:latin typeface="Times New Roman" panose="02020603050405020304" pitchFamily="18" charset="0"/>
              </a:rPr>
              <a:t>n</a:t>
            </a:r>
            <a:r>
              <a:rPr lang="en-US" altLang="en-US" sz="1814">
                <a:latin typeface="Times New Roman" panose="02020603050405020304" pitchFamily="18" charset="0"/>
              </a:rPr>
              <a:t>)</a:t>
            </a:r>
            <a:r>
              <a:rPr lang="en-US" altLang="en-US" sz="1814"/>
              <a:t> </a:t>
            </a:r>
          </a:p>
          <a:p>
            <a:pPr lvl="1" eaLnBrk="1"/>
            <a:r>
              <a:rPr lang="en-US" altLang="en-US" sz="1633"/>
              <a:t>at each recursive call we divide in half the sequence, </a:t>
            </a:r>
            <a:endParaRPr lang="en-US" altLang="en-US" sz="1633">
              <a:latin typeface="Times New Roman" panose="02020603050405020304" pitchFamily="18" charset="0"/>
            </a:endParaRPr>
          </a:p>
          <a:p>
            <a:pPr eaLnBrk="1"/>
            <a:r>
              <a:rPr lang="en-US" altLang="en-US" sz="1814"/>
              <a:t>The overall amount or work done at the nodes of depth </a:t>
            </a:r>
            <a:r>
              <a:rPr lang="en-US" altLang="en-US" sz="1814" b="1" i="1">
                <a:latin typeface="Times New Roman" panose="02020603050405020304" pitchFamily="18" charset="0"/>
              </a:rPr>
              <a:t>i </a:t>
            </a:r>
            <a:r>
              <a:rPr lang="en-US" altLang="en-US" sz="1814"/>
              <a:t>is </a:t>
            </a:r>
            <a:r>
              <a:rPr lang="en-US" altLang="en-US" sz="1814" b="1" i="1">
                <a:latin typeface="Times New Roman" panose="02020603050405020304" pitchFamily="18" charset="0"/>
              </a:rPr>
              <a:t>O</a:t>
            </a:r>
            <a:r>
              <a:rPr lang="en-US" altLang="en-US" sz="1814">
                <a:latin typeface="Times New Roman" panose="02020603050405020304" pitchFamily="18" charset="0"/>
              </a:rPr>
              <a:t>(</a:t>
            </a:r>
            <a:r>
              <a:rPr lang="en-US" altLang="en-US" sz="1814" b="1" i="1">
                <a:latin typeface="Times New Roman" panose="02020603050405020304" pitchFamily="18" charset="0"/>
              </a:rPr>
              <a:t>n</a:t>
            </a:r>
            <a:r>
              <a:rPr lang="en-US" altLang="en-US" sz="1814">
                <a:latin typeface="Times New Roman" panose="02020603050405020304" pitchFamily="18" charset="0"/>
              </a:rPr>
              <a:t>)</a:t>
            </a:r>
            <a:r>
              <a:rPr lang="en-US" altLang="en-US" sz="1814"/>
              <a:t> </a:t>
            </a:r>
          </a:p>
          <a:p>
            <a:pPr lvl="1" eaLnBrk="1"/>
            <a:r>
              <a:rPr lang="en-US" altLang="en-US" sz="1633"/>
              <a:t>we partition and merge </a:t>
            </a:r>
            <a:r>
              <a:rPr lang="en-US" altLang="en-US" sz="1633">
                <a:latin typeface="Times New Roman" panose="02020603050405020304" pitchFamily="18" charset="0"/>
              </a:rPr>
              <a:t>2</a:t>
            </a:r>
            <a:r>
              <a:rPr lang="en-US" altLang="en-US" sz="1633" b="1" i="1" baseline="30000">
                <a:latin typeface="Times New Roman" panose="02020603050405020304" pitchFamily="18" charset="0"/>
              </a:rPr>
              <a:t>i</a:t>
            </a:r>
            <a:r>
              <a:rPr lang="en-US" altLang="en-US" sz="1633"/>
              <a:t> sequences of size </a:t>
            </a:r>
            <a:r>
              <a:rPr lang="en-US" altLang="en-US" sz="1633" b="1" i="1">
                <a:latin typeface="Times New Roman" panose="02020603050405020304" pitchFamily="18" charset="0"/>
              </a:rPr>
              <a:t>n</a:t>
            </a:r>
            <a:r>
              <a:rPr lang="en-US" altLang="en-US" sz="1633" b="1">
                <a:latin typeface="Symbol" panose="05050102010706020507" pitchFamily="18" charset="2"/>
              </a:rPr>
              <a:t>/</a:t>
            </a:r>
            <a:r>
              <a:rPr lang="en-US" altLang="en-US" sz="1633">
                <a:latin typeface="Times New Roman" panose="02020603050405020304" pitchFamily="18" charset="0"/>
              </a:rPr>
              <a:t>2</a:t>
            </a:r>
            <a:r>
              <a:rPr lang="en-US" altLang="en-US" sz="1633" b="1" i="1" baseline="30000">
                <a:latin typeface="Times New Roman" panose="02020603050405020304" pitchFamily="18" charset="0"/>
              </a:rPr>
              <a:t>i</a:t>
            </a:r>
            <a:r>
              <a:rPr lang="en-US" altLang="en-US" sz="1633"/>
              <a:t> </a:t>
            </a:r>
          </a:p>
          <a:p>
            <a:pPr lvl="1" eaLnBrk="1"/>
            <a:r>
              <a:rPr lang="en-US" altLang="en-US" sz="1633"/>
              <a:t>we make </a:t>
            </a:r>
            <a:r>
              <a:rPr lang="en-US" altLang="en-US" sz="1633">
                <a:latin typeface="Times New Roman" panose="02020603050405020304" pitchFamily="18" charset="0"/>
              </a:rPr>
              <a:t>2</a:t>
            </a:r>
            <a:r>
              <a:rPr lang="en-US" altLang="en-US" sz="1633" b="1" i="1" baseline="30000">
                <a:latin typeface="Times New Roman" panose="02020603050405020304" pitchFamily="18" charset="0"/>
              </a:rPr>
              <a:t>i</a:t>
            </a:r>
            <a:r>
              <a:rPr lang="en-US" altLang="en-US" sz="1633" baseline="30000">
                <a:latin typeface="Symbol" panose="05050102010706020507" pitchFamily="18" charset="2"/>
              </a:rPr>
              <a:t>+</a:t>
            </a:r>
            <a:r>
              <a:rPr lang="en-US" altLang="en-US" sz="1633" baseline="30000">
                <a:latin typeface="Times New Roman" panose="02020603050405020304" pitchFamily="18" charset="0"/>
              </a:rPr>
              <a:t>1</a:t>
            </a:r>
            <a:r>
              <a:rPr lang="en-US" altLang="en-US" sz="1633"/>
              <a:t> recursive calls</a:t>
            </a:r>
          </a:p>
          <a:p>
            <a:pPr eaLnBrk="1"/>
            <a:r>
              <a:rPr lang="en-US" altLang="en-US" sz="1814"/>
              <a:t>Thus, the total running time of merge-sort is </a:t>
            </a:r>
            <a:r>
              <a:rPr lang="en-US" altLang="en-US" sz="1814" b="1" i="1">
                <a:latin typeface="Times New Roman" panose="02020603050405020304" pitchFamily="18" charset="0"/>
              </a:rPr>
              <a:t>O</a:t>
            </a:r>
            <a:r>
              <a:rPr lang="en-US" altLang="en-US" sz="1814">
                <a:latin typeface="Times New Roman" panose="02020603050405020304" pitchFamily="18" charset="0"/>
              </a:rPr>
              <a:t>(</a:t>
            </a:r>
            <a:r>
              <a:rPr lang="en-US" altLang="en-US" sz="1814" b="1" i="1">
                <a:latin typeface="Times New Roman" panose="02020603050405020304" pitchFamily="18" charset="0"/>
              </a:rPr>
              <a:t>n</a:t>
            </a:r>
            <a:r>
              <a:rPr lang="en-US" altLang="en-US" sz="1814">
                <a:latin typeface="Times New Roman" panose="02020603050405020304" pitchFamily="18" charset="0"/>
              </a:rPr>
              <a:t> log </a:t>
            </a:r>
            <a:r>
              <a:rPr lang="en-US" altLang="en-US" sz="1814" b="1" i="1">
                <a:latin typeface="Times New Roman" panose="02020603050405020304" pitchFamily="18" charset="0"/>
              </a:rPr>
              <a:t>n</a:t>
            </a:r>
            <a:r>
              <a:rPr lang="en-US" altLang="en-US" sz="1814"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47108" name="Group 4">
            <a:extLst>
              <a:ext uri="{FF2B5EF4-FFF2-40B4-BE49-F238E27FC236}">
                <a16:creationId xmlns:a16="http://schemas.microsoft.com/office/drawing/2014/main" id="{B52182BF-A448-DD77-202E-828CDF5327F9}"/>
              </a:ext>
            </a:extLst>
          </p:cNvPr>
          <p:cNvGrpSpPr>
            <a:grpSpLocks/>
          </p:cNvGrpSpPr>
          <p:nvPr/>
        </p:nvGrpSpPr>
        <p:grpSpPr bwMode="auto">
          <a:xfrm>
            <a:off x="3428641" y="4390921"/>
            <a:ext cx="4191840" cy="1785600"/>
            <a:chOff x="384" y="1632"/>
            <a:chExt cx="5184" cy="2208"/>
          </a:xfrm>
        </p:grpSpPr>
        <p:cxnSp>
          <p:nvCxnSpPr>
            <p:cNvPr id="47125" name="AutoShape 5">
              <a:extLst>
                <a:ext uri="{FF2B5EF4-FFF2-40B4-BE49-F238E27FC236}">
                  <a16:creationId xmlns:a16="http://schemas.microsoft.com/office/drawing/2014/main" id="{F48354BB-7115-6FEB-486B-337AA826CC8E}"/>
                </a:ext>
              </a:extLst>
            </p:cNvPr>
            <p:cNvCxnSpPr>
              <a:cxnSpLocks noChangeShapeType="1"/>
              <a:stCxn id="47152" idx="0"/>
              <a:endCxn id="47131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6" name="AutoShape 6">
              <a:extLst>
                <a:ext uri="{FF2B5EF4-FFF2-40B4-BE49-F238E27FC236}">
                  <a16:creationId xmlns:a16="http://schemas.microsoft.com/office/drawing/2014/main" id="{AEDF647E-E8A4-B252-75DD-BCF6F55FE51D}"/>
                </a:ext>
              </a:extLst>
            </p:cNvPr>
            <p:cNvCxnSpPr>
              <a:cxnSpLocks noChangeShapeType="1"/>
              <a:stCxn id="47153" idx="0"/>
              <a:endCxn id="47131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7" name="AutoShape 7">
              <a:extLst>
                <a:ext uri="{FF2B5EF4-FFF2-40B4-BE49-F238E27FC236}">
                  <a16:creationId xmlns:a16="http://schemas.microsoft.com/office/drawing/2014/main" id="{CE0049F1-45E5-E0F7-AAD9-F5831A6E862E}"/>
                </a:ext>
              </a:extLst>
            </p:cNvPr>
            <p:cNvCxnSpPr>
              <a:cxnSpLocks noChangeShapeType="1"/>
              <a:stCxn id="47144" idx="0"/>
              <a:endCxn id="47152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8" name="AutoShape 8">
              <a:extLst>
                <a:ext uri="{FF2B5EF4-FFF2-40B4-BE49-F238E27FC236}">
                  <a16:creationId xmlns:a16="http://schemas.microsoft.com/office/drawing/2014/main" id="{07E71D16-8CF9-38CC-0BEB-5F2761442862}"/>
                </a:ext>
              </a:extLst>
            </p:cNvPr>
            <p:cNvCxnSpPr>
              <a:cxnSpLocks noChangeShapeType="1"/>
              <a:stCxn id="47146" idx="0"/>
              <a:endCxn id="47153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9" name="AutoShape 9">
              <a:extLst>
                <a:ext uri="{FF2B5EF4-FFF2-40B4-BE49-F238E27FC236}">
                  <a16:creationId xmlns:a16="http://schemas.microsoft.com/office/drawing/2014/main" id="{213423AB-DDFC-B889-E5BD-102794E99C9B}"/>
                </a:ext>
              </a:extLst>
            </p:cNvPr>
            <p:cNvCxnSpPr>
              <a:cxnSpLocks noChangeShapeType="1"/>
              <a:stCxn id="47152" idx="2"/>
              <a:endCxn id="47145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0" name="AutoShape 10">
              <a:extLst>
                <a:ext uri="{FF2B5EF4-FFF2-40B4-BE49-F238E27FC236}">
                  <a16:creationId xmlns:a16="http://schemas.microsoft.com/office/drawing/2014/main" id="{83B45EFB-40A5-6098-D0A3-E9076D10E28D}"/>
                </a:ext>
              </a:extLst>
            </p:cNvPr>
            <p:cNvCxnSpPr>
              <a:cxnSpLocks noChangeShapeType="1"/>
              <a:stCxn id="47153" idx="2"/>
              <a:endCxn id="47147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31" name="AutoShape 11">
              <a:extLst>
                <a:ext uri="{FF2B5EF4-FFF2-40B4-BE49-F238E27FC236}">
                  <a16:creationId xmlns:a16="http://schemas.microsoft.com/office/drawing/2014/main" id="{0D871054-F899-F61B-8977-D8C54650A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CA" altLang="en-US" sz="1814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7132" name="AutoShape 12">
              <a:extLst>
                <a:ext uri="{FF2B5EF4-FFF2-40B4-BE49-F238E27FC236}">
                  <a16:creationId xmlns:a16="http://schemas.microsoft.com/office/drawing/2014/main" id="{E9369813-9A56-E116-E765-259ED0E0C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CA" altLang="en-US" sz="1814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47133" name="Group 13">
              <a:extLst>
                <a:ext uri="{FF2B5EF4-FFF2-40B4-BE49-F238E27FC236}">
                  <a16:creationId xmlns:a16="http://schemas.microsoft.com/office/drawing/2014/main" id="{76401F2A-C437-F85A-1AEB-076D3CDAE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47152" name="AutoShape 14">
                <a:extLst>
                  <a:ext uri="{FF2B5EF4-FFF2-40B4-BE49-F238E27FC236}">
                    <a16:creationId xmlns:a16="http://schemas.microsoft.com/office/drawing/2014/main" id="{15AEDABA-BA46-BF3A-02DD-B051C88A8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CA" altLang="en-US" sz="1814">
                  <a:solidFill>
                    <a:schemeClr val="accent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7153" name="AutoShape 15">
                <a:extLst>
                  <a:ext uri="{FF2B5EF4-FFF2-40B4-BE49-F238E27FC236}">
                    <a16:creationId xmlns:a16="http://schemas.microsoft.com/office/drawing/2014/main" id="{49E1BED5-8114-4EEB-B886-A2BF39F3A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CA" altLang="en-US" sz="1814">
                  <a:solidFill>
                    <a:schemeClr val="accent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7154" name="AutoShape 16">
                <a:extLst>
                  <a:ext uri="{FF2B5EF4-FFF2-40B4-BE49-F238E27FC236}">
                    <a16:creationId xmlns:a16="http://schemas.microsoft.com/office/drawing/2014/main" id="{8C050BDA-80F4-AA18-4240-A4F983D47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CA" altLang="en-US" sz="1814">
                  <a:solidFill>
                    <a:schemeClr val="accent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7155" name="AutoShape 17">
                <a:extLst>
                  <a:ext uri="{FF2B5EF4-FFF2-40B4-BE49-F238E27FC236}">
                    <a16:creationId xmlns:a16="http://schemas.microsoft.com/office/drawing/2014/main" id="{A2A18B74-51A4-F122-2C73-FCABD9723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CA" altLang="en-US" sz="1814">
                  <a:solidFill>
                    <a:schemeClr val="accent1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47134" name="Group 18">
              <a:extLst>
                <a:ext uri="{FF2B5EF4-FFF2-40B4-BE49-F238E27FC236}">
                  <a16:creationId xmlns:a16="http://schemas.microsoft.com/office/drawing/2014/main" id="{849F2DDB-4CC7-2721-D61D-85A449C35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47144" name="AutoShape 19">
                <a:extLst>
                  <a:ext uri="{FF2B5EF4-FFF2-40B4-BE49-F238E27FC236}">
                    <a16:creationId xmlns:a16="http://schemas.microsoft.com/office/drawing/2014/main" id="{E155E775-4E24-532E-1FC4-A4ACA16C2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CA" altLang="en-US" sz="1814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7145" name="AutoShape 20">
                <a:extLst>
                  <a:ext uri="{FF2B5EF4-FFF2-40B4-BE49-F238E27FC236}">
                    <a16:creationId xmlns:a16="http://schemas.microsoft.com/office/drawing/2014/main" id="{E462F54B-0838-7532-17F0-0A8606357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CA" altLang="en-US" sz="1814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7146" name="AutoShape 21">
                <a:extLst>
                  <a:ext uri="{FF2B5EF4-FFF2-40B4-BE49-F238E27FC236}">
                    <a16:creationId xmlns:a16="http://schemas.microsoft.com/office/drawing/2014/main" id="{F37D6121-4F6C-480D-7306-4352096E4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CA" altLang="en-US" sz="1814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7147" name="AutoShape 22">
                <a:extLst>
                  <a:ext uri="{FF2B5EF4-FFF2-40B4-BE49-F238E27FC236}">
                    <a16:creationId xmlns:a16="http://schemas.microsoft.com/office/drawing/2014/main" id="{A56B8033-885A-0711-A234-5724B26D8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CA" altLang="en-US" sz="1814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7148" name="AutoShape 23">
                <a:extLst>
                  <a:ext uri="{FF2B5EF4-FFF2-40B4-BE49-F238E27FC236}">
                    <a16:creationId xmlns:a16="http://schemas.microsoft.com/office/drawing/2014/main" id="{E160D770-92EC-BAF8-96FA-F500AC65E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CA" altLang="en-US" sz="1814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7149" name="AutoShape 24">
                <a:extLst>
                  <a:ext uri="{FF2B5EF4-FFF2-40B4-BE49-F238E27FC236}">
                    <a16:creationId xmlns:a16="http://schemas.microsoft.com/office/drawing/2014/main" id="{FB4F0CA9-B95C-E4E0-1408-811148BC8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CA" altLang="en-US" sz="1814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7150" name="AutoShape 25">
                <a:extLst>
                  <a:ext uri="{FF2B5EF4-FFF2-40B4-BE49-F238E27FC236}">
                    <a16:creationId xmlns:a16="http://schemas.microsoft.com/office/drawing/2014/main" id="{668466A2-A2F0-B70A-8B5E-A36B25156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CA" altLang="en-US" sz="1814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7151" name="AutoShape 26">
                <a:extLst>
                  <a:ext uri="{FF2B5EF4-FFF2-40B4-BE49-F238E27FC236}">
                    <a16:creationId xmlns:a16="http://schemas.microsoft.com/office/drawing/2014/main" id="{ADC99607-F748-B858-9B65-C074EA39E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CA" altLang="en-US" sz="1814">
                  <a:solidFill>
                    <a:schemeClr val="folHlink"/>
                  </a:solidFill>
                  <a:latin typeface="Tahoma" panose="020B0604030504040204" pitchFamily="34" charset="0"/>
                </a:endParaRPr>
              </a:p>
            </p:txBody>
          </p:sp>
        </p:grpSp>
        <p:cxnSp>
          <p:nvCxnSpPr>
            <p:cNvPr id="47135" name="AutoShape 27">
              <a:extLst>
                <a:ext uri="{FF2B5EF4-FFF2-40B4-BE49-F238E27FC236}">
                  <a16:creationId xmlns:a16="http://schemas.microsoft.com/office/drawing/2014/main" id="{29A34790-E991-A606-0430-1AAF586F1268}"/>
                </a:ext>
              </a:extLst>
            </p:cNvPr>
            <p:cNvCxnSpPr>
              <a:cxnSpLocks noChangeShapeType="1"/>
              <a:stCxn id="47154" idx="0"/>
              <a:endCxn id="47132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6" name="AutoShape 28">
              <a:extLst>
                <a:ext uri="{FF2B5EF4-FFF2-40B4-BE49-F238E27FC236}">
                  <a16:creationId xmlns:a16="http://schemas.microsoft.com/office/drawing/2014/main" id="{9EAF9E79-5C4C-93CC-BE1D-6B6C2D80FA45}"/>
                </a:ext>
              </a:extLst>
            </p:cNvPr>
            <p:cNvCxnSpPr>
              <a:cxnSpLocks noChangeShapeType="1"/>
              <a:stCxn id="47155" idx="0"/>
              <a:endCxn id="47132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7" name="AutoShape 29">
              <a:extLst>
                <a:ext uri="{FF2B5EF4-FFF2-40B4-BE49-F238E27FC236}">
                  <a16:creationId xmlns:a16="http://schemas.microsoft.com/office/drawing/2014/main" id="{41EB1B5B-D192-E08B-7991-9A967C404CB7}"/>
                </a:ext>
              </a:extLst>
            </p:cNvPr>
            <p:cNvCxnSpPr>
              <a:cxnSpLocks noChangeShapeType="1"/>
              <a:stCxn id="47148" idx="0"/>
              <a:endCxn id="47154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8" name="AutoShape 30">
              <a:extLst>
                <a:ext uri="{FF2B5EF4-FFF2-40B4-BE49-F238E27FC236}">
                  <a16:creationId xmlns:a16="http://schemas.microsoft.com/office/drawing/2014/main" id="{22DB0E17-42CA-21FA-C172-88977C2A348A}"/>
                </a:ext>
              </a:extLst>
            </p:cNvPr>
            <p:cNvCxnSpPr>
              <a:cxnSpLocks noChangeShapeType="1"/>
              <a:stCxn id="47150" idx="0"/>
              <a:endCxn id="47155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9" name="AutoShape 31">
              <a:extLst>
                <a:ext uri="{FF2B5EF4-FFF2-40B4-BE49-F238E27FC236}">
                  <a16:creationId xmlns:a16="http://schemas.microsoft.com/office/drawing/2014/main" id="{69168AC1-4041-1838-1DF8-1093CB50056D}"/>
                </a:ext>
              </a:extLst>
            </p:cNvPr>
            <p:cNvCxnSpPr>
              <a:cxnSpLocks noChangeShapeType="1"/>
              <a:stCxn id="47154" idx="2"/>
              <a:endCxn id="47149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0" name="AutoShape 32">
              <a:extLst>
                <a:ext uri="{FF2B5EF4-FFF2-40B4-BE49-F238E27FC236}">
                  <a16:creationId xmlns:a16="http://schemas.microsoft.com/office/drawing/2014/main" id="{6F9962CE-EE43-40E3-0AD3-790AF7700998}"/>
                </a:ext>
              </a:extLst>
            </p:cNvPr>
            <p:cNvCxnSpPr>
              <a:cxnSpLocks noChangeShapeType="1"/>
              <a:stCxn id="47155" idx="2"/>
              <a:endCxn id="47151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41" name="AutoShape 33">
              <a:extLst>
                <a:ext uri="{FF2B5EF4-FFF2-40B4-BE49-F238E27FC236}">
                  <a16:creationId xmlns:a16="http://schemas.microsoft.com/office/drawing/2014/main" id="{52E6A37E-E79A-77FF-408B-DB2610729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CA" altLang="en-US" sz="1814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47142" name="AutoShape 34">
              <a:extLst>
                <a:ext uri="{FF2B5EF4-FFF2-40B4-BE49-F238E27FC236}">
                  <a16:creationId xmlns:a16="http://schemas.microsoft.com/office/drawing/2014/main" id="{B4A52CF5-F70F-FADD-2D49-DEFF2F598F29}"/>
                </a:ext>
              </a:extLst>
            </p:cNvPr>
            <p:cNvCxnSpPr>
              <a:cxnSpLocks noChangeShapeType="1"/>
              <a:stCxn id="47131" idx="0"/>
              <a:endCxn id="47141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3" name="AutoShape 35">
              <a:extLst>
                <a:ext uri="{FF2B5EF4-FFF2-40B4-BE49-F238E27FC236}">
                  <a16:creationId xmlns:a16="http://schemas.microsoft.com/office/drawing/2014/main" id="{6B6AD414-F424-C818-6FC9-06302D70D66B}"/>
                </a:ext>
              </a:extLst>
            </p:cNvPr>
            <p:cNvCxnSpPr>
              <a:cxnSpLocks noChangeShapeType="1"/>
              <a:stCxn id="47132" idx="0"/>
              <a:endCxn id="47141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95268" name="Group 36">
            <a:extLst>
              <a:ext uri="{FF2B5EF4-FFF2-40B4-BE49-F238E27FC236}">
                <a16:creationId xmlns:a16="http://schemas.microsoft.com/office/drawing/2014/main" id="{2415895E-85BF-37CA-E019-451EE68EEBF6}"/>
              </a:ext>
            </a:extLst>
          </p:cNvPr>
          <p:cNvGraphicFramePr>
            <a:graphicFrameLocks noGrp="1"/>
          </p:cNvGraphicFramePr>
          <p:nvPr/>
        </p:nvGraphicFramePr>
        <p:xfrm>
          <a:off x="1219681" y="3943080"/>
          <a:ext cx="2056320" cy="2160000"/>
        </p:xfrm>
        <a:graphic>
          <a:graphicData uri="http://schemas.openxmlformats.org/drawingml/2006/table">
            <a:tbl>
              <a:tblPr/>
              <a:tblGrid>
                <a:gridCol w="68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#seqs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600" b="1" i="1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1" i="1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600" b="0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1" i="1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42E8C81-34AB-1513-F841-F2BCAC79A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2321" y="361"/>
            <a:ext cx="7771680" cy="1143360"/>
          </a:xfrm>
        </p:spPr>
        <p:txBody>
          <a:bodyPr/>
          <a:lstStyle/>
          <a:p>
            <a:r>
              <a:rPr lang="en-US" altLang="en-US"/>
              <a:t>Quick-Sort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DF00305-012C-D185-74F2-7BE0E64683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961" y="1371241"/>
            <a:ext cx="8915040" cy="50299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58"/>
              <a:t>Another divide-and-conquer sorting algorihm</a:t>
            </a:r>
          </a:p>
          <a:p>
            <a:pPr>
              <a:lnSpc>
                <a:spcPct val="90000"/>
              </a:lnSpc>
            </a:pPr>
            <a:r>
              <a:rPr lang="en-US" altLang="en-US" sz="2358"/>
              <a:t>To understand quick-sort, let’s look at a high-level description of the algorithm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Tx/>
              <a:buNone/>
            </a:pPr>
            <a:r>
              <a:rPr lang="en-US" altLang="en-US" sz="2358"/>
              <a:t>1)</a:t>
            </a:r>
            <a:r>
              <a:rPr lang="en-US" altLang="en-US" sz="2358" b="1">
                <a:solidFill>
                  <a:schemeClr val="accent2"/>
                </a:solidFill>
              </a:rPr>
              <a:t> </a:t>
            </a:r>
            <a:r>
              <a:rPr lang="en-US" altLang="en-US" sz="2358" b="1">
                <a:solidFill>
                  <a:srgbClr val="008000"/>
                </a:solidFill>
              </a:rPr>
              <a:t>Divide</a:t>
            </a:r>
            <a:r>
              <a:rPr lang="en-US" altLang="en-US" sz="2358">
                <a:solidFill>
                  <a:srgbClr val="008000"/>
                </a:solidFill>
              </a:rPr>
              <a:t> </a:t>
            </a:r>
            <a:r>
              <a:rPr lang="en-US" altLang="en-US" sz="2358"/>
              <a:t>: If the sequence S has 2 or more elements, select an element x from S to be your </a:t>
            </a:r>
            <a:r>
              <a:rPr lang="en-US" altLang="en-US" sz="2358" b="1">
                <a:solidFill>
                  <a:srgbClr val="D43E39"/>
                </a:solidFill>
              </a:rPr>
              <a:t>pivot</a:t>
            </a:r>
            <a:r>
              <a:rPr lang="en-US" altLang="en-US" sz="2358"/>
              <a:t>. Any arbitrary element, like the last, will do. Remove all the elements of S and divide them into 3 sequences: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996"/>
              <a:t>L, holds S’s elements less than 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996"/>
              <a:t>E, holds S’s elements equal to 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996"/>
              <a:t>G, holds S’s elements greater than x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Tx/>
              <a:buNone/>
            </a:pPr>
            <a:r>
              <a:rPr lang="en-US" altLang="en-US" sz="2358"/>
              <a:t>2) </a:t>
            </a:r>
            <a:r>
              <a:rPr lang="en-US" altLang="en-US" sz="2358" b="1">
                <a:solidFill>
                  <a:srgbClr val="008000"/>
                </a:solidFill>
              </a:rPr>
              <a:t>Recurse</a:t>
            </a:r>
            <a:r>
              <a:rPr lang="en-US" altLang="en-US" sz="2358"/>
              <a:t>: Recursively sort L and G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Tx/>
              <a:buNone/>
            </a:pPr>
            <a:r>
              <a:rPr lang="en-US" altLang="en-US" sz="2358"/>
              <a:t>3) </a:t>
            </a:r>
            <a:r>
              <a:rPr lang="en-US" altLang="en-US" sz="2358" b="1">
                <a:solidFill>
                  <a:srgbClr val="008000"/>
                </a:solidFill>
              </a:rPr>
              <a:t>Conquer</a:t>
            </a:r>
            <a:r>
              <a:rPr lang="en-US" altLang="en-US" sz="2358"/>
              <a:t>: Finally, to put elements back into S in order, first inserts the elements of L, then those of E, and those of G.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Tx/>
              <a:buNone/>
            </a:pPr>
            <a:r>
              <a:rPr lang="en-US" altLang="en-US" sz="2358"/>
              <a:t>Here are some diagrams....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AE0A45A-9E6A-E267-86A7-F5F0A19D4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681" y="153001"/>
            <a:ext cx="7771680" cy="1141920"/>
          </a:xfrm>
        </p:spPr>
        <p:txBody>
          <a:bodyPr/>
          <a:lstStyle/>
          <a:p>
            <a:r>
              <a:rPr lang="en-US" altLang="en-US"/>
              <a:t>Idea of Quick Sort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8FC6CBE-60E9-132A-790C-264AF13DC4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5281" y="1981801"/>
            <a:ext cx="4572000" cy="426672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358"/>
              <a:t>1) </a:t>
            </a:r>
            <a:r>
              <a:rPr lang="en-US" altLang="en-US" sz="2358" b="1"/>
              <a:t>Select</a:t>
            </a:r>
            <a:r>
              <a:rPr lang="en-US" altLang="en-US" sz="2358"/>
              <a:t>: pick an element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358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358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358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358"/>
              <a:t>2</a:t>
            </a:r>
            <a:r>
              <a:rPr lang="en-US" altLang="en-US" sz="2358" b="1"/>
              <a:t>) Divide</a:t>
            </a:r>
            <a:r>
              <a:rPr lang="en-US" altLang="en-US" sz="2358"/>
              <a:t>: rearrange elements so that </a:t>
            </a:r>
            <a:r>
              <a:rPr lang="en-US" altLang="en-US" sz="2358">
                <a:solidFill>
                  <a:srgbClr val="329439"/>
                </a:solidFill>
              </a:rPr>
              <a:t>x </a:t>
            </a:r>
            <a:r>
              <a:rPr lang="en-US" altLang="en-US" sz="2358"/>
              <a:t>goes to its</a:t>
            </a:r>
            <a:r>
              <a:rPr lang="en-US" altLang="en-US" sz="2358">
                <a:solidFill>
                  <a:srgbClr val="329439"/>
                </a:solidFill>
              </a:rPr>
              <a:t> final  position 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358">
              <a:solidFill>
                <a:srgbClr val="32943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358"/>
              <a:t>3) </a:t>
            </a:r>
            <a:r>
              <a:rPr lang="en-US" altLang="en-US" sz="2358" b="1"/>
              <a:t>Recurse and Conquer</a:t>
            </a:r>
            <a:r>
              <a:rPr lang="en-US" altLang="en-US" sz="2358"/>
              <a:t>: recursively sort</a:t>
            </a:r>
            <a:endParaRPr lang="en-US" altLang="en-US" sz="1996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996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96"/>
              <a:t>		</a:t>
            </a: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1470CF89-415D-0ED1-C72E-DB2AFEF1802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441" y="1294921"/>
            <a:ext cx="2057760" cy="5410080"/>
          </a:xfr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39023F0-3E6F-C6E0-C1E7-A89711367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2321" y="361"/>
            <a:ext cx="7771680" cy="1143360"/>
          </a:xfrm>
        </p:spPr>
        <p:txBody>
          <a:bodyPr/>
          <a:lstStyle/>
          <a:p>
            <a:r>
              <a:rPr lang="en-US" altLang="en-US"/>
              <a:t>Quick-Sort Tree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7F720DC8-320B-B413-1D80-F03513A694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441" y="914761"/>
            <a:ext cx="4724640" cy="2829600"/>
          </a:xfrm>
          <a:noFill/>
        </p:spPr>
      </p:pic>
      <p:pic>
        <p:nvPicPr>
          <p:cNvPr id="732164" name="Picture 4">
            <a:extLst>
              <a:ext uri="{FF2B5EF4-FFF2-40B4-BE49-F238E27FC236}">
                <a16:creationId xmlns:a16="http://schemas.microsoft.com/office/drawing/2014/main" id="{B129B6C2-81A8-4345-9746-47A48184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80" y="3885481"/>
            <a:ext cx="4446720" cy="25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4A6E384-173C-1C14-872D-DCBF1C0C3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961" y="685801"/>
            <a:ext cx="7848000" cy="114336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Two key steps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2BB52E8-B89B-C26F-5A24-B32A8E106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121" y="2743561"/>
            <a:ext cx="7849440" cy="479952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to pick a pivot?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 to partition?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C99FF63-B64D-DBC9-79E8-C845C46C4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041" y="2876041"/>
            <a:ext cx="7800480" cy="1137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In-place Partition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85CA143-A443-A5EC-743B-0B734B443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Bubble Sort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2C5A199-12C6-4414-AA6A-EF41962F1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US" altLang="en-US"/>
              <a:t>Simplest sorting algorithm</a:t>
            </a:r>
          </a:p>
          <a:p>
            <a:pPr eaLnBrk="1"/>
            <a:r>
              <a:rPr lang="en-US" altLang="en-US" u="sng"/>
              <a:t>Idea</a:t>
            </a:r>
            <a:r>
              <a:rPr lang="en-US" altLang="en-US"/>
              <a:t>: </a:t>
            </a:r>
          </a:p>
          <a:p>
            <a:pPr lvl="1" eaLnBrk="1"/>
            <a:r>
              <a:rPr lang="en-US" altLang="en-US"/>
              <a:t>1. Repeat n-1 times (n is the size of the array)</a:t>
            </a:r>
          </a:p>
          <a:p>
            <a:pPr lvl="1" eaLnBrk="1"/>
            <a:r>
              <a:rPr lang="en-US" altLang="en-US"/>
              <a:t>2. Traverse the array and compare pairs of two elements (E1 and E2)</a:t>
            </a:r>
          </a:p>
          <a:p>
            <a:pPr lvl="2" eaLnBrk="1"/>
            <a:r>
              <a:rPr lang="en-US" altLang="en-US"/>
              <a:t>1.1 If  E1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E2  - No Change</a:t>
            </a:r>
          </a:p>
          <a:p>
            <a:pPr lvl="2" eaLnBrk="1"/>
            <a:r>
              <a:rPr lang="en-US" altLang="en-US"/>
              <a:t>1.2 If  E1 &gt; E2  then Switch(E1, E2) </a:t>
            </a:r>
          </a:p>
          <a:p>
            <a:pPr lvl="2" eaLnBrk="1"/>
            <a:endParaRPr lang="en-US" altLang="en-US"/>
          </a:p>
          <a:p>
            <a:pPr eaLnBrk="1"/>
            <a:r>
              <a:rPr lang="en-US" altLang="en-US"/>
              <a:t>What happens?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1BD5C26-D148-4403-0F51-91B9C2AFE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better partition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6B27CD-1C3D-C8B1-9293-DCBC1B841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1761" y="1981800"/>
            <a:ext cx="7849440" cy="205632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996">
                <a:ea typeface="宋体" panose="02010600030101010101" pitchFamily="2" charset="-122"/>
              </a:rPr>
              <a:t>Want to partition an array A[left .. right]</a:t>
            </a:r>
          </a:p>
          <a:p>
            <a:pPr>
              <a:lnSpc>
                <a:spcPct val="80000"/>
              </a:lnSpc>
            </a:pPr>
            <a:r>
              <a:rPr lang="en-US" altLang="zh-CN" sz="1996">
                <a:ea typeface="宋体" panose="02010600030101010101" pitchFamily="2" charset="-122"/>
              </a:rPr>
              <a:t>First, get the pivot element out of the way by swapping it with the last element. (Swap pivot and A[right])</a:t>
            </a:r>
          </a:p>
          <a:p>
            <a:pPr>
              <a:lnSpc>
                <a:spcPct val="80000"/>
              </a:lnSpc>
            </a:pPr>
            <a:r>
              <a:rPr lang="en-US" altLang="zh-CN" sz="1996">
                <a:ea typeface="宋体" panose="02010600030101010101" pitchFamily="2" charset="-122"/>
              </a:rPr>
              <a:t>Let i start at the first element and j start at the next-to-last element (i = left, j = right – 1)</a:t>
            </a:r>
          </a:p>
          <a:p>
            <a:pPr>
              <a:lnSpc>
                <a:spcPct val="80000"/>
              </a:lnSpc>
            </a:pPr>
            <a:endParaRPr lang="zh-CN" altLang="en-US" sz="1996">
              <a:ea typeface="宋体" panose="02010600030101010101" pitchFamily="2" charset="-122"/>
            </a:endParaRP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7527F667-534A-94EC-6E3F-01A39D6A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961" y="5851081"/>
            <a:ext cx="83808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177">
                <a:solidFill>
                  <a:schemeClr val="tx1"/>
                </a:solidFill>
                <a:ea typeface="宋体" panose="02010600030101010101" pitchFamily="2" charset="-122"/>
              </a:rPr>
              <a:t>pivot</a:t>
            </a:r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CB6A754A-C642-5353-A811-4E1DFEF045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2560" y="5394600"/>
            <a:ext cx="0" cy="380160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endParaRPr lang="en-US"/>
          </a:p>
        </p:txBody>
      </p:sp>
      <p:grpSp>
        <p:nvGrpSpPr>
          <p:cNvPr id="53254" name="Group 6">
            <a:extLst>
              <a:ext uri="{FF2B5EF4-FFF2-40B4-BE49-F238E27FC236}">
                <a16:creationId xmlns:a16="http://schemas.microsoft.com/office/drawing/2014/main" id="{19D94B46-86EA-A31D-7075-7F6E57394730}"/>
              </a:ext>
            </a:extLst>
          </p:cNvPr>
          <p:cNvGrpSpPr>
            <a:grpSpLocks/>
          </p:cNvGrpSpPr>
          <p:nvPr/>
        </p:nvGrpSpPr>
        <p:grpSpPr bwMode="auto">
          <a:xfrm>
            <a:off x="5410081" y="5394600"/>
            <a:ext cx="305280" cy="883450"/>
            <a:chOff x="3456" y="3206"/>
            <a:chExt cx="192" cy="557"/>
          </a:xfrm>
        </p:grpSpPr>
        <p:sp>
          <p:nvSpPr>
            <p:cNvPr id="53290" name="Line 7">
              <a:extLst>
                <a:ext uri="{FF2B5EF4-FFF2-40B4-BE49-F238E27FC236}">
                  <a16:creationId xmlns:a16="http://schemas.microsoft.com/office/drawing/2014/main" id="{1C903716-7D05-82C2-C495-BE94D723B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1" name="Text Box 8">
              <a:extLst>
                <a:ext uri="{FF2B5EF4-FFF2-40B4-BE49-F238E27FC236}">
                  <a16:creationId xmlns:a16="http://schemas.microsoft.com/office/drawing/2014/main" id="{66DB3FD8-3BCB-CF1A-A72F-8DDA9D5CF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sz="2177">
                  <a:solidFill>
                    <a:schemeClr val="tx1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53255" name="Group 9">
            <a:extLst>
              <a:ext uri="{FF2B5EF4-FFF2-40B4-BE49-F238E27FC236}">
                <a16:creationId xmlns:a16="http://schemas.microsoft.com/office/drawing/2014/main" id="{3B110BD8-9122-EBD7-F455-C6371E838F50}"/>
              </a:ext>
            </a:extLst>
          </p:cNvPr>
          <p:cNvGrpSpPr>
            <a:grpSpLocks/>
          </p:cNvGrpSpPr>
          <p:nvPr/>
        </p:nvGrpSpPr>
        <p:grpSpPr bwMode="auto">
          <a:xfrm>
            <a:off x="7696801" y="5394604"/>
            <a:ext cx="380160" cy="868321"/>
            <a:chOff x="4992" y="3206"/>
            <a:chExt cx="240" cy="547"/>
          </a:xfrm>
        </p:grpSpPr>
        <p:sp>
          <p:nvSpPr>
            <p:cNvPr id="53288" name="Line 10">
              <a:extLst>
                <a:ext uri="{FF2B5EF4-FFF2-40B4-BE49-F238E27FC236}">
                  <a16:creationId xmlns:a16="http://schemas.microsoft.com/office/drawing/2014/main" id="{6A98C1E5-AD06-8216-B5EA-C02FEC4E8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9" tIns="45714" rIns="91429" bIns="45714">
              <a:spAutoFit/>
            </a:bodyPr>
            <a:lstStyle/>
            <a:p>
              <a:endParaRPr lang="en-US"/>
            </a:p>
          </p:txBody>
        </p:sp>
        <p:sp>
          <p:nvSpPr>
            <p:cNvPr id="53289" name="Text Box 11">
              <a:extLst>
                <a:ext uri="{FF2B5EF4-FFF2-40B4-BE49-F238E27FC236}">
                  <a16:creationId xmlns:a16="http://schemas.microsoft.com/office/drawing/2014/main" id="{53D55E25-CB3F-7A22-E601-2A0993644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sz="2177">
                  <a:solidFill>
                    <a:schemeClr val="tx1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53256" name="AutoShape 12">
            <a:extLst>
              <a:ext uri="{FF2B5EF4-FFF2-40B4-BE49-F238E27FC236}">
                <a16:creationId xmlns:a16="http://schemas.microsoft.com/office/drawing/2014/main" id="{BB4AB383-3B47-8944-72E1-304AC75CA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041" y="4860361"/>
            <a:ext cx="381600" cy="289440"/>
          </a:xfrm>
          <a:prstGeom prst="rightArrow">
            <a:avLst>
              <a:gd name="adj1" fmla="val 50000"/>
              <a:gd name="adj2" fmla="val 32954"/>
            </a:avLst>
          </a:prstGeom>
          <a:solidFill>
            <a:schemeClr val="accent1"/>
          </a:solidFill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53257" name="Rectangle 13">
            <a:extLst>
              <a:ext uri="{FF2B5EF4-FFF2-40B4-BE49-F238E27FC236}">
                <a16:creationId xmlns:a16="http://schemas.microsoft.com/office/drawing/2014/main" id="{3F740898-DBF0-B8C7-6502-BF825AFA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21" y="4784041"/>
            <a:ext cx="45648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53258" name="Text Box 14">
            <a:extLst>
              <a:ext uri="{FF2B5EF4-FFF2-40B4-BE49-F238E27FC236}">
                <a16:creationId xmlns:a16="http://schemas.microsoft.com/office/drawing/2014/main" id="{BF32C044-5419-342E-76B3-99A43860F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35" y="4824360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3259" name="Rectangle 15">
            <a:extLst>
              <a:ext uri="{FF2B5EF4-FFF2-40B4-BE49-F238E27FC236}">
                <a16:creationId xmlns:a16="http://schemas.microsoft.com/office/drawing/2014/main" id="{F2F482ED-5F0D-C733-8F3D-B99EBD839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01" y="4784041"/>
            <a:ext cx="45792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53260" name="Text Box 16">
            <a:extLst>
              <a:ext uri="{FF2B5EF4-FFF2-40B4-BE49-F238E27FC236}">
                <a16:creationId xmlns:a16="http://schemas.microsoft.com/office/drawing/2014/main" id="{EE0F81B5-DEB5-242A-CAE5-48B4EA2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335" y="4824360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3261" name="Rectangle 17">
            <a:extLst>
              <a:ext uri="{FF2B5EF4-FFF2-40B4-BE49-F238E27FC236}">
                <a16:creationId xmlns:a16="http://schemas.microsoft.com/office/drawing/2014/main" id="{CA63F9FE-6EDB-B971-BBA6-D24A260DC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121" y="4784041"/>
            <a:ext cx="45648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53262" name="Text Box 18">
            <a:extLst>
              <a:ext uri="{FF2B5EF4-FFF2-40B4-BE49-F238E27FC236}">
                <a16:creationId xmlns:a16="http://schemas.microsoft.com/office/drawing/2014/main" id="{0E8E3624-DB88-903B-668C-C31236639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536" y="4824360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3263" name="Rectangle 19">
            <a:extLst>
              <a:ext uri="{FF2B5EF4-FFF2-40B4-BE49-F238E27FC236}">
                <a16:creationId xmlns:a16="http://schemas.microsoft.com/office/drawing/2014/main" id="{7AD74080-F544-1297-D457-C825AF7D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601" y="4784041"/>
            <a:ext cx="457920" cy="4579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53264" name="Text Box 20">
            <a:extLst>
              <a:ext uri="{FF2B5EF4-FFF2-40B4-BE49-F238E27FC236}">
                <a16:creationId xmlns:a16="http://schemas.microsoft.com/office/drawing/2014/main" id="{C54F1EEA-8ADC-47DD-A10E-9D5B1165C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415" y="4812840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3265" name="Rectangle 21">
            <a:extLst>
              <a:ext uri="{FF2B5EF4-FFF2-40B4-BE49-F238E27FC236}">
                <a16:creationId xmlns:a16="http://schemas.microsoft.com/office/drawing/2014/main" id="{32D31054-986C-9408-AC9B-2AA549B93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21" y="4784041"/>
            <a:ext cx="45648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53266" name="Text Box 22">
            <a:extLst>
              <a:ext uri="{FF2B5EF4-FFF2-40B4-BE49-F238E27FC236}">
                <a16:creationId xmlns:a16="http://schemas.microsoft.com/office/drawing/2014/main" id="{936F081E-B314-2158-6429-463659F0C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935" y="4824360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3267" name="Rectangle 23">
            <a:extLst>
              <a:ext uri="{FF2B5EF4-FFF2-40B4-BE49-F238E27FC236}">
                <a16:creationId xmlns:a16="http://schemas.microsoft.com/office/drawing/2014/main" id="{21868F31-C59B-507D-E7A8-C52E1F03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001" y="4784041"/>
            <a:ext cx="45792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53268" name="Text Box 24">
            <a:extLst>
              <a:ext uri="{FF2B5EF4-FFF2-40B4-BE49-F238E27FC236}">
                <a16:creationId xmlns:a16="http://schemas.microsoft.com/office/drawing/2014/main" id="{35A7A1D9-EA48-7D86-B600-3DA5CE3DA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714" y="4824360"/>
            <a:ext cx="489215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53269" name="Rectangle 25">
            <a:extLst>
              <a:ext uri="{FF2B5EF4-FFF2-40B4-BE49-F238E27FC236}">
                <a16:creationId xmlns:a16="http://schemas.microsoft.com/office/drawing/2014/main" id="{99855542-B024-053C-DC84-6BB75CBB9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921" y="4784041"/>
            <a:ext cx="45648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53270" name="Text Box 26">
            <a:extLst>
              <a:ext uri="{FF2B5EF4-FFF2-40B4-BE49-F238E27FC236}">
                <a16:creationId xmlns:a16="http://schemas.microsoft.com/office/drawing/2014/main" id="{B95DF894-1DD6-6F69-5B24-4FBC8B8D7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8913" y="4824360"/>
            <a:ext cx="489215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53271" name="Rectangle 27">
            <a:extLst>
              <a:ext uri="{FF2B5EF4-FFF2-40B4-BE49-F238E27FC236}">
                <a16:creationId xmlns:a16="http://schemas.microsoft.com/office/drawing/2014/main" id="{93D40F89-D458-51EE-5426-82154644D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241" y="4784041"/>
            <a:ext cx="45792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53272" name="Text Box 28">
            <a:extLst>
              <a:ext uri="{FF2B5EF4-FFF2-40B4-BE49-F238E27FC236}">
                <a16:creationId xmlns:a16="http://schemas.microsoft.com/office/drawing/2014/main" id="{7F5CFA7C-8900-1F5A-9B1D-154D5168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375" y="4824360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3273" name="Rectangle 29">
            <a:extLst>
              <a:ext uri="{FF2B5EF4-FFF2-40B4-BE49-F238E27FC236}">
                <a16:creationId xmlns:a16="http://schemas.microsoft.com/office/drawing/2014/main" id="{A8679F8E-83E2-48A6-A4D8-CA71B0897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161" y="4784041"/>
            <a:ext cx="45648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53274" name="Text Box 30">
            <a:extLst>
              <a:ext uri="{FF2B5EF4-FFF2-40B4-BE49-F238E27FC236}">
                <a16:creationId xmlns:a16="http://schemas.microsoft.com/office/drawing/2014/main" id="{61DDB024-8DDE-C613-CF66-C68D4D9E7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295" y="4824360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3275" name="Rectangle 31">
            <a:extLst>
              <a:ext uri="{FF2B5EF4-FFF2-40B4-BE49-F238E27FC236}">
                <a16:creationId xmlns:a16="http://schemas.microsoft.com/office/drawing/2014/main" id="{D381281A-C367-20CD-8566-B774084EE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641" y="4784041"/>
            <a:ext cx="45792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53276" name="Text Box 32">
            <a:extLst>
              <a:ext uri="{FF2B5EF4-FFF2-40B4-BE49-F238E27FC236}">
                <a16:creationId xmlns:a16="http://schemas.microsoft.com/office/drawing/2014/main" id="{1876ED5B-B64D-5A24-193C-E3D7CBDEE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775" y="4824360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53277" name="Group 33">
            <a:extLst>
              <a:ext uri="{FF2B5EF4-FFF2-40B4-BE49-F238E27FC236}">
                <a16:creationId xmlns:a16="http://schemas.microsoft.com/office/drawing/2014/main" id="{5245FE5D-9EE7-C76F-F27A-2FA80BCF6F36}"/>
              </a:ext>
            </a:extLst>
          </p:cNvPr>
          <p:cNvGrpSpPr>
            <a:grpSpLocks/>
          </p:cNvGrpSpPr>
          <p:nvPr/>
        </p:nvGrpSpPr>
        <p:grpSpPr bwMode="auto">
          <a:xfrm>
            <a:off x="8076961" y="4784048"/>
            <a:ext cx="457920" cy="487460"/>
            <a:chOff x="4169" y="2640"/>
            <a:chExt cx="288" cy="307"/>
          </a:xfrm>
        </p:grpSpPr>
        <p:sp>
          <p:nvSpPr>
            <p:cNvPr id="53286" name="Rectangle 34">
              <a:extLst>
                <a:ext uri="{FF2B5EF4-FFF2-40B4-BE49-F238E27FC236}">
                  <a16:creationId xmlns:a16="http://schemas.microsoft.com/office/drawing/2014/main" id="{66324654-5D17-1948-D10A-B1A67B2D5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/>
            </a:p>
          </p:txBody>
        </p:sp>
        <p:sp>
          <p:nvSpPr>
            <p:cNvPr id="53287" name="Text Box 35">
              <a:extLst>
                <a:ext uri="{FF2B5EF4-FFF2-40B4-BE49-F238E27FC236}">
                  <a16:creationId xmlns:a16="http://schemas.microsoft.com/office/drawing/2014/main" id="{3F7D160D-6B6E-2D9A-E102-A8F82620A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" y="2678"/>
              <a:ext cx="2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sp>
        <p:nvSpPr>
          <p:cNvPr id="53278" name="Rectangle 36">
            <a:extLst>
              <a:ext uri="{FF2B5EF4-FFF2-40B4-BE49-F238E27FC236}">
                <a16:creationId xmlns:a16="http://schemas.microsoft.com/office/drawing/2014/main" id="{CE2E0E45-E0D0-3409-476E-8D23D37EA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041" y="4784041"/>
            <a:ext cx="45792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53279" name="Text Box 37">
            <a:extLst>
              <a:ext uri="{FF2B5EF4-FFF2-40B4-BE49-F238E27FC236}">
                <a16:creationId xmlns:a16="http://schemas.microsoft.com/office/drawing/2014/main" id="{40ACF780-EA22-5AEA-759E-3D10CC871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0175" y="4824360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3280" name="Rectangle 38">
            <a:extLst>
              <a:ext uri="{FF2B5EF4-FFF2-40B4-BE49-F238E27FC236}">
                <a16:creationId xmlns:a16="http://schemas.microsoft.com/office/drawing/2014/main" id="{3E410EE2-20EE-8657-4086-46BFCD81A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961" y="4784041"/>
            <a:ext cx="45648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53281" name="Text Box 39">
            <a:extLst>
              <a:ext uri="{FF2B5EF4-FFF2-40B4-BE49-F238E27FC236}">
                <a16:creationId xmlns:a16="http://schemas.microsoft.com/office/drawing/2014/main" id="{F32B2A8D-7F19-ACEB-2FB3-50AF25B14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1953" y="4824360"/>
            <a:ext cx="489215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</a:p>
        </p:txBody>
      </p:sp>
      <p:grpSp>
        <p:nvGrpSpPr>
          <p:cNvPr id="53282" name="Group 40">
            <a:extLst>
              <a:ext uri="{FF2B5EF4-FFF2-40B4-BE49-F238E27FC236}">
                <a16:creationId xmlns:a16="http://schemas.microsoft.com/office/drawing/2014/main" id="{A3BE16DC-8883-4EB7-B4C1-4EEDD20F7045}"/>
              </a:ext>
            </a:extLst>
          </p:cNvPr>
          <p:cNvGrpSpPr>
            <a:grpSpLocks/>
          </p:cNvGrpSpPr>
          <p:nvPr/>
        </p:nvGrpSpPr>
        <p:grpSpPr bwMode="auto">
          <a:xfrm>
            <a:off x="6688207" y="4784045"/>
            <a:ext cx="489504" cy="467308"/>
            <a:chOff x="5029" y="2640"/>
            <a:chExt cx="308" cy="294"/>
          </a:xfrm>
        </p:grpSpPr>
        <p:sp>
          <p:nvSpPr>
            <p:cNvPr id="53284" name="Rectangle 41">
              <a:extLst>
                <a:ext uri="{FF2B5EF4-FFF2-40B4-BE49-F238E27FC236}">
                  <a16:creationId xmlns:a16="http://schemas.microsoft.com/office/drawing/2014/main" id="{8F7E9735-3EFE-A0E4-83F7-88149AAF8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/>
            </a:p>
          </p:txBody>
        </p:sp>
        <p:sp>
          <p:nvSpPr>
            <p:cNvPr id="53285" name="Text Box 42">
              <a:extLst>
                <a:ext uri="{FF2B5EF4-FFF2-40B4-BE49-F238E27FC236}">
                  <a16:creationId xmlns:a16="http://schemas.microsoft.com/office/drawing/2014/main" id="{1271E752-A118-59ED-9C08-BD5A2A9B4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" y="2665"/>
              <a:ext cx="3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19</a:t>
              </a:r>
            </a:p>
          </p:txBody>
        </p:sp>
      </p:grpSp>
      <p:sp>
        <p:nvSpPr>
          <p:cNvPr id="53283" name="Text Box 43">
            <a:extLst>
              <a:ext uri="{FF2B5EF4-FFF2-40B4-BE49-F238E27FC236}">
                <a16:creationId xmlns:a16="http://schemas.microsoft.com/office/drawing/2014/main" id="{2CE4B9BD-F16B-DBEB-6FC8-F51E6318F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081" y="4419721"/>
            <a:ext cx="99072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177">
                <a:solidFill>
                  <a:schemeClr val="tx1"/>
                </a:solidFill>
                <a:ea typeface="宋体" panose="02010600030101010101" pitchFamily="2" charset="-122"/>
              </a:rPr>
              <a:t>swap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375B4EED-9809-45F1-4AB7-23E907D2B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121" y="1523881"/>
            <a:ext cx="8153280" cy="3428640"/>
          </a:xfrm>
        </p:spPr>
        <p:txBody>
          <a:bodyPr/>
          <a:lstStyle/>
          <a:p>
            <a:r>
              <a:rPr lang="en-US" altLang="zh-CN" sz="1996">
                <a:ea typeface="宋体" panose="02010600030101010101" pitchFamily="2" charset="-122"/>
              </a:rPr>
              <a:t>Want to have</a:t>
            </a:r>
          </a:p>
          <a:p>
            <a:pPr lvl="1"/>
            <a:r>
              <a:rPr lang="en-US" altLang="zh-CN" sz="1814">
                <a:ea typeface="宋体" panose="02010600030101010101" pitchFamily="2" charset="-122"/>
              </a:rPr>
              <a:t>A[x] &lt;= pivot, for x &lt; i</a:t>
            </a:r>
          </a:p>
          <a:p>
            <a:pPr lvl="1"/>
            <a:r>
              <a:rPr lang="en-US" altLang="zh-CN" sz="1814">
                <a:ea typeface="宋体" panose="02010600030101010101" pitchFamily="2" charset="-122"/>
              </a:rPr>
              <a:t>A[x] &gt;= pivot, for x &gt; j</a:t>
            </a:r>
          </a:p>
          <a:p>
            <a:endParaRPr lang="en-US" altLang="zh-CN" sz="1996">
              <a:ea typeface="宋体" panose="02010600030101010101" pitchFamily="2" charset="-122"/>
            </a:endParaRPr>
          </a:p>
          <a:p>
            <a:endParaRPr lang="en-US" altLang="zh-CN" sz="1996">
              <a:ea typeface="宋体" panose="02010600030101010101" pitchFamily="2" charset="-122"/>
            </a:endParaRPr>
          </a:p>
          <a:p>
            <a:r>
              <a:rPr lang="en-US" altLang="zh-CN" sz="1996">
                <a:ea typeface="宋体" panose="02010600030101010101" pitchFamily="2" charset="-122"/>
              </a:rPr>
              <a:t>When i &lt; j</a:t>
            </a:r>
          </a:p>
          <a:p>
            <a:pPr lvl="1"/>
            <a:r>
              <a:rPr lang="en-US" altLang="zh-CN" sz="1814">
                <a:ea typeface="宋体" panose="02010600030101010101" pitchFamily="2" charset="-122"/>
              </a:rPr>
              <a:t>Move i right, skipping over elements smaller than the pivot</a:t>
            </a:r>
          </a:p>
          <a:p>
            <a:pPr lvl="1"/>
            <a:r>
              <a:rPr lang="en-US" altLang="zh-CN" sz="1814">
                <a:ea typeface="宋体" panose="02010600030101010101" pitchFamily="2" charset="-122"/>
              </a:rPr>
              <a:t>Move j left, skipping over elements greater than the pivot</a:t>
            </a:r>
          </a:p>
          <a:p>
            <a:pPr lvl="1"/>
            <a:r>
              <a:rPr lang="en-US" altLang="zh-CN" sz="1814">
                <a:ea typeface="宋体" panose="02010600030101010101" pitchFamily="2" charset="-122"/>
              </a:rPr>
              <a:t>When both i and j have stopped</a:t>
            </a:r>
          </a:p>
          <a:p>
            <a:pPr lvl="2"/>
            <a:r>
              <a:rPr lang="en-US" altLang="zh-CN" sz="1633">
                <a:ea typeface="宋体" panose="02010600030101010101" pitchFamily="2" charset="-122"/>
              </a:rPr>
              <a:t>A[i] &gt;= pivot</a:t>
            </a:r>
          </a:p>
          <a:p>
            <a:pPr lvl="2"/>
            <a:r>
              <a:rPr lang="en-US" altLang="zh-CN" sz="1633">
                <a:ea typeface="宋体" panose="02010600030101010101" pitchFamily="2" charset="-122"/>
              </a:rPr>
              <a:t>A[j] &lt;= pivot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4A45D32-7E1D-06DD-E4A0-86A7D551A154}"/>
              </a:ext>
            </a:extLst>
          </p:cNvPr>
          <p:cNvGrpSpPr>
            <a:grpSpLocks/>
          </p:cNvGrpSpPr>
          <p:nvPr/>
        </p:nvGrpSpPr>
        <p:grpSpPr bwMode="auto">
          <a:xfrm>
            <a:off x="522721" y="5089322"/>
            <a:ext cx="8012160" cy="1509859"/>
            <a:chOff x="329" y="3206"/>
            <a:chExt cx="5047" cy="951"/>
          </a:xfrm>
        </p:grpSpPr>
        <p:sp>
          <p:nvSpPr>
            <p:cNvPr id="54290" name="AutoShape 4">
              <a:extLst>
                <a:ext uri="{FF2B5EF4-FFF2-40B4-BE49-F238E27FC236}">
                  <a16:creationId xmlns:a16="http://schemas.microsoft.com/office/drawing/2014/main" id="{23BCA1B1-C5F3-5143-973C-087347384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3264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3175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grpSp>
          <p:nvGrpSpPr>
            <p:cNvPr id="54291" name="Group 5">
              <a:extLst>
                <a:ext uri="{FF2B5EF4-FFF2-40B4-BE49-F238E27FC236}">
                  <a16:creationId xmlns:a16="http://schemas.microsoft.com/office/drawing/2014/main" id="{1CB7EC56-6AA9-3894-B287-95131620E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590"/>
              <a:ext cx="192" cy="557"/>
              <a:chOff x="3456" y="3206"/>
              <a:chExt cx="192" cy="557"/>
            </a:xfrm>
          </p:grpSpPr>
          <p:sp>
            <p:nvSpPr>
              <p:cNvPr id="54333" name="Line 6">
                <a:extLst>
                  <a:ext uri="{FF2B5EF4-FFF2-40B4-BE49-F238E27FC236}">
                    <a16:creationId xmlns:a16="http://schemas.microsoft.com/office/drawing/2014/main" id="{1EFD8358-20F2-6A16-8935-B465552F8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320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4" name="Text Box 7">
                <a:extLst>
                  <a:ext uri="{FF2B5EF4-FFF2-40B4-BE49-F238E27FC236}">
                    <a16:creationId xmlns:a16="http://schemas.microsoft.com/office/drawing/2014/main" id="{D47EEECC-28CD-90ED-7093-7834A292DC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3494"/>
                <a:ext cx="1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 sz="2177">
                    <a:solidFill>
                      <a:schemeClr val="tx1"/>
                    </a:solidFill>
                    <a:ea typeface="宋体" panose="02010600030101010101" pitchFamily="2" charset="-122"/>
                  </a:rPr>
                  <a:t>i</a:t>
                </a:r>
              </a:p>
            </p:txBody>
          </p:sp>
        </p:grpSp>
        <p:grpSp>
          <p:nvGrpSpPr>
            <p:cNvPr id="54292" name="Group 8">
              <a:extLst>
                <a:ext uri="{FF2B5EF4-FFF2-40B4-BE49-F238E27FC236}">
                  <a16:creationId xmlns:a16="http://schemas.microsoft.com/office/drawing/2014/main" id="{61DE9A15-BC2D-B71E-0FF6-2A7A2E6C22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590"/>
              <a:ext cx="240" cy="547"/>
              <a:chOff x="4992" y="3206"/>
              <a:chExt cx="240" cy="547"/>
            </a:xfrm>
          </p:grpSpPr>
          <p:sp>
            <p:nvSpPr>
              <p:cNvPr id="54331" name="Line 9">
                <a:extLst>
                  <a:ext uri="{FF2B5EF4-FFF2-40B4-BE49-F238E27FC236}">
                    <a16:creationId xmlns:a16="http://schemas.microsoft.com/office/drawing/2014/main" id="{D257A41A-14F8-21F1-4214-7DCA563AF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8" y="320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2" name="Text Box 10">
                <a:extLst>
                  <a:ext uri="{FF2B5EF4-FFF2-40B4-BE49-F238E27FC236}">
                    <a16:creationId xmlns:a16="http://schemas.microsoft.com/office/drawing/2014/main" id="{629EA3CD-5482-5120-B7F2-4C64812E8C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3484"/>
                <a:ext cx="24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 sz="2177">
                    <a:solidFill>
                      <a:schemeClr val="tx1"/>
                    </a:solidFill>
                    <a:ea typeface="宋体" panose="02010600030101010101" pitchFamily="2" charset="-122"/>
                  </a:rPr>
                  <a:t>j</a:t>
                </a:r>
              </a:p>
            </p:txBody>
          </p:sp>
        </p:grpSp>
        <p:sp>
          <p:nvSpPr>
            <p:cNvPr id="54293" name="Rectangle 11">
              <a:extLst>
                <a:ext uri="{FF2B5EF4-FFF2-40B4-BE49-F238E27FC236}">
                  <a16:creationId xmlns:a16="http://schemas.microsoft.com/office/drawing/2014/main" id="{B3D135F5-1EC9-3CB2-4DC1-AFD437A35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" y="320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4294" name="Text Box 12">
              <a:extLst>
                <a:ext uri="{FF2B5EF4-FFF2-40B4-BE49-F238E27FC236}">
                  <a16:creationId xmlns:a16="http://schemas.microsoft.com/office/drawing/2014/main" id="{9668EFA6-91B1-0459-84AB-861776C44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" y="3231"/>
              <a:ext cx="2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4295" name="Rectangle 13">
              <a:extLst>
                <a:ext uri="{FF2B5EF4-FFF2-40B4-BE49-F238E27FC236}">
                  <a16:creationId xmlns:a16="http://schemas.microsoft.com/office/drawing/2014/main" id="{6D3C0689-070F-FF66-45E9-9ABAEF597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320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4296" name="Text Box 14">
              <a:extLst>
                <a:ext uri="{FF2B5EF4-FFF2-40B4-BE49-F238E27FC236}">
                  <a16:creationId xmlns:a16="http://schemas.microsoft.com/office/drawing/2014/main" id="{CEB22FE7-BABD-B380-92E1-4BC106374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" y="3231"/>
              <a:ext cx="2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4297" name="Rectangle 15">
              <a:extLst>
                <a:ext uri="{FF2B5EF4-FFF2-40B4-BE49-F238E27FC236}">
                  <a16:creationId xmlns:a16="http://schemas.microsoft.com/office/drawing/2014/main" id="{61ED2E13-26E1-9A9E-16ED-1A230052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" y="320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4298" name="Text Box 16">
              <a:extLst>
                <a:ext uri="{FF2B5EF4-FFF2-40B4-BE49-F238E27FC236}">
                  <a16:creationId xmlns:a16="http://schemas.microsoft.com/office/drawing/2014/main" id="{09EDAA00-E81F-2C71-2C87-C1347D14B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" y="3231"/>
              <a:ext cx="2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grpSp>
          <p:nvGrpSpPr>
            <p:cNvPr id="54299" name="Group 17">
              <a:extLst>
                <a:ext uri="{FF2B5EF4-FFF2-40B4-BE49-F238E27FC236}">
                  <a16:creationId xmlns:a16="http://schemas.microsoft.com/office/drawing/2014/main" id="{5E7123C3-FE13-2004-734C-D13D716FA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3206"/>
              <a:ext cx="288" cy="307"/>
              <a:chOff x="4169" y="2640"/>
              <a:chExt cx="288" cy="307"/>
            </a:xfrm>
          </p:grpSpPr>
          <p:sp>
            <p:nvSpPr>
              <p:cNvPr id="54329" name="Rectangle 18">
                <a:extLst>
                  <a:ext uri="{FF2B5EF4-FFF2-40B4-BE49-F238E27FC236}">
                    <a16:creationId xmlns:a16="http://schemas.microsoft.com/office/drawing/2014/main" id="{29B90471-A4E2-E838-32A9-B7200247A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9" y="2640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CA" altLang="en-US" sz="2177">
                  <a:solidFill>
                    <a:schemeClr val="tx1"/>
                  </a:solidFill>
                </a:endParaRPr>
              </a:p>
            </p:txBody>
          </p:sp>
          <p:sp>
            <p:nvSpPr>
              <p:cNvPr id="54330" name="Text Box 19">
                <a:extLst>
                  <a:ext uri="{FF2B5EF4-FFF2-40B4-BE49-F238E27FC236}">
                    <a16:creationId xmlns:a16="http://schemas.microsoft.com/office/drawing/2014/main" id="{7B8F003C-2F2C-6A6B-869F-882BE7A1AD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3" y="2678"/>
                <a:ext cx="2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zh-CN" sz="2177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sp>
          <p:nvSpPr>
            <p:cNvPr id="54300" name="Rectangle 20">
              <a:extLst>
                <a:ext uri="{FF2B5EF4-FFF2-40B4-BE49-F238E27FC236}">
                  <a16:creationId xmlns:a16="http://schemas.microsoft.com/office/drawing/2014/main" id="{3333F261-3CBA-B571-98A5-44B898E2C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320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4301" name="Text Box 21">
              <a:extLst>
                <a:ext uri="{FF2B5EF4-FFF2-40B4-BE49-F238E27FC236}">
                  <a16:creationId xmlns:a16="http://schemas.microsoft.com/office/drawing/2014/main" id="{221A34C4-3BA1-6EDB-C54A-0C2CEB7BE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3231"/>
              <a:ext cx="2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302" name="Rectangle 22">
              <a:extLst>
                <a:ext uri="{FF2B5EF4-FFF2-40B4-BE49-F238E27FC236}">
                  <a16:creationId xmlns:a16="http://schemas.microsoft.com/office/drawing/2014/main" id="{735D8BE6-3469-279E-0E21-77509CCA8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320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4303" name="Text Box 23">
              <a:extLst>
                <a:ext uri="{FF2B5EF4-FFF2-40B4-BE49-F238E27FC236}">
                  <a16:creationId xmlns:a16="http://schemas.microsoft.com/office/drawing/2014/main" id="{524E4FAA-38A2-3CC0-4B90-BDC4A2DE9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" y="3231"/>
              <a:ext cx="3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12</a:t>
              </a:r>
            </a:p>
          </p:txBody>
        </p:sp>
        <p:grpSp>
          <p:nvGrpSpPr>
            <p:cNvPr id="54304" name="Group 24">
              <a:extLst>
                <a:ext uri="{FF2B5EF4-FFF2-40B4-BE49-F238E27FC236}">
                  <a16:creationId xmlns:a16="http://schemas.microsoft.com/office/drawing/2014/main" id="{8AF84340-4553-AFF2-C4D7-5C92623FC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3206"/>
              <a:ext cx="308" cy="294"/>
              <a:chOff x="5029" y="2640"/>
              <a:chExt cx="308" cy="294"/>
            </a:xfrm>
          </p:grpSpPr>
          <p:sp>
            <p:nvSpPr>
              <p:cNvPr id="54327" name="Rectangle 25">
                <a:extLst>
                  <a:ext uri="{FF2B5EF4-FFF2-40B4-BE49-F238E27FC236}">
                    <a16:creationId xmlns:a16="http://schemas.microsoft.com/office/drawing/2014/main" id="{39BA3224-8A7E-1E35-07AB-9DEAA4E21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3" y="2640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CA" altLang="en-US" sz="2177">
                  <a:solidFill>
                    <a:schemeClr val="tx1"/>
                  </a:solidFill>
                </a:endParaRPr>
              </a:p>
            </p:txBody>
          </p:sp>
          <p:sp>
            <p:nvSpPr>
              <p:cNvPr id="54328" name="Text Box 26">
                <a:extLst>
                  <a:ext uri="{FF2B5EF4-FFF2-40B4-BE49-F238E27FC236}">
                    <a16:creationId xmlns:a16="http://schemas.microsoft.com/office/drawing/2014/main" id="{7DA04743-C907-6FCC-1A62-391F8CE92E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" y="2665"/>
                <a:ext cx="30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zh-CN" sz="2177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19</a:t>
                </a:r>
              </a:p>
            </p:txBody>
          </p:sp>
        </p:grpSp>
        <p:grpSp>
          <p:nvGrpSpPr>
            <p:cNvPr id="54305" name="Group 27">
              <a:extLst>
                <a:ext uri="{FF2B5EF4-FFF2-40B4-BE49-F238E27FC236}">
                  <a16:creationId xmlns:a16="http://schemas.microsoft.com/office/drawing/2014/main" id="{09C93D43-17DD-009C-6579-73F21054C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600"/>
              <a:ext cx="192" cy="557"/>
              <a:chOff x="3456" y="3206"/>
              <a:chExt cx="192" cy="557"/>
            </a:xfrm>
          </p:grpSpPr>
          <p:sp>
            <p:nvSpPr>
              <p:cNvPr id="54325" name="Line 28">
                <a:extLst>
                  <a:ext uri="{FF2B5EF4-FFF2-40B4-BE49-F238E27FC236}">
                    <a16:creationId xmlns:a16="http://schemas.microsoft.com/office/drawing/2014/main" id="{9E608DE1-2306-EA8A-2317-AFCA00B952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320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26" name="Text Box 29">
                <a:extLst>
                  <a:ext uri="{FF2B5EF4-FFF2-40B4-BE49-F238E27FC236}">
                    <a16:creationId xmlns:a16="http://schemas.microsoft.com/office/drawing/2014/main" id="{2B05F564-6125-05E7-AA3B-E7BA408BC9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3494"/>
                <a:ext cx="1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 sz="2177">
                    <a:solidFill>
                      <a:schemeClr val="tx1"/>
                    </a:solidFill>
                    <a:ea typeface="宋体" panose="02010600030101010101" pitchFamily="2" charset="-122"/>
                  </a:rPr>
                  <a:t>i</a:t>
                </a:r>
              </a:p>
            </p:txBody>
          </p:sp>
        </p:grpSp>
        <p:grpSp>
          <p:nvGrpSpPr>
            <p:cNvPr id="54306" name="Group 30">
              <a:extLst>
                <a:ext uri="{FF2B5EF4-FFF2-40B4-BE49-F238E27FC236}">
                  <a16:creationId xmlns:a16="http://schemas.microsoft.com/office/drawing/2014/main" id="{FECB9AB7-4246-91C9-6E0F-89ACD1F74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3600"/>
              <a:ext cx="240" cy="547"/>
              <a:chOff x="4992" y="3206"/>
              <a:chExt cx="240" cy="547"/>
            </a:xfrm>
          </p:grpSpPr>
          <p:sp>
            <p:nvSpPr>
              <p:cNvPr id="54323" name="Line 31">
                <a:extLst>
                  <a:ext uri="{FF2B5EF4-FFF2-40B4-BE49-F238E27FC236}">
                    <a16:creationId xmlns:a16="http://schemas.microsoft.com/office/drawing/2014/main" id="{06CB52AD-0573-29D4-40C5-1AE7E7B6E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8" y="320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24" name="Text Box 32">
                <a:extLst>
                  <a:ext uri="{FF2B5EF4-FFF2-40B4-BE49-F238E27FC236}">
                    <a16:creationId xmlns:a16="http://schemas.microsoft.com/office/drawing/2014/main" id="{61A607B6-63D9-5408-4FB5-0BC54C9223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3484"/>
                <a:ext cx="24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 sz="2177">
                    <a:solidFill>
                      <a:schemeClr val="tx1"/>
                    </a:solidFill>
                    <a:ea typeface="宋体" panose="02010600030101010101" pitchFamily="2" charset="-122"/>
                  </a:rPr>
                  <a:t>j</a:t>
                </a:r>
              </a:p>
            </p:txBody>
          </p:sp>
        </p:grpSp>
        <p:sp>
          <p:nvSpPr>
            <p:cNvPr id="54307" name="Rectangle 33">
              <a:extLst>
                <a:ext uri="{FF2B5EF4-FFF2-40B4-BE49-F238E27FC236}">
                  <a16:creationId xmlns:a16="http://schemas.microsoft.com/office/drawing/2014/main" id="{75D6E91E-A9BB-97B3-14AD-4AA45C02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321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4308" name="Text Box 34">
              <a:extLst>
                <a:ext uri="{FF2B5EF4-FFF2-40B4-BE49-F238E27FC236}">
                  <a16:creationId xmlns:a16="http://schemas.microsoft.com/office/drawing/2014/main" id="{0279D437-1B33-56FF-0822-C9BD93407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7" y="3241"/>
              <a:ext cx="2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4309" name="Rectangle 35">
              <a:extLst>
                <a:ext uri="{FF2B5EF4-FFF2-40B4-BE49-F238E27FC236}">
                  <a16:creationId xmlns:a16="http://schemas.microsoft.com/office/drawing/2014/main" id="{90C0F8EE-BE7A-3C9E-87FA-7BCC0AC3E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321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4310" name="Text Box 36">
              <a:extLst>
                <a:ext uri="{FF2B5EF4-FFF2-40B4-BE49-F238E27FC236}">
                  <a16:creationId xmlns:a16="http://schemas.microsoft.com/office/drawing/2014/main" id="{6B293207-D6A4-9BE9-2A8D-7139809AD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3241"/>
              <a:ext cx="2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4311" name="Rectangle 37">
              <a:extLst>
                <a:ext uri="{FF2B5EF4-FFF2-40B4-BE49-F238E27FC236}">
                  <a16:creationId xmlns:a16="http://schemas.microsoft.com/office/drawing/2014/main" id="{30A5A336-4E86-98E8-02C7-7441C7721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321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4312" name="Text Box 38">
              <a:extLst>
                <a:ext uri="{FF2B5EF4-FFF2-40B4-BE49-F238E27FC236}">
                  <a16:creationId xmlns:a16="http://schemas.microsoft.com/office/drawing/2014/main" id="{D92812AD-F037-F0A0-A77E-7C666ACF4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3241"/>
              <a:ext cx="2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grpSp>
          <p:nvGrpSpPr>
            <p:cNvPr id="54313" name="Group 39">
              <a:extLst>
                <a:ext uri="{FF2B5EF4-FFF2-40B4-BE49-F238E27FC236}">
                  <a16:creationId xmlns:a16="http://schemas.microsoft.com/office/drawing/2014/main" id="{C2836CD8-F214-30EB-ACF2-0F9DC3F9D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8" y="3216"/>
              <a:ext cx="288" cy="307"/>
              <a:chOff x="4169" y="2640"/>
              <a:chExt cx="288" cy="307"/>
            </a:xfrm>
          </p:grpSpPr>
          <p:sp>
            <p:nvSpPr>
              <p:cNvPr id="54321" name="Rectangle 40">
                <a:extLst>
                  <a:ext uri="{FF2B5EF4-FFF2-40B4-BE49-F238E27FC236}">
                    <a16:creationId xmlns:a16="http://schemas.microsoft.com/office/drawing/2014/main" id="{6E317ADC-167A-6AB7-548A-6211E79FF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9" y="2640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CA" altLang="en-US" sz="2177">
                  <a:solidFill>
                    <a:schemeClr val="tx1"/>
                  </a:solidFill>
                </a:endParaRPr>
              </a:p>
            </p:txBody>
          </p:sp>
          <p:sp>
            <p:nvSpPr>
              <p:cNvPr id="54322" name="Text Box 41">
                <a:extLst>
                  <a:ext uri="{FF2B5EF4-FFF2-40B4-BE49-F238E27FC236}">
                    <a16:creationId xmlns:a16="http://schemas.microsoft.com/office/drawing/2014/main" id="{16C0BDA2-8AB5-C560-7144-F7CED7F4E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3" y="2678"/>
                <a:ext cx="2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zh-CN" sz="2177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sp>
          <p:nvSpPr>
            <p:cNvPr id="54314" name="Rectangle 42">
              <a:extLst>
                <a:ext uri="{FF2B5EF4-FFF2-40B4-BE49-F238E27FC236}">
                  <a16:creationId xmlns:a16="http://schemas.microsoft.com/office/drawing/2014/main" id="{07E51BA2-4000-8246-AAC6-FD05176B0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321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4315" name="Text Box 43">
              <a:extLst>
                <a:ext uri="{FF2B5EF4-FFF2-40B4-BE49-F238E27FC236}">
                  <a16:creationId xmlns:a16="http://schemas.microsoft.com/office/drawing/2014/main" id="{EB8A8969-6636-DD2B-3985-04FC775E5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" y="3241"/>
              <a:ext cx="2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316" name="Rectangle 44">
              <a:extLst>
                <a:ext uri="{FF2B5EF4-FFF2-40B4-BE49-F238E27FC236}">
                  <a16:creationId xmlns:a16="http://schemas.microsoft.com/office/drawing/2014/main" id="{CA2D2D21-D7F2-4A12-EE15-C9A3662B2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321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4317" name="Text Box 45">
              <a:extLst>
                <a:ext uri="{FF2B5EF4-FFF2-40B4-BE49-F238E27FC236}">
                  <a16:creationId xmlns:a16="http://schemas.microsoft.com/office/drawing/2014/main" id="{E0D3FDEC-FC3C-83A0-B6D8-45AAAE82A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" y="3241"/>
              <a:ext cx="3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12</a:t>
              </a:r>
            </a:p>
          </p:txBody>
        </p:sp>
        <p:grpSp>
          <p:nvGrpSpPr>
            <p:cNvPr id="54318" name="Group 46">
              <a:extLst>
                <a:ext uri="{FF2B5EF4-FFF2-40B4-BE49-F238E27FC236}">
                  <a16:creationId xmlns:a16="http://schemas.microsoft.com/office/drawing/2014/main" id="{8E3A5639-07BC-F2E2-04B4-7384A14D3B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3" y="3216"/>
              <a:ext cx="308" cy="294"/>
              <a:chOff x="5029" y="2640"/>
              <a:chExt cx="308" cy="294"/>
            </a:xfrm>
          </p:grpSpPr>
          <p:sp>
            <p:nvSpPr>
              <p:cNvPr id="54319" name="Rectangle 47">
                <a:extLst>
                  <a:ext uri="{FF2B5EF4-FFF2-40B4-BE49-F238E27FC236}">
                    <a16:creationId xmlns:a16="http://schemas.microsoft.com/office/drawing/2014/main" id="{258F3E1A-5A9C-29EA-7C85-2C2523892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3" y="2640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CA" altLang="en-US" sz="2177">
                  <a:solidFill>
                    <a:schemeClr val="tx1"/>
                  </a:solidFill>
                </a:endParaRPr>
              </a:p>
            </p:txBody>
          </p:sp>
          <p:sp>
            <p:nvSpPr>
              <p:cNvPr id="54320" name="Text Box 48">
                <a:extLst>
                  <a:ext uri="{FF2B5EF4-FFF2-40B4-BE49-F238E27FC236}">
                    <a16:creationId xmlns:a16="http://schemas.microsoft.com/office/drawing/2014/main" id="{D38002F0-D3DB-9588-EC5F-EB6B42B8C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" y="2665"/>
                <a:ext cx="30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zh-CN" sz="2177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19</a:t>
                </a:r>
              </a:p>
            </p:txBody>
          </p:sp>
        </p:grpSp>
      </p:grpSp>
      <p:sp>
        <p:nvSpPr>
          <p:cNvPr id="54276" name="Rectangle 49">
            <a:extLst>
              <a:ext uri="{FF2B5EF4-FFF2-40B4-BE49-F238E27FC236}">
                <a16:creationId xmlns:a16="http://schemas.microsoft.com/office/drawing/2014/main" id="{771BF4DA-7D15-CF97-40A4-56D93BA3C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961" y="1676521"/>
            <a:ext cx="3276000" cy="532800"/>
          </a:xfrm>
          <a:prstGeom prst="rect">
            <a:avLst/>
          </a:prstGeom>
          <a:solidFill>
            <a:schemeClr val="folHlink"/>
          </a:solidFill>
          <a:ln w="3175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fr-FR" altLang="zh-CN" sz="2177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277" name="Line 50">
            <a:extLst>
              <a:ext uri="{FF2B5EF4-FFF2-40B4-BE49-F238E27FC236}">
                <a16:creationId xmlns:a16="http://schemas.microsoft.com/office/drawing/2014/main" id="{5F782A98-0FBF-24D7-E827-68C86CCB5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9040" y="1676521"/>
            <a:ext cx="0" cy="532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54278" name="Line 51">
            <a:extLst>
              <a:ext uri="{FF2B5EF4-FFF2-40B4-BE49-F238E27FC236}">
                <a16:creationId xmlns:a16="http://schemas.microsoft.com/office/drawing/2014/main" id="{BFA91BEE-2974-9C8F-C94C-29795EB78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2881" y="1676521"/>
            <a:ext cx="0" cy="532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54279" name="Line 52">
            <a:extLst>
              <a:ext uri="{FF2B5EF4-FFF2-40B4-BE49-F238E27FC236}">
                <a16:creationId xmlns:a16="http://schemas.microsoft.com/office/drawing/2014/main" id="{A173431F-6004-AB02-CAB3-D469B6DE3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3601" y="1676521"/>
            <a:ext cx="0" cy="532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54280" name="Line 53">
            <a:extLst>
              <a:ext uri="{FF2B5EF4-FFF2-40B4-BE49-F238E27FC236}">
                <a16:creationId xmlns:a16="http://schemas.microsoft.com/office/drawing/2014/main" id="{0FC26F5B-92F4-8367-0F58-20571FFEA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8881" y="1676521"/>
            <a:ext cx="0" cy="532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endParaRPr lang="en-US"/>
          </a:p>
        </p:txBody>
      </p:sp>
      <p:grpSp>
        <p:nvGrpSpPr>
          <p:cNvPr id="54281" name="Group 54">
            <a:extLst>
              <a:ext uri="{FF2B5EF4-FFF2-40B4-BE49-F238E27FC236}">
                <a16:creationId xmlns:a16="http://schemas.microsoft.com/office/drawing/2014/main" id="{D041B38D-BD5C-D859-3415-D57A36EE0B02}"/>
              </a:ext>
            </a:extLst>
          </p:cNvPr>
          <p:cNvGrpSpPr>
            <a:grpSpLocks/>
          </p:cNvGrpSpPr>
          <p:nvPr/>
        </p:nvGrpSpPr>
        <p:grpSpPr bwMode="auto">
          <a:xfrm>
            <a:off x="5639041" y="2209316"/>
            <a:ext cx="303840" cy="884903"/>
            <a:chOff x="3456" y="3206"/>
            <a:chExt cx="192" cy="557"/>
          </a:xfrm>
        </p:grpSpPr>
        <p:sp>
          <p:nvSpPr>
            <p:cNvPr id="54288" name="Line 55">
              <a:extLst>
                <a:ext uri="{FF2B5EF4-FFF2-40B4-BE49-F238E27FC236}">
                  <a16:creationId xmlns:a16="http://schemas.microsoft.com/office/drawing/2014/main" id="{539D27E1-4D1C-FD84-2DCE-87BBA5E0A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9" name="Text Box 56">
              <a:extLst>
                <a:ext uri="{FF2B5EF4-FFF2-40B4-BE49-F238E27FC236}">
                  <a16:creationId xmlns:a16="http://schemas.microsoft.com/office/drawing/2014/main" id="{8E69C3C7-1AAB-645F-2CBB-437908802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sz="2177">
                  <a:solidFill>
                    <a:schemeClr val="tx1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54282" name="Group 57">
            <a:extLst>
              <a:ext uri="{FF2B5EF4-FFF2-40B4-BE49-F238E27FC236}">
                <a16:creationId xmlns:a16="http://schemas.microsoft.com/office/drawing/2014/main" id="{3681CEDB-D777-402D-4BD9-DAF027EB4C94}"/>
              </a:ext>
            </a:extLst>
          </p:cNvPr>
          <p:cNvGrpSpPr>
            <a:grpSpLocks/>
          </p:cNvGrpSpPr>
          <p:nvPr/>
        </p:nvGrpSpPr>
        <p:grpSpPr bwMode="auto">
          <a:xfrm>
            <a:off x="6933601" y="2209326"/>
            <a:ext cx="381600" cy="869065"/>
            <a:chOff x="4992" y="3206"/>
            <a:chExt cx="240" cy="547"/>
          </a:xfrm>
        </p:grpSpPr>
        <p:sp>
          <p:nvSpPr>
            <p:cNvPr id="54286" name="Line 58">
              <a:extLst>
                <a:ext uri="{FF2B5EF4-FFF2-40B4-BE49-F238E27FC236}">
                  <a16:creationId xmlns:a16="http://schemas.microsoft.com/office/drawing/2014/main" id="{FC893BDC-F8AF-A6D6-4097-B30E9403B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Text Box 59">
              <a:extLst>
                <a:ext uri="{FF2B5EF4-FFF2-40B4-BE49-F238E27FC236}">
                  <a16:creationId xmlns:a16="http://schemas.microsoft.com/office/drawing/2014/main" id="{ABD3E9BE-A0C7-664E-945B-23E1E9269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sz="2177">
                  <a:solidFill>
                    <a:schemeClr val="tx1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54283" name="Text Box 60">
            <a:extLst>
              <a:ext uri="{FF2B5EF4-FFF2-40B4-BE49-F238E27FC236}">
                <a16:creationId xmlns:a16="http://schemas.microsoft.com/office/drawing/2014/main" id="{64D56A21-882B-87B5-7886-1726E3F4B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641" y="1752841"/>
            <a:ext cx="984543" cy="3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814">
                <a:solidFill>
                  <a:schemeClr val="tx1"/>
                </a:solidFill>
                <a:ea typeface="宋体" panose="02010600030101010101" pitchFamily="2" charset="-122"/>
              </a:rPr>
              <a:t>&lt;= pivot</a:t>
            </a:r>
          </a:p>
        </p:txBody>
      </p:sp>
      <p:sp>
        <p:nvSpPr>
          <p:cNvPr id="54284" name="Text Box 61">
            <a:extLst>
              <a:ext uri="{FF2B5EF4-FFF2-40B4-BE49-F238E27FC236}">
                <a16:creationId xmlns:a16="http://schemas.microsoft.com/office/drawing/2014/main" id="{C3067C7F-09E6-544E-7829-44C31C1EF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800" y="1767241"/>
            <a:ext cx="984543" cy="3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814">
                <a:solidFill>
                  <a:schemeClr val="tx1"/>
                </a:solidFill>
                <a:ea typeface="宋体" panose="02010600030101010101" pitchFamily="2" charset="-122"/>
              </a:rPr>
              <a:t>&gt;= pivot</a:t>
            </a:r>
          </a:p>
        </p:txBody>
      </p:sp>
      <p:sp>
        <p:nvSpPr>
          <p:cNvPr id="54285" name="Rectangle 62">
            <a:extLst>
              <a:ext uri="{FF2B5EF4-FFF2-40B4-BE49-F238E27FC236}">
                <a16:creationId xmlns:a16="http://schemas.microsoft.com/office/drawing/2014/main" id="{2AF728CD-2EC9-FA8A-A6BF-091C719EF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041" y="1829161"/>
            <a:ext cx="2972160" cy="76176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864D222-3F01-DAC2-E0CD-670EFAB25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121" y="1600201"/>
            <a:ext cx="7849440" cy="3048480"/>
          </a:xfrm>
        </p:spPr>
        <p:txBody>
          <a:bodyPr/>
          <a:lstStyle/>
          <a:p>
            <a:r>
              <a:rPr lang="en-US" altLang="zh-CN" sz="1996">
                <a:ea typeface="宋体" panose="02010600030101010101" pitchFamily="2" charset="-122"/>
              </a:rPr>
              <a:t>When i and j have stopped and i is to the left of j</a:t>
            </a:r>
          </a:p>
          <a:p>
            <a:pPr lvl="1"/>
            <a:r>
              <a:rPr lang="en-US" altLang="zh-CN" sz="1814">
                <a:ea typeface="宋体" panose="02010600030101010101" pitchFamily="2" charset="-122"/>
              </a:rPr>
              <a:t>Swap A[i] and A[j]</a:t>
            </a:r>
          </a:p>
          <a:p>
            <a:pPr lvl="2"/>
            <a:r>
              <a:rPr lang="en-US" altLang="zh-CN" sz="1633">
                <a:ea typeface="宋体" panose="02010600030101010101" pitchFamily="2" charset="-122"/>
              </a:rPr>
              <a:t>The large element is pushed to the right and the small element is pushed to the left</a:t>
            </a:r>
          </a:p>
          <a:p>
            <a:pPr lvl="1"/>
            <a:r>
              <a:rPr lang="en-US" altLang="zh-CN" sz="1814">
                <a:ea typeface="宋体" panose="02010600030101010101" pitchFamily="2" charset="-122"/>
              </a:rPr>
              <a:t>After swapping</a:t>
            </a:r>
          </a:p>
          <a:p>
            <a:pPr lvl="2"/>
            <a:r>
              <a:rPr lang="en-US" altLang="zh-CN" sz="1633">
                <a:ea typeface="宋体" panose="02010600030101010101" pitchFamily="2" charset="-122"/>
              </a:rPr>
              <a:t>A[i] &lt;= pivot</a:t>
            </a:r>
          </a:p>
          <a:p>
            <a:pPr lvl="2"/>
            <a:r>
              <a:rPr lang="en-US" altLang="zh-CN" sz="1633">
                <a:ea typeface="宋体" panose="02010600030101010101" pitchFamily="2" charset="-122"/>
              </a:rPr>
              <a:t>A[j] &gt;= pivot</a:t>
            </a:r>
          </a:p>
          <a:p>
            <a:pPr lvl="1"/>
            <a:r>
              <a:rPr lang="en-US" altLang="zh-CN" sz="1814">
                <a:ea typeface="宋体" panose="02010600030101010101" pitchFamily="2" charset="-122"/>
              </a:rPr>
              <a:t>Repeat the process until i and j cross</a:t>
            </a:r>
          </a:p>
        </p:txBody>
      </p:sp>
      <p:sp>
        <p:nvSpPr>
          <p:cNvPr id="55299" name="AutoShape 3">
            <a:extLst>
              <a:ext uri="{FF2B5EF4-FFF2-40B4-BE49-F238E27FC236}">
                <a16:creationId xmlns:a16="http://schemas.microsoft.com/office/drawing/2014/main" id="{91862ED3-E739-24BB-8B78-2F41FB9FE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041" y="5181480"/>
            <a:ext cx="457920" cy="305280"/>
          </a:xfrm>
          <a:prstGeom prst="rightArrow">
            <a:avLst>
              <a:gd name="adj1" fmla="val 50000"/>
              <a:gd name="adj2" fmla="val 37493"/>
            </a:avLst>
          </a:prstGeom>
          <a:solidFill>
            <a:schemeClr val="accent1"/>
          </a:solidFill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8506EA78-BE4B-6BE2-D347-70BB5D0A3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081" y="4723560"/>
            <a:ext cx="99072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177">
                <a:solidFill>
                  <a:schemeClr val="tx1"/>
                </a:solidFill>
                <a:ea typeface="宋体" panose="02010600030101010101" pitchFamily="2" charset="-122"/>
              </a:rPr>
              <a:t>swap</a:t>
            </a:r>
          </a:p>
        </p:txBody>
      </p:sp>
      <p:grpSp>
        <p:nvGrpSpPr>
          <p:cNvPr id="55301" name="Group 5">
            <a:extLst>
              <a:ext uri="{FF2B5EF4-FFF2-40B4-BE49-F238E27FC236}">
                <a16:creationId xmlns:a16="http://schemas.microsoft.com/office/drawing/2014/main" id="{A458E6F8-569D-25CA-D713-CE3CF1A10D37}"/>
              </a:ext>
            </a:extLst>
          </p:cNvPr>
          <p:cNvGrpSpPr>
            <a:grpSpLocks/>
          </p:cNvGrpSpPr>
          <p:nvPr/>
        </p:nvGrpSpPr>
        <p:grpSpPr bwMode="auto">
          <a:xfrm>
            <a:off x="1078561" y="5714276"/>
            <a:ext cx="303840" cy="884903"/>
            <a:chOff x="3456" y="3206"/>
            <a:chExt cx="192" cy="557"/>
          </a:xfrm>
        </p:grpSpPr>
        <p:sp>
          <p:nvSpPr>
            <p:cNvPr id="55343" name="Line 6">
              <a:extLst>
                <a:ext uri="{FF2B5EF4-FFF2-40B4-BE49-F238E27FC236}">
                  <a16:creationId xmlns:a16="http://schemas.microsoft.com/office/drawing/2014/main" id="{7CEA62C3-BB94-18FA-0636-CA2292A22F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4" name="Text Box 7">
              <a:extLst>
                <a:ext uri="{FF2B5EF4-FFF2-40B4-BE49-F238E27FC236}">
                  <a16:creationId xmlns:a16="http://schemas.microsoft.com/office/drawing/2014/main" id="{C954D045-17BF-BD67-A73A-F03A7D9E6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sz="2177">
                  <a:solidFill>
                    <a:schemeClr val="tx1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55302" name="Group 8">
            <a:extLst>
              <a:ext uri="{FF2B5EF4-FFF2-40B4-BE49-F238E27FC236}">
                <a16:creationId xmlns:a16="http://schemas.microsoft.com/office/drawing/2014/main" id="{21E1A3FC-94DD-62EA-B1DC-21BCF57B9361}"/>
              </a:ext>
            </a:extLst>
          </p:cNvPr>
          <p:cNvGrpSpPr>
            <a:grpSpLocks/>
          </p:cNvGrpSpPr>
          <p:nvPr/>
        </p:nvGrpSpPr>
        <p:grpSpPr bwMode="auto">
          <a:xfrm>
            <a:off x="2449441" y="5714286"/>
            <a:ext cx="381600" cy="869065"/>
            <a:chOff x="4992" y="3206"/>
            <a:chExt cx="240" cy="547"/>
          </a:xfrm>
        </p:grpSpPr>
        <p:sp>
          <p:nvSpPr>
            <p:cNvPr id="55341" name="Line 9">
              <a:extLst>
                <a:ext uri="{FF2B5EF4-FFF2-40B4-BE49-F238E27FC236}">
                  <a16:creationId xmlns:a16="http://schemas.microsoft.com/office/drawing/2014/main" id="{1DDB15A9-EC97-76A7-109E-BDBF9790F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2" name="Text Box 10">
              <a:extLst>
                <a:ext uri="{FF2B5EF4-FFF2-40B4-BE49-F238E27FC236}">
                  <a16:creationId xmlns:a16="http://schemas.microsoft.com/office/drawing/2014/main" id="{BC411D62-8CD8-ECB0-D5AB-B125CA542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sz="2177">
                  <a:solidFill>
                    <a:schemeClr val="tx1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55303" name="Rectangle 11">
            <a:extLst>
              <a:ext uri="{FF2B5EF4-FFF2-40B4-BE49-F238E27FC236}">
                <a16:creationId xmlns:a16="http://schemas.microsoft.com/office/drawing/2014/main" id="{3A0B4CAC-6DA3-8FE5-914A-2FFA1922D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01" y="5105161"/>
            <a:ext cx="45792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5304" name="Text Box 12">
            <a:extLst>
              <a:ext uri="{FF2B5EF4-FFF2-40B4-BE49-F238E27FC236}">
                <a16:creationId xmlns:a16="http://schemas.microsoft.com/office/drawing/2014/main" id="{07E6BA5F-FC98-78EA-02A9-87F1F40F9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35" y="514548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5305" name="Rectangle 13">
            <a:extLst>
              <a:ext uri="{FF2B5EF4-FFF2-40B4-BE49-F238E27FC236}">
                <a16:creationId xmlns:a16="http://schemas.microsoft.com/office/drawing/2014/main" id="{6838E2CC-087F-158E-2441-6B89BBE9C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721" y="5105161"/>
            <a:ext cx="45648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5306" name="Text Box 14">
            <a:extLst>
              <a:ext uri="{FF2B5EF4-FFF2-40B4-BE49-F238E27FC236}">
                <a16:creationId xmlns:a16="http://schemas.microsoft.com/office/drawing/2014/main" id="{ACD4F43A-E9D9-41F9-A16F-28BD85BC3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855" y="514548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5307" name="Rectangle 15">
            <a:extLst>
              <a:ext uri="{FF2B5EF4-FFF2-40B4-BE49-F238E27FC236}">
                <a16:creationId xmlns:a16="http://schemas.microsoft.com/office/drawing/2014/main" id="{6AD81E92-E2DB-4D4A-0DE3-30578391A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201" y="5105161"/>
            <a:ext cx="45792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5308" name="Text Box 16">
            <a:extLst>
              <a:ext uri="{FF2B5EF4-FFF2-40B4-BE49-F238E27FC236}">
                <a16:creationId xmlns:a16="http://schemas.microsoft.com/office/drawing/2014/main" id="{EC7F27CD-DD38-8353-0A03-F181365CA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335" y="514548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55309" name="Group 17">
            <a:extLst>
              <a:ext uri="{FF2B5EF4-FFF2-40B4-BE49-F238E27FC236}">
                <a16:creationId xmlns:a16="http://schemas.microsoft.com/office/drawing/2014/main" id="{1EE7C19A-5DF4-F1F0-9317-4394B1E2D824}"/>
              </a:ext>
            </a:extLst>
          </p:cNvPr>
          <p:cNvGrpSpPr>
            <a:grpSpLocks/>
          </p:cNvGrpSpPr>
          <p:nvPr/>
        </p:nvGrpSpPr>
        <p:grpSpPr bwMode="auto">
          <a:xfrm>
            <a:off x="3287521" y="5105160"/>
            <a:ext cx="457920" cy="487458"/>
            <a:chOff x="4169" y="2640"/>
            <a:chExt cx="288" cy="307"/>
          </a:xfrm>
        </p:grpSpPr>
        <p:sp>
          <p:nvSpPr>
            <p:cNvPr id="55339" name="Rectangle 18">
              <a:extLst>
                <a:ext uri="{FF2B5EF4-FFF2-40B4-BE49-F238E27FC236}">
                  <a16:creationId xmlns:a16="http://schemas.microsoft.com/office/drawing/2014/main" id="{114C142B-82C1-A6F9-CFB5-71B7C4926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5340" name="Text Box 19">
              <a:extLst>
                <a:ext uri="{FF2B5EF4-FFF2-40B4-BE49-F238E27FC236}">
                  <a16:creationId xmlns:a16="http://schemas.microsoft.com/office/drawing/2014/main" id="{9D71E50B-56CA-0A7A-D65A-324290ECC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" y="2678"/>
              <a:ext cx="2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sp>
        <p:nvSpPr>
          <p:cNvPr id="55310" name="Rectangle 20">
            <a:extLst>
              <a:ext uri="{FF2B5EF4-FFF2-40B4-BE49-F238E27FC236}">
                <a16:creationId xmlns:a16="http://schemas.microsoft.com/office/drawing/2014/main" id="{8426C525-A67B-6367-1B56-75401D92F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601" y="5105161"/>
            <a:ext cx="45792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5311" name="Text Box 21">
            <a:extLst>
              <a:ext uri="{FF2B5EF4-FFF2-40B4-BE49-F238E27FC236}">
                <a16:creationId xmlns:a16="http://schemas.microsoft.com/office/drawing/2014/main" id="{E986A18C-CFDF-D8EB-09FF-BF0C74765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735" y="514548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5312" name="Rectangle 22">
            <a:extLst>
              <a:ext uri="{FF2B5EF4-FFF2-40B4-BE49-F238E27FC236}">
                <a16:creationId xmlns:a16="http://schemas.microsoft.com/office/drawing/2014/main" id="{553B408F-3E40-5E1C-0DC5-B51561DE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521" y="5105161"/>
            <a:ext cx="45648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5313" name="Text Box 23">
            <a:extLst>
              <a:ext uri="{FF2B5EF4-FFF2-40B4-BE49-F238E27FC236}">
                <a16:creationId xmlns:a16="http://schemas.microsoft.com/office/drawing/2014/main" id="{7859497A-3647-84AC-551C-64D7E48B8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2513" y="5145481"/>
            <a:ext cx="489215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</a:p>
        </p:txBody>
      </p:sp>
      <p:grpSp>
        <p:nvGrpSpPr>
          <p:cNvPr id="55314" name="Group 24">
            <a:extLst>
              <a:ext uri="{FF2B5EF4-FFF2-40B4-BE49-F238E27FC236}">
                <a16:creationId xmlns:a16="http://schemas.microsoft.com/office/drawing/2014/main" id="{DE06335B-6C5C-1E0E-8B1F-20C313BAA2E3}"/>
              </a:ext>
            </a:extLst>
          </p:cNvPr>
          <p:cNvGrpSpPr>
            <a:grpSpLocks/>
          </p:cNvGrpSpPr>
          <p:nvPr/>
        </p:nvGrpSpPr>
        <p:grpSpPr bwMode="auto">
          <a:xfrm>
            <a:off x="1898767" y="5105165"/>
            <a:ext cx="489504" cy="467307"/>
            <a:chOff x="5029" y="2640"/>
            <a:chExt cx="308" cy="294"/>
          </a:xfrm>
        </p:grpSpPr>
        <p:sp>
          <p:nvSpPr>
            <p:cNvPr id="55337" name="Rectangle 25">
              <a:extLst>
                <a:ext uri="{FF2B5EF4-FFF2-40B4-BE49-F238E27FC236}">
                  <a16:creationId xmlns:a16="http://schemas.microsoft.com/office/drawing/2014/main" id="{B91DDE9B-4DBA-DE0B-3546-41A5AEC83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5338" name="Text Box 26">
              <a:extLst>
                <a:ext uri="{FF2B5EF4-FFF2-40B4-BE49-F238E27FC236}">
                  <a16:creationId xmlns:a16="http://schemas.microsoft.com/office/drawing/2014/main" id="{897C4F4F-2870-CB21-3A2C-EA3AF1EC0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" y="2665"/>
              <a:ext cx="3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19</a:t>
              </a:r>
            </a:p>
          </p:txBody>
        </p:sp>
      </p:grpSp>
      <p:grpSp>
        <p:nvGrpSpPr>
          <p:cNvPr id="55315" name="Group 27">
            <a:extLst>
              <a:ext uri="{FF2B5EF4-FFF2-40B4-BE49-F238E27FC236}">
                <a16:creationId xmlns:a16="http://schemas.microsoft.com/office/drawing/2014/main" id="{E4DEB96A-B311-82C1-6484-46B4BE06E94A}"/>
              </a:ext>
            </a:extLst>
          </p:cNvPr>
          <p:cNvGrpSpPr>
            <a:grpSpLocks/>
          </p:cNvGrpSpPr>
          <p:nvPr/>
        </p:nvGrpSpPr>
        <p:grpSpPr bwMode="auto">
          <a:xfrm>
            <a:off x="5868001" y="5714276"/>
            <a:ext cx="303840" cy="884903"/>
            <a:chOff x="3456" y="3206"/>
            <a:chExt cx="192" cy="557"/>
          </a:xfrm>
        </p:grpSpPr>
        <p:sp>
          <p:nvSpPr>
            <p:cNvPr id="55335" name="Line 28">
              <a:extLst>
                <a:ext uri="{FF2B5EF4-FFF2-40B4-BE49-F238E27FC236}">
                  <a16:creationId xmlns:a16="http://schemas.microsoft.com/office/drawing/2014/main" id="{914406DC-3F66-29EA-59A9-DBA192901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6" name="Text Box 29">
              <a:extLst>
                <a:ext uri="{FF2B5EF4-FFF2-40B4-BE49-F238E27FC236}">
                  <a16:creationId xmlns:a16="http://schemas.microsoft.com/office/drawing/2014/main" id="{BF484EB1-04F6-6BB6-6301-7EB9BC40E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sz="2177">
                  <a:solidFill>
                    <a:schemeClr val="tx1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55316" name="Group 30">
            <a:extLst>
              <a:ext uri="{FF2B5EF4-FFF2-40B4-BE49-F238E27FC236}">
                <a16:creationId xmlns:a16="http://schemas.microsoft.com/office/drawing/2014/main" id="{5BB857E9-455C-641D-9534-2ACE3A0D1F8B}"/>
              </a:ext>
            </a:extLst>
          </p:cNvPr>
          <p:cNvGrpSpPr>
            <a:grpSpLocks/>
          </p:cNvGrpSpPr>
          <p:nvPr/>
        </p:nvGrpSpPr>
        <p:grpSpPr bwMode="auto">
          <a:xfrm>
            <a:off x="7238881" y="5714286"/>
            <a:ext cx="381600" cy="869065"/>
            <a:chOff x="4992" y="3206"/>
            <a:chExt cx="240" cy="547"/>
          </a:xfrm>
        </p:grpSpPr>
        <p:sp>
          <p:nvSpPr>
            <p:cNvPr id="55333" name="Line 31">
              <a:extLst>
                <a:ext uri="{FF2B5EF4-FFF2-40B4-BE49-F238E27FC236}">
                  <a16:creationId xmlns:a16="http://schemas.microsoft.com/office/drawing/2014/main" id="{D7F10F80-3910-A655-F142-9C5E36544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4" name="Text Box 32">
              <a:extLst>
                <a:ext uri="{FF2B5EF4-FFF2-40B4-BE49-F238E27FC236}">
                  <a16:creationId xmlns:a16="http://schemas.microsoft.com/office/drawing/2014/main" id="{F0CA6434-B270-5DB3-63A4-738DD6954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sz="2177">
                  <a:solidFill>
                    <a:schemeClr val="tx1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55317" name="Rectangle 33">
            <a:extLst>
              <a:ext uri="{FF2B5EF4-FFF2-40B4-BE49-F238E27FC236}">
                <a16:creationId xmlns:a16="http://schemas.microsoft.com/office/drawing/2014/main" id="{BA24340F-4F39-5BD8-A856-34BA089BB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241" y="5105161"/>
            <a:ext cx="45792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5318" name="Text Box 34">
            <a:extLst>
              <a:ext uri="{FF2B5EF4-FFF2-40B4-BE49-F238E27FC236}">
                <a16:creationId xmlns:a16="http://schemas.microsoft.com/office/drawing/2014/main" id="{2F149E0C-672E-5BCA-8479-2048B4623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375" y="514548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5319" name="Rectangle 35">
            <a:extLst>
              <a:ext uri="{FF2B5EF4-FFF2-40B4-BE49-F238E27FC236}">
                <a16:creationId xmlns:a16="http://schemas.microsoft.com/office/drawing/2014/main" id="{9D7BED15-816C-23C3-93C1-DB9573709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161" y="5105161"/>
            <a:ext cx="45648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5320" name="Text Box 36">
            <a:extLst>
              <a:ext uri="{FF2B5EF4-FFF2-40B4-BE49-F238E27FC236}">
                <a16:creationId xmlns:a16="http://schemas.microsoft.com/office/drawing/2014/main" id="{CC1BCDFA-D73B-1437-E40E-222AA443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295" y="514548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5321" name="Rectangle 37">
            <a:extLst>
              <a:ext uri="{FF2B5EF4-FFF2-40B4-BE49-F238E27FC236}">
                <a16:creationId xmlns:a16="http://schemas.microsoft.com/office/drawing/2014/main" id="{0E9BB081-C259-1F7E-ABAE-4F618CD5A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641" y="5105161"/>
            <a:ext cx="45792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5322" name="Text Box 38">
            <a:extLst>
              <a:ext uri="{FF2B5EF4-FFF2-40B4-BE49-F238E27FC236}">
                <a16:creationId xmlns:a16="http://schemas.microsoft.com/office/drawing/2014/main" id="{663CA647-434F-CB2A-8C4D-A9B6A0FFC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775" y="514548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55323" name="Group 39">
            <a:extLst>
              <a:ext uri="{FF2B5EF4-FFF2-40B4-BE49-F238E27FC236}">
                <a16:creationId xmlns:a16="http://schemas.microsoft.com/office/drawing/2014/main" id="{C2DFDD0B-EEA2-DE4E-2050-8E2288951238}"/>
              </a:ext>
            </a:extLst>
          </p:cNvPr>
          <p:cNvGrpSpPr>
            <a:grpSpLocks/>
          </p:cNvGrpSpPr>
          <p:nvPr/>
        </p:nvGrpSpPr>
        <p:grpSpPr bwMode="auto">
          <a:xfrm>
            <a:off x="8076961" y="5105160"/>
            <a:ext cx="457920" cy="487458"/>
            <a:chOff x="4169" y="2640"/>
            <a:chExt cx="288" cy="307"/>
          </a:xfrm>
        </p:grpSpPr>
        <p:sp>
          <p:nvSpPr>
            <p:cNvPr id="55331" name="Rectangle 40">
              <a:extLst>
                <a:ext uri="{FF2B5EF4-FFF2-40B4-BE49-F238E27FC236}">
                  <a16:creationId xmlns:a16="http://schemas.microsoft.com/office/drawing/2014/main" id="{157598A1-819E-34AB-6918-3674DE163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5332" name="Text Box 41">
              <a:extLst>
                <a:ext uri="{FF2B5EF4-FFF2-40B4-BE49-F238E27FC236}">
                  <a16:creationId xmlns:a16="http://schemas.microsoft.com/office/drawing/2014/main" id="{51FE552A-64FF-111A-6092-C920B14DA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" y="2678"/>
              <a:ext cx="2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sp>
        <p:nvSpPr>
          <p:cNvPr id="55324" name="Rectangle 42">
            <a:extLst>
              <a:ext uri="{FF2B5EF4-FFF2-40B4-BE49-F238E27FC236}">
                <a16:creationId xmlns:a16="http://schemas.microsoft.com/office/drawing/2014/main" id="{5EB0B895-2F7E-97B1-9752-B9DB6015D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041" y="5105161"/>
            <a:ext cx="45792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5325" name="Text Box 43">
            <a:extLst>
              <a:ext uri="{FF2B5EF4-FFF2-40B4-BE49-F238E27FC236}">
                <a16:creationId xmlns:a16="http://schemas.microsoft.com/office/drawing/2014/main" id="{36BE208E-4F74-0B8E-46E9-002C85C01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0175" y="514548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5326" name="Rectangle 44">
            <a:extLst>
              <a:ext uri="{FF2B5EF4-FFF2-40B4-BE49-F238E27FC236}">
                <a16:creationId xmlns:a16="http://schemas.microsoft.com/office/drawing/2014/main" id="{225597B7-5680-790B-9A90-300854C07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961" y="5105161"/>
            <a:ext cx="45648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5327" name="Text Box 45">
            <a:extLst>
              <a:ext uri="{FF2B5EF4-FFF2-40B4-BE49-F238E27FC236}">
                <a16:creationId xmlns:a16="http://schemas.microsoft.com/office/drawing/2014/main" id="{4A7C620B-84E0-0F26-400E-7779E8199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1953" y="5145481"/>
            <a:ext cx="489215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</a:p>
        </p:txBody>
      </p:sp>
      <p:grpSp>
        <p:nvGrpSpPr>
          <p:cNvPr id="55328" name="Group 46">
            <a:extLst>
              <a:ext uri="{FF2B5EF4-FFF2-40B4-BE49-F238E27FC236}">
                <a16:creationId xmlns:a16="http://schemas.microsoft.com/office/drawing/2014/main" id="{9504649A-37B4-0F0B-5E72-63A2DC710D9C}"/>
              </a:ext>
            </a:extLst>
          </p:cNvPr>
          <p:cNvGrpSpPr>
            <a:grpSpLocks/>
          </p:cNvGrpSpPr>
          <p:nvPr/>
        </p:nvGrpSpPr>
        <p:grpSpPr bwMode="auto">
          <a:xfrm>
            <a:off x="6688207" y="5105165"/>
            <a:ext cx="489504" cy="467307"/>
            <a:chOff x="5029" y="2640"/>
            <a:chExt cx="308" cy="294"/>
          </a:xfrm>
        </p:grpSpPr>
        <p:sp>
          <p:nvSpPr>
            <p:cNvPr id="55329" name="Rectangle 47">
              <a:extLst>
                <a:ext uri="{FF2B5EF4-FFF2-40B4-BE49-F238E27FC236}">
                  <a16:creationId xmlns:a16="http://schemas.microsoft.com/office/drawing/2014/main" id="{4A0EDC3A-BB06-11B0-0351-BB5BB2A40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5330" name="Text Box 48">
              <a:extLst>
                <a:ext uri="{FF2B5EF4-FFF2-40B4-BE49-F238E27FC236}">
                  <a16:creationId xmlns:a16="http://schemas.microsoft.com/office/drawing/2014/main" id="{16D84D4B-9742-8CA5-A6DA-1477ACA04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" y="2665"/>
              <a:ext cx="3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1F46599B-8085-043E-3DA4-FC4773AC0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601" y="1829161"/>
            <a:ext cx="4875840" cy="4114080"/>
          </a:xfrm>
        </p:spPr>
        <p:txBody>
          <a:bodyPr/>
          <a:lstStyle/>
          <a:p>
            <a:r>
              <a:rPr lang="en-US" altLang="zh-CN" sz="2358">
                <a:ea typeface="宋体" panose="02010600030101010101" pitchFamily="2" charset="-122"/>
              </a:rPr>
              <a:t>When i and j have crossed</a:t>
            </a:r>
          </a:p>
          <a:p>
            <a:pPr lvl="1"/>
            <a:r>
              <a:rPr lang="en-US" altLang="zh-CN" sz="1996">
                <a:ea typeface="宋体" panose="02010600030101010101" pitchFamily="2" charset="-122"/>
              </a:rPr>
              <a:t>Swap A[i] and pivot</a:t>
            </a:r>
          </a:p>
          <a:p>
            <a:r>
              <a:rPr lang="en-US" altLang="zh-CN" sz="2358">
                <a:ea typeface="宋体" panose="02010600030101010101" pitchFamily="2" charset="-122"/>
              </a:rPr>
              <a:t>Result:</a:t>
            </a:r>
          </a:p>
          <a:p>
            <a:pPr lvl="1"/>
            <a:r>
              <a:rPr lang="en-US" altLang="zh-CN" sz="1996">
                <a:ea typeface="宋体" panose="02010600030101010101" pitchFamily="2" charset="-122"/>
              </a:rPr>
              <a:t>A[x] &lt;= pivot, for x &lt; i</a:t>
            </a:r>
          </a:p>
          <a:p>
            <a:pPr lvl="1"/>
            <a:r>
              <a:rPr lang="en-US" altLang="zh-CN" sz="1996">
                <a:ea typeface="宋体" panose="02010600030101010101" pitchFamily="2" charset="-122"/>
              </a:rPr>
              <a:t>A[x] &gt;= pivot, for x &gt; i</a:t>
            </a:r>
          </a:p>
        </p:txBody>
      </p:sp>
      <p:grpSp>
        <p:nvGrpSpPr>
          <p:cNvPr id="56323" name="Group 3">
            <a:extLst>
              <a:ext uri="{FF2B5EF4-FFF2-40B4-BE49-F238E27FC236}">
                <a16:creationId xmlns:a16="http://schemas.microsoft.com/office/drawing/2014/main" id="{035BBC44-1145-2519-320E-EC0D209116DB}"/>
              </a:ext>
            </a:extLst>
          </p:cNvPr>
          <p:cNvGrpSpPr>
            <a:grpSpLocks/>
          </p:cNvGrpSpPr>
          <p:nvPr/>
        </p:nvGrpSpPr>
        <p:grpSpPr bwMode="auto">
          <a:xfrm>
            <a:off x="6095521" y="2498756"/>
            <a:ext cx="305280" cy="884902"/>
            <a:chOff x="3456" y="3206"/>
            <a:chExt cx="192" cy="557"/>
          </a:xfrm>
        </p:grpSpPr>
        <p:sp>
          <p:nvSpPr>
            <p:cNvPr id="56387" name="Line 4">
              <a:extLst>
                <a:ext uri="{FF2B5EF4-FFF2-40B4-BE49-F238E27FC236}">
                  <a16:creationId xmlns:a16="http://schemas.microsoft.com/office/drawing/2014/main" id="{44DBA48F-DA0D-E8AD-C478-5DD96E9EC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8" name="Text Box 5">
              <a:extLst>
                <a:ext uri="{FF2B5EF4-FFF2-40B4-BE49-F238E27FC236}">
                  <a16:creationId xmlns:a16="http://schemas.microsoft.com/office/drawing/2014/main" id="{9AF11B14-018B-CA6D-3303-1B39AEC95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sz="2177">
                  <a:solidFill>
                    <a:schemeClr val="tx1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56324" name="Group 6">
            <a:extLst>
              <a:ext uri="{FF2B5EF4-FFF2-40B4-BE49-F238E27FC236}">
                <a16:creationId xmlns:a16="http://schemas.microsoft.com/office/drawing/2014/main" id="{FC02FB9B-1D3C-7C0F-A06A-5D5A568AD3E9}"/>
              </a:ext>
            </a:extLst>
          </p:cNvPr>
          <p:cNvGrpSpPr>
            <a:grpSpLocks/>
          </p:cNvGrpSpPr>
          <p:nvPr/>
        </p:nvGrpSpPr>
        <p:grpSpPr bwMode="auto">
          <a:xfrm>
            <a:off x="7467840" y="2498759"/>
            <a:ext cx="380160" cy="867610"/>
            <a:chOff x="4992" y="3206"/>
            <a:chExt cx="240" cy="547"/>
          </a:xfrm>
        </p:grpSpPr>
        <p:sp>
          <p:nvSpPr>
            <p:cNvPr id="56385" name="Line 7">
              <a:extLst>
                <a:ext uri="{FF2B5EF4-FFF2-40B4-BE49-F238E27FC236}">
                  <a16:creationId xmlns:a16="http://schemas.microsoft.com/office/drawing/2014/main" id="{6F90BC2C-B9A0-4191-475C-BA1221187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6" name="Text Box 8">
              <a:extLst>
                <a:ext uri="{FF2B5EF4-FFF2-40B4-BE49-F238E27FC236}">
                  <a16:creationId xmlns:a16="http://schemas.microsoft.com/office/drawing/2014/main" id="{E09058AD-79C5-8F4F-4526-4EEDAE655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sz="2177">
                  <a:solidFill>
                    <a:schemeClr val="tx1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56325" name="Rectangle 9">
            <a:extLst>
              <a:ext uri="{FF2B5EF4-FFF2-40B4-BE49-F238E27FC236}">
                <a16:creationId xmlns:a16="http://schemas.microsoft.com/office/drawing/2014/main" id="{4D8E6378-9166-4476-7510-D60C9EFA1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201" y="1889641"/>
            <a:ext cx="457920" cy="45648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6326" name="Text Box 10">
            <a:extLst>
              <a:ext uri="{FF2B5EF4-FFF2-40B4-BE49-F238E27FC236}">
                <a16:creationId xmlns:a16="http://schemas.microsoft.com/office/drawing/2014/main" id="{670D4EF6-3033-D4A3-D408-9590945D4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335" y="192852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6327" name="Rectangle 11">
            <a:extLst>
              <a:ext uri="{FF2B5EF4-FFF2-40B4-BE49-F238E27FC236}">
                <a16:creationId xmlns:a16="http://schemas.microsoft.com/office/drawing/2014/main" id="{11B7750B-4E7D-2F9C-14D5-CB69AD7B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121" y="1889641"/>
            <a:ext cx="456480" cy="45648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6328" name="Text Box 12">
            <a:extLst>
              <a:ext uri="{FF2B5EF4-FFF2-40B4-BE49-F238E27FC236}">
                <a16:creationId xmlns:a16="http://schemas.microsoft.com/office/drawing/2014/main" id="{33B6472C-0F72-234C-769B-071A27C46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535" y="192852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6329" name="Rectangle 13">
            <a:extLst>
              <a:ext uri="{FF2B5EF4-FFF2-40B4-BE49-F238E27FC236}">
                <a16:creationId xmlns:a16="http://schemas.microsoft.com/office/drawing/2014/main" id="{435DF7DB-8167-0A71-FB04-002D3B878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601" y="1889641"/>
            <a:ext cx="457920" cy="45648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6330" name="Text Box 14">
            <a:extLst>
              <a:ext uri="{FF2B5EF4-FFF2-40B4-BE49-F238E27FC236}">
                <a16:creationId xmlns:a16="http://schemas.microsoft.com/office/drawing/2014/main" id="{95F0E635-C461-A01A-36C8-2B2C6B82B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735" y="192852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56331" name="Group 15">
            <a:extLst>
              <a:ext uri="{FF2B5EF4-FFF2-40B4-BE49-F238E27FC236}">
                <a16:creationId xmlns:a16="http://schemas.microsoft.com/office/drawing/2014/main" id="{F4C538A9-5EE3-A5A1-EF20-CAAF15EC439D}"/>
              </a:ext>
            </a:extLst>
          </p:cNvPr>
          <p:cNvGrpSpPr>
            <a:grpSpLocks/>
          </p:cNvGrpSpPr>
          <p:nvPr/>
        </p:nvGrpSpPr>
        <p:grpSpPr bwMode="auto">
          <a:xfrm>
            <a:off x="8305921" y="1889648"/>
            <a:ext cx="456480" cy="487460"/>
            <a:chOff x="4169" y="2640"/>
            <a:chExt cx="288" cy="307"/>
          </a:xfrm>
        </p:grpSpPr>
        <p:sp>
          <p:nvSpPr>
            <p:cNvPr id="56383" name="Rectangle 16">
              <a:extLst>
                <a:ext uri="{FF2B5EF4-FFF2-40B4-BE49-F238E27FC236}">
                  <a16:creationId xmlns:a16="http://schemas.microsoft.com/office/drawing/2014/main" id="{B57C8534-1411-FDE1-3A24-AC0C6F75A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6384" name="Text Box 17">
              <a:extLst>
                <a:ext uri="{FF2B5EF4-FFF2-40B4-BE49-F238E27FC236}">
                  <a16:creationId xmlns:a16="http://schemas.microsoft.com/office/drawing/2014/main" id="{375407D2-14A7-2749-7C66-931A4CE28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" y="2678"/>
              <a:ext cx="21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sp>
        <p:nvSpPr>
          <p:cNvPr id="56332" name="Rectangle 18">
            <a:extLst>
              <a:ext uri="{FF2B5EF4-FFF2-40B4-BE49-F238E27FC236}">
                <a16:creationId xmlns:a16="http://schemas.microsoft.com/office/drawing/2014/main" id="{02FFF06C-5626-F616-75E1-2617CA64C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001" y="1889641"/>
            <a:ext cx="457920" cy="45648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6333" name="Text Box 19">
            <a:extLst>
              <a:ext uri="{FF2B5EF4-FFF2-40B4-BE49-F238E27FC236}">
                <a16:creationId xmlns:a16="http://schemas.microsoft.com/office/drawing/2014/main" id="{0E6A1CB0-E45B-05F9-8401-7652D5387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135" y="192852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6334" name="Rectangle 20">
            <a:extLst>
              <a:ext uri="{FF2B5EF4-FFF2-40B4-BE49-F238E27FC236}">
                <a16:creationId xmlns:a16="http://schemas.microsoft.com/office/drawing/2014/main" id="{4AD54F4F-3834-B763-C596-B1932896E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921" y="1889641"/>
            <a:ext cx="456480" cy="45648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6335" name="Text Box 21">
            <a:extLst>
              <a:ext uri="{FF2B5EF4-FFF2-40B4-BE49-F238E27FC236}">
                <a16:creationId xmlns:a16="http://schemas.microsoft.com/office/drawing/2014/main" id="{0D4CB916-0F58-6F97-343C-FEF406C6C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0913" y="1928521"/>
            <a:ext cx="489215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</a:p>
        </p:txBody>
      </p:sp>
      <p:grpSp>
        <p:nvGrpSpPr>
          <p:cNvPr id="56336" name="Group 22">
            <a:extLst>
              <a:ext uri="{FF2B5EF4-FFF2-40B4-BE49-F238E27FC236}">
                <a16:creationId xmlns:a16="http://schemas.microsoft.com/office/drawing/2014/main" id="{AB778FB4-5B70-C0A3-FFC5-D53924F414A9}"/>
              </a:ext>
            </a:extLst>
          </p:cNvPr>
          <p:cNvGrpSpPr>
            <a:grpSpLocks/>
          </p:cNvGrpSpPr>
          <p:nvPr/>
        </p:nvGrpSpPr>
        <p:grpSpPr bwMode="auto">
          <a:xfrm>
            <a:off x="6917181" y="1889635"/>
            <a:ext cx="489605" cy="467426"/>
            <a:chOff x="5029" y="2640"/>
            <a:chExt cx="309" cy="295"/>
          </a:xfrm>
        </p:grpSpPr>
        <p:sp>
          <p:nvSpPr>
            <p:cNvPr id="56381" name="Rectangle 23">
              <a:extLst>
                <a:ext uri="{FF2B5EF4-FFF2-40B4-BE49-F238E27FC236}">
                  <a16:creationId xmlns:a16="http://schemas.microsoft.com/office/drawing/2014/main" id="{D62048DA-D1CC-D044-EB74-4C481486F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6382" name="Text Box 24">
              <a:extLst>
                <a:ext uri="{FF2B5EF4-FFF2-40B4-BE49-F238E27FC236}">
                  <a16:creationId xmlns:a16="http://schemas.microsoft.com/office/drawing/2014/main" id="{8C3F6779-E15A-39E0-4734-7E3872694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" y="2665"/>
              <a:ext cx="30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19</a:t>
              </a:r>
            </a:p>
          </p:txBody>
        </p:sp>
      </p:grpSp>
      <p:grpSp>
        <p:nvGrpSpPr>
          <p:cNvPr id="56337" name="Group 25">
            <a:extLst>
              <a:ext uri="{FF2B5EF4-FFF2-40B4-BE49-F238E27FC236}">
                <a16:creationId xmlns:a16="http://schemas.microsoft.com/office/drawing/2014/main" id="{8BABB60B-277D-3AC3-36D8-B081E14531D4}"/>
              </a:ext>
            </a:extLst>
          </p:cNvPr>
          <p:cNvGrpSpPr>
            <a:grpSpLocks/>
          </p:cNvGrpSpPr>
          <p:nvPr/>
        </p:nvGrpSpPr>
        <p:grpSpPr bwMode="auto">
          <a:xfrm>
            <a:off x="7086241" y="4038116"/>
            <a:ext cx="305280" cy="884903"/>
            <a:chOff x="3456" y="3206"/>
            <a:chExt cx="192" cy="557"/>
          </a:xfrm>
        </p:grpSpPr>
        <p:sp>
          <p:nvSpPr>
            <p:cNvPr id="56379" name="Line 26">
              <a:extLst>
                <a:ext uri="{FF2B5EF4-FFF2-40B4-BE49-F238E27FC236}">
                  <a16:creationId xmlns:a16="http://schemas.microsoft.com/office/drawing/2014/main" id="{54443E0B-7E28-DF3D-8201-EBC1E60DA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0" name="Text Box 27">
              <a:extLst>
                <a:ext uri="{FF2B5EF4-FFF2-40B4-BE49-F238E27FC236}">
                  <a16:creationId xmlns:a16="http://schemas.microsoft.com/office/drawing/2014/main" id="{B6F10A4F-96DA-2ADE-D9D6-D497D2B04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sz="2177">
                  <a:solidFill>
                    <a:schemeClr val="tx1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56338" name="Group 28">
            <a:extLst>
              <a:ext uri="{FF2B5EF4-FFF2-40B4-BE49-F238E27FC236}">
                <a16:creationId xmlns:a16="http://schemas.microsoft.com/office/drawing/2014/main" id="{9FFAF3C1-D9C4-584C-3F87-AB549B11D654}"/>
              </a:ext>
            </a:extLst>
          </p:cNvPr>
          <p:cNvGrpSpPr>
            <a:grpSpLocks/>
          </p:cNvGrpSpPr>
          <p:nvPr/>
        </p:nvGrpSpPr>
        <p:grpSpPr bwMode="auto">
          <a:xfrm>
            <a:off x="6553441" y="4038126"/>
            <a:ext cx="380160" cy="869065"/>
            <a:chOff x="4992" y="3206"/>
            <a:chExt cx="240" cy="547"/>
          </a:xfrm>
        </p:grpSpPr>
        <p:sp>
          <p:nvSpPr>
            <p:cNvPr id="56377" name="Line 29">
              <a:extLst>
                <a:ext uri="{FF2B5EF4-FFF2-40B4-BE49-F238E27FC236}">
                  <a16:creationId xmlns:a16="http://schemas.microsoft.com/office/drawing/2014/main" id="{C14E379E-F763-D07A-734E-2B35F44C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8" name="Text Box 30">
              <a:extLst>
                <a:ext uri="{FF2B5EF4-FFF2-40B4-BE49-F238E27FC236}">
                  <a16:creationId xmlns:a16="http://schemas.microsoft.com/office/drawing/2014/main" id="{094938AD-E861-AA08-2ABA-8A3616C68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sz="2177">
                  <a:solidFill>
                    <a:schemeClr val="tx1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56339" name="Rectangle 31">
            <a:extLst>
              <a:ext uri="{FF2B5EF4-FFF2-40B4-BE49-F238E27FC236}">
                <a16:creationId xmlns:a16="http://schemas.microsoft.com/office/drawing/2014/main" id="{C6E03663-342D-A498-8C1B-6A9BA806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201" y="3429001"/>
            <a:ext cx="457920" cy="45648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6340" name="Text Box 32">
            <a:extLst>
              <a:ext uri="{FF2B5EF4-FFF2-40B4-BE49-F238E27FC236}">
                <a16:creationId xmlns:a16="http://schemas.microsoft.com/office/drawing/2014/main" id="{57507CFF-0CCF-2B3C-05F4-BB030AFF9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335" y="346932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6341" name="Rectangle 33">
            <a:extLst>
              <a:ext uri="{FF2B5EF4-FFF2-40B4-BE49-F238E27FC236}">
                <a16:creationId xmlns:a16="http://schemas.microsoft.com/office/drawing/2014/main" id="{E9136FC2-0618-0247-14FC-B05AE817F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121" y="3429001"/>
            <a:ext cx="456480" cy="45648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6342" name="Text Box 34">
            <a:extLst>
              <a:ext uri="{FF2B5EF4-FFF2-40B4-BE49-F238E27FC236}">
                <a16:creationId xmlns:a16="http://schemas.microsoft.com/office/drawing/2014/main" id="{FEC3F32E-5A32-5CF5-9E85-54E6A4B4E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535" y="346932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6343" name="Rectangle 35">
            <a:extLst>
              <a:ext uri="{FF2B5EF4-FFF2-40B4-BE49-F238E27FC236}">
                <a16:creationId xmlns:a16="http://schemas.microsoft.com/office/drawing/2014/main" id="{2D10362C-5275-105F-8D46-BF1215080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601" y="3429001"/>
            <a:ext cx="457920" cy="45648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6344" name="Text Box 36">
            <a:extLst>
              <a:ext uri="{FF2B5EF4-FFF2-40B4-BE49-F238E27FC236}">
                <a16:creationId xmlns:a16="http://schemas.microsoft.com/office/drawing/2014/main" id="{EC4DBC18-45D2-1B96-3B7D-1A2531116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735" y="346932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56345" name="Group 37">
            <a:extLst>
              <a:ext uri="{FF2B5EF4-FFF2-40B4-BE49-F238E27FC236}">
                <a16:creationId xmlns:a16="http://schemas.microsoft.com/office/drawing/2014/main" id="{96E9DC10-5B80-9614-123D-6D592EC1E1A8}"/>
              </a:ext>
            </a:extLst>
          </p:cNvPr>
          <p:cNvGrpSpPr>
            <a:grpSpLocks/>
          </p:cNvGrpSpPr>
          <p:nvPr/>
        </p:nvGrpSpPr>
        <p:grpSpPr bwMode="auto">
          <a:xfrm>
            <a:off x="8305921" y="3429000"/>
            <a:ext cx="456480" cy="487458"/>
            <a:chOff x="4169" y="2640"/>
            <a:chExt cx="288" cy="307"/>
          </a:xfrm>
        </p:grpSpPr>
        <p:sp>
          <p:nvSpPr>
            <p:cNvPr id="56375" name="Rectangle 38">
              <a:extLst>
                <a:ext uri="{FF2B5EF4-FFF2-40B4-BE49-F238E27FC236}">
                  <a16:creationId xmlns:a16="http://schemas.microsoft.com/office/drawing/2014/main" id="{58DF7F79-0CD7-96AE-5ACB-11D1271FE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6376" name="Text Box 39">
              <a:extLst>
                <a:ext uri="{FF2B5EF4-FFF2-40B4-BE49-F238E27FC236}">
                  <a16:creationId xmlns:a16="http://schemas.microsoft.com/office/drawing/2014/main" id="{BD515853-3E7D-5F34-CE8A-681C7C351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" y="2678"/>
              <a:ext cx="21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sp>
        <p:nvSpPr>
          <p:cNvPr id="56346" name="Rectangle 40">
            <a:extLst>
              <a:ext uri="{FF2B5EF4-FFF2-40B4-BE49-F238E27FC236}">
                <a16:creationId xmlns:a16="http://schemas.microsoft.com/office/drawing/2014/main" id="{2516B540-77AE-0055-E0EF-B0DAACF09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001" y="3429001"/>
            <a:ext cx="457920" cy="45648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6347" name="Text Box 41">
            <a:extLst>
              <a:ext uri="{FF2B5EF4-FFF2-40B4-BE49-F238E27FC236}">
                <a16:creationId xmlns:a16="http://schemas.microsoft.com/office/drawing/2014/main" id="{EFD267AC-E4A4-EF5D-604A-65404E867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135" y="346932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6348" name="Rectangle 42">
            <a:extLst>
              <a:ext uri="{FF2B5EF4-FFF2-40B4-BE49-F238E27FC236}">
                <a16:creationId xmlns:a16="http://schemas.microsoft.com/office/drawing/2014/main" id="{70E748B5-2296-7736-37FB-804C352AF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921" y="3429001"/>
            <a:ext cx="456480" cy="45648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6349" name="Text Box 43">
            <a:extLst>
              <a:ext uri="{FF2B5EF4-FFF2-40B4-BE49-F238E27FC236}">
                <a16:creationId xmlns:a16="http://schemas.microsoft.com/office/drawing/2014/main" id="{5720A549-8A46-57B3-FA7A-B5D7AFC26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0913" y="3469321"/>
            <a:ext cx="489215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</a:p>
        </p:txBody>
      </p:sp>
      <p:grpSp>
        <p:nvGrpSpPr>
          <p:cNvPr id="56350" name="Group 44">
            <a:extLst>
              <a:ext uri="{FF2B5EF4-FFF2-40B4-BE49-F238E27FC236}">
                <a16:creationId xmlns:a16="http://schemas.microsoft.com/office/drawing/2014/main" id="{BD0F0735-DE62-BDDE-52C8-1405D0A02873}"/>
              </a:ext>
            </a:extLst>
          </p:cNvPr>
          <p:cNvGrpSpPr>
            <a:grpSpLocks/>
          </p:cNvGrpSpPr>
          <p:nvPr/>
        </p:nvGrpSpPr>
        <p:grpSpPr bwMode="auto">
          <a:xfrm>
            <a:off x="6917181" y="3429005"/>
            <a:ext cx="489605" cy="467307"/>
            <a:chOff x="5029" y="2640"/>
            <a:chExt cx="309" cy="294"/>
          </a:xfrm>
        </p:grpSpPr>
        <p:sp>
          <p:nvSpPr>
            <p:cNvPr id="56373" name="Rectangle 45">
              <a:extLst>
                <a:ext uri="{FF2B5EF4-FFF2-40B4-BE49-F238E27FC236}">
                  <a16:creationId xmlns:a16="http://schemas.microsoft.com/office/drawing/2014/main" id="{BEADC29C-91E9-AA49-53FF-47D9916C1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6374" name="Text Box 46">
              <a:extLst>
                <a:ext uri="{FF2B5EF4-FFF2-40B4-BE49-F238E27FC236}">
                  <a16:creationId xmlns:a16="http://schemas.microsoft.com/office/drawing/2014/main" id="{42A6ACEB-C3E8-E704-7B6D-1EC291FED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" y="2665"/>
              <a:ext cx="30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19</a:t>
              </a:r>
            </a:p>
          </p:txBody>
        </p:sp>
      </p:grpSp>
      <p:grpSp>
        <p:nvGrpSpPr>
          <p:cNvPr id="56351" name="Group 47">
            <a:extLst>
              <a:ext uri="{FF2B5EF4-FFF2-40B4-BE49-F238E27FC236}">
                <a16:creationId xmlns:a16="http://schemas.microsoft.com/office/drawing/2014/main" id="{1A0FB494-1BB8-3A43-72A0-2CF199F803BD}"/>
              </a:ext>
            </a:extLst>
          </p:cNvPr>
          <p:cNvGrpSpPr>
            <a:grpSpLocks/>
          </p:cNvGrpSpPr>
          <p:nvPr/>
        </p:nvGrpSpPr>
        <p:grpSpPr bwMode="auto">
          <a:xfrm>
            <a:off x="7086241" y="5622116"/>
            <a:ext cx="305280" cy="884903"/>
            <a:chOff x="3456" y="3206"/>
            <a:chExt cx="192" cy="557"/>
          </a:xfrm>
        </p:grpSpPr>
        <p:sp>
          <p:nvSpPr>
            <p:cNvPr id="56371" name="Line 48">
              <a:extLst>
                <a:ext uri="{FF2B5EF4-FFF2-40B4-BE49-F238E27FC236}">
                  <a16:creationId xmlns:a16="http://schemas.microsoft.com/office/drawing/2014/main" id="{002D59DF-3655-A5E8-9651-C3E304F705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2" name="Text Box 49">
              <a:extLst>
                <a:ext uri="{FF2B5EF4-FFF2-40B4-BE49-F238E27FC236}">
                  <a16:creationId xmlns:a16="http://schemas.microsoft.com/office/drawing/2014/main" id="{EBD27A3F-07BB-F263-F90A-A3C61343B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sz="2177">
                  <a:solidFill>
                    <a:schemeClr val="tx1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56352" name="Group 50">
            <a:extLst>
              <a:ext uri="{FF2B5EF4-FFF2-40B4-BE49-F238E27FC236}">
                <a16:creationId xmlns:a16="http://schemas.microsoft.com/office/drawing/2014/main" id="{BB01FB8C-AB1A-04AD-3A33-CF2914F4B13C}"/>
              </a:ext>
            </a:extLst>
          </p:cNvPr>
          <p:cNvGrpSpPr>
            <a:grpSpLocks/>
          </p:cNvGrpSpPr>
          <p:nvPr/>
        </p:nvGrpSpPr>
        <p:grpSpPr bwMode="auto">
          <a:xfrm>
            <a:off x="6553441" y="5622126"/>
            <a:ext cx="380160" cy="869065"/>
            <a:chOff x="4992" y="3206"/>
            <a:chExt cx="240" cy="547"/>
          </a:xfrm>
        </p:grpSpPr>
        <p:sp>
          <p:nvSpPr>
            <p:cNvPr id="56369" name="Line 51">
              <a:extLst>
                <a:ext uri="{FF2B5EF4-FFF2-40B4-BE49-F238E27FC236}">
                  <a16:creationId xmlns:a16="http://schemas.microsoft.com/office/drawing/2014/main" id="{C8A616B4-A242-CB74-B767-F189CFCB89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0" name="Text Box 52">
              <a:extLst>
                <a:ext uri="{FF2B5EF4-FFF2-40B4-BE49-F238E27FC236}">
                  <a16:creationId xmlns:a16="http://schemas.microsoft.com/office/drawing/2014/main" id="{0F216802-4555-924E-5303-140DFD1A3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sz="2177">
                  <a:solidFill>
                    <a:schemeClr val="tx1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56353" name="Rectangle 53">
            <a:extLst>
              <a:ext uri="{FF2B5EF4-FFF2-40B4-BE49-F238E27FC236}">
                <a16:creationId xmlns:a16="http://schemas.microsoft.com/office/drawing/2014/main" id="{B4B06A9F-0F71-7385-13E8-4E3E861AE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201" y="5013001"/>
            <a:ext cx="45792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6354" name="Text Box 54">
            <a:extLst>
              <a:ext uri="{FF2B5EF4-FFF2-40B4-BE49-F238E27FC236}">
                <a16:creationId xmlns:a16="http://schemas.microsoft.com/office/drawing/2014/main" id="{1BCE342C-38C8-EE43-EF2D-133730FBB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335" y="505332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6355" name="Rectangle 55">
            <a:extLst>
              <a:ext uri="{FF2B5EF4-FFF2-40B4-BE49-F238E27FC236}">
                <a16:creationId xmlns:a16="http://schemas.microsoft.com/office/drawing/2014/main" id="{88C60B23-99E4-6212-C592-D7676F73B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121" y="5013001"/>
            <a:ext cx="45648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6356" name="Text Box 56">
            <a:extLst>
              <a:ext uri="{FF2B5EF4-FFF2-40B4-BE49-F238E27FC236}">
                <a16:creationId xmlns:a16="http://schemas.microsoft.com/office/drawing/2014/main" id="{2046C1B1-D593-AC69-9BCF-5CCC1A960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535" y="505332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6357" name="Rectangle 57">
            <a:extLst>
              <a:ext uri="{FF2B5EF4-FFF2-40B4-BE49-F238E27FC236}">
                <a16:creationId xmlns:a16="http://schemas.microsoft.com/office/drawing/2014/main" id="{76D8D8CA-2582-7619-CBF4-804BEE49F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601" y="5013001"/>
            <a:ext cx="45792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6358" name="Text Box 58">
            <a:extLst>
              <a:ext uri="{FF2B5EF4-FFF2-40B4-BE49-F238E27FC236}">
                <a16:creationId xmlns:a16="http://schemas.microsoft.com/office/drawing/2014/main" id="{AF47566A-4DA5-821F-80E1-438787971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735" y="505332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56359" name="Group 59">
            <a:extLst>
              <a:ext uri="{FF2B5EF4-FFF2-40B4-BE49-F238E27FC236}">
                <a16:creationId xmlns:a16="http://schemas.microsoft.com/office/drawing/2014/main" id="{066980B2-7767-77CC-BA70-52B5286F9922}"/>
              </a:ext>
            </a:extLst>
          </p:cNvPr>
          <p:cNvGrpSpPr>
            <a:grpSpLocks/>
          </p:cNvGrpSpPr>
          <p:nvPr/>
        </p:nvGrpSpPr>
        <p:grpSpPr bwMode="auto">
          <a:xfrm>
            <a:off x="6933601" y="5015880"/>
            <a:ext cx="457920" cy="487458"/>
            <a:chOff x="4169" y="2640"/>
            <a:chExt cx="288" cy="307"/>
          </a:xfrm>
        </p:grpSpPr>
        <p:sp>
          <p:nvSpPr>
            <p:cNvPr id="56367" name="Rectangle 60">
              <a:extLst>
                <a:ext uri="{FF2B5EF4-FFF2-40B4-BE49-F238E27FC236}">
                  <a16:creationId xmlns:a16="http://schemas.microsoft.com/office/drawing/2014/main" id="{581C558F-89D3-A8D8-F6B1-2EB1EFC6A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6368" name="Text Box 61">
              <a:extLst>
                <a:ext uri="{FF2B5EF4-FFF2-40B4-BE49-F238E27FC236}">
                  <a16:creationId xmlns:a16="http://schemas.microsoft.com/office/drawing/2014/main" id="{5CA95FE5-401C-1FC6-7A6A-80F247E69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" y="2678"/>
              <a:ext cx="2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sp>
        <p:nvSpPr>
          <p:cNvPr id="56360" name="Rectangle 62">
            <a:extLst>
              <a:ext uri="{FF2B5EF4-FFF2-40B4-BE49-F238E27FC236}">
                <a16:creationId xmlns:a16="http://schemas.microsoft.com/office/drawing/2014/main" id="{BA040680-68FE-AB56-15C1-B6815288B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001" y="5013001"/>
            <a:ext cx="45792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6361" name="Text Box 63">
            <a:extLst>
              <a:ext uri="{FF2B5EF4-FFF2-40B4-BE49-F238E27FC236}">
                <a16:creationId xmlns:a16="http://schemas.microsoft.com/office/drawing/2014/main" id="{0E6104A9-4A13-3CF9-C66A-CF1CFBAFA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135" y="5053321"/>
            <a:ext cx="33693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6362" name="Rectangle 64">
            <a:extLst>
              <a:ext uri="{FF2B5EF4-FFF2-40B4-BE49-F238E27FC236}">
                <a16:creationId xmlns:a16="http://schemas.microsoft.com/office/drawing/2014/main" id="{B88FF57F-E578-4662-709D-0E0902DB5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921" y="5013001"/>
            <a:ext cx="456480" cy="45792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56363" name="Text Box 65">
            <a:extLst>
              <a:ext uri="{FF2B5EF4-FFF2-40B4-BE49-F238E27FC236}">
                <a16:creationId xmlns:a16="http://schemas.microsoft.com/office/drawing/2014/main" id="{203B22CF-F2D9-B452-F10A-4728E89BC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0913" y="5053321"/>
            <a:ext cx="489215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17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</a:p>
        </p:txBody>
      </p:sp>
      <p:grpSp>
        <p:nvGrpSpPr>
          <p:cNvPr id="56364" name="Group 66">
            <a:extLst>
              <a:ext uri="{FF2B5EF4-FFF2-40B4-BE49-F238E27FC236}">
                <a16:creationId xmlns:a16="http://schemas.microsoft.com/office/drawing/2014/main" id="{FF5EDF8D-992E-34E4-FA4A-18FB5842BD77}"/>
              </a:ext>
            </a:extLst>
          </p:cNvPr>
          <p:cNvGrpSpPr>
            <a:grpSpLocks/>
          </p:cNvGrpSpPr>
          <p:nvPr/>
        </p:nvGrpSpPr>
        <p:grpSpPr bwMode="auto">
          <a:xfrm>
            <a:off x="8299567" y="5013005"/>
            <a:ext cx="489504" cy="467307"/>
            <a:chOff x="5029" y="2640"/>
            <a:chExt cx="308" cy="294"/>
          </a:xfrm>
        </p:grpSpPr>
        <p:sp>
          <p:nvSpPr>
            <p:cNvPr id="56365" name="Rectangle 67">
              <a:extLst>
                <a:ext uri="{FF2B5EF4-FFF2-40B4-BE49-F238E27FC236}">
                  <a16:creationId xmlns:a16="http://schemas.microsoft.com/office/drawing/2014/main" id="{19EE19AD-4FDD-BE2C-AB8F-F7B03AEB5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>
                <a:solidFill>
                  <a:schemeClr val="tx1"/>
                </a:solidFill>
              </a:endParaRPr>
            </a:p>
          </p:txBody>
        </p:sp>
        <p:sp>
          <p:nvSpPr>
            <p:cNvPr id="56366" name="Text Box 68">
              <a:extLst>
                <a:ext uri="{FF2B5EF4-FFF2-40B4-BE49-F238E27FC236}">
                  <a16:creationId xmlns:a16="http://schemas.microsoft.com/office/drawing/2014/main" id="{A6614C5A-7E63-AC79-3153-E12EACF0C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" y="2665"/>
              <a:ext cx="3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177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C3FBB59-618D-ECA1-923C-CF0AFFF7B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681" y="76681"/>
            <a:ext cx="7771680" cy="1143360"/>
          </a:xfrm>
        </p:spPr>
        <p:txBody>
          <a:bodyPr/>
          <a:lstStyle/>
          <a:p>
            <a:r>
              <a:rPr lang="en-US" altLang="en-US"/>
              <a:t>Partition: In-Place Quick-Sort (another way)</a:t>
            </a:r>
          </a:p>
        </p:txBody>
      </p:sp>
      <p:sp>
        <p:nvSpPr>
          <p:cNvPr id="733187" name="Rectangle 3">
            <a:extLst>
              <a:ext uri="{FF2B5EF4-FFF2-40B4-BE49-F238E27FC236}">
                <a16:creationId xmlns:a16="http://schemas.microsoft.com/office/drawing/2014/main" id="{0E174E13-A8C8-7426-B394-5EF674BED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01" y="1752841"/>
            <a:ext cx="7098396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996">
                <a:solidFill>
                  <a:schemeClr val="tx1"/>
                </a:solidFill>
                <a:latin typeface="Times" panose="02020603050405020304" pitchFamily="18" charset="0"/>
              </a:rPr>
              <a:t>Divide step: l scans the sequence from the left, and r from the right.</a:t>
            </a:r>
          </a:p>
        </p:txBody>
      </p:sp>
      <p:sp>
        <p:nvSpPr>
          <p:cNvPr id="733188" name="Rectangle 4">
            <a:extLst>
              <a:ext uri="{FF2B5EF4-FFF2-40B4-BE49-F238E27FC236}">
                <a16:creationId xmlns:a16="http://schemas.microsoft.com/office/drawing/2014/main" id="{CC07DED2-FDB1-290C-5A01-465FD86B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01" y="3200041"/>
            <a:ext cx="8762400" cy="70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996">
                <a:solidFill>
                  <a:schemeClr val="tx1"/>
                </a:solidFill>
                <a:latin typeface="Times" panose="02020603050405020304" pitchFamily="18" charset="0"/>
              </a:rPr>
              <a:t>A swap is performed when l is at an element larger than the pivot and r is at one smaller than the pivot.</a:t>
            </a:r>
          </a:p>
        </p:txBody>
      </p:sp>
      <p:pic>
        <p:nvPicPr>
          <p:cNvPr id="733189" name="Picture 5">
            <a:extLst>
              <a:ext uri="{FF2B5EF4-FFF2-40B4-BE49-F238E27FC236}">
                <a16:creationId xmlns:a16="http://schemas.microsoft.com/office/drawing/2014/main" id="{738CE126-26DE-3715-30CB-4D1065D22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21" y="2058121"/>
            <a:ext cx="6743520" cy="119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3190" name="Picture 6">
            <a:extLst>
              <a:ext uri="{FF2B5EF4-FFF2-40B4-BE49-F238E27FC236}">
                <a16:creationId xmlns:a16="http://schemas.microsoft.com/office/drawing/2014/main" id="{CBD1218B-DAA4-9D7E-E0BD-B793D1D4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520" y="3712680"/>
            <a:ext cx="6324480" cy="314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7" grpId="0" autoUpdateAnimBg="0"/>
      <p:bldP spid="73318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DAFDAF3-A546-D593-B3EE-2432FF8A3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681" y="361"/>
            <a:ext cx="7771680" cy="1143360"/>
          </a:xfrm>
        </p:spPr>
        <p:txBody>
          <a:bodyPr/>
          <a:lstStyle/>
          <a:p>
            <a:r>
              <a:rPr lang="en-US" altLang="en-US"/>
              <a:t>In Place Quick Sort (cont’d)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E65A3C48-422B-6E28-B15A-A0778DBC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761"/>
            <a:ext cx="4775040" cy="366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Rectangle 4">
            <a:extLst>
              <a:ext uri="{FF2B5EF4-FFF2-40B4-BE49-F238E27FC236}">
                <a16:creationId xmlns:a16="http://schemas.microsoft.com/office/drawing/2014/main" id="{0F6DD6DE-479A-54C4-1C00-B7BB5F80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762" y="4799881"/>
            <a:ext cx="6109984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  <a:latin typeface="Times" panose="02020603050405020304" pitchFamily="18" charset="0"/>
              </a:rPr>
              <a:t>A final swap with the pivot completes the divide step</a:t>
            </a:r>
          </a:p>
        </p:txBody>
      </p:sp>
      <p:pic>
        <p:nvPicPr>
          <p:cNvPr id="58373" name="Picture 5">
            <a:extLst>
              <a:ext uri="{FF2B5EF4-FFF2-40B4-BE49-F238E27FC236}">
                <a16:creationId xmlns:a16="http://schemas.microsoft.com/office/drawing/2014/main" id="{71E08085-7AF8-8E78-0408-D7CEED8E4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5334121"/>
            <a:ext cx="6870240" cy="104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112A009-7789-D941-C68F-746EFEE60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121" y="305641"/>
            <a:ext cx="8078400" cy="1141920"/>
          </a:xfrm>
        </p:spPr>
        <p:txBody>
          <a:bodyPr/>
          <a:lstStyle/>
          <a:p>
            <a:pPr eaLnBrk="1"/>
            <a:r>
              <a:rPr lang="en-US" altLang="en-US"/>
              <a:t>Summary of Sorting Algorithms</a:t>
            </a:r>
          </a:p>
        </p:txBody>
      </p:sp>
      <p:graphicFrame>
        <p:nvGraphicFramePr>
          <p:cNvPr id="96292" name="Group 36">
            <a:extLst>
              <a:ext uri="{FF2B5EF4-FFF2-40B4-BE49-F238E27FC236}">
                <a16:creationId xmlns:a16="http://schemas.microsoft.com/office/drawing/2014/main" id="{04F9E1F6-DCD8-B531-6D74-63A52547336B}"/>
              </a:ext>
            </a:extLst>
          </p:cNvPr>
          <p:cNvGraphicFramePr>
            <a:graphicFrameLocks noGrp="1"/>
          </p:cNvGraphicFramePr>
          <p:nvPr/>
        </p:nvGraphicFramePr>
        <p:xfrm>
          <a:off x="856801" y="1629001"/>
          <a:ext cx="7544160" cy="4788000"/>
        </p:xfrm>
        <a:graphic>
          <a:graphicData uri="http://schemas.openxmlformats.org/drawingml/2006/table">
            <a:tbl>
              <a:tblPr/>
              <a:tblGrid>
                <a:gridCol w="20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Algorithm</a:t>
                      </a:r>
                    </a:p>
                  </a:txBody>
                  <a:tcPr marL="91429" marR="91429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marL="91429" marR="91429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Notes</a:t>
                      </a:r>
                    </a:p>
                  </a:txBody>
                  <a:tcPr marL="91429" marR="91429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selection-sort</a:t>
                      </a:r>
                    </a:p>
                  </a:txBody>
                  <a:tcPr marL="91429" marR="91429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2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91429" marR="91429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Char char="●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slow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Char char="●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Char char="●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for small data sets (&lt; 1K)</a:t>
                      </a:r>
                    </a:p>
                  </a:txBody>
                  <a:tcPr marL="91429" marR="91429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insertion-sort</a:t>
                      </a:r>
                    </a:p>
                  </a:txBody>
                  <a:tcPr marL="91429" marR="91429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2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91429" marR="91429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Char char="●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slow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Char char="●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Char char="●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for small data sets (&lt; 1K)</a:t>
                      </a:r>
                    </a:p>
                  </a:txBody>
                  <a:tcPr marL="91429" marR="91429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heap-sort</a:t>
                      </a:r>
                    </a:p>
                  </a:txBody>
                  <a:tcPr marL="91429" marR="91429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log </a:t>
                      </a: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91429" marR="91429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Char char="●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fast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Char char="●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Char char="●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for large data sets (1K — 1M)</a:t>
                      </a:r>
                    </a:p>
                  </a:txBody>
                  <a:tcPr marL="91429" marR="91429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merge-sort</a:t>
                      </a:r>
                    </a:p>
                  </a:txBody>
                  <a:tcPr marL="91429" marR="91429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log </a:t>
                      </a: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91429" marR="91429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Char char="●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fast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Char char="●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sequential data access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Char char="●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for huge data sets (&gt; 1M)</a:t>
                      </a:r>
                    </a:p>
                  </a:txBody>
                  <a:tcPr marL="91429" marR="91429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Bubble-sort</a:t>
                      </a:r>
                    </a:p>
                  </a:txBody>
                  <a:tcPr marL="91429" marR="91429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O(n</a:t>
                      </a:r>
                      <a:r>
                        <a:rPr kumimoji="0" lang="en-US" sz="22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91429" marR="91429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Char char="●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Slow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Char char="●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sequential data access</a:t>
                      </a:r>
                    </a:p>
                  </a:txBody>
                  <a:tcPr marL="91429" marR="91429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3E56FA0-CD84-93AB-0797-57C97EDE45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>
              <a:lnSpc>
                <a:spcPct val="100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en-US" b="0" dirty="0">
                <a:solidFill>
                  <a:schemeClr val="bg1"/>
                </a:solidFill>
                <a:latin typeface="Times New Roman" panose="02020603050405020304" pitchFamily="18" charset="0"/>
              </a:rPr>
              <a:t>O Notation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C2941A9-3D15-FEAD-3B87-C57F97361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O-notation Introduction</a:t>
            </a:r>
            <a:endParaRPr lang="en-CA" alt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9AE6078-DFF6-9DA7-9010-9E4C67A2F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041" y="1906921"/>
            <a:ext cx="7800480" cy="3385440"/>
          </a:xfrm>
        </p:spPr>
        <p:txBody>
          <a:bodyPr/>
          <a:lstStyle/>
          <a:p>
            <a:pPr eaLnBrk="1">
              <a:lnSpc>
                <a:spcPct val="90000"/>
              </a:lnSpc>
            </a:pPr>
            <a:r>
              <a:rPr lang="en-US" altLang="en-US" sz="2540"/>
              <a:t>Exact counting of operations is often difficult (and tedious), even for simple algorithms</a:t>
            </a:r>
          </a:p>
          <a:p>
            <a:pPr eaLnBrk="1">
              <a:lnSpc>
                <a:spcPct val="90000"/>
              </a:lnSpc>
            </a:pPr>
            <a:endParaRPr lang="en-US" altLang="en-US" sz="2540"/>
          </a:p>
          <a:p>
            <a:pPr eaLnBrk="1">
              <a:lnSpc>
                <a:spcPct val="90000"/>
              </a:lnSpc>
            </a:pPr>
            <a:r>
              <a:rPr lang="en-US" altLang="en-US" sz="2540"/>
              <a:t>Often, exact counts are not useful due to other factors, e.g. the language/machine used, or the implementation of the algorithm (different types of operations do not take the same time anyway)</a:t>
            </a:r>
          </a:p>
          <a:p>
            <a:pPr eaLnBrk="1">
              <a:lnSpc>
                <a:spcPct val="90000"/>
              </a:lnSpc>
            </a:pPr>
            <a:endParaRPr lang="en-US" altLang="en-US" sz="2540"/>
          </a:p>
          <a:p>
            <a:pPr eaLnBrk="1">
              <a:lnSpc>
                <a:spcPct val="90000"/>
              </a:lnSpc>
            </a:pPr>
            <a:r>
              <a:rPr lang="en-US" altLang="en-US" sz="2540"/>
              <a:t>O-notation is a mathematical language for evaluating the running-time (and memory usage) of algorithms</a:t>
            </a:r>
            <a:endParaRPr lang="en-CA" altLang="en-US" sz="254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A6831CF-0EF0-CCDC-0D7F-D43E961E3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Growth Rate of an Algorithm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C6C71A9-ABDA-296D-F559-2241D2178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041" y="1906921"/>
            <a:ext cx="7800480" cy="3385440"/>
          </a:xfrm>
        </p:spPr>
        <p:txBody>
          <a:bodyPr/>
          <a:lstStyle/>
          <a:p>
            <a:pPr eaLnBrk="1"/>
            <a:r>
              <a:rPr lang="en-US" altLang="en-US" sz="2540"/>
              <a:t>We often want to compare the performance of algorithms </a:t>
            </a:r>
          </a:p>
          <a:p>
            <a:pPr eaLnBrk="1"/>
            <a:endParaRPr lang="en-US" altLang="en-US" sz="2540"/>
          </a:p>
          <a:p>
            <a:pPr eaLnBrk="1"/>
            <a:r>
              <a:rPr lang="en-US" altLang="en-US" sz="2540"/>
              <a:t>When doing so we generally want to know how they perform when the problem size (</a:t>
            </a:r>
            <a:r>
              <a:rPr lang="en-US" altLang="en-US" sz="2540" i="1"/>
              <a:t>n</a:t>
            </a:r>
            <a:r>
              <a:rPr lang="en-US" altLang="en-US" sz="2540"/>
              <a:t>) is large</a:t>
            </a:r>
          </a:p>
          <a:p>
            <a:pPr eaLnBrk="1"/>
            <a:endParaRPr lang="en-US" altLang="en-US" sz="2540"/>
          </a:p>
          <a:p>
            <a:pPr eaLnBrk="1"/>
            <a:r>
              <a:rPr lang="en-US" altLang="en-US" sz="2540"/>
              <a:t>Since cost functions are complex, and may be difficult to compute, we approximate them using O notation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1CF7C78-ABBF-E796-AC6D-88AD67FDB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Example of bubble sort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2D508B7-4B97-1E63-CF36-EBB223561B67}"/>
              </a:ext>
            </a:extLst>
          </p:cNvPr>
          <p:cNvGrpSpPr>
            <a:grpSpLocks/>
          </p:cNvGrpSpPr>
          <p:nvPr/>
        </p:nvGrpSpPr>
        <p:grpSpPr bwMode="auto">
          <a:xfrm>
            <a:off x="912961" y="1899721"/>
            <a:ext cx="1524960" cy="306720"/>
            <a:chOff x="575" y="1197"/>
            <a:chExt cx="961" cy="193"/>
          </a:xfrm>
        </p:grpSpPr>
        <p:sp>
          <p:nvSpPr>
            <p:cNvPr id="8313" name="AutoShape 4">
              <a:extLst>
                <a:ext uri="{FF2B5EF4-FFF2-40B4-BE49-F238E27FC236}">
                  <a16:creationId xmlns:a16="http://schemas.microsoft.com/office/drawing/2014/main" id="{41165086-BA6E-1334-D45D-3D0E10CF3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rPr>
                <a:t>7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314" name="AutoShape 5">
              <a:extLst>
                <a:ext uri="{FF2B5EF4-FFF2-40B4-BE49-F238E27FC236}">
                  <a16:creationId xmlns:a16="http://schemas.microsoft.com/office/drawing/2014/main" id="{27FDEBB9-3847-92E8-A889-F4F9AE689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FF7FFF"/>
                  </a:solidFill>
                  <a:latin typeface="Trebuchet MS" panose="020B0603020202020204" pitchFamily="34" charset="0"/>
                </a:rPr>
                <a:t>2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315" name="AutoShape 6">
              <a:extLst>
                <a:ext uri="{FF2B5EF4-FFF2-40B4-BE49-F238E27FC236}">
                  <a16:creationId xmlns:a16="http://schemas.microsoft.com/office/drawing/2014/main" id="{714580C3-B665-EC14-893C-39F309BD4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8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316" name="AutoShape 7">
              <a:extLst>
                <a:ext uri="{FF2B5EF4-FFF2-40B4-BE49-F238E27FC236}">
                  <a16:creationId xmlns:a16="http://schemas.microsoft.com/office/drawing/2014/main" id="{97F31704-CD85-09F6-34DD-0B3B35C78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5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317" name="AutoShape 8">
              <a:extLst>
                <a:ext uri="{FF2B5EF4-FFF2-40B4-BE49-F238E27FC236}">
                  <a16:creationId xmlns:a16="http://schemas.microsoft.com/office/drawing/2014/main" id="{78E85577-EF13-2A86-83E1-7C6936166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4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80F9A318-09E6-9287-7186-6F21F6BFAC5B}"/>
              </a:ext>
            </a:extLst>
          </p:cNvPr>
          <p:cNvGrpSpPr>
            <a:grpSpLocks/>
          </p:cNvGrpSpPr>
          <p:nvPr/>
        </p:nvGrpSpPr>
        <p:grpSpPr bwMode="auto">
          <a:xfrm>
            <a:off x="914401" y="2209320"/>
            <a:ext cx="1524960" cy="610560"/>
            <a:chOff x="576" y="1392"/>
            <a:chExt cx="961" cy="384"/>
          </a:xfrm>
        </p:grpSpPr>
        <p:grpSp>
          <p:nvGrpSpPr>
            <p:cNvPr id="8304" name="Group 10">
              <a:extLst>
                <a:ext uri="{FF2B5EF4-FFF2-40B4-BE49-F238E27FC236}">
                  <a16:creationId xmlns:a16="http://schemas.microsoft.com/office/drawing/2014/main" id="{A2EDAF63-7CC8-2EBB-B590-7AEA38E9F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583"/>
              <a:ext cx="961" cy="193"/>
              <a:chOff x="575" y="1197"/>
              <a:chExt cx="961" cy="193"/>
            </a:xfrm>
          </p:grpSpPr>
          <p:sp>
            <p:nvSpPr>
              <p:cNvPr id="8308" name="AutoShape 11">
                <a:extLst>
                  <a:ext uri="{FF2B5EF4-FFF2-40B4-BE49-F238E27FC236}">
                    <a16:creationId xmlns:a16="http://schemas.microsoft.com/office/drawing/2014/main" id="{31119732-D258-03FD-C86A-B63CDF3DE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309" name="AutoShape 12">
                <a:extLst>
                  <a:ext uri="{FF2B5EF4-FFF2-40B4-BE49-F238E27FC236}">
                    <a16:creationId xmlns:a16="http://schemas.microsoft.com/office/drawing/2014/main" id="{01FC2958-5956-4BF3-4053-BE3703681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BFFF"/>
                    </a:solidFill>
                    <a:latin typeface="Trebuchet MS" panose="020B0603020202020204" pitchFamily="34" charset="0"/>
                  </a:rPr>
                  <a:t>7</a:t>
                </a:r>
              </a:p>
            </p:txBody>
          </p:sp>
          <p:sp>
            <p:nvSpPr>
              <p:cNvPr id="8310" name="AutoShape 13">
                <a:extLst>
                  <a:ext uri="{FF2B5EF4-FFF2-40B4-BE49-F238E27FC236}">
                    <a16:creationId xmlns:a16="http://schemas.microsoft.com/office/drawing/2014/main" id="{624790EC-F7D1-BCC2-7333-01E47809B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FF7FFF"/>
                    </a:solidFill>
                    <a:latin typeface="Trebuchet MS" panose="020B0603020202020204" pitchFamily="34" charset="0"/>
                  </a:rPr>
                  <a:t>8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311" name="AutoShape 14">
                <a:extLst>
                  <a:ext uri="{FF2B5EF4-FFF2-40B4-BE49-F238E27FC236}">
                    <a16:creationId xmlns:a16="http://schemas.microsoft.com/office/drawing/2014/main" id="{789519D1-E19D-DBA6-FB35-AE0B7B125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312" name="AutoShape 15">
                <a:extLst>
                  <a:ext uri="{FF2B5EF4-FFF2-40B4-BE49-F238E27FC236}">
                    <a16:creationId xmlns:a16="http://schemas.microsoft.com/office/drawing/2014/main" id="{F40361E7-CC1E-FE1F-A6A0-06D214FAB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8305" name="Group 16">
              <a:extLst>
                <a:ext uri="{FF2B5EF4-FFF2-40B4-BE49-F238E27FC236}">
                  <a16:creationId xmlns:a16="http://schemas.microsoft.com/office/drawing/2014/main" id="{EFA0FD8F-D954-05D9-3237-C64204AC4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392"/>
              <a:ext cx="240" cy="192"/>
              <a:chOff x="624" y="1392"/>
              <a:chExt cx="240" cy="192"/>
            </a:xfrm>
          </p:grpSpPr>
          <p:sp>
            <p:nvSpPr>
              <p:cNvPr id="8306" name="Line 17">
                <a:extLst>
                  <a:ext uri="{FF2B5EF4-FFF2-40B4-BE49-F238E27FC236}">
                    <a16:creationId xmlns:a16="http://schemas.microsoft.com/office/drawing/2014/main" id="{FB3E8887-B78B-EA65-AB35-0FED33D99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7" name="Line 18">
                <a:extLst>
                  <a:ext uri="{FF2B5EF4-FFF2-40B4-BE49-F238E27FC236}">
                    <a16:creationId xmlns:a16="http://schemas.microsoft.com/office/drawing/2014/main" id="{C2B744F6-FC84-9798-D086-5219BB341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3E5C6A10-976C-660C-006A-E93CACC51AD7}"/>
              </a:ext>
            </a:extLst>
          </p:cNvPr>
          <p:cNvGrpSpPr>
            <a:grpSpLocks/>
          </p:cNvGrpSpPr>
          <p:nvPr/>
        </p:nvGrpSpPr>
        <p:grpSpPr bwMode="auto">
          <a:xfrm>
            <a:off x="914401" y="2819881"/>
            <a:ext cx="1524960" cy="609120"/>
            <a:chOff x="576" y="1776"/>
            <a:chExt cx="961" cy="384"/>
          </a:xfrm>
        </p:grpSpPr>
        <p:grpSp>
          <p:nvGrpSpPr>
            <p:cNvPr id="8295" name="Group 20">
              <a:extLst>
                <a:ext uri="{FF2B5EF4-FFF2-40B4-BE49-F238E27FC236}">
                  <a16:creationId xmlns:a16="http://schemas.microsoft.com/office/drawing/2014/main" id="{5D2DEBF4-E7BC-13A5-E2AC-632C5F74BC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967"/>
              <a:ext cx="961" cy="193"/>
              <a:chOff x="575" y="1197"/>
              <a:chExt cx="961" cy="193"/>
            </a:xfrm>
          </p:grpSpPr>
          <p:sp>
            <p:nvSpPr>
              <p:cNvPr id="8299" name="AutoShape 21">
                <a:extLst>
                  <a:ext uri="{FF2B5EF4-FFF2-40B4-BE49-F238E27FC236}">
                    <a16:creationId xmlns:a16="http://schemas.microsoft.com/office/drawing/2014/main" id="{67913757-27A1-9C81-6C79-D4A7F4557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300" name="AutoShape 22">
                <a:extLst>
                  <a:ext uri="{FF2B5EF4-FFF2-40B4-BE49-F238E27FC236}">
                    <a16:creationId xmlns:a16="http://schemas.microsoft.com/office/drawing/2014/main" id="{A65A1206-DF36-872B-BE04-BEFBC9D2E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7</a:t>
                </a:r>
              </a:p>
            </p:txBody>
          </p:sp>
          <p:sp>
            <p:nvSpPr>
              <p:cNvPr id="8301" name="AutoShape 23">
                <a:extLst>
                  <a:ext uri="{FF2B5EF4-FFF2-40B4-BE49-F238E27FC236}">
                    <a16:creationId xmlns:a16="http://schemas.microsoft.com/office/drawing/2014/main" id="{67743866-BAE0-AAE5-F8DD-7D3FCD647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BFFF"/>
                    </a:solidFill>
                    <a:latin typeface="Trebuchet MS" panose="020B0603020202020204" pitchFamily="34" charset="0"/>
                  </a:rPr>
                  <a:t>8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302" name="AutoShape 24">
                <a:extLst>
                  <a:ext uri="{FF2B5EF4-FFF2-40B4-BE49-F238E27FC236}">
                    <a16:creationId xmlns:a16="http://schemas.microsoft.com/office/drawing/2014/main" id="{15AB99DA-4413-397D-BA41-648BAF614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FF7FFF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303" name="AutoShape 25">
                <a:extLst>
                  <a:ext uri="{FF2B5EF4-FFF2-40B4-BE49-F238E27FC236}">
                    <a16:creationId xmlns:a16="http://schemas.microsoft.com/office/drawing/2014/main" id="{933F98A5-CA2E-01C1-A01F-41FE05FD2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8296" name="Group 26">
              <a:extLst>
                <a:ext uri="{FF2B5EF4-FFF2-40B4-BE49-F238E27FC236}">
                  <a16:creationId xmlns:a16="http://schemas.microsoft.com/office/drawing/2014/main" id="{AD26ABA5-6E5A-5888-07EA-F267FEFF4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776"/>
              <a:ext cx="192" cy="192"/>
              <a:chOff x="864" y="1776"/>
              <a:chExt cx="192" cy="192"/>
            </a:xfrm>
          </p:grpSpPr>
          <p:sp>
            <p:nvSpPr>
              <p:cNvPr id="8297" name="Line 27">
                <a:extLst>
                  <a:ext uri="{FF2B5EF4-FFF2-40B4-BE49-F238E27FC236}">
                    <a16:creationId xmlns:a16="http://schemas.microsoft.com/office/drawing/2014/main" id="{425F9179-2D6A-53B8-FBB0-B0A48AC58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77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8" name="Line 28">
                <a:extLst>
                  <a:ext uri="{FF2B5EF4-FFF2-40B4-BE49-F238E27FC236}">
                    <a16:creationId xmlns:a16="http://schemas.microsoft.com/office/drawing/2014/main" id="{4453C315-7269-364D-8625-7F5676DE3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77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id="{EED6CD52-2570-6888-F44F-81D8E020C5DD}"/>
              </a:ext>
            </a:extLst>
          </p:cNvPr>
          <p:cNvGrpSpPr>
            <a:grpSpLocks/>
          </p:cNvGrpSpPr>
          <p:nvPr/>
        </p:nvGrpSpPr>
        <p:grpSpPr bwMode="auto">
          <a:xfrm>
            <a:off x="914401" y="3429001"/>
            <a:ext cx="1524960" cy="609120"/>
            <a:chOff x="576" y="2160"/>
            <a:chExt cx="961" cy="384"/>
          </a:xfrm>
        </p:grpSpPr>
        <p:grpSp>
          <p:nvGrpSpPr>
            <p:cNvPr id="8286" name="Group 30">
              <a:extLst>
                <a:ext uri="{FF2B5EF4-FFF2-40B4-BE49-F238E27FC236}">
                  <a16:creationId xmlns:a16="http://schemas.microsoft.com/office/drawing/2014/main" id="{F9ADD692-FA44-02B9-C3D9-2821DA18CB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51"/>
              <a:ext cx="961" cy="193"/>
              <a:chOff x="575" y="1197"/>
              <a:chExt cx="961" cy="193"/>
            </a:xfrm>
          </p:grpSpPr>
          <p:sp>
            <p:nvSpPr>
              <p:cNvPr id="8290" name="AutoShape 31">
                <a:extLst>
                  <a:ext uri="{FF2B5EF4-FFF2-40B4-BE49-F238E27FC236}">
                    <a16:creationId xmlns:a16="http://schemas.microsoft.com/office/drawing/2014/main" id="{EC2A3497-FA81-03D4-009E-FBCF9CF06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291" name="AutoShape 32">
                <a:extLst>
                  <a:ext uri="{FF2B5EF4-FFF2-40B4-BE49-F238E27FC236}">
                    <a16:creationId xmlns:a16="http://schemas.microsoft.com/office/drawing/2014/main" id="{232F7441-4159-E469-8FF8-04C801DC6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7</a:t>
                </a:r>
                <a:endPara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8292" name="AutoShape 33">
                <a:extLst>
                  <a:ext uri="{FF2B5EF4-FFF2-40B4-BE49-F238E27FC236}">
                    <a16:creationId xmlns:a16="http://schemas.microsoft.com/office/drawing/2014/main" id="{1B15E092-3F86-22E4-2514-7BF99D1DC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293" name="AutoShape 34">
                <a:extLst>
                  <a:ext uri="{FF2B5EF4-FFF2-40B4-BE49-F238E27FC236}">
                    <a16:creationId xmlns:a16="http://schemas.microsoft.com/office/drawing/2014/main" id="{8FF94518-D0B8-8F29-097B-A477B6450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BFFF"/>
                    </a:solidFill>
                    <a:latin typeface="Trebuchet MS" panose="020B0603020202020204" pitchFamily="34" charset="0"/>
                  </a:rPr>
                  <a:t>8</a:t>
                </a:r>
              </a:p>
            </p:txBody>
          </p:sp>
          <p:sp>
            <p:nvSpPr>
              <p:cNvPr id="8294" name="AutoShape 35">
                <a:extLst>
                  <a:ext uri="{FF2B5EF4-FFF2-40B4-BE49-F238E27FC236}">
                    <a16:creationId xmlns:a16="http://schemas.microsoft.com/office/drawing/2014/main" id="{D2E41DBD-C10B-5BB5-CA6B-4CFAEEFAB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FF7FFF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8287" name="Group 36">
              <a:extLst>
                <a:ext uri="{FF2B5EF4-FFF2-40B4-BE49-F238E27FC236}">
                  <a16:creationId xmlns:a16="http://schemas.microsoft.com/office/drawing/2014/main" id="{1AFE5883-7C72-7C22-A125-BC518CF3E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160"/>
              <a:ext cx="240" cy="192"/>
              <a:chOff x="624" y="1392"/>
              <a:chExt cx="240" cy="192"/>
            </a:xfrm>
          </p:grpSpPr>
          <p:sp>
            <p:nvSpPr>
              <p:cNvPr id="8288" name="Line 37">
                <a:extLst>
                  <a:ext uri="{FF2B5EF4-FFF2-40B4-BE49-F238E27FC236}">
                    <a16:creationId xmlns:a16="http://schemas.microsoft.com/office/drawing/2014/main" id="{2FEEFDCD-9D0B-0A4B-9596-9E0CDA90D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9" name="Line 38">
                <a:extLst>
                  <a:ext uri="{FF2B5EF4-FFF2-40B4-BE49-F238E27FC236}">
                    <a16:creationId xmlns:a16="http://schemas.microsoft.com/office/drawing/2014/main" id="{02F53EFE-B89F-8456-2AF3-F4C3ABF78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id="{72F82B2B-4400-7567-C7ED-D62DE4F18CF6}"/>
              </a:ext>
            </a:extLst>
          </p:cNvPr>
          <p:cNvGrpSpPr>
            <a:grpSpLocks/>
          </p:cNvGrpSpPr>
          <p:nvPr/>
        </p:nvGrpSpPr>
        <p:grpSpPr bwMode="auto">
          <a:xfrm>
            <a:off x="914401" y="4038120"/>
            <a:ext cx="1524960" cy="610560"/>
            <a:chOff x="576" y="2544"/>
            <a:chExt cx="961" cy="384"/>
          </a:xfrm>
        </p:grpSpPr>
        <p:grpSp>
          <p:nvGrpSpPr>
            <p:cNvPr id="8277" name="Group 40">
              <a:extLst>
                <a:ext uri="{FF2B5EF4-FFF2-40B4-BE49-F238E27FC236}">
                  <a16:creationId xmlns:a16="http://schemas.microsoft.com/office/drawing/2014/main" id="{C5AAF8D5-1A31-83C1-2EE6-4FBBEE0500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735"/>
              <a:ext cx="961" cy="193"/>
              <a:chOff x="575" y="1197"/>
              <a:chExt cx="961" cy="193"/>
            </a:xfrm>
          </p:grpSpPr>
          <p:sp>
            <p:nvSpPr>
              <p:cNvPr id="8281" name="AutoShape 41">
                <a:extLst>
                  <a:ext uri="{FF2B5EF4-FFF2-40B4-BE49-F238E27FC236}">
                    <a16:creationId xmlns:a16="http://schemas.microsoft.com/office/drawing/2014/main" id="{4E189868-15D4-30BF-831A-AEAF8C4A8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282" name="AutoShape 42">
                <a:extLst>
                  <a:ext uri="{FF2B5EF4-FFF2-40B4-BE49-F238E27FC236}">
                    <a16:creationId xmlns:a16="http://schemas.microsoft.com/office/drawing/2014/main" id="{0E1C24AF-F675-F07E-11B1-FEC0E10ED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7</a:t>
                </a:r>
                <a:endPara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8283" name="AutoShape 43">
                <a:extLst>
                  <a:ext uri="{FF2B5EF4-FFF2-40B4-BE49-F238E27FC236}">
                    <a16:creationId xmlns:a16="http://schemas.microsoft.com/office/drawing/2014/main" id="{F59C89E4-C101-861B-2143-AFAB7D97A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284" name="AutoShape 44">
                <a:extLst>
                  <a:ext uri="{FF2B5EF4-FFF2-40B4-BE49-F238E27FC236}">
                    <a16:creationId xmlns:a16="http://schemas.microsoft.com/office/drawing/2014/main" id="{E531ADF0-74CF-7A95-0EBB-D044D92D4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8285" name="AutoShape 45">
                <a:extLst>
                  <a:ext uri="{FF2B5EF4-FFF2-40B4-BE49-F238E27FC236}">
                    <a16:creationId xmlns:a16="http://schemas.microsoft.com/office/drawing/2014/main" id="{1A67FCE8-0AF0-A70D-83A8-585183486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8</a:t>
                </a:r>
                <a:endPara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8278" name="Group 46">
              <a:extLst>
                <a:ext uri="{FF2B5EF4-FFF2-40B4-BE49-F238E27FC236}">
                  <a16:creationId xmlns:a16="http://schemas.microsoft.com/office/drawing/2014/main" id="{50EEC10D-40F4-B33A-EEF0-A1CBF8618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544"/>
              <a:ext cx="240" cy="192"/>
              <a:chOff x="624" y="1392"/>
              <a:chExt cx="240" cy="192"/>
            </a:xfrm>
          </p:grpSpPr>
          <p:sp>
            <p:nvSpPr>
              <p:cNvPr id="8279" name="Line 47">
                <a:extLst>
                  <a:ext uri="{FF2B5EF4-FFF2-40B4-BE49-F238E27FC236}">
                    <a16:creationId xmlns:a16="http://schemas.microsoft.com/office/drawing/2014/main" id="{32AEE202-C8C9-47FB-509D-F8AAB9A0B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0" name="Line 48">
                <a:extLst>
                  <a:ext uri="{FF2B5EF4-FFF2-40B4-BE49-F238E27FC236}">
                    <a16:creationId xmlns:a16="http://schemas.microsoft.com/office/drawing/2014/main" id="{29F43D74-D4A9-C087-1D5E-E47E6E250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49">
            <a:extLst>
              <a:ext uri="{FF2B5EF4-FFF2-40B4-BE49-F238E27FC236}">
                <a16:creationId xmlns:a16="http://schemas.microsoft.com/office/drawing/2014/main" id="{D17E6347-B98E-08DC-AEB9-E1D0AFF980EE}"/>
              </a:ext>
            </a:extLst>
          </p:cNvPr>
          <p:cNvGrpSpPr>
            <a:grpSpLocks/>
          </p:cNvGrpSpPr>
          <p:nvPr/>
        </p:nvGrpSpPr>
        <p:grpSpPr bwMode="auto">
          <a:xfrm>
            <a:off x="2894401" y="1904040"/>
            <a:ext cx="1524960" cy="305280"/>
            <a:chOff x="575" y="1197"/>
            <a:chExt cx="961" cy="193"/>
          </a:xfrm>
        </p:grpSpPr>
        <p:sp>
          <p:nvSpPr>
            <p:cNvPr id="8272" name="AutoShape 50">
              <a:extLst>
                <a:ext uri="{FF2B5EF4-FFF2-40B4-BE49-F238E27FC236}">
                  <a16:creationId xmlns:a16="http://schemas.microsoft.com/office/drawing/2014/main" id="{F6150145-5F18-BE17-F06D-CFF66325C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rPr>
                <a:t>2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273" name="AutoShape 51">
              <a:extLst>
                <a:ext uri="{FF2B5EF4-FFF2-40B4-BE49-F238E27FC236}">
                  <a16:creationId xmlns:a16="http://schemas.microsoft.com/office/drawing/2014/main" id="{707775FA-BBB6-6D4D-06D7-00F738C8A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FF7FFF"/>
                  </a:solidFill>
                  <a:latin typeface="Trebuchet MS" panose="020B0603020202020204" pitchFamily="34" charset="0"/>
                </a:rPr>
                <a:t>7</a:t>
              </a:r>
              <a:endParaRPr lang="en-US" altLang="en-US" sz="2358">
                <a:solidFill>
                  <a:srgbClr val="00BFFF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8274" name="AutoShape 52">
              <a:extLst>
                <a:ext uri="{FF2B5EF4-FFF2-40B4-BE49-F238E27FC236}">
                  <a16:creationId xmlns:a16="http://schemas.microsoft.com/office/drawing/2014/main" id="{89153A21-4F9D-D57E-972B-90BE2A88D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5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275" name="AutoShape 53">
              <a:extLst>
                <a:ext uri="{FF2B5EF4-FFF2-40B4-BE49-F238E27FC236}">
                  <a16:creationId xmlns:a16="http://schemas.microsoft.com/office/drawing/2014/main" id="{FB58D679-E430-277E-B146-B3A71B240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  <p:sp>
          <p:nvSpPr>
            <p:cNvPr id="8276" name="AutoShape 54">
              <a:extLst>
                <a:ext uri="{FF2B5EF4-FFF2-40B4-BE49-F238E27FC236}">
                  <a16:creationId xmlns:a16="http://schemas.microsoft.com/office/drawing/2014/main" id="{F07E374E-E922-F8AA-94F3-EFB654C97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8</a:t>
              </a:r>
              <a:endParaRPr lang="en-US" altLang="en-US" sz="2358">
                <a:solidFill>
                  <a:srgbClr val="00BFFF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6" name="Group 55">
            <a:extLst>
              <a:ext uri="{FF2B5EF4-FFF2-40B4-BE49-F238E27FC236}">
                <a16:creationId xmlns:a16="http://schemas.microsoft.com/office/drawing/2014/main" id="{4D608357-DC70-3E3B-2CA0-165A4C408F74}"/>
              </a:ext>
            </a:extLst>
          </p:cNvPr>
          <p:cNvGrpSpPr>
            <a:grpSpLocks/>
          </p:cNvGrpSpPr>
          <p:nvPr/>
        </p:nvGrpSpPr>
        <p:grpSpPr bwMode="auto">
          <a:xfrm>
            <a:off x="2895841" y="2819881"/>
            <a:ext cx="1524960" cy="609120"/>
            <a:chOff x="1824" y="1776"/>
            <a:chExt cx="961" cy="384"/>
          </a:xfrm>
        </p:grpSpPr>
        <p:grpSp>
          <p:nvGrpSpPr>
            <p:cNvPr id="8264" name="Group 56">
              <a:extLst>
                <a:ext uri="{FF2B5EF4-FFF2-40B4-BE49-F238E27FC236}">
                  <a16:creationId xmlns:a16="http://schemas.microsoft.com/office/drawing/2014/main" id="{C0D2C646-E02D-32E9-00AB-2E6F71ABD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967"/>
              <a:ext cx="961" cy="193"/>
              <a:chOff x="575" y="1197"/>
              <a:chExt cx="961" cy="193"/>
            </a:xfrm>
          </p:grpSpPr>
          <p:sp>
            <p:nvSpPr>
              <p:cNvPr id="8267" name="AutoShape 57">
                <a:extLst>
                  <a:ext uri="{FF2B5EF4-FFF2-40B4-BE49-F238E27FC236}">
                    <a16:creationId xmlns:a16="http://schemas.microsoft.com/office/drawing/2014/main" id="{BC4E5712-C5E6-55B0-8157-54A048838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268" name="AutoShape 58">
                <a:extLst>
                  <a:ext uri="{FF2B5EF4-FFF2-40B4-BE49-F238E27FC236}">
                    <a16:creationId xmlns:a16="http://schemas.microsoft.com/office/drawing/2014/main" id="{499C2CA8-BF6D-F985-0221-A778246E9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8269" name="AutoShape 59">
                <a:extLst>
                  <a:ext uri="{FF2B5EF4-FFF2-40B4-BE49-F238E27FC236}">
                    <a16:creationId xmlns:a16="http://schemas.microsoft.com/office/drawing/2014/main" id="{E69F4099-7E2D-C247-D220-E075AA8A0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BFFF"/>
                    </a:solidFill>
                    <a:latin typeface="Trebuchet MS" panose="020B0603020202020204" pitchFamily="34" charset="0"/>
                  </a:rPr>
                  <a:t>7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270" name="AutoShape 60">
                <a:extLst>
                  <a:ext uri="{FF2B5EF4-FFF2-40B4-BE49-F238E27FC236}">
                    <a16:creationId xmlns:a16="http://schemas.microsoft.com/office/drawing/2014/main" id="{0515F506-1E71-27ED-30BF-EAB2F1553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FF7FFF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8271" name="AutoShape 61">
                <a:extLst>
                  <a:ext uri="{FF2B5EF4-FFF2-40B4-BE49-F238E27FC236}">
                    <a16:creationId xmlns:a16="http://schemas.microsoft.com/office/drawing/2014/main" id="{43FAA642-978F-B2AA-EA54-131BF67E5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8</a:t>
                </a:r>
                <a:endPara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8265" name="Line 62">
              <a:extLst>
                <a:ext uri="{FF2B5EF4-FFF2-40B4-BE49-F238E27FC236}">
                  <a16:creationId xmlns:a16="http://schemas.microsoft.com/office/drawing/2014/main" id="{95CAB462-5A3D-55C5-4EDB-29D6A33C9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777"/>
              <a:ext cx="190" cy="1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6" name="Line 63">
              <a:extLst>
                <a:ext uri="{FF2B5EF4-FFF2-40B4-BE49-F238E27FC236}">
                  <a16:creationId xmlns:a16="http://schemas.microsoft.com/office/drawing/2014/main" id="{5CA2F508-D8AF-5BC9-5BFC-BF73AA458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1776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64">
            <a:extLst>
              <a:ext uri="{FF2B5EF4-FFF2-40B4-BE49-F238E27FC236}">
                <a16:creationId xmlns:a16="http://schemas.microsoft.com/office/drawing/2014/main" id="{2DA4EC30-6619-4687-6267-EE96D2648939}"/>
              </a:ext>
            </a:extLst>
          </p:cNvPr>
          <p:cNvGrpSpPr>
            <a:grpSpLocks/>
          </p:cNvGrpSpPr>
          <p:nvPr/>
        </p:nvGrpSpPr>
        <p:grpSpPr bwMode="auto">
          <a:xfrm>
            <a:off x="2895841" y="3429001"/>
            <a:ext cx="1524960" cy="609120"/>
            <a:chOff x="1824" y="2160"/>
            <a:chExt cx="961" cy="384"/>
          </a:xfrm>
        </p:grpSpPr>
        <p:grpSp>
          <p:nvGrpSpPr>
            <p:cNvPr id="8256" name="Group 65">
              <a:extLst>
                <a:ext uri="{FF2B5EF4-FFF2-40B4-BE49-F238E27FC236}">
                  <a16:creationId xmlns:a16="http://schemas.microsoft.com/office/drawing/2014/main" id="{76A22144-167B-3B59-5F75-358288BFE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2351"/>
              <a:ext cx="961" cy="193"/>
              <a:chOff x="575" y="1197"/>
              <a:chExt cx="961" cy="193"/>
            </a:xfrm>
          </p:grpSpPr>
          <p:sp>
            <p:nvSpPr>
              <p:cNvPr id="8259" name="AutoShape 66">
                <a:extLst>
                  <a:ext uri="{FF2B5EF4-FFF2-40B4-BE49-F238E27FC236}">
                    <a16:creationId xmlns:a16="http://schemas.microsoft.com/office/drawing/2014/main" id="{DF6A3A02-E14B-70B9-238F-58E8D9451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260" name="AutoShape 67">
                <a:extLst>
                  <a:ext uri="{FF2B5EF4-FFF2-40B4-BE49-F238E27FC236}">
                    <a16:creationId xmlns:a16="http://schemas.microsoft.com/office/drawing/2014/main" id="{8500D156-DE17-7B35-A276-CD9CF5222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8261" name="AutoShape 68">
                <a:extLst>
                  <a:ext uri="{FF2B5EF4-FFF2-40B4-BE49-F238E27FC236}">
                    <a16:creationId xmlns:a16="http://schemas.microsoft.com/office/drawing/2014/main" id="{5E022941-EAE8-6C4D-A09E-9EC1B5597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262" name="AutoShape 69">
                <a:extLst>
                  <a:ext uri="{FF2B5EF4-FFF2-40B4-BE49-F238E27FC236}">
                    <a16:creationId xmlns:a16="http://schemas.microsoft.com/office/drawing/2014/main" id="{DA8D9C15-5497-E534-9124-38D7C75C4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7</a:t>
                </a:r>
                <a:endPara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8263" name="AutoShape 70">
                <a:extLst>
                  <a:ext uri="{FF2B5EF4-FFF2-40B4-BE49-F238E27FC236}">
                    <a16:creationId xmlns:a16="http://schemas.microsoft.com/office/drawing/2014/main" id="{E06A6ECB-05A3-EB0D-2DEF-DE412ECF8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8</a:t>
                </a:r>
                <a:endPara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8257" name="Line 71">
              <a:extLst>
                <a:ext uri="{FF2B5EF4-FFF2-40B4-BE49-F238E27FC236}">
                  <a16:creationId xmlns:a16="http://schemas.microsoft.com/office/drawing/2014/main" id="{31000C4B-E357-5D10-A251-111FA4733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2161"/>
              <a:ext cx="190" cy="1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8" name="Line 72">
              <a:extLst>
                <a:ext uri="{FF2B5EF4-FFF2-40B4-BE49-F238E27FC236}">
                  <a16:creationId xmlns:a16="http://schemas.microsoft.com/office/drawing/2014/main" id="{96FF27F0-DD7C-E6A6-2A6F-CF5C849CE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160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73">
            <a:extLst>
              <a:ext uri="{FF2B5EF4-FFF2-40B4-BE49-F238E27FC236}">
                <a16:creationId xmlns:a16="http://schemas.microsoft.com/office/drawing/2014/main" id="{FDF8B342-11D8-5452-4B25-777713B593C3}"/>
              </a:ext>
            </a:extLst>
          </p:cNvPr>
          <p:cNvGrpSpPr>
            <a:grpSpLocks/>
          </p:cNvGrpSpPr>
          <p:nvPr/>
        </p:nvGrpSpPr>
        <p:grpSpPr bwMode="auto">
          <a:xfrm>
            <a:off x="2895841" y="2209320"/>
            <a:ext cx="1524960" cy="610560"/>
            <a:chOff x="1824" y="1392"/>
            <a:chExt cx="961" cy="384"/>
          </a:xfrm>
        </p:grpSpPr>
        <p:grpSp>
          <p:nvGrpSpPr>
            <p:cNvPr id="8248" name="Group 74">
              <a:extLst>
                <a:ext uri="{FF2B5EF4-FFF2-40B4-BE49-F238E27FC236}">
                  <a16:creationId xmlns:a16="http://schemas.microsoft.com/office/drawing/2014/main" id="{D688F66A-160D-11E6-C10A-078B676FEA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583"/>
              <a:ext cx="961" cy="193"/>
              <a:chOff x="575" y="1197"/>
              <a:chExt cx="961" cy="193"/>
            </a:xfrm>
          </p:grpSpPr>
          <p:sp>
            <p:nvSpPr>
              <p:cNvPr id="8251" name="AutoShape 75">
                <a:extLst>
                  <a:ext uri="{FF2B5EF4-FFF2-40B4-BE49-F238E27FC236}">
                    <a16:creationId xmlns:a16="http://schemas.microsoft.com/office/drawing/2014/main" id="{8C8BEACB-B934-A515-70AB-1F04070EF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252" name="AutoShape 76">
                <a:extLst>
                  <a:ext uri="{FF2B5EF4-FFF2-40B4-BE49-F238E27FC236}">
                    <a16:creationId xmlns:a16="http://schemas.microsoft.com/office/drawing/2014/main" id="{61CDFF3B-2CFE-81C5-768E-BF5B01629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BFFF"/>
                    </a:solidFill>
                    <a:latin typeface="Trebuchet MS" panose="020B0603020202020204" pitchFamily="34" charset="0"/>
                  </a:rPr>
                  <a:t>7</a:t>
                </a:r>
              </a:p>
            </p:txBody>
          </p:sp>
          <p:sp>
            <p:nvSpPr>
              <p:cNvPr id="8253" name="AutoShape 77">
                <a:extLst>
                  <a:ext uri="{FF2B5EF4-FFF2-40B4-BE49-F238E27FC236}">
                    <a16:creationId xmlns:a16="http://schemas.microsoft.com/office/drawing/2014/main" id="{2BE126A7-6677-0CAE-0DA0-B456E901F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FF7FFF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254" name="AutoShape 78">
                <a:extLst>
                  <a:ext uri="{FF2B5EF4-FFF2-40B4-BE49-F238E27FC236}">
                    <a16:creationId xmlns:a16="http://schemas.microsoft.com/office/drawing/2014/main" id="{BBFC9639-2216-CD4A-7BAF-75B51091B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8255" name="AutoShape 79">
                <a:extLst>
                  <a:ext uri="{FF2B5EF4-FFF2-40B4-BE49-F238E27FC236}">
                    <a16:creationId xmlns:a16="http://schemas.microsoft.com/office/drawing/2014/main" id="{B8116E09-6D64-9504-6B8E-164B90D87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8</a:t>
                </a:r>
                <a:endPara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8249" name="Line 80">
              <a:extLst>
                <a:ext uri="{FF2B5EF4-FFF2-40B4-BE49-F238E27FC236}">
                  <a16:creationId xmlns:a16="http://schemas.microsoft.com/office/drawing/2014/main" id="{3DFD7D30-F220-C5A9-611B-473B5F876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0" name="Line 81">
              <a:extLst>
                <a:ext uri="{FF2B5EF4-FFF2-40B4-BE49-F238E27FC236}">
                  <a16:creationId xmlns:a16="http://schemas.microsoft.com/office/drawing/2014/main" id="{81AFD173-16A3-6B4B-AD42-6D898C28C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82">
            <a:extLst>
              <a:ext uri="{FF2B5EF4-FFF2-40B4-BE49-F238E27FC236}">
                <a16:creationId xmlns:a16="http://schemas.microsoft.com/office/drawing/2014/main" id="{F3EE04D5-6181-AB97-DC10-960835FD8B35}"/>
              </a:ext>
            </a:extLst>
          </p:cNvPr>
          <p:cNvGrpSpPr>
            <a:grpSpLocks/>
          </p:cNvGrpSpPr>
          <p:nvPr/>
        </p:nvGrpSpPr>
        <p:grpSpPr bwMode="auto">
          <a:xfrm>
            <a:off x="4950720" y="1905481"/>
            <a:ext cx="1526400" cy="306720"/>
            <a:chOff x="3119" y="1200"/>
            <a:chExt cx="961" cy="193"/>
          </a:xfrm>
        </p:grpSpPr>
        <p:sp>
          <p:nvSpPr>
            <p:cNvPr id="8243" name="AutoShape 83">
              <a:extLst>
                <a:ext uri="{FF2B5EF4-FFF2-40B4-BE49-F238E27FC236}">
                  <a16:creationId xmlns:a16="http://schemas.microsoft.com/office/drawing/2014/main" id="{9BB7F259-497E-D795-6930-841CBF43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rPr>
                <a:t>2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244" name="AutoShape 84">
              <a:extLst>
                <a:ext uri="{FF2B5EF4-FFF2-40B4-BE49-F238E27FC236}">
                  <a16:creationId xmlns:a16="http://schemas.microsoft.com/office/drawing/2014/main" id="{D7838F70-9506-B6B2-C23B-58F6273FE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FF7FFF"/>
                  </a:solidFill>
                  <a:latin typeface="Trebuchet MS" panose="020B0603020202020204" pitchFamily="34" charset="0"/>
                </a:rPr>
                <a:t>5</a:t>
              </a:r>
              <a:endParaRPr lang="en-US" altLang="en-US" sz="2358">
                <a:solidFill>
                  <a:srgbClr val="00BFFF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8245" name="AutoShape 85">
              <a:extLst>
                <a:ext uri="{FF2B5EF4-FFF2-40B4-BE49-F238E27FC236}">
                  <a16:creationId xmlns:a16="http://schemas.microsoft.com/office/drawing/2014/main" id="{C7830A57-BE0D-518C-CC9F-7F78C8215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3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4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246" name="AutoShape 86">
              <a:extLst>
                <a:ext uri="{FF2B5EF4-FFF2-40B4-BE49-F238E27FC236}">
                  <a16:creationId xmlns:a16="http://schemas.microsoft.com/office/drawing/2014/main" id="{8F019C7C-A0F4-966A-9DA9-F3E48BD53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7</a:t>
              </a:r>
              <a:endParaRPr lang="en-US" altLang="en-US" sz="2358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8247" name="AutoShape 87">
              <a:extLst>
                <a:ext uri="{FF2B5EF4-FFF2-40B4-BE49-F238E27FC236}">
                  <a16:creationId xmlns:a16="http://schemas.microsoft.com/office/drawing/2014/main" id="{6CAE637F-DEE5-96BF-BAE6-DAF26A846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8</a:t>
              </a:r>
              <a:endParaRPr lang="en-US" altLang="en-US" sz="2358">
                <a:solidFill>
                  <a:srgbClr val="00BFFF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23" name="Group 88">
            <a:extLst>
              <a:ext uri="{FF2B5EF4-FFF2-40B4-BE49-F238E27FC236}">
                <a16:creationId xmlns:a16="http://schemas.microsoft.com/office/drawing/2014/main" id="{074E8652-6185-42EE-3A18-613ABAB341FD}"/>
              </a:ext>
            </a:extLst>
          </p:cNvPr>
          <p:cNvGrpSpPr>
            <a:grpSpLocks/>
          </p:cNvGrpSpPr>
          <p:nvPr/>
        </p:nvGrpSpPr>
        <p:grpSpPr bwMode="auto">
          <a:xfrm>
            <a:off x="4953601" y="2818441"/>
            <a:ext cx="1524960" cy="610560"/>
            <a:chOff x="3120" y="1775"/>
            <a:chExt cx="961" cy="385"/>
          </a:xfrm>
        </p:grpSpPr>
        <p:sp>
          <p:nvSpPr>
            <p:cNvPr id="8235" name="Line 89">
              <a:extLst>
                <a:ext uri="{FF2B5EF4-FFF2-40B4-BE49-F238E27FC236}">
                  <a16:creationId xmlns:a16="http://schemas.microsoft.com/office/drawing/2014/main" id="{8681C51A-6BAD-DCD8-1810-AB0891962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776"/>
              <a:ext cx="190" cy="1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6" name="Line 90">
              <a:extLst>
                <a:ext uri="{FF2B5EF4-FFF2-40B4-BE49-F238E27FC236}">
                  <a16:creationId xmlns:a16="http://schemas.microsoft.com/office/drawing/2014/main" id="{7D5B8376-F5FB-EA48-CB1F-1E81A8042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3" y="1775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37" name="Group 91">
              <a:extLst>
                <a:ext uri="{FF2B5EF4-FFF2-40B4-BE49-F238E27FC236}">
                  <a16:creationId xmlns:a16="http://schemas.microsoft.com/office/drawing/2014/main" id="{7FD48C45-9C13-05D9-6C16-40E13675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7"/>
              <a:ext cx="961" cy="193"/>
              <a:chOff x="575" y="1197"/>
              <a:chExt cx="961" cy="193"/>
            </a:xfrm>
          </p:grpSpPr>
          <p:sp>
            <p:nvSpPr>
              <p:cNvPr id="8238" name="AutoShape 92">
                <a:extLst>
                  <a:ext uri="{FF2B5EF4-FFF2-40B4-BE49-F238E27FC236}">
                    <a16:creationId xmlns:a16="http://schemas.microsoft.com/office/drawing/2014/main" id="{28E76E78-F39E-63F6-EEEF-66CB663D6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239" name="AutoShape 93">
                <a:extLst>
                  <a:ext uri="{FF2B5EF4-FFF2-40B4-BE49-F238E27FC236}">
                    <a16:creationId xmlns:a16="http://schemas.microsoft.com/office/drawing/2014/main" id="{8AD3D0DC-5375-AC0A-B078-31F20B0DB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8240" name="AutoShape 94">
                <a:extLst>
                  <a:ext uri="{FF2B5EF4-FFF2-40B4-BE49-F238E27FC236}">
                    <a16:creationId xmlns:a16="http://schemas.microsoft.com/office/drawing/2014/main" id="{8DF17054-EFFE-2DEE-1350-853471B79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8241" name="AutoShape 95">
                <a:extLst>
                  <a:ext uri="{FF2B5EF4-FFF2-40B4-BE49-F238E27FC236}">
                    <a16:creationId xmlns:a16="http://schemas.microsoft.com/office/drawing/2014/main" id="{3BD9E144-D888-9C76-EBAD-37C16BBE5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7</a:t>
                </a:r>
                <a:endPara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8242" name="AutoShape 96">
                <a:extLst>
                  <a:ext uri="{FF2B5EF4-FFF2-40B4-BE49-F238E27FC236}">
                    <a16:creationId xmlns:a16="http://schemas.microsoft.com/office/drawing/2014/main" id="{C96D6515-12F2-78D9-0CA0-B95363ACB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8</a:t>
                </a:r>
                <a:endPara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25" name="Group 97">
            <a:extLst>
              <a:ext uri="{FF2B5EF4-FFF2-40B4-BE49-F238E27FC236}">
                <a16:creationId xmlns:a16="http://schemas.microsoft.com/office/drawing/2014/main" id="{EDE4BFA9-7962-4672-CE3A-6EC9B6A6B108}"/>
              </a:ext>
            </a:extLst>
          </p:cNvPr>
          <p:cNvGrpSpPr>
            <a:grpSpLocks/>
          </p:cNvGrpSpPr>
          <p:nvPr/>
        </p:nvGrpSpPr>
        <p:grpSpPr bwMode="auto">
          <a:xfrm>
            <a:off x="4953601" y="2209320"/>
            <a:ext cx="1524960" cy="610560"/>
            <a:chOff x="3120" y="1392"/>
            <a:chExt cx="961" cy="384"/>
          </a:xfrm>
        </p:grpSpPr>
        <p:grpSp>
          <p:nvGrpSpPr>
            <p:cNvPr id="8227" name="Group 98">
              <a:extLst>
                <a:ext uri="{FF2B5EF4-FFF2-40B4-BE49-F238E27FC236}">
                  <a16:creationId xmlns:a16="http://schemas.microsoft.com/office/drawing/2014/main" id="{09018989-3C04-3003-CE51-35BE7CB270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583"/>
              <a:ext cx="961" cy="193"/>
              <a:chOff x="575" y="1197"/>
              <a:chExt cx="961" cy="193"/>
            </a:xfrm>
          </p:grpSpPr>
          <p:sp>
            <p:nvSpPr>
              <p:cNvPr id="8230" name="AutoShape 99">
                <a:extLst>
                  <a:ext uri="{FF2B5EF4-FFF2-40B4-BE49-F238E27FC236}">
                    <a16:creationId xmlns:a16="http://schemas.microsoft.com/office/drawing/2014/main" id="{049178E1-E782-D510-A9D5-B4C1EF764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231" name="AutoShape 100">
                <a:extLst>
                  <a:ext uri="{FF2B5EF4-FFF2-40B4-BE49-F238E27FC236}">
                    <a16:creationId xmlns:a16="http://schemas.microsoft.com/office/drawing/2014/main" id="{2E60E09D-B8FB-3997-8BA7-E2522031A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BFFF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  <p:sp>
            <p:nvSpPr>
              <p:cNvPr id="8232" name="AutoShape 101">
                <a:extLst>
                  <a:ext uri="{FF2B5EF4-FFF2-40B4-BE49-F238E27FC236}">
                    <a16:creationId xmlns:a16="http://schemas.microsoft.com/office/drawing/2014/main" id="{F535484B-6AB6-96A1-13C8-0AF5DBECB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FF7FFF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233" name="AutoShape 102">
                <a:extLst>
                  <a:ext uri="{FF2B5EF4-FFF2-40B4-BE49-F238E27FC236}">
                    <a16:creationId xmlns:a16="http://schemas.microsoft.com/office/drawing/2014/main" id="{B16A23F8-5DB7-8FC1-B5D7-4FD2AA752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7</a:t>
                </a:r>
                <a:endPara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8234" name="AutoShape 103">
                <a:extLst>
                  <a:ext uri="{FF2B5EF4-FFF2-40B4-BE49-F238E27FC236}">
                    <a16:creationId xmlns:a16="http://schemas.microsoft.com/office/drawing/2014/main" id="{AD395447-96FD-1B24-AE2D-935B688D5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8</a:t>
                </a:r>
                <a:endPara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8228" name="Line 104">
              <a:extLst>
                <a:ext uri="{FF2B5EF4-FFF2-40B4-BE49-F238E27FC236}">
                  <a16:creationId xmlns:a16="http://schemas.microsoft.com/office/drawing/2014/main" id="{C491B5A1-91BE-8FB0-B579-D38A5C141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Line 105">
              <a:extLst>
                <a:ext uri="{FF2B5EF4-FFF2-40B4-BE49-F238E27FC236}">
                  <a16:creationId xmlns:a16="http://schemas.microsoft.com/office/drawing/2014/main" id="{13FE7DEA-7D3B-50E1-7C7C-686576454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106">
            <a:extLst>
              <a:ext uri="{FF2B5EF4-FFF2-40B4-BE49-F238E27FC236}">
                <a16:creationId xmlns:a16="http://schemas.microsoft.com/office/drawing/2014/main" id="{4F8841B1-E536-F87C-48FE-5496EF481FD3}"/>
              </a:ext>
            </a:extLst>
          </p:cNvPr>
          <p:cNvGrpSpPr>
            <a:grpSpLocks/>
          </p:cNvGrpSpPr>
          <p:nvPr/>
        </p:nvGrpSpPr>
        <p:grpSpPr bwMode="auto">
          <a:xfrm>
            <a:off x="6932160" y="1905481"/>
            <a:ext cx="1526400" cy="306720"/>
            <a:chOff x="575" y="1197"/>
            <a:chExt cx="961" cy="193"/>
          </a:xfrm>
        </p:grpSpPr>
        <p:sp>
          <p:nvSpPr>
            <p:cNvPr id="8222" name="AutoShape 107">
              <a:extLst>
                <a:ext uri="{FF2B5EF4-FFF2-40B4-BE49-F238E27FC236}">
                  <a16:creationId xmlns:a16="http://schemas.microsoft.com/office/drawing/2014/main" id="{040C8A01-437F-E5B5-6AA4-D44B0282A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rPr>
                <a:t>2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223" name="AutoShape 108">
              <a:extLst>
                <a:ext uri="{FF2B5EF4-FFF2-40B4-BE49-F238E27FC236}">
                  <a16:creationId xmlns:a16="http://schemas.microsoft.com/office/drawing/2014/main" id="{51830F40-D080-2561-A56C-BCA22A81D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FF7FFF"/>
                  </a:solidFill>
                  <a:latin typeface="Trebuchet MS" panose="020B0603020202020204" pitchFamily="34" charset="0"/>
                </a:rPr>
                <a:t>4</a:t>
              </a:r>
              <a:endParaRPr lang="en-US" altLang="en-US" sz="2358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8224" name="AutoShape 109">
              <a:extLst>
                <a:ext uri="{FF2B5EF4-FFF2-40B4-BE49-F238E27FC236}">
                  <a16:creationId xmlns:a16="http://schemas.microsoft.com/office/drawing/2014/main" id="{54138988-4971-EB41-0B37-BCA8DCE69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5</a:t>
              </a:r>
              <a:endParaRPr lang="en-US" altLang="en-US" sz="2358">
                <a:solidFill>
                  <a:srgbClr val="00BFFF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8225" name="AutoShape 110">
              <a:extLst>
                <a:ext uri="{FF2B5EF4-FFF2-40B4-BE49-F238E27FC236}">
                  <a16:creationId xmlns:a16="http://schemas.microsoft.com/office/drawing/2014/main" id="{B5953FE7-84AC-DC58-1FCC-BEAB2C90A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7</a:t>
              </a:r>
              <a:endParaRPr lang="en-US" altLang="en-US" sz="2358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8226" name="AutoShape 111">
              <a:extLst>
                <a:ext uri="{FF2B5EF4-FFF2-40B4-BE49-F238E27FC236}">
                  <a16:creationId xmlns:a16="http://schemas.microsoft.com/office/drawing/2014/main" id="{9C3D78DC-F76F-1332-CDB1-1584C53E8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8</a:t>
              </a:r>
              <a:endParaRPr lang="en-US" altLang="en-US" sz="2358">
                <a:solidFill>
                  <a:srgbClr val="00BFFF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28" name="Group 112">
            <a:extLst>
              <a:ext uri="{FF2B5EF4-FFF2-40B4-BE49-F238E27FC236}">
                <a16:creationId xmlns:a16="http://schemas.microsoft.com/office/drawing/2014/main" id="{86E140C7-1569-B31F-EC21-344084F0848D}"/>
              </a:ext>
            </a:extLst>
          </p:cNvPr>
          <p:cNvGrpSpPr>
            <a:grpSpLocks/>
          </p:cNvGrpSpPr>
          <p:nvPr/>
        </p:nvGrpSpPr>
        <p:grpSpPr bwMode="auto">
          <a:xfrm>
            <a:off x="6933601" y="2209320"/>
            <a:ext cx="1526400" cy="610560"/>
            <a:chOff x="4368" y="1392"/>
            <a:chExt cx="961" cy="384"/>
          </a:xfrm>
        </p:grpSpPr>
        <p:grpSp>
          <p:nvGrpSpPr>
            <p:cNvPr id="8214" name="Group 113">
              <a:extLst>
                <a:ext uri="{FF2B5EF4-FFF2-40B4-BE49-F238E27FC236}">
                  <a16:creationId xmlns:a16="http://schemas.microsoft.com/office/drawing/2014/main" id="{512627EF-E893-E742-B7BE-402C09AA04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583"/>
              <a:ext cx="961" cy="193"/>
              <a:chOff x="575" y="1197"/>
              <a:chExt cx="961" cy="193"/>
            </a:xfrm>
          </p:grpSpPr>
          <p:sp>
            <p:nvSpPr>
              <p:cNvPr id="8217" name="AutoShape 114">
                <a:extLst>
                  <a:ext uri="{FF2B5EF4-FFF2-40B4-BE49-F238E27FC236}">
                    <a16:creationId xmlns:a16="http://schemas.microsoft.com/office/drawing/2014/main" id="{363846A9-8CBE-B837-7F9B-E6454451C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218" name="AutoShape 115">
                <a:extLst>
                  <a:ext uri="{FF2B5EF4-FFF2-40B4-BE49-F238E27FC236}">
                    <a16:creationId xmlns:a16="http://schemas.microsoft.com/office/drawing/2014/main" id="{4A350CEE-C14A-3286-F874-EB21C43BA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8219" name="AutoShape 116">
                <a:extLst>
                  <a:ext uri="{FF2B5EF4-FFF2-40B4-BE49-F238E27FC236}">
                    <a16:creationId xmlns:a16="http://schemas.microsoft.com/office/drawing/2014/main" id="{26AE0C5C-0521-25B3-725F-84834D13E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8220" name="AutoShape 117">
                <a:extLst>
                  <a:ext uri="{FF2B5EF4-FFF2-40B4-BE49-F238E27FC236}">
                    <a16:creationId xmlns:a16="http://schemas.microsoft.com/office/drawing/2014/main" id="{CD72C0E4-4988-D62F-5ACD-6C27B4B21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7</a:t>
                </a:r>
                <a:endPara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8221" name="AutoShape 118">
                <a:extLst>
                  <a:ext uri="{FF2B5EF4-FFF2-40B4-BE49-F238E27FC236}">
                    <a16:creationId xmlns:a16="http://schemas.microsoft.com/office/drawing/2014/main" id="{CC862565-E655-7E98-5077-D69FAFB38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8</a:t>
                </a:r>
                <a:endPara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8215" name="Line 119">
              <a:extLst>
                <a:ext uri="{FF2B5EF4-FFF2-40B4-BE49-F238E27FC236}">
                  <a16:creationId xmlns:a16="http://schemas.microsoft.com/office/drawing/2014/main" id="{C0073D40-3567-4F59-DB57-8977207BA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120">
              <a:extLst>
                <a:ext uri="{FF2B5EF4-FFF2-40B4-BE49-F238E27FC236}">
                  <a16:creationId xmlns:a16="http://schemas.microsoft.com/office/drawing/2014/main" id="{96DB2CC9-CB12-A703-A89E-9B3F626F8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913" name="Text Box 121">
            <a:extLst>
              <a:ext uri="{FF2B5EF4-FFF2-40B4-BE49-F238E27FC236}">
                <a16:creationId xmlns:a16="http://schemas.microsoft.com/office/drawing/2014/main" id="{BECBC290-FD3A-E175-89E0-D6F09D183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3047401"/>
            <a:ext cx="1067040" cy="45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358">
                <a:solidFill>
                  <a:schemeClr val="tx1"/>
                </a:solidFill>
                <a:latin typeface="Times" panose="02020603050405020304" pitchFamily="18" charset="0"/>
              </a:rPr>
              <a:t>(done)</a:t>
            </a:r>
          </a:p>
        </p:txBody>
      </p:sp>
      <p:sp>
        <p:nvSpPr>
          <p:cNvPr id="8210" name="TextBox 121">
            <a:extLst>
              <a:ext uri="{FF2B5EF4-FFF2-40B4-BE49-F238E27FC236}">
                <a16:creationId xmlns:a16="http://schemas.microsoft.com/office/drawing/2014/main" id="{E3F3B918-6B54-349F-1BEE-421CCBA5E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521" y="5018762"/>
            <a:ext cx="1444626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1</a:t>
            </a:r>
            <a:r>
              <a:rPr lang="en-US" altLang="en-US" sz="2177" baseline="30000">
                <a:solidFill>
                  <a:schemeClr val="tx1"/>
                </a:solidFill>
              </a:rPr>
              <a:t>st</a:t>
            </a:r>
            <a:r>
              <a:rPr lang="en-US" altLang="en-US" sz="2177">
                <a:solidFill>
                  <a:schemeClr val="tx1"/>
                </a:solidFill>
              </a:rPr>
              <a:t> iteration</a:t>
            </a:r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8211" name="TextBox 122">
            <a:extLst>
              <a:ext uri="{FF2B5EF4-FFF2-40B4-BE49-F238E27FC236}">
                <a16:creationId xmlns:a16="http://schemas.microsoft.com/office/drawing/2014/main" id="{3851920B-C1FE-0B54-D412-5C492C179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121" y="4396682"/>
            <a:ext cx="1577676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2</a:t>
            </a:r>
            <a:r>
              <a:rPr lang="en-US" altLang="en-US" sz="2177" baseline="30000">
                <a:solidFill>
                  <a:schemeClr val="tx1"/>
                </a:solidFill>
              </a:rPr>
              <a:t>nd</a:t>
            </a:r>
            <a:r>
              <a:rPr lang="en-US" altLang="en-US" sz="2177">
                <a:solidFill>
                  <a:schemeClr val="tx1"/>
                </a:solidFill>
              </a:rPr>
              <a:t>  iteration</a:t>
            </a:r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8212" name="TextBox 123">
            <a:extLst>
              <a:ext uri="{FF2B5EF4-FFF2-40B4-BE49-F238E27FC236}">
                <a16:creationId xmlns:a16="http://schemas.microsoft.com/office/drawing/2014/main" id="{3FD528B1-0825-5E59-5075-A64DDDD61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721" y="3705482"/>
            <a:ext cx="1547218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3</a:t>
            </a:r>
            <a:r>
              <a:rPr lang="en-US" altLang="en-US" sz="2177" baseline="30000">
                <a:solidFill>
                  <a:schemeClr val="tx1"/>
                </a:solidFill>
              </a:rPr>
              <a:t>rd</a:t>
            </a:r>
            <a:r>
              <a:rPr lang="en-US" altLang="en-US" sz="2177">
                <a:solidFill>
                  <a:schemeClr val="tx1"/>
                </a:solidFill>
              </a:rPr>
              <a:t>  iteration</a:t>
            </a:r>
            <a:endParaRPr lang="en-CA" altLang="en-US" sz="2177">
              <a:solidFill>
                <a:schemeClr val="tx1"/>
              </a:solidFill>
            </a:endParaRPr>
          </a:p>
        </p:txBody>
      </p:sp>
      <p:sp>
        <p:nvSpPr>
          <p:cNvPr id="8213" name="TextBox 124">
            <a:extLst>
              <a:ext uri="{FF2B5EF4-FFF2-40B4-BE49-F238E27FC236}">
                <a16:creationId xmlns:a16="http://schemas.microsoft.com/office/drawing/2014/main" id="{1F4757D2-25D6-747D-E636-95B78F9D5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2081" y="3705482"/>
            <a:ext cx="160653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4</a:t>
            </a:r>
            <a:r>
              <a:rPr lang="en-US" altLang="en-US" sz="2177" baseline="30000">
                <a:solidFill>
                  <a:schemeClr val="tx1"/>
                </a:solidFill>
              </a:rPr>
              <a:t>th</a:t>
            </a:r>
            <a:r>
              <a:rPr lang="en-US" altLang="en-US" sz="2177">
                <a:solidFill>
                  <a:schemeClr val="tx1"/>
                </a:solidFill>
              </a:rPr>
              <a:t>   iteration</a:t>
            </a:r>
            <a:endParaRPr lang="en-CA" altLang="en-US" sz="2177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13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E0AC2C1-5698-E278-5918-1DFB75A3C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Example of a Cost Function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04799C5-83F1-2AA4-A989-E2D4F0A9A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0000"/>
              </a:lnSpc>
            </a:pPr>
            <a:r>
              <a:rPr lang="en-US" altLang="en-US" sz="2540"/>
              <a:t>Cost Function:</a:t>
            </a:r>
            <a:r>
              <a:rPr lang="en-US" altLang="en-US" sz="2540" i="1"/>
              <a:t>  t</a:t>
            </a:r>
            <a:r>
              <a:rPr lang="en-US" altLang="en-US" sz="2540" baseline="-25000"/>
              <a:t>A</a:t>
            </a:r>
            <a:r>
              <a:rPr lang="en-US" altLang="en-US" sz="2540"/>
              <a:t>(</a:t>
            </a:r>
            <a:r>
              <a:rPr lang="en-US" altLang="en-US" sz="2540" i="1"/>
              <a:t>n</a:t>
            </a:r>
            <a:r>
              <a:rPr lang="en-US" altLang="en-US" sz="2540"/>
              <a:t>) = </a:t>
            </a:r>
            <a:r>
              <a:rPr lang="en-US" altLang="en-US" sz="2540" i="1"/>
              <a:t>n</a:t>
            </a:r>
            <a:r>
              <a:rPr lang="en-US" altLang="en-US" sz="2540" baseline="30000"/>
              <a:t>2</a:t>
            </a:r>
            <a:r>
              <a:rPr lang="en-US" altLang="en-US" sz="2540"/>
              <a:t> + 20</a:t>
            </a:r>
            <a:r>
              <a:rPr lang="en-US" altLang="en-US" sz="2540" i="1"/>
              <a:t>n</a:t>
            </a:r>
            <a:r>
              <a:rPr lang="en-US" altLang="en-US" sz="2540"/>
              <a:t> + 100</a:t>
            </a:r>
          </a:p>
          <a:p>
            <a:pPr lvl="1" eaLnBrk="1">
              <a:lnSpc>
                <a:spcPct val="90000"/>
              </a:lnSpc>
            </a:pPr>
            <a:r>
              <a:rPr lang="en-US" altLang="en-US" sz="2177"/>
              <a:t>Which term dominates?</a:t>
            </a:r>
          </a:p>
          <a:p>
            <a:pPr eaLnBrk="1">
              <a:lnSpc>
                <a:spcPct val="90000"/>
              </a:lnSpc>
            </a:pPr>
            <a:endParaRPr lang="en-US" altLang="en-US" sz="2177"/>
          </a:p>
          <a:p>
            <a:pPr eaLnBrk="1">
              <a:lnSpc>
                <a:spcPct val="90000"/>
              </a:lnSpc>
            </a:pPr>
            <a:r>
              <a:rPr lang="en-US" altLang="en-US" sz="2540"/>
              <a:t>It depends on the size of </a:t>
            </a:r>
            <a:r>
              <a:rPr lang="en-US" altLang="en-US" sz="2540" i="1"/>
              <a:t>n</a:t>
            </a:r>
          </a:p>
          <a:p>
            <a:pPr lvl="1" eaLnBrk="1">
              <a:lnSpc>
                <a:spcPct val="90000"/>
              </a:lnSpc>
            </a:pPr>
            <a:r>
              <a:rPr lang="en-US" altLang="en-US" sz="2177" i="1"/>
              <a:t>n</a:t>
            </a:r>
            <a:r>
              <a:rPr lang="en-US" altLang="en-US" sz="2177"/>
              <a:t> = 2, </a:t>
            </a:r>
            <a:r>
              <a:rPr lang="en-US" altLang="en-US" sz="2177" i="1"/>
              <a:t>t</a:t>
            </a:r>
            <a:r>
              <a:rPr lang="en-US" altLang="en-US" sz="2177" baseline="-25000"/>
              <a:t>A</a:t>
            </a:r>
            <a:r>
              <a:rPr lang="en-US" altLang="en-US" sz="2177"/>
              <a:t>(</a:t>
            </a:r>
            <a:r>
              <a:rPr lang="en-US" altLang="en-US" sz="2177" i="1"/>
              <a:t>n</a:t>
            </a:r>
            <a:r>
              <a:rPr lang="en-US" altLang="en-US" sz="2177"/>
              <a:t>) = 4 + 40 + </a:t>
            </a:r>
            <a:r>
              <a:rPr lang="en-US" altLang="en-US" sz="2177" u="sng"/>
              <a:t>100</a:t>
            </a:r>
          </a:p>
          <a:p>
            <a:pPr lvl="2" eaLnBrk="1">
              <a:lnSpc>
                <a:spcPct val="90000"/>
              </a:lnSpc>
            </a:pPr>
            <a:r>
              <a:rPr lang="en-US" altLang="en-US" sz="1996"/>
              <a:t>The constant, 100, is the dominating term</a:t>
            </a:r>
          </a:p>
          <a:p>
            <a:pPr lvl="1" eaLnBrk="1">
              <a:lnSpc>
                <a:spcPct val="90000"/>
              </a:lnSpc>
            </a:pPr>
            <a:r>
              <a:rPr lang="en-US" altLang="en-US" sz="2177" i="1"/>
              <a:t>n</a:t>
            </a:r>
            <a:r>
              <a:rPr lang="en-US" altLang="en-US" sz="2177"/>
              <a:t> = 10, </a:t>
            </a:r>
            <a:r>
              <a:rPr lang="en-US" altLang="en-US" sz="2177" i="1"/>
              <a:t>t</a:t>
            </a:r>
            <a:r>
              <a:rPr lang="en-US" altLang="en-US" sz="2177" baseline="-25000"/>
              <a:t>A</a:t>
            </a:r>
            <a:r>
              <a:rPr lang="en-US" altLang="en-US" sz="2177"/>
              <a:t>(</a:t>
            </a:r>
            <a:r>
              <a:rPr lang="en-US" altLang="en-US" sz="2177" i="1"/>
              <a:t>n</a:t>
            </a:r>
            <a:r>
              <a:rPr lang="en-US" altLang="en-US" sz="2177"/>
              <a:t>) = 100 + </a:t>
            </a:r>
            <a:r>
              <a:rPr lang="en-US" altLang="en-US" sz="2177" u="sng"/>
              <a:t>200</a:t>
            </a:r>
            <a:r>
              <a:rPr lang="en-US" altLang="en-US" sz="2177"/>
              <a:t> + 100</a:t>
            </a:r>
          </a:p>
          <a:p>
            <a:pPr lvl="2" eaLnBrk="1">
              <a:lnSpc>
                <a:spcPct val="90000"/>
              </a:lnSpc>
            </a:pPr>
            <a:r>
              <a:rPr lang="en-US" altLang="en-US" sz="1996"/>
              <a:t>20</a:t>
            </a:r>
            <a:r>
              <a:rPr lang="en-US" altLang="en-US" sz="1996" i="1"/>
              <a:t>n</a:t>
            </a:r>
            <a:r>
              <a:rPr lang="en-US" altLang="en-US" sz="1996"/>
              <a:t> is the dominating term</a:t>
            </a:r>
          </a:p>
          <a:p>
            <a:pPr lvl="1" eaLnBrk="1">
              <a:lnSpc>
                <a:spcPct val="90000"/>
              </a:lnSpc>
            </a:pPr>
            <a:r>
              <a:rPr lang="en-US" altLang="en-US" sz="2177" i="1"/>
              <a:t>n</a:t>
            </a:r>
            <a:r>
              <a:rPr lang="en-US" altLang="en-US" sz="2177"/>
              <a:t> = 100, </a:t>
            </a:r>
            <a:r>
              <a:rPr lang="en-US" altLang="en-US" sz="2177" i="1"/>
              <a:t>t</a:t>
            </a:r>
            <a:r>
              <a:rPr lang="en-US" altLang="en-US" sz="2177" baseline="-25000"/>
              <a:t>A</a:t>
            </a:r>
            <a:r>
              <a:rPr lang="en-US" altLang="en-US" sz="2177"/>
              <a:t>(</a:t>
            </a:r>
            <a:r>
              <a:rPr lang="en-US" altLang="en-US" sz="2177" i="1"/>
              <a:t>n</a:t>
            </a:r>
            <a:r>
              <a:rPr lang="en-US" altLang="en-US" sz="2177"/>
              <a:t>) = </a:t>
            </a:r>
            <a:r>
              <a:rPr lang="en-US" altLang="en-US" sz="2177" u="sng"/>
              <a:t>10,000</a:t>
            </a:r>
            <a:r>
              <a:rPr lang="en-US" altLang="en-US" sz="2177"/>
              <a:t> + 2,000 + 100</a:t>
            </a:r>
          </a:p>
          <a:p>
            <a:pPr lvl="2" eaLnBrk="1">
              <a:lnSpc>
                <a:spcPct val="90000"/>
              </a:lnSpc>
            </a:pPr>
            <a:r>
              <a:rPr lang="en-US" altLang="en-US" sz="1996" i="1"/>
              <a:t>n</a:t>
            </a:r>
            <a:r>
              <a:rPr lang="en-US" altLang="en-US" sz="1996" baseline="30000"/>
              <a:t>2</a:t>
            </a:r>
            <a:r>
              <a:rPr lang="en-US" altLang="en-US" sz="1996"/>
              <a:t> is the dominating term</a:t>
            </a:r>
          </a:p>
          <a:p>
            <a:pPr lvl="1" eaLnBrk="1">
              <a:lnSpc>
                <a:spcPct val="90000"/>
              </a:lnSpc>
            </a:pPr>
            <a:r>
              <a:rPr lang="en-US" altLang="en-US" sz="2177" i="1"/>
              <a:t>n</a:t>
            </a:r>
            <a:r>
              <a:rPr lang="en-US" altLang="en-US" sz="2177"/>
              <a:t> = 1000, </a:t>
            </a:r>
            <a:r>
              <a:rPr lang="en-US" altLang="en-US" sz="2177" i="1"/>
              <a:t>t</a:t>
            </a:r>
            <a:r>
              <a:rPr lang="en-US" altLang="en-US" sz="2177" baseline="-25000"/>
              <a:t>A</a:t>
            </a:r>
            <a:r>
              <a:rPr lang="en-US" altLang="en-US" sz="2177"/>
              <a:t>(</a:t>
            </a:r>
            <a:r>
              <a:rPr lang="en-US" altLang="en-US" sz="2177" i="1"/>
              <a:t>n</a:t>
            </a:r>
            <a:r>
              <a:rPr lang="en-US" altLang="en-US" sz="2177"/>
              <a:t>) = </a:t>
            </a:r>
            <a:r>
              <a:rPr lang="en-US" altLang="en-US" sz="2177" u="sng"/>
              <a:t>1,000,000</a:t>
            </a:r>
            <a:r>
              <a:rPr lang="en-US" altLang="en-US" sz="2177"/>
              <a:t> + 20,000 + 100</a:t>
            </a:r>
          </a:p>
          <a:p>
            <a:pPr lvl="2" eaLnBrk="1">
              <a:lnSpc>
                <a:spcPct val="90000"/>
              </a:lnSpc>
            </a:pPr>
            <a:r>
              <a:rPr lang="en-US" altLang="en-US" sz="1996" i="1"/>
              <a:t>n</a:t>
            </a:r>
            <a:r>
              <a:rPr lang="en-US" altLang="en-US" sz="1996" baseline="30000"/>
              <a:t>2</a:t>
            </a:r>
            <a:r>
              <a:rPr lang="en-US" altLang="en-US" sz="1996"/>
              <a:t> is the dominating term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2E9F6D9-1DB6-A818-6811-D9FEC1ABB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Big O Notation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677C511-513F-C5D9-549D-5F017288C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0000"/>
              </a:lnSpc>
            </a:pPr>
            <a:r>
              <a:rPr lang="en-US" altLang="en-US" sz="2540"/>
              <a:t>O notation approximates the cost function of an algorithm</a:t>
            </a:r>
          </a:p>
          <a:p>
            <a:pPr lvl="1" eaLnBrk="1">
              <a:lnSpc>
                <a:spcPct val="90000"/>
              </a:lnSpc>
            </a:pPr>
            <a:r>
              <a:rPr lang="en-US" altLang="en-US" sz="2177"/>
              <a:t>The approximation is usually good enough, especially when considering the efficiency of algorithm as </a:t>
            </a:r>
            <a:r>
              <a:rPr lang="en-US" altLang="en-US" sz="2177" i="1"/>
              <a:t>n</a:t>
            </a:r>
            <a:r>
              <a:rPr lang="en-US" altLang="en-US" sz="2177"/>
              <a:t> gets very large</a:t>
            </a:r>
          </a:p>
          <a:p>
            <a:pPr lvl="1" eaLnBrk="1">
              <a:lnSpc>
                <a:spcPct val="90000"/>
              </a:lnSpc>
            </a:pPr>
            <a:r>
              <a:rPr lang="en-US" altLang="en-US" sz="2177"/>
              <a:t>Allows us to estimate rate of function growth</a:t>
            </a:r>
          </a:p>
          <a:p>
            <a:pPr eaLnBrk="1">
              <a:lnSpc>
                <a:spcPct val="90000"/>
              </a:lnSpc>
            </a:pPr>
            <a:endParaRPr lang="en-US" altLang="en-US" sz="2177"/>
          </a:p>
          <a:p>
            <a:pPr eaLnBrk="1">
              <a:lnSpc>
                <a:spcPct val="90000"/>
              </a:lnSpc>
            </a:pPr>
            <a:r>
              <a:rPr lang="en-US" altLang="en-US" sz="2540"/>
              <a:t>Instead of computing the entire cost function we only need to count the number of times that an algorithm executes its </a:t>
            </a:r>
            <a:r>
              <a:rPr lang="en-US" altLang="en-US" sz="2540" i="1"/>
              <a:t>barometer instruction(s)</a:t>
            </a:r>
          </a:p>
          <a:p>
            <a:pPr lvl="1" eaLnBrk="1">
              <a:lnSpc>
                <a:spcPct val="90000"/>
              </a:lnSpc>
            </a:pPr>
            <a:r>
              <a:rPr lang="en-US" altLang="en-US" sz="2177"/>
              <a:t>The instruction that is executed the most number of times in an algorithm (the highest order term)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0FBE070-1773-F6DC-8597-420CEAAF9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Big O Notation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4951223-45CE-8B85-25F3-B51CD4CAF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041" y="1906921"/>
            <a:ext cx="7800480" cy="4140000"/>
          </a:xfrm>
        </p:spPr>
        <p:txBody>
          <a:bodyPr/>
          <a:lstStyle/>
          <a:p>
            <a:pPr eaLnBrk="1">
              <a:lnSpc>
                <a:spcPct val="90000"/>
              </a:lnSpc>
            </a:pPr>
            <a:r>
              <a:rPr lang="en-US" altLang="en-US" sz="2540"/>
              <a:t>Given functions </a:t>
            </a:r>
            <a:r>
              <a:rPr lang="en-US" altLang="en-US" sz="2540" i="1"/>
              <a:t>t</a:t>
            </a:r>
            <a:r>
              <a:rPr lang="en-US" altLang="en-US" sz="2540" baseline="-25000"/>
              <a:t>A</a:t>
            </a:r>
            <a:r>
              <a:rPr lang="en-US" altLang="en-US" sz="2540"/>
              <a:t>(</a:t>
            </a:r>
            <a:r>
              <a:rPr lang="en-US" altLang="en-US" sz="2540" i="1"/>
              <a:t>n) </a:t>
            </a:r>
            <a:r>
              <a:rPr lang="en-US" altLang="en-US" sz="2540"/>
              <a:t>and </a:t>
            </a:r>
            <a:r>
              <a:rPr lang="en-US" altLang="en-US" sz="2540" i="1"/>
              <a:t>g(n), w</a:t>
            </a:r>
            <a:r>
              <a:rPr lang="en-US" altLang="en-US" sz="2540"/>
              <a:t>e can say that the efficiency of an algorithm is </a:t>
            </a:r>
            <a:r>
              <a:rPr lang="en-US" altLang="en-US" sz="2540" i="1"/>
              <a:t>of order g(n)</a:t>
            </a:r>
            <a:r>
              <a:rPr lang="en-US" altLang="en-US" sz="2540"/>
              <a:t> if there are positive constants </a:t>
            </a:r>
            <a:r>
              <a:rPr lang="en-US" altLang="en-US" sz="2540" i="1"/>
              <a:t>c</a:t>
            </a:r>
            <a:r>
              <a:rPr lang="en-US" altLang="en-US" sz="2540"/>
              <a:t> and </a:t>
            </a:r>
            <a:r>
              <a:rPr lang="en-US" altLang="en-US" sz="2540" i="1"/>
              <a:t>m</a:t>
            </a:r>
            <a:r>
              <a:rPr lang="en-US" altLang="en-US" sz="2540"/>
              <a:t> such that </a:t>
            </a:r>
          </a:p>
          <a:p>
            <a:pPr lvl="1" eaLnBrk="1">
              <a:lnSpc>
                <a:spcPct val="90000"/>
              </a:lnSpc>
            </a:pPr>
            <a:r>
              <a:rPr lang="en-US" altLang="en-US" sz="2177" i="1"/>
              <a:t>t</a:t>
            </a:r>
            <a:r>
              <a:rPr lang="en-US" altLang="en-US" sz="2177" baseline="-25000"/>
              <a:t>A</a:t>
            </a:r>
            <a:r>
              <a:rPr lang="en-US" altLang="en-US" sz="2177"/>
              <a:t>(n) </a:t>
            </a:r>
            <a:r>
              <a:rPr lang="en-US" altLang="en-US" sz="2177">
                <a:latin typeface="cmsy10" pitchFamily="34" charset="0"/>
              </a:rPr>
              <a:t>·</a:t>
            </a:r>
            <a:r>
              <a:rPr lang="en-US" altLang="en-US" sz="2177"/>
              <a:t> </a:t>
            </a:r>
            <a:r>
              <a:rPr lang="en-US" altLang="en-US" sz="2177" i="1"/>
              <a:t>c.g</a:t>
            </a:r>
            <a:r>
              <a:rPr lang="en-US" altLang="en-US" sz="2177"/>
              <a:t>(</a:t>
            </a:r>
            <a:r>
              <a:rPr lang="en-US" altLang="en-US" sz="2177" i="1"/>
              <a:t>n</a:t>
            </a:r>
            <a:r>
              <a:rPr lang="en-US" altLang="en-US" sz="2177"/>
              <a:t>) for all </a:t>
            </a:r>
            <a:r>
              <a:rPr lang="en-US" altLang="en-US" sz="2177" i="1"/>
              <a:t>n </a:t>
            </a:r>
            <a:r>
              <a:rPr lang="en-US" altLang="en-US" sz="2177" i="1">
                <a:latin typeface="cmsy10" pitchFamily="34" charset="0"/>
              </a:rPr>
              <a:t>¸</a:t>
            </a:r>
            <a:r>
              <a:rPr lang="en-US" altLang="en-US" sz="2177" i="1"/>
              <a:t> m</a:t>
            </a:r>
            <a:r>
              <a:rPr lang="en-US" altLang="en-US" sz="2177"/>
              <a:t> </a:t>
            </a:r>
          </a:p>
          <a:p>
            <a:pPr lvl="1" eaLnBrk="1">
              <a:lnSpc>
                <a:spcPct val="90000"/>
              </a:lnSpc>
            </a:pPr>
            <a:endParaRPr lang="en-US" altLang="en-US" sz="2177"/>
          </a:p>
          <a:p>
            <a:pPr eaLnBrk="1">
              <a:lnSpc>
                <a:spcPct val="90000"/>
              </a:lnSpc>
            </a:pPr>
            <a:r>
              <a:rPr lang="en-US" altLang="en-US" sz="2540"/>
              <a:t>we write </a:t>
            </a:r>
          </a:p>
          <a:p>
            <a:pPr lvl="1" eaLnBrk="1">
              <a:lnSpc>
                <a:spcPct val="90000"/>
              </a:lnSpc>
            </a:pPr>
            <a:r>
              <a:rPr lang="en-US" altLang="en-US" sz="2177" i="1"/>
              <a:t>t</a:t>
            </a:r>
            <a:r>
              <a:rPr lang="en-US" altLang="en-US" sz="2177" baseline="-25000"/>
              <a:t>A</a:t>
            </a:r>
            <a:r>
              <a:rPr lang="en-US" altLang="en-US" sz="2177"/>
              <a:t>(n) is O(</a:t>
            </a:r>
            <a:r>
              <a:rPr lang="en-US" altLang="en-US" sz="2177" i="1"/>
              <a:t>g</a:t>
            </a:r>
            <a:r>
              <a:rPr lang="en-US" altLang="en-US" sz="2177"/>
              <a:t>(</a:t>
            </a:r>
            <a:r>
              <a:rPr lang="en-US" altLang="en-US" sz="2177" i="1"/>
              <a:t>n</a:t>
            </a:r>
            <a:r>
              <a:rPr lang="en-US" altLang="en-US" sz="2177"/>
              <a:t>)) and we say that </a:t>
            </a:r>
          </a:p>
          <a:p>
            <a:pPr lvl="1" eaLnBrk="1">
              <a:lnSpc>
                <a:spcPct val="90000"/>
              </a:lnSpc>
            </a:pPr>
            <a:r>
              <a:rPr lang="en-US" altLang="en-US" sz="2177" i="1"/>
              <a:t>t</a:t>
            </a:r>
            <a:r>
              <a:rPr lang="en-US" altLang="en-US" sz="2177" baseline="-25000"/>
              <a:t>A</a:t>
            </a:r>
            <a:r>
              <a:rPr lang="en-US" altLang="en-US" sz="2177"/>
              <a:t>(n) is of order </a:t>
            </a:r>
            <a:r>
              <a:rPr lang="en-US" altLang="en-US" sz="2177" i="1"/>
              <a:t>g</a:t>
            </a:r>
            <a:r>
              <a:rPr lang="en-US" altLang="en-US" sz="2177"/>
              <a:t>(</a:t>
            </a:r>
            <a:r>
              <a:rPr lang="en-US" altLang="en-US" sz="2177" i="1"/>
              <a:t>n</a:t>
            </a:r>
            <a:r>
              <a:rPr lang="en-US" altLang="en-US" sz="2177"/>
              <a:t>)</a:t>
            </a:r>
          </a:p>
          <a:p>
            <a:pPr lvl="1" eaLnBrk="1">
              <a:lnSpc>
                <a:spcPct val="90000"/>
              </a:lnSpc>
            </a:pPr>
            <a:endParaRPr lang="en-US" altLang="en-US" sz="2177"/>
          </a:p>
          <a:p>
            <a:pPr eaLnBrk="1">
              <a:lnSpc>
                <a:spcPct val="90000"/>
              </a:lnSpc>
            </a:pPr>
            <a:r>
              <a:rPr lang="en-US" altLang="en-US" sz="2540"/>
              <a:t>e.g. if an algorithm’s running time is 3</a:t>
            </a:r>
            <a:r>
              <a:rPr lang="en-US" altLang="en-US" sz="2540" i="1"/>
              <a:t>n</a:t>
            </a:r>
            <a:r>
              <a:rPr lang="en-US" altLang="en-US" sz="2540"/>
              <a:t> + 12 then the algorithm is O(</a:t>
            </a:r>
            <a:r>
              <a:rPr lang="en-US" altLang="en-US" sz="2540" i="1"/>
              <a:t>n</a:t>
            </a:r>
            <a:r>
              <a:rPr lang="en-US" altLang="en-US" sz="2540"/>
              <a:t>).  If </a:t>
            </a:r>
            <a:r>
              <a:rPr lang="en-US" altLang="en-US" sz="2540" i="1"/>
              <a:t>c</a:t>
            </a:r>
            <a:r>
              <a:rPr lang="en-US" altLang="en-US" sz="2540"/>
              <a:t> is 3 and </a:t>
            </a:r>
            <a:r>
              <a:rPr lang="en-US" altLang="en-US" sz="2540" i="1"/>
              <a:t>m</a:t>
            </a:r>
            <a:r>
              <a:rPr lang="en-US" altLang="en-US" sz="2540"/>
              <a:t> is 12 then:</a:t>
            </a:r>
          </a:p>
          <a:p>
            <a:pPr lvl="1" eaLnBrk="1">
              <a:lnSpc>
                <a:spcPct val="90000"/>
              </a:lnSpc>
            </a:pPr>
            <a:r>
              <a:rPr lang="en-US" altLang="en-US" sz="2177"/>
              <a:t>4 * </a:t>
            </a:r>
            <a:r>
              <a:rPr lang="en-US" altLang="en-US" sz="2177" i="1"/>
              <a:t>n</a:t>
            </a:r>
            <a:r>
              <a:rPr lang="en-US" altLang="en-US" sz="2177"/>
              <a:t> </a:t>
            </a:r>
            <a:r>
              <a:rPr lang="en-US" altLang="en-US" sz="2177">
                <a:sym typeface="Symbol" panose="05050102010706020507" pitchFamily="18" charset="2"/>
              </a:rPr>
              <a:t></a:t>
            </a:r>
            <a:r>
              <a:rPr lang="en-US" altLang="en-US" sz="2177"/>
              <a:t> 3</a:t>
            </a:r>
            <a:r>
              <a:rPr lang="en-US" altLang="en-US" sz="2177" i="1"/>
              <a:t>n</a:t>
            </a:r>
            <a:r>
              <a:rPr lang="en-US" altLang="en-US" sz="2177"/>
              <a:t> + 12 for all </a:t>
            </a:r>
            <a:r>
              <a:rPr lang="en-US" altLang="en-US" sz="2177" i="1"/>
              <a:t>n</a:t>
            </a:r>
            <a:r>
              <a:rPr lang="en-US" altLang="en-US" sz="2177"/>
              <a:t> </a:t>
            </a:r>
            <a:r>
              <a:rPr lang="en-US" altLang="en-US" sz="2177">
                <a:sym typeface="Symbol" panose="05050102010706020507" pitchFamily="18" charset="2"/>
              </a:rPr>
              <a:t> 12</a:t>
            </a:r>
            <a:endParaRPr lang="en-US" altLang="en-US" sz="2177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6EC0F27-19E3-7086-1C8E-EA0DF24C0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In English…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F38BCAF5-E413-8032-0991-AA4095D1F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041" y="1906920"/>
            <a:ext cx="7800480" cy="3726720"/>
          </a:xfrm>
        </p:spPr>
        <p:txBody>
          <a:bodyPr/>
          <a:lstStyle/>
          <a:p>
            <a:pPr eaLnBrk="1">
              <a:lnSpc>
                <a:spcPct val="80000"/>
              </a:lnSpc>
            </a:pPr>
            <a:r>
              <a:rPr lang="en-US" altLang="en-US" sz="2177"/>
              <a:t>The cost function of an algorithm A, </a:t>
            </a:r>
            <a:r>
              <a:rPr lang="en-US" altLang="en-US" sz="2177" i="1"/>
              <a:t>t</a:t>
            </a:r>
            <a:r>
              <a:rPr lang="en-US" altLang="en-US" sz="2177" i="1" baseline="-25000"/>
              <a:t>A</a:t>
            </a:r>
            <a:r>
              <a:rPr lang="en-US" altLang="en-US" sz="2177" i="1"/>
              <a:t>(n), </a:t>
            </a:r>
            <a:r>
              <a:rPr lang="en-US" altLang="en-US" sz="2177"/>
              <a:t> can be approximated by another, simpler, function </a:t>
            </a:r>
            <a:r>
              <a:rPr lang="en-US" altLang="en-US" sz="2177" i="1"/>
              <a:t>g(n)</a:t>
            </a:r>
            <a:r>
              <a:rPr lang="en-US" altLang="en-US" sz="2177"/>
              <a:t> which is also a function with only 1 variable, the data size </a:t>
            </a:r>
            <a:r>
              <a:rPr lang="en-US" altLang="en-US" sz="2177" i="1"/>
              <a:t>n.</a:t>
            </a:r>
            <a:endParaRPr lang="en-US" altLang="en-US" sz="2177"/>
          </a:p>
          <a:p>
            <a:pPr eaLnBrk="1">
              <a:lnSpc>
                <a:spcPct val="80000"/>
              </a:lnSpc>
            </a:pPr>
            <a:endParaRPr lang="en-US" altLang="en-US" sz="2177"/>
          </a:p>
          <a:p>
            <a:pPr eaLnBrk="1">
              <a:lnSpc>
                <a:spcPct val="80000"/>
              </a:lnSpc>
            </a:pPr>
            <a:r>
              <a:rPr lang="en-US" altLang="en-US" sz="2177"/>
              <a:t>The function</a:t>
            </a:r>
            <a:r>
              <a:rPr lang="en-US" altLang="en-US" sz="2177" i="1"/>
              <a:t> g(n)</a:t>
            </a:r>
            <a:r>
              <a:rPr lang="en-US" altLang="en-US" sz="2177"/>
              <a:t> is selected such that it represents an </a:t>
            </a:r>
            <a:r>
              <a:rPr lang="en-US" altLang="en-US" sz="2177" i="1"/>
              <a:t>upper bound</a:t>
            </a:r>
            <a:r>
              <a:rPr lang="en-US" altLang="en-US" sz="2177"/>
              <a:t> on the efficiency of the algorithm A (i.e. an upper bound on the value of </a:t>
            </a:r>
            <a:r>
              <a:rPr lang="en-US" altLang="en-US" sz="2177" i="1"/>
              <a:t>t</a:t>
            </a:r>
            <a:r>
              <a:rPr lang="en-US" altLang="en-US" sz="2177" baseline="-25000"/>
              <a:t>A</a:t>
            </a:r>
            <a:r>
              <a:rPr lang="en-US" altLang="en-US" sz="2177" i="1"/>
              <a:t>(n)</a:t>
            </a:r>
            <a:r>
              <a:rPr lang="en-US" altLang="en-US" sz="2177"/>
              <a:t>). </a:t>
            </a:r>
          </a:p>
          <a:p>
            <a:pPr eaLnBrk="1">
              <a:lnSpc>
                <a:spcPct val="80000"/>
              </a:lnSpc>
            </a:pPr>
            <a:endParaRPr lang="en-US" altLang="en-US" sz="2177"/>
          </a:p>
          <a:p>
            <a:pPr eaLnBrk="1">
              <a:lnSpc>
                <a:spcPct val="80000"/>
              </a:lnSpc>
            </a:pPr>
            <a:r>
              <a:rPr lang="en-US" altLang="en-US" sz="2177"/>
              <a:t>This is expressed using the big-O notation: O</a:t>
            </a:r>
            <a:r>
              <a:rPr lang="en-US" altLang="en-US" sz="2177" i="1"/>
              <a:t>(g(n))</a:t>
            </a:r>
            <a:r>
              <a:rPr lang="en-US" altLang="en-US" sz="2177"/>
              <a:t>.</a:t>
            </a:r>
          </a:p>
          <a:p>
            <a:pPr eaLnBrk="1">
              <a:lnSpc>
                <a:spcPct val="80000"/>
              </a:lnSpc>
            </a:pPr>
            <a:endParaRPr lang="en-US" altLang="en-US" sz="2177"/>
          </a:p>
          <a:p>
            <a:pPr eaLnBrk="1">
              <a:lnSpc>
                <a:spcPct val="80000"/>
              </a:lnSpc>
            </a:pPr>
            <a:r>
              <a:rPr lang="en-US" altLang="en-US" sz="2177"/>
              <a:t>For example, if we consider the time efficiency of algorithm A then “</a:t>
            </a:r>
            <a:r>
              <a:rPr lang="en-US" altLang="en-US" sz="2177" i="1"/>
              <a:t>t</a:t>
            </a:r>
            <a:r>
              <a:rPr lang="en-US" altLang="en-US" sz="2177" baseline="-25000"/>
              <a:t>A</a:t>
            </a:r>
            <a:r>
              <a:rPr lang="en-US" altLang="en-US" sz="2177"/>
              <a:t>(n) is O</a:t>
            </a:r>
            <a:r>
              <a:rPr lang="en-US" altLang="en-US" sz="2177" i="1"/>
              <a:t>(g(n))</a:t>
            </a:r>
            <a:r>
              <a:rPr lang="en-US" altLang="en-US" sz="2177"/>
              <a:t>” would mean that</a:t>
            </a:r>
          </a:p>
          <a:p>
            <a:pPr lvl="1" eaLnBrk="1">
              <a:lnSpc>
                <a:spcPct val="80000"/>
              </a:lnSpc>
            </a:pPr>
            <a:r>
              <a:rPr lang="en-US" altLang="en-US" sz="1723"/>
              <a:t>A cannot take more “time” than O</a:t>
            </a:r>
            <a:r>
              <a:rPr lang="en-US" altLang="en-US" sz="1723" i="1"/>
              <a:t>(g(n))</a:t>
            </a:r>
            <a:r>
              <a:rPr lang="en-US" altLang="en-US" sz="1723"/>
              <a:t> to execute or that</a:t>
            </a:r>
            <a:br>
              <a:rPr lang="en-US" altLang="en-US" sz="1723"/>
            </a:br>
            <a:r>
              <a:rPr lang="en-US" altLang="en-US" sz="1723"/>
              <a:t>(more than </a:t>
            </a:r>
            <a:r>
              <a:rPr lang="en-US" altLang="en-US" sz="1723" i="1"/>
              <a:t>c.g(n)</a:t>
            </a:r>
            <a:r>
              <a:rPr lang="en-US" altLang="en-US" sz="1723"/>
              <a:t> for some constant </a:t>
            </a:r>
            <a:r>
              <a:rPr lang="en-US" altLang="en-US" sz="1723" i="1"/>
              <a:t>c</a:t>
            </a:r>
            <a:r>
              <a:rPr lang="en-US" altLang="en-US" sz="1723"/>
              <a:t>)</a:t>
            </a:r>
          </a:p>
          <a:p>
            <a:pPr lvl="1" eaLnBrk="1">
              <a:lnSpc>
                <a:spcPct val="80000"/>
              </a:lnSpc>
            </a:pPr>
            <a:r>
              <a:rPr lang="en-US" altLang="en-US" sz="1723"/>
              <a:t>the cost function</a:t>
            </a:r>
            <a:r>
              <a:rPr lang="en-US" altLang="en-US" sz="1723" i="1"/>
              <a:t> t</a:t>
            </a:r>
            <a:r>
              <a:rPr lang="en-US" altLang="en-US" sz="1723" baseline="-25000"/>
              <a:t>A</a:t>
            </a:r>
            <a:r>
              <a:rPr lang="en-US" altLang="en-US" sz="1723" i="1"/>
              <a:t>(n)</a:t>
            </a:r>
            <a:r>
              <a:rPr lang="en-US" altLang="en-US" sz="1723"/>
              <a:t> grows </a:t>
            </a:r>
            <a:r>
              <a:rPr lang="en-US" altLang="en-US" sz="1723" i="1"/>
              <a:t>at most as</a:t>
            </a:r>
            <a:r>
              <a:rPr lang="en-US" altLang="en-US" sz="1723"/>
              <a:t> fast as </a:t>
            </a:r>
            <a:r>
              <a:rPr lang="en-US" altLang="en-US" sz="1723" i="1"/>
              <a:t>g(n)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1A2DD4B-9859-8FCD-4F07-CCF8EC00C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The general idea is …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24137FA-1D0D-F816-BA3D-97130CA07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0561" y="1629001"/>
            <a:ext cx="8218080" cy="3247200"/>
          </a:xfrm>
        </p:spPr>
        <p:txBody>
          <a:bodyPr/>
          <a:lstStyle/>
          <a:p>
            <a:pPr eaLnBrk="1"/>
            <a:r>
              <a:rPr lang="en-US" altLang="en-US" sz="2540"/>
              <a:t>when using Big-O notation, rather than giving a precise figure of the cost function using a specific data size </a:t>
            </a:r>
            <a:r>
              <a:rPr lang="en-US" altLang="en-US" sz="2540" i="1"/>
              <a:t>n</a:t>
            </a:r>
            <a:endParaRPr lang="en-US" altLang="en-US" sz="2540"/>
          </a:p>
          <a:p>
            <a:pPr eaLnBrk="1"/>
            <a:r>
              <a:rPr lang="en-US" altLang="en-US" sz="2540"/>
              <a:t>express the behaviour of the algorithm as its data size </a:t>
            </a:r>
            <a:r>
              <a:rPr lang="en-US" altLang="en-US" sz="2540" i="1"/>
              <a:t>n</a:t>
            </a:r>
            <a:r>
              <a:rPr lang="en-US" altLang="en-US" sz="2540"/>
              <a:t> grows very large</a:t>
            </a:r>
          </a:p>
          <a:p>
            <a:pPr eaLnBrk="1"/>
            <a:r>
              <a:rPr lang="en-US" altLang="en-US" sz="2540"/>
              <a:t> so ignore</a:t>
            </a:r>
          </a:p>
          <a:p>
            <a:pPr lvl="1" eaLnBrk="1"/>
            <a:r>
              <a:rPr lang="en-US" altLang="en-US" sz="2177"/>
              <a:t>lower order terms and</a:t>
            </a:r>
          </a:p>
          <a:p>
            <a:pPr lvl="1" eaLnBrk="1"/>
            <a:r>
              <a:rPr lang="en-US" altLang="en-US" sz="2177"/>
              <a:t>constants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02B98FF-65E4-0466-66E7-B47FD609E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O Notation Examples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BFEF169-B800-A52B-651E-07DA41A27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041" y="1906921"/>
            <a:ext cx="7800480" cy="3935520"/>
          </a:xfrm>
        </p:spPr>
        <p:txBody>
          <a:bodyPr/>
          <a:lstStyle/>
          <a:p>
            <a:pPr eaLnBrk="1">
              <a:lnSpc>
                <a:spcPct val="90000"/>
              </a:lnSpc>
            </a:pPr>
            <a:r>
              <a:rPr lang="en-US" altLang="en-US" sz="2540"/>
              <a:t>All these expressions are O(</a:t>
            </a:r>
            <a:r>
              <a:rPr lang="en-US" altLang="en-US" sz="2540" i="1"/>
              <a:t>n</a:t>
            </a:r>
            <a:r>
              <a:rPr lang="en-US" altLang="en-US" sz="2540"/>
              <a:t>):</a:t>
            </a:r>
          </a:p>
          <a:p>
            <a:pPr lvl="1" eaLnBrk="1">
              <a:lnSpc>
                <a:spcPct val="90000"/>
              </a:lnSpc>
            </a:pPr>
            <a:r>
              <a:rPr lang="en-US" altLang="en-US" sz="2358" i="1"/>
              <a:t>n</a:t>
            </a:r>
            <a:r>
              <a:rPr lang="en-US" altLang="en-US" sz="2358"/>
              <a:t>, 3</a:t>
            </a:r>
            <a:r>
              <a:rPr lang="en-US" altLang="en-US" sz="2358" i="1"/>
              <a:t>n</a:t>
            </a:r>
            <a:r>
              <a:rPr lang="en-US" altLang="en-US" sz="2358"/>
              <a:t>, 61</a:t>
            </a:r>
            <a:r>
              <a:rPr lang="en-US" altLang="en-US" sz="2177" i="1"/>
              <a:t>n</a:t>
            </a:r>
            <a:r>
              <a:rPr lang="en-US" altLang="en-US" sz="2358"/>
              <a:t> + 5, 22</a:t>
            </a:r>
            <a:r>
              <a:rPr lang="en-US" altLang="en-US" sz="2177" i="1"/>
              <a:t>n</a:t>
            </a:r>
            <a:r>
              <a:rPr lang="en-US" altLang="en-US" sz="2358"/>
              <a:t> – 5, …</a:t>
            </a:r>
          </a:p>
          <a:p>
            <a:pPr eaLnBrk="1">
              <a:lnSpc>
                <a:spcPct val="90000"/>
              </a:lnSpc>
            </a:pPr>
            <a:r>
              <a:rPr lang="en-US" altLang="en-US" sz="2540"/>
              <a:t>All these expressions are O(</a:t>
            </a:r>
            <a:r>
              <a:rPr lang="en-US" altLang="en-US" sz="2540" i="1"/>
              <a:t>n</a:t>
            </a:r>
            <a:r>
              <a:rPr lang="en-US" altLang="en-US" sz="2540" baseline="30000"/>
              <a:t>2</a:t>
            </a:r>
            <a:r>
              <a:rPr lang="en-US" altLang="en-US" sz="2540"/>
              <a:t>):</a:t>
            </a:r>
          </a:p>
          <a:p>
            <a:pPr lvl="1" eaLnBrk="1">
              <a:lnSpc>
                <a:spcPct val="90000"/>
              </a:lnSpc>
            </a:pPr>
            <a:r>
              <a:rPr lang="en-US" altLang="en-US" sz="2177" i="1"/>
              <a:t>n</a:t>
            </a:r>
            <a:r>
              <a:rPr lang="en-US" altLang="en-US" sz="2358" baseline="30000"/>
              <a:t>2</a:t>
            </a:r>
            <a:r>
              <a:rPr lang="en-US" altLang="en-US" sz="2358"/>
              <a:t>, 9 </a:t>
            </a:r>
            <a:r>
              <a:rPr lang="en-US" altLang="en-US" sz="2177" i="1"/>
              <a:t>n</a:t>
            </a:r>
            <a:r>
              <a:rPr lang="en-US" altLang="en-US" sz="2358" baseline="30000"/>
              <a:t>2</a:t>
            </a:r>
            <a:r>
              <a:rPr lang="en-US" altLang="en-US" sz="2358"/>
              <a:t>, 18 </a:t>
            </a:r>
            <a:r>
              <a:rPr lang="en-US" altLang="en-US" sz="2177" i="1"/>
              <a:t>n</a:t>
            </a:r>
            <a:r>
              <a:rPr lang="en-US" altLang="en-US" sz="2358" baseline="30000"/>
              <a:t>2</a:t>
            </a:r>
            <a:r>
              <a:rPr lang="en-US" altLang="en-US" sz="2358"/>
              <a:t>+ 4</a:t>
            </a:r>
            <a:r>
              <a:rPr lang="en-US" altLang="en-US" sz="2177" i="1"/>
              <a:t>n</a:t>
            </a:r>
            <a:r>
              <a:rPr lang="en-US" altLang="en-US" sz="2358"/>
              <a:t> – 53, …</a:t>
            </a:r>
          </a:p>
          <a:p>
            <a:pPr eaLnBrk="1">
              <a:lnSpc>
                <a:spcPct val="90000"/>
              </a:lnSpc>
            </a:pPr>
            <a:r>
              <a:rPr lang="en-US" altLang="en-US" sz="2540"/>
              <a:t>All these expressions are O(</a:t>
            </a:r>
            <a:r>
              <a:rPr lang="en-US" altLang="en-US" sz="2540" i="1"/>
              <a:t>n</a:t>
            </a:r>
            <a:r>
              <a:rPr lang="en-US" altLang="en-US" sz="2540"/>
              <a:t> log </a:t>
            </a:r>
            <a:r>
              <a:rPr lang="en-US" altLang="en-US" sz="2540" i="1"/>
              <a:t>n</a:t>
            </a:r>
            <a:r>
              <a:rPr lang="en-US" altLang="en-US" sz="2540"/>
              <a:t>):</a:t>
            </a:r>
          </a:p>
          <a:p>
            <a:pPr lvl="1" eaLnBrk="1">
              <a:lnSpc>
                <a:spcPct val="90000"/>
              </a:lnSpc>
            </a:pPr>
            <a:r>
              <a:rPr lang="en-US" altLang="en-US" sz="2177" i="1"/>
              <a:t>n</a:t>
            </a:r>
            <a:r>
              <a:rPr lang="en-US" altLang="en-US" sz="2358"/>
              <a:t>(log </a:t>
            </a:r>
            <a:r>
              <a:rPr lang="en-US" altLang="en-US" sz="2177" i="1"/>
              <a:t>n)</a:t>
            </a:r>
            <a:r>
              <a:rPr lang="en-US" altLang="en-US" sz="2358"/>
              <a:t>, 5</a:t>
            </a:r>
            <a:r>
              <a:rPr lang="en-US" altLang="en-US" sz="2177" i="1"/>
              <a:t>n</a:t>
            </a:r>
            <a:r>
              <a:rPr lang="en-US" altLang="en-US" sz="2358"/>
              <a:t>(log 99</a:t>
            </a:r>
            <a:r>
              <a:rPr lang="en-US" altLang="en-US" sz="2177" i="1"/>
              <a:t>n)</a:t>
            </a:r>
            <a:r>
              <a:rPr lang="en-US" altLang="en-US" sz="2358"/>
              <a:t>, 18 + (4</a:t>
            </a:r>
            <a:r>
              <a:rPr lang="en-US" altLang="en-US" sz="2177" i="1"/>
              <a:t>n</a:t>
            </a:r>
            <a:r>
              <a:rPr lang="en-US" altLang="en-US" sz="2358"/>
              <a:t> – 2)(log (5</a:t>
            </a:r>
            <a:r>
              <a:rPr lang="en-US" altLang="en-US" sz="2177" i="1"/>
              <a:t>n</a:t>
            </a:r>
            <a:r>
              <a:rPr lang="en-US" altLang="en-US" sz="2358"/>
              <a:t> + 3)), …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7A2541C6-4F01-E7EB-B306-E8AE59F2DEC4}"/>
              </a:ext>
            </a:extLst>
          </p:cNvPr>
          <p:cNvGrpSpPr>
            <a:grpSpLocks/>
          </p:cNvGrpSpPr>
          <p:nvPr/>
        </p:nvGrpSpPr>
        <p:grpSpPr bwMode="auto">
          <a:xfrm>
            <a:off x="286561" y="2115721"/>
            <a:ext cx="7162560" cy="996480"/>
            <a:chOff x="528" y="956"/>
            <a:chExt cx="4512" cy="628"/>
          </a:xfrm>
        </p:grpSpPr>
        <p:sp>
          <p:nvSpPr>
            <p:cNvPr id="69669" name="Rectangle 9">
              <a:extLst>
                <a:ext uri="{FF2B5EF4-FFF2-40B4-BE49-F238E27FC236}">
                  <a16:creationId xmlns:a16="http://schemas.microsoft.com/office/drawing/2014/main" id="{6388DED4-7FD5-A8ED-DE32-C28F63621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13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  <p:sp>
          <p:nvSpPr>
            <p:cNvPr id="69670" name="Rectangle 10">
              <a:extLst>
                <a:ext uri="{FF2B5EF4-FFF2-40B4-BE49-F238E27FC236}">
                  <a16:creationId xmlns:a16="http://schemas.microsoft.com/office/drawing/2014/main" id="{75AF022F-9A1B-8522-8871-B5703C087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3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  <p:sp>
          <p:nvSpPr>
            <p:cNvPr id="69671" name="Rectangle 11">
              <a:extLst>
                <a:ext uri="{FF2B5EF4-FFF2-40B4-BE49-F238E27FC236}">
                  <a16:creationId xmlns:a16="http://schemas.microsoft.com/office/drawing/2014/main" id="{39A2D03C-1F92-AD26-3D0B-817AB4BE1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" y="13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28</a:t>
              </a:r>
            </a:p>
          </p:txBody>
        </p:sp>
        <p:sp>
          <p:nvSpPr>
            <p:cNvPr id="69672" name="Rectangle 13">
              <a:extLst>
                <a:ext uri="{FF2B5EF4-FFF2-40B4-BE49-F238E27FC236}">
                  <a16:creationId xmlns:a16="http://schemas.microsoft.com/office/drawing/2014/main" id="{6C61557B-990B-2290-0E04-8E19699B9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392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FD00"/>
                  </a:solidFill>
                  <a:latin typeface="Trebuchet MS" panose="020B0603020202020204" pitchFamily="34" charset="0"/>
                </a:rPr>
                <a:t>38</a:t>
              </a:r>
            </a:p>
          </p:txBody>
        </p:sp>
        <p:sp>
          <p:nvSpPr>
            <p:cNvPr id="69673" name="Rectangle 14">
              <a:extLst>
                <a:ext uri="{FF2B5EF4-FFF2-40B4-BE49-F238E27FC236}">
                  <a16:creationId xmlns:a16="http://schemas.microsoft.com/office/drawing/2014/main" id="{D1A158BA-7041-C10A-16B9-EDD8FFCDA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" y="1392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FF7FFF"/>
                  </a:solidFill>
                  <a:latin typeface="Trebuchet MS" panose="020B0603020202020204" pitchFamily="34" charset="0"/>
                </a:rPr>
                <a:t>22</a:t>
              </a:r>
              <a:endParaRPr lang="en-US" altLang="en-US" sz="2358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69674" name="Rectangle 15">
              <a:extLst>
                <a:ext uri="{FF2B5EF4-FFF2-40B4-BE49-F238E27FC236}">
                  <a16:creationId xmlns:a16="http://schemas.microsoft.com/office/drawing/2014/main" id="{3F550C88-4106-8811-F619-ED92FCDD7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1392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55</a:t>
              </a:r>
            </a:p>
          </p:txBody>
        </p:sp>
        <p:sp>
          <p:nvSpPr>
            <p:cNvPr id="69675" name="Rectangle 16">
              <a:extLst>
                <a:ext uri="{FF2B5EF4-FFF2-40B4-BE49-F238E27FC236}">
                  <a16:creationId xmlns:a16="http://schemas.microsoft.com/office/drawing/2014/main" id="{F4D151F5-9DF8-00F8-48EA-87EECDFC6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" y="13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  <p:sp>
          <p:nvSpPr>
            <p:cNvPr id="69676" name="Rectangle 17">
              <a:extLst>
                <a:ext uri="{FF2B5EF4-FFF2-40B4-BE49-F238E27FC236}">
                  <a16:creationId xmlns:a16="http://schemas.microsoft.com/office/drawing/2014/main" id="{03371C14-07D9-2A03-D4A0-4BFB231AA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1394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23</a:t>
              </a:r>
            </a:p>
          </p:txBody>
        </p:sp>
        <p:sp>
          <p:nvSpPr>
            <p:cNvPr id="69677" name="Rectangle 18">
              <a:extLst>
                <a:ext uri="{FF2B5EF4-FFF2-40B4-BE49-F238E27FC236}">
                  <a16:creationId xmlns:a16="http://schemas.microsoft.com/office/drawing/2014/main" id="{52FF5CB3-1102-85FB-C85C-44E85C1D6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" y="1394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28</a:t>
              </a:r>
            </a:p>
          </p:txBody>
        </p:sp>
        <p:sp>
          <p:nvSpPr>
            <p:cNvPr id="69678" name="Rectangle 19">
              <a:extLst>
                <a:ext uri="{FF2B5EF4-FFF2-40B4-BE49-F238E27FC236}">
                  <a16:creationId xmlns:a16="http://schemas.microsoft.com/office/drawing/2014/main" id="{8EEFBE01-5F1A-BA24-D3F9-587B8CB85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1394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16</a:t>
              </a:r>
            </a:p>
          </p:txBody>
        </p:sp>
        <p:sp>
          <p:nvSpPr>
            <p:cNvPr id="69679" name="AutoShape 20">
              <a:extLst>
                <a:ext uri="{FF2B5EF4-FFF2-40B4-BE49-F238E27FC236}">
                  <a16:creationId xmlns:a16="http://schemas.microsoft.com/office/drawing/2014/main" id="{3858E7A5-EBDF-16A1-A7BB-B35619CDC6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632" y="92"/>
              <a:ext cx="144" cy="2352"/>
            </a:xfrm>
            <a:prstGeom prst="leftBrace">
              <a:avLst>
                <a:gd name="adj1" fmla="val 136111"/>
                <a:gd name="adj2" fmla="val 50000"/>
              </a:avLst>
            </a:prstGeom>
            <a:noFill/>
            <a:ln w="19050">
              <a:solidFill>
                <a:srgbClr val="00FD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 sz="2177"/>
            </a:p>
          </p:txBody>
        </p:sp>
        <p:sp>
          <p:nvSpPr>
            <p:cNvPr id="69680" name="Text Box 21">
              <a:extLst>
                <a:ext uri="{FF2B5EF4-FFF2-40B4-BE49-F238E27FC236}">
                  <a16:creationId xmlns:a16="http://schemas.microsoft.com/office/drawing/2014/main" id="{A3974640-0560-CAB7-C187-4F006806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956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358">
                  <a:solidFill>
                    <a:schemeClr val="tx1"/>
                  </a:solidFill>
                  <a:latin typeface="Times" panose="02020603050405020304" pitchFamily="18" charset="0"/>
                </a:rPr>
                <a:t>sorted</a:t>
              </a:r>
            </a:p>
          </p:txBody>
        </p:sp>
        <p:sp>
          <p:nvSpPr>
            <p:cNvPr id="69681" name="Text Box 22">
              <a:extLst>
                <a:ext uri="{FF2B5EF4-FFF2-40B4-BE49-F238E27FC236}">
                  <a16:creationId xmlns:a16="http://schemas.microsoft.com/office/drawing/2014/main" id="{BFC03274-5A55-0D67-2825-F1129BF54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956"/>
              <a:ext cx="172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358">
                  <a:solidFill>
                    <a:schemeClr val="tx1"/>
                  </a:solidFill>
                  <a:latin typeface="Times" panose="02020603050405020304" pitchFamily="18" charset="0"/>
                </a:rPr>
                <a:t>next to be inserted</a:t>
              </a:r>
            </a:p>
          </p:txBody>
        </p:sp>
        <p:sp>
          <p:nvSpPr>
            <p:cNvPr id="69682" name="Freeform 23">
              <a:extLst>
                <a:ext uri="{FF2B5EF4-FFF2-40B4-BE49-F238E27FC236}">
                  <a16:creationId xmlns:a16="http://schemas.microsoft.com/office/drawing/2014/main" id="{518EB1C5-E9AD-03DA-C2F5-1523D029B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1114"/>
              <a:ext cx="280" cy="274"/>
            </a:xfrm>
            <a:custGeom>
              <a:avLst/>
              <a:gdLst>
                <a:gd name="T0" fmla="*/ 280 w 280"/>
                <a:gd name="T1" fmla="*/ 5 h 274"/>
                <a:gd name="T2" fmla="*/ 146 w 280"/>
                <a:gd name="T3" fmla="*/ 16 h 274"/>
                <a:gd name="T4" fmla="*/ 23 w 280"/>
                <a:gd name="T5" fmla="*/ 104 h 274"/>
                <a:gd name="T6" fmla="*/ 6 w 280"/>
                <a:gd name="T7" fmla="*/ 226 h 274"/>
                <a:gd name="T8" fmla="*/ 6 w 280"/>
                <a:gd name="T9" fmla="*/ 274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274"/>
                <a:gd name="T17" fmla="*/ 280 w 280"/>
                <a:gd name="T18" fmla="*/ 274 h 2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274">
                  <a:moveTo>
                    <a:pt x="280" y="5"/>
                  </a:moveTo>
                  <a:cubicBezTo>
                    <a:pt x="258" y="7"/>
                    <a:pt x="189" y="0"/>
                    <a:pt x="146" y="16"/>
                  </a:cubicBezTo>
                  <a:cubicBezTo>
                    <a:pt x="103" y="32"/>
                    <a:pt x="46" y="69"/>
                    <a:pt x="23" y="104"/>
                  </a:cubicBezTo>
                  <a:cubicBezTo>
                    <a:pt x="0" y="139"/>
                    <a:pt x="9" y="198"/>
                    <a:pt x="6" y="226"/>
                  </a:cubicBezTo>
                  <a:cubicBezTo>
                    <a:pt x="3" y="254"/>
                    <a:pt x="2" y="266"/>
                    <a:pt x="6" y="274"/>
                  </a:cubicBezTo>
                </a:path>
              </a:pathLst>
            </a:custGeom>
            <a:noFill/>
            <a:ln w="15875" cap="flat" cmpd="sng">
              <a:solidFill>
                <a:srgbClr val="FF7FFF"/>
              </a:solidFill>
              <a:prstDash val="solid"/>
              <a:round/>
              <a:headEnd type="none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35" name="Rectangle 24">
            <a:extLst>
              <a:ext uri="{FF2B5EF4-FFF2-40B4-BE49-F238E27FC236}">
                <a16:creationId xmlns:a16="http://schemas.microsoft.com/office/drawing/2014/main" id="{D8F9C33E-EF4A-6D32-E159-D5FAAFA1B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041" y="4948201"/>
            <a:ext cx="383040" cy="30096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358">
                <a:solidFill>
                  <a:schemeClr val="tx1"/>
                </a:solidFill>
                <a:latin typeface="Trebuchet MS" panose="020B0603020202020204" pitchFamily="34" charset="0"/>
              </a:rPr>
              <a:t>14</a:t>
            </a:r>
          </a:p>
        </p:txBody>
      </p:sp>
      <p:sp>
        <p:nvSpPr>
          <p:cNvPr id="69636" name="Rectangle 25">
            <a:extLst>
              <a:ext uri="{FF2B5EF4-FFF2-40B4-BE49-F238E27FC236}">
                <a16:creationId xmlns:a16="http://schemas.microsoft.com/office/drawing/2014/main" id="{B226C745-97FC-539E-F39F-649CDF4E4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201" y="4948201"/>
            <a:ext cx="384480" cy="30096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358">
                <a:solidFill>
                  <a:schemeClr val="tx1"/>
                </a:solidFill>
                <a:latin typeface="Trebuchet MS" panose="020B0603020202020204" pitchFamily="34" charset="0"/>
              </a:rPr>
              <a:t>20</a:t>
            </a:r>
          </a:p>
        </p:txBody>
      </p:sp>
      <p:sp>
        <p:nvSpPr>
          <p:cNvPr id="69637" name="Rectangle 26">
            <a:extLst>
              <a:ext uri="{FF2B5EF4-FFF2-40B4-BE49-F238E27FC236}">
                <a16:creationId xmlns:a16="http://schemas.microsoft.com/office/drawing/2014/main" id="{348D7F84-F71B-1CE8-FEC3-8F825F3E0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121" y="4948201"/>
            <a:ext cx="384480" cy="30096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358">
                <a:solidFill>
                  <a:schemeClr val="tx1"/>
                </a:solidFill>
                <a:latin typeface="Trebuchet MS" panose="020B0603020202020204" pitchFamily="34" charset="0"/>
              </a:rPr>
              <a:t>28</a:t>
            </a:r>
          </a:p>
        </p:txBody>
      </p:sp>
      <p:sp>
        <p:nvSpPr>
          <p:cNvPr id="69638" name="Rectangle 27">
            <a:extLst>
              <a:ext uri="{FF2B5EF4-FFF2-40B4-BE49-F238E27FC236}">
                <a16:creationId xmlns:a16="http://schemas.microsoft.com/office/drawing/2014/main" id="{64DCBA1B-6310-96F5-E439-F37918F49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401" y="4949641"/>
            <a:ext cx="384480" cy="30096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358">
                <a:solidFill>
                  <a:schemeClr val="tx1"/>
                </a:solidFill>
                <a:latin typeface="Trebuchet MS" panose="020B0603020202020204" pitchFamily="34" charset="0"/>
              </a:rPr>
              <a:t>38</a:t>
            </a:r>
          </a:p>
        </p:txBody>
      </p:sp>
      <p:sp>
        <p:nvSpPr>
          <p:cNvPr id="69639" name="Rectangle 28">
            <a:extLst>
              <a:ext uri="{FF2B5EF4-FFF2-40B4-BE49-F238E27FC236}">
                <a16:creationId xmlns:a16="http://schemas.microsoft.com/office/drawing/2014/main" id="{3DF926CF-85EB-4D39-2D00-A88A3330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721" y="4949641"/>
            <a:ext cx="384480" cy="30096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358">
                <a:solidFill>
                  <a:schemeClr val="tx1"/>
                </a:solidFill>
                <a:latin typeface="Trebuchet MS" panose="020B0603020202020204" pitchFamily="34" charset="0"/>
              </a:rPr>
              <a:t>40</a:t>
            </a:r>
          </a:p>
        </p:txBody>
      </p:sp>
      <p:sp>
        <p:nvSpPr>
          <p:cNvPr id="69640" name="Rectangle 29">
            <a:extLst>
              <a:ext uri="{FF2B5EF4-FFF2-40B4-BE49-F238E27FC236}">
                <a16:creationId xmlns:a16="http://schemas.microsoft.com/office/drawing/2014/main" id="{E1071E0E-1172-B4BE-0BE0-BC2365DE1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041" y="4949641"/>
            <a:ext cx="384480" cy="30096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358">
                <a:solidFill>
                  <a:schemeClr val="tx1"/>
                </a:solidFill>
                <a:latin typeface="Trebuchet MS" panose="020B0603020202020204" pitchFamily="34" charset="0"/>
              </a:rPr>
              <a:t>55</a:t>
            </a:r>
          </a:p>
        </p:txBody>
      </p:sp>
      <p:sp>
        <p:nvSpPr>
          <p:cNvPr id="69641" name="Rectangle 30">
            <a:extLst>
              <a:ext uri="{FF2B5EF4-FFF2-40B4-BE49-F238E27FC236}">
                <a16:creationId xmlns:a16="http://schemas.microsoft.com/office/drawing/2014/main" id="{3897C825-B6B7-D54C-3544-3B0441242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441" y="4948201"/>
            <a:ext cx="384480" cy="30096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358">
                <a:solidFill>
                  <a:schemeClr val="tx1"/>
                </a:solidFill>
                <a:latin typeface="Trebuchet MS" panose="020B0603020202020204" pitchFamily="34" charset="0"/>
              </a:rPr>
              <a:t>22</a:t>
            </a:r>
          </a:p>
        </p:txBody>
      </p:sp>
      <p:sp>
        <p:nvSpPr>
          <p:cNvPr id="69642" name="Rectangle 31">
            <a:extLst>
              <a:ext uri="{FF2B5EF4-FFF2-40B4-BE49-F238E27FC236}">
                <a16:creationId xmlns:a16="http://schemas.microsoft.com/office/drawing/2014/main" id="{E0A78F3B-6D37-C2E6-3C53-525BD552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361" y="4952521"/>
            <a:ext cx="384480" cy="302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358">
                <a:solidFill>
                  <a:schemeClr val="tx1"/>
                </a:solidFill>
                <a:latin typeface="Trebuchet MS" panose="020B0603020202020204" pitchFamily="34" charset="0"/>
              </a:rPr>
              <a:t>23</a:t>
            </a:r>
          </a:p>
        </p:txBody>
      </p:sp>
      <p:sp>
        <p:nvSpPr>
          <p:cNvPr id="69643" name="Rectangle 32">
            <a:extLst>
              <a:ext uri="{FF2B5EF4-FFF2-40B4-BE49-F238E27FC236}">
                <a16:creationId xmlns:a16="http://schemas.microsoft.com/office/drawing/2014/main" id="{8225613D-A0B0-40B7-913C-FC947E2BB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281" y="4952521"/>
            <a:ext cx="384480" cy="302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358">
                <a:solidFill>
                  <a:schemeClr val="tx1"/>
                </a:solidFill>
                <a:latin typeface="Trebuchet MS" panose="020B0603020202020204" pitchFamily="34" charset="0"/>
              </a:rPr>
              <a:t>28</a:t>
            </a:r>
          </a:p>
        </p:txBody>
      </p:sp>
      <p:sp>
        <p:nvSpPr>
          <p:cNvPr id="69644" name="Rectangle 33">
            <a:extLst>
              <a:ext uri="{FF2B5EF4-FFF2-40B4-BE49-F238E27FC236}">
                <a16:creationId xmlns:a16="http://schemas.microsoft.com/office/drawing/2014/main" id="{2C7C8714-A048-8A2F-AE8C-6FAF8E6E9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081" y="4952521"/>
            <a:ext cx="384480" cy="302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358">
                <a:solidFill>
                  <a:schemeClr val="tx1"/>
                </a:solidFill>
                <a:latin typeface="Trebuchet MS" panose="020B0603020202020204" pitchFamily="34" charset="0"/>
              </a:rPr>
              <a:t>16</a:t>
            </a:r>
          </a:p>
        </p:txBody>
      </p:sp>
      <p:sp>
        <p:nvSpPr>
          <p:cNvPr id="69645" name="Freeform 34">
            <a:extLst>
              <a:ext uri="{FF2B5EF4-FFF2-40B4-BE49-F238E27FC236}">
                <a16:creationId xmlns:a16="http://schemas.microsoft.com/office/drawing/2014/main" id="{D1E49B3C-5061-63A2-65D4-5F3E4E7217FF}"/>
              </a:ext>
            </a:extLst>
          </p:cNvPr>
          <p:cNvSpPr>
            <a:spLocks/>
          </p:cNvSpPr>
          <p:nvPr/>
        </p:nvSpPr>
        <p:spPr bwMode="auto">
          <a:xfrm>
            <a:off x="4593601" y="4534921"/>
            <a:ext cx="444960" cy="434880"/>
          </a:xfrm>
          <a:custGeom>
            <a:avLst/>
            <a:gdLst>
              <a:gd name="T0" fmla="*/ 2147483647 w 280"/>
              <a:gd name="T1" fmla="*/ 2147483647 h 274"/>
              <a:gd name="T2" fmla="*/ 2147483647 w 280"/>
              <a:gd name="T3" fmla="*/ 2147483647 h 274"/>
              <a:gd name="T4" fmla="*/ 2147483647 w 280"/>
              <a:gd name="T5" fmla="*/ 2147483647 h 274"/>
              <a:gd name="T6" fmla="*/ 2147483647 w 280"/>
              <a:gd name="T7" fmla="*/ 2147483647 h 274"/>
              <a:gd name="T8" fmla="*/ 2147483647 w 280"/>
              <a:gd name="T9" fmla="*/ 2147483647 h 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0"/>
              <a:gd name="T16" fmla="*/ 0 h 274"/>
              <a:gd name="T17" fmla="*/ 280 w 280"/>
              <a:gd name="T18" fmla="*/ 274 h 2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0" h="274">
                <a:moveTo>
                  <a:pt x="280" y="5"/>
                </a:moveTo>
                <a:cubicBezTo>
                  <a:pt x="258" y="7"/>
                  <a:pt x="189" y="0"/>
                  <a:pt x="146" y="16"/>
                </a:cubicBezTo>
                <a:cubicBezTo>
                  <a:pt x="103" y="32"/>
                  <a:pt x="46" y="69"/>
                  <a:pt x="23" y="104"/>
                </a:cubicBezTo>
                <a:cubicBezTo>
                  <a:pt x="0" y="139"/>
                  <a:pt x="9" y="198"/>
                  <a:pt x="6" y="226"/>
                </a:cubicBezTo>
                <a:cubicBezTo>
                  <a:pt x="3" y="254"/>
                  <a:pt x="2" y="266"/>
                  <a:pt x="6" y="27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Text Box 22">
            <a:extLst>
              <a:ext uri="{FF2B5EF4-FFF2-40B4-BE49-F238E27FC236}">
                <a16:creationId xmlns:a16="http://schemas.microsoft.com/office/drawing/2014/main" id="{06F4DE5A-8D31-A56E-4B32-6F5E8D82A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441" y="4258441"/>
            <a:ext cx="2743200" cy="45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358">
                <a:solidFill>
                  <a:schemeClr val="tx1"/>
                </a:solidFill>
                <a:latin typeface="Times" panose="02020603050405020304" pitchFamily="18" charset="0"/>
              </a:rPr>
              <a:t>next to be inserted</a:t>
            </a:r>
          </a:p>
        </p:txBody>
      </p:sp>
      <p:sp>
        <p:nvSpPr>
          <p:cNvPr id="69647" name="Text Box 21">
            <a:extLst>
              <a:ext uri="{FF2B5EF4-FFF2-40B4-BE49-F238E27FC236}">
                <a16:creationId xmlns:a16="http://schemas.microsoft.com/office/drawing/2014/main" id="{A451C170-1F7B-3A53-B93D-A416CD72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61" y="4258441"/>
            <a:ext cx="967680" cy="45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358">
                <a:solidFill>
                  <a:schemeClr val="tx1"/>
                </a:solidFill>
                <a:latin typeface="Times" panose="02020603050405020304" pitchFamily="18" charset="0"/>
              </a:rPr>
              <a:t>sorted</a:t>
            </a:r>
          </a:p>
        </p:txBody>
      </p:sp>
      <p:sp>
        <p:nvSpPr>
          <p:cNvPr id="69648" name="AutoShape 20">
            <a:extLst>
              <a:ext uri="{FF2B5EF4-FFF2-40B4-BE49-F238E27FC236}">
                <a16:creationId xmlns:a16="http://schemas.microsoft.com/office/drawing/2014/main" id="{1C13FB6F-0DA2-0EA7-ECD4-F8CBAD33FB50}"/>
              </a:ext>
            </a:extLst>
          </p:cNvPr>
          <p:cNvSpPr>
            <a:spLocks/>
          </p:cNvSpPr>
          <p:nvPr/>
        </p:nvSpPr>
        <p:spPr bwMode="auto">
          <a:xfrm rot="5400000">
            <a:off x="3016801" y="3601801"/>
            <a:ext cx="345600" cy="2211840"/>
          </a:xfrm>
          <a:prstGeom prst="leftBrace">
            <a:avLst>
              <a:gd name="adj1" fmla="val 1361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 sz="2177"/>
          </a:p>
        </p:txBody>
      </p:sp>
      <p:sp>
        <p:nvSpPr>
          <p:cNvPr id="69649" name="Text Box 21">
            <a:extLst>
              <a:ext uri="{FF2B5EF4-FFF2-40B4-BE49-F238E27FC236}">
                <a16:creationId xmlns:a16="http://schemas.microsoft.com/office/drawing/2014/main" id="{D70F37DE-3FA1-2AAD-F6DA-C68B1AEE5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1681" y="5097961"/>
            <a:ext cx="276480" cy="45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358">
                <a:solidFill>
                  <a:schemeClr val="tx1"/>
                </a:solidFill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69650" name="Text Box 21">
            <a:extLst>
              <a:ext uri="{FF2B5EF4-FFF2-40B4-BE49-F238E27FC236}">
                <a16:creationId xmlns:a16="http://schemas.microsoft.com/office/drawing/2014/main" id="{FEF4316E-4487-2F35-B3FD-CDEDA9C3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001" y="5154121"/>
            <a:ext cx="276480" cy="45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358">
                <a:solidFill>
                  <a:schemeClr val="tx1"/>
                </a:solidFill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69651" name="Freeform 40">
            <a:extLst>
              <a:ext uri="{FF2B5EF4-FFF2-40B4-BE49-F238E27FC236}">
                <a16:creationId xmlns:a16="http://schemas.microsoft.com/office/drawing/2014/main" id="{330F180F-A9BE-12F1-FD9D-C16300BC270A}"/>
              </a:ext>
            </a:extLst>
          </p:cNvPr>
          <p:cNvSpPr>
            <a:spLocks/>
          </p:cNvSpPr>
          <p:nvPr/>
        </p:nvSpPr>
        <p:spPr bwMode="auto">
          <a:xfrm>
            <a:off x="3051361" y="4258441"/>
            <a:ext cx="552960" cy="642240"/>
          </a:xfrm>
          <a:custGeom>
            <a:avLst/>
            <a:gdLst>
              <a:gd name="T0" fmla="*/ 2147483647 w 280"/>
              <a:gd name="T1" fmla="*/ 2147483647 h 274"/>
              <a:gd name="T2" fmla="*/ 2147483647 w 280"/>
              <a:gd name="T3" fmla="*/ 2147483647 h 274"/>
              <a:gd name="T4" fmla="*/ 2147483647 w 280"/>
              <a:gd name="T5" fmla="*/ 2147483647 h 274"/>
              <a:gd name="T6" fmla="*/ 2147483647 w 280"/>
              <a:gd name="T7" fmla="*/ 2147483647 h 274"/>
              <a:gd name="T8" fmla="*/ 2147483647 w 280"/>
              <a:gd name="T9" fmla="*/ 2147483647 h 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0"/>
              <a:gd name="T16" fmla="*/ 0 h 274"/>
              <a:gd name="T17" fmla="*/ 280 w 280"/>
              <a:gd name="T18" fmla="*/ 274 h 2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0" h="274">
                <a:moveTo>
                  <a:pt x="280" y="5"/>
                </a:moveTo>
                <a:cubicBezTo>
                  <a:pt x="258" y="7"/>
                  <a:pt x="189" y="0"/>
                  <a:pt x="146" y="16"/>
                </a:cubicBezTo>
                <a:cubicBezTo>
                  <a:pt x="103" y="32"/>
                  <a:pt x="46" y="69"/>
                  <a:pt x="23" y="104"/>
                </a:cubicBezTo>
                <a:cubicBezTo>
                  <a:pt x="0" y="139"/>
                  <a:pt x="9" y="198"/>
                  <a:pt x="6" y="226"/>
                </a:cubicBezTo>
                <a:cubicBezTo>
                  <a:pt x="3" y="254"/>
                  <a:pt x="2" y="266"/>
                  <a:pt x="6" y="27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2" name="Text Box 22">
            <a:extLst>
              <a:ext uri="{FF2B5EF4-FFF2-40B4-BE49-F238E27FC236}">
                <a16:creationId xmlns:a16="http://schemas.microsoft.com/office/drawing/2014/main" id="{B57771D6-1C3F-D66B-EF98-7776B506E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4321" y="3912841"/>
            <a:ext cx="2743200" cy="45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358">
                <a:solidFill>
                  <a:schemeClr val="tx1"/>
                </a:solidFill>
                <a:latin typeface="Times" panose="02020603050405020304" pitchFamily="18" charset="0"/>
              </a:rPr>
              <a:t>Insert here</a:t>
            </a:r>
          </a:p>
        </p:txBody>
      </p:sp>
      <p:sp>
        <p:nvSpPr>
          <p:cNvPr id="69653" name="Rectangle 42">
            <a:extLst>
              <a:ext uri="{FF2B5EF4-FFF2-40B4-BE49-F238E27FC236}">
                <a16:creationId xmlns:a16="http://schemas.microsoft.com/office/drawing/2014/main" id="{4E642506-D5FC-8E0F-3C15-DCF886191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241" y="5848201"/>
            <a:ext cx="384480" cy="30096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358">
                <a:solidFill>
                  <a:schemeClr val="tx1"/>
                </a:solidFill>
                <a:latin typeface="Trebuchet MS" panose="020B0603020202020204" pitchFamily="34" charset="0"/>
              </a:rPr>
              <a:t>14</a:t>
            </a:r>
          </a:p>
        </p:txBody>
      </p:sp>
      <p:sp>
        <p:nvSpPr>
          <p:cNvPr id="69654" name="Rectangle 43">
            <a:extLst>
              <a:ext uri="{FF2B5EF4-FFF2-40B4-BE49-F238E27FC236}">
                <a16:creationId xmlns:a16="http://schemas.microsoft.com/office/drawing/2014/main" id="{D5467E54-C4E4-CF80-490A-E00257582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841" y="5848201"/>
            <a:ext cx="383040" cy="30096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358">
                <a:solidFill>
                  <a:schemeClr val="tx1"/>
                </a:solidFill>
                <a:latin typeface="Trebuchet MS" panose="020B0603020202020204" pitchFamily="34" charset="0"/>
              </a:rPr>
              <a:t>20</a:t>
            </a:r>
          </a:p>
        </p:txBody>
      </p:sp>
      <p:sp>
        <p:nvSpPr>
          <p:cNvPr id="69655" name="Rectangle 44">
            <a:extLst>
              <a:ext uri="{FF2B5EF4-FFF2-40B4-BE49-F238E27FC236}">
                <a16:creationId xmlns:a16="http://schemas.microsoft.com/office/drawing/2014/main" id="{6FEFE5A7-02CE-73EE-6131-63C1BD0F6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321" y="5848201"/>
            <a:ext cx="384480" cy="30096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358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9656" name="Rectangle 45">
            <a:extLst>
              <a:ext uri="{FF2B5EF4-FFF2-40B4-BE49-F238E27FC236}">
                <a16:creationId xmlns:a16="http://schemas.microsoft.com/office/drawing/2014/main" id="{8E6A010C-F695-2FCC-C741-BF3C1991C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041" y="5849641"/>
            <a:ext cx="384480" cy="30096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358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9657" name="Rectangle 46">
            <a:extLst>
              <a:ext uri="{FF2B5EF4-FFF2-40B4-BE49-F238E27FC236}">
                <a16:creationId xmlns:a16="http://schemas.microsoft.com/office/drawing/2014/main" id="{93653440-3608-8836-596A-7AE5B9C3E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361" y="5849641"/>
            <a:ext cx="383040" cy="30096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358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9658" name="Rectangle 47">
            <a:extLst>
              <a:ext uri="{FF2B5EF4-FFF2-40B4-BE49-F238E27FC236}">
                <a16:creationId xmlns:a16="http://schemas.microsoft.com/office/drawing/2014/main" id="{7552964E-C5D8-D54F-15D7-BB8AF62EA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241" y="5849641"/>
            <a:ext cx="384480" cy="30096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358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9659" name="Rectangle 48">
            <a:extLst>
              <a:ext uri="{FF2B5EF4-FFF2-40B4-BE49-F238E27FC236}">
                <a16:creationId xmlns:a16="http://schemas.microsoft.com/office/drawing/2014/main" id="{42A1118F-56D7-4686-2F46-E35E3724E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081" y="5848201"/>
            <a:ext cx="383040" cy="30096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358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9660" name="Rectangle 49">
            <a:extLst>
              <a:ext uri="{FF2B5EF4-FFF2-40B4-BE49-F238E27FC236}">
                <a16:creationId xmlns:a16="http://schemas.microsoft.com/office/drawing/2014/main" id="{2A6BFC89-6F9D-11D6-D1E5-8CB5F3301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561" y="5852521"/>
            <a:ext cx="384480" cy="302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358">
                <a:solidFill>
                  <a:schemeClr val="tx1"/>
                </a:solidFill>
                <a:latin typeface="Trebuchet MS" panose="020B0603020202020204" pitchFamily="34" charset="0"/>
              </a:rPr>
              <a:t>23</a:t>
            </a:r>
          </a:p>
        </p:txBody>
      </p:sp>
      <p:sp>
        <p:nvSpPr>
          <p:cNvPr id="69661" name="Rectangle 50">
            <a:extLst>
              <a:ext uri="{FF2B5EF4-FFF2-40B4-BE49-F238E27FC236}">
                <a16:creationId xmlns:a16="http://schemas.microsoft.com/office/drawing/2014/main" id="{D54E8FD2-DEB4-2069-AF78-16FCD4C31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481" y="5852521"/>
            <a:ext cx="384480" cy="302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358">
                <a:solidFill>
                  <a:schemeClr val="tx1"/>
                </a:solidFill>
                <a:latin typeface="Trebuchet MS" panose="020B0603020202020204" pitchFamily="34" charset="0"/>
              </a:rPr>
              <a:t>28</a:t>
            </a:r>
          </a:p>
        </p:txBody>
      </p:sp>
      <p:sp>
        <p:nvSpPr>
          <p:cNvPr id="69662" name="Rectangle 51">
            <a:extLst>
              <a:ext uri="{FF2B5EF4-FFF2-40B4-BE49-F238E27FC236}">
                <a16:creationId xmlns:a16="http://schemas.microsoft.com/office/drawing/2014/main" id="{732D8C43-7D6B-C5B4-7492-8E2F92E8C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281" y="5852521"/>
            <a:ext cx="384480" cy="302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358">
                <a:solidFill>
                  <a:schemeClr val="tx1"/>
                </a:solidFill>
                <a:latin typeface="Trebuchet MS" panose="020B0603020202020204" pitchFamily="34" charset="0"/>
              </a:rPr>
              <a:t>16</a:t>
            </a:r>
          </a:p>
        </p:txBody>
      </p:sp>
      <p:sp>
        <p:nvSpPr>
          <p:cNvPr id="69663" name="Text Box 21">
            <a:extLst>
              <a:ext uri="{FF2B5EF4-FFF2-40B4-BE49-F238E27FC236}">
                <a16:creationId xmlns:a16="http://schemas.microsoft.com/office/drawing/2014/main" id="{73BD1FFA-5826-1F62-F8C4-ADC39D4FF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081" y="6126121"/>
            <a:ext cx="276480" cy="45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358">
                <a:solidFill>
                  <a:schemeClr val="tx1"/>
                </a:solidFill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69664" name="Text Box 21">
            <a:extLst>
              <a:ext uri="{FF2B5EF4-FFF2-40B4-BE49-F238E27FC236}">
                <a16:creationId xmlns:a16="http://schemas.microsoft.com/office/drawing/2014/main" id="{4DE29D0C-4CC5-576D-E2C5-056D06E1B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201" y="6054121"/>
            <a:ext cx="276480" cy="45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358">
                <a:solidFill>
                  <a:schemeClr val="tx1"/>
                </a:solidFill>
                <a:latin typeface="Times" panose="02020603050405020304" pitchFamily="18" charset="0"/>
              </a:rPr>
              <a:t>j</a:t>
            </a:r>
          </a:p>
        </p:txBody>
      </p:sp>
      <p:cxnSp>
        <p:nvCxnSpPr>
          <p:cNvPr id="69665" name="Straight Arrow Connector 55">
            <a:extLst>
              <a:ext uri="{FF2B5EF4-FFF2-40B4-BE49-F238E27FC236}">
                <a16:creationId xmlns:a16="http://schemas.microsoft.com/office/drawing/2014/main" id="{75B1FEA3-DA44-6E57-E638-B274AAF43F10}"/>
              </a:ext>
            </a:extLst>
          </p:cNvPr>
          <p:cNvCxnSpPr>
            <a:cxnSpLocks noChangeShapeType="1"/>
            <a:stCxn id="69640" idx="2"/>
            <a:endCxn id="69659" idx="0"/>
          </p:cNvCxnSpPr>
          <p:nvPr/>
        </p:nvCxnSpPr>
        <p:spPr bwMode="auto">
          <a:xfrm>
            <a:off x="4210561" y="5250601"/>
            <a:ext cx="1283040" cy="597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6" name="Straight Arrow Connector 57">
            <a:extLst>
              <a:ext uri="{FF2B5EF4-FFF2-40B4-BE49-F238E27FC236}">
                <a16:creationId xmlns:a16="http://schemas.microsoft.com/office/drawing/2014/main" id="{FAAAAEFB-CAF5-E443-F997-9D1E2243F2A6}"/>
              </a:ext>
            </a:extLst>
          </p:cNvPr>
          <p:cNvCxnSpPr>
            <a:cxnSpLocks noChangeShapeType="1"/>
            <a:stCxn id="69639" idx="2"/>
            <a:endCxn id="69658" idx="0"/>
          </p:cNvCxnSpPr>
          <p:nvPr/>
        </p:nvCxnSpPr>
        <p:spPr bwMode="auto">
          <a:xfrm>
            <a:off x="3811681" y="5250600"/>
            <a:ext cx="1307520" cy="5990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7" name="Straight Arrow Connector 59">
            <a:extLst>
              <a:ext uri="{FF2B5EF4-FFF2-40B4-BE49-F238E27FC236}">
                <a16:creationId xmlns:a16="http://schemas.microsoft.com/office/drawing/2014/main" id="{8C7E58D3-CCF4-486C-E816-6F85DF7EEDCB}"/>
              </a:ext>
            </a:extLst>
          </p:cNvPr>
          <p:cNvCxnSpPr>
            <a:cxnSpLocks noChangeShapeType="1"/>
            <a:stCxn id="69638" idx="2"/>
            <a:endCxn id="69657" idx="0"/>
          </p:cNvCxnSpPr>
          <p:nvPr/>
        </p:nvCxnSpPr>
        <p:spPr bwMode="auto">
          <a:xfrm>
            <a:off x="3411361" y="5250600"/>
            <a:ext cx="1307520" cy="5990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8" name="Straight Arrow Connector 61">
            <a:extLst>
              <a:ext uri="{FF2B5EF4-FFF2-40B4-BE49-F238E27FC236}">
                <a16:creationId xmlns:a16="http://schemas.microsoft.com/office/drawing/2014/main" id="{34484115-DF68-9896-6F84-00CE5392C9EC}"/>
              </a:ext>
            </a:extLst>
          </p:cNvPr>
          <p:cNvCxnSpPr>
            <a:cxnSpLocks noChangeShapeType="1"/>
            <a:endCxn id="69656" idx="0"/>
          </p:cNvCxnSpPr>
          <p:nvPr/>
        </p:nvCxnSpPr>
        <p:spPr bwMode="auto">
          <a:xfrm>
            <a:off x="3051361" y="5295241"/>
            <a:ext cx="1267200" cy="55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DE0711D1-606F-A636-9574-BE865B669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Execution Example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CB6F77D8-5D37-364D-6CA0-56C7E58F7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1761" y="1676520"/>
            <a:ext cx="7773120" cy="685440"/>
          </a:xfrm>
        </p:spPr>
        <p:txBody>
          <a:bodyPr/>
          <a:lstStyle/>
          <a:p>
            <a:pPr eaLnBrk="1"/>
            <a:r>
              <a:rPr lang="en-US" altLang="en-US"/>
              <a:t>Partition</a:t>
            </a:r>
          </a:p>
        </p:txBody>
      </p:sp>
      <p:cxnSp>
        <p:nvCxnSpPr>
          <p:cNvPr id="70660" name="AutoShape 4">
            <a:extLst>
              <a:ext uri="{FF2B5EF4-FFF2-40B4-BE49-F238E27FC236}">
                <a16:creationId xmlns:a16="http://schemas.microsoft.com/office/drawing/2014/main" id="{EFA4F735-0DBC-CB23-0B94-F121971BF0A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61601" y="4078441"/>
            <a:ext cx="969120" cy="52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1" name="AutoShape 5">
            <a:extLst>
              <a:ext uri="{FF2B5EF4-FFF2-40B4-BE49-F238E27FC236}">
                <a16:creationId xmlns:a16="http://schemas.microsoft.com/office/drawing/2014/main" id="{3C9C28B5-BB75-3F40-74CF-34559123FA5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429281" y="4051081"/>
            <a:ext cx="967680" cy="52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2" name="AutoShape 6">
            <a:extLst>
              <a:ext uri="{FF2B5EF4-FFF2-40B4-BE49-F238E27FC236}">
                <a16:creationId xmlns:a16="http://schemas.microsoft.com/office/drawing/2014/main" id="{E699CDA7-4B90-0689-D89A-D3023512FA4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70561" y="5109481"/>
            <a:ext cx="4939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3" name="AutoShape 7">
            <a:extLst>
              <a:ext uri="{FF2B5EF4-FFF2-40B4-BE49-F238E27FC236}">
                <a16:creationId xmlns:a16="http://schemas.microsoft.com/office/drawing/2014/main" id="{BE22981B-4293-5C07-390C-DF5DED2A0E6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91681" y="5109481"/>
            <a:ext cx="5083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4" name="AutoShape 8">
            <a:extLst>
              <a:ext uri="{FF2B5EF4-FFF2-40B4-BE49-F238E27FC236}">
                <a16:creationId xmlns:a16="http://schemas.microsoft.com/office/drawing/2014/main" id="{45834EDD-F546-B55B-72F6-85E7CB625D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64481" y="5109481"/>
            <a:ext cx="4795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5" name="AutoShape 9">
            <a:extLst>
              <a:ext uri="{FF2B5EF4-FFF2-40B4-BE49-F238E27FC236}">
                <a16:creationId xmlns:a16="http://schemas.microsoft.com/office/drawing/2014/main" id="{9AAAFAF6-4E71-4AB3-1D20-6531FC257B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00001" y="5109481"/>
            <a:ext cx="47520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0">
            <a:extLst>
              <a:ext uri="{FF2B5EF4-FFF2-40B4-BE49-F238E27FC236}">
                <a16:creationId xmlns:a16="http://schemas.microsoft.com/office/drawing/2014/main" id="{392CED29-F731-771D-FF72-A43303B02727}"/>
              </a:ext>
            </a:extLst>
          </p:cNvPr>
          <p:cNvGrpSpPr>
            <a:grpSpLocks/>
          </p:cNvGrpSpPr>
          <p:nvPr/>
        </p:nvGrpSpPr>
        <p:grpSpPr bwMode="auto">
          <a:xfrm>
            <a:off x="1224000" y="3617641"/>
            <a:ext cx="7356960" cy="427680"/>
            <a:chOff x="771" y="2764"/>
            <a:chExt cx="4398" cy="269"/>
          </a:xfrm>
          <a:noFill/>
        </p:grpSpPr>
        <p:sp>
          <p:nvSpPr>
            <p:cNvPr id="36898" name="AutoShape 11">
              <a:extLst>
                <a:ext uri="{FF2B5EF4-FFF2-40B4-BE49-F238E27FC236}">
                  <a16:creationId xmlns:a16="http://schemas.microsoft.com/office/drawing/2014/main" id="{C23AA90E-D315-3AF8-36C0-79CABC317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defTabSz="914414" eaLnBrk="1" hangingPunct="1">
                <a:defRPr/>
              </a:pPr>
              <a:endParaRPr lang="en-US" sz="1814" dirty="0">
                <a:solidFill>
                  <a:schemeClr val="accent1"/>
                </a:solidFill>
                <a:latin typeface="Tahoma" pitchFamily="34" charset="0"/>
              </a:endParaRPr>
            </a:p>
          </p:txBody>
        </p:sp>
        <p:sp>
          <p:nvSpPr>
            <p:cNvPr id="36899" name="AutoShape 12">
              <a:extLst>
                <a:ext uri="{FF2B5EF4-FFF2-40B4-BE49-F238E27FC236}">
                  <a16:creationId xmlns:a16="http://schemas.microsoft.com/office/drawing/2014/main" id="{07C3CB28-004F-A181-DDCE-99238889A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defTabSz="914414" eaLnBrk="1" hangingPunct="1">
                <a:defRPr/>
              </a:pPr>
              <a:endParaRPr lang="en-US" sz="1814" dirty="0">
                <a:solidFill>
                  <a:schemeClr val="accent1"/>
                </a:solidFill>
                <a:latin typeface="Tahoma" pitchFamily="34" charset="0"/>
              </a:endParaRP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09D9D3CD-5CD1-D4EC-9626-91D49052B1F9}"/>
              </a:ext>
            </a:extLst>
          </p:cNvPr>
          <p:cNvGrpSpPr>
            <a:grpSpLocks/>
          </p:cNvGrpSpPr>
          <p:nvPr/>
        </p:nvGrpSpPr>
        <p:grpSpPr bwMode="auto">
          <a:xfrm>
            <a:off x="770401" y="4673161"/>
            <a:ext cx="7996320" cy="427680"/>
            <a:chOff x="468" y="3168"/>
            <a:chExt cx="5037" cy="269"/>
          </a:xfrm>
          <a:noFill/>
        </p:grpSpPr>
        <p:sp>
          <p:nvSpPr>
            <p:cNvPr id="36894" name="AutoShape 14">
              <a:extLst>
                <a:ext uri="{FF2B5EF4-FFF2-40B4-BE49-F238E27FC236}">
                  <a16:creationId xmlns:a16="http://schemas.microsoft.com/office/drawing/2014/main" id="{B1438E01-7DDB-0B41-B0A5-5AEE793A2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defTabSz="914414" eaLnBrk="1" hangingPunct="1">
                <a:defRPr/>
              </a:pPr>
              <a:endParaRPr lang="en-US" sz="1814" dirty="0">
                <a:solidFill>
                  <a:schemeClr val="accent1"/>
                </a:solidFill>
                <a:latin typeface="Tahoma" pitchFamily="34" charset="0"/>
              </a:endParaRPr>
            </a:p>
          </p:txBody>
        </p:sp>
        <p:sp>
          <p:nvSpPr>
            <p:cNvPr id="36895" name="AutoShape 15">
              <a:extLst>
                <a:ext uri="{FF2B5EF4-FFF2-40B4-BE49-F238E27FC236}">
                  <a16:creationId xmlns:a16="http://schemas.microsoft.com/office/drawing/2014/main" id="{86EAA19C-A21C-722E-A318-6C02DF328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defTabSz="914414" eaLnBrk="1" hangingPunct="1">
                <a:defRPr/>
              </a:pPr>
              <a:endParaRPr lang="en-US" sz="1814" dirty="0">
                <a:solidFill>
                  <a:schemeClr val="accent1"/>
                </a:solidFill>
                <a:latin typeface="Tahoma" pitchFamily="34" charset="0"/>
              </a:endParaRPr>
            </a:p>
          </p:txBody>
        </p:sp>
        <p:sp>
          <p:nvSpPr>
            <p:cNvPr id="36896" name="AutoShape 16">
              <a:extLst>
                <a:ext uri="{FF2B5EF4-FFF2-40B4-BE49-F238E27FC236}">
                  <a16:creationId xmlns:a16="http://schemas.microsoft.com/office/drawing/2014/main" id="{95821D87-9784-B97D-EDB8-1AD804B0B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defTabSz="914414" eaLnBrk="1" hangingPunct="1">
                <a:defRPr/>
              </a:pPr>
              <a:endParaRPr lang="en-US" sz="1814" dirty="0">
                <a:solidFill>
                  <a:schemeClr val="accent1"/>
                </a:solidFill>
                <a:latin typeface="Tahoma" pitchFamily="34" charset="0"/>
              </a:endParaRPr>
            </a:p>
          </p:txBody>
        </p:sp>
        <p:sp>
          <p:nvSpPr>
            <p:cNvPr id="36897" name="AutoShape 17">
              <a:extLst>
                <a:ext uri="{FF2B5EF4-FFF2-40B4-BE49-F238E27FC236}">
                  <a16:creationId xmlns:a16="http://schemas.microsoft.com/office/drawing/2014/main" id="{33C3E2BC-0B9B-4E69-0C6B-6F72AD237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defTabSz="914414" eaLnBrk="1" hangingPunct="1">
                <a:defRPr/>
              </a:pPr>
              <a:endParaRPr lang="en-US" sz="1814" dirty="0">
                <a:solidFill>
                  <a:schemeClr val="accent1"/>
                </a:solidFill>
                <a:latin typeface="Tahoma" pitchFamily="34" charset="0"/>
              </a:endParaRPr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218D4D70-CDBE-41E2-3B60-84AF9E5A2C31}"/>
              </a:ext>
            </a:extLst>
          </p:cNvPr>
          <p:cNvGrpSpPr>
            <a:grpSpLocks/>
          </p:cNvGrpSpPr>
          <p:nvPr/>
        </p:nvGrpSpPr>
        <p:grpSpPr bwMode="auto">
          <a:xfrm>
            <a:off x="609121" y="5668201"/>
            <a:ext cx="8229600" cy="427680"/>
            <a:chOff x="384" y="3571"/>
            <a:chExt cx="5184" cy="269"/>
          </a:xfrm>
          <a:noFill/>
        </p:grpSpPr>
        <p:sp>
          <p:nvSpPr>
            <p:cNvPr id="36886" name="AutoShape 19">
              <a:extLst>
                <a:ext uri="{FF2B5EF4-FFF2-40B4-BE49-F238E27FC236}">
                  <a16:creationId xmlns:a16="http://schemas.microsoft.com/office/drawing/2014/main" id="{C805C171-DCCE-8914-6228-89B0BE2A5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defTabSz="914414" eaLnBrk="1" hangingPunct="1">
                <a:defRPr/>
              </a:pPr>
              <a:endParaRPr lang="en-US" sz="1814" dirty="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36887" name="AutoShape 20">
              <a:extLst>
                <a:ext uri="{FF2B5EF4-FFF2-40B4-BE49-F238E27FC236}">
                  <a16:creationId xmlns:a16="http://schemas.microsoft.com/office/drawing/2014/main" id="{D3482FFB-3A86-C262-D860-61629C5F3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defTabSz="914414" eaLnBrk="1" hangingPunct="1">
                <a:defRPr/>
              </a:pPr>
              <a:endParaRPr lang="en-US" sz="1814" dirty="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36888" name="AutoShape 21">
              <a:extLst>
                <a:ext uri="{FF2B5EF4-FFF2-40B4-BE49-F238E27FC236}">
                  <a16:creationId xmlns:a16="http://schemas.microsoft.com/office/drawing/2014/main" id="{71ED6B5A-8885-46ED-84EA-A57737578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defTabSz="914414" eaLnBrk="1" hangingPunct="1">
                <a:defRPr/>
              </a:pPr>
              <a:endParaRPr lang="en-US" sz="1814" dirty="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36889" name="AutoShape 22">
              <a:extLst>
                <a:ext uri="{FF2B5EF4-FFF2-40B4-BE49-F238E27FC236}">
                  <a16:creationId xmlns:a16="http://schemas.microsoft.com/office/drawing/2014/main" id="{E2B52FD9-216A-32FF-2939-D2ED6D381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defTabSz="914414" eaLnBrk="1" hangingPunct="1">
                <a:defRPr/>
              </a:pPr>
              <a:endParaRPr lang="en-US" sz="1814" dirty="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36890" name="AutoShape 23">
              <a:extLst>
                <a:ext uri="{FF2B5EF4-FFF2-40B4-BE49-F238E27FC236}">
                  <a16:creationId xmlns:a16="http://schemas.microsoft.com/office/drawing/2014/main" id="{A0E916C5-B080-EA4F-571E-F31DEEB20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defTabSz="914414" eaLnBrk="1" hangingPunct="1">
                <a:defRPr/>
              </a:pPr>
              <a:endParaRPr lang="en-US" sz="1814" dirty="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36891" name="AutoShape 24">
              <a:extLst>
                <a:ext uri="{FF2B5EF4-FFF2-40B4-BE49-F238E27FC236}">
                  <a16:creationId xmlns:a16="http://schemas.microsoft.com/office/drawing/2014/main" id="{A4C4ED3B-8747-E5CF-2DBA-46E4920B9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defTabSz="914414" eaLnBrk="1" hangingPunct="1">
                <a:defRPr/>
              </a:pPr>
              <a:endParaRPr lang="en-US" sz="1814" dirty="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36892" name="AutoShape 25">
              <a:extLst>
                <a:ext uri="{FF2B5EF4-FFF2-40B4-BE49-F238E27FC236}">
                  <a16:creationId xmlns:a16="http://schemas.microsoft.com/office/drawing/2014/main" id="{6EE8193A-0A40-9904-647D-3CFCE878A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defTabSz="914414" eaLnBrk="1" hangingPunct="1">
                <a:defRPr/>
              </a:pPr>
              <a:endParaRPr lang="en-US" sz="1814" dirty="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36893" name="AutoShape 26">
              <a:extLst>
                <a:ext uri="{FF2B5EF4-FFF2-40B4-BE49-F238E27FC236}">
                  <a16:creationId xmlns:a16="http://schemas.microsoft.com/office/drawing/2014/main" id="{82FEEAC5-3E87-F56F-F3BA-E750B6F2B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defTabSz="914414" eaLnBrk="1" hangingPunct="1">
                <a:defRPr/>
              </a:pPr>
              <a:endParaRPr lang="en-US" sz="1814" dirty="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</p:grpSp>
      <p:cxnSp>
        <p:nvCxnSpPr>
          <p:cNvPr id="70669" name="AutoShape 27">
            <a:extLst>
              <a:ext uri="{FF2B5EF4-FFF2-40B4-BE49-F238E27FC236}">
                <a16:creationId xmlns:a16="http://schemas.microsoft.com/office/drawing/2014/main" id="{4B9743CA-2404-0790-BB24-CBE7783345A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85281" y="4078441"/>
            <a:ext cx="969120" cy="52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0" name="AutoShape 28">
            <a:extLst>
              <a:ext uri="{FF2B5EF4-FFF2-40B4-BE49-F238E27FC236}">
                <a16:creationId xmlns:a16="http://schemas.microsoft.com/office/drawing/2014/main" id="{25F331C0-2F54-5846-3BAD-5BD7F29DE7C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852961" y="4051081"/>
            <a:ext cx="967680" cy="52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1" name="AutoShape 29">
            <a:extLst>
              <a:ext uri="{FF2B5EF4-FFF2-40B4-BE49-F238E27FC236}">
                <a16:creationId xmlns:a16="http://schemas.microsoft.com/office/drawing/2014/main" id="{A4BC1298-DCFC-4743-9F28-4EBCCC0091D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89921" y="5109481"/>
            <a:ext cx="4939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2" name="AutoShape 30">
            <a:extLst>
              <a:ext uri="{FF2B5EF4-FFF2-40B4-BE49-F238E27FC236}">
                <a16:creationId xmlns:a16="http://schemas.microsoft.com/office/drawing/2014/main" id="{2060150C-F171-1ACE-B391-C7D65BCF4C7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511041" y="5109481"/>
            <a:ext cx="5083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3" name="AutoShape 31">
            <a:extLst>
              <a:ext uri="{FF2B5EF4-FFF2-40B4-BE49-F238E27FC236}">
                <a16:creationId xmlns:a16="http://schemas.microsoft.com/office/drawing/2014/main" id="{A056CDE5-31F6-0392-E5F3-A6E7440009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3841" y="5109481"/>
            <a:ext cx="47952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4" name="AutoShape 32">
            <a:extLst>
              <a:ext uri="{FF2B5EF4-FFF2-40B4-BE49-F238E27FC236}">
                <a16:creationId xmlns:a16="http://schemas.microsoft.com/office/drawing/2014/main" id="{4DA05575-D515-BB66-751A-16C3A20B49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19361" y="5109481"/>
            <a:ext cx="476640" cy="55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5" name="AutoShape 33">
            <a:extLst>
              <a:ext uri="{FF2B5EF4-FFF2-40B4-BE49-F238E27FC236}">
                <a16:creationId xmlns:a16="http://schemas.microsoft.com/office/drawing/2014/main" id="{68C0EC82-6E0E-6539-3EA6-1A9793AF8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841" y="2590921"/>
            <a:ext cx="6289920" cy="43056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11  6  13  8 </a:t>
            </a:r>
            <a:r>
              <a:rPr lang="en-US" altLang="en-US" sz="1814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14">
                <a:solidFill>
                  <a:schemeClr val="tx1"/>
                </a:solidFill>
                <a:latin typeface="Tahoma" panose="020B0604030504040204" pitchFamily="34" charset="0"/>
              </a:rPr>
              <a:t> 7  12  10  5</a:t>
            </a:r>
            <a:r>
              <a:rPr lang="en-US" altLang="en-US" sz="1814" b="1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 </a:t>
            </a:r>
            <a:r>
              <a:rPr lang="en-US" altLang="en-US" sz="1814">
                <a:solidFill>
                  <a:schemeClr val="accent1"/>
                </a:solidFill>
                <a:latin typeface="Tahoma" panose="020B0604030504040204" pitchFamily="34" charset="0"/>
              </a:rPr>
              <a:t>         </a:t>
            </a:r>
            <a:r>
              <a:rPr lang="en-US" altLang="en-US" sz="1814" b="1">
                <a:solidFill>
                  <a:schemeClr val="accent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                                      </a:t>
            </a:r>
            <a:endParaRPr lang="en-US" altLang="en-US" sz="1814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cxnSp>
        <p:nvCxnSpPr>
          <p:cNvPr id="70676" name="AutoShape 37">
            <a:extLst>
              <a:ext uri="{FF2B5EF4-FFF2-40B4-BE49-F238E27FC236}">
                <a16:creationId xmlns:a16="http://schemas.microsoft.com/office/drawing/2014/main" id="{E7C5CDF7-8701-BAE5-5F51-F3AB2B21B37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86241" y="3100681"/>
            <a:ext cx="2013120" cy="5155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7" name="AutoShape 38">
            <a:extLst>
              <a:ext uri="{FF2B5EF4-FFF2-40B4-BE49-F238E27FC236}">
                <a16:creationId xmlns:a16="http://schemas.microsoft.com/office/drawing/2014/main" id="{CFFB9090-E7AE-581E-52E5-ED8BF2CE82F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80641" y="3120841"/>
            <a:ext cx="1995840" cy="5155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40C4767-B0C9-A882-D5BB-4C2A65559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2161" y="180361"/>
            <a:ext cx="7800480" cy="1137600"/>
          </a:xfrm>
        </p:spPr>
        <p:txBody>
          <a:bodyPr/>
          <a:lstStyle/>
          <a:p>
            <a:pPr eaLnBrk="1"/>
            <a:r>
              <a:rPr lang="en-US" altLang="en-US"/>
              <a:t>Code for bubble sort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BC7EBAC-81C7-61B2-B337-528237E1E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81" y="1770121"/>
            <a:ext cx="8076960" cy="4419360"/>
          </a:xfrm>
        </p:spPr>
        <p:txBody>
          <a:bodyPr/>
          <a:lstStyle/>
          <a:p>
            <a:pPr eaLnBrk="1"/>
            <a:r>
              <a:rPr lang="en-US" altLang="en-US" sz="2540" dirty="0">
                <a:latin typeface="Trebuchet MS" panose="020B0603020202020204" pitchFamily="34" charset="0"/>
              </a:rPr>
              <a:t>public static void </a:t>
            </a:r>
            <a:r>
              <a:rPr lang="en-US" altLang="en-US" sz="2540" dirty="0" err="1">
                <a:latin typeface="Trebuchet MS" panose="020B0603020202020204" pitchFamily="34" charset="0"/>
              </a:rPr>
              <a:t>bubbleSort</a:t>
            </a:r>
            <a:r>
              <a:rPr lang="en-US" altLang="en-US" sz="2540" dirty="0">
                <a:latin typeface="Trebuchet MS" panose="020B0603020202020204" pitchFamily="34" charset="0"/>
              </a:rPr>
              <a:t>(int[] a) {</a:t>
            </a:r>
            <a:br>
              <a:rPr lang="en-US" altLang="en-US" sz="2540" dirty="0">
                <a:latin typeface="Trebuchet MS" panose="020B0603020202020204" pitchFamily="34" charset="0"/>
              </a:rPr>
            </a:br>
            <a:r>
              <a:rPr lang="en-US" altLang="en-US" sz="2540" dirty="0">
                <a:latin typeface="Trebuchet MS" panose="020B0603020202020204" pitchFamily="34" charset="0"/>
              </a:rPr>
              <a:t>   int outer, inner;</a:t>
            </a:r>
            <a:br>
              <a:rPr lang="en-US" altLang="en-US" sz="2540" dirty="0">
                <a:latin typeface="Trebuchet MS" panose="020B0603020202020204" pitchFamily="34" charset="0"/>
              </a:rPr>
            </a:br>
            <a:r>
              <a:rPr lang="en-US" altLang="en-US" sz="2540" dirty="0">
                <a:latin typeface="Trebuchet MS" panose="020B0603020202020204" pitchFamily="34" charset="0"/>
              </a:rPr>
              <a:t>   for (</a:t>
            </a:r>
            <a:r>
              <a:rPr lang="en-US" altLang="en-US" sz="2540" dirty="0" err="1">
                <a:latin typeface="Trebuchet MS" panose="020B0603020202020204" pitchFamily="34" charset="0"/>
              </a:rPr>
              <a:t>i</a:t>
            </a:r>
            <a:r>
              <a:rPr lang="en-US" altLang="en-US" sz="2540" dirty="0">
                <a:latin typeface="Trebuchet MS" panose="020B0603020202020204" pitchFamily="34" charset="0"/>
              </a:rPr>
              <a:t> = </a:t>
            </a:r>
            <a:r>
              <a:rPr lang="en-US" altLang="en-US" sz="2540" dirty="0" err="1">
                <a:latin typeface="Trebuchet MS" panose="020B0603020202020204" pitchFamily="34" charset="0"/>
              </a:rPr>
              <a:t>a.length</a:t>
            </a:r>
            <a:r>
              <a:rPr lang="en-US" altLang="en-US" sz="2540" dirty="0">
                <a:latin typeface="Trebuchet MS" panose="020B0603020202020204" pitchFamily="34" charset="0"/>
              </a:rPr>
              <a:t> - 1; </a:t>
            </a:r>
            <a:r>
              <a:rPr lang="en-US" altLang="en-US" sz="2540" dirty="0" err="1">
                <a:latin typeface="Trebuchet MS" panose="020B0603020202020204" pitchFamily="34" charset="0"/>
              </a:rPr>
              <a:t>i</a:t>
            </a:r>
            <a:r>
              <a:rPr lang="en-US" altLang="en-US" sz="2540" dirty="0">
                <a:latin typeface="Trebuchet MS" panose="020B0603020202020204" pitchFamily="34" charset="0"/>
              </a:rPr>
              <a:t> &gt; 0; </a:t>
            </a:r>
            <a:r>
              <a:rPr lang="en-US" altLang="en-US" sz="2540" dirty="0" err="1">
                <a:latin typeface="Trebuchet MS" panose="020B0603020202020204" pitchFamily="34" charset="0"/>
              </a:rPr>
              <a:t>i</a:t>
            </a:r>
            <a:r>
              <a:rPr lang="en-US" altLang="en-US" sz="2540" dirty="0">
                <a:latin typeface="Trebuchet MS" panose="020B0603020202020204" pitchFamily="34" charset="0"/>
              </a:rPr>
              <a:t>--) {  // counting down</a:t>
            </a:r>
            <a:br>
              <a:rPr lang="en-US" altLang="en-US" sz="2540" dirty="0">
                <a:latin typeface="Trebuchet MS" panose="020B0603020202020204" pitchFamily="34" charset="0"/>
              </a:rPr>
            </a:br>
            <a:r>
              <a:rPr lang="en-US" altLang="en-US" sz="2540" dirty="0">
                <a:latin typeface="Trebuchet MS" panose="020B0603020202020204" pitchFamily="34" charset="0"/>
              </a:rPr>
              <a:t>      for (j = 0; j &lt; </a:t>
            </a:r>
            <a:r>
              <a:rPr lang="en-US" altLang="en-US" sz="2540" dirty="0" err="1">
                <a:latin typeface="Trebuchet MS" panose="020B0603020202020204" pitchFamily="34" charset="0"/>
              </a:rPr>
              <a:t>i</a:t>
            </a:r>
            <a:r>
              <a:rPr lang="en-US" altLang="en-US" sz="2540" dirty="0">
                <a:latin typeface="Trebuchet MS" panose="020B0603020202020204" pitchFamily="34" charset="0"/>
              </a:rPr>
              <a:t>; </a:t>
            </a:r>
            <a:r>
              <a:rPr lang="en-US" altLang="en-US" sz="2540" dirty="0" err="1">
                <a:latin typeface="Trebuchet MS" panose="020B0603020202020204" pitchFamily="34" charset="0"/>
              </a:rPr>
              <a:t>j++</a:t>
            </a:r>
            <a:r>
              <a:rPr lang="en-US" altLang="en-US" sz="2540" dirty="0">
                <a:latin typeface="Trebuchet MS" panose="020B0603020202020204" pitchFamily="34" charset="0"/>
              </a:rPr>
              <a:t>) {        // bubbling up</a:t>
            </a:r>
            <a:br>
              <a:rPr lang="en-US" altLang="en-US" sz="2540" dirty="0">
                <a:latin typeface="Trebuchet MS" panose="020B0603020202020204" pitchFamily="34" charset="0"/>
              </a:rPr>
            </a:br>
            <a:r>
              <a:rPr lang="en-US" altLang="en-US" sz="2540" dirty="0">
                <a:latin typeface="Trebuchet MS" panose="020B0603020202020204" pitchFamily="34" charset="0"/>
              </a:rPr>
              <a:t>         if (a[j] &gt; a[j + 1]) {  // if out of order...</a:t>
            </a:r>
            <a:br>
              <a:rPr lang="en-US" altLang="en-US" sz="2540" dirty="0">
                <a:latin typeface="Trebuchet MS" panose="020B0603020202020204" pitchFamily="34" charset="0"/>
              </a:rPr>
            </a:br>
            <a:r>
              <a:rPr lang="en-US" altLang="en-US" sz="2540" dirty="0">
                <a:latin typeface="Trebuchet MS" panose="020B0603020202020204" pitchFamily="34" charset="0"/>
              </a:rPr>
              <a:t>            int temp = a[j];          // ...then swap</a:t>
            </a:r>
            <a:br>
              <a:rPr lang="en-US" altLang="en-US" sz="2540" dirty="0">
                <a:latin typeface="Trebuchet MS" panose="020B0603020202020204" pitchFamily="34" charset="0"/>
              </a:rPr>
            </a:br>
            <a:r>
              <a:rPr lang="en-US" altLang="en-US" sz="2540" dirty="0">
                <a:latin typeface="Trebuchet MS" panose="020B0603020202020204" pitchFamily="34" charset="0"/>
              </a:rPr>
              <a:t>            a[j] = a[j + 1];</a:t>
            </a:r>
            <a:br>
              <a:rPr lang="en-US" altLang="en-US" sz="2540" dirty="0">
                <a:latin typeface="Trebuchet MS" panose="020B0603020202020204" pitchFamily="34" charset="0"/>
              </a:rPr>
            </a:br>
            <a:r>
              <a:rPr lang="en-US" altLang="en-US" sz="2540" dirty="0">
                <a:latin typeface="Trebuchet MS" panose="020B0603020202020204" pitchFamily="34" charset="0"/>
              </a:rPr>
              <a:t>            a[j + 1] = temp;</a:t>
            </a:r>
            <a:br>
              <a:rPr lang="en-US" altLang="en-US" sz="2540" dirty="0">
                <a:latin typeface="Trebuchet MS" panose="020B0603020202020204" pitchFamily="34" charset="0"/>
              </a:rPr>
            </a:br>
            <a:r>
              <a:rPr lang="en-US" altLang="en-US" sz="2540" dirty="0">
                <a:latin typeface="Trebuchet MS" panose="020B0603020202020204" pitchFamily="34" charset="0"/>
              </a:rPr>
              <a:t>         }</a:t>
            </a:r>
            <a:br>
              <a:rPr lang="en-US" altLang="en-US" sz="2540" dirty="0">
                <a:latin typeface="Trebuchet MS" panose="020B0603020202020204" pitchFamily="34" charset="0"/>
              </a:rPr>
            </a:br>
            <a:r>
              <a:rPr lang="en-US" altLang="en-US" sz="2540" dirty="0">
                <a:latin typeface="Trebuchet MS" panose="020B0603020202020204" pitchFamily="34" charset="0"/>
              </a:rPr>
              <a:t>      }</a:t>
            </a:r>
            <a:br>
              <a:rPr lang="en-US" altLang="en-US" sz="2540" dirty="0">
                <a:latin typeface="Trebuchet MS" panose="020B0603020202020204" pitchFamily="34" charset="0"/>
              </a:rPr>
            </a:br>
            <a:r>
              <a:rPr lang="en-US" altLang="en-US" sz="2540" dirty="0">
                <a:latin typeface="Trebuchet MS" panose="020B0603020202020204" pitchFamily="34" charset="0"/>
              </a:rPr>
              <a:t>   }</a:t>
            </a:r>
            <a:br>
              <a:rPr lang="en-US" altLang="en-US" sz="2540" dirty="0">
                <a:latin typeface="Trebuchet MS" panose="020B0603020202020204" pitchFamily="34" charset="0"/>
              </a:rPr>
            </a:br>
            <a:r>
              <a:rPr lang="en-US" altLang="en-US" sz="2540" dirty="0">
                <a:latin typeface="Trebuchet MS" panose="020B0603020202020204" pitchFamily="34" charset="0"/>
              </a:rPr>
              <a:t>}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9233001-B5D0-1E69-88BB-405A72E8DB89}"/>
              </a:ext>
            </a:extLst>
          </p:cNvPr>
          <p:cNvGrpSpPr>
            <a:grpSpLocks/>
          </p:cNvGrpSpPr>
          <p:nvPr/>
        </p:nvGrpSpPr>
        <p:grpSpPr bwMode="auto">
          <a:xfrm>
            <a:off x="7405921" y="3912841"/>
            <a:ext cx="1524960" cy="306720"/>
            <a:chOff x="575" y="1197"/>
            <a:chExt cx="961" cy="193"/>
          </a:xfrm>
        </p:grpSpPr>
        <p:sp>
          <p:nvSpPr>
            <p:cNvPr id="9263" name="AutoShape 4">
              <a:extLst>
                <a:ext uri="{FF2B5EF4-FFF2-40B4-BE49-F238E27FC236}">
                  <a16:creationId xmlns:a16="http://schemas.microsoft.com/office/drawing/2014/main" id="{1F5784A0-D73D-5E19-9C2D-B5FF41F04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rPr>
                <a:t>7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9264" name="AutoShape 5">
              <a:extLst>
                <a:ext uri="{FF2B5EF4-FFF2-40B4-BE49-F238E27FC236}">
                  <a16:creationId xmlns:a16="http://schemas.microsoft.com/office/drawing/2014/main" id="{0F729EC3-668C-BFD4-7D48-574AFE572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rgbClr val="FF7FFF"/>
                  </a:solidFill>
                  <a:latin typeface="Trebuchet MS" panose="020B0603020202020204" pitchFamily="34" charset="0"/>
                </a:rPr>
                <a:t>2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9265" name="AutoShape 6">
              <a:extLst>
                <a:ext uri="{FF2B5EF4-FFF2-40B4-BE49-F238E27FC236}">
                  <a16:creationId xmlns:a16="http://schemas.microsoft.com/office/drawing/2014/main" id="{DC3A7763-F9A5-F883-2C49-5662C7CF0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8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9266" name="AutoShape 7">
              <a:extLst>
                <a:ext uri="{FF2B5EF4-FFF2-40B4-BE49-F238E27FC236}">
                  <a16:creationId xmlns:a16="http://schemas.microsoft.com/office/drawing/2014/main" id="{0E307FB4-5074-7A14-57D7-8BD20D71F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5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9267" name="AutoShape 8">
              <a:extLst>
                <a:ext uri="{FF2B5EF4-FFF2-40B4-BE49-F238E27FC236}">
                  <a16:creationId xmlns:a16="http://schemas.microsoft.com/office/drawing/2014/main" id="{424A09B0-930E-CE6F-DE55-100446765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>
              <a:lvl1pPr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358">
                  <a:solidFill>
                    <a:schemeClr val="tx1"/>
                  </a:solidFill>
                  <a:latin typeface="Trebuchet MS" panose="020B0603020202020204" pitchFamily="34" charset="0"/>
                </a:rPr>
                <a:t>4</a:t>
              </a:r>
              <a:endParaRPr lang="en-US" altLang="en-US" sz="2358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88C3E898-E5FB-0AAE-0910-86896C21AA5B}"/>
              </a:ext>
            </a:extLst>
          </p:cNvPr>
          <p:cNvGrpSpPr>
            <a:grpSpLocks/>
          </p:cNvGrpSpPr>
          <p:nvPr/>
        </p:nvGrpSpPr>
        <p:grpSpPr bwMode="auto">
          <a:xfrm>
            <a:off x="7407361" y="4222440"/>
            <a:ext cx="1524960" cy="610560"/>
            <a:chOff x="576" y="1392"/>
            <a:chExt cx="961" cy="384"/>
          </a:xfrm>
        </p:grpSpPr>
        <p:grpSp>
          <p:nvGrpSpPr>
            <p:cNvPr id="9254" name="Group 10">
              <a:extLst>
                <a:ext uri="{FF2B5EF4-FFF2-40B4-BE49-F238E27FC236}">
                  <a16:creationId xmlns:a16="http://schemas.microsoft.com/office/drawing/2014/main" id="{42D91F01-EACA-8388-D5BC-E128811C8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583"/>
              <a:ext cx="961" cy="193"/>
              <a:chOff x="575" y="1197"/>
              <a:chExt cx="961" cy="193"/>
            </a:xfrm>
          </p:grpSpPr>
          <p:sp>
            <p:nvSpPr>
              <p:cNvPr id="9258" name="AutoShape 11">
                <a:extLst>
                  <a:ext uri="{FF2B5EF4-FFF2-40B4-BE49-F238E27FC236}">
                    <a16:creationId xmlns:a16="http://schemas.microsoft.com/office/drawing/2014/main" id="{44BA9952-FF6C-F62D-A65C-FDB0CCD9E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9259" name="AutoShape 12">
                <a:extLst>
                  <a:ext uri="{FF2B5EF4-FFF2-40B4-BE49-F238E27FC236}">
                    <a16:creationId xmlns:a16="http://schemas.microsoft.com/office/drawing/2014/main" id="{9C3C0B47-DEEC-C25A-5B59-A9D545F8C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BFFF"/>
                    </a:solidFill>
                    <a:latin typeface="Trebuchet MS" panose="020B0603020202020204" pitchFamily="34" charset="0"/>
                  </a:rPr>
                  <a:t>7</a:t>
                </a:r>
              </a:p>
            </p:txBody>
          </p:sp>
          <p:sp>
            <p:nvSpPr>
              <p:cNvPr id="9260" name="AutoShape 13">
                <a:extLst>
                  <a:ext uri="{FF2B5EF4-FFF2-40B4-BE49-F238E27FC236}">
                    <a16:creationId xmlns:a16="http://schemas.microsoft.com/office/drawing/2014/main" id="{742C4446-B625-4604-881D-0CA6644E9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FF7FFF"/>
                    </a:solidFill>
                    <a:latin typeface="Trebuchet MS" panose="020B0603020202020204" pitchFamily="34" charset="0"/>
                  </a:rPr>
                  <a:t>8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9261" name="AutoShape 14">
                <a:extLst>
                  <a:ext uri="{FF2B5EF4-FFF2-40B4-BE49-F238E27FC236}">
                    <a16:creationId xmlns:a16="http://schemas.microsoft.com/office/drawing/2014/main" id="{C6D9BFBE-E19C-735E-5818-7FB451252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9262" name="AutoShape 15">
                <a:extLst>
                  <a:ext uri="{FF2B5EF4-FFF2-40B4-BE49-F238E27FC236}">
                    <a16:creationId xmlns:a16="http://schemas.microsoft.com/office/drawing/2014/main" id="{97559E53-3220-DD83-E91E-07F8E8958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9255" name="Group 16">
              <a:extLst>
                <a:ext uri="{FF2B5EF4-FFF2-40B4-BE49-F238E27FC236}">
                  <a16:creationId xmlns:a16="http://schemas.microsoft.com/office/drawing/2014/main" id="{43B6E368-4498-1EF5-059D-F6FE888C5C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392"/>
              <a:ext cx="240" cy="192"/>
              <a:chOff x="624" y="1392"/>
              <a:chExt cx="240" cy="192"/>
            </a:xfrm>
          </p:grpSpPr>
          <p:sp>
            <p:nvSpPr>
              <p:cNvPr id="9256" name="Line 17">
                <a:extLst>
                  <a:ext uri="{FF2B5EF4-FFF2-40B4-BE49-F238E27FC236}">
                    <a16:creationId xmlns:a16="http://schemas.microsoft.com/office/drawing/2014/main" id="{D14C1171-0383-D682-7453-1E4EC718A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7" name="Line 18">
                <a:extLst>
                  <a:ext uri="{FF2B5EF4-FFF2-40B4-BE49-F238E27FC236}">
                    <a16:creationId xmlns:a16="http://schemas.microsoft.com/office/drawing/2014/main" id="{D9399538-FEED-F2F3-77DD-1EA86668EA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19">
            <a:extLst>
              <a:ext uri="{FF2B5EF4-FFF2-40B4-BE49-F238E27FC236}">
                <a16:creationId xmlns:a16="http://schemas.microsoft.com/office/drawing/2014/main" id="{AF029CB6-0066-71CE-5AB1-46B86116946A}"/>
              </a:ext>
            </a:extLst>
          </p:cNvPr>
          <p:cNvGrpSpPr>
            <a:grpSpLocks/>
          </p:cNvGrpSpPr>
          <p:nvPr/>
        </p:nvGrpSpPr>
        <p:grpSpPr bwMode="auto">
          <a:xfrm>
            <a:off x="7407361" y="4833001"/>
            <a:ext cx="1524960" cy="609120"/>
            <a:chOff x="576" y="1776"/>
            <a:chExt cx="961" cy="384"/>
          </a:xfrm>
        </p:grpSpPr>
        <p:grpSp>
          <p:nvGrpSpPr>
            <p:cNvPr id="9245" name="Group 20">
              <a:extLst>
                <a:ext uri="{FF2B5EF4-FFF2-40B4-BE49-F238E27FC236}">
                  <a16:creationId xmlns:a16="http://schemas.microsoft.com/office/drawing/2014/main" id="{28F18388-488D-DC7E-6630-3A56519796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967"/>
              <a:ext cx="961" cy="193"/>
              <a:chOff x="575" y="1197"/>
              <a:chExt cx="961" cy="193"/>
            </a:xfrm>
          </p:grpSpPr>
          <p:sp>
            <p:nvSpPr>
              <p:cNvPr id="9249" name="AutoShape 21">
                <a:extLst>
                  <a:ext uri="{FF2B5EF4-FFF2-40B4-BE49-F238E27FC236}">
                    <a16:creationId xmlns:a16="http://schemas.microsoft.com/office/drawing/2014/main" id="{C6E3778B-0FEE-5F09-374A-A849C8E83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9250" name="AutoShape 22">
                <a:extLst>
                  <a:ext uri="{FF2B5EF4-FFF2-40B4-BE49-F238E27FC236}">
                    <a16:creationId xmlns:a16="http://schemas.microsoft.com/office/drawing/2014/main" id="{3AE06D7C-0BCA-C107-38D8-776B29291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7</a:t>
                </a:r>
              </a:p>
            </p:txBody>
          </p:sp>
          <p:sp>
            <p:nvSpPr>
              <p:cNvPr id="9251" name="AutoShape 23">
                <a:extLst>
                  <a:ext uri="{FF2B5EF4-FFF2-40B4-BE49-F238E27FC236}">
                    <a16:creationId xmlns:a16="http://schemas.microsoft.com/office/drawing/2014/main" id="{2793DC83-F0FE-B749-B697-8B2139226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BFFF"/>
                    </a:solidFill>
                    <a:latin typeface="Trebuchet MS" panose="020B0603020202020204" pitchFamily="34" charset="0"/>
                  </a:rPr>
                  <a:t>8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9252" name="AutoShape 24">
                <a:extLst>
                  <a:ext uri="{FF2B5EF4-FFF2-40B4-BE49-F238E27FC236}">
                    <a16:creationId xmlns:a16="http://schemas.microsoft.com/office/drawing/2014/main" id="{FB50EAE4-AF7B-2153-FB13-2509709B8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FF7FFF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9253" name="AutoShape 25">
                <a:extLst>
                  <a:ext uri="{FF2B5EF4-FFF2-40B4-BE49-F238E27FC236}">
                    <a16:creationId xmlns:a16="http://schemas.microsoft.com/office/drawing/2014/main" id="{939B0D8B-3E76-429F-F423-AED7C72D4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9246" name="Group 26">
              <a:extLst>
                <a:ext uri="{FF2B5EF4-FFF2-40B4-BE49-F238E27FC236}">
                  <a16:creationId xmlns:a16="http://schemas.microsoft.com/office/drawing/2014/main" id="{7481878F-9EDF-FE44-B790-FD51CC2033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776"/>
              <a:ext cx="192" cy="192"/>
              <a:chOff x="864" y="1776"/>
              <a:chExt cx="192" cy="192"/>
            </a:xfrm>
          </p:grpSpPr>
          <p:sp>
            <p:nvSpPr>
              <p:cNvPr id="9247" name="Line 27">
                <a:extLst>
                  <a:ext uri="{FF2B5EF4-FFF2-40B4-BE49-F238E27FC236}">
                    <a16:creationId xmlns:a16="http://schemas.microsoft.com/office/drawing/2014/main" id="{69414F20-803B-BCD4-0045-22CF17245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77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8" name="Line 28">
                <a:extLst>
                  <a:ext uri="{FF2B5EF4-FFF2-40B4-BE49-F238E27FC236}">
                    <a16:creationId xmlns:a16="http://schemas.microsoft.com/office/drawing/2014/main" id="{E61DCE48-46D9-D5C8-D834-55B9FF728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77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9">
            <a:extLst>
              <a:ext uri="{FF2B5EF4-FFF2-40B4-BE49-F238E27FC236}">
                <a16:creationId xmlns:a16="http://schemas.microsoft.com/office/drawing/2014/main" id="{90383D28-7E11-66FF-B786-CF184DE265B4}"/>
              </a:ext>
            </a:extLst>
          </p:cNvPr>
          <p:cNvGrpSpPr>
            <a:grpSpLocks/>
          </p:cNvGrpSpPr>
          <p:nvPr/>
        </p:nvGrpSpPr>
        <p:grpSpPr bwMode="auto">
          <a:xfrm>
            <a:off x="7407361" y="5442121"/>
            <a:ext cx="1524960" cy="609120"/>
            <a:chOff x="576" y="2160"/>
            <a:chExt cx="961" cy="384"/>
          </a:xfrm>
        </p:grpSpPr>
        <p:grpSp>
          <p:nvGrpSpPr>
            <p:cNvPr id="9236" name="Group 30">
              <a:extLst>
                <a:ext uri="{FF2B5EF4-FFF2-40B4-BE49-F238E27FC236}">
                  <a16:creationId xmlns:a16="http://schemas.microsoft.com/office/drawing/2014/main" id="{02EAC254-2EC5-312D-21BC-EA46A2389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51"/>
              <a:ext cx="961" cy="193"/>
              <a:chOff x="575" y="1197"/>
              <a:chExt cx="961" cy="193"/>
            </a:xfrm>
          </p:grpSpPr>
          <p:sp>
            <p:nvSpPr>
              <p:cNvPr id="9240" name="AutoShape 31">
                <a:extLst>
                  <a:ext uri="{FF2B5EF4-FFF2-40B4-BE49-F238E27FC236}">
                    <a16:creationId xmlns:a16="http://schemas.microsoft.com/office/drawing/2014/main" id="{1ACFBA23-B205-51A5-EB70-4F1A4227F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9241" name="AutoShape 32">
                <a:extLst>
                  <a:ext uri="{FF2B5EF4-FFF2-40B4-BE49-F238E27FC236}">
                    <a16:creationId xmlns:a16="http://schemas.microsoft.com/office/drawing/2014/main" id="{CD659773-671F-1206-5EA2-A04708D71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7</a:t>
                </a:r>
                <a:endPara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9242" name="AutoShape 33">
                <a:extLst>
                  <a:ext uri="{FF2B5EF4-FFF2-40B4-BE49-F238E27FC236}">
                    <a16:creationId xmlns:a16="http://schemas.microsoft.com/office/drawing/2014/main" id="{8FD442DE-7776-C559-EEF7-5F80F6A9E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9243" name="AutoShape 34">
                <a:extLst>
                  <a:ext uri="{FF2B5EF4-FFF2-40B4-BE49-F238E27FC236}">
                    <a16:creationId xmlns:a16="http://schemas.microsoft.com/office/drawing/2014/main" id="{64DFF228-DEA4-DFC3-FC58-28D4A089A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BFFF"/>
                    </a:solidFill>
                    <a:latin typeface="Trebuchet MS" panose="020B0603020202020204" pitchFamily="34" charset="0"/>
                  </a:rPr>
                  <a:t>8</a:t>
                </a:r>
              </a:p>
            </p:txBody>
          </p:sp>
          <p:sp>
            <p:nvSpPr>
              <p:cNvPr id="9244" name="AutoShape 35">
                <a:extLst>
                  <a:ext uri="{FF2B5EF4-FFF2-40B4-BE49-F238E27FC236}">
                    <a16:creationId xmlns:a16="http://schemas.microsoft.com/office/drawing/2014/main" id="{4496FB62-BCFE-C72E-B1AE-D07590C0F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FF7FFF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9237" name="Group 36">
              <a:extLst>
                <a:ext uri="{FF2B5EF4-FFF2-40B4-BE49-F238E27FC236}">
                  <a16:creationId xmlns:a16="http://schemas.microsoft.com/office/drawing/2014/main" id="{793D5BC9-5759-C4B1-D80D-5789006E6A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160"/>
              <a:ext cx="240" cy="192"/>
              <a:chOff x="624" y="1392"/>
              <a:chExt cx="240" cy="192"/>
            </a:xfrm>
          </p:grpSpPr>
          <p:sp>
            <p:nvSpPr>
              <p:cNvPr id="9238" name="Line 37">
                <a:extLst>
                  <a:ext uri="{FF2B5EF4-FFF2-40B4-BE49-F238E27FC236}">
                    <a16:creationId xmlns:a16="http://schemas.microsoft.com/office/drawing/2014/main" id="{E0817D34-6556-16DF-869E-7A4AC1C2E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38">
                <a:extLst>
                  <a:ext uri="{FF2B5EF4-FFF2-40B4-BE49-F238E27FC236}">
                    <a16:creationId xmlns:a16="http://schemas.microsoft.com/office/drawing/2014/main" id="{61F52D0F-0BF9-EB46-66DE-C24636B61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id="{E919870D-2BD9-C5A3-3201-F3F9CB356750}"/>
              </a:ext>
            </a:extLst>
          </p:cNvPr>
          <p:cNvGrpSpPr>
            <a:grpSpLocks/>
          </p:cNvGrpSpPr>
          <p:nvPr/>
        </p:nvGrpSpPr>
        <p:grpSpPr bwMode="auto">
          <a:xfrm>
            <a:off x="7407361" y="6051240"/>
            <a:ext cx="1524960" cy="610560"/>
            <a:chOff x="576" y="2544"/>
            <a:chExt cx="961" cy="384"/>
          </a:xfrm>
        </p:grpSpPr>
        <p:grpSp>
          <p:nvGrpSpPr>
            <p:cNvPr id="9227" name="Group 40">
              <a:extLst>
                <a:ext uri="{FF2B5EF4-FFF2-40B4-BE49-F238E27FC236}">
                  <a16:creationId xmlns:a16="http://schemas.microsoft.com/office/drawing/2014/main" id="{E2CCEA47-CEFF-134C-B8CF-30C36DB5F1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735"/>
              <a:ext cx="961" cy="193"/>
              <a:chOff x="575" y="1197"/>
              <a:chExt cx="961" cy="193"/>
            </a:xfrm>
          </p:grpSpPr>
          <p:sp>
            <p:nvSpPr>
              <p:cNvPr id="9231" name="AutoShape 41">
                <a:extLst>
                  <a:ext uri="{FF2B5EF4-FFF2-40B4-BE49-F238E27FC236}">
                    <a16:creationId xmlns:a16="http://schemas.microsoft.com/office/drawing/2014/main" id="{2E096CE3-289C-C1AE-66E5-8EFE25B59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9232" name="AutoShape 42">
                <a:extLst>
                  <a:ext uri="{FF2B5EF4-FFF2-40B4-BE49-F238E27FC236}">
                    <a16:creationId xmlns:a16="http://schemas.microsoft.com/office/drawing/2014/main" id="{6FF284ED-FECE-BC75-B493-53F17F552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7</a:t>
                </a:r>
                <a:endPara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9233" name="AutoShape 43">
                <a:extLst>
                  <a:ext uri="{FF2B5EF4-FFF2-40B4-BE49-F238E27FC236}">
                    <a16:creationId xmlns:a16="http://schemas.microsoft.com/office/drawing/2014/main" id="{91FD8FBE-A73F-CE12-4F4E-E4456380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 sz="2358">
                  <a:solidFill>
                    <a:schemeClr val="tx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9234" name="AutoShape 44">
                <a:extLst>
                  <a:ext uri="{FF2B5EF4-FFF2-40B4-BE49-F238E27FC236}">
                    <a16:creationId xmlns:a16="http://schemas.microsoft.com/office/drawing/2014/main" id="{00D33677-7F6D-E124-43E0-AFAA841D8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9235" name="AutoShape 45">
                <a:extLst>
                  <a:ext uri="{FF2B5EF4-FFF2-40B4-BE49-F238E27FC236}">
                    <a16:creationId xmlns:a16="http://schemas.microsoft.com/office/drawing/2014/main" id="{8AAAEBEA-A971-6B64-44E1-92292FC20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 anchor="ctr"/>
              <a:lstStyle>
                <a:lvl1pPr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358">
                    <a:solidFill>
                      <a:srgbClr val="00FD00"/>
                    </a:solidFill>
                    <a:latin typeface="Trebuchet MS" panose="020B0603020202020204" pitchFamily="34" charset="0"/>
                  </a:rPr>
                  <a:t>8</a:t>
                </a:r>
                <a:endParaRPr lang="en-US" altLang="en-US" sz="2358">
                  <a:solidFill>
                    <a:srgbClr val="00BFFF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9228" name="Group 46">
              <a:extLst>
                <a:ext uri="{FF2B5EF4-FFF2-40B4-BE49-F238E27FC236}">
                  <a16:creationId xmlns:a16="http://schemas.microsoft.com/office/drawing/2014/main" id="{39D7F853-ED38-4387-90EB-64B48325D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544"/>
              <a:ext cx="240" cy="192"/>
              <a:chOff x="624" y="1392"/>
              <a:chExt cx="240" cy="192"/>
            </a:xfrm>
          </p:grpSpPr>
          <p:sp>
            <p:nvSpPr>
              <p:cNvPr id="9229" name="Line 47">
                <a:extLst>
                  <a:ext uri="{FF2B5EF4-FFF2-40B4-BE49-F238E27FC236}">
                    <a16:creationId xmlns:a16="http://schemas.microsoft.com/office/drawing/2014/main" id="{AB90699A-F490-D087-B121-9027A54E2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0" name="Line 48">
                <a:extLst>
                  <a:ext uri="{FF2B5EF4-FFF2-40B4-BE49-F238E27FC236}">
                    <a16:creationId xmlns:a16="http://schemas.microsoft.com/office/drawing/2014/main" id="{ACCF2A7A-338B-54FC-8CF3-0858A3066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852B940-AFC8-3078-368D-4C612DA6E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281" y="457920"/>
            <a:ext cx="7773120" cy="456480"/>
          </a:xfrm>
        </p:spPr>
        <p:txBody>
          <a:bodyPr/>
          <a:lstStyle/>
          <a:p>
            <a:pPr eaLnBrk="1"/>
            <a:r>
              <a:rPr lang="en-US" altLang="en-US" dirty="0"/>
              <a:t>Analysis of bubble sort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3AF917-B880-2EC3-3D7F-10E0060C6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1761" y="991081"/>
            <a:ext cx="7925760" cy="5561280"/>
          </a:xfrm>
        </p:spPr>
        <p:txBody>
          <a:bodyPr/>
          <a:lstStyle/>
          <a:p>
            <a:pPr eaLnBrk="1"/>
            <a:r>
              <a:rPr lang="en-US" altLang="en-US" sz="1900" dirty="0">
                <a:latin typeface="Trebuchet MS" panose="020B0603020202020204" pitchFamily="34" charset="0"/>
              </a:rPr>
              <a:t>for (</a:t>
            </a:r>
            <a:r>
              <a:rPr lang="en-US" altLang="en-US" sz="1900" dirty="0" err="1">
                <a:latin typeface="Trebuchet MS" panose="020B0603020202020204" pitchFamily="34" charset="0"/>
              </a:rPr>
              <a:t>i</a:t>
            </a:r>
            <a:r>
              <a:rPr lang="en-US" altLang="en-US" sz="1900" dirty="0">
                <a:latin typeface="Trebuchet MS" panose="020B0603020202020204" pitchFamily="34" charset="0"/>
              </a:rPr>
              <a:t> = </a:t>
            </a:r>
            <a:r>
              <a:rPr lang="en-US" altLang="en-US" sz="1900" dirty="0" err="1">
                <a:latin typeface="Trebuchet MS" panose="020B0603020202020204" pitchFamily="34" charset="0"/>
              </a:rPr>
              <a:t>a.length</a:t>
            </a:r>
            <a:r>
              <a:rPr lang="en-US" altLang="en-US" sz="1900" dirty="0">
                <a:latin typeface="Trebuchet MS" panose="020B0603020202020204" pitchFamily="34" charset="0"/>
              </a:rPr>
              <a:t> - 1; </a:t>
            </a:r>
            <a:r>
              <a:rPr lang="en-US" altLang="en-US" sz="1900" dirty="0" err="1">
                <a:latin typeface="Trebuchet MS" panose="020B0603020202020204" pitchFamily="34" charset="0"/>
              </a:rPr>
              <a:t>i</a:t>
            </a:r>
            <a:r>
              <a:rPr lang="en-US" altLang="en-US" sz="1900" dirty="0">
                <a:latin typeface="Trebuchet MS" panose="020B0603020202020204" pitchFamily="34" charset="0"/>
              </a:rPr>
              <a:t> &gt; 0; </a:t>
            </a:r>
            <a:r>
              <a:rPr lang="en-US" altLang="en-US" sz="1900" dirty="0" err="1">
                <a:latin typeface="Trebuchet MS" panose="020B0603020202020204" pitchFamily="34" charset="0"/>
              </a:rPr>
              <a:t>i</a:t>
            </a:r>
            <a:r>
              <a:rPr lang="en-US" altLang="en-US" sz="1900" dirty="0">
                <a:latin typeface="Trebuchet MS" panose="020B0603020202020204" pitchFamily="34" charset="0"/>
              </a:rPr>
              <a:t>--) {</a:t>
            </a:r>
            <a:br>
              <a:rPr lang="en-US" altLang="en-US" sz="1900" dirty="0">
                <a:latin typeface="Trebuchet MS" panose="020B0603020202020204" pitchFamily="34" charset="0"/>
              </a:rPr>
            </a:br>
            <a:r>
              <a:rPr lang="en-US" altLang="en-US" sz="1900" dirty="0">
                <a:latin typeface="Trebuchet MS" panose="020B0603020202020204" pitchFamily="34" charset="0"/>
              </a:rPr>
              <a:t>   for (j = 0; j &lt; </a:t>
            </a:r>
            <a:r>
              <a:rPr lang="en-US" altLang="en-US" sz="1900" dirty="0" err="1">
                <a:latin typeface="Trebuchet MS" panose="020B0603020202020204" pitchFamily="34" charset="0"/>
              </a:rPr>
              <a:t>i</a:t>
            </a:r>
            <a:r>
              <a:rPr lang="en-US" altLang="en-US" sz="1900" dirty="0">
                <a:latin typeface="Trebuchet MS" panose="020B0603020202020204" pitchFamily="34" charset="0"/>
              </a:rPr>
              <a:t>; </a:t>
            </a:r>
            <a:r>
              <a:rPr lang="en-US" altLang="en-US" sz="1900" dirty="0" err="1">
                <a:latin typeface="Trebuchet MS" panose="020B0603020202020204" pitchFamily="34" charset="0"/>
              </a:rPr>
              <a:t>j++</a:t>
            </a:r>
            <a:r>
              <a:rPr lang="en-US" altLang="en-US" sz="1900" dirty="0">
                <a:latin typeface="Trebuchet MS" panose="020B0603020202020204" pitchFamily="34" charset="0"/>
              </a:rPr>
              <a:t>) { </a:t>
            </a:r>
            <a:br>
              <a:rPr lang="en-US" altLang="en-US" sz="1900" dirty="0">
                <a:latin typeface="Trebuchet MS" panose="020B0603020202020204" pitchFamily="34" charset="0"/>
              </a:rPr>
            </a:br>
            <a:r>
              <a:rPr lang="en-US" altLang="en-US" sz="1900" dirty="0">
                <a:latin typeface="Trebuchet MS" panose="020B0603020202020204" pitchFamily="34" charset="0"/>
              </a:rPr>
              <a:t>      if (a[j] &gt; a[j + 1]) { </a:t>
            </a:r>
            <a:br>
              <a:rPr lang="en-US" altLang="en-US" sz="1900" dirty="0">
                <a:latin typeface="Trebuchet MS" panose="020B0603020202020204" pitchFamily="34" charset="0"/>
              </a:rPr>
            </a:br>
            <a:r>
              <a:rPr lang="en-US" altLang="en-US" sz="1900" dirty="0">
                <a:latin typeface="Trebuchet MS" panose="020B0603020202020204" pitchFamily="34" charset="0"/>
              </a:rPr>
              <a:t>         // code for swap omitted</a:t>
            </a:r>
            <a:br>
              <a:rPr lang="en-US" altLang="en-US" sz="1900" dirty="0">
                <a:latin typeface="Trebuchet MS" panose="020B0603020202020204" pitchFamily="34" charset="0"/>
              </a:rPr>
            </a:br>
            <a:r>
              <a:rPr lang="en-US" altLang="en-US" sz="1900" dirty="0">
                <a:latin typeface="Trebuchet MS" panose="020B0603020202020204" pitchFamily="34" charset="0"/>
              </a:rPr>
              <a:t>      }</a:t>
            </a:r>
            <a:br>
              <a:rPr lang="en-US" altLang="en-US" sz="1900" dirty="0">
                <a:latin typeface="Trebuchet MS" panose="020B0603020202020204" pitchFamily="34" charset="0"/>
              </a:rPr>
            </a:br>
            <a:r>
              <a:rPr lang="en-US" altLang="en-US" sz="1900" dirty="0">
                <a:latin typeface="Trebuchet MS" panose="020B0603020202020204" pitchFamily="34" charset="0"/>
              </a:rPr>
              <a:t>   }</a:t>
            </a:r>
            <a:br>
              <a:rPr lang="en-US" altLang="en-US" sz="1900" dirty="0">
                <a:latin typeface="Trebuchet MS" panose="020B0603020202020204" pitchFamily="34" charset="0"/>
              </a:rPr>
            </a:br>
            <a:r>
              <a:rPr lang="en-US" altLang="en-US" sz="1900" dirty="0">
                <a:latin typeface="Trebuchet MS" panose="020B0603020202020204" pitchFamily="34" charset="0"/>
              </a:rPr>
              <a:t>}</a:t>
            </a:r>
          </a:p>
          <a:p>
            <a:pPr eaLnBrk="1"/>
            <a:r>
              <a:rPr lang="en-US" altLang="en-US" sz="1900" dirty="0"/>
              <a:t>Let </a:t>
            </a:r>
            <a:r>
              <a:rPr lang="en-US" altLang="en-US" sz="1900" dirty="0">
                <a:latin typeface="Trebuchet MS" panose="020B0603020202020204" pitchFamily="34" charset="0"/>
              </a:rPr>
              <a:t>n = </a:t>
            </a:r>
            <a:r>
              <a:rPr lang="en-US" altLang="en-US" sz="1900" dirty="0" err="1">
                <a:latin typeface="Trebuchet MS" panose="020B0603020202020204" pitchFamily="34" charset="0"/>
              </a:rPr>
              <a:t>a.length</a:t>
            </a:r>
            <a:r>
              <a:rPr lang="en-US" altLang="en-US" sz="1900" dirty="0">
                <a:latin typeface="Trebuchet MS" panose="020B0603020202020204" pitchFamily="34" charset="0"/>
              </a:rPr>
              <a:t> = </a:t>
            </a:r>
            <a:r>
              <a:rPr lang="en-US" altLang="en-US" sz="1900" dirty="0"/>
              <a:t>size of the array</a:t>
            </a:r>
          </a:p>
          <a:p>
            <a:pPr eaLnBrk="1"/>
            <a:r>
              <a:rPr lang="en-US" altLang="en-US" sz="1900" dirty="0"/>
              <a:t>The outer loop is executed </a:t>
            </a:r>
            <a:r>
              <a:rPr lang="en-US" altLang="en-US" sz="1900" dirty="0">
                <a:latin typeface="Trebuchet MS" panose="020B0603020202020204" pitchFamily="34" charset="0"/>
              </a:rPr>
              <a:t>n-1 </a:t>
            </a:r>
            <a:r>
              <a:rPr lang="en-US" altLang="en-US" sz="1900" dirty="0"/>
              <a:t>times (call it</a:t>
            </a:r>
            <a:r>
              <a:rPr lang="en-US" altLang="en-US" sz="1900" dirty="0">
                <a:latin typeface="Trebuchet MS" panose="020B0603020202020204" pitchFamily="34" charset="0"/>
              </a:rPr>
              <a:t> n</a:t>
            </a:r>
            <a:r>
              <a:rPr lang="en-US" altLang="en-US" sz="1900" dirty="0"/>
              <a:t>, that’s close enough)</a:t>
            </a:r>
          </a:p>
          <a:p>
            <a:pPr eaLnBrk="1"/>
            <a:r>
              <a:rPr lang="en-US" altLang="en-US" sz="1900" dirty="0"/>
              <a:t>Each time the outer loop is executed, the inner loop is executed</a:t>
            </a:r>
          </a:p>
          <a:p>
            <a:pPr lvl="1" eaLnBrk="1"/>
            <a:r>
              <a:rPr lang="en-US" altLang="en-US" sz="1900" dirty="0"/>
              <a:t>Inner loop executes</a:t>
            </a:r>
            <a:r>
              <a:rPr lang="en-US" altLang="en-US" sz="1900" dirty="0">
                <a:latin typeface="Trebuchet MS" panose="020B0603020202020204" pitchFamily="34" charset="0"/>
              </a:rPr>
              <a:t> n-1 </a:t>
            </a:r>
            <a:r>
              <a:rPr lang="en-US" altLang="en-US" sz="1900" dirty="0"/>
              <a:t>times at first, linearly dropping to  just once</a:t>
            </a:r>
          </a:p>
          <a:p>
            <a:pPr lvl="1" eaLnBrk="1"/>
            <a:r>
              <a:rPr lang="en-US" altLang="en-US" sz="1900" dirty="0"/>
              <a:t>On average, inner loop executes about</a:t>
            </a:r>
            <a:r>
              <a:rPr lang="en-US" altLang="en-US" sz="1900" dirty="0">
                <a:latin typeface="Trebuchet MS" panose="020B0603020202020204" pitchFamily="34" charset="0"/>
              </a:rPr>
              <a:t> n/2 </a:t>
            </a:r>
            <a:r>
              <a:rPr lang="en-US" altLang="en-US" sz="1900" dirty="0"/>
              <a:t>times for each execution of the outer loop</a:t>
            </a:r>
          </a:p>
          <a:p>
            <a:pPr lvl="1" eaLnBrk="1"/>
            <a:r>
              <a:rPr lang="en-US" altLang="en-US" sz="1900" dirty="0"/>
              <a:t>In the inner loop, the comparison is always done (constant time), the swap might be done (also constant time)</a:t>
            </a:r>
            <a:endParaRPr lang="en-US" altLang="en-US" sz="1900" dirty="0">
              <a:latin typeface="Trebuchet MS" panose="020B0603020202020204" pitchFamily="34" charset="0"/>
            </a:endParaRPr>
          </a:p>
          <a:p>
            <a:pPr eaLnBrk="1"/>
            <a:r>
              <a:rPr lang="en-US" altLang="en-US" sz="1900" dirty="0">
                <a:solidFill>
                  <a:srgbClr val="FF0000"/>
                </a:solidFill>
              </a:rPr>
              <a:t>Result is </a:t>
            </a:r>
            <a:r>
              <a:rPr lang="en-US" altLang="en-US" sz="1900" dirty="0">
                <a:solidFill>
                  <a:srgbClr val="FF0000"/>
                </a:solidFill>
                <a:latin typeface="Trebuchet MS" panose="020B0603020202020204" pitchFamily="34" charset="0"/>
              </a:rPr>
              <a:t>n * n/2 * k</a:t>
            </a:r>
            <a:r>
              <a:rPr lang="en-US" altLang="en-US" sz="1900" dirty="0">
                <a:solidFill>
                  <a:srgbClr val="FF0000"/>
                </a:solidFill>
              </a:rPr>
              <a:t>, that is,</a:t>
            </a:r>
            <a:r>
              <a:rPr lang="en-US" altLang="en-US" sz="1900" dirty="0">
                <a:solidFill>
                  <a:srgbClr val="FF0000"/>
                </a:solidFill>
                <a:latin typeface="Trebuchet MS" panose="020B0603020202020204" pitchFamily="34" charset="0"/>
              </a:rPr>
              <a:t> O(n</a:t>
            </a:r>
            <a:r>
              <a:rPr lang="en-US" altLang="en-US" sz="1900" baseline="30000" dirty="0">
                <a:solidFill>
                  <a:srgbClr val="FF0000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sz="1900" dirty="0">
                <a:solidFill>
                  <a:srgbClr val="FF0000"/>
                </a:solidFill>
                <a:latin typeface="Trebuchet MS" panose="020B0603020202020204" pitchFamily="34" charset="0"/>
              </a:rPr>
              <a:t>/2 + k) = O(n</a:t>
            </a:r>
            <a:r>
              <a:rPr lang="en-US" altLang="en-US" sz="1900" baseline="30000" dirty="0">
                <a:solidFill>
                  <a:srgbClr val="FF0000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sz="1900" dirty="0">
                <a:solidFill>
                  <a:srgbClr val="FF0000"/>
                </a:solidFill>
                <a:latin typeface="Trebuchet MS" panose="020B0603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3EE3023-D0F4-B769-4052-C95150005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2161" y="180361"/>
            <a:ext cx="7800480" cy="1137600"/>
          </a:xfrm>
        </p:spPr>
        <p:txBody>
          <a:bodyPr/>
          <a:lstStyle/>
          <a:p>
            <a:pPr eaLnBrk="1"/>
            <a:r>
              <a:rPr lang="en-US" altLang="en-US"/>
              <a:t>Selection sort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29E8A51-F372-32E8-6FFB-B34388498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760" y="1286281"/>
            <a:ext cx="8778240" cy="4312800"/>
          </a:xfrm>
        </p:spPr>
        <p:txBody>
          <a:bodyPr/>
          <a:lstStyle/>
          <a:p>
            <a:pPr eaLnBrk="1"/>
            <a:r>
              <a:rPr lang="en-US" altLang="en-US" sz="1900" dirty="0">
                <a:solidFill>
                  <a:schemeClr val="tx1"/>
                </a:solidFill>
              </a:rPr>
              <a:t>Given an array of length </a:t>
            </a:r>
            <a:r>
              <a:rPr lang="en-US" altLang="en-US" sz="1900" dirty="0">
                <a:solidFill>
                  <a:schemeClr val="tx1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1900" dirty="0">
                <a:solidFill>
                  <a:schemeClr val="tx1"/>
                </a:solidFill>
              </a:rPr>
              <a:t>,</a:t>
            </a:r>
          </a:p>
          <a:p>
            <a:pPr lvl="1" eaLnBrk="1"/>
            <a:r>
              <a:rPr lang="en-US" altLang="en-US" sz="1900" dirty="0">
                <a:solidFill>
                  <a:schemeClr val="tx1"/>
                </a:solidFill>
              </a:rPr>
              <a:t>Search elements </a:t>
            </a:r>
            <a:r>
              <a:rPr lang="en-US" altLang="en-US" sz="1900" dirty="0">
                <a:solidFill>
                  <a:schemeClr val="tx1"/>
                </a:solidFill>
                <a:latin typeface="Trebuchet MS" panose="020B0603020202020204" pitchFamily="34" charset="0"/>
              </a:rPr>
              <a:t>0</a:t>
            </a:r>
            <a:r>
              <a:rPr lang="en-US" altLang="en-US" sz="1900" dirty="0">
                <a:solidFill>
                  <a:schemeClr val="tx1"/>
                </a:solidFill>
              </a:rPr>
              <a:t> through </a:t>
            </a:r>
            <a:r>
              <a:rPr lang="en-US" altLang="en-US" sz="1900" dirty="0">
                <a:solidFill>
                  <a:schemeClr val="tx1"/>
                </a:solidFill>
                <a:latin typeface="Trebuchet MS" panose="020B0603020202020204" pitchFamily="34" charset="0"/>
              </a:rPr>
              <a:t>n-1</a:t>
            </a:r>
            <a:r>
              <a:rPr lang="en-US" altLang="en-US" sz="1900" dirty="0">
                <a:solidFill>
                  <a:schemeClr val="tx1"/>
                </a:solidFill>
              </a:rPr>
              <a:t> and select the smallest</a:t>
            </a:r>
          </a:p>
          <a:p>
            <a:pPr lvl="2" eaLnBrk="1"/>
            <a:r>
              <a:rPr lang="en-US" altLang="en-US" sz="1900" dirty="0">
                <a:solidFill>
                  <a:schemeClr val="tx1"/>
                </a:solidFill>
              </a:rPr>
              <a:t>Swap it with the element in location </a:t>
            </a:r>
            <a:r>
              <a:rPr lang="en-US" altLang="en-US" sz="1900" dirty="0">
                <a:solidFill>
                  <a:schemeClr val="tx1"/>
                </a:solidFill>
                <a:latin typeface="Trebuchet MS" panose="020B0603020202020204" pitchFamily="34" charset="0"/>
              </a:rPr>
              <a:t>0</a:t>
            </a:r>
            <a:endParaRPr lang="en-US" altLang="en-US" sz="1900" dirty="0">
              <a:solidFill>
                <a:schemeClr val="tx1"/>
              </a:solidFill>
            </a:endParaRPr>
          </a:p>
          <a:p>
            <a:pPr lvl="1" eaLnBrk="1"/>
            <a:endParaRPr lang="en-US" altLang="en-US" sz="1900" dirty="0">
              <a:solidFill>
                <a:schemeClr val="tx1"/>
              </a:solidFill>
            </a:endParaRPr>
          </a:p>
          <a:p>
            <a:pPr lvl="1" eaLnBrk="1"/>
            <a:r>
              <a:rPr lang="en-US" altLang="en-US" sz="1900" dirty="0">
                <a:solidFill>
                  <a:schemeClr val="tx1"/>
                </a:solidFill>
              </a:rPr>
              <a:t>Search elements </a:t>
            </a:r>
            <a:r>
              <a:rPr lang="en-US" altLang="en-US" sz="1900" dirty="0">
                <a:solidFill>
                  <a:schemeClr val="tx1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1900" dirty="0">
                <a:solidFill>
                  <a:schemeClr val="tx1"/>
                </a:solidFill>
              </a:rPr>
              <a:t> through </a:t>
            </a:r>
            <a:r>
              <a:rPr lang="en-US" altLang="en-US" sz="1900" dirty="0">
                <a:solidFill>
                  <a:schemeClr val="tx1"/>
                </a:solidFill>
                <a:latin typeface="Trebuchet MS" panose="020B0603020202020204" pitchFamily="34" charset="0"/>
              </a:rPr>
              <a:t>n-1</a:t>
            </a:r>
            <a:r>
              <a:rPr lang="en-US" altLang="en-US" sz="1900" dirty="0">
                <a:solidFill>
                  <a:schemeClr val="tx1"/>
                </a:solidFill>
              </a:rPr>
              <a:t> and select the smallest</a:t>
            </a:r>
          </a:p>
          <a:p>
            <a:pPr lvl="2" eaLnBrk="1"/>
            <a:r>
              <a:rPr lang="en-US" altLang="en-US" sz="1900" dirty="0">
                <a:solidFill>
                  <a:schemeClr val="tx1"/>
                </a:solidFill>
              </a:rPr>
              <a:t>Swap it with the element in location </a:t>
            </a:r>
            <a:r>
              <a:rPr lang="en-US" altLang="en-US" sz="1900" dirty="0">
                <a:solidFill>
                  <a:schemeClr val="tx1"/>
                </a:solidFill>
                <a:latin typeface="Trebuchet MS" panose="020B0603020202020204" pitchFamily="34" charset="0"/>
              </a:rPr>
              <a:t>1</a:t>
            </a:r>
          </a:p>
          <a:p>
            <a:pPr lvl="1" eaLnBrk="1"/>
            <a:endParaRPr lang="en-US" altLang="en-US" sz="1900" dirty="0">
              <a:solidFill>
                <a:schemeClr val="tx1"/>
              </a:solidFill>
            </a:endParaRPr>
          </a:p>
          <a:p>
            <a:pPr lvl="1" eaLnBrk="1"/>
            <a:r>
              <a:rPr lang="en-US" altLang="en-US" sz="1900" dirty="0">
                <a:solidFill>
                  <a:schemeClr val="tx1"/>
                </a:solidFill>
              </a:rPr>
              <a:t>Search elements </a:t>
            </a:r>
            <a:r>
              <a:rPr lang="en-US" altLang="en-US" sz="1900" dirty="0">
                <a:solidFill>
                  <a:schemeClr val="tx1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sz="1900" dirty="0">
                <a:solidFill>
                  <a:schemeClr val="tx1"/>
                </a:solidFill>
              </a:rPr>
              <a:t> through </a:t>
            </a:r>
            <a:r>
              <a:rPr lang="en-US" altLang="en-US" sz="1900" dirty="0">
                <a:solidFill>
                  <a:schemeClr val="tx1"/>
                </a:solidFill>
                <a:latin typeface="Trebuchet MS" panose="020B0603020202020204" pitchFamily="34" charset="0"/>
              </a:rPr>
              <a:t>n-1</a:t>
            </a:r>
            <a:r>
              <a:rPr lang="en-US" altLang="en-US" sz="1900" dirty="0">
                <a:solidFill>
                  <a:schemeClr val="tx1"/>
                </a:solidFill>
              </a:rPr>
              <a:t> and select the smallest</a:t>
            </a:r>
          </a:p>
          <a:p>
            <a:pPr lvl="2" eaLnBrk="1"/>
            <a:r>
              <a:rPr lang="en-US" altLang="en-US" sz="1900" dirty="0">
                <a:solidFill>
                  <a:schemeClr val="tx1"/>
                </a:solidFill>
              </a:rPr>
              <a:t>Swap it with the element in location </a:t>
            </a:r>
            <a:r>
              <a:rPr lang="en-US" altLang="en-US" sz="1900" dirty="0">
                <a:solidFill>
                  <a:schemeClr val="tx1"/>
                </a:solidFill>
                <a:latin typeface="Trebuchet MS" panose="020B0603020202020204" pitchFamily="34" charset="0"/>
              </a:rPr>
              <a:t>2</a:t>
            </a:r>
          </a:p>
          <a:p>
            <a:pPr lvl="1" eaLnBrk="1"/>
            <a:endParaRPr lang="en-US" altLang="en-US" sz="1900" dirty="0">
              <a:solidFill>
                <a:schemeClr val="tx1"/>
              </a:solidFill>
            </a:endParaRPr>
          </a:p>
          <a:p>
            <a:pPr lvl="1" eaLnBrk="1"/>
            <a:r>
              <a:rPr lang="en-US" altLang="en-US" sz="1900" dirty="0">
                <a:solidFill>
                  <a:schemeClr val="tx1"/>
                </a:solidFill>
              </a:rPr>
              <a:t>Search elements </a:t>
            </a:r>
            <a:r>
              <a:rPr lang="en-US" altLang="en-US" sz="1900" dirty="0">
                <a:solidFill>
                  <a:schemeClr val="tx1"/>
                </a:solidFill>
                <a:latin typeface="Trebuchet MS" panose="020B0603020202020204" pitchFamily="34" charset="0"/>
              </a:rPr>
              <a:t>3</a:t>
            </a:r>
            <a:r>
              <a:rPr lang="en-US" altLang="en-US" sz="1900" dirty="0">
                <a:solidFill>
                  <a:schemeClr val="tx1"/>
                </a:solidFill>
              </a:rPr>
              <a:t> through </a:t>
            </a:r>
            <a:r>
              <a:rPr lang="en-US" altLang="en-US" sz="1900" dirty="0">
                <a:solidFill>
                  <a:schemeClr val="tx1"/>
                </a:solidFill>
                <a:latin typeface="Trebuchet MS" panose="020B0603020202020204" pitchFamily="34" charset="0"/>
              </a:rPr>
              <a:t>n-1</a:t>
            </a:r>
            <a:r>
              <a:rPr lang="en-US" altLang="en-US" sz="1900" dirty="0">
                <a:solidFill>
                  <a:schemeClr val="tx1"/>
                </a:solidFill>
              </a:rPr>
              <a:t> and select the smallest</a:t>
            </a:r>
          </a:p>
          <a:p>
            <a:pPr lvl="2" eaLnBrk="1"/>
            <a:r>
              <a:rPr lang="en-US" altLang="en-US" sz="1900" dirty="0">
                <a:solidFill>
                  <a:schemeClr val="tx1"/>
                </a:solidFill>
              </a:rPr>
              <a:t>Swap it with the element in location </a:t>
            </a:r>
            <a:r>
              <a:rPr lang="en-US" altLang="en-US" sz="1900" dirty="0">
                <a:solidFill>
                  <a:schemeClr val="tx1"/>
                </a:solidFill>
                <a:latin typeface="Trebuchet MS" panose="020B0603020202020204" pitchFamily="34" charset="0"/>
              </a:rPr>
              <a:t>3</a:t>
            </a:r>
          </a:p>
          <a:p>
            <a:pPr lvl="1" eaLnBrk="1"/>
            <a:endParaRPr lang="en-US" altLang="en-US" sz="1900" dirty="0">
              <a:solidFill>
                <a:schemeClr val="tx1"/>
              </a:solidFill>
            </a:endParaRPr>
          </a:p>
          <a:p>
            <a:pPr lvl="1" eaLnBrk="1"/>
            <a:r>
              <a:rPr lang="en-US" altLang="en-US" sz="1900" dirty="0">
                <a:solidFill>
                  <a:schemeClr val="tx1"/>
                </a:solidFill>
              </a:rPr>
              <a:t>Continue in this fashion until there’s nothing left to search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e824-lecture3 (1)" id="{AF9327B6-CF3E-6F4C-A2B0-7FEF8BD0A690}" vid="{644D94DE-3798-774F-A090-5AD2B12CE1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14333</TotalTime>
  <Words>4619</Words>
  <Application>Microsoft Office PowerPoint</Application>
  <PresentationFormat>On-screen Show (4:3)</PresentationFormat>
  <Paragraphs>1182</Paragraphs>
  <Slides>67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Arial</vt:lpstr>
      <vt:lpstr>Arial Black</vt:lpstr>
      <vt:lpstr>cmsy10</vt:lpstr>
      <vt:lpstr>Courier New</vt:lpstr>
      <vt:lpstr>Monotype Sorts</vt:lpstr>
      <vt:lpstr>StarSymbol</vt:lpstr>
      <vt:lpstr>Symbol</vt:lpstr>
      <vt:lpstr>Tahoma</vt:lpstr>
      <vt:lpstr>Times</vt:lpstr>
      <vt:lpstr>Times New Roman</vt:lpstr>
      <vt:lpstr>Trebuchet MS</vt:lpstr>
      <vt:lpstr>Wingdings</vt:lpstr>
      <vt:lpstr>Pixel</vt:lpstr>
      <vt:lpstr>PowerPoint Presentation</vt:lpstr>
      <vt:lpstr>What is Sorting</vt:lpstr>
      <vt:lpstr>Why Sort and Examples</vt:lpstr>
      <vt:lpstr>Types of Sorting Algorithms</vt:lpstr>
      <vt:lpstr>Bubble Sort </vt:lpstr>
      <vt:lpstr>Example of bubble sort</vt:lpstr>
      <vt:lpstr>Code for bubble sort</vt:lpstr>
      <vt:lpstr>Analysis of bubble sort</vt:lpstr>
      <vt:lpstr>Selection sort</vt:lpstr>
      <vt:lpstr>Example and analysis of selection sort</vt:lpstr>
      <vt:lpstr>Code for selection sort</vt:lpstr>
      <vt:lpstr>Insertion Sort</vt:lpstr>
      <vt:lpstr>Another Example of insertion sort</vt:lpstr>
      <vt:lpstr>Insert Action: i=1</vt:lpstr>
      <vt:lpstr>Insert Action: i=2</vt:lpstr>
      <vt:lpstr>Insert Action: i=3</vt:lpstr>
      <vt:lpstr>Insert Action: i=4</vt:lpstr>
      <vt:lpstr>Analysis of insertion sort</vt:lpstr>
      <vt:lpstr>Merge Sort</vt:lpstr>
      <vt:lpstr>Divide-and-Conquer </vt:lpstr>
      <vt:lpstr>Merge-Sort</vt:lpstr>
      <vt:lpstr>Merging Two Sorted Sequences</vt:lpstr>
      <vt:lpstr>Merge-Sort: Merge Example</vt:lpstr>
      <vt:lpstr>Merge-Sort: Merge Example</vt:lpstr>
      <vt:lpstr>Merge-Sort: Merge Example</vt:lpstr>
      <vt:lpstr>Merge-Sort: Merge Example</vt:lpstr>
      <vt:lpstr>Merge-Sort: Merge Example</vt:lpstr>
      <vt:lpstr>Merge-Sort: Merge Example</vt:lpstr>
      <vt:lpstr>Merge-Sort: Merge Example</vt:lpstr>
      <vt:lpstr>Merge-Sort: Merge Example</vt:lpstr>
      <vt:lpstr>Merge-Sort: Merge Example</vt:lpstr>
      <vt:lpstr>Merge-Sort: Merge Example</vt:lpstr>
      <vt:lpstr>Merge-Sort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Analysis of Merge-Sort</vt:lpstr>
      <vt:lpstr>Quick-Sort</vt:lpstr>
      <vt:lpstr>Idea of Quick Sort</vt:lpstr>
      <vt:lpstr>Quick-Sort Tree</vt:lpstr>
      <vt:lpstr>Two key steps</vt:lpstr>
      <vt:lpstr>In-place Partition</vt:lpstr>
      <vt:lpstr>A better partition</vt:lpstr>
      <vt:lpstr>PowerPoint Presentation</vt:lpstr>
      <vt:lpstr>PowerPoint Presentation</vt:lpstr>
      <vt:lpstr>PowerPoint Presentation</vt:lpstr>
      <vt:lpstr>Partition: In-Place Quick-Sort (another way)</vt:lpstr>
      <vt:lpstr>In Place Quick Sort (cont’d)</vt:lpstr>
      <vt:lpstr>Summary of Sorting Algorithms</vt:lpstr>
      <vt:lpstr>O Notation</vt:lpstr>
      <vt:lpstr>O-notation Introduction</vt:lpstr>
      <vt:lpstr>Growth Rate of an Algorithm</vt:lpstr>
      <vt:lpstr>Example of a Cost Function</vt:lpstr>
      <vt:lpstr>Big O Notation</vt:lpstr>
      <vt:lpstr>Big O Notation</vt:lpstr>
      <vt:lpstr>In English…</vt:lpstr>
      <vt:lpstr>The general idea is …</vt:lpstr>
      <vt:lpstr>O Notation Examples</vt:lpstr>
      <vt:lpstr>PowerPoint Presentation</vt:lpstr>
      <vt:lpstr>Execution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ALSUWAT, EMAD</dc:creator>
  <cp:lastModifiedBy>ALSUWAT, EMAD</cp:lastModifiedBy>
  <cp:revision>86</cp:revision>
  <cp:lastPrinted>2022-02-20T14:00:32Z</cp:lastPrinted>
  <dcterms:created xsi:type="dcterms:W3CDTF">2020-02-13T19:25:53Z</dcterms:created>
  <dcterms:modified xsi:type="dcterms:W3CDTF">2022-10-24T23:14:51Z</dcterms:modified>
</cp:coreProperties>
</file>