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70"/>
  </p:notesMasterIdLst>
  <p:handoutMasterIdLst>
    <p:handoutMasterId r:id="rId71"/>
  </p:handoutMasterIdLst>
  <p:sldIdLst>
    <p:sldId id="548" r:id="rId2"/>
    <p:sldId id="352" r:id="rId3"/>
    <p:sldId id="353" r:id="rId4"/>
    <p:sldId id="354" r:id="rId5"/>
    <p:sldId id="355" r:id="rId6"/>
    <p:sldId id="306" r:id="rId7"/>
    <p:sldId id="307" r:id="rId8"/>
    <p:sldId id="308" r:id="rId9"/>
    <p:sldId id="309" r:id="rId10"/>
    <p:sldId id="310" r:id="rId11"/>
    <p:sldId id="311" r:id="rId12"/>
    <p:sldId id="303" r:id="rId13"/>
    <p:sldId id="356" r:id="rId14"/>
    <p:sldId id="312" r:id="rId15"/>
    <p:sldId id="316" r:id="rId16"/>
    <p:sldId id="304" r:id="rId17"/>
    <p:sldId id="313" r:id="rId18"/>
    <p:sldId id="317" r:id="rId19"/>
    <p:sldId id="314" r:id="rId20"/>
    <p:sldId id="351" r:id="rId21"/>
    <p:sldId id="318" r:id="rId22"/>
    <p:sldId id="319" r:id="rId23"/>
    <p:sldId id="320" r:id="rId24"/>
    <p:sldId id="321" r:id="rId25"/>
    <p:sldId id="322" r:id="rId26"/>
    <p:sldId id="323" r:id="rId27"/>
    <p:sldId id="350" r:id="rId28"/>
    <p:sldId id="324" r:id="rId29"/>
    <p:sldId id="325" r:id="rId30"/>
    <p:sldId id="326" r:id="rId31"/>
    <p:sldId id="327" r:id="rId32"/>
    <p:sldId id="328" r:id="rId33"/>
    <p:sldId id="360" r:id="rId34"/>
    <p:sldId id="358" r:id="rId35"/>
    <p:sldId id="359" r:id="rId36"/>
    <p:sldId id="361" r:id="rId37"/>
    <p:sldId id="362" r:id="rId38"/>
    <p:sldId id="363" r:id="rId39"/>
    <p:sldId id="364" r:id="rId40"/>
    <p:sldId id="349" r:id="rId41"/>
    <p:sldId id="330" r:id="rId42"/>
    <p:sldId id="331" r:id="rId43"/>
    <p:sldId id="332" r:id="rId44"/>
    <p:sldId id="333" r:id="rId45"/>
    <p:sldId id="334" r:id="rId46"/>
    <p:sldId id="335" r:id="rId47"/>
    <p:sldId id="337" r:id="rId48"/>
    <p:sldId id="338" r:id="rId49"/>
    <p:sldId id="339" r:id="rId50"/>
    <p:sldId id="340" r:id="rId51"/>
    <p:sldId id="341" r:id="rId52"/>
    <p:sldId id="365" r:id="rId53"/>
    <p:sldId id="366" r:id="rId54"/>
    <p:sldId id="367" r:id="rId55"/>
    <p:sldId id="368" r:id="rId56"/>
    <p:sldId id="295" r:id="rId57"/>
    <p:sldId id="342" r:id="rId58"/>
    <p:sldId id="343" r:id="rId59"/>
    <p:sldId id="344" r:id="rId60"/>
    <p:sldId id="345" r:id="rId61"/>
    <p:sldId id="346" r:id="rId62"/>
    <p:sldId id="347" r:id="rId63"/>
    <p:sldId id="348" r:id="rId64"/>
    <p:sldId id="270" r:id="rId65"/>
    <p:sldId id="297" r:id="rId66"/>
    <p:sldId id="279" r:id="rId67"/>
    <p:sldId id="280" r:id="rId68"/>
    <p:sldId id="369" r:id="rId6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85714"/>
  </p:normalViewPr>
  <p:slideViewPr>
    <p:cSldViewPr>
      <p:cViewPr varScale="1">
        <p:scale>
          <a:sx n="109" d="100"/>
          <a:sy n="109" d="100"/>
        </p:scale>
        <p:origin x="204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1484CB7-5627-FB46-AC8A-9DECF3E537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3" name="Rectangle 3">
            <a:extLst>
              <a:ext uri="{FF2B5EF4-FFF2-40B4-BE49-F238E27FC236}">
                <a16:creationId xmlns:a16="http://schemas.microsoft.com/office/drawing/2014/main" id="{4A845753-943A-E340-92C2-11EB898441C6}"/>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6084" name="Rectangle 4">
            <a:extLst>
              <a:ext uri="{FF2B5EF4-FFF2-40B4-BE49-F238E27FC236}">
                <a16:creationId xmlns:a16="http://schemas.microsoft.com/office/drawing/2014/main" id="{A4238010-C419-3F43-A8EE-1881465978B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5" name="Rectangle 5">
            <a:extLst>
              <a:ext uri="{FF2B5EF4-FFF2-40B4-BE49-F238E27FC236}">
                <a16:creationId xmlns:a16="http://schemas.microsoft.com/office/drawing/2014/main" id="{AE54755E-3FD6-A14F-8341-24FD0E368B3C}"/>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6202B00-625F-6A4D-BC2D-867E413C619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673A270-4EE5-A941-B16E-FE3F636733A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FD28D2F5-E1BB-B646-82F2-57797B70FCB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22884" name="Rectangle 4">
            <a:extLst>
              <a:ext uri="{FF2B5EF4-FFF2-40B4-BE49-F238E27FC236}">
                <a16:creationId xmlns:a16="http://schemas.microsoft.com/office/drawing/2014/main" id="{5C0D786D-41D2-E444-AA12-FEA9D072B74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BDBDF8B-CA4B-ED42-B81E-DCB4CDC0693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3C464C6-35C5-6D4F-A5DD-238A7C22DD9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A01E660C-47DA-1849-A823-2806B3033C1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C82FDA1F-E0EC-4B43-8947-0DD07C659CC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7E778D41-A0D0-CEEE-439F-3C5558434A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8123AD4E-189F-4C0E-994B-1BA4FC0D2907}" type="slidenum">
              <a:rPr lang="en-US" altLang="en-US" sz="1200"/>
              <a:pPr/>
              <a:t>6</a:t>
            </a:fld>
            <a:endParaRPr lang="en-US" altLang="en-US" sz="1200"/>
          </a:p>
        </p:txBody>
      </p:sp>
      <p:sp>
        <p:nvSpPr>
          <p:cNvPr id="74755" name="Rectangle 2">
            <a:extLst>
              <a:ext uri="{FF2B5EF4-FFF2-40B4-BE49-F238E27FC236}">
                <a16:creationId xmlns:a16="http://schemas.microsoft.com/office/drawing/2014/main" id="{3C48B1EA-8796-5B8E-6B73-46493B4D97E5}"/>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EE1FDDC9-E505-6462-7C62-91317BDDBE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a:t>
            </a:r>
            <a:r>
              <a:rPr lang="en-US" altLang="en-US" b="1">
                <a:latin typeface="Times" panose="02020603050405020304" pitchFamily="18" charset="0"/>
              </a:rPr>
              <a:t>Redo </a:t>
            </a:r>
            <a:r>
              <a:rPr lang="en-US" altLang="en-US">
                <a:latin typeface="Times" panose="02020603050405020304" pitchFamily="18" charset="0"/>
              </a:rPr>
              <a:t>button will reverse the last use of the Undo button, restoring the previous action.</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a:t>
            </a:r>
            <a:r>
              <a:rPr lang="en-US" altLang="en-US" b="1">
                <a:latin typeface="Times" panose="02020603050405020304" pitchFamily="18" charset="0"/>
              </a:rPr>
              <a:t>Ctrl-Y </a:t>
            </a:r>
            <a:r>
              <a:rPr lang="en-US" altLang="en-US">
                <a:latin typeface="Times" panose="02020603050405020304" pitchFamily="18" charset="0"/>
              </a:rPr>
              <a:t>keyboard shortcut also can be used in place of the Redo button.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311901B7-6A53-DF0D-9E0F-8033FAC1BD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10C1E28-77F9-453D-AEED-7F3A1ED0075A}" type="slidenum">
              <a:rPr lang="en-US" altLang="en-US" sz="1200"/>
              <a:pPr/>
              <a:t>7</a:t>
            </a:fld>
            <a:endParaRPr lang="en-US" altLang="en-US" sz="1200"/>
          </a:p>
        </p:txBody>
      </p:sp>
      <p:sp>
        <p:nvSpPr>
          <p:cNvPr id="75779" name="Rectangle 2">
            <a:extLst>
              <a:ext uri="{FF2B5EF4-FFF2-40B4-BE49-F238E27FC236}">
                <a16:creationId xmlns:a16="http://schemas.microsoft.com/office/drawing/2014/main" id="{66B51B1E-5CD7-EADD-2E86-B5400DB52070}"/>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ECE62ECE-AD7B-7BF2-9770-7E30DCF5DF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a:t>
            </a:r>
            <a:r>
              <a:rPr lang="en-US" altLang="en-US" b="1">
                <a:latin typeface="Times" panose="02020603050405020304" pitchFamily="18" charset="0"/>
              </a:rPr>
              <a:t>Redo </a:t>
            </a:r>
            <a:r>
              <a:rPr lang="en-US" altLang="en-US">
                <a:latin typeface="Times" panose="02020603050405020304" pitchFamily="18" charset="0"/>
              </a:rPr>
              <a:t>button will reverse the last use of the Undo button, restoring the previous action.</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a:t>
            </a:r>
            <a:r>
              <a:rPr lang="en-US" altLang="en-US" b="1">
                <a:latin typeface="Times" panose="02020603050405020304" pitchFamily="18" charset="0"/>
              </a:rPr>
              <a:t>Ctrl-Y </a:t>
            </a:r>
            <a:r>
              <a:rPr lang="en-US" altLang="en-US">
                <a:latin typeface="Times" panose="02020603050405020304" pitchFamily="18" charset="0"/>
              </a:rPr>
              <a:t>keyboard shortcut also can be used in place of the Redo button.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8875B0CC-B3DD-4AED-5160-BE840F39BA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60DFBE6-17FC-4A80-91D9-D796AFFC6FB0}" type="slidenum">
              <a:rPr lang="en-US" altLang="en-US" sz="1200"/>
              <a:pPr/>
              <a:t>8</a:t>
            </a:fld>
            <a:endParaRPr lang="en-US" altLang="en-US" sz="1200"/>
          </a:p>
        </p:txBody>
      </p:sp>
      <p:sp>
        <p:nvSpPr>
          <p:cNvPr id="76803" name="Rectangle 2">
            <a:extLst>
              <a:ext uri="{FF2B5EF4-FFF2-40B4-BE49-F238E27FC236}">
                <a16:creationId xmlns:a16="http://schemas.microsoft.com/office/drawing/2014/main" id="{A9F80D50-C8B3-41AD-0B75-D62E37CE23D3}"/>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23862888-CEA6-4E6B-D5B9-5C08988354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a:t>
            </a:r>
            <a:r>
              <a:rPr lang="en-US" altLang="en-US" b="1">
                <a:latin typeface="Times" panose="02020603050405020304" pitchFamily="18" charset="0"/>
              </a:rPr>
              <a:t>Redo </a:t>
            </a:r>
            <a:r>
              <a:rPr lang="en-US" altLang="en-US">
                <a:latin typeface="Times" panose="02020603050405020304" pitchFamily="18" charset="0"/>
              </a:rPr>
              <a:t>button will reverse the last use of the Undo button, restoring the previous action.</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a:t>
            </a:r>
            <a:r>
              <a:rPr lang="en-US" altLang="en-US" b="1">
                <a:latin typeface="Times" panose="02020603050405020304" pitchFamily="18" charset="0"/>
              </a:rPr>
              <a:t>Ctrl-Y </a:t>
            </a:r>
            <a:r>
              <a:rPr lang="en-US" altLang="en-US">
                <a:latin typeface="Times" panose="02020603050405020304" pitchFamily="18" charset="0"/>
              </a:rPr>
              <a:t>keyboard shortcut also can be used in place of the Redo button.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80C4F752-D352-BB17-E1A2-96BFC5567E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A71BDF4-D472-4726-A1A5-06BEFE909B16}" type="slidenum">
              <a:rPr lang="en-US" altLang="en-US" sz="1200"/>
              <a:pPr/>
              <a:t>9</a:t>
            </a:fld>
            <a:endParaRPr lang="en-US" altLang="en-US" sz="1200"/>
          </a:p>
        </p:txBody>
      </p:sp>
      <p:sp>
        <p:nvSpPr>
          <p:cNvPr id="77827" name="Rectangle 2">
            <a:extLst>
              <a:ext uri="{FF2B5EF4-FFF2-40B4-BE49-F238E27FC236}">
                <a16:creationId xmlns:a16="http://schemas.microsoft.com/office/drawing/2014/main" id="{65B27EA3-CA10-F07F-1BBE-C1902642A6E9}"/>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39795E10-BCB9-40D7-719D-CF354790F4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a:t>
            </a:r>
            <a:r>
              <a:rPr lang="en-US" altLang="en-US" b="1">
                <a:latin typeface="Times" panose="02020603050405020304" pitchFamily="18" charset="0"/>
              </a:rPr>
              <a:t>Redo </a:t>
            </a:r>
            <a:r>
              <a:rPr lang="en-US" altLang="en-US">
                <a:latin typeface="Times" panose="02020603050405020304" pitchFamily="18" charset="0"/>
              </a:rPr>
              <a:t>button will reverse the last use of the Undo button, restoring the previous action.</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a:t>
            </a:r>
            <a:r>
              <a:rPr lang="en-US" altLang="en-US" b="1">
                <a:latin typeface="Times" panose="02020603050405020304" pitchFamily="18" charset="0"/>
              </a:rPr>
              <a:t>Ctrl-Y </a:t>
            </a:r>
            <a:r>
              <a:rPr lang="en-US" altLang="en-US">
                <a:latin typeface="Times" panose="02020603050405020304" pitchFamily="18" charset="0"/>
              </a:rPr>
              <a:t>keyboard shortcut also can be used in place of the Redo button.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212971B5-0A80-041C-3797-489C178BDC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9A7CD48-DA3D-4B5E-A4B0-CCADA9872E57}" type="slidenum">
              <a:rPr lang="en-US" altLang="en-US" sz="1200"/>
              <a:pPr/>
              <a:t>10</a:t>
            </a:fld>
            <a:endParaRPr lang="en-US" altLang="en-US" sz="1200"/>
          </a:p>
        </p:txBody>
      </p:sp>
      <p:sp>
        <p:nvSpPr>
          <p:cNvPr id="78851" name="Rectangle 2">
            <a:extLst>
              <a:ext uri="{FF2B5EF4-FFF2-40B4-BE49-F238E27FC236}">
                <a16:creationId xmlns:a16="http://schemas.microsoft.com/office/drawing/2014/main" id="{08ABFAC5-72A9-5D49-5705-85A3D8C9FC16}"/>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156BB42-44CF-8871-868E-E8597A31EA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a:t>
            </a:r>
            <a:r>
              <a:rPr lang="en-US" altLang="en-US" b="1">
                <a:latin typeface="Times" panose="02020603050405020304" pitchFamily="18" charset="0"/>
              </a:rPr>
              <a:t>Redo </a:t>
            </a:r>
            <a:r>
              <a:rPr lang="en-US" altLang="en-US">
                <a:latin typeface="Times" panose="02020603050405020304" pitchFamily="18" charset="0"/>
              </a:rPr>
              <a:t>button will reverse the last use of the Undo button, restoring the previous action.</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a:t>
            </a:r>
            <a:r>
              <a:rPr lang="en-US" altLang="en-US" b="1">
                <a:latin typeface="Times" panose="02020603050405020304" pitchFamily="18" charset="0"/>
              </a:rPr>
              <a:t>Ctrl-Y </a:t>
            </a:r>
            <a:r>
              <a:rPr lang="en-US" altLang="en-US">
                <a:latin typeface="Times" panose="02020603050405020304" pitchFamily="18" charset="0"/>
              </a:rPr>
              <a:t>keyboard shortcut also can be used in place of the Redo button.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69057B61-F8C4-F923-39CD-1FD0520843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CC873F8-4D2D-413E-9B16-C48963E88320}" type="slidenum">
              <a:rPr lang="en-US" altLang="en-US" sz="1200"/>
              <a:pPr/>
              <a:t>11</a:t>
            </a:fld>
            <a:endParaRPr lang="en-US" altLang="en-US" sz="1200"/>
          </a:p>
        </p:txBody>
      </p:sp>
      <p:sp>
        <p:nvSpPr>
          <p:cNvPr id="79875" name="Rectangle 2">
            <a:extLst>
              <a:ext uri="{FF2B5EF4-FFF2-40B4-BE49-F238E27FC236}">
                <a16:creationId xmlns:a16="http://schemas.microsoft.com/office/drawing/2014/main" id="{D1D04D21-49EB-0A5E-6C5A-FC6A15694785}"/>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DC60836A-67B7-F9F9-290F-987FEE8AD0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a:t>
            </a:r>
            <a:r>
              <a:rPr lang="en-US" altLang="en-US" b="1">
                <a:latin typeface="Times" panose="02020603050405020304" pitchFamily="18" charset="0"/>
              </a:rPr>
              <a:t>Redo </a:t>
            </a:r>
            <a:r>
              <a:rPr lang="en-US" altLang="en-US">
                <a:latin typeface="Times" panose="02020603050405020304" pitchFamily="18" charset="0"/>
              </a:rPr>
              <a:t>button will reverse the last use of the Undo button, restoring the previous action.</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a:t>
            </a:r>
            <a:r>
              <a:rPr lang="en-US" altLang="en-US" b="1">
                <a:latin typeface="Times" panose="02020603050405020304" pitchFamily="18" charset="0"/>
              </a:rPr>
              <a:t>Ctrl-Y </a:t>
            </a:r>
            <a:r>
              <a:rPr lang="en-US" altLang="en-US">
                <a:latin typeface="Times" panose="02020603050405020304" pitchFamily="18" charset="0"/>
              </a:rPr>
              <a:t>keyboard shortcut also can be used in place of the Redo button.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95A9EB3-5A4E-8A4B-9B0E-F64B0319E0E4}"/>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51D23B1D-ACB3-D342-87C4-BAFA1115654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A1523F29-AC60-3049-8D62-10C87E7E5BE4}"/>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EB0D9836-3DA1-AE4E-A4A2-9FCC37F787A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0BD7E3F6-ADD3-2B47-8564-DB96B2E52763}"/>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52DD61CF-D996-5840-8A52-1A4EABCB1DD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7A359DCC-727D-244C-91AF-6E209F664732}"/>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F0766D59-D676-6649-B83B-5D495C5FD38C}"/>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17DE7337-46DF-C646-8405-8335E127AAA2}"/>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143C08D6-EC24-6343-922E-4B8095E2D7D2}"/>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67D01E5-16F2-144B-8710-DE3031AC476D}"/>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7A24CB61-F600-2140-BB7B-C3ADD0FBC577}"/>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A97F2998-A7A9-9343-93B9-450091C81A33}"/>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C2E77069-C08B-724F-8EB8-2E4E034A9916}"/>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6145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6146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FB268399-29FC-8644-949C-AD07B9952725}"/>
              </a:ext>
            </a:extLst>
          </p:cNvPr>
          <p:cNvSpPr>
            <a:spLocks noGrp="1" noChangeArrowheads="1"/>
          </p:cNvSpPr>
          <p:nvPr>
            <p:ph type="dt" sz="half" idx="10"/>
          </p:nvPr>
        </p:nvSpPr>
        <p:spPr>
          <a:xfrm>
            <a:off x="457200" y="6248400"/>
            <a:ext cx="2133600" cy="457200"/>
          </a:xfrm>
        </p:spPr>
        <p:txBody>
          <a:bodyPr/>
          <a:lstStyle>
            <a:lvl1pPr>
              <a:defRPr/>
            </a:lvl1pPr>
          </a:lstStyle>
          <a:p>
            <a:pPr>
              <a:defRPr/>
            </a:pPr>
            <a:r>
              <a:rPr lang="en-US"/>
              <a:t>Farkas</a:t>
            </a:r>
          </a:p>
        </p:txBody>
      </p:sp>
      <p:sp>
        <p:nvSpPr>
          <p:cNvPr id="19" name="Rectangle 17">
            <a:extLst>
              <a:ext uri="{FF2B5EF4-FFF2-40B4-BE49-F238E27FC236}">
                <a16:creationId xmlns:a16="http://schemas.microsoft.com/office/drawing/2014/main" id="{D116D6FC-009A-6346-9043-645AA02F4590}"/>
              </a:ext>
            </a:extLst>
          </p:cNvPr>
          <p:cNvSpPr>
            <a:spLocks noGrp="1" noChangeArrowheads="1"/>
          </p:cNvSpPr>
          <p:nvPr>
            <p:ph type="ftr" sz="quarter" idx="11"/>
          </p:nvPr>
        </p:nvSpPr>
        <p:spPr/>
        <p:txBody>
          <a:bodyPr/>
          <a:lstStyle>
            <a:lvl1pPr>
              <a:defRPr dirty="0" smtClean="0"/>
            </a:lvl1pPr>
          </a:lstStyle>
          <a:p>
            <a:pPr>
              <a:defRPr/>
            </a:pPr>
            <a:r>
              <a:rPr lang="en-US"/>
              <a:t>Security Overview</a:t>
            </a:r>
          </a:p>
        </p:txBody>
      </p:sp>
      <p:sp>
        <p:nvSpPr>
          <p:cNvPr id="20" name="Rectangle 18">
            <a:extLst>
              <a:ext uri="{FF2B5EF4-FFF2-40B4-BE49-F238E27FC236}">
                <a16:creationId xmlns:a16="http://schemas.microsoft.com/office/drawing/2014/main" id="{AAB144D3-68F7-9F49-AD63-7D25B13D08CB}"/>
              </a:ext>
            </a:extLst>
          </p:cNvPr>
          <p:cNvSpPr>
            <a:spLocks noGrp="1" noChangeArrowheads="1"/>
          </p:cNvSpPr>
          <p:nvPr>
            <p:ph type="sldNum" sz="quarter" idx="12"/>
          </p:nvPr>
        </p:nvSpPr>
        <p:spPr/>
        <p:txBody>
          <a:bodyPr/>
          <a:lstStyle>
            <a:lvl1pPr>
              <a:defRPr/>
            </a:lvl1pPr>
          </a:lstStyle>
          <a:p>
            <a:fld id="{3ACEE0A9-6497-5140-B87D-2396A44BB0B0}" type="slidenum">
              <a:rPr lang="en-US" altLang="en-US"/>
              <a:pPr/>
              <a:t>‹#›</a:t>
            </a:fld>
            <a:endParaRPr lang="en-US" altLang="en-US"/>
          </a:p>
        </p:txBody>
      </p:sp>
    </p:spTree>
    <p:extLst>
      <p:ext uri="{BB962C8B-B14F-4D97-AF65-F5344CB8AC3E}">
        <p14:creationId xmlns:p14="http://schemas.microsoft.com/office/powerpoint/2010/main" val="306758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CBC8309-B0D0-5D48-B015-FE5BE16FAF6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305D7A86-718D-654F-9675-0177E2589BBB}"/>
              </a:ext>
            </a:extLst>
          </p:cNvPr>
          <p:cNvSpPr>
            <a:spLocks noGrp="1" noChangeArrowheads="1"/>
          </p:cNvSpPr>
          <p:nvPr>
            <p:ph type="sldNum" sz="quarter" idx="11"/>
          </p:nvPr>
        </p:nvSpPr>
        <p:spPr/>
        <p:txBody>
          <a:bodyPr/>
          <a:lstStyle>
            <a:lvl1pPr>
              <a:defRPr/>
            </a:lvl1pPr>
          </a:lstStyle>
          <a:p>
            <a:fld id="{31E1800F-1F16-284D-A432-499F3D3B0477}" type="slidenum">
              <a:rPr lang="en-US" altLang="en-US"/>
              <a:pPr/>
              <a:t>‹#›</a:t>
            </a:fld>
            <a:endParaRPr lang="en-US" altLang="en-US"/>
          </a:p>
        </p:txBody>
      </p:sp>
      <p:sp>
        <p:nvSpPr>
          <p:cNvPr id="6" name="Rectangle 16">
            <a:extLst>
              <a:ext uri="{FF2B5EF4-FFF2-40B4-BE49-F238E27FC236}">
                <a16:creationId xmlns:a16="http://schemas.microsoft.com/office/drawing/2014/main" id="{BA513267-BCE1-C640-9F2A-72A9620F899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94760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35865F4-F243-D64F-BDBD-53F1A190AB65}"/>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5A8A281F-EC8B-F04B-AA3C-4E3535A1D490}"/>
              </a:ext>
            </a:extLst>
          </p:cNvPr>
          <p:cNvSpPr>
            <a:spLocks noGrp="1" noChangeArrowheads="1"/>
          </p:cNvSpPr>
          <p:nvPr>
            <p:ph type="sldNum" sz="quarter" idx="11"/>
          </p:nvPr>
        </p:nvSpPr>
        <p:spPr/>
        <p:txBody>
          <a:bodyPr/>
          <a:lstStyle>
            <a:lvl1pPr>
              <a:defRPr/>
            </a:lvl1pPr>
          </a:lstStyle>
          <a:p>
            <a:fld id="{2A06BBEE-71BC-0845-A68D-7B254C273CBD}" type="slidenum">
              <a:rPr lang="en-US" altLang="en-US"/>
              <a:pPr/>
              <a:t>‹#›</a:t>
            </a:fld>
            <a:endParaRPr lang="en-US" altLang="en-US"/>
          </a:p>
        </p:txBody>
      </p:sp>
      <p:sp>
        <p:nvSpPr>
          <p:cNvPr id="6" name="Rectangle 16">
            <a:extLst>
              <a:ext uri="{FF2B5EF4-FFF2-40B4-BE49-F238E27FC236}">
                <a16:creationId xmlns:a16="http://schemas.microsoft.com/office/drawing/2014/main" id="{CE0A951B-D98A-0E42-8BCD-7B876D18EA63}"/>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37961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DACEC5-E1DA-27BB-28AB-BFD442D70368}"/>
              </a:ext>
            </a:extLst>
          </p:cNvPr>
          <p:cNvSpPr>
            <a:spLocks noGrp="1" noChangeArrowheads="1"/>
          </p:cNvSpPr>
          <p:nvPr>
            <p:ph type="dt" sz="half" idx="10"/>
          </p:nvPr>
        </p:nvSpPr>
        <p:spPr>
          <a:xfrm>
            <a:off x="457200" y="6245225"/>
            <a:ext cx="2133600" cy="476250"/>
          </a:xfrm>
          <a:prstGeom prst="rect">
            <a:avLst/>
          </a:prstGeom>
        </p:spPr>
        <p:txBody>
          <a:bodyPr/>
          <a:lstStyle>
            <a:lvl1pPr>
              <a:defRPr>
                <a:latin typeface="Times"/>
              </a:defRPr>
            </a:lvl1pPr>
          </a:lstStyle>
          <a:p>
            <a:pPr>
              <a:defRPr/>
            </a:pPr>
            <a:endParaRPr lang="en-US"/>
          </a:p>
        </p:txBody>
      </p:sp>
      <p:sp>
        <p:nvSpPr>
          <p:cNvPr id="6" name="Footer Placeholder 5">
            <a:extLst>
              <a:ext uri="{FF2B5EF4-FFF2-40B4-BE49-F238E27FC236}">
                <a16:creationId xmlns:a16="http://schemas.microsoft.com/office/drawing/2014/main" id="{EADD065F-083F-7107-CD8C-9FA87AF0DD0D}"/>
              </a:ext>
            </a:extLst>
          </p:cNvPr>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ED658670-A28D-121A-BB96-B3BD9E9B31EB}"/>
              </a:ext>
            </a:extLst>
          </p:cNvPr>
          <p:cNvSpPr>
            <a:spLocks noGrp="1" noChangeArrowheads="1"/>
          </p:cNvSpPr>
          <p:nvPr>
            <p:ph type="sldNum" sz="quarter" idx="12"/>
          </p:nvPr>
        </p:nvSpPr>
        <p:spPr/>
        <p:txBody>
          <a:bodyPr/>
          <a:lstStyle>
            <a:lvl1pPr>
              <a:defRPr/>
            </a:lvl1pPr>
          </a:lstStyle>
          <a:p>
            <a:fld id="{E52E83ED-EDF1-4446-A054-FC2691EE7F0D}" type="slidenum">
              <a:rPr lang="en-US" altLang="en-US"/>
              <a:pPr/>
              <a:t>‹#›</a:t>
            </a:fld>
            <a:endParaRPr lang="en-US" altLang="en-US"/>
          </a:p>
        </p:txBody>
      </p:sp>
    </p:spTree>
    <p:extLst>
      <p:ext uri="{BB962C8B-B14F-4D97-AF65-F5344CB8AC3E}">
        <p14:creationId xmlns:p14="http://schemas.microsoft.com/office/powerpoint/2010/main" val="2374693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77724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4076700"/>
            <a:ext cx="77724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FBE2DF39-DFCA-F96E-D198-E9CD3D07CD74}"/>
              </a:ext>
            </a:extLst>
          </p:cNvPr>
          <p:cNvSpPr>
            <a:spLocks noGrp="1" noChangeArrowheads="1"/>
          </p:cNvSpPr>
          <p:nvPr>
            <p:ph type="ftr" sz="quarter" idx="10"/>
          </p:nvPr>
        </p:nvSpPr>
        <p:spPr>
          <a:ln/>
        </p:spPr>
        <p:txBody>
          <a:bodyPr/>
          <a:lstStyle>
            <a:lvl1pPr>
              <a:defRPr/>
            </a:lvl1pPr>
          </a:lstStyle>
          <a:p>
            <a:pPr>
              <a:defRPr/>
            </a:pPr>
            <a:r>
              <a:rPr lang="en-US"/>
              <a:t>© 2005 Pearson Addison-Wesley. All rights reserved</a:t>
            </a:r>
          </a:p>
        </p:txBody>
      </p:sp>
      <p:sp>
        <p:nvSpPr>
          <p:cNvPr id="6" name="Rectangle 6">
            <a:extLst>
              <a:ext uri="{FF2B5EF4-FFF2-40B4-BE49-F238E27FC236}">
                <a16:creationId xmlns:a16="http://schemas.microsoft.com/office/drawing/2014/main" id="{BA70A6DF-3A03-3AC1-CF83-7D49F7B7632F}"/>
              </a:ext>
            </a:extLst>
          </p:cNvPr>
          <p:cNvSpPr>
            <a:spLocks noGrp="1" noChangeArrowheads="1"/>
          </p:cNvSpPr>
          <p:nvPr>
            <p:ph type="sldNum" sz="quarter" idx="11"/>
          </p:nvPr>
        </p:nvSpPr>
        <p:spPr>
          <a:ln/>
        </p:spPr>
        <p:txBody>
          <a:bodyPr/>
          <a:lstStyle>
            <a:lvl1pPr>
              <a:defRPr/>
            </a:lvl1pPr>
          </a:lstStyle>
          <a:p>
            <a:r>
              <a:rPr lang="en-US" altLang="en-US"/>
              <a:t>4-</a:t>
            </a:r>
            <a:fld id="{970E8648-D92F-4C09-A498-A8959DD7CA3D}" type="slidenum">
              <a:rPr lang="en-US" altLang="en-US"/>
              <a:pPr/>
              <a:t>‹#›</a:t>
            </a:fld>
            <a:endParaRPr lang="en-US" altLang="en-US"/>
          </a:p>
        </p:txBody>
      </p:sp>
    </p:spTree>
    <p:extLst>
      <p:ext uri="{BB962C8B-B14F-4D97-AF65-F5344CB8AC3E}">
        <p14:creationId xmlns:p14="http://schemas.microsoft.com/office/powerpoint/2010/main" val="29647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5DCB0C1-682D-354D-9B67-FDE6D9EFD361}"/>
              </a:ext>
            </a:extLst>
          </p:cNvPr>
          <p:cNvSpPr>
            <a:spLocks noGrp="1" noChangeArrowheads="1"/>
          </p:cNvSpPr>
          <p:nvPr>
            <p:ph type="ftr" sz="quarter" idx="10"/>
          </p:nvPr>
        </p:nvSpPr>
        <p:spPr>
          <a:ln/>
        </p:spPr>
        <p:txBody>
          <a:bodyPr/>
          <a:lstStyle>
            <a:lvl1pPr>
              <a:defRPr/>
            </a:lvl1pPr>
          </a:lstStyle>
          <a:p>
            <a:pPr>
              <a:defRPr/>
            </a:pPr>
            <a:r>
              <a:rPr lang="en-US"/>
              <a:t>Security Overview</a:t>
            </a:r>
          </a:p>
        </p:txBody>
      </p:sp>
      <p:sp>
        <p:nvSpPr>
          <p:cNvPr id="5" name="Rectangle 3">
            <a:extLst>
              <a:ext uri="{FF2B5EF4-FFF2-40B4-BE49-F238E27FC236}">
                <a16:creationId xmlns:a16="http://schemas.microsoft.com/office/drawing/2014/main" id="{BF8F04E5-9B0B-DF4C-BD25-8484A668C8CA}"/>
              </a:ext>
            </a:extLst>
          </p:cNvPr>
          <p:cNvSpPr>
            <a:spLocks noGrp="1" noChangeArrowheads="1"/>
          </p:cNvSpPr>
          <p:nvPr>
            <p:ph type="sldNum" sz="quarter" idx="11"/>
          </p:nvPr>
        </p:nvSpPr>
        <p:spPr>
          <a:ln/>
        </p:spPr>
        <p:txBody>
          <a:bodyPr/>
          <a:lstStyle>
            <a:lvl1pPr>
              <a:defRPr/>
            </a:lvl1pPr>
          </a:lstStyle>
          <a:p>
            <a:fld id="{6194525C-1EAE-864F-AD60-33FDDCC0F78A}" type="slidenum">
              <a:rPr lang="en-US" altLang="en-US"/>
              <a:pPr/>
              <a:t>‹#›</a:t>
            </a:fld>
            <a:endParaRPr lang="en-US" altLang="en-US"/>
          </a:p>
        </p:txBody>
      </p:sp>
      <p:sp>
        <p:nvSpPr>
          <p:cNvPr id="6" name="Rectangle 16">
            <a:extLst>
              <a:ext uri="{FF2B5EF4-FFF2-40B4-BE49-F238E27FC236}">
                <a16:creationId xmlns:a16="http://schemas.microsoft.com/office/drawing/2014/main" id="{D484DAFC-CC7F-4A45-8604-C89E77FA9A90}"/>
              </a:ext>
            </a:extLst>
          </p:cNvPr>
          <p:cNvSpPr>
            <a:spLocks noGrp="1" noChangeArrowheads="1"/>
          </p:cNvSpPr>
          <p:nvPr>
            <p:ph type="dt" sz="half" idx="12"/>
          </p:nvPr>
        </p:nvSpPr>
        <p:spPr>
          <a:ln/>
        </p:spPr>
        <p:txBody>
          <a:bodyPr/>
          <a:lstStyle>
            <a:lvl1pPr>
              <a:defRPr/>
            </a:lvl1pPr>
          </a:lstStyle>
          <a:p>
            <a:pPr>
              <a:defRPr/>
            </a:pPr>
            <a:r>
              <a:rPr lang="en-US"/>
              <a:t>Farkas</a:t>
            </a:r>
          </a:p>
        </p:txBody>
      </p:sp>
    </p:spTree>
    <p:extLst>
      <p:ext uri="{BB962C8B-B14F-4D97-AF65-F5344CB8AC3E}">
        <p14:creationId xmlns:p14="http://schemas.microsoft.com/office/powerpoint/2010/main" val="217238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1CF48B8B-B5A1-3145-BE47-46A30B623930}"/>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02C2EDDD-CDA9-4A46-84A8-61DD043BC45E}"/>
              </a:ext>
            </a:extLst>
          </p:cNvPr>
          <p:cNvSpPr>
            <a:spLocks noGrp="1" noChangeArrowheads="1"/>
          </p:cNvSpPr>
          <p:nvPr>
            <p:ph type="sldNum" sz="quarter" idx="11"/>
          </p:nvPr>
        </p:nvSpPr>
        <p:spPr/>
        <p:txBody>
          <a:bodyPr/>
          <a:lstStyle>
            <a:lvl1pPr>
              <a:defRPr/>
            </a:lvl1pPr>
          </a:lstStyle>
          <a:p>
            <a:fld id="{DD6150E8-A4D8-E24A-971D-26B4D5289F0B}" type="slidenum">
              <a:rPr lang="en-US" altLang="en-US"/>
              <a:pPr/>
              <a:t>‹#›</a:t>
            </a:fld>
            <a:endParaRPr lang="en-US" altLang="en-US"/>
          </a:p>
        </p:txBody>
      </p:sp>
      <p:sp>
        <p:nvSpPr>
          <p:cNvPr id="6" name="Rectangle 16">
            <a:extLst>
              <a:ext uri="{FF2B5EF4-FFF2-40B4-BE49-F238E27FC236}">
                <a16:creationId xmlns:a16="http://schemas.microsoft.com/office/drawing/2014/main" id="{FEF58054-8EB3-6245-BAA2-C46C60F17B38}"/>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0349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AAF8E303-7A93-6748-B4B1-B3C40C2C0373}"/>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2803DBFB-38DE-D84B-AB8D-59B76B022FD6}"/>
              </a:ext>
            </a:extLst>
          </p:cNvPr>
          <p:cNvSpPr>
            <a:spLocks noGrp="1" noChangeArrowheads="1"/>
          </p:cNvSpPr>
          <p:nvPr>
            <p:ph type="sldNum" sz="quarter" idx="11"/>
          </p:nvPr>
        </p:nvSpPr>
        <p:spPr/>
        <p:txBody>
          <a:bodyPr/>
          <a:lstStyle>
            <a:lvl1pPr>
              <a:defRPr/>
            </a:lvl1pPr>
          </a:lstStyle>
          <a:p>
            <a:fld id="{D367E2A8-0554-1F4C-8C33-DE2C9B1892B4}" type="slidenum">
              <a:rPr lang="en-US" altLang="en-US"/>
              <a:pPr/>
              <a:t>‹#›</a:t>
            </a:fld>
            <a:endParaRPr lang="en-US" altLang="en-US"/>
          </a:p>
        </p:txBody>
      </p:sp>
      <p:sp>
        <p:nvSpPr>
          <p:cNvPr id="7" name="Rectangle 16">
            <a:extLst>
              <a:ext uri="{FF2B5EF4-FFF2-40B4-BE49-F238E27FC236}">
                <a16:creationId xmlns:a16="http://schemas.microsoft.com/office/drawing/2014/main" id="{82769225-599B-F346-AA7A-0FD2759B901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19256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608BA1E-59EF-054C-B3D2-6E4C735AB14E}"/>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8" name="Rectangle 3">
            <a:extLst>
              <a:ext uri="{FF2B5EF4-FFF2-40B4-BE49-F238E27FC236}">
                <a16:creationId xmlns:a16="http://schemas.microsoft.com/office/drawing/2014/main" id="{DA954CC1-D3A7-074D-9266-0CE246696CFC}"/>
              </a:ext>
            </a:extLst>
          </p:cNvPr>
          <p:cNvSpPr>
            <a:spLocks noGrp="1" noChangeArrowheads="1"/>
          </p:cNvSpPr>
          <p:nvPr>
            <p:ph type="sldNum" sz="quarter" idx="11"/>
          </p:nvPr>
        </p:nvSpPr>
        <p:spPr/>
        <p:txBody>
          <a:bodyPr/>
          <a:lstStyle>
            <a:lvl1pPr>
              <a:defRPr/>
            </a:lvl1pPr>
          </a:lstStyle>
          <a:p>
            <a:fld id="{A81C54D0-94DE-8846-9835-FA00CD09F1A9}" type="slidenum">
              <a:rPr lang="en-US" altLang="en-US"/>
              <a:pPr/>
              <a:t>‹#›</a:t>
            </a:fld>
            <a:endParaRPr lang="en-US" altLang="en-US"/>
          </a:p>
        </p:txBody>
      </p:sp>
      <p:sp>
        <p:nvSpPr>
          <p:cNvPr id="9" name="Rectangle 16">
            <a:extLst>
              <a:ext uri="{FF2B5EF4-FFF2-40B4-BE49-F238E27FC236}">
                <a16:creationId xmlns:a16="http://schemas.microsoft.com/office/drawing/2014/main" id="{702A44AB-FACB-4D40-AD66-1B4D7FF7ED5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49137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69CA344-D0C6-FF4D-BEAA-9FA8FBBF8987}"/>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4" name="Slide Number Placeholder 3">
            <a:extLst>
              <a:ext uri="{FF2B5EF4-FFF2-40B4-BE49-F238E27FC236}">
                <a16:creationId xmlns:a16="http://schemas.microsoft.com/office/drawing/2014/main" id="{088E439F-128B-F744-A655-2A522E870297}"/>
              </a:ext>
            </a:extLst>
          </p:cNvPr>
          <p:cNvSpPr>
            <a:spLocks noGrp="1" noChangeArrowheads="1"/>
          </p:cNvSpPr>
          <p:nvPr>
            <p:ph type="sldNum" sz="quarter" idx="11"/>
          </p:nvPr>
        </p:nvSpPr>
        <p:spPr/>
        <p:txBody>
          <a:bodyPr/>
          <a:lstStyle>
            <a:lvl1pPr>
              <a:defRPr/>
            </a:lvl1pPr>
          </a:lstStyle>
          <a:p>
            <a:fld id="{36DE7478-3EE2-E542-A184-ACC427813C0E}" type="slidenum">
              <a:rPr lang="en-US" altLang="en-US"/>
              <a:pPr/>
              <a:t>‹#›</a:t>
            </a:fld>
            <a:endParaRPr lang="en-US" altLang="en-US"/>
          </a:p>
        </p:txBody>
      </p:sp>
      <p:sp>
        <p:nvSpPr>
          <p:cNvPr id="5" name="Rectangle 16">
            <a:extLst>
              <a:ext uri="{FF2B5EF4-FFF2-40B4-BE49-F238E27FC236}">
                <a16:creationId xmlns:a16="http://schemas.microsoft.com/office/drawing/2014/main" id="{4BA62226-B138-BE45-9115-6F9074C4FA52}"/>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2567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69020E0-5C5C-F848-A623-13BE1DCC1894}"/>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3" name="Rectangle 3">
            <a:extLst>
              <a:ext uri="{FF2B5EF4-FFF2-40B4-BE49-F238E27FC236}">
                <a16:creationId xmlns:a16="http://schemas.microsoft.com/office/drawing/2014/main" id="{D9F7599D-0901-2E48-AE15-119FA077AE6D}"/>
              </a:ext>
            </a:extLst>
          </p:cNvPr>
          <p:cNvSpPr>
            <a:spLocks noGrp="1" noChangeArrowheads="1"/>
          </p:cNvSpPr>
          <p:nvPr>
            <p:ph type="sldNum" sz="quarter" idx="11"/>
          </p:nvPr>
        </p:nvSpPr>
        <p:spPr/>
        <p:txBody>
          <a:bodyPr/>
          <a:lstStyle>
            <a:lvl1pPr>
              <a:defRPr/>
            </a:lvl1pPr>
          </a:lstStyle>
          <a:p>
            <a:fld id="{2644E832-2F1C-6C49-AE96-02519D681678}" type="slidenum">
              <a:rPr lang="en-US" altLang="en-US"/>
              <a:pPr/>
              <a:t>‹#›</a:t>
            </a:fld>
            <a:endParaRPr lang="en-US" altLang="en-US"/>
          </a:p>
        </p:txBody>
      </p:sp>
      <p:sp>
        <p:nvSpPr>
          <p:cNvPr id="4" name="Rectangle 16">
            <a:extLst>
              <a:ext uri="{FF2B5EF4-FFF2-40B4-BE49-F238E27FC236}">
                <a16:creationId xmlns:a16="http://schemas.microsoft.com/office/drawing/2014/main" id="{13564159-C434-684E-A260-8E95B12CB62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03462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6944F2C4-B0D7-AC4F-92AA-51A951F95DE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0D9B0B3D-EDF5-AE45-B572-C557151C55A9}"/>
              </a:ext>
            </a:extLst>
          </p:cNvPr>
          <p:cNvSpPr>
            <a:spLocks noGrp="1" noChangeArrowheads="1"/>
          </p:cNvSpPr>
          <p:nvPr>
            <p:ph type="sldNum" sz="quarter" idx="11"/>
          </p:nvPr>
        </p:nvSpPr>
        <p:spPr/>
        <p:txBody>
          <a:bodyPr/>
          <a:lstStyle>
            <a:lvl1pPr>
              <a:defRPr/>
            </a:lvl1pPr>
          </a:lstStyle>
          <a:p>
            <a:fld id="{14A1DFA9-4501-B24A-94D5-E697EDC49FFF}" type="slidenum">
              <a:rPr lang="en-US" altLang="en-US"/>
              <a:pPr/>
              <a:t>‹#›</a:t>
            </a:fld>
            <a:endParaRPr lang="en-US" altLang="en-US"/>
          </a:p>
        </p:txBody>
      </p:sp>
      <p:sp>
        <p:nvSpPr>
          <p:cNvPr id="7" name="Rectangle 16">
            <a:extLst>
              <a:ext uri="{FF2B5EF4-FFF2-40B4-BE49-F238E27FC236}">
                <a16:creationId xmlns:a16="http://schemas.microsoft.com/office/drawing/2014/main" id="{525AD3A8-2497-8D49-A93C-AFA513451E59}"/>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966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2504C783-85D9-C940-91D8-DEC9D7E4338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D49CB94B-A3CB-6745-9010-C976A02ACE14}"/>
              </a:ext>
            </a:extLst>
          </p:cNvPr>
          <p:cNvSpPr>
            <a:spLocks noGrp="1" noChangeArrowheads="1"/>
          </p:cNvSpPr>
          <p:nvPr>
            <p:ph type="sldNum" sz="quarter" idx="11"/>
          </p:nvPr>
        </p:nvSpPr>
        <p:spPr/>
        <p:txBody>
          <a:bodyPr/>
          <a:lstStyle>
            <a:lvl1pPr>
              <a:defRPr/>
            </a:lvl1pPr>
          </a:lstStyle>
          <a:p>
            <a:fld id="{08ACFF9D-933C-B141-841E-54C496158807}" type="slidenum">
              <a:rPr lang="en-US" altLang="en-US"/>
              <a:pPr/>
              <a:t>‹#›</a:t>
            </a:fld>
            <a:endParaRPr lang="en-US" altLang="en-US"/>
          </a:p>
        </p:txBody>
      </p:sp>
      <p:sp>
        <p:nvSpPr>
          <p:cNvPr id="7" name="Rectangle 16">
            <a:extLst>
              <a:ext uri="{FF2B5EF4-FFF2-40B4-BE49-F238E27FC236}">
                <a16:creationId xmlns:a16="http://schemas.microsoft.com/office/drawing/2014/main" id="{EB4B01F0-8973-1640-AE42-3302C8CAFABF}"/>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57024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B459910-39AE-D64C-8DE1-6038972D99B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smtClean="0">
                <a:latin typeface="Arial" charset="0"/>
              </a:defRPr>
            </a:lvl1pPr>
          </a:lstStyle>
          <a:p>
            <a:pPr>
              <a:defRPr/>
            </a:pPr>
            <a:r>
              <a:rPr lang="en-US"/>
              <a:t>Security Overview</a:t>
            </a:r>
          </a:p>
        </p:txBody>
      </p:sp>
      <p:sp>
        <p:nvSpPr>
          <p:cNvPr id="60419" name="Rectangle 3">
            <a:extLst>
              <a:ext uri="{FF2B5EF4-FFF2-40B4-BE49-F238E27FC236}">
                <a16:creationId xmlns:a16="http://schemas.microsoft.com/office/drawing/2014/main" id="{3F7DCEB1-B402-A942-BDFC-12E1F8CEB8A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604020202020204" pitchFamily="34" charset="0"/>
              </a:defRPr>
            </a:lvl1pPr>
          </a:lstStyle>
          <a:p>
            <a:fld id="{0BE602E4-9AEA-4E4C-8083-F847C3D0F3A2}" type="slidenum">
              <a:rPr lang="en-US" altLang="en-US"/>
              <a:pPr/>
              <a:t>‹#›</a:t>
            </a:fld>
            <a:endParaRPr lang="en-US" altLang="en-US"/>
          </a:p>
        </p:txBody>
      </p:sp>
      <p:grpSp>
        <p:nvGrpSpPr>
          <p:cNvPr id="1028" name="Group 4">
            <a:extLst>
              <a:ext uri="{FF2B5EF4-FFF2-40B4-BE49-F238E27FC236}">
                <a16:creationId xmlns:a16="http://schemas.microsoft.com/office/drawing/2014/main" id="{E5386292-7FED-5144-8B26-51C2CAEA4925}"/>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839B9892-0B7B-5D44-BF31-D0EA88FCCCC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92E768F7-7168-BB4B-BDB3-237BEB86F0E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A87C5B6E-AAC8-9742-B102-CF86ECEDA34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5" name="Rectangle 8">
              <a:extLst>
                <a:ext uri="{FF2B5EF4-FFF2-40B4-BE49-F238E27FC236}">
                  <a16:creationId xmlns:a16="http://schemas.microsoft.com/office/drawing/2014/main" id="{AC5907FE-77B6-4E46-87F0-53CB232E63CA}"/>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6" name="Rectangle 9">
              <a:extLst>
                <a:ext uri="{FF2B5EF4-FFF2-40B4-BE49-F238E27FC236}">
                  <a16:creationId xmlns:a16="http://schemas.microsoft.com/office/drawing/2014/main" id="{9C954327-151B-AC45-BBED-C7BF9B32D48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37" name="Rectangle 10">
              <a:extLst>
                <a:ext uri="{FF2B5EF4-FFF2-40B4-BE49-F238E27FC236}">
                  <a16:creationId xmlns:a16="http://schemas.microsoft.com/office/drawing/2014/main" id="{65577500-CDC1-3045-9B09-045383A76D0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8" name="Rectangle 11">
              <a:extLst>
                <a:ext uri="{FF2B5EF4-FFF2-40B4-BE49-F238E27FC236}">
                  <a16:creationId xmlns:a16="http://schemas.microsoft.com/office/drawing/2014/main" id="{2EF5D5E1-63F4-B143-8397-EE1DFAA0D1E2}"/>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EE022A8D-1FAE-E446-9FF1-1984E0C39706}"/>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40" name="Rectangle 13">
              <a:extLst>
                <a:ext uri="{FF2B5EF4-FFF2-40B4-BE49-F238E27FC236}">
                  <a16:creationId xmlns:a16="http://schemas.microsoft.com/office/drawing/2014/main" id="{E96EB66D-ABB0-A54F-B545-76E6F638D8B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grpSp>
      <p:sp>
        <p:nvSpPr>
          <p:cNvPr id="1029" name="Rectangle 14">
            <a:extLst>
              <a:ext uri="{FF2B5EF4-FFF2-40B4-BE49-F238E27FC236}">
                <a16:creationId xmlns:a16="http://schemas.microsoft.com/office/drawing/2014/main" id="{052DB434-A98A-E64E-88BA-1D06603F9848}"/>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00D95C0B-51AF-E64A-B2F3-B290B7C8A70E}"/>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32" name="Rectangle 16">
            <a:extLst>
              <a:ext uri="{FF2B5EF4-FFF2-40B4-BE49-F238E27FC236}">
                <a16:creationId xmlns:a16="http://schemas.microsoft.com/office/drawing/2014/main" id="{A9A2879A-05D2-F344-AEFB-9E1CED97622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US"/>
              <a:t>Farkas</a:t>
            </a:r>
          </a:p>
        </p:txBody>
      </p:sp>
    </p:spTree>
  </p:cSld>
  <p:clrMap bg1="lt1" tx1="dk1" bg2="lt2" tx2="dk2" accent1="accent1" accent2="accent2" accent3="accent3" accent4="accent4" accent5="accent5" accent6="accent6" hlink="hlink" folHlink="folHlink"/>
  <p:sldLayoutIdLst>
    <p:sldLayoutId id="2147484041" r:id="rId1"/>
    <p:sldLayoutId id="2147484030"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Lst>
  <p:hf hdr="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A0F6719D-1537-43CB-AAC7-2B8B808149EF}"/>
              </a:ext>
            </a:extLst>
          </p:cNvPr>
          <p:cNvSpPr>
            <a:spLocks noGrp="1" noChangeArrowheads="1"/>
          </p:cNvSpPr>
          <p:nvPr>
            <p:ph type="subTitle" idx="1"/>
          </p:nvPr>
        </p:nvSpPr>
        <p:spPr>
          <a:xfrm>
            <a:off x="2133600" y="2362200"/>
            <a:ext cx="6705600" cy="3403600"/>
          </a:xfrm>
        </p:spPr>
        <p:txBody>
          <a:bodyPr/>
          <a:lstStyle/>
          <a:p>
            <a:pPr marL="609600" indent="-609600" algn="ctr">
              <a:defRPr/>
            </a:pPr>
            <a:r>
              <a:rPr lang="en-US" sz="4400" b="1" dirty="0">
                <a:solidFill>
                  <a:schemeClr val="accent3"/>
                </a:solidFill>
              </a:rPr>
              <a:t>Linked List</a:t>
            </a:r>
          </a:p>
          <a:p>
            <a:pPr marL="609600" indent="-609600" algn="ctr">
              <a:defRPr/>
            </a:pPr>
            <a:endParaRPr lang="en-US" dirty="0"/>
          </a:p>
          <a:p>
            <a:pPr marL="609600" indent="-609600" eaLnBrk="1" hangingPunct="1">
              <a:defRPr/>
            </a:pPr>
            <a:endParaRPr lang="en-US" dirty="0"/>
          </a:p>
        </p:txBody>
      </p:sp>
    </p:spTree>
    <p:extLst>
      <p:ext uri="{BB962C8B-B14F-4D97-AF65-F5344CB8AC3E}">
        <p14:creationId xmlns:p14="http://schemas.microsoft.com/office/powerpoint/2010/main" val="2316240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798BCB6-5BAC-4997-98E3-4BFCB5815EA8}"/>
              </a:ext>
            </a:extLst>
          </p:cNvPr>
          <p:cNvSpPr>
            <a:spLocks noGrp="1" noChangeArrowheads="1"/>
          </p:cNvSpPr>
          <p:nvPr>
            <p:ph type="title"/>
          </p:nvPr>
        </p:nvSpPr>
        <p:spPr>
          <a:xfrm>
            <a:off x="1905000" y="274638"/>
            <a:ext cx="6781800" cy="1143000"/>
          </a:xfrm>
        </p:spPr>
        <p:txBody>
          <a:bodyPr/>
          <a:lstStyle/>
          <a:p>
            <a:pPr eaLnBrk="1" hangingPunct="1"/>
            <a:r>
              <a:rPr lang="en-US" altLang="en-US"/>
              <a:t>Arrays and Lists</a:t>
            </a:r>
          </a:p>
        </p:txBody>
      </p:sp>
      <p:sp>
        <p:nvSpPr>
          <p:cNvPr id="13315" name="Text Box 3">
            <a:extLst>
              <a:ext uri="{FF2B5EF4-FFF2-40B4-BE49-F238E27FC236}">
                <a16:creationId xmlns:a16="http://schemas.microsoft.com/office/drawing/2014/main" id="{F54716F6-D10D-389D-6A5B-78101ADCB499}"/>
              </a:ext>
            </a:extLst>
          </p:cNvPr>
          <p:cNvSpPr txBox="1">
            <a:spLocks noChangeArrowheads="1"/>
          </p:cNvSpPr>
          <p:nvPr/>
        </p:nvSpPr>
        <p:spPr bwMode="auto">
          <a:xfrm>
            <a:off x="577850" y="1506538"/>
            <a:ext cx="78073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120000"/>
              </a:lnSpc>
              <a:spcBef>
                <a:spcPct val="75000"/>
              </a:spcBef>
            </a:pPr>
            <a:r>
              <a:rPr lang="en-US" altLang="en-US" sz="2800"/>
              <a:t>In a list, the missing spot is filled in when something is deleted.</a:t>
            </a:r>
          </a:p>
        </p:txBody>
      </p:sp>
      <p:pic>
        <p:nvPicPr>
          <p:cNvPr id="13316" name="Picture 4">
            <a:extLst>
              <a:ext uri="{FF2B5EF4-FFF2-40B4-BE49-F238E27FC236}">
                <a16:creationId xmlns:a16="http://schemas.microsoft.com/office/drawing/2014/main" id="{BAC4508C-DEE8-BE81-29B5-C827657BB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213" y="2781300"/>
            <a:ext cx="6759575"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5B073E0-0AD2-2B29-24CE-3367BB8FF2FE}"/>
              </a:ext>
            </a:extLst>
          </p:cNvPr>
          <p:cNvSpPr>
            <a:spLocks noGrp="1" noChangeArrowheads="1"/>
          </p:cNvSpPr>
          <p:nvPr>
            <p:ph type="title"/>
          </p:nvPr>
        </p:nvSpPr>
        <p:spPr>
          <a:xfrm>
            <a:off x="2209800" y="274638"/>
            <a:ext cx="6477000" cy="1143000"/>
          </a:xfrm>
        </p:spPr>
        <p:txBody>
          <a:bodyPr/>
          <a:lstStyle/>
          <a:p>
            <a:pPr eaLnBrk="1" hangingPunct="1"/>
            <a:r>
              <a:rPr lang="en-US" altLang="en-US"/>
              <a:t>Arrays and Lists</a:t>
            </a:r>
          </a:p>
        </p:txBody>
      </p:sp>
      <p:sp>
        <p:nvSpPr>
          <p:cNvPr id="14339" name="Text Box 3">
            <a:extLst>
              <a:ext uri="{FF2B5EF4-FFF2-40B4-BE49-F238E27FC236}">
                <a16:creationId xmlns:a16="http://schemas.microsoft.com/office/drawing/2014/main" id="{87849320-7108-F3AA-B471-5B636527F084}"/>
              </a:ext>
            </a:extLst>
          </p:cNvPr>
          <p:cNvSpPr txBox="1">
            <a:spLocks noChangeArrowheads="1"/>
          </p:cNvSpPr>
          <p:nvPr/>
        </p:nvSpPr>
        <p:spPr bwMode="auto">
          <a:xfrm>
            <a:off x="577850" y="1506538"/>
            <a:ext cx="78073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120000"/>
              </a:lnSpc>
              <a:spcBef>
                <a:spcPct val="75000"/>
              </a:spcBef>
            </a:pPr>
            <a:r>
              <a:rPr lang="en-US" altLang="en-US" sz="2800"/>
              <a:t>In an array, an empty variable is left behind when something is deleted.</a:t>
            </a:r>
          </a:p>
        </p:txBody>
      </p:sp>
      <p:pic>
        <p:nvPicPr>
          <p:cNvPr id="14340" name="Picture 4">
            <a:extLst>
              <a:ext uri="{FF2B5EF4-FFF2-40B4-BE49-F238E27FC236}">
                <a16:creationId xmlns:a16="http://schemas.microsoft.com/office/drawing/2014/main" id="{0AC27869-DF82-368D-F976-ECE993955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213" y="2781300"/>
            <a:ext cx="6759575"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752DEF3-4887-99EB-4CE9-C90216A9FA1C}"/>
              </a:ext>
            </a:extLst>
          </p:cNvPr>
          <p:cNvSpPr>
            <a:spLocks noGrp="1" noChangeArrowheads="1"/>
          </p:cNvSpPr>
          <p:nvPr>
            <p:ph type="title"/>
          </p:nvPr>
        </p:nvSpPr>
        <p:spPr/>
        <p:txBody>
          <a:bodyPr/>
          <a:lstStyle/>
          <a:p>
            <a:pPr eaLnBrk="1" hangingPunct="1"/>
            <a:r>
              <a:rPr lang="en-US" altLang="en-US" sz="3200"/>
              <a:t>What’s wrong with Array and Why lists?</a:t>
            </a:r>
          </a:p>
        </p:txBody>
      </p:sp>
      <p:sp>
        <p:nvSpPr>
          <p:cNvPr id="10243" name="Rectangle 3">
            <a:extLst>
              <a:ext uri="{FF2B5EF4-FFF2-40B4-BE49-F238E27FC236}">
                <a16:creationId xmlns:a16="http://schemas.microsoft.com/office/drawing/2014/main" id="{DA7F9B19-CC87-84AC-59FB-63C85A33854D}"/>
              </a:ext>
            </a:extLst>
          </p:cNvPr>
          <p:cNvSpPr>
            <a:spLocks noGrp="1" noChangeArrowheads="1"/>
          </p:cNvSpPr>
          <p:nvPr>
            <p:ph type="body" idx="1"/>
          </p:nvPr>
        </p:nvSpPr>
        <p:spPr/>
        <p:txBody>
          <a:bodyPr/>
          <a:lstStyle/>
          <a:p>
            <a:pPr eaLnBrk="1" hangingPunct="1">
              <a:lnSpc>
                <a:spcPct val="90000"/>
              </a:lnSpc>
            </a:pPr>
            <a:r>
              <a:rPr lang="en-US" altLang="en-US" dirty="0"/>
              <a:t>Disadvantages of arrays as storage data structures:</a:t>
            </a:r>
          </a:p>
          <a:p>
            <a:pPr lvl="1" eaLnBrk="1" hangingPunct="1">
              <a:lnSpc>
                <a:spcPct val="90000"/>
              </a:lnSpc>
            </a:pPr>
            <a:r>
              <a:rPr lang="en-US" altLang="en-US" dirty="0"/>
              <a:t>slow searching in unordered array</a:t>
            </a:r>
          </a:p>
          <a:p>
            <a:pPr lvl="1" eaLnBrk="1" hangingPunct="1">
              <a:lnSpc>
                <a:spcPct val="90000"/>
              </a:lnSpc>
            </a:pPr>
            <a:r>
              <a:rPr lang="en-US" altLang="en-US" dirty="0"/>
              <a:t>slow insertion in ordered array </a:t>
            </a:r>
          </a:p>
          <a:p>
            <a:pPr lvl="1" eaLnBrk="1" hangingPunct="1">
              <a:lnSpc>
                <a:spcPct val="90000"/>
              </a:lnSpc>
            </a:pPr>
            <a:r>
              <a:rPr lang="en-US" altLang="en-US" dirty="0"/>
              <a:t>Fixed size</a:t>
            </a:r>
          </a:p>
          <a:p>
            <a:pPr eaLnBrk="1" hangingPunct="1">
              <a:lnSpc>
                <a:spcPct val="90000"/>
              </a:lnSpc>
            </a:pPr>
            <a:r>
              <a:rPr lang="en-US" altLang="en-US" dirty="0"/>
              <a:t>Linked lists solve some of these problems</a:t>
            </a:r>
          </a:p>
          <a:p>
            <a:pPr eaLnBrk="1" hangingPunct="1">
              <a:lnSpc>
                <a:spcPct val="90000"/>
              </a:lnSpc>
            </a:pPr>
            <a:r>
              <a:rPr lang="en-US" altLang="en-US" dirty="0"/>
              <a:t>Linked lists are general purpose storage data structures and are versatile.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B1D1A9D-B4EA-D404-8217-86AD452913D8}"/>
              </a:ext>
            </a:extLst>
          </p:cNvPr>
          <p:cNvSpPr>
            <a:spLocks noGrp="1" noChangeArrowheads="1"/>
          </p:cNvSpPr>
          <p:nvPr>
            <p:ph type="title"/>
          </p:nvPr>
        </p:nvSpPr>
        <p:spPr/>
        <p:txBody>
          <a:bodyPr/>
          <a:lstStyle/>
          <a:p>
            <a:r>
              <a:rPr lang="en-US" altLang="en-US"/>
              <a:t>Nodes and pointers</a:t>
            </a:r>
          </a:p>
        </p:txBody>
      </p:sp>
      <p:pic>
        <p:nvPicPr>
          <p:cNvPr id="16387" name="Picture 5">
            <a:extLst>
              <a:ext uri="{FF2B5EF4-FFF2-40B4-BE49-F238E27FC236}">
                <a16:creationId xmlns:a16="http://schemas.microsoft.com/office/drawing/2014/main" id="{0B0DD9EA-B3E0-9468-A921-5A68E3AC7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971800"/>
            <a:ext cx="13335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E0AA5DF-FA96-1244-2E7B-0021499302EE}"/>
              </a:ext>
            </a:extLst>
          </p:cNvPr>
          <p:cNvSpPr>
            <a:spLocks noGrp="1" noChangeArrowheads="1"/>
          </p:cNvSpPr>
          <p:nvPr>
            <p:ph type="title"/>
          </p:nvPr>
        </p:nvSpPr>
        <p:spPr>
          <a:xfrm>
            <a:off x="457200" y="0"/>
            <a:ext cx="8229600" cy="1371600"/>
          </a:xfrm>
        </p:spPr>
        <p:txBody>
          <a:bodyPr/>
          <a:lstStyle/>
          <a:p>
            <a:r>
              <a:rPr lang="en-US" altLang="zh-CN" dirty="0">
                <a:ea typeface="宋体" panose="02010600030101010101" pitchFamily="2" charset="-122"/>
              </a:rPr>
              <a:t>Linked Lists</a:t>
            </a:r>
          </a:p>
        </p:txBody>
      </p:sp>
      <p:sp>
        <p:nvSpPr>
          <p:cNvPr id="9219" name="Rectangle 3">
            <a:extLst>
              <a:ext uri="{FF2B5EF4-FFF2-40B4-BE49-F238E27FC236}">
                <a16:creationId xmlns:a16="http://schemas.microsoft.com/office/drawing/2014/main" id="{2AA2B180-2F9E-D61D-514A-69249470868A}"/>
              </a:ext>
            </a:extLst>
          </p:cNvPr>
          <p:cNvSpPr>
            <a:spLocks noGrp="1" noChangeArrowheads="1"/>
          </p:cNvSpPr>
          <p:nvPr>
            <p:ph type="body" idx="1"/>
          </p:nvPr>
        </p:nvSpPr>
        <p:spPr>
          <a:xfrm>
            <a:off x="152400" y="2209800"/>
            <a:ext cx="7848600" cy="3048000"/>
          </a:xfrm>
        </p:spPr>
        <p:txBody>
          <a:bodyPr/>
          <a:lstStyle/>
          <a:p>
            <a:r>
              <a:rPr lang="en-US" altLang="zh-CN" sz="2800" dirty="0">
                <a:ea typeface="宋体" panose="02010600030101010101" pitchFamily="2" charset="-122"/>
              </a:rPr>
              <a:t>A </a:t>
            </a:r>
            <a:r>
              <a:rPr lang="en-US" altLang="zh-CN" sz="2800" i="1" dirty="0">
                <a:solidFill>
                  <a:srgbClr val="FFCC00"/>
                </a:solidFill>
                <a:ea typeface="宋体" panose="02010600030101010101" pitchFamily="2" charset="-122"/>
              </a:rPr>
              <a:t>linked list</a:t>
            </a:r>
            <a:r>
              <a:rPr lang="en-US" altLang="zh-CN" sz="2800" dirty="0">
                <a:ea typeface="宋体" panose="02010600030101010101" pitchFamily="2" charset="-122"/>
              </a:rPr>
              <a:t> is a series of connected </a:t>
            </a:r>
            <a:r>
              <a:rPr lang="en-US" altLang="zh-CN" sz="2800" i="1" dirty="0">
                <a:solidFill>
                  <a:srgbClr val="FFCC00"/>
                </a:solidFill>
                <a:ea typeface="宋体" panose="02010600030101010101" pitchFamily="2" charset="-122"/>
              </a:rPr>
              <a:t>nodes</a:t>
            </a:r>
          </a:p>
          <a:p>
            <a:r>
              <a:rPr lang="en-US" altLang="zh-CN" sz="2800" dirty="0">
                <a:ea typeface="宋体" panose="02010600030101010101" pitchFamily="2" charset="-122"/>
              </a:rPr>
              <a:t>Each node contains at least</a:t>
            </a:r>
          </a:p>
          <a:p>
            <a:pPr lvl="1"/>
            <a:r>
              <a:rPr lang="en-US" altLang="zh-CN" dirty="0">
                <a:ea typeface="宋体" panose="02010600030101010101" pitchFamily="2" charset="-122"/>
              </a:rPr>
              <a:t>A piece of data (any type)</a:t>
            </a:r>
          </a:p>
          <a:p>
            <a:pPr lvl="1"/>
            <a:r>
              <a:rPr lang="en-US" altLang="zh-CN" dirty="0">
                <a:ea typeface="宋体" panose="02010600030101010101" pitchFamily="2" charset="-122"/>
              </a:rPr>
              <a:t>Pointer to the next node in the list</a:t>
            </a:r>
          </a:p>
          <a:p>
            <a:r>
              <a:rPr lang="en-US" altLang="zh-CN" sz="2800" i="1" dirty="0">
                <a:solidFill>
                  <a:srgbClr val="FFCC00"/>
                </a:solidFill>
                <a:ea typeface="宋体" panose="02010600030101010101" pitchFamily="2" charset="-122"/>
              </a:rPr>
              <a:t>Head</a:t>
            </a:r>
            <a:r>
              <a:rPr lang="en-US" altLang="zh-CN" sz="2800" dirty="0">
                <a:ea typeface="宋体" panose="02010600030101010101" pitchFamily="2" charset="-122"/>
              </a:rPr>
              <a:t>: pointer to the first node</a:t>
            </a:r>
          </a:p>
          <a:p>
            <a:r>
              <a:rPr lang="en-US" altLang="zh-CN" sz="2800" dirty="0">
                <a:ea typeface="宋体" panose="02010600030101010101" pitchFamily="2" charset="-122"/>
              </a:rPr>
              <a:t>The last node points to </a:t>
            </a:r>
            <a:r>
              <a:rPr lang="en-US" altLang="zh-CN" sz="2800" dirty="0">
                <a:latin typeface="Courier New" panose="02070309020205020404" pitchFamily="49" charset="0"/>
                <a:ea typeface="宋体" panose="02010600030101010101" pitchFamily="2" charset="-122"/>
              </a:rPr>
              <a:t>NULL</a:t>
            </a:r>
          </a:p>
        </p:txBody>
      </p:sp>
      <p:sp>
        <p:nvSpPr>
          <p:cNvPr id="17412" name="Rectangle 15">
            <a:extLst>
              <a:ext uri="{FF2B5EF4-FFF2-40B4-BE49-F238E27FC236}">
                <a16:creationId xmlns:a16="http://schemas.microsoft.com/office/drawing/2014/main" id="{F9229BDB-E0E4-6378-79A5-196B908EF7CA}"/>
              </a:ext>
            </a:extLst>
          </p:cNvPr>
          <p:cNvSpPr>
            <a:spLocks noChangeArrowheads="1"/>
          </p:cNvSpPr>
          <p:nvPr/>
        </p:nvSpPr>
        <p:spPr bwMode="auto">
          <a:xfrm>
            <a:off x="3267075" y="107315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13" name="Line 16">
            <a:extLst>
              <a:ext uri="{FF2B5EF4-FFF2-40B4-BE49-F238E27FC236}">
                <a16:creationId xmlns:a16="http://schemas.microsoft.com/office/drawing/2014/main" id="{A6985149-FD9A-6E46-001C-FB7A0BB56F22}"/>
              </a:ext>
            </a:extLst>
          </p:cNvPr>
          <p:cNvSpPr>
            <a:spLocks noChangeShapeType="1"/>
          </p:cNvSpPr>
          <p:nvPr/>
        </p:nvSpPr>
        <p:spPr bwMode="auto">
          <a:xfrm flipV="1">
            <a:off x="3571875" y="137795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14" name="Rectangle 18">
            <a:extLst>
              <a:ext uri="{FF2B5EF4-FFF2-40B4-BE49-F238E27FC236}">
                <a16:creationId xmlns:a16="http://schemas.microsoft.com/office/drawing/2014/main" id="{BB6C0811-E8F0-914B-BDBA-D7DFEF540970}"/>
              </a:ext>
            </a:extLst>
          </p:cNvPr>
          <p:cNvSpPr>
            <a:spLocks noChangeArrowheads="1"/>
          </p:cNvSpPr>
          <p:nvPr/>
        </p:nvSpPr>
        <p:spPr bwMode="auto">
          <a:xfrm>
            <a:off x="5095875" y="107315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15" name="Line 19">
            <a:extLst>
              <a:ext uri="{FF2B5EF4-FFF2-40B4-BE49-F238E27FC236}">
                <a16:creationId xmlns:a16="http://schemas.microsoft.com/office/drawing/2014/main" id="{BAB590FA-044A-DE00-49EE-7829E8B9A18A}"/>
              </a:ext>
            </a:extLst>
          </p:cNvPr>
          <p:cNvSpPr>
            <a:spLocks noChangeShapeType="1"/>
          </p:cNvSpPr>
          <p:nvPr/>
        </p:nvSpPr>
        <p:spPr bwMode="auto">
          <a:xfrm flipV="1">
            <a:off x="5400675" y="137795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16" name="Rectangle 21">
            <a:extLst>
              <a:ext uri="{FF2B5EF4-FFF2-40B4-BE49-F238E27FC236}">
                <a16:creationId xmlns:a16="http://schemas.microsoft.com/office/drawing/2014/main" id="{3690E83B-1CF8-6512-C939-0266E3A3256B}"/>
              </a:ext>
            </a:extLst>
          </p:cNvPr>
          <p:cNvSpPr>
            <a:spLocks noChangeArrowheads="1"/>
          </p:cNvSpPr>
          <p:nvPr/>
        </p:nvSpPr>
        <p:spPr bwMode="auto">
          <a:xfrm>
            <a:off x="6924675" y="107315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17417" name="Group 36">
            <a:extLst>
              <a:ext uri="{FF2B5EF4-FFF2-40B4-BE49-F238E27FC236}">
                <a16:creationId xmlns:a16="http://schemas.microsoft.com/office/drawing/2014/main" id="{B7F82D33-6194-B22E-BC78-3EF271CBB418}"/>
              </a:ext>
            </a:extLst>
          </p:cNvPr>
          <p:cNvGrpSpPr>
            <a:grpSpLocks/>
          </p:cNvGrpSpPr>
          <p:nvPr/>
        </p:nvGrpSpPr>
        <p:grpSpPr bwMode="auto">
          <a:xfrm>
            <a:off x="2657475" y="1073150"/>
            <a:ext cx="609600" cy="609600"/>
            <a:chOff x="1728" y="2880"/>
            <a:chExt cx="384" cy="384"/>
          </a:xfrm>
        </p:grpSpPr>
        <p:sp>
          <p:nvSpPr>
            <p:cNvPr id="17437" name="Rectangle 14">
              <a:extLst>
                <a:ext uri="{FF2B5EF4-FFF2-40B4-BE49-F238E27FC236}">
                  <a16:creationId xmlns:a16="http://schemas.microsoft.com/office/drawing/2014/main" id="{06D8C9F5-3B0F-105E-E69F-622F078FF0D1}"/>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38" name="Text Box 23">
              <a:extLst>
                <a:ext uri="{FF2B5EF4-FFF2-40B4-BE49-F238E27FC236}">
                  <a16:creationId xmlns:a16="http://schemas.microsoft.com/office/drawing/2014/main" id="{384C7366-081B-99C1-8915-AB9E3037F372}"/>
                </a:ext>
              </a:extLst>
            </p:cNvPr>
            <p:cNvSpPr txBox="1">
              <a:spLocks noChangeArrowheads="1"/>
            </p:cNvSpPr>
            <p:nvPr/>
          </p:nvSpPr>
          <p:spPr bwMode="auto">
            <a:xfrm>
              <a:off x="1819" y="29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dirty="0">
                  <a:solidFill>
                    <a:schemeClr val="bg1"/>
                  </a:solidFill>
                  <a:latin typeface="Tahoma" panose="020B0604030504040204" pitchFamily="34" charset="0"/>
                  <a:ea typeface="宋体" panose="02010600030101010101" pitchFamily="2" charset="-122"/>
                </a:rPr>
                <a:t>A</a:t>
              </a:r>
            </a:p>
          </p:txBody>
        </p:sp>
      </p:grpSp>
      <p:sp>
        <p:nvSpPr>
          <p:cNvPr id="17418" name="Text Box 29">
            <a:extLst>
              <a:ext uri="{FF2B5EF4-FFF2-40B4-BE49-F238E27FC236}">
                <a16:creationId xmlns:a16="http://schemas.microsoft.com/office/drawing/2014/main" id="{2209AA6C-0446-2370-D236-2A75561AF3B7}"/>
              </a:ext>
            </a:extLst>
          </p:cNvPr>
          <p:cNvSpPr txBox="1">
            <a:spLocks noChangeArrowheads="1"/>
          </p:cNvSpPr>
          <p:nvPr/>
        </p:nvSpPr>
        <p:spPr bwMode="auto">
          <a:xfrm>
            <a:off x="7050088" y="1181100"/>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zh-CN" altLang="en-US">
                <a:latin typeface="Tahoma" panose="020B0604030504040204" pitchFamily="34" charset="0"/>
                <a:ea typeface="宋体" panose="02010600030101010101" pitchFamily="2" charset="-122"/>
                <a:sym typeface="Symbol" panose="05050102010706020507" pitchFamily="18" charset="2"/>
              </a:rPr>
              <a:t></a:t>
            </a:r>
            <a:endParaRPr lang="zh-CN" altLang="en-US">
              <a:latin typeface="Tahoma" panose="020B0604030504040204" pitchFamily="34" charset="0"/>
              <a:ea typeface="宋体" panose="02010600030101010101" pitchFamily="2" charset="-122"/>
            </a:endParaRPr>
          </a:p>
        </p:txBody>
      </p:sp>
      <p:sp>
        <p:nvSpPr>
          <p:cNvPr id="17419" name="Rectangle 31">
            <a:extLst>
              <a:ext uri="{FF2B5EF4-FFF2-40B4-BE49-F238E27FC236}">
                <a16:creationId xmlns:a16="http://schemas.microsoft.com/office/drawing/2014/main" id="{E484CF02-ED29-0C3C-187D-0ECA24F1BDD2}"/>
              </a:ext>
            </a:extLst>
          </p:cNvPr>
          <p:cNvSpPr>
            <a:spLocks noChangeArrowheads="1"/>
          </p:cNvSpPr>
          <p:nvPr/>
        </p:nvSpPr>
        <p:spPr bwMode="auto">
          <a:xfrm>
            <a:off x="1438275" y="106680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20" name="Line 13">
            <a:extLst>
              <a:ext uri="{FF2B5EF4-FFF2-40B4-BE49-F238E27FC236}">
                <a16:creationId xmlns:a16="http://schemas.microsoft.com/office/drawing/2014/main" id="{AA2319B8-75C7-148E-774F-1EE989E782F6}"/>
              </a:ext>
            </a:extLst>
          </p:cNvPr>
          <p:cNvSpPr>
            <a:spLocks noChangeShapeType="1"/>
          </p:cNvSpPr>
          <p:nvPr/>
        </p:nvSpPr>
        <p:spPr bwMode="auto">
          <a:xfrm flipV="1">
            <a:off x="1743075" y="137795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1" name="Text Box 34">
            <a:extLst>
              <a:ext uri="{FF2B5EF4-FFF2-40B4-BE49-F238E27FC236}">
                <a16:creationId xmlns:a16="http://schemas.microsoft.com/office/drawing/2014/main" id="{E316F19D-3369-A3F8-F872-6C35EB19A0A5}"/>
              </a:ext>
            </a:extLst>
          </p:cNvPr>
          <p:cNvSpPr txBox="1">
            <a:spLocks noChangeArrowheads="1"/>
          </p:cNvSpPr>
          <p:nvPr/>
        </p:nvSpPr>
        <p:spPr bwMode="auto">
          <a:xfrm>
            <a:off x="1309209" y="1758950"/>
            <a:ext cx="886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dirty="0">
                <a:solidFill>
                  <a:srgbClr val="FF0000"/>
                </a:solidFill>
                <a:latin typeface="Tahoma" panose="020B0604030504040204" pitchFamily="34" charset="0"/>
                <a:ea typeface="宋体" panose="02010600030101010101" pitchFamily="2" charset="-122"/>
              </a:rPr>
              <a:t>Head</a:t>
            </a:r>
          </a:p>
        </p:txBody>
      </p:sp>
      <p:grpSp>
        <p:nvGrpSpPr>
          <p:cNvPr id="17422" name="Group 37">
            <a:extLst>
              <a:ext uri="{FF2B5EF4-FFF2-40B4-BE49-F238E27FC236}">
                <a16:creationId xmlns:a16="http://schemas.microsoft.com/office/drawing/2014/main" id="{0E678A6D-35DF-DFA4-1048-B1B7FAAD214A}"/>
              </a:ext>
            </a:extLst>
          </p:cNvPr>
          <p:cNvGrpSpPr>
            <a:grpSpLocks/>
          </p:cNvGrpSpPr>
          <p:nvPr/>
        </p:nvGrpSpPr>
        <p:grpSpPr bwMode="auto">
          <a:xfrm>
            <a:off x="4486275" y="1073150"/>
            <a:ext cx="609600" cy="609600"/>
            <a:chOff x="1728" y="2880"/>
            <a:chExt cx="384" cy="384"/>
          </a:xfrm>
        </p:grpSpPr>
        <p:sp>
          <p:nvSpPr>
            <p:cNvPr id="17435" name="Rectangle 38">
              <a:extLst>
                <a:ext uri="{FF2B5EF4-FFF2-40B4-BE49-F238E27FC236}">
                  <a16:creationId xmlns:a16="http://schemas.microsoft.com/office/drawing/2014/main" id="{209E06A4-1352-764D-5ED6-0A3E3E23C7B9}"/>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36" name="Text Box 39">
              <a:extLst>
                <a:ext uri="{FF2B5EF4-FFF2-40B4-BE49-F238E27FC236}">
                  <a16:creationId xmlns:a16="http://schemas.microsoft.com/office/drawing/2014/main" id="{5C2AE161-6618-5917-FE1C-9C306F30F7B7}"/>
                </a:ext>
              </a:extLst>
            </p:cNvPr>
            <p:cNvSpPr txBox="1">
              <a:spLocks noChangeArrowheads="1"/>
            </p:cNvSpPr>
            <p:nvPr/>
          </p:nvSpPr>
          <p:spPr bwMode="auto">
            <a:xfrm>
              <a:off x="1820" y="296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B</a:t>
              </a:r>
            </a:p>
          </p:txBody>
        </p:sp>
      </p:grpSp>
      <p:grpSp>
        <p:nvGrpSpPr>
          <p:cNvPr id="17423" name="Group 40">
            <a:extLst>
              <a:ext uri="{FF2B5EF4-FFF2-40B4-BE49-F238E27FC236}">
                <a16:creationId xmlns:a16="http://schemas.microsoft.com/office/drawing/2014/main" id="{7C744EED-F516-39A0-B756-1C935E706601}"/>
              </a:ext>
            </a:extLst>
          </p:cNvPr>
          <p:cNvGrpSpPr>
            <a:grpSpLocks/>
          </p:cNvGrpSpPr>
          <p:nvPr/>
        </p:nvGrpSpPr>
        <p:grpSpPr bwMode="auto">
          <a:xfrm>
            <a:off x="6315075" y="1073150"/>
            <a:ext cx="609600" cy="609600"/>
            <a:chOff x="1728" y="2880"/>
            <a:chExt cx="384" cy="384"/>
          </a:xfrm>
        </p:grpSpPr>
        <p:sp>
          <p:nvSpPr>
            <p:cNvPr id="17433" name="Rectangle 41">
              <a:extLst>
                <a:ext uri="{FF2B5EF4-FFF2-40B4-BE49-F238E27FC236}">
                  <a16:creationId xmlns:a16="http://schemas.microsoft.com/office/drawing/2014/main" id="{186506A5-CCE3-47BF-FE1D-5239970D77B9}"/>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34" name="Text Box 42">
              <a:extLst>
                <a:ext uri="{FF2B5EF4-FFF2-40B4-BE49-F238E27FC236}">
                  <a16:creationId xmlns:a16="http://schemas.microsoft.com/office/drawing/2014/main" id="{56B84E04-4F51-3205-76F5-1BBA387DFF63}"/>
                </a:ext>
              </a:extLst>
            </p:cNvPr>
            <p:cNvSpPr txBox="1">
              <a:spLocks noChangeArrowheads="1"/>
            </p:cNvSpPr>
            <p:nvPr/>
          </p:nvSpPr>
          <p:spPr bwMode="auto">
            <a:xfrm>
              <a:off x="1819" y="29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C</a:t>
              </a:r>
            </a:p>
          </p:txBody>
        </p:sp>
      </p:grpSp>
      <p:sp>
        <p:nvSpPr>
          <p:cNvPr id="17424" name="Rectangle 43">
            <a:extLst>
              <a:ext uri="{FF2B5EF4-FFF2-40B4-BE49-F238E27FC236}">
                <a16:creationId xmlns:a16="http://schemas.microsoft.com/office/drawing/2014/main" id="{04EFE5D4-F466-E701-021B-A98F84DF9467}"/>
              </a:ext>
            </a:extLst>
          </p:cNvPr>
          <p:cNvSpPr>
            <a:spLocks noChangeArrowheads="1"/>
          </p:cNvSpPr>
          <p:nvPr/>
        </p:nvSpPr>
        <p:spPr bwMode="auto">
          <a:xfrm>
            <a:off x="7493000" y="5346700"/>
            <a:ext cx="9144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17425" name="Group 44">
            <a:extLst>
              <a:ext uri="{FF2B5EF4-FFF2-40B4-BE49-F238E27FC236}">
                <a16:creationId xmlns:a16="http://schemas.microsoft.com/office/drawing/2014/main" id="{0DA4C2D0-2B44-6433-738F-ED82F6AEF59D}"/>
              </a:ext>
            </a:extLst>
          </p:cNvPr>
          <p:cNvGrpSpPr>
            <a:grpSpLocks/>
          </p:cNvGrpSpPr>
          <p:nvPr/>
        </p:nvGrpSpPr>
        <p:grpSpPr bwMode="auto">
          <a:xfrm>
            <a:off x="6426200" y="5346700"/>
            <a:ext cx="1066800" cy="609600"/>
            <a:chOff x="1728" y="2880"/>
            <a:chExt cx="384" cy="384"/>
          </a:xfrm>
        </p:grpSpPr>
        <p:sp>
          <p:nvSpPr>
            <p:cNvPr id="17431" name="Rectangle 45">
              <a:extLst>
                <a:ext uri="{FF2B5EF4-FFF2-40B4-BE49-F238E27FC236}">
                  <a16:creationId xmlns:a16="http://schemas.microsoft.com/office/drawing/2014/main" id="{533BEEEE-10C8-FD55-FFD2-096244C2D8DD}"/>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32" name="Text Box 46">
              <a:extLst>
                <a:ext uri="{FF2B5EF4-FFF2-40B4-BE49-F238E27FC236}">
                  <a16:creationId xmlns:a16="http://schemas.microsoft.com/office/drawing/2014/main" id="{B29FA6A4-6CF6-BABA-0C87-010934D475C7}"/>
                </a:ext>
              </a:extLst>
            </p:cNvPr>
            <p:cNvSpPr txBox="1">
              <a:spLocks noChangeArrowheads="1"/>
            </p:cNvSpPr>
            <p:nvPr/>
          </p:nvSpPr>
          <p:spPr bwMode="auto">
            <a:xfrm>
              <a:off x="1864" y="2966"/>
              <a:ext cx="1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A</a:t>
              </a:r>
            </a:p>
          </p:txBody>
        </p:sp>
      </p:grpSp>
      <p:sp>
        <p:nvSpPr>
          <p:cNvPr id="17426" name="Text Box 51">
            <a:extLst>
              <a:ext uri="{FF2B5EF4-FFF2-40B4-BE49-F238E27FC236}">
                <a16:creationId xmlns:a16="http://schemas.microsoft.com/office/drawing/2014/main" id="{D9858756-9FD2-E806-1950-C4B45E3D4AC6}"/>
              </a:ext>
            </a:extLst>
          </p:cNvPr>
          <p:cNvSpPr txBox="1">
            <a:spLocks noChangeArrowheads="1"/>
          </p:cNvSpPr>
          <p:nvPr/>
        </p:nvSpPr>
        <p:spPr bwMode="auto">
          <a:xfrm>
            <a:off x="6705600" y="60340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data</a:t>
            </a:r>
          </a:p>
        </p:txBody>
      </p:sp>
      <p:sp>
        <p:nvSpPr>
          <p:cNvPr id="17427" name="Text Box 53">
            <a:extLst>
              <a:ext uri="{FF2B5EF4-FFF2-40B4-BE49-F238E27FC236}">
                <a16:creationId xmlns:a16="http://schemas.microsoft.com/office/drawing/2014/main" id="{BC2F37A0-DECA-D31E-A584-1D1382259367}"/>
              </a:ext>
            </a:extLst>
          </p:cNvPr>
          <p:cNvSpPr txBox="1">
            <a:spLocks noChangeArrowheads="1"/>
          </p:cNvSpPr>
          <p:nvPr/>
        </p:nvSpPr>
        <p:spPr bwMode="auto">
          <a:xfrm>
            <a:off x="7543800" y="6034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pointer</a:t>
            </a:r>
          </a:p>
        </p:txBody>
      </p:sp>
      <p:sp>
        <p:nvSpPr>
          <p:cNvPr id="17428" name="Rectangle 54">
            <a:extLst>
              <a:ext uri="{FF2B5EF4-FFF2-40B4-BE49-F238E27FC236}">
                <a16:creationId xmlns:a16="http://schemas.microsoft.com/office/drawing/2014/main" id="{A4A93C50-E215-7E96-CCA3-BB3F83685DB1}"/>
              </a:ext>
            </a:extLst>
          </p:cNvPr>
          <p:cNvSpPr>
            <a:spLocks noChangeArrowheads="1"/>
          </p:cNvSpPr>
          <p:nvPr/>
        </p:nvSpPr>
        <p:spPr bwMode="auto">
          <a:xfrm>
            <a:off x="5486400" y="4953000"/>
            <a:ext cx="3352800" cy="1600200"/>
          </a:xfrm>
          <a:prstGeom prst="rect">
            <a:avLst/>
          </a:prstGeom>
          <a:noFill/>
          <a:ln w="3175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29" name="Text Box 55">
            <a:extLst>
              <a:ext uri="{FF2B5EF4-FFF2-40B4-BE49-F238E27FC236}">
                <a16:creationId xmlns:a16="http://schemas.microsoft.com/office/drawing/2014/main" id="{9F46BB7C-0136-99AF-07FC-29256AFB0335}"/>
              </a:ext>
            </a:extLst>
          </p:cNvPr>
          <p:cNvSpPr txBox="1">
            <a:spLocks noChangeArrowheads="1"/>
          </p:cNvSpPr>
          <p:nvPr/>
        </p:nvSpPr>
        <p:spPr bwMode="auto">
          <a:xfrm>
            <a:off x="5562600" y="50434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dirty="0">
                <a:ea typeface="宋体" panose="02010600030101010101" pitchFamily="2" charset="-122"/>
              </a:rPr>
              <a:t>node</a:t>
            </a:r>
          </a:p>
        </p:txBody>
      </p:sp>
      <p:sp>
        <p:nvSpPr>
          <p:cNvPr id="17430" name="Line 56">
            <a:extLst>
              <a:ext uri="{FF2B5EF4-FFF2-40B4-BE49-F238E27FC236}">
                <a16:creationId xmlns:a16="http://schemas.microsoft.com/office/drawing/2014/main" id="{EE076A56-81AA-468F-7223-285E45B39CDE}"/>
              </a:ext>
            </a:extLst>
          </p:cNvPr>
          <p:cNvSpPr>
            <a:spLocks noChangeShapeType="1"/>
          </p:cNvSpPr>
          <p:nvPr/>
        </p:nvSpPr>
        <p:spPr bwMode="auto">
          <a:xfrm flipV="1">
            <a:off x="8077200" y="56388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05BF63A-EF17-0844-2823-2B07A915A77E}"/>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A70B129-8F50-4D1D-82CB-9CA250EB0EEB}" type="slidenum">
              <a:rPr lang="en-US" altLang="en-US" sz="1000">
                <a:latin typeface="Arial" panose="020B0604020202020204" pitchFamily="34" charset="0"/>
              </a:rPr>
              <a:pPr/>
              <a:t>15</a:t>
            </a:fld>
            <a:endParaRPr lang="en-US" altLang="en-US" sz="1000">
              <a:latin typeface="Arial" panose="020B0604020202020204" pitchFamily="34" charset="0"/>
            </a:endParaRPr>
          </a:p>
        </p:txBody>
      </p:sp>
      <p:sp>
        <p:nvSpPr>
          <p:cNvPr id="18435" name="Rectangle 2">
            <a:extLst>
              <a:ext uri="{FF2B5EF4-FFF2-40B4-BE49-F238E27FC236}">
                <a16:creationId xmlns:a16="http://schemas.microsoft.com/office/drawing/2014/main" id="{58D7E73D-30C0-C40C-F2AA-D310031E3678}"/>
              </a:ext>
            </a:extLst>
          </p:cNvPr>
          <p:cNvSpPr>
            <a:spLocks noGrp="1" noChangeArrowheads="1"/>
          </p:cNvSpPr>
          <p:nvPr>
            <p:ph type="title"/>
          </p:nvPr>
        </p:nvSpPr>
        <p:spPr/>
        <p:txBody>
          <a:bodyPr/>
          <a:lstStyle/>
          <a:p>
            <a:r>
              <a:rPr lang="en-US" altLang="en-US">
                <a:cs typeface="Times New Roman" panose="02020603050405020304" pitchFamily="18" charset="0"/>
              </a:rPr>
              <a:t>The composition of a Linked List</a:t>
            </a:r>
          </a:p>
        </p:txBody>
      </p:sp>
      <p:sp>
        <p:nvSpPr>
          <p:cNvPr id="18436" name="Rectangle 3">
            <a:extLst>
              <a:ext uri="{FF2B5EF4-FFF2-40B4-BE49-F238E27FC236}">
                <a16:creationId xmlns:a16="http://schemas.microsoft.com/office/drawing/2014/main" id="{F403870D-05A7-5B9D-5C88-04102E91EB1A}"/>
              </a:ext>
            </a:extLst>
          </p:cNvPr>
          <p:cNvSpPr>
            <a:spLocks noGrp="1" noChangeArrowheads="1"/>
          </p:cNvSpPr>
          <p:nvPr>
            <p:ph type="body" idx="1"/>
          </p:nvPr>
        </p:nvSpPr>
        <p:spPr>
          <a:xfrm>
            <a:off x="685800" y="1981200"/>
            <a:ext cx="7772400" cy="1600200"/>
          </a:xfrm>
        </p:spPr>
        <p:txBody>
          <a:bodyPr/>
          <a:lstStyle/>
          <a:p>
            <a:r>
              <a:rPr lang="en-US" altLang="en-US">
                <a:cs typeface="Times New Roman" panose="02020603050405020304" pitchFamily="18" charset="0"/>
              </a:rPr>
              <a:t>A linked list is called "linked" because each node in the series has a pointer that links to the next node in the list. </a:t>
            </a:r>
          </a:p>
        </p:txBody>
      </p:sp>
      <p:sp>
        <p:nvSpPr>
          <p:cNvPr id="18437" name="Rectangle 5">
            <a:extLst>
              <a:ext uri="{FF2B5EF4-FFF2-40B4-BE49-F238E27FC236}">
                <a16:creationId xmlns:a16="http://schemas.microsoft.com/office/drawing/2014/main" id="{4BDC854B-0CE8-AC4B-F04D-60774C51DDBD}"/>
              </a:ext>
            </a:extLst>
          </p:cNvPr>
          <p:cNvSpPr>
            <a:spLocks noChangeArrowheads="1"/>
          </p:cNvSpPr>
          <p:nvPr/>
        </p:nvSpPr>
        <p:spPr bwMode="auto">
          <a:xfrm>
            <a:off x="161925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18438" name="Picture 4" descr="Figure 17-2">
            <a:extLst>
              <a:ext uri="{FF2B5EF4-FFF2-40B4-BE49-F238E27FC236}">
                <a16:creationId xmlns:a16="http://schemas.microsoft.com/office/drawing/2014/main" id="{4AE5B49C-2D58-D74D-6463-30A29A587A0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4419600"/>
            <a:ext cx="5905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6A9F580-FD70-F797-C6F4-196BC66BC609}"/>
              </a:ext>
            </a:extLst>
          </p:cNvPr>
          <p:cNvSpPr>
            <a:spLocks noGrp="1" noChangeArrowheads="1"/>
          </p:cNvSpPr>
          <p:nvPr>
            <p:ph type="title"/>
          </p:nvPr>
        </p:nvSpPr>
        <p:spPr/>
        <p:txBody>
          <a:bodyPr/>
          <a:lstStyle/>
          <a:p>
            <a:pPr eaLnBrk="1" hangingPunct="1"/>
            <a:r>
              <a:rPr lang="en-US" altLang="en-US"/>
              <a:t>Linked Lists</a:t>
            </a:r>
          </a:p>
        </p:txBody>
      </p:sp>
      <p:sp>
        <p:nvSpPr>
          <p:cNvPr id="11267" name="Rectangle 3">
            <a:extLst>
              <a:ext uri="{FF2B5EF4-FFF2-40B4-BE49-F238E27FC236}">
                <a16:creationId xmlns:a16="http://schemas.microsoft.com/office/drawing/2014/main" id="{4DF64007-1FAD-BD6C-321F-3FA5F9721DEE}"/>
              </a:ext>
            </a:extLst>
          </p:cNvPr>
          <p:cNvSpPr>
            <a:spLocks noGrp="1" noChangeArrowheads="1"/>
          </p:cNvSpPr>
          <p:nvPr>
            <p:ph type="body" idx="1"/>
          </p:nvPr>
        </p:nvSpPr>
        <p:spPr/>
        <p:txBody>
          <a:bodyPr/>
          <a:lstStyle/>
          <a:p>
            <a:pPr eaLnBrk="1" hangingPunct="1">
              <a:lnSpc>
                <a:spcPct val="90000"/>
              </a:lnSpc>
            </a:pPr>
            <a:r>
              <a:rPr lang="en-US" altLang="en-US"/>
              <a:t>Each data item is embedded in a node.</a:t>
            </a:r>
          </a:p>
          <a:p>
            <a:pPr eaLnBrk="1" hangingPunct="1">
              <a:lnSpc>
                <a:spcPct val="90000"/>
              </a:lnSpc>
            </a:pPr>
            <a:r>
              <a:rPr lang="en-US" altLang="en-US"/>
              <a:t>Each node object contains a reference to the next node in the list of items.</a:t>
            </a:r>
          </a:p>
          <a:p>
            <a:pPr eaLnBrk="1" hangingPunct="1">
              <a:lnSpc>
                <a:spcPct val="90000"/>
              </a:lnSpc>
            </a:pPr>
            <a:r>
              <a:rPr lang="en-US" altLang="en-US"/>
              <a:t>In an array items have a particular position, identified by its index.</a:t>
            </a:r>
          </a:p>
          <a:p>
            <a:pPr eaLnBrk="1" hangingPunct="1">
              <a:lnSpc>
                <a:spcPct val="90000"/>
              </a:lnSpc>
            </a:pPr>
            <a:r>
              <a:rPr lang="en-US" altLang="en-US"/>
              <a:t>In a list the only way to access an item is to traverse the 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35F6C6-9610-6553-D1BE-827A38D64765}"/>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F95E911-A0DA-46B4-8C79-D792F64C2209}" type="slidenum">
              <a:rPr lang="en-US" altLang="en-US" sz="1000">
                <a:latin typeface="Arial" panose="020B0604020202020204" pitchFamily="34" charset="0"/>
              </a:rPr>
              <a:pPr/>
              <a:t>17</a:t>
            </a:fld>
            <a:endParaRPr lang="en-US" altLang="en-US" sz="1000">
              <a:latin typeface="Arial" panose="020B0604020202020204" pitchFamily="34" charset="0"/>
            </a:endParaRPr>
          </a:p>
        </p:txBody>
      </p:sp>
      <p:sp>
        <p:nvSpPr>
          <p:cNvPr id="20483" name="Rectangle 2">
            <a:extLst>
              <a:ext uri="{FF2B5EF4-FFF2-40B4-BE49-F238E27FC236}">
                <a16:creationId xmlns:a16="http://schemas.microsoft.com/office/drawing/2014/main" id="{462C9330-4890-FEDE-D969-D4E44BCDED00}"/>
              </a:ext>
            </a:extLst>
          </p:cNvPr>
          <p:cNvSpPr>
            <a:spLocks noGrp="1" noChangeArrowheads="1"/>
          </p:cNvSpPr>
          <p:nvPr>
            <p:ph type="title"/>
          </p:nvPr>
        </p:nvSpPr>
        <p:spPr/>
        <p:txBody>
          <a:bodyPr/>
          <a:lstStyle/>
          <a:p>
            <a:r>
              <a:rPr lang="en-US" altLang="en-US">
                <a:cs typeface="Times New Roman" panose="02020603050405020304" pitchFamily="18" charset="0"/>
              </a:rPr>
              <a:t>Declarations to create a node</a:t>
            </a:r>
          </a:p>
        </p:txBody>
      </p:sp>
      <p:sp>
        <p:nvSpPr>
          <p:cNvPr id="20484" name="Rectangle 3">
            <a:extLst>
              <a:ext uri="{FF2B5EF4-FFF2-40B4-BE49-F238E27FC236}">
                <a16:creationId xmlns:a16="http://schemas.microsoft.com/office/drawing/2014/main" id="{56F8A419-6A89-8173-9FB8-F3673C700BBA}"/>
              </a:ext>
            </a:extLst>
          </p:cNvPr>
          <p:cNvSpPr>
            <a:spLocks noGrp="1" noChangeArrowheads="1"/>
          </p:cNvSpPr>
          <p:nvPr>
            <p:ph type="body" idx="1"/>
          </p:nvPr>
        </p:nvSpPr>
        <p:spPr>
          <a:xfrm>
            <a:off x="685800" y="1981200"/>
            <a:ext cx="7772400" cy="1905000"/>
          </a:xfrm>
        </p:spPr>
        <p:txBody>
          <a:bodyPr/>
          <a:lstStyle/>
          <a:p>
            <a:pPr>
              <a:lnSpc>
                <a:spcPct val="90000"/>
              </a:lnSpc>
            </a:pPr>
            <a:r>
              <a:rPr lang="en-US" altLang="en-US">
                <a:cs typeface="Times New Roman" panose="02020603050405020304" pitchFamily="18" charset="0"/>
              </a:rPr>
              <a:t>First you must declare a data structure that will be used for the nodes. For example, the following </a:t>
            </a:r>
            <a:r>
              <a:rPr lang="en-US" altLang="en-US">
                <a:latin typeface="Courier New" panose="02070309020205020404" pitchFamily="49" charset="0"/>
                <a:cs typeface="Courier New" panose="02070309020205020404" pitchFamily="49" charset="0"/>
              </a:rPr>
              <a:t>struct</a:t>
            </a:r>
            <a:r>
              <a:rPr lang="en-US" altLang="en-US">
                <a:cs typeface="Times New Roman" panose="02020603050405020304" pitchFamily="18" charset="0"/>
              </a:rPr>
              <a:t> could be used to create a list where each node holds a </a:t>
            </a:r>
            <a:r>
              <a:rPr lang="en-US" altLang="en-US">
                <a:latin typeface="Courier New" panose="02070309020205020404" pitchFamily="49" charset="0"/>
                <a:cs typeface="Courier New" panose="02070309020205020404" pitchFamily="49" charset="0"/>
              </a:rPr>
              <a:t>data</a:t>
            </a:r>
            <a:r>
              <a:rPr lang="en-US" altLang="en-US">
                <a:cs typeface="Times New Roman" panose="02020603050405020304" pitchFamily="18" charset="0"/>
              </a:rPr>
              <a:t>:</a:t>
            </a:r>
          </a:p>
        </p:txBody>
      </p:sp>
      <p:sp>
        <p:nvSpPr>
          <p:cNvPr id="20485" name="Text Box 5">
            <a:extLst>
              <a:ext uri="{FF2B5EF4-FFF2-40B4-BE49-F238E27FC236}">
                <a16:creationId xmlns:a16="http://schemas.microsoft.com/office/drawing/2014/main" id="{3B205FC6-86A9-ECA5-CCE0-DF5E78E7D76A}"/>
              </a:ext>
            </a:extLst>
          </p:cNvPr>
          <p:cNvSpPr txBox="1">
            <a:spLocks noChangeArrowheads="1"/>
          </p:cNvSpPr>
          <p:nvPr/>
        </p:nvSpPr>
        <p:spPr bwMode="auto">
          <a:xfrm>
            <a:off x="1219200" y="4191000"/>
            <a:ext cx="67056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struct Node</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int item;</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Node *next;</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a:t>
            </a:r>
            <a:endParaRPr lang="en-US" altLang="en-US" sz="1800" dirty="0">
              <a:cs typeface="Times New Roman" panose="02020603050405020304" pitchFamily="18" charset="0"/>
            </a:endParaRPr>
          </a:p>
          <a:p>
            <a:pPr>
              <a:spcBef>
                <a:spcPct val="50000"/>
              </a:spcBef>
            </a:pPr>
            <a:endParaRPr lang="en-US" altLang="en-US" sz="1800" dirty="0"/>
          </a:p>
        </p:txBody>
      </p:sp>
      <p:grpSp>
        <p:nvGrpSpPr>
          <p:cNvPr id="20486" name="Group 8">
            <a:extLst>
              <a:ext uri="{FF2B5EF4-FFF2-40B4-BE49-F238E27FC236}">
                <a16:creationId xmlns:a16="http://schemas.microsoft.com/office/drawing/2014/main" id="{352CA3FE-74CB-A320-A9B9-666DCAE0A501}"/>
              </a:ext>
            </a:extLst>
          </p:cNvPr>
          <p:cNvGrpSpPr>
            <a:grpSpLocks/>
          </p:cNvGrpSpPr>
          <p:nvPr/>
        </p:nvGrpSpPr>
        <p:grpSpPr bwMode="auto">
          <a:xfrm>
            <a:off x="6172200" y="4724400"/>
            <a:ext cx="1392238" cy="925513"/>
            <a:chOff x="6019800" y="4800600"/>
            <a:chExt cx="1392238" cy="925285"/>
          </a:xfrm>
        </p:grpSpPr>
        <p:pic>
          <p:nvPicPr>
            <p:cNvPr id="20487" name="Picture 4">
              <a:extLst>
                <a:ext uri="{FF2B5EF4-FFF2-40B4-BE49-F238E27FC236}">
                  <a16:creationId xmlns:a16="http://schemas.microsoft.com/office/drawing/2014/main" id="{1ADE6FD6-5956-15B6-A78D-1255B14C1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800600"/>
              <a:ext cx="1316038"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Rectangle 7">
              <a:extLst>
                <a:ext uri="{FF2B5EF4-FFF2-40B4-BE49-F238E27FC236}">
                  <a16:creationId xmlns:a16="http://schemas.microsoft.com/office/drawing/2014/main" id="{4C619CFB-EF8A-4C70-2950-FDABC51CB30E}"/>
                </a:ext>
              </a:extLst>
            </p:cNvPr>
            <p:cNvSpPr>
              <a:spLocks noChangeArrowheads="1"/>
            </p:cNvSpPr>
            <p:nvPr/>
          </p:nvSpPr>
          <p:spPr bwMode="auto">
            <a:xfrm>
              <a:off x="6096000" y="542108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0489" name="Rectangle 6">
              <a:extLst>
                <a:ext uri="{FF2B5EF4-FFF2-40B4-BE49-F238E27FC236}">
                  <a16:creationId xmlns:a16="http://schemas.microsoft.com/office/drawing/2014/main" id="{F488B20C-EECA-6759-0D41-42A8682BD06F}"/>
                </a:ext>
              </a:extLst>
            </p:cNvPr>
            <p:cNvSpPr>
              <a:spLocks noChangeArrowheads="1"/>
            </p:cNvSpPr>
            <p:nvPr/>
          </p:nvSpPr>
          <p:spPr bwMode="auto">
            <a:xfrm>
              <a:off x="6019800" y="5344885"/>
              <a:ext cx="736099" cy="36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Courier New" panose="02070309020205020404" pitchFamily="49" charset="0"/>
                  <a:cs typeface="Courier New" panose="02070309020205020404" pitchFamily="49" charset="0"/>
                </a:rPr>
                <a:t>item</a:t>
              </a:r>
              <a:endParaRPr lang="en-CA" altLang="en-US" sz="180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478F3BE-6340-8BE8-B622-9FF9F44B3FD2}"/>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FA0ED1B-26ED-48DC-B029-182CCBD11591}" type="slidenum">
              <a:rPr lang="en-US" altLang="en-US" sz="1000">
                <a:latin typeface="Arial" panose="020B0604020202020204" pitchFamily="34" charset="0"/>
              </a:rPr>
              <a:pPr/>
              <a:t>18</a:t>
            </a:fld>
            <a:endParaRPr lang="en-US" altLang="en-US" sz="1000">
              <a:latin typeface="Arial" panose="020B0604020202020204" pitchFamily="34" charset="0"/>
            </a:endParaRPr>
          </a:p>
        </p:txBody>
      </p:sp>
      <p:sp>
        <p:nvSpPr>
          <p:cNvPr id="21507" name="Rectangle 2">
            <a:extLst>
              <a:ext uri="{FF2B5EF4-FFF2-40B4-BE49-F238E27FC236}">
                <a16:creationId xmlns:a16="http://schemas.microsoft.com/office/drawing/2014/main" id="{F3629EDD-373E-1083-CC71-35447F6B3FAF}"/>
              </a:ext>
            </a:extLst>
          </p:cNvPr>
          <p:cNvSpPr>
            <a:spLocks noGrp="1" noChangeArrowheads="1"/>
          </p:cNvSpPr>
          <p:nvPr>
            <p:ph type="title"/>
          </p:nvPr>
        </p:nvSpPr>
        <p:spPr/>
        <p:txBody>
          <a:bodyPr/>
          <a:lstStyle/>
          <a:p>
            <a:r>
              <a:rPr lang="en-US" altLang="en-US">
                <a:cs typeface="Times New Roman" panose="02020603050405020304" pitchFamily="18" charset="0"/>
              </a:rPr>
              <a:t>Declarations</a:t>
            </a:r>
          </a:p>
        </p:txBody>
      </p:sp>
      <p:sp>
        <p:nvSpPr>
          <p:cNvPr id="21508" name="Rectangle 3">
            <a:extLst>
              <a:ext uri="{FF2B5EF4-FFF2-40B4-BE49-F238E27FC236}">
                <a16:creationId xmlns:a16="http://schemas.microsoft.com/office/drawing/2014/main" id="{FFD8C1BA-8D2D-8E73-98B6-BD01486C42F4}"/>
              </a:ext>
            </a:extLst>
          </p:cNvPr>
          <p:cNvSpPr>
            <a:spLocks noGrp="1" noChangeArrowheads="1"/>
          </p:cNvSpPr>
          <p:nvPr>
            <p:ph type="body" idx="1"/>
          </p:nvPr>
        </p:nvSpPr>
        <p:spPr>
          <a:xfrm>
            <a:off x="685800" y="1600200"/>
            <a:ext cx="7772400" cy="1143000"/>
          </a:xfrm>
        </p:spPr>
        <p:txBody>
          <a:bodyPr/>
          <a:lstStyle/>
          <a:p>
            <a:r>
              <a:rPr lang="en-US" altLang="en-US">
                <a:cs typeface="Times New Roman" panose="02020603050405020304" pitchFamily="18" charset="0"/>
              </a:rPr>
              <a:t>The next step is to declare a pointer to serve as the list head, as shown below. </a:t>
            </a:r>
          </a:p>
        </p:txBody>
      </p:sp>
      <p:sp>
        <p:nvSpPr>
          <p:cNvPr id="21509" name="Text Box 4">
            <a:extLst>
              <a:ext uri="{FF2B5EF4-FFF2-40B4-BE49-F238E27FC236}">
                <a16:creationId xmlns:a16="http://schemas.microsoft.com/office/drawing/2014/main" id="{0644CA00-A3AC-E683-06EF-AEBEA224A5ED}"/>
              </a:ext>
            </a:extLst>
          </p:cNvPr>
          <p:cNvSpPr txBox="1">
            <a:spLocks noChangeArrowheads="1"/>
          </p:cNvSpPr>
          <p:nvPr/>
        </p:nvSpPr>
        <p:spPr bwMode="auto">
          <a:xfrm>
            <a:off x="1066800" y="28194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latin typeface="Courier New" panose="02070309020205020404" pitchFamily="49" charset="0"/>
                <a:cs typeface="Courier New" panose="02070309020205020404" pitchFamily="49" charset="0"/>
              </a:rPr>
              <a:t>		Node *head;</a:t>
            </a:r>
            <a:endParaRPr lang="en-US" altLang="en-US" sz="1800"/>
          </a:p>
        </p:txBody>
      </p:sp>
      <p:sp>
        <p:nvSpPr>
          <p:cNvPr id="21510" name="Rectangle 5">
            <a:extLst>
              <a:ext uri="{FF2B5EF4-FFF2-40B4-BE49-F238E27FC236}">
                <a16:creationId xmlns:a16="http://schemas.microsoft.com/office/drawing/2014/main" id="{405DF92A-55C2-5B12-E883-FA798740938B}"/>
              </a:ext>
            </a:extLst>
          </p:cNvPr>
          <p:cNvSpPr>
            <a:spLocks noChangeArrowheads="1"/>
          </p:cNvSpPr>
          <p:nvPr/>
        </p:nvSpPr>
        <p:spPr bwMode="auto">
          <a:xfrm>
            <a:off x="685800" y="3733800"/>
            <a:ext cx="7772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20000"/>
              </a:spcBef>
              <a:buFontTx/>
              <a:buChar char="•"/>
            </a:pPr>
            <a:r>
              <a:rPr lang="en-US" altLang="en-US" sz="3200" dirty="0">
                <a:cs typeface="Times New Roman" panose="02020603050405020304" pitchFamily="18" charset="0"/>
              </a:rPr>
              <a:t>Once you have declared a node data structure and have created a NULL head pointer, you have an empty linked list. </a:t>
            </a:r>
          </a:p>
          <a:p>
            <a:pPr>
              <a:spcBef>
                <a:spcPct val="20000"/>
              </a:spcBef>
              <a:buFontTx/>
              <a:buChar char="•"/>
            </a:pPr>
            <a:r>
              <a:rPr lang="en-US" altLang="en-US" sz="3200" dirty="0">
                <a:cs typeface="Times New Roman" panose="02020603050405020304" pitchFamily="18" charset="0"/>
              </a:rPr>
              <a:t>The next step is to implement operations with the list.</a:t>
            </a:r>
          </a:p>
        </p:txBody>
      </p:sp>
      <p:grpSp>
        <p:nvGrpSpPr>
          <p:cNvPr id="21511" name="Group 8">
            <a:extLst>
              <a:ext uri="{FF2B5EF4-FFF2-40B4-BE49-F238E27FC236}">
                <a16:creationId xmlns:a16="http://schemas.microsoft.com/office/drawing/2014/main" id="{BA296590-A1C1-FCE3-86A5-C6F6B1622CB6}"/>
              </a:ext>
            </a:extLst>
          </p:cNvPr>
          <p:cNvGrpSpPr>
            <a:grpSpLocks/>
          </p:cNvGrpSpPr>
          <p:nvPr/>
        </p:nvGrpSpPr>
        <p:grpSpPr bwMode="auto">
          <a:xfrm>
            <a:off x="7467600" y="2808287"/>
            <a:ext cx="1392238" cy="925513"/>
            <a:chOff x="6019800" y="4800600"/>
            <a:chExt cx="1392238" cy="925285"/>
          </a:xfrm>
        </p:grpSpPr>
        <p:pic>
          <p:nvPicPr>
            <p:cNvPr id="21515" name="Picture 4">
              <a:extLst>
                <a:ext uri="{FF2B5EF4-FFF2-40B4-BE49-F238E27FC236}">
                  <a16:creationId xmlns:a16="http://schemas.microsoft.com/office/drawing/2014/main" id="{3E0C1670-0D8C-2DDD-991C-31F114656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800600"/>
              <a:ext cx="1316038"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Rectangle 7">
              <a:extLst>
                <a:ext uri="{FF2B5EF4-FFF2-40B4-BE49-F238E27FC236}">
                  <a16:creationId xmlns:a16="http://schemas.microsoft.com/office/drawing/2014/main" id="{59366F9F-0E93-BA38-D5A4-CD8EF2931DD1}"/>
                </a:ext>
              </a:extLst>
            </p:cNvPr>
            <p:cNvSpPr>
              <a:spLocks noChangeArrowheads="1"/>
            </p:cNvSpPr>
            <p:nvPr/>
          </p:nvSpPr>
          <p:spPr bwMode="auto">
            <a:xfrm>
              <a:off x="6096000" y="542108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1517" name="Rectangle 6">
              <a:extLst>
                <a:ext uri="{FF2B5EF4-FFF2-40B4-BE49-F238E27FC236}">
                  <a16:creationId xmlns:a16="http://schemas.microsoft.com/office/drawing/2014/main" id="{C28B03A5-B9A4-14BC-A45B-0B4348686468}"/>
                </a:ext>
              </a:extLst>
            </p:cNvPr>
            <p:cNvSpPr>
              <a:spLocks noChangeArrowheads="1"/>
            </p:cNvSpPr>
            <p:nvPr/>
          </p:nvSpPr>
          <p:spPr bwMode="auto">
            <a:xfrm>
              <a:off x="6019800" y="5344885"/>
              <a:ext cx="736099" cy="36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Courier New" panose="02070309020205020404" pitchFamily="49" charset="0"/>
                  <a:cs typeface="Courier New" panose="02070309020205020404" pitchFamily="49" charset="0"/>
                </a:rPr>
                <a:t>item</a:t>
              </a:r>
              <a:endParaRPr lang="en-CA" altLang="en-US" sz="1800"/>
            </a:p>
          </p:txBody>
        </p:sp>
      </p:grpSp>
      <p:grpSp>
        <p:nvGrpSpPr>
          <p:cNvPr id="21512" name="Group 8">
            <a:extLst>
              <a:ext uri="{FF2B5EF4-FFF2-40B4-BE49-F238E27FC236}">
                <a16:creationId xmlns:a16="http://schemas.microsoft.com/office/drawing/2014/main" id="{73EA9D2E-3506-C925-3229-B9AD8FBDEE9D}"/>
              </a:ext>
            </a:extLst>
          </p:cNvPr>
          <p:cNvGrpSpPr>
            <a:grpSpLocks/>
          </p:cNvGrpSpPr>
          <p:nvPr/>
        </p:nvGrpSpPr>
        <p:grpSpPr bwMode="auto">
          <a:xfrm>
            <a:off x="5943600" y="2895600"/>
            <a:ext cx="762000" cy="381000"/>
            <a:chOff x="6019800" y="5344885"/>
            <a:chExt cx="762000" cy="381000"/>
          </a:xfrm>
        </p:grpSpPr>
        <p:sp>
          <p:nvSpPr>
            <p:cNvPr id="13" name="Rectangle 7">
              <a:extLst>
                <a:ext uri="{FF2B5EF4-FFF2-40B4-BE49-F238E27FC236}">
                  <a16:creationId xmlns:a16="http://schemas.microsoft.com/office/drawing/2014/main" id="{F33A66B6-B726-65DB-7BAE-5BB613F323EE}"/>
                </a:ext>
              </a:extLst>
            </p:cNvPr>
            <p:cNvSpPr>
              <a:spLocks noChangeArrowheads="1"/>
            </p:cNvSpPr>
            <p:nvPr/>
          </p:nvSpPr>
          <p:spPr bwMode="auto">
            <a:xfrm>
              <a:off x="6096000" y="5421085"/>
              <a:ext cx="685800" cy="3048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CA"/>
            </a:p>
          </p:txBody>
        </p:sp>
        <p:sp>
          <p:nvSpPr>
            <p:cNvPr id="14" name="Rectangle 6">
              <a:extLst>
                <a:ext uri="{FF2B5EF4-FFF2-40B4-BE49-F238E27FC236}">
                  <a16:creationId xmlns:a16="http://schemas.microsoft.com/office/drawing/2014/main" id="{0B1C8CB9-2B8B-58BE-EB68-D1576E46751D}"/>
                </a:ext>
              </a:extLst>
            </p:cNvPr>
            <p:cNvSpPr>
              <a:spLocks noChangeArrowheads="1"/>
            </p:cNvSpPr>
            <p:nvPr/>
          </p:nvSpPr>
          <p:spPr bwMode="auto">
            <a:xfrm>
              <a:off x="6019800" y="5344885"/>
              <a:ext cx="736600" cy="3698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800" dirty="0">
                  <a:latin typeface="Courier New" pitchFamily="49" charset="0"/>
                  <a:cs typeface="Courier New" pitchFamily="49" charset="0"/>
                </a:rPr>
                <a:t>head</a:t>
              </a:r>
              <a:endParaRPr lang="en-CA" sz="18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ADF3B4C-8FBE-BFDB-C8FE-2DA6F9EE3FB0}"/>
              </a:ext>
            </a:extLst>
          </p:cNvPr>
          <p:cNvSpPr>
            <a:spLocks noGrp="1" noChangeArrowheads="1"/>
          </p:cNvSpPr>
          <p:nvPr>
            <p:ph type="title"/>
          </p:nvPr>
        </p:nvSpPr>
        <p:spPr>
          <a:xfrm>
            <a:off x="457200" y="228600"/>
            <a:ext cx="8839200" cy="1371600"/>
          </a:xfrm>
        </p:spPr>
        <p:txBody>
          <a:bodyPr/>
          <a:lstStyle/>
          <a:p>
            <a:pPr eaLnBrk="1" hangingPunct="1"/>
            <a:r>
              <a:rPr lang="en-US" altLang="en-US" dirty="0"/>
              <a:t>Operations in a simple linked list:</a:t>
            </a:r>
          </a:p>
        </p:txBody>
      </p:sp>
      <p:sp>
        <p:nvSpPr>
          <p:cNvPr id="28675" name="Rectangle 3">
            <a:extLst>
              <a:ext uri="{FF2B5EF4-FFF2-40B4-BE49-F238E27FC236}">
                <a16:creationId xmlns:a16="http://schemas.microsoft.com/office/drawing/2014/main" id="{6310A7C1-AE03-84AB-9760-A118CA5DB65A}"/>
              </a:ext>
            </a:extLst>
          </p:cNvPr>
          <p:cNvSpPr>
            <a:spLocks noGrp="1" noChangeArrowheads="1"/>
          </p:cNvSpPr>
          <p:nvPr>
            <p:ph type="body" idx="1"/>
          </p:nvPr>
        </p:nvSpPr>
        <p:spPr>
          <a:xfrm>
            <a:off x="457200" y="1828800"/>
            <a:ext cx="7772400" cy="4572000"/>
          </a:xfrm>
        </p:spPr>
        <p:txBody>
          <a:bodyPr/>
          <a:lstStyle/>
          <a:p>
            <a:pPr eaLnBrk="1" hangingPunct="1">
              <a:lnSpc>
                <a:spcPct val="80000"/>
              </a:lnSpc>
            </a:pPr>
            <a:r>
              <a:rPr lang="en-US" altLang="en-US" sz="2800" dirty="0"/>
              <a:t>Create node</a:t>
            </a:r>
          </a:p>
          <a:p>
            <a:pPr eaLnBrk="1" hangingPunct="1">
              <a:lnSpc>
                <a:spcPct val="80000"/>
              </a:lnSpc>
              <a:buFontTx/>
              <a:buNone/>
            </a:pPr>
            <a:r>
              <a:rPr lang="en-US" altLang="en-US" sz="2800" dirty="0">
                <a:latin typeface="Courier New" panose="02070309020205020404" pitchFamily="49" charset="0"/>
                <a:cs typeface="Courier New" panose="02070309020205020404" pitchFamily="49" charset="0"/>
              </a:rPr>
              <a:t>		</a:t>
            </a:r>
            <a:endParaRPr lang="en-US" altLang="en-US" sz="2800" dirty="0"/>
          </a:p>
          <a:p>
            <a:pPr eaLnBrk="1" hangingPunct="1">
              <a:lnSpc>
                <a:spcPct val="80000"/>
              </a:lnSpc>
            </a:pPr>
            <a:r>
              <a:rPr lang="en-US" altLang="en-US" sz="2800" dirty="0"/>
              <a:t>Add or Append a node in the list</a:t>
            </a:r>
          </a:p>
          <a:p>
            <a:pPr eaLnBrk="1" hangingPunct="1">
              <a:lnSpc>
                <a:spcPct val="80000"/>
              </a:lnSpc>
              <a:buFontTx/>
              <a:buNone/>
            </a:pPr>
            <a:r>
              <a:rPr lang="en-US" altLang="en-US" sz="2800" dirty="0">
                <a:latin typeface="Courier New" panose="02070309020205020404" pitchFamily="49" charset="0"/>
                <a:cs typeface="Courier New" panose="02070309020205020404" pitchFamily="49" charset="0"/>
              </a:rPr>
              <a:t>			</a:t>
            </a:r>
            <a:endParaRPr lang="en-US" altLang="en-US" sz="2800" dirty="0">
              <a:cs typeface="Times New Roman" panose="02020603050405020304" pitchFamily="18" charset="0"/>
            </a:endParaRPr>
          </a:p>
          <a:p>
            <a:pPr eaLnBrk="1" hangingPunct="1">
              <a:lnSpc>
                <a:spcPct val="80000"/>
              </a:lnSpc>
            </a:pPr>
            <a:r>
              <a:rPr lang="en-US" altLang="en-US" sz="2800" dirty="0"/>
              <a:t>Insert a node in the list</a:t>
            </a:r>
          </a:p>
          <a:p>
            <a:pPr eaLnBrk="1" hangingPunct="1">
              <a:lnSpc>
                <a:spcPct val="80000"/>
              </a:lnSpc>
              <a:buFontTx/>
              <a:buNone/>
            </a:pPr>
            <a:r>
              <a:rPr lang="en-US" altLang="en-US" sz="2800" dirty="0">
                <a:latin typeface="Courier New" panose="02070309020205020404" pitchFamily="49" charset="0"/>
                <a:cs typeface="Courier New" panose="02070309020205020404" pitchFamily="49" charset="0"/>
              </a:rPr>
              <a:t>			</a:t>
            </a:r>
            <a:endParaRPr lang="en-US" altLang="en-US" sz="2800" dirty="0"/>
          </a:p>
          <a:p>
            <a:pPr eaLnBrk="1" hangingPunct="1">
              <a:lnSpc>
                <a:spcPct val="80000"/>
              </a:lnSpc>
            </a:pPr>
            <a:r>
              <a:rPr lang="en-US" altLang="en-US" sz="2800" dirty="0"/>
              <a:t>Delete a node from the list</a:t>
            </a:r>
          </a:p>
          <a:p>
            <a:pPr eaLnBrk="1" hangingPunct="1">
              <a:lnSpc>
                <a:spcPct val="80000"/>
              </a:lnSpc>
              <a:buFontTx/>
              <a:buNone/>
            </a:pPr>
            <a:r>
              <a:rPr lang="en-US" altLang="en-US" sz="2800" dirty="0">
                <a:latin typeface="Courier New" panose="02070309020205020404" pitchFamily="49" charset="0"/>
                <a:cs typeface="Courier New" panose="02070309020205020404" pitchFamily="49" charset="0"/>
              </a:rPr>
              <a:t>			</a:t>
            </a:r>
            <a:endParaRPr lang="en-US" altLang="en-US" sz="2800" dirty="0"/>
          </a:p>
          <a:p>
            <a:pPr eaLnBrk="1" hangingPunct="1">
              <a:lnSpc>
                <a:spcPct val="80000"/>
              </a:lnSpc>
            </a:pPr>
            <a:r>
              <a:rPr lang="en-US" altLang="en-US" sz="2800" dirty="0"/>
              <a:t>Iterate through the list to display items.</a:t>
            </a:r>
          </a:p>
          <a:p>
            <a:pPr eaLnBrk="1" hangingPunct="1">
              <a:lnSpc>
                <a:spcPct val="80000"/>
              </a:lnSpc>
            </a:pPr>
            <a:endParaRPr lang="en-US"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1C3C44C-048B-267F-64A9-3E500728D02F}"/>
              </a:ext>
            </a:extLst>
          </p:cNvPr>
          <p:cNvSpPr>
            <a:spLocks noGrp="1" noChangeArrowheads="1"/>
          </p:cNvSpPr>
          <p:nvPr>
            <p:ph type="title"/>
          </p:nvPr>
        </p:nvSpPr>
        <p:spPr/>
        <p:txBody>
          <a:bodyPr/>
          <a:lstStyle/>
          <a:p>
            <a:r>
              <a:rPr lang="en-US" altLang="en-US"/>
              <a:t>Outline</a:t>
            </a:r>
          </a:p>
        </p:txBody>
      </p:sp>
      <p:sp>
        <p:nvSpPr>
          <p:cNvPr id="5123" name="Rectangle 3">
            <a:extLst>
              <a:ext uri="{FF2B5EF4-FFF2-40B4-BE49-F238E27FC236}">
                <a16:creationId xmlns:a16="http://schemas.microsoft.com/office/drawing/2014/main" id="{253FBBC1-6D4C-2847-B3F8-AFDEAD95364F}"/>
              </a:ext>
            </a:extLst>
          </p:cNvPr>
          <p:cNvSpPr>
            <a:spLocks noGrp="1" noChangeArrowheads="1"/>
          </p:cNvSpPr>
          <p:nvPr>
            <p:ph type="body" idx="1"/>
          </p:nvPr>
        </p:nvSpPr>
        <p:spPr/>
        <p:txBody>
          <a:bodyPr/>
          <a:lstStyle/>
          <a:p>
            <a:r>
              <a:rPr lang="en-US" altLang="en-US"/>
              <a:t>Introduction</a:t>
            </a:r>
          </a:p>
          <a:p>
            <a:r>
              <a:rPr lang="en-US" altLang="en-US"/>
              <a:t>Insertion Description</a:t>
            </a:r>
          </a:p>
          <a:p>
            <a:r>
              <a:rPr lang="en-US" altLang="en-US"/>
              <a:t>Deletion Description</a:t>
            </a:r>
          </a:p>
          <a:p>
            <a:r>
              <a:rPr lang="en-US" altLang="en-US"/>
              <a:t>Basic Node Implementation</a:t>
            </a:r>
          </a:p>
          <a:p>
            <a:r>
              <a:rPr lang="en-US" altLang="en-US"/>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1AB00B4-E34E-1043-7899-A63149F8741F}"/>
              </a:ext>
            </a:extLst>
          </p:cNvPr>
          <p:cNvSpPr>
            <a:spLocks noGrp="1"/>
          </p:cNvSpPr>
          <p:nvPr>
            <p:ph type="sldNum" sz="quarter" idx="11"/>
          </p:nvPr>
        </p:nvSpPr>
        <p:spPr>
          <a:xfrm>
            <a:off x="6553200" y="6369050"/>
            <a:ext cx="2133600" cy="457200"/>
          </a:xfrm>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9677317-D7C1-409F-BD59-0B8701C0BA62}" type="slidenum">
              <a:rPr lang="en-US" altLang="en-US" sz="1000">
                <a:latin typeface="Arial" panose="020B0604020202020204" pitchFamily="34" charset="0"/>
              </a:rPr>
              <a:pPr/>
              <a:t>20</a:t>
            </a:fld>
            <a:endParaRPr lang="en-US" altLang="en-US" sz="1000">
              <a:latin typeface="Arial" panose="020B0604020202020204" pitchFamily="34" charset="0"/>
            </a:endParaRPr>
          </a:p>
        </p:txBody>
      </p:sp>
      <p:sp>
        <p:nvSpPr>
          <p:cNvPr id="23555" name="Rectangle 2">
            <a:extLst>
              <a:ext uri="{FF2B5EF4-FFF2-40B4-BE49-F238E27FC236}">
                <a16:creationId xmlns:a16="http://schemas.microsoft.com/office/drawing/2014/main" id="{B919E209-A74B-585E-395E-7C0604BEDCAB}"/>
              </a:ext>
            </a:extLst>
          </p:cNvPr>
          <p:cNvSpPr>
            <a:spLocks noGrp="1" noChangeArrowheads="1"/>
          </p:cNvSpPr>
          <p:nvPr>
            <p:ph type="title"/>
          </p:nvPr>
        </p:nvSpPr>
        <p:spPr>
          <a:xfrm>
            <a:off x="457200" y="0"/>
            <a:ext cx="8229600" cy="1371600"/>
          </a:xfrm>
        </p:spPr>
        <p:txBody>
          <a:bodyPr/>
          <a:lstStyle/>
          <a:p>
            <a:r>
              <a:rPr lang="en-US" altLang="en-US" dirty="0">
                <a:cs typeface="Times New Roman" panose="02020603050405020304" pitchFamily="18" charset="0"/>
              </a:rPr>
              <a:t>Creating a Node for the List</a:t>
            </a:r>
          </a:p>
        </p:txBody>
      </p:sp>
      <p:sp>
        <p:nvSpPr>
          <p:cNvPr id="23556" name="Rectangle 3">
            <a:extLst>
              <a:ext uri="{FF2B5EF4-FFF2-40B4-BE49-F238E27FC236}">
                <a16:creationId xmlns:a16="http://schemas.microsoft.com/office/drawing/2014/main" id="{B507E3B9-82DD-0172-3582-F862C802087C}"/>
              </a:ext>
            </a:extLst>
          </p:cNvPr>
          <p:cNvSpPr>
            <a:spLocks noGrp="1" noChangeArrowheads="1"/>
          </p:cNvSpPr>
          <p:nvPr>
            <p:ph type="body" idx="1"/>
          </p:nvPr>
        </p:nvSpPr>
        <p:spPr>
          <a:xfrm>
            <a:off x="381000" y="2057400"/>
            <a:ext cx="7772400" cy="685800"/>
          </a:xfrm>
        </p:spPr>
        <p:txBody>
          <a:bodyPr/>
          <a:lstStyle/>
          <a:p>
            <a:pPr>
              <a:lnSpc>
                <a:spcPct val="90000"/>
              </a:lnSpc>
            </a:pPr>
            <a:r>
              <a:rPr lang="en-US" altLang="en-US" sz="2400" dirty="0"/>
              <a:t>The pseudocode is shown below. The C++ code follows.</a:t>
            </a:r>
          </a:p>
        </p:txBody>
      </p:sp>
      <p:sp>
        <p:nvSpPr>
          <p:cNvPr id="23557" name="Text Box 4">
            <a:extLst>
              <a:ext uri="{FF2B5EF4-FFF2-40B4-BE49-F238E27FC236}">
                <a16:creationId xmlns:a16="http://schemas.microsoft.com/office/drawing/2014/main" id="{D78336B6-7059-FF90-5EAB-98616DC97A86}"/>
              </a:ext>
            </a:extLst>
          </p:cNvPr>
          <p:cNvSpPr txBox="1">
            <a:spLocks noChangeArrowheads="1"/>
          </p:cNvSpPr>
          <p:nvPr/>
        </p:nvSpPr>
        <p:spPr bwMode="auto">
          <a:xfrm>
            <a:off x="0" y="2711450"/>
            <a:ext cx="7620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i="1" dirty="0">
                <a:cs typeface="Times New Roman" panose="02020603050405020304" pitchFamily="18" charset="0"/>
              </a:rPr>
              <a:t>	Create a node variable from the node structure.</a:t>
            </a:r>
          </a:p>
          <a:p>
            <a:pPr>
              <a:spcBef>
                <a:spcPct val="50000"/>
              </a:spcBef>
            </a:pPr>
            <a:r>
              <a:rPr lang="en-US" altLang="en-US" i="1" dirty="0">
                <a:cs typeface="Times New Roman" panose="02020603050405020304" pitchFamily="18" charset="0"/>
              </a:rPr>
              <a:t>	Allocate memory for the node</a:t>
            </a:r>
            <a:br>
              <a:rPr lang="en-US" altLang="en-US" dirty="0">
                <a:cs typeface="Times New Roman" panose="02020603050405020304" pitchFamily="18" charset="0"/>
              </a:rPr>
            </a:br>
            <a:r>
              <a:rPr lang="en-US" altLang="en-US" i="1" dirty="0">
                <a:cs typeface="Times New Roman" panose="02020603050405020304" pitchFamily="18" charset="0"/>
              </a:rPr>
              <a:t>	Store data in the new node.</a:t>
            </a:r>
            <a:br>
              <a:rPr lang="en-US" altLang="en-US" dirty="0">
                <a:cs typeface="Times New Roman" panose="02020603050405020304" pitchFamily="18" charset="0"/>
              </a:rPr>
            </a:br>
            <a:r>
              <a:rPr lang="en-US" altLang="en-US" i="1" dirty="0">
                <a:cs typeface="Times New Roman" panose="02020603050405020304" pitchFamily="18" charset="0"/>
              </a:rPr>
              <a:t>	</a:t>
            </a:r>
            <a:endParaRPr lang="en-US" altLang="en-US" dirty="0"/>
          </a:p>
        </p:txBody>
      </p:sp>
      <p:pic>
        <p:nvPicPr>
          <p:cNvPr id="23558" name="Picture 5" descr="carrano0407">
            <a:extLst>
              <a:ext uri="{FF2B5EF4-FFF2-40B4-BE49-F238E27FC236}">
                <a16:creationId xmlns:a16="http://schemas.microsoft.com/office/drawing/2014/main" id="{D99B6451-9088-37C5-455B-59569D39EDC6}"/>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6057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Group 18">
            <a:extLst>
              <a:ext uri="{FF2B5EF4-FFF2-40B4-BE49-F238E27FC236}">
                <a16:creationId xmlns:a16="http://schemas.microsoft.com/office/drawing/2014/main" id="{8FD7CDED-6AA2-D7B9-CC7D-D539A5017D97}"/>
              </a:ext>
            </a:extLst>
          </p:cNvPr>
          <p:cNvGrpSpPr>
            <a:grpSpLocks/>
          </p:cNvGrpSpPr>
          <p:nvPr/>
        </p:nvGrpSpPr>
        <p:grpSpPr bwMode="auto">
          <a:xfrm>
            <a:off x="838200" y="4235450"/>
            <a:ext cx="3505200" cy="1219200"/>
            <a:chOff x="762000" y="4800600"/>
            <a:chExt cx="3505200" cy="1600200"/>
          </a:xfrm>
        </p:grpSpPr>
        <p:sp>
          <p:nvSpPr>
            <p:cNvPr id="23563" name="Rectangle 43">
              <a:extLst>
                <a:ext uri="{FF2B5EF4-FFF2-40B4-BE49-F238E27FC236}">
                  <a16:creationId xmlns:a16="http://schemas.microsoft.com/office/drawing/2014/main" id="{574E4814-AD12-4D87-2F21-A1D726E7295E}"/>
                </a:ext>
              </a:extLst>
            </p:cNvPr>
            <p:cNvSpPr>
              <a:spLocks noChangeArrowheads="1"/>
            </p:cNvSpPr>
            <p:nvPr/>
          </p:nvSpPr>
          <p:spPr bwMode="auto">
            <a:xfrm>
              <a:off x="2844800" y="5194300"/>
              <a:ext cx="9144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23564" name="Group 44">
              <a:extLst>
                <a:ext uri="{FF2B5EF4-FFF2-40B4-BE49-F238E27FC236}">
                  <a16:creationId xmlns:a16="http://schemas.microsoft.com/office/drawing/2014/main" id="{34C2D18D-2050-1D39-BE20-815DFEE857BC}"/>
                </a:ext>
              </a:extLst>
            </p:cNvPr>
            <p:cNvGrpSpPr>
              <a:grpSpLocks/>
            </p:cNvGrpSpPr>
            <p:nvPr/>
          </p:nvGrpSpPr>
          <p:grpSpPr bwMode="auto">
            <a:xfrm>
              <a:off x="1778000" y="5194300"/>
              <a:ext cx="1066800" cy="609600"/>
              <a:chOff x="1728" y="2880"/>
              <a:chExt cx="384" cy="384"/>
            </a:xfrm>
          </p:grpSpPr>
          <p:sp>
            <p:nvSpPr>
              <p:cNvPr id="23570" name="Rectangle 45">
                <a:extLst>
                  <a:ext uri="{FF2B5EF4-FFF2-40B4-BE49-F238E27FC236}">
                    <a16:creationId xmlns:a16="http://schemas.microsoft.com/office/drawing/2014/main" id="{0248D0AF-B2EF-4443-0FB0-952120854720}"/>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3571" name="Text Box 46">
                <a:extLst>
                  <a:ext uri="{FF2B5EF4-FFF2-40B4-BE49-F238E27FC236}">
                    <a16:creationId xmlns:a16="http://schemas.microsoft.com/office/drawing/2014/main" id="{31DB32F6-0D4A-919C-AC1B-E94926A0D470}"/>
                  </a:ext>
                </a:extLst>
              </p:cNvPr>
              <p:cNvSpPr txBox="1">
                <a:spLocks noChangeArrowheads="1"/>
              </p:cNvSpPr>
              <p:nvPr/>
            </p:nvSpPr>
            <p:spPr bwMode="auto">
              <a:xfrm>
                <a:off x="1861" y="2966"/>
                <a:ext cx="1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5</a:t>
                </a:r>
              </a:p>
            </p:txBody>
          </p:sp>
        </p:grpSp>
        <p:sp>
          <p:nvSpPr>
            <p:cNvPr id="23565" name="Text Box 51">
              <a:extLst>
                <a:ext uri="{FF2B5EF4-FFF2-40B4-BE49-F238E27FC236}">
                  <a16:creationId xmlns:a16="http://schemas.microsoft.com/office/drawing/2014/main" id="{D60D3BB2-CFEF-73C6-00FD-C32213F1D002}"/>
                </a:ext>
              </a:extLst>
            </p:cNvPr>
            <p:cNvSpPr txBox="1">
              <a:spLocks noChangeArrowheads="1"/>
            </p:cNvSpPr>
            <p:nvPr/>
          </p:nvSpPr>
          <p:spPr bwMode="auto">
            <a:xfrm>
              <a:off x="1981200" y="58816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data</a:t>
              </a:r>
            </a:p>
          </p:txBody>
        </p:sp>
        <p:sp>
          <p:nvSpPr>
            <p:cNvPr id="23566" name="Text Box 53">
              <a:extLst>
                <a:ext uri="{FF2B5EF4-FFF2-40B4-BE49-F238E27FC236}">
                  <a16:creationId xmlns:a16="http://schemas.microsoft.com/office/drawing/2014/main" id="{F0FEF30D-0054-C7D4-748A-D0C98955E6E9}"/>
                </a:ext>
              </a:extLst>
            </p:cNvPr>
            <p:cNvSpPr txBox="1">
              <a:spLocks noChangeArrowheads="1"/>
            </p:cNvSpPr>
            <p:nvPr/>
          </p:nvSpPr>
          <p:spPr bwMode="auto">
            <a:xfrm>
              <a:off x="2819400" y="58816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next</a:t>
              </a:r>
            </a:p>
          </p:txBody>
        </p:sp>
        <p:sp>
          <p:nvSpPr>
            <p:cNvPr id="23567" name="Rectangle 54">
              <a:extLst>
                <a:ext uri="{FF2B5EF4-FFF2-40B4-BE49-F238E27FC236}">
                  <a16:creationId xmlns:a16="http://schemas.microsoft.com/office/drawing/2014/main" id="{1948E542-FACF-C4FF-D780-58501B9CFC22}"/>
                </a:ext>
              </a:extLst>
            </p:cNvPr>
            <p:cNvSpPr>
              <a:spLocks noChangeArrowheads="1"/>
            </p:cNvSpPr>
            <p:nvPr/>
          </p:nvSpPr>
          <p:spPr bwMode="auto">
            <a:xfrm>
              <a:off x="762000" y="4800600"/>
              <a:ext cx="3352800" cy="1600200"/>
            </a:xfrm>
            <a:prstGeom prst="rect">
              <a:avLst/>
            </a:prstGeom>
            <a:noFill/>
            <a:ln w="3175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3568" name="Text Box 55">
              <a:extLst>
                <a:ext uri="{FF2B5EF4-FFF2-40B4-BE49-F238E27FC236}">
                  <a16:creationId xmlns:a16="http://schemas.microsoft.com/office/drawing/2014/main" id="{9CE6267E-E4EA-13DD-7405-606CB0178BB1}"/>
                </a:ext>
              </a:extLst>
            </p:cNvPr>
            <p:cNvSpPr txBox="1">
              <a:spLocks noChangeArrowheads="1"/>
            </p:cNvSpPr>
            <p:nvPr/>
          </p:nvSpPr>
          <p:spPr bwMode="auto">
            <a:xfrm>
              <a:off x="838200" y="4811713"/>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newNode</a:t>
              </a:r>
            </a:p>
          </p:txBody>
        </p:sp>
        <p:sp>
          <p:nvSpPr>
            <p:cNvPr id="23569" name="Line 56">
              <a:extLst>
                <a:ext uri="{FF2B5EF4-FFF2-40B4-BE49-F238E27FC236}">
                  <a16:creationId xmlns:a16="http://schemas.microsoft.com/office/drawing/2014/main" id="{62FD2826-10F0-598F-4559-801803126049}"/>
                </a:ext>
              </a:extLst>
            </p:cNvPr>
            <p:cNvSpPr>
              <a:spLocks noChangeShapeType="1"/>
            </p:cNvSpPr>
            <p:nvPr/>
          </p:nvSpPr>
          <p:spPr bwMode="auto">
            <a:xfrm flipV="1">
              <a:off x="3352800" y="54864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3560" name="Text Box 5">
            <a:extLst>
              <a:ext uri="{FF2B5EF4-FFF2-40B4-BE49-F238E27FC236}">
                <a16:creationId xmlns:a16="http://schemas.microsoft.com/office/drawing/2014/main" id="{9FF6E84B-68E1-0D7D-06C4-EDEBD9CFCBB1}"/>
              </a:ext>
            </a:extLst>
          </p:cNvPr>
          <p:cNvSpPr txBox="1">
            <a:spLocks noChangeArrowheads="1"/>
          </p:cNvSpPr>
          <p:nvPr/>
        </p:nvSpPr>
        <p:spPr bwMode="auto">
          <a:xfrm>
            <a:off x="5105400" y="3168650"/>
            <a:ext cx="365760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struct Node</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int data;</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Node *next;</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a:t>
            </a:r>
            <a:endParaRPr lang="en-US" altLang="en-US" sz="1800" dirty="0">
              <a:cs typeface="Times New Roman" panose="02020603050405020304" pitchFamily="18" charset="0"/>
            </a:endParaRPr>
          </a:p>
          <a:p>
            <a:pPr>
              <a:spcBef>
                <a:spcPct val="50000"/>
              </a:spcBef>
            </a:pPr>
            <a:endParaRPr lang="en-US" altLang="en-US" sz="1800" dirty="0"/>
          </a:p>
        </p:txBody>
      </p:sp>
      <p:sp>
        <p:nvSpPr>
          <p:cNvPr id="23561" name="TextBox 20">
            <a:extLst>
              <a:ext uri="{FF2B5EF4-FFF2-40B4-BE49-F238E27FC236}">
                <a16:creationId xmlns:a16="http://schemas.microsoft.com/office/drawing/2014/main" id="{B2FF67EB-D65C-3A43-1E42-3BD66FB41C74}"/>
              </a:ext>
            </a:extLst>
          </p:cNvPr>
          <p:cNvSpPr txBox="1">
            <a:spLocks noChangeArrowheads="1"/>
          </p:cNvSpPr>
          <p:nvPr/>
        </p:nvSpPr>
        <p:spPr bwMode="auto">
          <a:xfrm>
            <a:off x="914400" y="5530850"/>
            <a:ext cx="27305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t>Node * newNode;</a:t>
            </a:r>
          </a:p>
          <a:p>
            <a:r>
              <a:rPr lang="en-US" altLang="en-US" sz="2000"/>
              <a:t>newNode = new Node();</a:t>
            </a:r>
          </a:p>
          <a:p>
            <a:r>
              <a:rPr lang="en-US" altLang="en-US" sz="2000"/>
              <a:t>newNode</a:t>
            </a:r>
            <a:r>
              <a:rPr lang="en-US" altLang="en-US" sz="2000">
                <a:sym typeface="Wingdings" panose="05000000000000000000" pitchFamily="2" charset="2"/>
              </a:rPr>
              <a:t>data = 5;</a:t>
            </a:r>
          </a:p>
          <a:p>
            <a:r>
              <a:rPr lang="en-US" altLang="en-US" sz="2000">
                <a:sym typeface="Wingdings" panose="05000000000000000000" pitchFamily="2" charset="2"/>
              </a:rPr>
              <a:t>newNodenext = null;</a:t>
            </a:r>
            <a:endParaRPr lang="en-US" altLang="en-US" sz="2000"/>
          </a:p>
          <a:p>
            <a:endParaRPr lang="en-CA" altLang="en-US" sz="2000"/>
          </a:p>
        </p:txBody>
      </p:sp>
      <p:sp>
        <p:nvSpPr>
          <p:cNvPr id="23562" name="TextBox 18">
            <a:extLst>
              <a:ext uri="{FF2B5EF4-FFF2-40B4-BE49-F238E27FC236}">
                <a16:creationId xmlns:a16="http://schemas.microsoft.com/office/drawing/2014/main" id="{B63D3BB1-4FA6-093C-3542-3D653852E0C4}"/>
              </a:ext>
            </a:extLst>
          </p:cNvPr>
          <p:cNvSpPr txBox="1">
            <a:spLocks noChangeArrowheads="1"/>
          </p:cNvSpPr>
          <p:nvPr/>
        </p:nvSpPr>
        <p:spPr bwMode="auto">
          <a:xfrm>
            <a:off x="5029200" y="6064250"/>
            <a:ext cx="2349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head =newNode;</a:t>
            </a:r>
            <a:endParaRPr lang="en-CA"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07C70CE-0A49-9379-7E68-B2CB5124B0E3}"/>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81A6E65-DE2B-4DEB-9632-71072471F3E0}" type="slidenum">
              <a:rPr lang="en-US" altLang="en-US" sz="1000">
                <a:latin typeface="Arial" panose="020B0604020202020204" pitchFamily="34" charset="0"/>
              </a:rPr>
              <a:pPr/>
              <a:t>21</a:t>
            </a:fld>
            <a:endParaRPr lang="en-US" altLang="en-US" sz="1000">
              <a:latin typeface="Arial" panose="020B0604020202020204" pitchFamily="34" charset="0"/>
            </a:endParaRPr>
          </a:p>
        </p:txBody>
      </p:sp>
      <p:sp>
        <p:nvSpPr>
          <p:cNvPr id="24579" name="Rectangle 2">
            <a:extLst>
              <a:ext uri="{FF2B5EF4-FFF2-40B4-BE49-F238E27FC236}">
                <a16:creationId xmlns:a16="http://schemas.microsoft.com/office/drawing/2014/main" id="{EB3086F4-E86A-0BAD-2A4D-51B046ED9D87}"/>
              </a:ext>
            </a:extLst>
          </p:cNvPr>
          <p:cNvSpPr>
            <a:spLocks noGrp="1" noChangeArrowheads="1"/>
          </p:cNvSpPr>
          <p:nvPr>
            <p:ph type="title"/>
          </p:nvPr>
        </p:nvSpPr>
        <p:spPr>
          <a:xfrm>
            <a:off x="457200" y="0"/>
            <a:ext cx="8229600" cy="1371600"/>
          </a:xfrm>
        </p:spPr>
        <p:txBody>
          <a:bodyPr/>
          <a:lstStyle/>
          <a:p>
            <a:r>
              <a:rPr lang="en-US" altLang="en-US" sz="2800" dirty="0">
                <a:cs typeface="Times New Roman" panose="02020603050405020304" pitchFamily="18" charset="0"/>
              </a:rPr>
              <a:t>General: Adding or Appending a Node to the List</a:t>
            </a:r>
          </a:p>
        </p:txBody>
      </p:sp>
      <p:sp>
        <p:nvSpPr>
          <p:cNvPr id="24580" name="Rectangle 3">
            <a:extLst>
              <a:ext uri="{FF2B5EF4-FFF2-40B4-BE49-F238E27FC236}">
                <a16:creationId xmlns:a16="http://schemas.microsoft.com/office/drawing/2014/main" id="{853D1FF1-5FF4-6C22-79E2-A97AF5B19774}"/>
              </a:ext>
            </a:extLst>
          </p:cNvPr>
          <p:cNvSpPr>
            <a:spLocks noGrp="1" noChangeArrowheads="1"/>
          </p:cNvSpPr>
          <p:nvPr>
            <p:ph type="body" idx="1"/>
          </p:nvPr>
        </p:nvSpPr>
        <p:spPr>
          <a:xfrm>
            <a:off x="685800" y="2133600"/>
            <a:ext cx="7772400" cy="1219200"/>
          </a:xfrm>
        </p:spPr>
        <p:txBody>
          <a:bodyPr/>
          <a:lstStyle/>
          <a:p>
            <a:pPr>
              <a:lnSpc>
                <a:spcPct val="90000"/>
              </a:lnSpc>
            </a:pPr>
            <a:r>
              <a:rPr lang="en-US" altLang="en-US" sz="2400" dirty="0">
                <a:cs typeface="Times New Roman" panose="02020603050405020304" pitchFamily="18" charset="0"/>
              </a:rPr>
              <a:t>To append a node to a linked list means to add the node to the end of the list.</a:t>
            </a:r>
            <a:r>
              <a:rPr lang="en-US" altLang="en-US" sz="2400" dirty="0"/>
              <a:t> </a:t>
            </a:r>
          </a:p>
          <a:p>
            <a:pPr>
              <a:lnSpc>
                <a:spcPct val="90000"/>
              </a:lnSpc>
            </a:pPr>
            <a:r>
              <a:rPr lang="en-US" altLang="en-US" sz="2400" dirty="0"/>
              <a:t>The pseudocode is shown below. The C++ code follows.</a:t>
            </a:r>
          </a:p>
        </p:txBody>
      </p:sp>
      <p:sp>
        <p:nvSpPr>
          <p:cNvPr id="24581" name="Text Box 4">
            <a:extLst>
              <a:ext uri="{FF2B5EF4-FFF2-40B4-BE49-F238E27FC236}">
                <a16:creationId xmlns:a16="http://schemas.microsoft.com/office/drawing/2014/main" id="{8DD98CC9-B1A6-7FB9-C3B1-B48ED13C4B57}"/>
              </a:ext>
            </a:extLst>
          </p:cNvPr>
          <p:cNvSpPr txBox="1">
            <a:spLocks noChangeArrowheads="1"/>
          </p:cNvSpPr>
          <p:nvPr/>
        </p:nvSpPr>
        <p:spPr bwMode="auto">
          <a:xfrm>
            <a:off x="533400" y="3540125"/>
            <a:ext cx="7620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i="1" dirty="0">
                <a:cs typeface="Times New Roman" panose="02020603050405020304" pitchFamily="18" charset="0"/>
              </a:rPr>
              <a:t>	Create a new node.</a:t>
            </a:r>
            <a:br>
              <a:rPr lang="en-US" altLang="en-US" dirty="0">
                <a:cs typeface="Times New Roman" panose="02020603050405020304" pitchFamily="18" charset="0"/>
              </a:rPr>
            </a:br>
            <a:r>
              <a:rPr lang="en-US" altLang="en-US" i="1" dirty="0">
                <a:cs typeface="Times New Roman" panose="02020603050405020304" pitchFamily="18" charset="0"/>
              </a:rPr>
              <a:t>	</a:t>
            </a:r>
            <a:r>
              <a:rPr lang="en-US" altLang="en-US" b="1" i="1" dirty="0">
                <a:cs typeface="Times New Roman" panose="02020603050405020304" pitchFamily="18" charset="0"/>
              </a:rPr>
              <a:t>Store data in the new node</a:t>
            </a:r>
            <a:r>
              <a:rPr lang="en-US" altLang="en-US" i="1" dirty="0">
                <a:cs typeface="Times New Roman" panose="02020603050405020304" pitchFamily="18" charset="0"/>
              </a:rPr>
              <a:t>.</a:t>
            </a:r>
            <a:br>
              <a:rPr lang="en-US" altLang="en-US" dirty="0">
                <a:cs typeface="Times New Roman" panose="02020603050405020304" pitchFamily="18" charset="0"/>
              </a:rPr>
            </a:br>
            <a:r>
              <a:rPr lang="en-US" altLang="en-US" i="1" dirty="0">
                <a:cs typeface="Times New Roman" panose="02020603050405020304" pitchFamily="18" charset="0"/>
              </a:rPr>
              <a:t>	If there are no nodes in the list</a:t>
            </a:r>
            <a:br>
              <a:rPr lang="en-US" altLang="en-US" dirty="0">
                <a:cs typeface="Times New Roman" panose="02020603050405020304" pitchFamily="18" charset="0"/>
              </a:rPr>
            </a:br>
            <a:r>
              <a:rPr lang="en-US" altLang="en-US" i="1" dirty="0">
                <a:cs typeface="Times New Roman" panose="02020603050405020304" pitchFamily="18" charset="0"/>
              </a:rPr>
              <a:t>		Make the new node the first node (head).</a:t>
            </a:r>
            <a:br>
              <a:rPr lang="en-US" altLang="en-US" dirty="0">
                <a:cs typeface="Times New Roman" panose="02020603050405020304" pitchFamily="18" charset="0"/>
              </a:rPr>
            </a:br>
            <a:r>
              <a:rPr lang="en-US" altLang="en-US" i="1" dirty="0">
                <a:cs typeface="Times New Roman" panose="02020603050405020304" pitchFamily="18" charset="0"/>
              </a:rPr>
              <a:t>	Else</a:t>
            </a:r>
            <a:br>
              <a:rPr lang="en-US" altLang="en-US" dirty="0">
                <a:cs typeface="Times New Roman" panose="02020603050405020304" pitchFamily="18" charset="0"/>
              </a:rPr>
            </a:br>
            <a:r>
              <a:rPr lang="en-US" altLang="en-US" i="1" dirty="0">
                <a:cs typeface="Times New Roman" panose="02020603050405020304" pitchFamily="18" charset="0"/>
              </a:rPr>
              <a:t>		Traverse the List to Find the last node.</a:t>
            </a:r>
            <a:br>
              <a:rPr lang="en-US" altLang="en-US" dirty="0">
                <a:cs typeface="Times New Roman" panose="02020603050405020304" pitchFamily="18" charset="0"/>
              </a:rPr>
            </a:br>
            <a:r>
              <a:rPr lang="en-US" altLang="en-US" i="1" dirty="0">
                <a:cs typeface="Times New Roman" panose="02020603050405020304" pitchFamily="18" charset="0"/>
              </a:rPr>
              <a:t>		Add the new node to the end of the list.</a:t>
            </a:r>
            <a:br>
              <a:rPr lang="en-US" altLang="en-US" dirty="0">
                <a:cs typeface="Times New Roman" panose="02020603050405020304" pitchFamily="18" charset="0"/>
              </a:rPr>
            </a:br>
            <a:r>
              <a:rPr lang="en-US" altLang="en-US" i="1" dirty="0">
                <a:cs typeface="Times New Roman" panose="02020603050405020304" pitchFamily="18" charset="0"/>
              </a:rPr>
              <a:t>	End If.</a:t>
            </a:r>
            <a:endParaRPr lang="en-US" altLang="en-US" dirty="0"/>
          </a:p>
        </p:txBody>
      </p:sp>
      <p:pic>
        <p:nvPicPr>
          <p:cNvPr id="24582" name="Picture 5" descr="carrano0407">
            <a:extLst>
              <a:ext uri="{FF2B5EF4-FFF2-40B4-BE49-F238E27FC236}">
                <a16:creationId xmlns:a16="http://schemas.microsoft.com/office/drawing/2014/main" id="{D8C9B20E-896D-DABF-26FA-073488EA69BF}"/>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605713"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3DCE5115-C611-EE91-7E3C-0B688A84BCE2}"/>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D0A72BF9-0278-4315-A8B6-A978817D7AE4}" type="slidenum">
              <a:rPr lang="en-US" altLang="en-US" sz="1000">
                <a:latin typeface="Arial" panose="020B0604020202020204" pitchFamily="34" charset="0"/>
              </a:rPr>
              <a:pPr/>
              <a:t>22</a:t>
            </a:fld>
            <a:endParaRPr lang="en-US" altLang="en-US" sz="1000">
              <a:latin typeface="Arial" panose="020B0604020202020204" pitchFamily="34" charset="0"/>
            </a:endParaRPr>
          </a:p>
        </p:txBody>
      </p:sp>
      <p:sp>
        <p:nvSpPr>
          <p:cNvPr id="25603" name="Text Box 2">
            <a:extLst>
              <a:ext uri="{FF2B5EF4-FFF2-40B4-BE49-F238E27FC236}">
                <a16:creationId xmlns:a16="http://schemas.microsoft.com/office/drawing/2014/main" id="{70E53810-E4A2-84D3-6202-3F46FD3B9B55}"/>
              </a:ext>
            </a:extLst>
          </p:cNvPr>
          <p:cNvSpPr txBox="1">
            <a:spLocks noChangeArrowheads="1"/>
          </p:cNvSpPr>
          <p:nvPr/>
        </p:nvSpPr>
        <p:spPr bwMode="auto">
          <a:xfrm>
            <a:off x="228600" y="887413"/>
            <a:ext cx="8915400" cy="59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dirty="0">
                <a:latin typeface="Courier New" panose="02070309020205020404" pitchFamily="49" charset="0"/>
                <a:cs typeface="Courier New" panose="02070309020205020404" pitchFamily="49" charset="0"/>
              </a:rPr>
              <a:t>       </a:t>
            </a:r>
          </a:p>
          <a:p>
            <a:pPr>
              <a:spcBef>
                <a:spcPct val="50000"/>
              </a:spcBef>
            </a:pPr>
            <a:r>
              <a:rPr lang="en-US" altLang="en-US" sz="16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Void </a:t>
            </a:r>
            <a:r>
              <a:rPr lang="en-US" altLang="en-US" sz="2000" b="1" dirty="0" err="1">
                <a:latin typeface="Courier New" panose="02070309020205020404" pitchFamily="49" charset="0"/>
                <a:cs typeface="Courier New" panose="02070309020205020404" pitchFamily="49" charset="0"/>
              </a:rPr>
              <a:t>appendNode</a:t>
            </a:r>
            <a:r>
              <a:rPr lang="en-US" altLang="en-US" sz="2000" b="1" dirty="0">
                <a:latin typeface="Courier New" panose="02070309020205020404" pitchFamily="49" charset="0"/>
                <a:cs typeface="Courier New" panose="02070309020205020404" pitchFamily="49" charset="0"/>
              </a:rPr>
              <a:t>(int value){</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Node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Allocate a new node &amp; store data</a:t>
            </a:r>
            <a:br>
              <a:rPr lang="en-US" altLang="en-US" sz="1600"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newNode</a:t>
            </a:r>
            <a:r>
              <a:rPr lang="en-US" altLang="en-US" sz="1600" b="1" dirty="0">
                <a:latin typeface="Courier New" panose="02070309020205020404" pitchFamily="49" charset="0"/>
                <a:cs typeface="Courier New" panose="02070309020205020404" pitchFamily="49" charset="0"/>
              </a:rPr>
              <a:t> = new Node();</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newNode</a:t>
            </a:r>
            <a:r>
              <a:rPr lang="en-US" altLang="en-US" sz="1600" b="1" dirty="0">
                <a:latin typeface="Courier New" panose="02070309020205020404" pitchFamily="49" charset="0"/>
                <a:cs typeface="Courier New" panose="02070309020205020404" pitchFamily="49" charset="0"/>
              </a:rPr>
              <a:t>-&gt;data = value;</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newNode</a:t>
            </a:r>
            <a:r>
              <a:rPr lang="en-US" altLang="en-US" sz="1600" b="1" dirty="0">
                <a:latin typeface="Courier New" panose="02070309020205020404" pitchFamily="49" charset="0"/>
                <a:cs typeface="Courier New" panose="02070309020205020404" pitchFamily="49" charset="0"/>
              </a:rPr>
              <a:t>-&gt;next = NULL;</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	// If there are no nodes in the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make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the first node</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if (head==null)</a:t>
            </a:r>
          </a:p>
          <a:p>
            <a:pPr>
              <a:spcBef>
                <a:spcPct val="50000"/>
              </a:spcBef>
            </a:pPr>
            <a:r>
              <a:rPr lang="en-US" altLang="en-US" sz="1600" b="1" dirty="0">
                <a:cs typeface="Times New Roman" panose="02020603050405020304" pitchFamily="18" charset="0"/>
              </a:rPr>
              <a:t>		</a:t>
            </a:r>
            <a:r>
              <a:rPr lang="en-US" altLang="en-US" sz="1600" b="1" dirty="0">
                <a:latin typeface="Courier New" panose="02070309020205020404" pitchFamily="49" charset="0"/>
                <a:cs typeface="Courier New" panose="02070309020205020404" pitchFamily="49" charset="0"/>
              </a:rPr>
              <a:t>head = </a:t>
            </a:r>
            <a:r>
              <a:rPr lang="en-US" altLang="en-US" sz="1600" b="1" dirty="0" err="1">
                <a:latin typeface="Courier New" panose="02070309020205020404" pitchFamily="49" charset="0"/>
                <a:cs typeface="Courier New" panose="02070309020205020404" pitchFamily="49" charset="0"/>
              </a:rPr>
              <a:t>newNode</a:t>
            </a:r>
            <a:r>
              <a:rPr lang="en-US" altLang="en-US" sz="1600" b="1" dirty="0">
                <a:latin typeface="Courier New" panose="02070309020205020404" pitchFamily="49" charset="0"/>
                <a:cs typeface="Courier New" panose="02070309020205020404" pitchFamily="49" charset="0"/>
              </a:rPr>
              <a:t>;	</a:t>
            </a:r>
          </a:p>
          <a:p>
            <a:pPr>
              <a:spcBef>
                <a:spcPct val="50000"/>
              </a:spcBef>
            </a:pPr>
            <a:r>
              <a:rPr lang="en-US" altLang="en-US" sz="1600" dirty="0">
                <a:latin typeface="Courier New" panose="02070309020205020404" pitchFamily="49" charset="0"/>
                <a:cs typeface="Courier New" panose="02070309020205020404" pitchFamily="49" charset="0"/>
              </a:rPr>
              <a:t>	else	// Otherwise,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at end</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Initialize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 to head of list</a:t>
            </a:r>
            <a:br>
              <a:rPr lang="en-US" altLang="en-US" sz="1600"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 = head;</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 Find the last node in the list</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while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-&gt;next!=null)</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 </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 Insert </a:t>
            </a:r>
            <a:r>
              <a:rPr lang="en-US" altLang="en-US" sz="1600" b="1" dirty="0" err="1">
                <a:latin typeface="Courier New" panose="02070309020205020404" pitchFamily="49" charset="0"/>
                <a:cs typeface="Courier New" panose="02070309020205020404" pitchFamily="49" charset="0"/>
              </a:rPr>
              <a:t>newNode</a:t>
            </a:r>
            <a:r>
              <a:rPr lang="en-US" altLang="en-US" sz="1600" b="1" dirty="0">
                <a:latin typeface="Courier New" panose="02070309020205020404" pitchFamily="49" charset="0"/>
                <a:cs typeface="Courier New" panose="02070309020205020404" pitchFamily="49" charset="0"/>
              </a:rPr>
              <a:t> as the last node</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 = </a:t>
            </a:r>
            <a:r>
              <a:rPr lang="en-US" altLang="en-US" sz="1600" b="1" dirty="0" err="1">
                <a:latin typeface="Courier New" panose="02070309020205020404" pitchFamily="49" charset="0"/>
                <a:cs typeface="Courier New" panose="02070309020205020404" pitchFamily="49" charset="0"/>
              </a:rPr>
              <a:t>newNode</a:t>
            </a:r>
            <a:r>
              <a:rPr lang="en-US" altLang="en-US" sz="1600" b="1" dirty="0">
                <a:latin typeface="Courier New" panose="02070309020205020404" pitchFamily="49" charset="0"/>
                <a:cs typeface="Courier New" panose="02070309020205020404" pitchFamily="49" charset="0"/>
              </a:rPr>
              <a:t>;</a:t>
            </a:r>
            <a:br>
              <a:rPr lang="en-US" altLang="en-US" sz="1600" b="1"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endParaRPr lang="en-US" altLang="en-US" sz="1600" b="1" dirty="0"/>
          </a:p>
        </p:txBody>
      </p:sp>
      <p:sp>
        <p:nvSpPr>
          <p:cNvPr id="25604" name="Rectangle 43">
            <a:extLst>
              <a:ext uri="{FF2B5EF4-FFF2-40B4-BE49-F238E27FC236}">
                <a16:creationId xmlns:a16="http://schemas.microsoft.com/office/drawing/2014/main" id="{97A90581-20E1-392C-649B-0035F26D10C4}"/>
              </a:ext>
            </a:extLst>
          </p:cNvPr>
          <p:cNvSpPr>
            <a:spLocks noChangeArrowheads="1"/>
          </p:cNvSpPr>
          <p:nvPr/>
        </p:nvSpPr>
        <p:spPr bwMode="auto">
          <a:xfrm>
            <a:off x="7721600" y="1765300"/>
            <a:ext cx="9144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25605" name="Group 44">
            <a:extLst>
              <a:ext uri="{FF2B5EF4-FFF2-40B4-BE49-F238E27FC236}">
                <a16:creationId xmlns:a16="http://schemas.microsoft.com/office/drawing/2014/main" id="{1D344DEB-EA83-DE06-F3F6-9913EA14C42D}"/>
              </a:ext>
            </a:extLst>
          </p:cNvPr>
          <p:cNvGrpSpPr>
            <a:grpSpLocks/>
          </p:cNvGrpSpPr>
          <p:nvPr/>
        </p:nvGrpSpPr>
        <p:grpSpPr bwMode="auto">
          <a:xfrm>
            <a:off x="6654800" y="1765300"/>
            <a:ext cx="1066800" cy="609600"/>
            <a:chOff x="1728" y="2880"/>
            <a:chExt cx="384" cy="384"/>
          </a:xfrm>
        </p:grpSpPr>
        <p:sp>
          <p:nvSpPr>
            <p:cNvPr id="25612" name="Rectangle 45">
              <a:extLst>
                <a:ext uri="{FF2B5EF4-FFF2-40B4-BE49-F238E27FC236}">
                  <a16:creationId xmlns:a16="http://schemas.microsoft.com/office/drawing/2014/main" id="{21D21A7F-0C13-261D-BF47-7C40F44F0270}"/>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5613" name="Text Box 46">
              <a:extLst>
                <a:ext uri="{FF2B5EF4-FFF2-40B4-BE49-F238E27FC236}">
                  <a16:creationId xmlns:a16="http://schemas.microsoft.com/office/drawing/2014/main" id="{6900873F-8CE8-491C-7530-451F43C43E51}"/>
                </a:ext>
              </a:extLst>
            </p:cNvPr>
            <p:cNvSpPr txBox="1">
              <a:spLocks noChangeArrowheads="1"/>
            </p:cNvSpPr>
            <p:nvPr/>
          </p:nvSpPr>
          <p:spPr bwMode="auto">
            <a:xfrm>
              <a:off x="1763" y="2966"/>
              <a:ext cx="32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value</a:t>
              </a:r>
            </a:p>
          </p:txBody>
        </p:sp>
      </p:grpSp>
      <p:sp>
        <p:nvSpPr>
          <p:cNvPr id="25606" name="Text Box 51">
            <a:extLst>
              <a:ext uri="{FF2B5EF4-FFF2-40B4-BE49-F238E27FC236}">
                <a16:creationId xmlns:a16="http://schemas.microsoft.com/office/drawing/2014/main" id="{F2F8ADD0-6FBC-F06F-B257-1FB09A482806}"/>
              </a:ext>
            </a:extLst>
          </p:cNvPr>
          <p:cNvSpPr txBox="1">
            <a:spLocks noChangeArrowheads="1"/>
          </p:cNvSpPr>
          <p:nvPr/>
        </p:nvSpPr>
        <p:spPr bwMode="auto">
          <a:xfrm>
            <a:off x="6858000" y="24526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data</a:t>
            </a:r>
          </a:p>
        </p:txBody>
      </p:sp>
      <p:sp>
        <p:nvSpPr>
          <p:cNvPr id="25607" name="Text Box 53">
            <a:extLst>
              <a:ext uri="{FF2B5EF4-FFF2-40B4-BE49-F238E27FC236}">
                <a16:creationId xmlns:a16="http://schemas.microsoft.com/office/drawing/2014/main" id="{25CB251C-8761-B72C-F756-A46ECE193B18}"/>
              </a:ext>
            </a:extLst>
          </p:cNvPr>
          <p:cNvSpPr txBox="1">
            <a:spLocks noChangeArrowheads="1"/>
          </p:cNvSpPr>
          <p:nvPr/>
        </p:nvSpPr>
        <p:spPr bwMode="auto">
          <a:xfrm>
            <a:off x="7696200" y="24526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next</a:t>
            </a:r>
          </a:p>
        </p:txBody>
      </p:sp>
      <p:sp>
        <p:nvSpPr>
          <p:cNvPr id="25608" name="Rectangle 54">
            <a:extLst>
              <a:ext uri="{FF2B5EF4-FFF2-40B4-BE49-F238E27FC236}">
                <a16:creationId xmlns:a16="http://schemas.microsoft.com/office/drawing/2014/main" id="{67497DD9-8A02-75A8-970E-CEF8E7D5AF95}"/>
              </a:ext>
            </a:extLst>
          </p:cNvPr>
          <p:cNvSpPr>
            <a:spLocks noChangeArrowheads="1"/>
          </p:cNvSpPr>
          <p:nvPr/>
        </p:nvSpPr>
        <p:spPr bwMode="auto">
          <a:xfrm>
            <a:off x="5638800" y="1371600"/>
            <a:ext cx="3352800" cy="1600200"/>
          </a:xfrm>
          <a:prstGeom prst="rect">
            <a:avLst/>
          </a:prstGeom>
          <a:noFill/>
          <a:ln w="3175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5609" name="Text Box 55">
            <a:extLst>
              <a:ext uri="{FF2B5EF4-FFF2-40B4-BE49-F238E27FC236}">
                <a16:creationId xmlns:a16="http://schemas.microsoft.com/office/drawing/2014/main" id="{897DADFD-F913-CDC7-AD29-45EFE420BA40}"/>
              </a:ext>
            </a:extLst>
          </p:cNvPr>
          <p:cNvSpPr txBox="1">
            <a:spLocks noChangeArrowheads="1"/>
          </p:cNvSpPr>
          <p:nvPr/>
        </p:nvSpPr>
        <p:spPr bwMode="auto">
          <a:xfrm>
            <a:off x="5715000" y="1382713"/>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newNode</a:t>
            </a:r>
          </a:p>
        </p:txBody>
      </p:sp>
      <p:sp>
        <p:nvSpPr>
          <p:cNvPr id="25610" name="Line 56">
            <a:extLst>
              <a:ext uri="{FF2B5EF4-FFF2-40B4-BE49-F238E27FC236}">
                <a16:creationId xmlns:a16="http://schemas.microsoft.com/office/drawing/2014/main" id="{4F7F9252-5589-8DDD-4DB2-386CDA4C87A6}"/>
              </a:ext>
            </a:extLst>
          </p:cNvPr>
          <p:cNvSpPr>
            <a:spLocks noChangeShapeType="1"/>
          </p:cNvSpPr>
          <p:nvPr/>
        </p:nvSpPr>
        <p:spPr bwMode="auto">
          <a:xfrm flipV="1">
            <a:off x="8229600" y="20574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pic>
        <p:nvPicPr>
          <p:cNvPr id="25611" name="Picture 5" descr="carrano0407">
            <a:extLst>
              <a:ext uri="{FF2B5EF4-FFF2-40B4-BE49-F238E27FC236}">
                <a16:creationId xmlns:a16="http://schemas.microsoft.com/office/drawing/2014/main" id="{02A43910-12C7-F653-11FA-8CB441A9FA15}"/>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76057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09E36AB-FFEC-F6E7-565D-99B4F99EBEF4}"/>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A7AF86B-FAA0-4138-BF01-A0DD03187987}" type="slidenum">
              <a:rPr lang="en-US" altLang="en-US" sz="1000">
                <a:latin typeface="Arial" panose="020B0604020202020204" pitchFamily="34" charset="0"/>
              </a:rPr>
              <a:pPr/>
              <a:t>23</a:t>
            </a:fld>
            <a:endParaRPr lang="en-US" altLang="en-US" sz="1000">
              <a:latin typeface="Arial" panose="020B0604020202020204" pitchFamily="34" charset="0"/>
            </a:endParaRPr>
          </a:p>
        </p:txBody>
      </p:sp>
      <p:sp>
        <p:nvSpPr>
          <p:cNvPr id="26627" name="Text Box 2">
            <a:extLst>
              <a:ext uri="{FF2B5EF4-FFF2-40B4-BE49-F238E27FC236}">
                <a16:creationId xmlns:a16="http://schemas.microsoft.com/office/drawing/2014/main" id="{1A856ADB-1A0B-9284-B546-50A1F7351135}"/>
              </a:ext>
            </a:extLst>
          </p:cNvPr>
          <p:cNvSpPr txBox="1">
            <a:spLocks noChangeArrowheads="1"/>
          </p:cNvSpPr>
          <p:nvPr/>
        </p:nvSpPr>
        <p:spPr bwMode="auto">
          <a:xfrm>
            <a:off x="3048000" y="4114800"/>
            <a:ext cx="5638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latin typeface="Courier New" panose="02070309020205020404" pitchFamily="49" charset="0"/>
                <a:cs typeface="Courier New" panose="02070309020205020404" pitchFamily="49" charset="0"/>
              </a:rPr>
              <a:t>	newNode = new Node();</a:t>
            </a:r>
            <a:br>
              <a:rPr lang="en-US" altLang="en-US">
                <a:cs typeface="Times New Roman" panose="02020603050405020304" pitchFamily="18" charset="0"/>
              </a:rPr>
            </a:br>
            <a:r>
              <a:rPr lang="en-US" altLang="en-US">
                <a:cs typeface="Times New Roman" panose="02020603050405020304" pitchFamily="18" charset="0"/>
              </a:rPr>
              <a:t>	</a:t>
            </a:r>
            <a:r>
              <a:rPr lang="en-US" altLang="en-US">
                <a:latin typeface="Courier New" panose="02070309020205020404" pitchFamily="49" charset="0"/>
                <a:cs typeface="Courier New" panose="02070309020205020404" pitchFamily="49" charset="0"/>
              </a:rPr>
              <a:t>newNode-&gt;data = value;</a:t>
            </a:r>
            <a:br>
              <a:rPr lang="en-US" altLang="en-US">
                <a:cs typeface="Times New Roman" panose="02020603050405020304" pitchFamily="18" charset="0"/>
              </a:rPr>
            </a:br>
            <a:r>
              <a:rPr lang="en-US" altLang="en-US">
                <a:cs typeface="Times New Roman" panose="02020603050405020304" pitchFamily="18" charset="0"/>
              </a:rPr>
              <a:t>	</a:t>
            </a:r>
            <a:r>
              <a:rPr lang="en-US" altLang="en-US">
                <a:latin typeface="Courier New" panose="02070309020205020404" pitchFamily="49" charset="0"/>
                <a:cs typeface="Courier New" panose="02070309020205020404" pitchFamily="49" charset="0"/>
              </a:rPr>
              <a:t>newNode-&gt;next = NULL;</a:t>
            </a:r>
            <a:endParaRPr lang="en-US" altLang="en-US"/>
          </a:p>
        </p:txBody>
      </p:sp>
      <p:sp>
        <p:nvSpPr>
          <p:cNvPr id="26628" name="Rectangle 4">
            <a:extLst>
              <a:ext uri="{FF2B5EF4-FFF2-40B4-BE49-F238E27FC236}">
                <a16:creationId xmlns:a16="http://schemas.microsoft.com/office/drawing/2014/main" id="{68580DD4-18F2-C275-23C7-AF9B39F7DB17}"/>
              </a:ext>
            </a:extLst>
          </p:cNvPr>
          <p:cNvSpPr>
            <a:spLocks noChangeArrowheads="1"/>
          </p:cNvSpPr>
          <p:nvPr/>
        </p:nvSpPr>
        <p:spPr bwMode="auto">
          <a:xfrm>
            <a:off x="3276600" y="2795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26629" name="Picture 3" descr="Figure 17-3">
            <a:extLst>
              <a:ext uri="{FF2B5EF4-FFF2-40B4-BE49-F238E27FC236}">
                <a16:creationId xmlns:a16="http://schemas.microsoft.com/office/drawing/2014/main" id="{39FB9824-3AED-CD7D-92E4-02AE46C1800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0" y="1524000"/>
            <a:ext cx="37338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5">
            <a:extLst>
              <a:ext uri="{FF2B5EF4-FFF2-40B4-BE49-F238E27FC236}">
                <a16:creationId xmlns:a16="http://schemas.microsoft.com/office/drawing/2014/main" id="{73EE98FD-1943-403D-F47F-F615A4183155}"/>
              </a:ext>
            </a:extLst>
          </p:cNvPr>
          <p:cNvSpPr>
            <a:spLocks noChangeArrowheads="1"/>
          </p:cNvSpPr>
          <p:nvPr/>
        </p:nvSpPr>
        <p:spPr bwMode="auto">
          <a:xfrm>
            <a:off x="1524000" y="388938"/>
            <a:ext cx="6096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appendNode</a:t>
            </a:r>
            <a:r>
              <a:rPr lang="en-US" altLang="en-US" b="1" dirty="0">
                <a:latin typeface="Courier New" panose="02070309020205020404" pitchFamily="49" charset="0"/>
                <a:cs typeface="Courier New" panose="02070309020205020404" pitchFamily="49" charset="0"/>
              </a:rPr>
              <a:t>(double value)</a:t>
            </a:r>
            <a:br>
              <a:rPr lang="en-US" altLang="en-US" b="1" dirty="0">
                <a:cs typeface="Times New Roman" panose="02020603050405020304" pitchFamily="18" charset="0"/>
              </a:rPr>
            </a:br>
            <a:endParaRPr lang="en-CA" altLang="en-US" dirty="0"/>
          </a:p>
        </p:txBody>
      </p:sp>
      <p:sp>
        <p:nvSpPr>
          <p:cNvPr id="26631" name="Rectangle 31">
            <a:extLst>
              <a:ext uri="{FF2B5EF4-FFF2-40B4-BE49-F238E27FC236}">
                <a16:creationId xmlns:a16="http://schemas.microsoft.com/office/drawing/2014/main" id="{0E37A47E-8708-531B-A2F8-7B4BAC96D2E8}"/>
              </a:ext>
            </a:extLst>
          </p:cNvPr>
          <p:cNvSpPr>
            <a:spLocks noChangeArrowheads="1"/>
          </p:cNvSpPr>
          <p:nvPr/>
        </p:nvSpPr>
        <p:spPr bwMode="auto">
          <a:xfrm>
            <a:off x="447675" y="28733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6632" name="Text Box 34">
            <a:extLst>
              <a:ext uri="{FF2B5EF4-FFF2-40B4-BE49-F238E27FC236}">
                <a16:creationId xmlns:a16="http://schemas.microsoft.com/office/drawing/2014/main" id="{5979FFAB-D1D7-C972-B0D6-B92F140EA4E5}"/>
              </a:ext>
            </a:extLst>
          </p:cNvPr>
          <p:cNvSpPr txBox="1">
            <a:spLocks noChangeArrowheads="1"/>
          </p:cNvSpPr>
          <p:nvPr/>
        </p:nvSpPr>
        <p:spPr bwMode="auto">
          <a:xfrm>
            <a:off x="318609" y="3565525"/>
            <a:ext cx="886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dirty="0">
                <a:solidFill>
                  <a:srgbClr val="FF0000"/>
                </a:solidFill>
                <a:latin typeface="Tahoma" panose="020B0604030504040204" pitchFamily="34" charset="0"/>
              </a:rPr>
              <a:t>Head</a:t>
            </a:r>
          </a:p>
        </p:txBody>
      </p:sp>
      <p:sp>
        <p:nvSpPr>
          <p:cNvPr id="26633" name="Rectangle 24">
            <a:extLst>
              <a:ext uri="{FF2B5EF4-FFF2-40B4-BE49-F238E27FC236}">
                <a16:creationId xmlns:a16="http://schemas.microsoft.com/office/drawing/2014/main" id="{B4B2C134-D642-7AD9-F7EA-3F7E75C2618A}"/>
              </a:ext>
            </a:extLst>
          </p:cNvPr>
          <p:cNvSpPr>
            <a:spLocks noChangeArrowheads="1"/>
          </p:cNvSpPr>
          <p:nvPr/>
        </p:nvSpPr>
        <p:spPr bwMode="auto">
          <a:xfrm>
            <a:off x="304800" y="2281238"/>
            <a:ext cx="3503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latin typeface="Courier New" panose="02070309020205020404" pitchFamily="49" charset="0"/>
                <a:cs typeface="Courier New" panose="02070309020205020404" pitchFamily="49" charset="0"/>
              </a:rPr>
              <a:t>head = new Node();</a:t>
            </a:r>
            <a:endParaRPr lang="en-CA" altLang="en-US"/>
          </a:p>
        </p:txBody>
      </p:sp>
      <p:sp>
        <p:nvSpPr>
          <p:cNvPr id="26634" name="Rectangle 26">
            <a:extLst>
              <a:ext uri="{FF2B5EF4-FFF2-40B4-BE49-F238E27FC236}">
                <a16:creationId xmlns:a16="http://schemas.microsoft.com/office/drawing/2014/main" id="{EAC7FBB5-B209-1499-FAF6-73A7A6B96F17}"/>
              </a:ext>
            </a:extLst>
          </p:cNvPr>
          <p:cNvSpPr>
            <a:spLocks noChangeArrowheads="1"/>
          </p:cNvSpPr>
          <p:nvPr/>
        </p:nvSpPr>
        <p:spPr bwMode="auto">
          <a:xfrm>
            <a:off x="1524000" y="846138"/>
            <a:ext cx="6096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appendNode</a:t>
            </a:r>
            <a:r>
              <a:rPr lang="en-US" altLang="en-US" b="1" dirty="0">
                <a:latin typeface="Courier New" panose="02070309020205020404" pitchFamily="49" charset="0"/>
                <a:cs typeface="Courier New" panose="02070309020205020404" pitchFamily="49" charset="0"/>
              </a:rPr>
              <a:t>(2.5)</a:t>
            </a:r>
            <a:br>
              <a:rPr lang="en-US" altLang="en-US" b="1" dirty="0">
                <a:cs typeface="Times New Roman" panose="02020603050405020304" pitchFamily="18" charset="0"/>
              </a:rPr>
            </a:br>
            <a:endParaRPr lang="en-CA"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64C49EC4-C038-3FF2-9FE2-6406EAE5C608}"/>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7BEEB95-88D2-4346-BD79-089606CFDC17}" type="slidenum">
              <a:rPr lang="en-US" altLang="en-US" sz="1000">
                <a:latin typeface="Arial" panose="020B0604020202020204" pitchFamily="34" charset="0"/>
              </a:rPr>
              <a:pPr/>
              <a:t>24</a:t>
            </a:fld>
            <a:endParaRPr lang="en-US" altLang="en-US" sz="1000">
              <a:latin typeface="Arial" panose="020B0604020202020204" pitchFamily="34" charset="0"/>
            </a:endParaRPr>
          </a:p>
        </p:txBody>
      </p:sp>
      <p:sp>
        <p:nvSpPr>
          <p:cNvPr id="27651" name="Text Box 2">
            <a:extLst>
              <a:ext uri="{FF2B5EF4-FFF2-40B4-BE49-F238E27FC236}">
                <a16:creationId xmlns:a16="http://schemas.microsoft.com/office/drawing/2014/main" id="{67A330DD-F034-31A7-2023-2D9F21664F60}"/>
              </a:ext>
            </a:extLst>
          </p:cNvPr>
          <p:cNvSpPr txBox="1">
            <a:spLocks noChangeArrowheads="1"/>
          </p:cNvSpPr>
          <p:nvPr/>
        </p:nvSpPr>
        <p:spPr bwMode="auto">
          <a:xfrm>
            <a:off x="457200" y="1143000"/>
            <a:ext cx="84582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The next statement to execute is the following </a:t>
            </a:r>
            <a:r>
              <a:rPr lang="en-US" altLang="en-US">
                <a:latin typeface="Courier New" panose="02070309020205020404" pitchFamily="49" charset="0"/>
                <a:cs typeface="Courier New" panose="02070309020205020404" pitchFamily="49" charset="0"/>
              </a:rPr>
              <a:t>if</a:t>
            </a:r>
            <a:r>
              <a:rPr lang="en-US" altLang="en-US">
                <a:cs typeface="Times New Roman" panose="02020603050405020304" pitchFamily="18" charset="0"/>
              </a:rPr>
              <a:t> statement.</a:t>
            </a:r>
          </a:p>
          <a:p>
            <a:pPr>
              <a:spcBef>
                <a:spcPct val="50000"/>
              </a:spcBef>
            </a:pPr>
            <a:r>
              <a:rPr lang="en-US" altLang="en-US">
                <a:cs typeface="Times New Roman" panose="02020603050405020304" pitchFamily="18" charset="0"/>
              </a:rPr>
              <a:t> </a:t>
            </a:r>
            <a:r>
              <a:rPr lang="en-US" altLang="en-US">
                <a:latin typeface="Courier New" panose="02070309020205020404" pitchFamily="49" charset="0"/>
                <a:cs typeface="Courier New" panose="02070309020205020404" pitchFamily="49" charset="0"/>
              </a:rPr>
              <a:t>	if (!head)</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head = newNode;</a:t>
            </a:r>
            <a:endParaRPr lang="en-US" altLang="en-US"/>
          </a:p>
        </p:txBody>
      </p:sp>
      <p:sp>
        <p:nvSpPr>
          <p:cNvPr id="27652" name="Rectangle 4">
            <a:extLst>
              <a:ext uri="{FF2B5EF4-FFF2-40B4-BE49-F238E27FC236}">
                <a16:creationId xmlns:a16="http://schemas.microsoft.com/office/drawing/2014/main" id="{61C0F6EB-A596-2BE7-BFCF-DCDD168DCC65}"/>
              </a:ext>
            </a:extLst>
          </p:cNvPr>
          <p:cNvSpPr>
            <a:spLocks noChangeArrowheads="1"/>
          </p:cNvSpPr>
          <p:nvPr/>
        </p:nvSpPr>
        <p:spPr bwMode="auto">
          <a:xfrm>
            <a:off x="3171825"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27653" name="Picture 3" descr="Figure 17-4">
            <a:extLst>
              <a:ext uri="{FF2B5EF4-FFF2-40B4-BE49-F238E27FC236}">
                <a16:creationId xmlns:a16="http://schemas.microsoft.com/office/drawing/2014/main" id="{177B5BA3-BB8B-8075-7181-5CAECF3E3C7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71600" y="2790825"/>
            <a:ext cx="28003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 Box 5">
            <a:extLst>
              <a:ext uri="{FF2B5EF4-FFF2-40B4-BE49-F238E27FC236}">
                <a16:creationId xmlns:a16="http://schemas.microsoft.com/office/drawing/2014/main" id="{A82C45F8-85AD-EB46-A08B-0FEBD4AC2C73}"/>
              </a:ext>
            </a:extLst>
          </p:cNvPr>
          <p:cNvSpPr txBox="1">
            <a:spLocks noChangeArrowheads="1"/>
          </p:cNvSpPr>
          <p:nvPr/>
        </p:nvSpPr>
        <p:spPr bwMode="auto">
          <a:xfrm>
            <a:off x="381000" y="487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There are no more statements to execute</a:t>
            </a:r>
          </a:p>
        </p:txBody>
      </p:sp>
      <p:sp>
        <p:nvSpPr>
          <p:cNvPr id="27655" name="Rectangle 6">
            <a:extLst>
              <a:ext uri="{FF2B5EF4-FFF2-40B4-BE49-F238E27FC236}">
                <a16:creationId xmlns:a16="http://schemas.microsoft.com/office/drawing/2014/main" id="{613173D0-5EFA-5539-B567-0CD78279A5A8}"/>
              </a:ext>
            </a:extLst>
          </p:cNvPr>
          <p:cNvSpPr>
            <a:spLocks noChangeArrowheads="1"/>
          </p:cNvSpPr>
          <p:nvPr/>
        </p:nvSpPr>
        <p:spPr bwMode="auto">
          <a:xfrm>
            <a:off x="1524000" y="468313"/>
            <a:ext cx="6096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800" b="1" dirty="0">
                <a:latin typeface="Courier New" panose="02070309020205020404" pitchFamily="49" charset="0"/>
                <a:cs typeface="Courier New" panose="02070309020205020404" pitchFamily="49" charset="0"/>
              </a:rPr>
              <a:t>Making first node as head</a:t>
            </a:r>
            <a:endParaRPr lang="en-CA" altLang="en-US" b="1" dirty="0"/>
          </a:p>
        </p:txBody>
      </p:sp>
      <p:pic>
        <p:nvPicPr>
          <p:cNvPr id="27656" name="Picture 3" descr="Figure 17-3">
            <a:extLst>
              <a:ext uri="{FF2B5EF4-FFF2-40B4-BE49-F238E27FC236}">
                <a16:creationId xmlns:a16="http://schemas.microsoft.com/office/drawing/2014/main" id="{86044468-F0C9-D94E-2D29-8A4D45C68DC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1981200"/>
            <a:ext cx="233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5A6DF8CA-E89A-045C-180F-DEEC89CD6436}"/>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84014770-DCA3-4494-9647-A37BF7B00124}" type="slidenum">
              <a:rPr lang="en-US" altLang="en-US" sz="1000">
                <a:latin typeface="Arial" panose="020B0604020202020204" pitchFamily="34" charset="0"/>
              </a:rPr>
              <a:pPr/>
              <a:t>25</a:t>
            </a:fld>
            <a:endParaRPr lang="en-US" altLang="en-US" sz="1000">
              <a:latin typeface="Arial" panose="020B0604020202020204" pitchFamily="34" charset="0"/>
            </a:endParaRPr>
          </a:p>
        </p:txBody>
      </p:sp>
      <p:sp>
        <p:nvSpPr>
          <p:cNvPr id="28675" name="Text Box 2">
            <a:extLst>
              <a:ext uri="{FF2B5EF4-FFF2-40B4-BE49-F238E27FC236}">
                <a16:creationId xmlns:a16="http://schemas.microsoft.com/office/drawing/2014/main" id="{E6051A16-91F2-7442-B2D3-F56BC557C0CC}"/>
              </a:ext>
            </a:extLst>
          </p:cNvPr>
          <p:cNvSpPr txBox="1">
            <a:spLocks noChangeArrowheads="1"/>
          </p:cNvSpPr>
          <p:nvPr/>
        </p:nvSpPr>
        <p:spPr bwMode="auto">
          <a:xfrm>
            <a:off x="457200" y="14478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Once again, the first three statements in the function create a new node, store the argument in the node's </a:t>
            </a:r>
            <a:r>
              <a:rPr lang="en-US" altLang="en-US">
                <a:latin typeface="Courier New" panose="02070309020205020404" pitchFamily="49" charset="0"/>
                <a:cs typeface="Courier New" panose="02070309020205020404" pitchFamily="49" charset="0"/>
              </a:rPr>
              <a:t>data</a:t>
            </a:r>
            <a:r>
              <a:rPr lang="en-US" altLang="en-US">
                <a:cs typeface="Times New Roman" panose="02020603050405020304" pitchFamily="18" charset="0"/>
              </a:rPr>
              <a:t> member, and assign its </a:t>
            </a:r>
            <a:r>
              <a:rPr lang="en-US" altLang="en-US">
                <a:latin typeface="Courier New" panose="02070309020205020404" pitchFamily="49" charset="0"/>
                <a:cs typeface="Courier New" panose="02070309020205020404" pitchFamily="49" charset="0"/>
              </a:rPr>
              <a:t>next</a:t>
            </a:r>
            <a:r>
              <a:rPr lang="en-US" altLang="en-US">
                <a:cs typeface="Times New Roman" panose="02020603050405020304" pitchFamily="18" charset="0"/>
              </a:rPr>
              <a:t> pointer to NULL. </a:t>
            </a:r>
          </a:p>
        </p:txBody>
      </p:sp>
      <p:sp>
        <p:nvSpPr>
          <p:cNvPr id="28676" name="Rectangle 4">
            <a:extLst>
              <a:ext uri="{FF2B5EF4-FFF2-40B4-BE49-F238E27FC236}">
                <a16:creationId xmlns:a16="http://schemas.microsoft.com/office/drawing/2014/main" id="{6DDD9486-C2A6-893D-2D4F-83254254C59A}"/>
              </a:ext>
            </a:extLst>
          </p:cNvPr>
          <p:cNvSpPr>
            <a:spLocks noChangeArrowheads="1"/>
          </p:cNvSpPr>
          <p:nvPr/>
        </p:nvSpPr>
        <p:spPr bwMode="auto">
          <a:xfrm>
            <a:off x="243840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28677" name="Picture 3" descr="Figure 17-5">
            <a:extLst>
              <a:ext uri="{FF2B5EF4-FFF2-40B4-BE49-F238E27FC236}">
                <a16:creationId xmlns:a16="http://schemas.microsoft.com/office/drawing/2014/main" id="{828EA669-FF7D-F0AF-AF69-D532B5BF471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4191000"/>
            <a:ext cx="426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5">
            <a:extLst>
              <a:ext uri="{FF2B5EF4-FFF2-40B4-BE49-F238E27FC236}">
                <a16:creationId xmlns:a16="http://schemas.microsoft.com/office/drawing/2014/main" id="{629C89FF-F832-D82A-885C-F4579088B012}"/>
              </a:ext>
            </a:extLst>
          </p:cNvPr>
          <p:cNvSpPr>
            <a:spLocks noChangeArrowheads="1"/>
          </p:cNvSpPr>
          <p:nvPr/>
        </p:nvSpPr>
        <p:spPr bwMode="auto">
          <a:xfrm>
            <a:off x="457200" y="417513"/>
            <a:ext cx="7620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800" b="1">
                <a:latin typeface="Courier New" panose="02070309020205020404" pitchFamily="49" charset="0"/>
                <a:cs typeface="Courier New" panose="02070309020205020404" pitchFamily="49" charset="0"/>
              </a:rPr>
              <a:t>Append another node with the value 7.9. appendNode(7.9)</a:t>
            </a:r>
            <a:endParaRPr lang="en-CA" altLang="en-US" b="1"/>
          </a:p>
        </p:txBody>
      </p:sp>
      <p:sp>
        <p:nvSpPr>
          <p:cNvPr id="7" name="Text Box 2">
            <a:extLst>
              <a:ext uri="{FF2B5EF4-FFF2-40B4-BE49-F238E27FC236}">
                <a16:creationId xmlns:a16="http://schemas.microsoft.com/office/drawing/2014/main" id="{1A0EC66F-4AB3-0161-4776-7FEAE84C34FB}"/>
              </a:ext>
            </a:extLst>
          </p:cNvPr>
          <p:cNvSpPr txBox="1">
            <a:spLocks noChangeArrowheads="1"/>
          </p:cNvSpPr>
          <p:nvPr/>
        </p:nvSpPr>
        <p:spPr bwMode="auto">
          <a:xfrm>
            <a:off x="2590800" y="2819400"/>
            <a:ext cx="4800600" cy="101600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newNode</a:t>
            </a:r>
            <a:r>
              <a:rPr lang="en-US" sz="2000" dirty="0">
                <a:latin typeface="Courier New" pitchFamily="49" charset="0"/>
                <a:cs typeface="Courier New" pitchFamily="49" charset="0"/>
              </a:rPr>
              <a:t> = new Node;</a:t>
            </a:r>
            <a:br>
              <a:rPr lang="en-US" sz="2000" dirty="0">
                <a:cs typeface="Times New Roman" pitchFamily="18" charset="0"/>
              </a:rPr>
            </a:br>
            <a:r>
              <a:rPr lang="en-US" sz="2000" dirty="0">
                <a:cs typeface="Times New Roman" pitchFamily="18" charset="0"/>
              </a:rPr>
              <a:t>	</a:t>
            </a:r>
            <a:r>
              <a:rPr lang="en-US" sz="2000" dirty="0" err="1">
                <a:latin typeface="Courier New" pitchFamily="49" charset="0"/>
                <a:cs typeface="Courier New" pitchFamily="49" charset="0"/>
              </a:rPr>
              <a:t>newNode</a:t>
            </a:r>
            <a:r>
              <a:rPr lang="en-US" sz="2000" dirty="0">
                <a:latin typeface="Courier New" pitchFamily="49" charset="0"/>
                <a:cs typeface="Courier New" pitchFamily="49" charset="0"/>
              </a:rPr>
              <a:t>-&gt;data = value;</a:t>
            </a:r>
            <a:br>
              <a:rPr lang="en-US" sz="2000" dirty="0">
                <a:cs typeface="Times New Roman" pitchFamily="18" charset="0"/>
              </a:rPr>
            </a:br>
            <a:r>
              <a:rPr lang="en-US" sz="2000" dirty="0">
                <a:cs typeface="Times New Roman" pitchFamily="18" charset="0"/>
              </a:rPr>
              <a:t>	</a:t>
            </a:r>
            <a:r>
              <a:rPr lang="en-US" sz="2000" dirty="0" err="1">
                <a:latin typeface="Courier New" pitchFamily="49" charset="0"/>
                <a:cs typeface="Courier New" pitchFamily="49" charset="0"/>
              </a:rPr>
              <a:t>newNode</a:t>
            </a:r>
            <a:r>
              <a:rPr lang="en-US" sz="2000" dirty="0">
                <a:latin typeface="Courier New" pitchFamily="49" charset="0"/>
                <a:cs typeface="Courier New" pitchFamily="49" charset="0"/>
              </a:rPr>
              <a:t>-&gt;next = NULL;</a:t>
            </a: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1FD826C3-9003-1808-9DB4-E3C02C96887C}"/>
              </a:ext>
            </a:extLst>
          </p:cNvPr>
          <p:cNvSpPr txBox="1">
            <a:spLocks noChangeArrowheads="1"/>
          </p:cNvSpPr>
          <p:nvPr/>
        </p:nvSpPr>
        <p:spPr bwMode="auto">
          <a:xfrm>
            <a:off x="381000" y="609600"/>
            <a:ext cx="83820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dirty="0">
                <a:cs typeface="Times New Roman" panose="02020603050405020304" pitchFamily="18" charset="0"/>
              </a:rPr>
              <a:t>Since </a:t>
            </a:r>
            <a:r>
              <a:rPr lang="en-US" altLang="en-US" sz="2000" b="1" dirty="0">
                <a:latin typeface="Courier New" panose="02070309020205020404" pitchFamily="49" charset="0"/>
                <a:cs typeface="Courier New" panose="02070309020205020404" pitchFamily="49" charset="0"/>
              </a:rPr>
              <a:t>head</a:t>
            </a:r>
            <a:r>
              <a:rPr lang="en-US" altLang="en-US" sz="2000" b="1" dirty="0">
                <a:cs typeface="Times New Roman" panose="02020603050405020304" pitchFamily="18" charset="0"/>
              </a:rPr>
              <a:t> no longer points to NULL, the </a:t>
            </a:r>
            <a:r>
              <a:rPr lang="en-US" altLang="en-US" sz="2000" b="1" dirty="0">
                <a:latin typeface="Courier New" panose="02070309020205020404" pitchFamily="49" charset="0"/>
                <a:cs typeface="Courier New" panose="02070309020205020404" pitchFamily="49" charset="0"/>
              </a:rPr>
              <a:t>else</a:t>
            </a:r>
            <a:r>
              <a:rPr lang="en-US" altLang="en-US" sz="2000" b="1" dirty="0">
                <a:cs typeface="Times New Roman" panose="02020603050405020304" pitchFamily="18" charset="0"/>
              </a:rPr>
              <a:t> part of the </a:t>
            </a:r>
            <a:r>
              <a:rPr lang="en-US" altLang="en-US" sz="2000" b="1" dirty="0">
                <a:latin typeface="Courier New" panose="02070309020205020404" pitchFamily="49" charset="0"/>
                <a:cs typeface="Courier New" panose="02070309020205020404" pitchFamily="49" charset="0"/>
              </a:rPr>
              <a:t>if</a:t>
            </a:r>
            <a:r>
              <a:rPr lang="en-US" altLang="en-US" sz="2000" b="1" dirty="0">
                <a:cs typeface="Times New Roman" panose="02020603050405020304" pitchFamily="18" charset="0"/>
              </a:rPr>
              <a:t> statement executes:</a:t>
            </a:r>
          </a:p>
          <a:p>
            <a:pPr>
              <a:spcBef>
                <a:spcPct val="50000"/>
              </a:spcBef>
            </a:pPr>
            <a:r>
              <a:rPr lang="en-US" altLang="en-US" sz="1600" dirty="0">
                <a:latin typeface="Courier New" panose="02070309020205020404" pitchFamily="49" charset="0"/>
                <a:cs typeface="Courier New" panose="02070309020205020404" pitchFamily="49" charset="0"/>
              </a:rPr>
              <a:t>	</a:t>
            </a:r>
          </a:p>
          <a:p>
            <a:pPr>
              <a:spcBef>
                <a:spcPct val="50000"/>
              </a:spcBef>
            </a:pPr>
            <a:r>
              <a:rPr lang="en-US" altLang="en-US" sz="1600" dirty="0">
                <a:latin typeface="Courier New" panose="02070309020205020404" pitchFamily="49" charset="0"/>
                <a:cs typeface="Courier New" panose="02070309020205020404" pitchFamily="49" charset="0"/>
              </a:rPr>
              <a:t>else	// Otherwise,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at end</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Initialize </a:t>
            </a:r>
            <a:r>
              <a:rPr lang="en-US" altLang="en-US" sz="1600" dirty="0" err="1">
                <a:latin typeface="Courier New" panose="02070309020205020404" pitchFamily="49" charset="0"/>
                <a:cs typeface="Courier New" panose="02070309020205020404" pitchFamily="49" charset="0"/>
              </a:rPr>
              <a:t>nodePtr</a:t>
            </a:r>
            <a:r>
              <a:rPr lang="en-US" altLang="en-US" sz="1600" dirty="0">
                <a:latin typeface="Courier New" panose="02070309020205020404" pitchFamily="49" charset="0"/>
                <a:cs typeface="Courier New" panose="02070309020205020404" pitchFamily="49" charset="0"/>
              </a:rPr>
              <a:t> to head of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 = head;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Find the last node in the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while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-&gt;next!=null)</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 </a:t>
            </a:r>
            <a:br>
              <a:rPr lang="en-US" altLang="en-US" sz="1600" b="1"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as the last node</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-&gt;next =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endParaRPr lang="en-US" altLang="en-US" sz="1600" dirty="0"/>
          </a:p>
        </p:txBody>
      </p:sp>
      <p:sp>
        <p:nvSpPr>
          <p:cNvPr id="29699" name="Rectangle 4">
            <a:extLst>
              <a:ext uri="{FF2B5EF4-FFF2-40B4-BE49-F238E27FC236}">
                <a16:creationId xmlns:a16="http://schemas.microsoft.com/office/drawing/2014/main" id="{0C2134C2-0867-97CE-F472-434E2704628B}"/>
              </a:ext>
            </a:extLst>
          </p:cNvPr>
          <p:cNvSpPr>
            <a:spLocks noChangeArrowheads="1"/>
          </p:cNvSpPr>
          <p:nvPr/>
        </p:nvSpPr>
        <p:spPr bwMode="auto">
          <a:xfrm>
            <a:off x="2795588" y="2547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29700" name="Picture 3" descr="Figure 17-6">
            <a:extLst>
              <a:ext uri="{FF2B5EF4-FFF2-40B4-BE49-F238E27FC236}">
                <a16:creationId xmlns:a16="http://schemas.microsoft.com/office/drawing/2014/main" id="{BA0A6A80-CB14-5408-BD99-75C97A5A246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343400"/>
            <a:ext cx="35528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1" name="Group 8">
            <a:extLst>
              <a:ext uri="{FF2B5EF4-FFF2-40B4-BE49-F238E27FC236}">
                <a16:creationId xmlns:a16="http://schemas.microsoft.com/office/drawing/2014/main" id="{FBFC7EA4-E6A7-645B-89F6-B2FECB678AA1}"/>
              </a:ext>
            </a:extLst>
          </p:cNvPr>
          <p:cNvGrpSpPr>
            <a:grpSpLocks/>
          </p:cNvGrpSpPr>
          <p:nvPr/>
        </p:nvGrpSpPr>
        <p:grpSpPr bwMode="auto">
          <a:xfrm>
            <a:off x="609600" y="5724525"/>
            <a:ext cx="762000" cy="457200"/>
            <a:chOff x="609600" y="5724525"/>
            <a:chExt cx="762000" cy="457200"/>
          </a:xfrm>
        </p:grpSpPr>
        <p:sp>
          <p:nvSpPr>
            <p:cNvPr id="29706" name="Rectangle 6">
              <a:extLst>
                <a:ext uri="{FF2B5EF4-FFF2-40B4-BE49-F238E27FC236}">
                  <a16:creationId xmlns:a16="http://schemas.microsoft.com/office/drawing/2014/main" id="{8D735566-47AF-DF4E-5057-9C3960ED112F}"/>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9707" name="Rectangle 5">
              <a:extLst>
                <a:ext uri="{FF2B5EF4-FFF2-40B4-BE49-F238E27FC236}">
                  <a16:creationId xmlns:a16="http://schemas.microsoft.com/office/drawing/2014/main" id="{9E52F96F-5B21-0BDE-9049-85E75EE6E9E7}"/>
                </a:ext>
              </a:extLst>
            </p:cNvPr>
            <p:cNvSpPr>
              <a:spLocks noChangeArrowheads="1"/>
            </p:cNvSpPr>
            <p:nvPr/>
          </p:nvSpPr>
          <p:spPr bwMode="auto">
            <a:xfrm>
              <a:off x="609600" y="5724525"/>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b="1">
                  <a:latin typeface="Courier New" panose="02070309020205020404" pitchFamily="49" charset="0"/>
                  <a:cs typeface="Courier New" panose="02070309020205020404" pitchFamily="49" charset="0"/>
                </a:rPr>
                <a:t>curr</a:t>
              </a:r>
              <a:endParaRPr lang="en-CA" altLang="en-US" sz="1800" b="1"/>
            </a:p>
          </p:txBody>
        </p:sp>
      </p:grpSp>
      <p:pic>
        <p:nvPicPr>
          <p:cNvPr id="29702" name="Picture 3" descr="Figure 17-7">
            <a:extLst>
              <a:ext uri="{FF2B5EF4-FFF2-40B4-BE49-F238E27FC236}">
                <a16:creationId xmlns:a16="http://schemas.microsoft.com/office/drawing/2014/main" id="{2239EEC1-48E6-2ED6-3C0E-89C591E2FA7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6775" y="4219575"/>
            <a:ext cx="40862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3" name="Group 9">
            <a:extLst>
              <a:ext uri="{FF2B5EF4-FFF2-40B4-BE49-F238E27FC236}">
                <a16:creationId xmlns:a16="http://schemas.microsoft.com/office/drawing/2014/main" id="{4564F1B0-FAE9-A5E3-744B-846242644AA8}"/>
              </a:ext>
            </a:extLst>
          </p:cNvPr>
          <p:cNvGrpSpPr>
            <a:grpSpLocks/>
          </p:cNvGrpSpPr>
          <p:nvPr/>
        </p:nvGrpSpPr>
        <p:grpSpPr bwMode="auto">
          <a:xfrm>
            <a:off x="5029200" y="5876925"/>
            <a:ext cx="762000" cy="457200"/>
            <a:chOff x="609600" y="5724525"/>
            <a:chExt cx="762000" cy="457200"/>
          </a:xfrm>
        </p:grpSpPr>
        <p:sp>
          <p:nvSpPr>
            <p:cNvPr id="29704" name="Rectangle 10">
              <a:extLst>
                <a:ext uri="{FF2B5EF4-FFF2-40B4-BE49-F238E27FC236}">
                  <a16:creationId xmlns:a16="http://schemas.microsoft.com/office/drawing/2014/main" id="{6CEC95CB-3260-C901-2F31-B1A75DDED26A}"/>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9705" name="Rectangle 11">
              <a:extLst>
                <a:ext uri="{FF2B5EF4-FFF2-40B4-BE49-F238E27FC236}">
                  <a16:creationId xmlns:a16="http://schemas.microsoft.com/office/drawing/2014/main" id="{F1021720-95C5-F004-3B8F-3C9A755B702E}"/>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C3705AA7-7D1E-5AFC-1009-09F5376EE482}"/>
              </a:ext>
            </a:extLst>
          </p:cNvPr>
          <p:cNvSpPr txBox="1">
            <a:spLocks noChangeArrowheads="1"/>
          </p:cNvSpPr>
          <p:nvPr/>
        </p:nvSpPr>
        <p:spPr bwMode="auto">
          <a:xfrm>
            <a:off x="381000" y="609600"/>
            <a:ext cx="83820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dirty="0">
                <a:cs typeface="Times New Roman" panose="02020603050405020304" pitchFamily="18" charset="0"/>
              </a:rPr>
              <a:t>Since </a:t>
            </a:r>
            <a:r>
              <a:rPr lang="en-US" altLang="en-US" sz="2000" b="1" dirty="0">
                <a:latin typeface="Courier New" panose="02070309020205020404" pitchFamily="49" charset="0"/>
                <a:cs typeface="Courier New" panose="02070309020205020404" pitchFamily="49" charset="0"/>
              </a:rPr>
              <a:t>head</a:t>
            </a:r>
            <a:r>
              <a:rPr lang="en-US" altLang="en-US" sz="2000" b="1" dirty="0">
                <a:cs typeface="Times New Roman" panose="02020603050405020304" pitchFamily="18" charset="0"/>
              </a:rPr>
              <a:t> no longer points to NULL, the </a:t>
            </a:r>
            <a:r>
              <a:rPr lang="en-US" altLang="en-US" sz="2000" b="1" dirty="0">
                <a:latin typeface="Courier New" panose="02070309020205020404" pitchFamily="49" charset="0"/>
                <a:cs typeface="Courier New" panose="02070309020205020404" pitchFamily="49" charset="0"/>
              </a:rPr>
              <a:t>else</a:t>
            </a:r>
            <a:r>
              <a:rPr lang="en-US" altLang="en-US" sz="2000" b="1" dirty="0">
                <a:cs typeface="Times New Roman" panose="02020603050405020304" pitchFamily="18" charset="0"/>
              </a:rPr>
              <a:t> part of the </a:t>
            </a:r>
            <a:r>
              <a:rPr lang="en-US" altLang="en-US" sz="2000" b="1" dirty="0">
                <a:latin typeface="Courier New" panose="02070309020205020404" pitchFamily="49" charset="0"/>
                <a:cs typeface="Courier New" panose="02070309020205020404" pitchFamily="49" charset="0"/>
              </a:rPr>
              <a:t>if</a:t>
            </a:r>
            <a:r>
              <a:rPr lang="en-US" altLang="en-US" sz="2000" b="1" dirty="0">
                <a:cs typeface="Times New Roman" panose="02020603050405020304" pitchFamily="18" charset="0"/>
              </a:rPr>
              <a:t> statement executes:</a:t>
            </a:r>
          </a:p>
          <a:p>
            <a:pPr>
              <a:spcBef>
                <a:spcPct val="50000"/>
              </a:spcBef>
            </a:pPr>
            <a:r>
              <a:rPr lang="en-US" altLang="en-US" sz="1600" dirty="0">
                <a:latin typeface="Courier New" panose="02070309020205020404" pitchFamily="49" charset="0"/>
                <a:cs typeface="Courier New" panose="02070309020205020404" pitchFamily="49" charset="0"/>
              </a:rPr>
              <a:t>	</a:t>
            </a:r>
          </a:p>
          <a:p>
            <a:pPr>
              <a:spcBef>
                <a:spcPct val="50000"/>
              </a:spcBef>
            </a:pPr>
            <a:r>
              <a:rPr lang="en-US" altLang="en-US" sz="1600" dirty="0">
                <a:latin typeface="Courier New" panose="02070309020205020404" pitchFamily="49" charset="0"/>
                <a:cs typeface="Courier New" panose="02070309020205020404" pitchFamily="49" charset="0"/>
              </a:rPr>
              <a:t>else	// Otherwise,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at end</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Initialize </a:t>
            </a:r>
            <a:r>
              <a:rPr lang="en-US" altLang="en-US" sz="1600" dirty="0" err="1">
                <a:latin typeface="Courier New" panose="02070309020205020404" pitchFamily="49" charset="0"/>
                <a:cs typeface="Courier New" panose="02070309020205020404" pitchFamily="49" charset="0"/>
              </a:rPr>
              <a:t>nodePtr</a:t>
            </a:r>
            <a:r>
              <a:rPr lang="en-US" altLang="en-US" sz="1600" dirty="0">
                <a:latin typeface="Courier New" panose="02070309020205020404" pitchFamily="49" charset="0"/>
                <a:cs typeface="Courier New" panose="02070309020205020404" pitchFamily="49" charset="0"/>
              </a:rPr>
              <a:t> to head of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 = head;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Find the last node in the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while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-&gt;next!=null)</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 </a:t>
            </a:r>
            <a:br>
              <a:rPr lang="en-US" altLang="en-US" sz="1600" b="1"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as the last node</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-&gt;next =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endParaRPr lang="en-US" altLang="en-US" sz="1600" dirty="0"/>
          </a:p>
        </p:txBody>
      </p:sp>
      <p:sp>
        <p:nvSpPr>
          <p:cNvPr id="30723" name="Rectangle 4">
            <a:extLst>
              <a:ext uri="{FF2B5EF4-FFF2-40B4-BE49-F238E27FC236}">
                <a16:creationId xmlns:a16="http://schemas.microsoft.com/office/drawing/2014/main" id="{DA036613-3A35-7BE5-4419-3804D051BE26}"/>
              </a:ext>
            </a:extLst>
          </p:cNvPr>
          <p:cNvSpPr>
            <a:spLocks noChangeArrowheads="1"/>
          </p:cNvSpPr>
          <p:nvPr/>
        </p:nvSpPr>
        <p:spPr bwMode="auto">
          <a:xfrm>
            <a:off x="2795588" y="2547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30724" name="Group 17">
            <a:extLst>
              <a:ext uri="{FF2B5EF4-FFF2-40B4-BE49-F238E27FC236}">
                <a16:creationId xmlns:a16="http://schemas.microsoft.com/office/drawing/2014/main" id="{C4F53768-E4A9-8840-9E52-09BDBC0137C5}"/>
              </a:ext>
            </a:extLst>
          </p:cNvPr>
          <p:cNvGrpSpPr>
            <a:grpSpLocks/>
          </p:cNvGrpSpPr>
          <p:nvPr/>
        </p:nvGrpSpPr>
        <p:grpSpPr bwMode="auto">
          <a:xfrm>
            <a:off x="304800" y="4219575"/>
            <a:ext cx="8458200" cy="2114550"/>
            <a:chOff x="304800" y="4219575"/>
            <a:chExt cx="8458200" cy="2114550"/>
          </a:xfrm>
        </p:grpSpPr>
        <p:pic>
          <p:nvPicPr>
            <p:cNvPr id="30725" name="Picture 3" descr="Figure 17-6">
              <a:extLst>
                <a:ext uri="{FF2B5EF4-FFF2-40B4-BE49-F238E27FC236}">
                  <a16:creationId xmlns:a16="http://schemas.microsoft.com/office/drawing/2014/main" id="{11439E88-7BA2-F662-D596-7D1ADDF3FA0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343400"/>
              <a:ext cx="35528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6" name="Group 8">
              <a:extLst>
                <a:ext uri="{FF2B5EF4-FFF2-40B4-BE49-F238E27FC236}">
                  <a16:creationId xmlns:a16="http://schemas.microsoft.com/office/drawing/2014/main" id="{52117512-A7D1-8294-2586-88738BE05F1E}"/>
                </a:ext>
              </a:extLst>
            </p:cNvPr>
            <p:cNvGrpSpPr>
              <a:grpSpLocks/>
            </p:cNvGrpSpPr>
            <p:nvPr/>
          </p:nvGrpSpPr>
          <p:grpSpPr bwMode="auto">
            <a:xfrm>
              <a:off x="609600" y="5724525"/>
              <a:ext cx="762000" cy="457200"/>
              <a:chOff x="609600" y="5724525"/>
              <a:chExt cx="762000" cy="457200"/>
            </a:xfrm>
          </p:grpSpPr>
          <p:sp>
            <p:nvSpPr>
              <p:cNvPr id="30735" name="Rectangle 6">
                <a:extLst>
                  <a:ext uri="{FF2B5EF4-FFF2-40B4-BE49-F238E27FC236}">
                    <a16:creationId xmlns:a16="http://schemas.microsoft.com/office/drawing/2014/main" id="{FA119DC6-BB92-EFF1-96A8-C800A7028134}"/>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0736" name="Rectangle 5">
                <a:extLst>
                  <a:ext uri="{FF2B5EF4-FFF2-40B4-BE49-F238E27FC236}">
                    <a16:creationId xmlns:a16="http://schemas.microsoft.com/office/drawing/2014/main" id="{6FC87E55-05AA-A5FB-D59B-948048936D76}"/>
                  </a:ext>
                </a:extLst>
              </p:cNvPr>
              <p:cNvSpPr>
                <a:spLocks noChangeArrowheads="1"/>
              </p:cNvSpPr>
              <p:nvPr/>
            </p:nvSpPr>
            <p:spPr bwMode="auto">
              <a:xfrm>
                <a:off x="609600" y="5724525"/>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b="1">
                    <a:latin typeface="Courier New" panose="02070309020205020404" pitchFamily="49" charset="0"/>
                    <a:cs typeface="Courier New" panose="02070309020205020404" pitchFamily="49" charset="0"/>
                  </a:rPr>
                  <a:t>curr</a:t>
                </a:r>
                <a:endParaRPr lang="en-CA" altLang="en-US" sz="1800" b="1"/>
              </a:p>
            </p:txBody>
          </p:sp>
        </p:grpSp>
        <p:pic>
          <p:nvPicPr>
            <p:cNvPr id="30727" name="Picture 3" descr="Figure 17-7">
              <a:extLst>
                <a:ext uri="{FF2B5EF4-FFF2-40B4-BE49-F238E27FC236}">
                  <a16:creationId xmlns:a16="http://schemas.microsoft.com/office/drawing/2014/main" id="{B50CCE3A-163C-891C-2ACD-8F7D9E5A051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6775" y="4219575"/>
              <a:ext cx="40862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8" name="Group 9">
              <a:extLst>
                <a:ext uri="{FF2B5EF4-FFF2-40B4-BE49-F238E27FC236}">
                  <a16:creationId xmlns:a16="http://schemas.microsoft.com/office/drawing/2014/main" id="{F5C0316E-84DB-84C2-8E92-F09B5FE3C4C4}"/>
                </a:ext>
              </a:extLst>
            </p:cNvPr>
            <p:cNvGrpSpPr>
              <a:grpSpLocks/>
            </p:cNvGrpSpPr>
            <p:nvPr/>
          </p:nvGrpSpPr>
          <p:grpSpPr bwMode="auto">
            <a:xfrm>
              <a:off x="5029200" y="5876925"/>
              <a:ext cx="762000" cy="457200"/>
              <a:chOff x="609600" y="5724525"/>
              <a:chExt cx="762000" cy="457200"/>
            </a:xfrm>
          </p:grpSpPr>
          <p:sp>
            <p:nvSpPr>
              <p:cNvPr id="30733" name="Rectangle 10">
                <a:extLst>
                  <a:ext uri="{FF2B5EF4-FFF2-40B4-BE49-F238E27FC236}">
                    <a16:creationId xmlns:a16="http://schemas.microsoft.com/office/drawing/2014/main" id="{5599AABC-B86A-38AB-0670-95097676991E}"/>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0734" name="Rectangle 11">
                <a:extLst>
                  <a:ext uri="{FF2B5EF4-FFF2-40B4-BE49-F238E27FC236}">
                    <a16:creationId xmlns:a16="http://schemas.microsoft.com/office/drawing/2014/main" id="{D7C34E5C-7330-A4B8-68D4-02E7338EBA1A}"/>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
          <p:nvSpPr>
            <p:cNvPr id="30729" name="Rectangle 11">
              <a:extLst>
                <a:ext uri="{FF2B5EF4-FFF2-40B4-BE49-F238E27FC236}">
                  <a16:creationId xmlns:a16="http://schemas.microsoft.com/office/drawing/2014/main" id="{76F187B6-5196-43A3-46A5-884FD7501431}"/>
                </a:ext>
              </a:extLst>
            </p:cNvPr>
            <p:cNvSpPr>
              <a:spLocks noChangeArrowheads="1"/>
            </p:cNvSpPr>
            <p:nvPr/>
          </p:nvSpPr>
          <p:spPr bwMode="auto">
            <a:xfrm>
              <a:off x="1295400" y="4966063"/>
              <a:ext cx="609600" cy="304800"/>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10</a:t>
              </a:r>
              <a:endParaRPr lang="en-CA" altLang="en-US"/>
            </a:p>
          </p:txBody>
        </p:sp>
        <p:sp>
          <p:nvSpPr>
            <p:cNvPr id="30730" name="Rectangle 12">
              <a:extLst>
                <a:ext uri="{FF2B5EF4-FFF2-40B4-BE49-F238E27FC236}">
                  <a16:creationId xmlns:a16="http://schemas.microsoft.com/office/drawing/2014/main" id="{D4252F38-5CD9-8D71-5F12-71F25C4BB256}"/>
                </a:ext>
              </a:extLst>
            </p:cNvPr>
            <p:cNvSpPr>
              <a:spLocks noChangeArrowheads="1"/>
            </p:cNvSpPr>
            <p:nvPr/>
          </p:nvSpPr>
          <p:spPr bwMode="auto">
            <a:xfrm>
              <a:off x="2362200" y="4369526"/>
              <a:ext cx="609600" cy="304800"/>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20</a:t>
              </a:r>
              <a:endParaRPr lang="en-CA" altLang="en-US"/>
            </a:p>
          </p:txBody>
        </p:sp>
        <p:sp>
          <p:nvSpPr>
            <p:cNvPr id="30731" name="Rectangle 13">
              <a:extLst>
                <a:ext uri="{FF2B5EF4-FFF2-40B4-BE49-F238E27FC236}">
                  <a16:creationId xmlns:a16="http://schemas.microsoft.com/office/drawing/2014/main" id="{A2BA47E2-6A52-B3B3-67B7-796343C0C0B1}"/>
                </a:ext>
              </a:extLst>
            </p:cNvPr>
            <p:cNvSpPr>
              <a:spLocks noChangeArrowheads="1"/>
            </p:cNvSpPr>
            <p:nvPr/>
          </p:nvSpPr>
          <p:spPr bwMode="auto">
            <a:xfrm>
              <a:off x="5867400" y="4953000"/>
              <a:ext cx="609600" cy="304800"/>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10</a:t>
              </a:r>
              <a:endParaRPr lang="en-CA" altLang="en-US"/>
            </a:p>
          </p:txBody>
        </p:sp>
        <p:sp>
          <p:nvSpPr>
            <p:cNvPr id="30732" name="Rectangle 16">
              <a:extLst>
                <a:ext uri="{FF2B5EF4-FFF2-40B4-BE49-F238E27FC236}">
                  <a16:creationId xmlns:a16="http://schemas.microsoft.com/office/drawing/2014/main" id="{B2F567D5-EC25-C12E-BFFD-24E15B70DD6C}"/>
                </a:ext>
              </a:extLst>
            </p:cNvPr>
            <p:cNvSpPr>
              <a:spLocks noChangeArrowheads="1"/>
            </p:cNvSpPr>
            <p:nvPr/>
          </p:nvSpPr>
          <p:spPr bwMode="auto">
            <a:xfrm>
              <a:off x="7086600" y="4267200"/>
              <a:ext cx="609600" cy="304800"/>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20</a:t>
              </a:r>
              <a:endParaRPr lang="en-CA"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D8B0C6-E1F7-5A24-7E1D-714186ABD7B6}"/>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8711DA3-C605-4A5A-8E96-5231F2685E62}" type="slidenum">
              <a:rPr lang="en-US" altLang="en-US" sz="1000">
                <a:latin typeface="Arial" panose="020B0604020202020204" pitchFamily="34" charset="0"/>
              </a:rPr>
              <a:pPr/>
              <a:t>28</a:t>
            </a:fld>
            <a:endParaRPr lang="en-US" altLang="en-US" sz="1000">
              <a:latin typeface="Arial" panose="020B0604020202020204" pitchFamily="34" charset="0"/>
            </a:endParaRPr>
          </a:p>
        </p:txBody>
      </p:sp>
      <p:sp>
        <p:nvSpPr>
          <p:cNvPr id="31747" name="Text Box 2">
            <a:extLst>
              <a:ext uri="{FF2B5EF4-FFF2-40B4-BE49-F238E27FC236}">
                <a16:creationId xmlns:a16="http://schemas.microsoft.com/office/drawing/2014/main" id="{A60455E0-197C-B6FC-B99E-C653EC17FB49}"/>
              </a:ext>
            </a:extLst>
          </p:cNvPr>
          <p:cNvSpPr txBox="1">
            <a:spLocks noChangeArrowheads="1"/>
          </p:cNvSpPr>
          <p:nvPr/>
        </p:nvSpPr>
        <p:spPr bwMode="auto">
          <a:xfrm>
            <a:off x="304800" y="1479550"/>
            <a:ext cx="8610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The third time </a:t>
            </a:r>
            <a:r>
              <a:rPr lang="en-US" altLang="en-US">
                <a:latin typeface="Courier New" panose="02070309020205020404" pitchFamily="49" charset="0"/>
                <a:cs typeface="Courier New" panose="02070309020205020404" pitchFamily="49" charset="0"/>
              </a:rPr>
              <a:t>appendNode</a:t>
            </a:r>
            <a:r>
              <a:rPr lang="en-US" altLang="en-US">
                <a:cs typeface="Times New Roman" panose="02020603050405020304" pitchFamily="18" charset="0"/>
              </a:rPr>
              <a:t> is called, 12.6 is passed as the argument. Once again, the first three statements create a node with the argument stored in the </a:t>
            </a:r>
            <a:r>
              <a:rPr lang="en-US" altLang="en-US">
                <a:latin typeface="Courier New" panose="02070309020205020404" pitchFamily="49" charset="0"/>
                <a:cs typeface="Courier New" panose="02070309020205020404" pitchFamily="49" charset="0"/>
              </a:rPr>
              <a:t>value</a:t>
            </a:r>
            <a:r>
              <a:rPr lang="en-US" altLang="en-US">
                <a:cs typeface="Times New Roman" panose="02020603050405020304" pitchFamily="18" charset="0"/>
              </a:rPr>
              <a:t> member. </a:t>
            </a:r>
          </a:p>
        </p:txBody>
      </p:sp>
      <p:pic>
        <p:nvPicPr>
          <p:cNvPr id="31748" name="Picture 3" descr="Figure 17-8">
            <a:extLst>
              <a:ext uri="{FF2B5EF4-FFF2-40B4-BE49-F238E27FC236}">
                <a16:creationId xmlns:a16="http://schemas.microsoft.com/office/drawing/2014/main" id="{68161662-A474-88D9-30E6-90136281A45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2200" y="4495800"/>
            <a:ext cx="4457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4">
            <a:extLst>
              <a:ext uri="{FF2B5EF4-FFF2-40B4-BE49-F238E27FC236}">
                <a16:creationId xmlns:a16="http://schemas.microsoft.com/office/drawing/2014/main" id="{D60858F7-F84B-2D5C-8038-F37E698EFEBB}"/>
              </a:ext>
            </a:extLst>
          </p:cNvPr>
          <p:cNvSpPr>
            <a:spLocks noChangeArrowheads="1"/>
          </p:cNvSpPr>
          <p:nvPr/>
        </p:nvSpPr>
        <p:spPr bwMode="auto">
          <a:xfrm>
            <a:off x="685800" y="465137"/>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dirty="0">
                <a:latin typeface="Courier New" panose="02070309020205020404" pitchFamily="49" charset="0"/>
                <a:cs typeface="Courier New" panose="02070309020205020404" pitchFamily="49" charset="0"/>
              </a:rPr>
              <a:t>Append another node with the value 12.6. </a:t>
            </a:r>
            <a:r>
              <a:rPr lang="en-US" altLang="en-US" b="1" dirty="0" err="1">
                <a:latin typeface="Courier New" panose="02070309020205020404" pitchFamily="49" charset="0"/>
                <a:cs typeface="Courier New" panose="02070309020205020404" pitchFamily="49" charset="0"/>
              </a:rPr>
              <a:t>appendNode</a:t>
            </a:r>
            <a:r>
              <a:rPr lang="en-US" altLang="en-US" b="1" dirty="0">
                <a:latin typeface="Courier New" panose="02070309020205020404" pitchFamily="49" charset="0"/>
                <a:cs typeface="Courier New" panose="02070309020205020404" pitchFamily="49" charset="0"/>
              </a:rPr>
              <a:t>(12.6)</a:t>
            </a:r>
            <a:endParaRPr lang="en-CA" altLang="en-US" b="1" dirty="0"/>
          </a:p>
        </p:txBody>
      </p:sp>
      <p:sp>
        <p:nvSpPr>
          <p:cNvPr id="7" name="Text Box 2">
            <a:extLst>
              <a:ext uri="{FF2B5EF4-FFF2-40B4-BE49-F238E27FC236}">
                <a16:creationId xmlns:a16="http://schemas.microsoft.com/office/drawing/2014/main" id="{9931028A-62DA-E82A-44ED-F536E3B11D79}"/>
              </a:ext>
            </a:extLst>
          </p:cNvPr>
          <p:cNvSpPr txBox="1">
            <a:spLocks noChangeArrowheads="1"/>
          </p:cNvSpPr>
          <p:nvPr/>
        </p:nvSpPr>
        <p:spPr bwMode="auto">
          <a:xfrm>
            <a:off x="2209800" y="3022600"/>
            <a:ext cx="4800600" cy="101600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newNode</a:t>
            </a:r>
            <a:r>
              <a:rPr lang="en-US" sz="2000" dirty="0">
                <a:latin typeface="Courier New" pitchFamily="49" charset="0"/>
                <a:cs typeface="Courier New" pitchFamily="49" charset="0"/>
              </a:rPr>
              <a:t> = new Node;</a:t>
            </a:r>
            <a:br>
              <a:rPr lang="en-US" sz="2000" dirty="0">
                <a:cs typeface="Times New Roman" pitchFamily="18" charset="0"/>
              </a:rPr>
            </a:br>
            <a:r>
              <a:rPr lang="en-US" sz="2000" dirty="0">
                <a:cs typeface="Times New Roman" pitchFamily="18" charset="0"/>
              </a:rPr>
              <a:t>	</a:t>
            </a:r>
            <a:r>
              <a:rPr lang="en-US" sz="2000" dirty="0" err="1">
                <a:latin typeface="Courier New" pitchFamily="49" charset="0"/>
                <a:cs typeface="Courier New" pitchFamily="49" charset="0"/>
              </a:rPr>
              <a:t>newNode</a:t>
            </a:r>
            <a:r>
              <a:rPr lang="en-US" sz="2000" dirty="0">
                <a:latin typeface="Courier New" pitchFamily="49" charset="0"/>
                <a:cs typeface="Courier New" pitchFamily="49" charset="0"/>
              </a:rPr>
              <a:t>-&gt;data = value;</a:t>
            </a:r>
            <a:br>
              <a:rPr lang="en-US" sz="2000" dirty="0">
                <a:cs typeface="Times New Roman" pitchFamily="18" charset="0"/>
              </a:rPr>
            </a:br>
            <a:r>
              <a:rPr lang="en-US" sz="2000" dirty="0">
                <a:cs typeface="Times New Roman" pitchFamily="18" charset="0"/>
              </a:rPr>
              <a:t>	</a:t>
            </a:r>
            <a:r>
              <a:rPr lang="en-US" sz="2000" dirty="0" err="1">
                <a:latin typeface="Courier New" pitchFamily="49" charset="0"/>
                <a:cs typeface="Courier New" pitchFamily="49" charset="0"/>
              </a:rPr>
              <a:t>newNode</a:t>
            </a:r>
            <a:r>
              <a:rPr lang="en-US" sz="2000" dirty="0">
                <a:latin typeface="Courier New" pitchFamily="49" charset="0"/>
                <a:cs typeface="Courier New" pitchFamily="49" charset="0"/>
              </a:rPr>
              <a:t>-&gt;next = NULL;</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26F9550D-354C-D6CE-18C0-41692A775C9E}"/>
              </a:ext>
            </a:extLst>
          </p:cNvPr>
          <p:cNvSpPr txBox="1">
            <a:spLocks noChangeArrowheads="1"/>
          </p:cNvSpPr>
          <p:nvPr/>
        </p:nvSpPr>
        <p:spPr bwMode="auto">
          <a:xfrm>
            <a:off x="457200" y="609600"/>
            <a:ext cx="83820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dirty="0">
                <a:cs typeface="Times New Roman" panose="02020603050405020304" pitchFamily="18" charset="0"/>
              </a:rPr>
              <a:t>Since </a:t>
            </a:r>
            <a:r>
              <a:rPr lang="en-US" altLang="en-US" sz="2000" b="1" dirty="0">
                <a:latin typeface="Courier New" panose="02070309020205020404" pitchFamily="49" charset="0"/>
                <a:cs typeface="Courier New" panose="02070309020205020404" pitchFamily="49" charset="0"/>
              </a:rPr>
              <a:t>head</a:t>
            </a:r>
            <a:r>
              <a:rPr lang="en-US" altLang="en-US" sz="2000" b="1" dirty="0">
                <a:cs typeface="Times New Roman" panose="02020603050405020304" pitchFamily="18" charset="0"/>
              </a:rPr>
              <a:t> no longer points to NULL, the </a:t>
            </a:r>
            <a:r>
              <a:rPr lang="en-US" altLang="en-US" sz="2000" b="1" dirty="0">
                <a:latin typeface="Courier New" panose="02070309020205020404" pitchFamily="49" charset="0"/>
                <a:cs typeface="Courier New" panose="02070309020205020404" pitchFamily="49" charset="0"/>
              </a:rPr>
              <a:t>else</a:t>
            </a:r>
            <a:r>
              <a:rPr lang="en-US" altLang="en-US" sz="2000" b="1" dirty="0">
                <a:cs typeface="Times New Roman" panose="02020603050405020304" pitchFamily="18" charset="0"/>
              </a:rPr>
              <a:t> part of the </a:t>
            </a:r>
            <a:r>
              <a:rPr lang="en-US" altLang="en-US" sz="2000" b="1" dirty="0">
                <a:latin typeface="Courier New" panose="02070309020205020404" pitchFamily="49" charset="0"/>
                <a:cs typeface="Courier New" panose="02070309020205020404" pitchFamily="49" charset="0"/>
              </a:rPr>
              <a:t>if</a:t>
            </a:r>
            <a:r>
              <a:rPr lang="en-US" altLang="en-US" sz="2000" b="1" dirty="0">
                <a:cs typeface="Times New Roman" panose="02020603050405020304" pitchFamily="18" charset="0"/>
              </a:rPr>
              <a:t> statement executes:</a:t>
            </a:r>
          </a:p>
          <a:p>
            <a:pPr>
              <a:spcBef>
                <a:spcPct val="50000"/>
              </a:spcBef>
            </a:pPr>
            <a:r>
              <a:rPr lang="en-US" altLang="en-US" sz="1600" dirty="0">
                <a:latin typeface="Courier New" panose="02070309020205020404" pitchFamily="49" charset="0"/>
                <a:cs typeface="Courier New" panose="02070309020205020404" pitchFamily="49" charset="0"/>
              </a:rPr>
              <a:t>	</a:t>
            </a:r>
          </a:p>
          <a:p>
            <a:pPr>
              <a:spcBef>
                <a:spcPct val="50000"/>
              </a:spcBef>
            </a:pPr>
            <a:r>
              <a:rPr lang="en-US" altLang="en-US" sz="1600" dirty="0">
                <a:latin typeface="Courier New" panose="02070309020205020404" pitchFamily="49" charset="0"/>
                <a:cs typeface="Courier New" panose="02070309020205020404" pitchFamily="49" charset="0"/>
              </a:rPr>
              <a:t>else	// Otherwise,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at end</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Initialize </a:t>
            </a:r>
            <a:r>
              <a:rPr lang="en-US" altLang="en-US" sz="1600" dirty="0" err="1">
                <a:latin typeface="Courier New" panose="02070309020205020404" pitchFamily="49" charset="0"/>
                <a:cs typeface="Courier New" panose="02070309020205020404" pitchFamily="49" charset="0"/>
              </a:rPr>
              <a:t>nodePtr</a:t>
            </a:r>
            <a:r>
              <a:rPr lang="en-US" altLang="en-US" sz="1600" dirty="0">
                <a:latin typeface="Courier New" panose="02070309020205020404" pitchFamily="49" charset="0"/>
                <a:cs typeface="Courier New" panose="02070309020205020404" pitchFamily="49" charset="0"/>
              </a:rPr>
              <a:t> to head of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 = head;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Find the last node in the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while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-&gt;next!=null)</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 </a:t>
            </a:r>
            <a:br>
              <a:rPr lang="en-US" altLang="en-US" sz="1600" b="1"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as the last node</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-&gt;next =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endParaRPr lang="en-US" altLang="en-US" sz="1600" dirty="0"/>
          </a:p>
        </p:txBody>
      </p:sp>
      <p:sp>
        <p:nvSpPr>
          <p:cNvPr id="32771" name="Rectangle 4">
            <a:extLst>
              <a:ext uri="{FF2B5EF4-FFF2-40B4-BE49-F238E27FC236}">
                <a16:creationId xmlns:a16="http://schemas.microsoft.com/office/drawing/2014/main" id="{4D6600CB-5901-0C62-5035-6B4C356FB2AB}"/>
              </a:ext>
            </a:extLst>
          </p:cNvPr>
          <p:cNvSpPr>
            <a:spLocks noChangeArrowheads="1"/>
          </p:cNvSpPr>
          <p:nvPr/>
        </p:nvSpPr>
        <p:spPr bwMode="auto">
          <a:xfrm>
            <a:off x="2795588" y="2547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32772" name="Group 8">
            <a:extLst>
              <a:ext uri="{FF2B5EF4-FFF2-40B4-BE49-F238E27FC236}">
                <a16:creationId xmlns:a16="http://schemas.microsoft.com/office/drawing/2014/main" id="{64B66940-317F-BEAB-F802-318CB1E148F2}"/>
              </a:ext>
            </a:extLst>
          </p:cNvPr>
          <p:cNvGrpSpPr>
            <a:grpSpLocks/>
          </p:cNvGrpSpPr>
          <p:nvPr/>
        </p:nvGrpSpPr>
        <p:grpSpPr bwMode="auto">
          <a:xfrm>
            <a:off x="914400" y="5257800"/>
            <a:ext cx="762000" cy="457200"/>
            <a:chOff x="609600" y="5724525"/>
            <a:chExt cx="762000" cy="457200"/>
          </a:xfrm>
        </p:grpSpPr>
        <p:sp>
          <p:nvSpPr>
            <p:cNvPr id="32778" name="Rectangle 6">
              <a:extLst>
                <a:ext uri="{FF2B5EF4-FFF2-40B4-BE49-F238E27FC236}">
                  <a16:creationId xmlns:a16="http://schemas.microsoft.com/office/drawing/2014/main" id="{1CBE469A-646E-EA3C-CB6D-086AC1A12AE3}"/>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2779" name="Rectangle 5">
              <a:extLst>
                <a:ext uri="{FF2B5EF4-FFF2-40B4-BE49-F238E27FC236}">
                  <a16:creationId xmlns:a16="http://schemas.microsoft.com/office/drawing/2014/main" id="{52863BF0-5014-DF53-B1C6-B32ABBEF44D4}"/>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pic>
        <p:nvPicPr>
          <p:cNvPr id="32773" name="Picture 3" descr="Figure 17-8">
            <a:extLst>
              <a:ext uri="{FF2B5EF4-FFF2-40B4-BE49-F238E27FC236}">
                <a16:creationId xmlns:a16="http://schemas.microsoft.com/office/drawing/2014/main" id="{8261FFEA-40FB-DA2B-1FC2-8E72CD29A95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4381500"/>
            <a:ext cx="4457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3" descr="Figure 17-8">
            <a:extLst>
              <a:ext uri="{FF2B5EF4-FFF2-40B4-BE49-F238E27FC236}">
                <a16:creationId xmlns:a16="http://schemas.microsoft.com/office/drawing/2014/main" id="{70C56050-4321-91D9-8733-ADD25D3B70B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8200" y="4343400"/>
            <a:ext cx="4457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5" name="Group 8">
            <a:extLst>
              <a:ext uri="{FF2B5EF4-FFF2-40B4-BE49-F238E27FC236}">
                <a16:creationId xmlns:a16="http://schemas.microsoft.com/office/drawing/2014/main" id="{DC88D9F7-F9CF-EB10-28DB-7DC98B3EFBA4}"/>
              </a:ext>
            </a:extLst>
          </p:cNvPr>
          <p:cNvGrpSpPr>
            <a:grpSpLocks/>
          </p:cNvGrpSpPr>
          <p:nvPr/>
        </p:nvGrpSpPr>
        <p:grpSpPr bwMode="auto">
          <a:xfrm>
            <a:off x="6705600" y="4648200"/>
            <a:ext cx="762000" cy="457200"/>
            <a:chOff x="609600" y="5724525"/>
            <a:chExt cx="762000" cy="457200"/>
          </a:xfrm>
        </p:grpSpPr>
        <p:sp>
          <p:nvSpPr>
            <p:cNvPr id="32776" name="Rectangle 15">
              <a:extLst>
                <a:ext uri="{FF2B5EF4-FFF2-40B4-BE49-F238E27FC236}">
                  <a16:creationId xmlns:a16="http://schemas.microsoft.com/office/drawing/2014/main" id="{96724AF5-3EFD-A897-6DDA-AF2BAF0D3B5D}"/>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2777" name="Rectangle 16">
              <a:extLst>
                <a:ext uri="{FF2B5EF4-FFF2-40B4-BE49-F238E27FC236}">
                  <a16:creationId xmlns:a16="http://schemas.microsoft.com/office/drawing/2014/main" id="{819359E0-04F5-99CC-7108-C0D02CD00454}"/>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2076DB6-5EE9-7B57-7BC3-8B0CD46C4976}"/>
              </a:ext>
            </a:extLst>
          </p:cNvPr>
          <p:cNvSpPr>
            <a:spLocks noGrp="1" noChangeArrowheads="1"/>
          </p:cNvSpPr>
          <p:nvPr>
            <p:ph type="title"/>
          </p:nvPr>
        </p:nvSpPr>
        <p:spPr/>
        <p:txBody>
          <a:bodyPr/>
          <a:lstStyle/>
          <a:p>
            <a:r>
              <a:rPr lang="en-US" altLang="en-US"/>
              <a:t>Introduction</a:t>
            </a:r>
          </a:p>
        </p:txBody>
      </p:sp>
      <p:sp>
        <p:nvSpPr>
          <p:cNvPr id="6147" name="Rectangle 3">
            <a:extLst>
              <a:ext uri="{FF2B5EF4-FFF2-40B4-BE49-F238E27FC236}">
                <a16:creationId xmlns:a16="http://schemas.microsoft.com/office/drawing/2014/main" id="{70E36A22-CA02-49F9-1721-E1FFA1F25602}"/>
              </a:ext>
            </a:extLst>
          </p:cNvPr>
          <p:cNvSpPr>
            <a:spLocks noGrp="1" noChangeArrowheads="1"/>
          </p:cNvSpPr>
          <p:nvPr>
            <p:ph type="body" idx="1"/>
          </p:nvPr>
        </p:nvSpPr>
        <p:spPr/>
        <p:txBody>
          <a:bodyPr/>
          <a:lstStyle/>
          <a:p>
            <a:r>
              <a:rPr lang="en-US" altLang="en-US"/>
              <a:t>Definitions</a:t>
            </a:r>
          </a:p>
          <a:p>
            <a:pPr lvl="1"/>
            <a:r>
              <a:rPr lang="en-US" altLang="en-US"/>
              <a:t>Lists and arrays</a:t>
            </a:r>
          </a:p>
          <a:p>
            <a:pPr lvl="1"/>
            <a:r>
              <a:rPr lang="en-US" altLang="en-US"/>
              <a:t>Nodes and pointers</a:t>
            </a:r>
          </a:p>
          <a:p>
            <a:pPr lvl="1"/>
            <a:r>
              <a:rPr lang="en-US" altLang="en-US"/>
              <a:t>Single Linked Lists</a:t>
            </a:r>
          </a:p>
          <a:p>
            <a:pPr lvl="1"/>
            <a:r>
              <a:rPr lang="en-US" altLang="en-US"/>
              <a:t>Double Linked Lists</a:t>
            </a:r>
          </a:p>
          <a:p>
            <a:pPr lvl="1"/>
            <a:r>
              <a:rPr lang="en-US" altLang="en-US"/>
              <a:t>Circular Lists</a:t>
            </a:r>
          </a:p>
          <a:p>
            <a:r>
              <a:rPr lang="en-US" altLang="en-US"/>
              <a:t>Advantages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7E4981C6-CCBC-811D-47B2-AEB2EF14EB89}"/>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9AE8416-85DE-4F2F-B407-9E13FE96DC1C}" type="slidenum">
              <a:rPr lang="en-US" altLang="en-US" sz="1000">
                <a:latin typeface="Arial" panose="020B0604020202020204" pitchFamily="34" charset="0"/>
              </a:rPr>
              <a:pPr/>
              <a:t>30</a:t>
            </a:fld>
            <a:endParaRPr lang="en-US" altLang="en-US" sz="1000">
              <a:latin typeface="Arial" panose="020B0604020202020204" pitchFamily="34" charset="0"/>
            </a:endParaRPr>
          </a:p>
        </p:txBody>
      </p:sp>
      <p:sp>
        <p:nvSpPr>
          <p:cNvPr id="33795" name="Text Box 2">
            <a:extLst>
              <a:ext uri="{FF2B5EF4-FFF2-40B4-BE49-F238E27FC236}">
                <a16:creationId xmlns:a16="http://schemas.microsoft.com/office/drawing/2014/main" id="{90189C7A-7DDD-672A-20D1-7418FAD4F671}"/>
              </a:ext>
            </a:extLst>
          </p:cNvPr>
          <p:cNvSpPr txBox="1">
            <a:spLocks noChangeArrowheads="1"/>
          </p:cNvSpPr>
          <p:nvPr/>
        </p:nvSpPr>
        <p:spPr bwMode="auto">
          <a:xfrm>
            <a:off x="228600" y="1054100"/>
            <a:ext cx="8610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The </a:t>
            </a:r>
            <a:r>
              <a:rPr lang="en-US" altLang="en-US">
                <a:latin typeface="Courier New" panose="02070309020205020404" pitchFamily="49" charset="0"/>
                <a:cs typeface="Courier New" panose="02070309020205020404" pitchFamily="49" charset="0"/>
              </a:rPr>
              <a:t>while</a:t>
            </a:r>
            <a:r>
              <a:rPr lang="en-US" altLang="en-US">
                <a:cs typeface="Times New Roman" panose="02020603050405020304" pitchFamily="18" charset="0"/>
              </a:rPr>
              <a:t> loop's conditional test will fail after the first iteration because </a:t>
            </a:r>
            <a:r>
              <a:rPr lang="en-US" altLang="en-US">
                <a:latin typeface="Courier New" panose="02070309020205020404" pitchFamily="49" charset="0"/>
                <a:cs typeface="Courier New" panose="02070309020205020404" pitchFamily="49" charset="0"/>
              </a:rPr>
              <a:t>curr-&gt;next</a:t>
            </a:r>
            <a:r>
              <a:rPr lang="en-US" altLang="en-US">
                <a:cs typeface="Times New Roman" panose="02020603050405020304" pitchFamily="18" charset="0"/>
              </a:rPr>
              <a:t> now points to NULL. The last statement, </a:t>
            </a:r>
            <a:r>
              <a:rPr lang="en-US" altLang="en-US">
                <a:latin typeface="Courier New" panose="02070309020205020404" pitchFamily="49" charset="0"/>
                <a:cs typeface="Courier New" panose="02070309020205020404" pitchFamily="49" charset="0"/>
              </a:rPr>
              <a:t>curr-&gt;next = newNode;</a:t>
            </a:r>
            <a:r>
              <a:rPr lang="en-US" altLang="en-US">
                <a:cs typeface="Times New Roman" panose="02020603050405020304" pitchFamily="18" charset="0"/>
              </a:rPr>
              <a:t> causes  </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curr-&gt;next</a:t>
            </a:r>
            <a:r>
              <a:rPr lang="en-US" altLang="en-US">
                <a:cs typeface="Times New Roman" panose="02020603050405020304" pitchFamily="18" charset="0"/>
              </a:rPr>
              <a:t> to point to the new node. This inserts </a:t>
            </a:r>
            <a:r>
              <a:rPr lang="en-US" altLang="en-US">
                <a:latin typeface="Courier New" panose="02070309020205020404" pitchFamily="49" charset="0"/>
                <a:cs typeface="Courier New" panose="02070309020205020404" pitchFamily="49" charset="0"/>
              </a:rPr>
              <a:t>newNode</a:t>
            </a:r>
            <a:r>
              <a:rPr lang="en-US" altLang="en-US">
                <a:cs typeface="Times New Roman" panose="02020603050405020304" pitchFamily="18" charset="0"/>
              </a:rPr>
              <a:t> at the end of the list </a:t>
            </a:r>
          </a:p>
        </p:txBody>
      </p:sp>
      <p:sp>
        <p:nvSpPr>
          <p:cNvPr id="33796" name="Rectangle 4">
            <a:extLst>
              <a:ext uri="{FF2B5EF4-FFF2-40B4-BE49-F238E27FC236}">
                <a16:creationId xmlns:a16="http://schemas.microsoft.com/office/drawing/2014/main" id="{FF387C92-6545-2480-E7DC-6F10F9D2B21C}"/>
              </a:ext>
            </a:extLst>
          </p:cNvPr>
          <p:cNvSpPr>
            <a:spLocks noChangeArrowheads="1"/>
          </p:cNvSpPr>
          <p:nvPr/>
        </p:nvSpPr>
        <p:spPr bwMode="auto">
          <a:xfrm>
            <a:off x="2286000"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33797" name="Picture 3" descr="Figure 17-11">
            <a:extLst>
              <a:ext uri="{FF2B5EF4-FFF2-40B4-BE49-F238E27FC236}">
                <a16:creationId xmlns:a16="http://schemas.microsoft.com/office/drawing/2014/main" id="{91528692-2F21-A3EE-04BF-A0F2D25FACA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3276600"/>
            <a:ext cx="45720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 Box 5">
            <a:extLst>
              <a:ext uri="{FF2B5EF4-FFF2-40B4-BE49-F238E27FC236}">
                <a16:creationId xmlns:a16="http://schemas.microsoft.com/office/drawing/2014/main" id="{E69D5791-FEAE-619B-1006-61425A8A731A}"/>
              </a:ext>
            </a:extLst>
          </p:cNvPr>
          <p:cNvSpPr txBox="1">
            <a:spLocks noChangeArrowheads="1"/>
          </p:cNvSpPr>
          <p:nvPr/>
        </p:nvSpPr>
        <p:spPr bwMode="auto">
          <a:xfrm>
            <a:off x="533400" y="5562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The figure above depicts the final state of the linked list.</a:t>
            </a:r>
            <a:endParaRPr lang="en-US" altLang="en-US"/>
          </a:p>
        </p:txBody>
      </p:sp>
      <p:grpSp>
        <p:nvGrpSpPr>
          <p:cNvPr id="33799" name="Group 8">
            <a:extLst>
              <a:ext uri="{FF2B5EF4-FFF2-40B4-BE49-F238E27FC236}">
                <a16:creationId xmlns:a16="http://schemas.microsoft.com/office/drawing/2014/main" id="{B93BCD2D-CA60-4ACB-B96C-149D9BA97C71}"/>
              </a:ext>
            </a:extLst>
          </p:cNvPr>
          <p:cNvGrpSpPr>
            <a:grpSpLocks/>
          </p:cNvGrpSpPr>
          <p:nvPr/>
        </p:nvGrpSpPr>
        <p:grpSpPr bwMode="auto">
          <a:xfrm>
            <a:off x="2514600" y="4724400"/>
            <a:ext cx="762000" cy="457200"/>
            <a:chOff x="609600" y="5724525"/>
            <a:chExt cx="762000" cy="457200"/>
          </a:xfrm>
        </p:grpSpPr>
        <p:sp>
          <p:nvSpPr>
            <p:cNvPr id="33800" name="Rectangle 7">
              <a:extLst>
                <a:ext uri="{FF2B5EF4-FFF2-40B4-BE49-F238E27FC236}">
                  <a16:creationId xmlns:a16="http://schemas.microsoft.com/office/drawing/2014/main" id="{1998280D-7073-F92A-0EFF-02CC5E7F6EB5}"/>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3801" name="Rectangle 8">
              <a:extLst>
                <a:ext uri="{FF2B5EF4-FFF2-40B4-BE49-F238E27FC236}">
                  <a16:creationId xmlns:a16="http://schemas.microsoft.com/office/drawing/2014/main" id="{1CA8C422-69C2-AAAA-F8B9-A825C983B907}"/>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57DE7BE-190A-0111-31DD-3329DB06B499}"/>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D37C28C-6A03-40FF-85DE-A0D8B11F6AC2}" type="slidenum">
              <a:rPr lang="en-US" altLang="en-US" sz="1000">
                <a:latin typeface="Arial" panose="020B0604020202020204" pitchFamily="34" charset="0"/>
              </a:rPr>
              <a:pPr/>
              <a:t>31</a:t>
            </a:fld>
            <a:endParaRPr lang="en-US" altLang="en-US" sz="1000">
              <a:latin typeface="Arial" panose="020B0604020202020204" pitchFamily="34" charset="0"/>
            </a:endParaRPr>
          </a:p>
        </p:txBody>
      </p:sp>
      <p:sp>
        <p:nvSpPr>
          <p:cNvPr id="34819" name="Rectangle 2">
            <a:extLst>
              <a:ext uri="{FF2B5EF4-FFF2-40B4-BE49-F238E27FC236}">
                <a16:creationId xmlns:a16="http://schemas.microsoft.com/office/drawing/2014/main" id="{4D3FA126-2FD4-CF53-2067-09AC3639961A}"/>
              </a:ext>
            </a:extLst>
          </p:cNvPr>
          <p:cNvSpPr>
            <a:spLocks noGrp="1" noChangeArrowheads="1"/>
          </p:cNvSpPr>
          <p:nvPr>
            <p:ph type="title"/>
          </p:nvPr>
        </p:nvSpPr>
        <p:spPr>
          <a:xfrm>
            <a:off x="457200" y="0"/>
            <a:ext cx="8229600" cy="1371600"/>
          </a:xfrm>
        </p:spPr>
        <p:txBody>
          <a:bodyPr/>
          <a:lstStyle/>
          <a:p>
            <a:r>
              <a:rPr lang="en-US" altLang="en-US" dirty="0"/>
              <a:t>Traversing or Displaying the List</a:t>
            </a:r>
          </a:p>
        </p:txBody>
      </p:sp>
      <p:sp>
        <p:nvSpPr>
          <p:cNvPr id="34820" name="Rectangle 3">
            <a:extLst>
              <a:ext uri="{FF2B5EF4-FFF2-40B4-BE49-F238E27FC236}">
                <a16:creationId xmlns:a16="http://schemas.microsoft.com/office/drawing/2014/main" id="{9CA8183E-8A27-01E9-3890-6681B89E6A33}"/>
              </a:ext>
            </a:extLst>
          </p:cNvPr>
          <p:cNvSpPr>
            <a:spLocks noGrp="1" noChangeArrowheads="1"/>
          </p:cNvSpPr>
          <p:nvPr>
            <p:ph type="body" idx="1"/>
          </p:nvPr>
        </p:nvSpPr>
        <p:spPr>
          <a:xfrm>
            <a:off x="685800" y="2362200"/>
            <a:ext cx="7772400" cy="1219200"/>
          </a:xfrm>
        </p:spPr>
        <p:txBody>
          <a:bodyPr/>
          <a:lstStyle/>
          <a:p>
            <a:pPr>
              <a:lnSpc>
                <a:spcPct val="90000"/>
              </a:lnSpc>
            </a:pPr>
            <a:r>
              <a:rPr lang="en-US" altLang="en-US" sz="2400">
                <a:cs typeface="Times New Roman" panose="02020603050405020304" pitchFamily="18" charset="0"/>
              </a:rPr>
              <a:t>The </a:t>
            </a:r>
            <a:r>
              <a:rPr lang="en-US" altLang="en-US" sz="2400">
                <a:latin typeface="Courier New" panose="02070309020205020404" pitchFamily="49" charset="0"/>
                <a:cs typeface="Courier New" panose="02070309020205020404" pitchFamily="49" charset="0"/>
              </a:rPr>
              <a:t>displayList</a:t>
            </a:r>
            <a:r>
              <a:rPr lang="en-US" altLang="en-US" sz="2400">
                <a:cs typeface="Times New Roman" panose="02020603050405020304" pitchFamily="18" charset="0"/>
              </a:rPr>
              <a:t> member function traverses the list, displaying the </a:t>
            </a:r>
            <a:r>
              <a:rPr lang="en-US" altLang="en-US" sz="2400">
                <a:latin typeface="Courier New" panose="02070309020205020404" pitchFamily="49" charset="0"/>
                <a:cs typeface="Courier New" panose="02070309020205020404" pitchFamily="49" charset="0"/>
              </a:rPr>
              <a:t>value</a:t>
            </a:r>
            <a:r>
              <a:rPr lang="en-US" altLang="en-US" sz="2400">
                <a:cs typeface="Times New Roman" panose="02020603050405020304" pitchFamily="18" charset="0"/>
              </a:rPr>
              <a:t> member of each node. The following pseudocode represents the algorithm. The C++ code for the member function follows on the next slide.</a:t>
            </a:r>
            <a:endParaRPr lang="en-US" altLang="en-US" sz="2400"/>
          </a:p>
        </p:txBody>
      </p:sp>
      <p:sp>
        <p:nvSpPr>
          <p:cNvPr id="25604" name="Text Box 4">
            <a:extLst>
              <a:ext uri="{FF2B5EF4-FFF2-40B4-BE49-F238E27FC236}">
                <a16:creationId xmlns:a16="http://schemas.microsoft.com/office/drawing/2014/main" id="{CB5C5878-9411-2691-1C0F-988FFD873780}"/>
              </a:ext>
            </a:extLst>
          </p:cNvPr>
          <p:cNvSpPr txBox="1">
            <a:spLocks noChangeArrowheads="1"/>
          </p:cNvSpPr>
          <p:nvPr/>
        </p:nvSpPr>
        <p:spPr bwMode="auto">
          <a:xfrm>
            <a:off x="2209800" y="4114800"/>
            <a:ext cx="6096000" cy="1616075"/>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defRPr/>
            </a:pPr>
            <a:r>
              <a:rPr lang="en-US" sz="2000" i="1" dirty="0">
                <a:cs typeface="Times New Roman" pitchFamily="18" charset="0"/>
              </a:rPr>
              <a:t>Assign List head to node </a:t>
            </a:r>
            <a:r>
              <a:rPr lang="en-US" sz="2000" i="1" dirty="0" err="1">
                <a:cs typeface="Times New Roman" pitchFamily="18" charset="0"/>
              </a:rPr>
              <a:t>curr</a:t>
            </a:r>
            <a:br>
              <a:rPr lang="en-US" sz="2000" dirty="0">
                <a:cs typeface="Times New Roman" pitchFamily="18" charset="0"/>
              </a:rPr>
            </a:br>
            <a:r>
              <a:rPr lang="en-US" sz="2000" i="1" dirty="0">
                <a:cs typeface="Times New Roman" pitchFamily="18" charset="0"/>
              </a:rPr>
              <a:t>While </a:t>
            </a:r>
            <a:r>
              <a:rPr lang="en-US" sz="2000" i="1" dirty="0" err="1">
                <a:cs typeface="Times New Roman" pitchFamily="18" charset="0"/>
              </a:rPr>
              <a:t>curr</a:t>
            </a:r>
            <a:r>
              <a:rPr lang="en-US" sz="2000" i="1" dirty="0">
                <a:cs typeface="Times New Roman" pitchFamily="18" charset="0"/>
              </a:rPr>
              <a:t> is not NULL</a:t>
            </a:r>
            <a:br>
              <a:rPr lang="en-US" sz="2000" dirty="0">
                <a:cs typeface="Times New Roman" pitchFamily="18" charset="0"/>
              </a:rPr>
            </a:br>
            <a:r>
              <a:rPr lang="en-US" sz="2000" i="1" dirty="0">
                <a:cs typeface="Times New Roman" pitchFamily="18" charset="0"/>
              </a:rPr>
              <a:t>	Display the </a:t>
            </a:r>
            <a:r>
              <a:rPr lang="en-US" sz="2000" i="1" dirty="0">
                <a:latin typeface="Courier New" pitchFamily="49" charset="0"/>
                <a:cs typeface="Courier New" pitchFamily="49" charset="0"/>
              </a:rPr>
              <a:t>value</a:t>
            </a:r>
            <a:r>
              <a:rPr lang="en-US" sz="2000" i="1" dirty="0">
                <a:cs typeface="Times New Roman" pitchFamily="18" charset="0"/>
              </a:rPr>
              <a:t> member of the </a:t>
            </a:r>
            <a:r>
              <a:rPr lang="en-US" sz="2000" i="1" dirty="0" err="1">
                <a:cs typeface="Times New Roman" pitchFamily="18" charset="0"/>
              </a:rPr>
              <a:t>curr</a:t>
            </a:r>
            <a:r>
              <a:rPr lang="en-US" sz="2000" i="1" dirty="0">
                <a:cs typeface="Times New Roman" pitchFamily="18" charset="0"/>
              </a:rPr>
              <a:t>.</a:t>
            </a:r>
            <a:br>
              <a:rPr lang="en-US" sz="2000" dirty="0">
                <a:cs typeface="Times New Roman" pitchFamily="18" charset="0"/>
              </a:rPr>
            </a:br>
            <a:r>
              <a:rPr lang="en-US" sz="2000" i="1" dirty="0">
                <a:cs typeface="Times New Roman" pitchFamily="18" charset="0"/>
              </a:rPr>
              <a:t>	Assign </a:t>
            </a:r>
            <a:r>
              <a:rPr lang="en-US" sz="2000" i="1" dirty="0" err="1">
                <a:cs typeface="Times New Roman" pitchFamily="18" charset="0"/>
              </a:rPr>
              <a:t>curr</a:t>
            </a:r>
            <a:r>
              <a:rPr lang="en-US" sz="2000" i="1" dirty="0">
                <a:cs typeface="Times New Roman" pitchFamily="18" charset="0"/>
              </a:rPr>
              <a:t> to its own next member.</a:t>
            </a:r>
            <a:br>
              <a:rPr lang="en-US" sz="2000" dirty="0">
                <a:cs typeface="Times New Roman" pitchFamily="18" charset="0"/>
              </a:rPr>
            </a:br>
            <a:r>
              <a:rPr lang="en-US" sz="2000" i="1" dirty="0">
                <a:cs typeface="Times New Roman" pitchFamily="18" charset="0"/>
              </a:rPr>
              <a:t>End While.</a:t>
            </a:r>
            <a:endParaRPr lang="en-US" sz="2000" dirty="0"/>
          </a:p>
        </p:txBody>
      </p:sp>
      <p:pic>
        <p:nvPicPr>
          <p:cNvPr id="34822" name="Picture 5" descr="carrano0407">
            <a:extLst>
              <a:ext uri="{FF2B5EF4-FFF2-40B4-BE49-F238E27FC236}">
                <a16:creationId xmlns:a16="http://schemas.microsoft.com/office/drawing/2014/main" id="{337A56E3-84CE-BD1B-CC8C-A6B68F1BF0CC}"/>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605713"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AFFBEA39-753D-550E-6028-A0699D96DAF2}"/>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B2FC35B-F88B-4299-874E-7DBF3622B1BB}" type="slidenum">
              <a:rPr lang="en-US" altLang="en-US" sz="1000">
                <a:latin typeface="Arial" panose="020B0604020202020204" pitchFamily="34" charset="0"/>
              </a:rPr>
              <a:pPr/>
              <a:t>32</a:t>
            </a:fld>
            <a:endParaRPr lang="en-US" altLang="en-US" sz="1000">
              <a:latin typeface="Arial" panose="020B0604020202020204" pitchFamily="34" charset="0"/>
            </a:endParaRPr>
          </a:p>
        </p:txBody>
      </p:sp>
      <p:sp>
        <p:nvSpPr>
          <p:cNvPr id="35843" name="Text Box 2">
            <a:extLst>
              <a:ext uri="{FF2B5EF4-FFF2-40B4-BE49-F238E27FC236}">
                <a16:creationId xmlns:a16="http://schemas.microsoft.com/office/drawing/2014/main" id="{8CEDF414-B78B-1EC3-8E0B-58BCF789E16D}"/>
              </a:ext>
            </a:extLst>
          </p:cNvPr>
          <p:cNvSpPr txBox="1">
            <a:spLocks noChangeArrowheads="1"/>
          </p:cNvSpPr>
          <p:nvPr/>
        </p:nvSpPr>
        <p:spPr bwMode="auto">
          <a:xfrm>
            <a:off x="304800" y="1143000"/>
            <a:ext cx="85344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a:latin typeface="Courier New" panose="02070309020205020404" pitchFamily="49" charset="0"/>
                <a:cs typeface="Courier New" panose="02070309020205020404" pitchFamily="49" charset="0"/>
              </a:rPr>
              <a:t>Void displayList(void)</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Node *curr;</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curr = head;</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while (curr!=NULL)</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cout &lt;&lt; curr-&gt;data &lt;&lt; endl;</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curr = curr-&gt;next;</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a:t>
            </a:r>
            <a:endParaRPr lang="en-US" altLang="en-US" sz="2000"/>
          </a:p>
        </p:txBody>
      </p:sp>
      <p:pic>
        <p:nvPicPr>
          <p:cNvPr id="35844" name="Picture 5" descr="carrano0409">
            <a:extLst>
              <a:ext uri="{FF2B5EF4-FFF2-40B4-BE49-F238E27FC236}">
                <a16:creationId xmlns:a16="http://schemas.microsoft.com/office/drawing/2014/main" id="{0A4981C5-B7F4-BA6F-93B8-1CC0D7138664}"/>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92638"/>
            <a:ext cx="777240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4">
            <a:extLst>
              <a:ext uri="{FF2B5EF4-FFF2-40B4-BE49-F238E27FC236}">
                <a16:creationId xmlns:a16="http://schemas.microsoft.com/office/drawing/2014/main" id="{DBE6F3F3-554B-E4AE-A1FD-D84D4AA3B5B1}"/>
              </a:ext>
            </a:extLst>
          </p:cNvPr>
          <p:cNvSpPr>
            <a:spLocks noChangeArrowheads="1"/>
          </p:cNvSpPr>
          <p:nvPr/>
        </p:nvSpPr>
        <p:spPr bwMode="auto">
          <a:xfrm>
            <a:off x="1524000" y="476250"/>
            <a:ext cx="533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3600" b="1" dirty="0" err="1">
                <a:latin typeface="Courier New" panose="02070309020205020404" pitchFamily="49" charset="0"/>
                <a:cs typeface="Courier New" panose="02070309020205020404" pitchFamily="49" charset="0"/>
              </a:rPr>
              <a:t>displayList</a:t>
            </a:r>
            <a:r>
              <a:rPr lang="en-US" altLang="en-US" sz="3600" b="1" dirty="0">
                <a:latin typeface="Courier New" panose="02070309020205020404" pitchFamily="49" charset="0"/>
                <a:cs typeface="Courier New" panose="02070309020205020404" pitchFamily="49" charset="0"/>
              </a:rPr>
              <a:t>(void)</a:t>
            </a:r>
            <a:br>
              <a:rPr lang="en-US" altLang="en-US" sz="3600" b="1" dirty="0">
                <a:cs typeface="Times New Roman" panose="02020603050405020304" pitchFamily="18" charset="0"/>
              </a:rPr>
            </a:br>
            <a:endParaRPr lang="en-CA" altLang="en-US" sz="36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1CF6CE5-7E17-AEAD-9B24-12FE41267D1A}"/>
              </a:ext>
            </a:extLst>
          </p:cNvPr>
          <p:cNvSpPr>
            <a:spLocks noGrp="1" noChangeArrowheads="1"/>
          </p:cNvSpPr>
          <p:nvPr>
            <p:ph type="title"/>
          </p:nvPr>
        </p:nvSpPr>
        <p:spPr/>
        <p:txBody>
          <a:bodyPr/>
          <a:lstStyle/>
          <a:p>
            <a:r>
              <a:rPr lang="en-US" altLang="en-US"/>
              <a:t>Insertion Description</a:t>
            </a:r>
          </a:p>
        </p:txBody>
      </p:sp>
      <p:sp>
        <p:nvSpPr>
          <p:cNvPr id="36867" name="Rectangle 3">
            <a:extLst>
              <a:ext uri="{FF2B5EF4-FFF2-40B4-BE49-F238E27FC236}">
                <a16:creationId xmlns:a16="http://schemas.microsoft.com/office/drawing/2014/main" id="{7739458F-2E82-6385-BC11-CEFD60C821DB}"/>
              </a:ext>
            </a:extLst>
          </p:cNvPr>
          <p:cNvSpPr>
            <a:spLocks noGrp="1" noChangeArrowheads="1"/>
          </p:cNvSpPr>
          <p:nvPr>
            <p:ph type="body" idx="1"/>
          </p:nvPr>
        </p:nvSpPr>
        <p:spPr/>
        <p:txBody>
          <a:bodyPr/>
          <a:lstStyle/>
          <a:p>
            <a:r>
              <a:rPr lang="en-US" altLang="en-US">
                <a:solidFill>
                  <a:srgbClr val="FF0000"/>
                </a:solidFill>
              </a:rPr>
              <a:t>Insertion at the top of the list</a:t>
            </a:r>
          </a:p>
          <a:p>
            <a:r>
              <a:rPr lang="en-US" altLang="en-US"/>
              <a:t>Insertion at the end of the list</a:t>
            </a:r>
          </a:p>
          <a:p>
            <a:r>
              <a:rPr lang="en-US" altLang="en-US"/>
              <a:t>Insertion in the middle of the list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B6148F5-DCD0-D141-F49E-33FF9D6BEE74}"/>
              </a:ext>
            </a:extLst>
          </p:cNvPr>
          <p:cNvSpPr>
            <a:spLocks noGrp="1" noChangeArrowheads="1"/>
          </p:cNvSpPr>
          <p:nvPr>
            <p:ph type="title"/>
          </p:nvPr>
        </p:nvSpPr>
        <p:spPr/>
        <p:txBody>
          <a:bodyPr/>
          <a:lstStyle/>
          <a:p>
            <a:r>
              <a:rPr lang="en-US" altLang="en-US"/>
              <a:t>Insertion at the top</a:t>
            </a:r>
          </a:p>
        </p:txBody>
      </p:sp>
      <p:sp>
        <p:nvSpPr>
          <p:cNvPr id="37891" name="Rectangle 3">
            <a:extLst>
              <a:ext uri="{FF2B5EF4-FFF2-40B4-BE49-F238E27FC236}">
                <a16:creationId xmlns:a16="http://schemas.microsoft.com/office/drawing/2014/main" id="{DC91DCDA-6DD3-B337-7D9A-CC3B608EF0F1}"/>
              </a:ext>
            </a:extLst>
          </p:cNvPr>
          <p:cNvSpPr>
            <a:spLocks noGrp="1" noChangeArrowheads="1"/>
          </p:cNvSpPr>
          <p:nvPr>
            <p:ph type="body" idx="1"/>
          </p:nvPr>
        </p:nvSpPr>
        <p:spPr/>
        <p:txBody>
          <a:bodyPr/>
          <a:lstStyle/>
          <a:p>
            <a:pPr>
              <a:buFontTx/>
              <a:buNone/>
            </a:pPr>
            <a:r>
              <a:rPr lang="en-US" altLang="en-US"/>
              <a:t>Steps:</a:t>
            </a:r>
          </a:p>
          <a:p>
            <a:r>
              <a:rPr lang="en-US" altLang="en-US"/>
              <a:t>Create a Node</a:t>
            </a:r>
          </a:p>
          <a:p>
            <a:r>
              <a:rPr lang="en-US" altLang="en-US"/>
              <a:t>Set the node data Values</a:t>
            </a:r>
          </a:p>
          <a:p>
            <a:r>
              <a:rPr lang="en-US" altLang="en-US"/>
              <a:t>Connect the pointers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B7F29A9-E91B-9A38-6CDB-48388E9E1A96}"/>
              </a:ext>
            </a:extLst>
          </p:cNvPr>
          <p:cNvSpPr>
            <a:spLocks noGrp="1" noChangeArrowheads="1"/>
          </p:cNvSpPr>
          <p:nvPr>
            <p:ph type="title"/>
          </p:nvPr>
        </p:nvSpPr>
        <p:spPr/>
        <p:txBody>
          <a:bodyPr/>
          <a:lstStyle/>
          <a:p>
            <a:r>
              <a:rPr lang="en-US" altLang="en-US"/>
              <a:t>Insertion Description</a:t>
            </a:r>
          </a:p>
        </p:txBody>
      </p:sp>
      <p:sp>
        <p:nvSpPr>
          <p:cNvPr id="38915" name="Rectangle 4">
            <a:extLst>
              <a:ext uri="{FF2B5EF4-FFF2-40B4-BE49-F238E27FC236}">
                <a16:creationId xmlns:a16="http://schemas.microsoft.com/office/drawing/2014/main" id="{F75952E8-3801-1485-F769-BA59174812B1}"/>
              </a:ext>
            </a:extLst>
          </p:cNvPr>
          <p:cNvSpPr>
            <a:spLocks noGrp="1" noChangeArrowheads="1"/>
          </p:cNvSpPr>
          <p:nvPr>
            <p:ph type="body" idx="1"/>
          </p:nvPr>
        </p:nvSpPr>
        <p:spPr>
          <a:xfrm>
            <a:off x="609600" y="2590800"/>
            <a:ext cx="8229600" cy="685800"/>
          </a:xfrm>
        </p:spPr>
        <p:txBody>
          <a:bodyPr/>
          <a:lstStyle/>
          <a:p>
            <a:r>
              <a:rPr lang="en-US" altLang="en-US"/>
              <a:t>Follow the previous steps and we get</a:t>
            </a:r>
          </a:p>
        </p:txBody>
      </p:sp>
      <p:grpSp>
        <p:nvGrpSpPr>
          <p:cNvPr id="38916" name="Group 5">
            <a:extLst>
              <a:ext uri="{FF2B5EF4-FFF2-40B4-BE49-F238E27FC236}">
                <a16:creationId xmlns:a16="http://schemas.microsoft.com/office/drawing/2014/main" id="{6141F9DB-A21F-0CF4-FEA2-C74A43C3AFE5}"/>
              </a:ext>
            </a:extLst>
          </p:cNvPr>
          <p:cNvGrpSpPr>
            <a:grpSpLocks/>
          </p:cNvGrpSpPr>
          <p:nvPr/>
        </p:nvGrpSpPr>
        <p:grpSpPr bwMode="auto">
          <a:xfrm>
            <a:off x="838200" y="1524000"/>
            <a:ext cx="6410325" cy="587375"/>
            <a:chOff x="572" y="3248"/>
            <a:chExt cx="4038" cy="370"/>
          </a:xfrm>
        </p:grpSpPr>
        <p:grpSp>
          <p:nvGrpSpPr>
            <p:cNvPr id="38938" name="Group 6">
              <a:extLst>
                <a:ext uri="{FF2B5EF4-FFF2-40B4-BE49-F238E27FC236}">
                  <a16:creationId xmlns:a16="http://schemas.microsoft.com/office/drawing/2014/main" id="{A35372CE-37F2-6C50-0CE5-236A608295F1}"/>
                </a:ext>
              </a:extLst>
            </p:cNvPr>
            <p:cNvGrpSpPr>
              <a:grpSpLocks/>
            </p:cNvGrpSpPr>
            <p:nvPr/>
          </p:nvGrpSpPr>
          <p:grpSpPr bwMode="auto">
            <a:xfrm>
              <a:off x="1480" y="3248"/>
              <a:ext cx="928" cy="366"/>
              <a:chOff x="600" y="1356"/>
              <a:chExt cx="1099" cy="444"/>
            </a:xfrm>
          </p:grpSpPr>
          <p:grpSp>
            <p:nvGrpSpPr>
              <p:cNvPr id="38954" name="Group 7">
                <a:extLst>
                  <a:ext uri="{FF2B5EF4-FFF2-40B4-BE49-F238E27FC236}">
                    <a16:creationId xmlns:a16="http://schemas.microsoft.com/office/drawing/2014/main" id="{F6624F66-D419-5F1D-C646-2810855A8937}"/>
                  </a:ext>
                </a:extLst>
              </p:cNvPr>
              <p:cNvGrpSpPr>
                <a:grpSpLocks/>
              </p:cNvGrpSpPr>
              <p:nvPr/>
            </p:nvGrpSpPr>
            <p:grpSpPr bwMode="auto">
              <a:xfrm>
                <a:off x="600" y="1356"/>
                <a:ext cx="818" cy="444"/>
                <a:chOff x="600" y="1356"/>
                <a:chExt cx="818" cy="444"/>
              </a:xfrm>
            </p:grpSpPr>
            <p:sp>
              <p:nvSpPr>
                <p:cNvPr id="38956" name="Rectangle 8">
                  <a:extLst>
                    <a:ext uri="{FF2B5EF4-FFF2-40B4-BE49-F238E27FC236}">
                      <a16:creationId xmlns:a16="http://schemas.microsoft.com/office/drawing/2014/main" id="{3E28A22D-5C9D-0010-2F28-3766FF73F670}"/>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8957" name="Line 9">
                  <a:extLst>
                    <a:ext uri="{FF2B5EF4-FFF2-40B4-BE49-F238E27FC236}">
                      <a16:creationId xmlns:a16="http://schemas.microsoft.com/office/drawing/2014/main" id="{1F2938FB-D197-DAFD-B405-3A0F48A50562}"/>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8955" name="Line 10">
                <a:extLst>
                  <a:ext uri="{FF2B5EF4-FFF2-40B4-BE49-F238E27FC236}">
                    <a16:creationId xmlns:a16="http://schemas.microsoft.com/office/drawing/2014/main" id="{47B01955-4BFD-9BA6-C872-411CCF83EEF1}"/>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939" name="Group 11">
              <a:extLst>
                <a:ext uri="{FF2B5EF4-FFF2-40B4-BE49-F238E27FC236}">
                  <a16:creationId xmlns:a16="http://schemas.microsoft.com/office/drawing/2014/main" id="{3C4A98B2-DFA6-1FFF-F872-B005C3112544}"/>
                </a:ext>
              </a:extLst>
            </p:cNvPr>
            <p:cNvGrpSpPr>
              <a:grpSpLocks/>
            </p:cNvGrpSpPr>
            <p:nvPr/>
          </p:nvGrpSpPr>
          <p:grpSpPr bwMode="auto">
            <a:xfrm>
              <a:off x="2442" y="3248"/>
              <a:ext cx="928" cy="366"/>
              <a:chOff x="600" y="1356"/>
              <a:chExt cx="1099" cy="444"/>
            </a:xfrm>
          </p:grpSpPr>
          <p:grpSp>
            <p:nvGrpSpPr>
              <p:cNvPr id="38950" name="Group 12">
                <a:extLst>
                  <a:ext uri="{FF2B5EF4-FFF2-40B4-BE49-F238E27FC236}">
                    <a16:creationId xmlns:a16="http://schemas.microsoft.com/office/drawing/2014/main" id="{EDC92424-417E-84EB-974D-3DE935E85AF9}"/>
                  </a:ext>
                </a:extLst>
              </p:cNvPr>
              <p:cNvGrpSpPr>
                <a:grpSpLocks/>
              </p:cNvGrpSpPr>
              <p:nvPr/>
            </p:nvGrpSpPr>
            <p:grpSpPr bwMode="auto">
              <a:xfrm>
                <a:off x="600" y="1356"/>
                <a:ext cx="818" cy="444"/>
                <a:chOff x="600" y="1356"/>
                <a:chExt cx="818" cy="444"/>
              </a:xfrm>
            </p:grpSpPr>
            <p:sp>
              <p:nvSpPr>
                <p:cNvPr id="38952" name="Rectangle 13">
                  <a:extLst>
                    <a:ext uri="{FF2B5EF4-FFF2-40B4-BE49-F238E27FC236}">
                      <a16:creationId xmlns:a16="http://schemas.microsoft.com/office/drawing/2014/main" id="{82E295B9-99B2-A183-25DF-DEED6F8619D2}"/>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8953" name="Line 14">
                  <a:extLst>
                    <a:ext uri="{FF2B5EF4-FFF2-40B4-BE49-F238E27FC236}">
                      <a16:creationId xmlns:a16="http://schemas.microsoft.com/office/drawing/2014/main" id="{B91BEFA8-CB55-B40F-80AD-0159C6F37F3D}"/>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8951" name="Line 15">
                <a:extLst>
                  <a:ext uri="{FF2B5EF4-FFF2-40B4-BE49-F238E27FC236}">
                    <a16:creationId xmlns:a16="http://schemas.microsoft.com/office/drawing/2014/main" id="{9A2E6D5C-30F8-F22B-E533-96849027D9D9}"/>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940" name="Group 16">
              <a:extLst>
                <a:ext uri="{FF2B5EF4-FFF2-40B4-BE49-F238E27FC236}">
                  <a16:creationId xmlns:a16="http://schemas.microsoft.com/office/drawing/2014/main" id="{1623C374-B96A-8BCE-2B8E-3CEB7C94C642}"/>
                </a:ext>
              </a:extLst>
            </p:cNvPr>
            <p:cNvGrpSpPr>
              <a:grpSpLocks/>
            </p:cNvGrpSpPr>
            <p:nvPr/>
          </p:nvGrpSpPr>
          <p:grpSpPr bwMode="auto">
            <a:xfrm>
              <a:off x="3405" y="3248"/>
              <a:ext cx="691" cy="366"/>
              <a:chOff x="600" y="1356"/>
              <a:chExt cx="818" cy="444"/>
            </a:xfrm>
          </p:grpSpPr>
          <p:sp>
            <p:nvSpPr>
              <p:cNvPr id="38948" name="Rectangle 17">
                <a:extLst>
                  <a:ext uri="{FF2B5EF4-FFF2-40B4-BE49-F238E27FC236}">
                    <a16:creationId xmlns:a16="http://schemas.microsoft.com/office/drawing/2014/main" id="{3640DDEA-2BE5-3DBF-5E09-E8B1EFE62326}"/>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8949" name="Line 18">
                <a:extLst>
                  <a:ext uri="{FF2B5EF4-FFF2-40B4-BE49-F238E27FC236}">
                    <a16:creationId xmlns:a16="http://schemas.microsoft.com/office/drawing/2014/main" id="{7DC4BE72-3E64-5B7A-DD1B-F9AF2F31E8F8}"/>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8941" name="Text Box 19">
              <a:extLst>
                <a:ext uri="{FF2B5EF4-FFF2-40B4-BE49-F238E27FC236}">
                  <a16:creationId xmlns:a16="http://schemas.microsoft.com/office/drawing/2014/main" id="{D76E8DAA-FBFC-05F7-AC68-98539FAB8F46}"/>
                </a:ext>
              </a:extLst>
            </p:cNvPr>
            <p:cNvSpPr txBox="1">
              <a:spLocks noChangeArrowheads="1"/>
            </p:cNvSpPr>
            <p:nvPr/>
          </p:nvSpPr>
          <p:spPr bwMode="auto">
            <a:xfrm>
              <a:off x="1625" y="3287"/>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48</a:t>
              </a:r>
              <a:endParaRPr lang="en-US" altLang="en-US"/>
            </a:p>
          </p:txBody>
        </p:sp>
        <p:sp>
          <p:nvSpPr>
            <p:cNvPr id="38942" name="Text Box 20">
              <a:extLst>
                <a:ext uri="{FF2B5EF4-FFF2-40B4-BE49-F238E27FC236}">
                  <a16:creationId xmlns:a16="http://schemas.microsoft.com/office/drawing/2014/main" id="{69ED5BD5-FB03-CC45-6C80-BF8D9E271089}"/>
                </a:ext>
              </a:extLst>
            </p:cNvPr>
            <p:cNvSpPr txBox="1">
              <a:spLocks noChangeArrowheads="1"/>
            </p:cNvSpPr>
            <p:nvPr/>
          </p:nvSpPr>
          <p:spPr bwMode="auto">
            <a:xfrm>
              <a:off x="2530" y="3287"/>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38943" name="Rectangle 21">
              <a:extLst>
                <a:ext uri="{FF2B5EF4-FFF2-40B4-BE49-F238E27FC236}">
                  <a16:creationId xmlns:a16="http://schemas.microsoft.com/office/drawing/2014/main" id="{A2E13CDF-19E6-B432-8B43-FFD1AB84DBEE}"/>
                </a:ext>
              </a:extLst>
            </p:cNvPr>
            <p:cNvSpPr>
              <a:spLocks noChangeArrowheads="1"/>
            </p:cNvSpPr>
            <p:nvPr/>
          </p:nvSpPr>
          <p:spPr bwMode="auto">
            <a:xfrm>
              <a:off x="3462" y="3287"/>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142</a:t>
              </a:r>
            </a:p>
          </p:txBody>
        </p:sp>
        <p:sp>
          <p:nvSpPr>
            <p:cNvPr id="38944" name="Rectangle 22">
              <a:extLst>
                <a:ext uri="{FF2B5EF4-FFF2-40B4-BE49-F238E27FC236}">
                  <a16:creationId xmlns:a16="http://schemas.microsoft.com/office/drawing/2014/main" id="{2B986B2B-8A77-D546-8E51-1724BBFB9C0D}"/>
                </a:ext>
              </a:extLst>
            </p:cNvPr>
            <p:cNvSpPr>
              <a:spLocks noChangeArrowheads="1"/>
            </p:cNvSpPr>
            <p:nvPr/>
          </p:nvSpPr>
          <p:spPr bwMode="auto">
            <a:xfrm>
              <a:off x="572" y="3275"/>
              <a:ext cx="5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38945" name="Line 23">
              <a:extLst>
                <a:ext uri="{FF2B5EF4-FFF2-40B4-BE49-F238E27FC236}">
                  <a16:creationId xmlns:a16="http://schemas.microsoft.com/office/drawing/2014/main" id="{832752A9-7EFF-EE7D-6227-84DE99094BE0}"/>
                </a:ext>
              </a:extLst>
            </p:cNvPr>
            <p:cNvSpPr>
              <a:spLocks noChangeShapeType="1"/>
            </p:cNvSpPr>
            <p:nvPr/>
          </p:nvSpPr>
          <p:spPr bwMode="auto">
            <a:xfrm>
              <a:off x="1196" y="3447"/>
              <a:ext cx="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6" name="Line 24">
              <a:extLst>
                <a:ext uri="{FF2B5EF4-FFF2-40B4-BE49-F238E27FC236}">
                  <a16:creationId xmlns:a16="http://schemas.microsoft.com/office/drawing/2014/main" id="{BA16BF46-25B3-24D8-DFEB-DD09EE77A037}"/>
                </a:ext>
              </a:extLst>
            </p:cNvPr>
            <p:cNvSpPr>
              <a:spLocks noChangeShapeType="1"/>
            </p:cNvSpPr>
            <p:nvPr/>
          </p:nvSpPr>
          <p:spPr bwMode="auto">
            <a:xfrm>
              <a:off x="4005" y="3438"/>
              <a:ext cx="32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7" name="Text Box 25">
              <a:extLst>
                <a:ext uri="{FF2B5EF4-FFF2-40B4-BE49-F238E27FC236}">
                  <a16:creationId xmlns:a16="http://schemas.microsoft.com/office/drawing/2014/main" id="{06854504-D685-4F35-4B6A-2A7E06CF4E2D}"/>
                </a:ext>
              </a:extLst>
            </p:cNvPr>
            <p:cNvSpPr txBox="1">
              <a:spLocks noChangeArrowheads="1"/>
            </p:cNvSpPr>
            <p:nvPr/>
          </p:nvSpPr>
          <p:spPr bwMode="auto">
            <a:xfrm>
              <a:off x="4352" y="3253"/>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3200" b="1"/>
                <a:t>//</a:t>
              </a:r>
            </a:p>
          </p:txBody>
        </p:sp>
      </p:grpSp>
      <p:grpSp>
        <p:nvGrpSpPr>
          <p:cNvPr id="8" name="Group 26">
            <a:extLst>
              <a:ext uri="{FF2B5EF4-FFF2-40B4-BE49-F238E27FC236}">
                <a16:creationId xmlns:a16="http://schemas.microsoft.com/office/drawing/2014/main" id="{E774F7E7-5306-66FA-3F1E-74136F34A26C}"/>
              </a:ext>
            </a:extLst>
          </p:cNvPr>
          <p:cNvGrpSpPr>
            <a:grpSpLocks/>
          </p:cNvGrpSpPr>
          <p:nvPr/>
        </p:nvGrpSpPr>
        <p:grpSpPr bwMode="auto">
          <a:xfrm>
            <a:off x="482600" y="5362575"/>
            <a:ext cx="2794000" cy="581025"/>
            <a:chOff x="374" y="1181"/>
            <a:chExt cx="1760" cy="366"/>
          </a:xfrm>
        </p:grpSpPr>
        <p:sp>
          <p:nvSpPr>
            <p:cNvPr id="38928" name="Rectangle 27">
              <a:extLst>
                <a:ext uri="{FF2B5EF4-FFF2-40B4-BE49-F238E27FC236}">
                  <a16:creationId xmlns:a16="http://schemas.microsoft.com/office/drawing/2014/main" id="{D546C227-02F3-0FF0-4BEC-4154C2A90757}"/>
                </a:ext>
              </a:extLst>
            </p:cNvPr>
            <p:cNvSpPr>
              <a:spLocks noChangeArrowheads="1"/>
            </p:cNvSpPr>
            <p:nvPr/>
          </p:nvSpPr>
          <p:spPr bwMode="auto">
            <a:xfrm>
              <a:off x="374" y="1197"/>
              <a:ext cx="564" cy="2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grpSp>
          <p:nvGrpSpPr>
            <p:cNvPr id="38929" name="Group 28">
              <a:extLst>
                <a:ext uri="{FF2B5EF4-FFF2-40B4-BE49-F238E27FC236}">
                  <a16:creationId xmlns:a16="http://schemas.microsoft.com/office/drawing/2014/main" id="{6987A894-5E1D-A42B-FE25-928D43BA6A62}"/>
                </a:ext>
              </a:extLst>
            </p:cNvPr>
            <p:cNvGrpSpPr>
              <a:grpSpLocks/>
            </p:cNvGrpSpPr>
            <p:nvPr/>
          </p:nvGrpSpPr>
          <p:grpSpPr bwMode="auto">
            <a:xfrm>
              <a:off x="923" y="1181"/>
              <a:ext cx="1211" cy="366"/>
              <a:chOff x="923" y="1181"/>
              <a:chExt cx="1211" cy="366"/>
            </a:xfrm>
          </p:grpSpPr>
          <p:grpSp>
            <p:nvGrpSpPr>
              <p:cNvPr id="38930" name="Group 29">
                <a:extLst>
                  <a:ext uri="{FF2B5EF4-FFF2-40B4-BE49-F238E27FC236}">
                    <a16:creationId xmlns:a16="http://schemas.microsoft.com/office/drawing/2014/main" id="{23BA062B-1152-B08F-0F17-A859D591C5B0}"/>
                  </a:ext>
                </a:extLst>
              </p:cNvPr>
              <p:cNvGrpSpPr>
                <a:grpSpLocks/>
              </p:cNvGrpSpPr>
              <p:nvPr/>
            </p:nvGrpSpPr>
            <p:grpSpPr bwMode="auto">
              <a:xfrm>
                <a:off x="1206" y="1181"/>
                <a:ext cx="928" cy="366"/>
                <a:chOff x="1641" y="1653"/>
                <a:chExt cx="928" cy="366"/>
              </a:xfrm>
            </p:grpSpPr>
            <p:grpSp>
              <p:nvGrpSpPr>
                <p:cNvPr id="38932" name="Group 30">
                  <a:extLst>
                    <a:ext uri="{FF2B5EF4-FFF2-40B4-BE49-F238E27FC236}">
                      <a16:creationId xmlns:a16="http://schemas.microsoft.com/office/drawing/2014/main" id="{62B7C926-E408-DF0F-B77B-7A6127F594FA}"/>
                    </a:ext>
                  </a:extLst>
                </p:cNvPr>
                <p:cNvGrpSpPr>
                  <a:grpSpLocks/>
                </p:cNvGrpSpPr>
                <p:nvPr/>
              </p:nvGrpSpPr>
              <p:grpSpPr bwMode="auto">
                <a:xfrm>
                  <a:off x="1641" y="1653"/>
                  <a:ext cx="928" cy="366"/>
                  <a:chOff x="600" y="1356"/>
                  <a:chExt cx="1099" cy="444"/>
                </a:xfrm>
              </p:grpSpPr>
              <p:grpSp>
                <p:nvGrpSpPr>
                  <p:cNvPr id="38934" name="Group 31">
                    <a:extLst>
                      <a:ext uri="{FF2B5EF4-FFF2-40B4-BE49-F238E27FC236}">
                        <a16:creationId xmlns:a16="http://schemas.microsoft.com/office/drawing/2014/main" id="{9B455CBD-B34C-D366-5ABA-3762FE321EC0}"/>
                      </a:ext>
                    </a:extLst>
                  </p:cNvPr>
                  <p:cNvGrpSpPr>
                    <a:grpSpLocks/>
                  </p:cNvGrpSpPr>
                  <p:nvPr/>
                </p:nvGrpSpPr>
                <p:grpSpPr bwMode="auto">
                  <a:xfrm>
                    <a:off x="600" y="1356"/>
                    <a:ext cx="818" cy="444"/>
                    <a:chOff x="600" y="1356"/>
                    <a:chExt cx="818" cy="444"/>
                  </a:xfrm>
                </p:grpSpPr>
                <p:sp>
                  <p:nvSpPr>
                    <p:cNvPr id="38936" name="Rectangle 32">
                      <a:extLst>
                        <a:ext uri="{FF2B5EF4-FFF2-40B4-BE49-F238E27FC236}">
                          <a16:creationId xmlns:a16="http://schemas.microsoft.com/office/drawing/2014/main" id="{03E797CA-2957-DDF6-01DB-70556B389A4B}"/>
                        </a:ext>
                      </a:extLst>
                    </p:cNvPr>
                    <p:cNvSpPr>
                      <a:spLocks noChangeArrowheads="1"/>
                    </p:cNvSpPr>
                    <p:nvPr/>
                  </p:nvSpPr>
                  <p:spPr bwMode="auto">
                    <a:xfrm>
                      <a:off x="600" y="1356"/>
                      <a:ext cx="818" cy="444"/>
                    </a:xfrm>
                    <a:prstGeom prst="rect">
                      <a:avLst/>
                    </a:prstGeom>
                    <a:solidFill>
                      <a:schemeClr val="bg1"/>
                    </a:solidFill>
                    <a:ln w="381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8937" name="Line 33">
                      <a:extLst>
                        <a:ext uri="{FF2B5EF4-FFF2-40B4-BE49-F238E27FC236}">
                          <a16:creationId xmlns:a16="http://schemas.microsoft.com/office/drawing/2014/main" id="{BD7F57B3-2A70-C7F2-6614-72F5C7405540}"/>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8935" name="Line 34">
                    <a:extLst>
                      <a:ext uri="{FF2B5EF4-FFF2-40B4-BE49-F238E27FC236}">
                        <a16:creationId xmlns:a16="http://schemas.microsoft.com/office/drawing/2014/main" id="{8DE988E6-DCA8-1B7B-78A5-5E361DFB9EF3}"/>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8933" name="Text Box 35">
                  <a:extLst>
                    <a:ext uri="{FF2B5EF4-FFF2-40B4-BE49-F238E27FC236}">
                      <a16:creationId xmlns:a16="http://schemas.microsoft.com/office/drawing/2014/main" id="{B28E2197-066E-A0CF-CD21-98455B3BF8C5}"/>
                    </a:ext>
                  </a:extLst>
                </p:cNvPr>
                <p:cNvSpPr txBox="1">
                  <a:spLocks noChangeArrowheads="1"/>
                </p:cNvSpPr>
                <p:nvPr/>
              </p:nvSpPr>
              <p:spPr bwMode="auto">
                <a:xfrm>
                  <a:off x="1786" y="1692"/>
                  <a:ext cx="33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93</a:t>
                  </a:r>
                  <a:endParaRPr lang="en-US" altLang="en-US"/>
                </a:p>
              </p:txBody>
            </p:sp>
          </p:grpSp>
          <p:sp>
            <p:nvSpPr>
              <p:cNvPr id="38931" name="Line 36">
                <a:extLst>
                  <a:ext uri="{FF2B5EF4-FFF2-40B4-BE49-F238E27FC236}">
                    <a16:creationId xmlns:a16="http://schemas.microsoft.com/office/drawing/2014/main" id="{5C116FCE-B79C-4F3B-D752-F78DCBCCB968}"/>
                  </a:ext>
                </a:extLst>
              </p:cNvPr>
              <p:cNvSpPr>
                <a:spLocks noChangeShapeType="1"/>
              </p:cNvSpPr>
              <p:nvPr/>
            </p:nvSpPr>
            <p:spPr bwMode="auto">
              <a:xfrm>
                <a:off x="923" y="1360"/>
                <a:ext cx="298"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8918" name="Group 59">
            <a:extLst>
              <a:ext uri="{FF2B5EF4-FFF2-40B4-BE49-F238E27FC236}">
                <a16:creationId xmlns:a16="http://schemas.microsoft.com/office/drawing/2014/main" id="{B7AB5442-A545-239F-CCF2-646A82D7D13B}"/>
              </a:ext>
            </a:extLst>
          </p:cNvPr>
          <p:cNvGrpSpPr>
            <a:grpSpLocks/>
          </p:cNvGrpSpPr>
          <p:nvPr/>
        </p:nvGrpSpPr>
        <p:grpSpPr bwMode="auto">
          <a:xfrm>
            <a:off x="990600" y="3886200"/>
            <a:ext cx="1473200" cy="581025"/>
            <a:chOff x="600" y="1356"/>
            <a:chExt cx="1099" cy="444"/>
          </a:xfrm>
        </p:grpSpPr>
        <p:grpSp>
          <p:nvGrpSpPr>
            <p:cNvPr id="38924" name="Group 60">
              <a:extLst>
                <a:ext uri="{FF2B5EF4-FFF2-40B4-BE49-F238E27FC236}">
                  <a16:creationId xmlns:a16="http://schemas.microsoft.com/office/drawing/2014/main" id="{F678FCCB-1FB7-A398-06BE-DFC15994B010}"/>
                </a:ext>
              </a:extLst>
            </p:cNvPr>
            <p:cNvGrpSpPr>
              <a:grpSpLocks/>
            </p:cNvGrpSpPr>
            <p:nvPr/>
          </p:nvGrpSpPr>
          <p:grpSpPr bwMode="auto">
            <a:xfrm>
              <a:off x="600" y="1356"/>
              <a:ext cx="818" cy="444"/>
              <a:chOff x="600" y="1356"/>
              <a:chExt cx="818" cy="444"/>
            </a:xfrm>
          </p:grpSpPr>
          <p:sp>
            <p:nvSpPr>
              <p:cNvPr id="38926" name="Rectangle 61">
                <a:extLst>
                  <a:ext uri="{FF2B5EF4-FFF2-40B4-BE49-F238E27FC236}">
                    <a16:creationId xmlns:a16="http://schemas.microsoft.com/office/drawing/2014/main" id="{F145E41F-A983-36FD-1F30-2A6859E68279}"/>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8927" name="Line 62">
                <a:extLst>
                  <a:ext uri="{FF2B5EF4-FFF2-40B4-BE49-F238E27FC236}">
                    <a16:creationId xmlns:a16="http://schemas.microsoft.com/office/drawing/2014/main" id="{4BFCFEA6-63E0-C592-F15D-33EFE10394A6}"/>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8925" name="Line 63">
              <a:extLst>
                <a:ext uri="{FF2B5EF4-FFF2-40B4-BE49-F238E27FC236}">
                  <a16:creationId xmlns:a16="http://schemas.microsoft.com/office/drawing/2014/main" id="{CE95F6F9-3CBA-8717-4DCE-9229BCD48561}"/>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8919" name="Text Box 64">
            <a:extLst>
              <a:ext uri="{FF2B5EF4-FFF2-40B4-BE49-F238E27FC236}">
                <a16:creationId xmlns:a16="http://schemas.microsoft.com/office/drawing/2014/main" id="{12E1F746-A6A1-55A9-CF03-BF3F8E954128}"/>
              </a:ext>
            </a:extLst>
          </p:cNvPr>
          <p:cNvSpPr txBox="1">
            <a:spLocks noChangeArrowheads="1"/>
          </p:cNvSpPr>
          <p:nvPr/>
        </p:nvSpPr>
        <p:spPr bwMode="auto">
          <a:xfrm>
            <a:off x="1127125" y="3389313"/>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1</a:t>
            </a:r>
          </a:p>
        </p:txBody>
      </p:sp>
      <p:sp>
        <p:nvSpPr>
          <p:cNvPr id="38920" name="Text Box 65">
            <a:extLst>
              <a:ext uri="{FF2B5EF4-FFF2-40B4-BE49-F238E27FC236}">
                <a16:creationId xmlns:a16="http://schemas.microsoft.com/office/drawing/2014/main" id="{1AF9C8C2-E255-1EAB-9C72-8A67D33E6E28}"/>
              </a:ext>
            </a:extLst>
          </p:cNvPr>
          <p:cNvSpPr txBox="1">
            <a:spLocks noChangeArrowheads="1"/>
          </p:cNvSpPr>
          <p:nvPr/>
        </p:nvSpPr>
        <p:spPr bwMode="auto">
          <a:xfrm>
            <a:off x="3336925" y="34432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2</a:t>
            </a:r>
          </a:p>
        </p:txBody>
      </p:sp>
      <p:pic>
        <p:nvPicPr>
          <p:cNvPr id="38921" name="Picture 66">
            <a:extLst>
              <a:ext uri="{FF2B5EF4-FFF2-40B4-BE49-F238E27FC236}">
                <a16:creationId xmlns:a16="http://schemas.microsoft.com/office/drawing/2014/main" id="{649253A0-BCB8-B7CC-67DD-94117CFD3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86200"/>
            <a:ext cx="15335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2" name="Text Box 67">
            <a:extLst>
              <a:ext uri="{FF2B5EF4-FFF2-40B4-BE49-F238E27FC236}">
                <a16:creationId xmlns:a16="http://schemas.microsoft.com/office/drawing/2014/main" id="{681EC23A-7382-535B-D610-713ED4961A8D}"/>
              </a:ext>
            </a:extLst>
          </p:cNvPr>
          <p:cNvSpPr txBox="1">
            <a:spLocks noChangeArrowheads="1"/>
          </p:cNvSpPr>
          <p:nvPr/>
        </p:nvSpPr>
        <p:spPr bwMode="auto">
          <a:xfrm>
            <a:off x="4419600" y="47386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3</a:t>
            </a:r>
          </a:p>
        </p:txBody>
      </p:sp>
      <p:pic>
        <p:nvPicPr>
          <p:cNvPr id="38923" name="Picture 69">
            <a:extLst>
              <a:ext uri="{FF2B5EF4-FFF2-40B4-BE49-F238E27FC236}">
                <a16:creationId xmlns:a16="http://schemas.microsoft.com/office/drawing/2014/main" id="{8D17F9F1-F4F0-F3DF-128D-799BA7DE4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334000"/>
            <a:ext cx="5667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CCE5DCD-5669-B8A6-3F06-80B610AA7C8F}"/>
              </a:ext>
            </a:extLst>
          </p:cNvPr>
          <p:cNvSpPr>
            <a:spLocks noGrp="1" noChangeArrowheads="1"/>
          </p:cNvSpPr>
          <p:nvPr>
            <p:ph type="title"/>
          </p:nvPr>
        </p:nvSpPr>
        <p:spPr/>
        <p:txBody>
          <a:bodyPr/>
          <a:lstStyle/>
          <a:p>
            <a:r>
              <a:rPr lang="en-US" altLang="en-US"/>
              <a:t>Insertion at the end</a:t>
            </a:r>
          </a:p>
        </p:txBody>
      </p:sp>
      <p:sp>
        <p:nvSpPr>
          <p:cNvPr id="39939" name="Rectangle 3">
            <a:extLst>
              <a:ext uri="{FF2B5EF4-FFF2-40B4-BE49-F238E27FC236}">
                <a16:creationId xmlns:a16="http://schemas.microsoft.com/office/drawing/2014/main" id="{C9FF45E5-1164-2BB9-F91B-B1DC30925E40}"/>
              </a:ext>
            </a:extLst>
          </p:cNvPr>
          <p:cNvSpPr>
            <a:spLocks noGrp="1" noChangeArrowheads="1"/>
          </p:cNvSpPr>
          <p:nvPr>
            <p:ph type="body" idx="1"/>
          </p:nvPr>
        </p:nvSpPr>
        <p:spPr/>
        <p:txBody>
          <a:bodyPr/>
          <a:lstStyle/>
          <a:p>
            <a:pPr>
              <a:buFontTx/>
              <a:buNone/>
            </a:pPr>
            <a:r>
              <a:rPr lang="en-US" altLang="en-US"/>
              <a:t>Steps:</a:t>
            </a:r>
          </a:p>
          <a:p>
            <a:r>
              <a:rPr lang="en-US" altLang="en-US"/>
              <a:t>Create a Node</a:t>
            </a:r>
          </a:p>
          <a:p>
            <a:r>
              <a:rPr lang="en-US" altLang="en-US"/>
              <a:t>Set the node data Values</a:t>
            </a:r>
          </a:p>
          <a:p>
            <a:r>
              <a:rPr lang="en-US" altLang="en-US"/>
              <a:t>Connect the pointers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90AB1A4-6D12-F27E-B9DA-3F48711D87E7}"/>
              </a:ext>
            </a:extLst>
          </p:cNvPr>
          <p:cNvSpPr>
            <a:spLocks noGrp="1" noChangeArrowheads="1"/>
          </p:cNvSpPr>
          <p:nvPr>
            <p:ph type="title"/>
          </p:nvPr>
        </p:nvSpPr>
        <p:spPr/>
        <p:txBody>
          <a:bodyPr/>
          <a:lstStyle/>
          <a:p>
            <a:r>
              <a:rPr lang="en-US" altLang="en-US"/>
              <a:t>Insertion Description</a:t>
            </a:r>
          </a:p>
        </p:txBody>
      </p:sp>
      <p:sp>
        <p:nvSpPr>
          <p:cNvPr id="40963" name="Rectangle 3">
            <a:extLst>
              <a:ext uri="{FF2B5EF4-FFF2-40B4-BE49-F238E27FC236}">
                <a16:creationId xmlns:a16="http://schemas.microsoft.com/office/drawing/2014/main" id="{C90CFAC3-C949-BCA2-6B7D-E4BA1AA0E5EB}"/>
              </a:ext>
            </a:extLst>
          </p:cNvPr>
          <p:cNvSpPr>
            <a:spLocks noGrp="1" noChangeArrowheads="1"/>
          </p:cNvSpPr>
          <p:nvPr>
            <p:ph type="body" idx="1"/>
          </p:nvPr>
        </p:nvSpPr>
        <p:spPr>
          <a:xfrm>
            <a:off x="609600" y="2590800"/>
            <a:ext cx="8229600" cy="685800"/>
          </a:xfrm>
        </p:spPr>
        <p:txBody>
          <a:bodyPr/>
          <a:lstStyle/>
          <a:p>
            <a:r>
              <a:rPr lang="en-US" altLang="en-US"/>
              <a:t>Follow the previous steps and we get</a:t>
            </a:r>
          </a:p>
        </p:txBody>
      </p:sp>
      <p:grpSp>
        <p:nvGrpSpPr>
          <p:cNvPr id="40964" name="Group 4">
            <a:extLst>
              <a:ext uri="{FF2B5EF4-FFF2-40B4-BE49-F238E27FC236}">
                <a16:creationId xmlns:a16="http://schemas.microsoft.com/office/drawing/2014/main" id="{52093F21-0E18-2F3C-FC74-C45DFD9E017D}"/>
              </a:ext>
            </a:extLst>
          </p:cNvPr>
          <p:cNvGrpSpPr>
            <a:grpSpLocks/>
          </p:cNvGrpSpPr>
          <p:nvPr/>
        </p:nvGrpSpPr>
        <p:grpSpPr bwMode="auto">
          <a:xfrm>
            <a:off x="838200" y="1524000"/>
            <a:ext cx="6410325" cy="587375"/>
            <a:chOff x="572" y="3248"/>
            <a:chExt cx="4038" cy="370"/>
          </a:xfrm>
        </p:grpSpPr>
        <p:grpSp>
          <p:nvGrpSpPr>
            <p:cNvPr id="40977" name="Group 5">
              <a:extLst>
                <a:ext uri="{FF2B5EF4-FFF2-40B4-BE49-F238E27FC236}">
                  <a16:creationId xmlns:a16="http://schemas.microsoft.com/office/drawing/2014/main" id="{B634AE46-AC8C-5F80-78E1-05F933C036FF}"/>
                </a:ext>
              </a:extLst>
            </p:cNvPr>
            <p:cNvGrpSpPr>
              <a:grpSpLocks/>
            </p:cNvGrpSpPr>
            <p:nvPr/>
          </p:nvGrpSpPr>
          <p:grpSpPr bwMode="auto">
            <a:xfrm>
              <a:off x="1480" y="3248"/>
              <a:ext cx="928" cy="366"/>
              <a:chOff x="600" y="1356"/>
              <a:chExt cx="1099" cy="444"/>
            </a:xfrm>
          </p:grpSpPr>
          <p:grpSp>
            <p:nvGrpSpPr>
              <p:cNvPr id="40993" name="Group 6">
                <a:extLst>
                  <a:ext uri="{FF2B5EF4-FFF2-40B4-BE49-F238E27FC236}">
                    <a16:creationId xmlns:a16="http://schemas.microsoft.com/office/drawing/2014/main" id="{7E1EC51E-388D-2E53-C926-000DB31BD1EE}"/>
                  </a:ext>
                </a:extLst>
              </p:cNvPr>
              <p:cNvGrpSpPr>
                <a:grpSpLocks/>
              </p:cNvGrpSpPr>
              <p:nvPr/>
            </p:nvGrpSpPr>
            <p:grpSpPr bwMode="auto">
              <a:xfrm>
                <a:off x="600" y="1356"/>
                <a:ext cx="818" cy="444"/>
                <a:chOff x="600" y="1356"/>
                <a:chExt cx="818" cy="444"/>
              </a:xfrm>
            </p:grpSpPr>
            <p:sp>
              <p:nvSpPr>
                <p:cNvPr id="40995" name="Rectangle 7">
                  <a:extLst>
                    <a:ext uri="{FF2B5EF4-FFF2-40B4-BE49-F238E27FC236}">
                      <a16:creationId xmlns:a16="http://schemas.microsoft.com/office/drawing/2014/main" id="{FA5E9748-3B51-97A8-5222-6EC6166D8C43}"/>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40996" name="Line 8">
                  <a:extLst>
                    <a:ext uri="{FF2B5EF4-FFF2-40B4-BE49-F238E27FC236}">
                      <a16:creationId xmlns:a16="http://schemas.microsoft.com/office/drawing/2014/main" id="{35B4EBEE-1E60-43F2-0E8C-14FF5C60ABBF}"/>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0994" name="Line 9">
                <a:extLst>
                  <a:ext uri="{FF2B5EF4-FFF2-40B4-BE49-F238E27FC236}">
                    <a16:creationId xmlns:a16="http://schemas.microsoft.com/office/drawing/2014/main" id="{C93F124A-0D7D-B0DC-D6B6-2386984D69A0}"/>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978" name="Group 10">
              <a:extLst>
                <a:ext uri="{FF2B5EF4-FFF2-40B4-BE49-F238E27FC236}">
                  <a16:creationId xmlns:a16="http://schemas.microsoft.com/office/drawing/2014/main" id="{9692B7DF-93BA-D96E-DF26-E2C342D1A09E}"/>
                </a:ext>
              </a:extLst>
            </p:cNvPr>
            <p:cNvGrpSpPr>
              <a:grpSpLocks/>
            </p:cNvGrpSpPr>
            <p:nvPr/>
          </p:nvGrpSpPr>
          <p:grpSpPr bwMode="auto">
            <a:xfrm>
              <a:off x="2442" y="3248"/>
              <a:ext cx="928" cy="366"/>
              <a:chOff x="600" y="1356"/>
              <a:chExt cx="1099" cy="444"/>
            </a:xfrm>
          </p:grpSpPr>
          <p:grpSp>
            <p:nvGrpSpPr>
              <p:cNvPr id="40989" name="Group 11">
                <a:extLst>
                  <a:ext uri="{FF2B5EF4-FFF2-40B4-BE49-F238E27FC236}">
                    <a16:creationId xmlns:a16="http://schemas.microsoft.com/office/drawing/2014/main" id="{86B64401-DCDC-1DC3-F3F1-1B81545AEDD6}"/>
                  </a:ext>
                </a:extLst>
              </p:cNvPr>
              <p:cNvGrpSpPr>
                <a:grpSpLocks/>
              </p:cNvGrpSpPr>
              <p:nvPr/>
            </p:nvGrpSpPr>
            <p:grpSpPr bwMode="auto">
              <a:xfrm>
                <a:off x="600" y="1356"/>
                <a:ext cx="818" cy="444"/>
                <a:chOff x="600" y="1356"/>
                <a:chExt cx="818" cy="444"/>
              </a:xfrm>
            </p:grpSpPr>
            <p:sp>
              <p:nvSpPr>
                <p:cNvPr id="40991" name="Rectangle 12">
                  <a:extLst>
                    <a:ext uri="{FF2B5EF4-FFF2-40B4-BE49-F238E27FC236}">
                      <a16:creationId xmlns:a16="http://schemas.microsoft.com/office/drawing/2014/main" id="{EEA38343-4FAF-845D-8061-C0CCC1DA9901}"/>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40992" name="Line 13">
                  <a:extLst>
                    <a:ext uri="{FF2B5EF4-FFF2-40B4-BE49-F238E27FC236}">
                      <a16:creationId xmlns:a16="http://schemas.microsoft.com/office/drawing/2014/main" id="{80F8974E-0A20-CDA8-EBCD-E3A0BA8210AE}"/>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0990" name="Line 14">
                <a:extLst>
                  <a:ext uri="{FF2B5EF4-FFF2-40B4-BE49-F238E27FC236}">
                    <a16:creationId xmlns:a16="http://schemas.microsoft.com/office/drawing/2014/main" id="{BD50A20C-C8D0-2DB7-59B0-1CF85D2E68EA}"/>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979" name="Group 15">
              <a:extLst>
                <a:ext uri="{FF2B5EF4-FFF2-40B4-BE49-F238E27FC236}">
                  <a16:creationId xmlns:a16="http://schemas.microsoft.com/office/drawing/2014/main" id="{1AB28A0A-F9D8-A8D7-AD65-D1AC4DDE164A}"/>
                </a:ext>
              </a:extLst>
            </p:cNvPr>
            <p:cNvGrpSpPr>
              <a:grpSpLocks/>
            </p:cNvGrpSpPr>
            <p:nvPr/>
          </p:nvGrpSpPr>
          <p:grpSpPr bwMode="auto">
            <a:xfrm>
              <a:off x="3405" y="3248"/>
              <a:ext cx="691" cy="366"/>
              <a:chOff x="600" y="1356"/>
              <a:chExt cx="818" cy="444"/>
            </a:xfrm>
          </p:grpSpPr>
          <p:sp>
            <p:nvSpPr>
              <p:cNvPr id="40987" name="Rectangle 16">
                <a:extLst>
                  <a:ext uri="{FF2B5EF4-FFF2-40B4-BE49-F238E27FC236}">
                    <a16:creationId xmlns:a16="http://schemas.microsoft.com/office/drawing/2014/main" id="{781612D5-2F70-879C-2814-50163896EF3C}"/>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40988" name="Line 17">
                <a:extLst>
                  <a:ext uri="{FF2B5EF4-FFF2-40B4-BE49-F238E27FC236}">
                    <a16:creationId xmlns:a16="http://schemas.microsoft.com/office/drawing/2014/main" id="{ADACC438-C0E9-9E99-AF4D-08F07E75235F}"/>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0980" name="Text Box 18">
              <a:extLst>
                <a:ext uri="{FF2B5EF4-FFF2-40B4-BE49-F238E27FC236}">
                  <a16:creationId xmlns:a16="http://schemas.microsoft.com/office/drawing/2014/main" id="{64DB6F28-7FCD-D393-23AE-3E70C901B836}"/>
                </a:ext>
              </a:extLst>
            </p:cNvPr>
            <p:cNvSpPr txBox="1">
              <a:spLocks noChangeArrowheads="1"/>
            </p:cNvSpPr>
            <p:nvPr/>
          </p:nvSpPr>
          <p:spPr bwMode="auto">
            <a:xfrm>
              <a:off x="1625" y="3287"/>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48</a:t>
              </a:r>
              <a:endParaRPr lang="en-US" altLang="en-US"/>
            </a:p>
          </p:txBody>
        </p:sp>
        <p:sp>
          <p:nvSpPr>
            <p:cNvPr id="40981" name="Text Box 19">
              <a:extLst>
                <a:ext uri="{FF2B5EF4-FFF2-40B4-BE49-F238E27FC236}">
                  <a16:creationId xmlns:a16="http://schemas.microsoft.com/office/drawing/2014/main" id="{E9C186AB-F1C2-07B9-5FEB-EA4475FCD294}"/>
                </a:ext>
              </a:extLst>
            </p:cNvPr>
            <p:cNvSpPr txBox="1">
              <a:spLocks noChangeArrowheads="1"/>
            </p:cNvSpPr>
            <p:nvPr/>
          </p:nvSpPr>
          <p:spPr bwMode="auto">
            <a:xfrm>
              <a:off x="2530" y="3287"/>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40982" name="Rectangle 20">
              <a:extLst>
                <a:ext uri="{FF2B5EF4-FFF2-40B4-BE49-F238E27FC236}">
                  <a16:creationId xmlns:a16="http://schemas.microsoft.com/office/drawing/2014/main" id="{92017A95-13DC-F792-278A-F03F9F45A8F9}"/>
                </a:ext>
              </a:extLst>
            </p:cNvPr>
            <p:cNvSpPr>
              <a:spLocks noChangeArrowheads="1"/>
            </p:cNvSpPr>
            <p:nvPr/>
          </p:nvSpPr>
          <p:spPr bwMode="auto">
            <a:xfrm>
              <a:off x="3462" y="3287"/>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142</a:t>
              </a:r>
            </a:p>
          </p:txBody>
        </p:sp>
        <p:sp>
          <p:nvSpPr>
            <p:cNvPr id="40983" name="Rectangle 21">
              <a:extLst>
                <a:ext uri="{FF2B5EF4-FFF2-40B4-BE49-F238E27FC236}">
                  <a16:creationId xmlns:a16="http://schemas.microsoft.com/office/drawing/2014/main" id="{E9C5B7C3-FA56-0DD6-8230-E2EB6BF441DA}"/>
                </a:ext>
              </a:extLst>
            </p:cNvPr>
            <p:cNvSpPr>
              <a:spLocks noChangeArrowheads="1"/>
            </p:cNvSpPr>
            <p:nvPr/>
          </p:nvSpPr>
          <p:spPr bwMode="auto">
            <a:xfrm>
              <a:off x="572" y="3275"/>
              <a:ext cx="5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40984" name="Line 22">
              <a:extLst>
                <a:ext uri="{FF2B5EF4-FFF2-40B4-BE49-F238E27FC236}">
                  <a16:creationId xmlns:a16="http://schemas.microsoft.com/office/drawing/2014/main" id="{5259DB22-7F4B-4501-A4D4-28170AFB317F}"/>
                </a:ext>
              </a:extLst>
            </p:cNvPr>
            <p:cNvSpPr>
              <a:spLocks noChangeShapeType="1"/>
            </p:cNvSpPr>
            <p:nvPr/>
          </p:nvSpPr>
          <p:spPr bwMode="auto">
            <a:xfrm>
              <a:off x="1196" y="3447"/>
              <a:ext cx="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5" name="Line 23">
              <a:extLst>
                <a:ext uri="{FF2B5EF4-FFF2-40B4-BE49-F238E27FC236}">
                  <a16:creationId xmlns:a16="http://schemas.microsoft.com/office/drawing/2014/main" id="{6EF010CE-8766-C846-C9EE-AB8D0603212E}"/>
                </a:ext>
              </a:extLst>
            </p:cNvPr>
            <p:cNvSpPr>
              <a:spLocks noChangeShapeType="1"/>
            </p:cNvSpPr>
            <p:nvPr/>
          </p:nvSpPr>
          <p:spPr bwMode="auto">
            <a:xfrm>
              <a:off x="4005" y="3438"/>
              <a:ext cx="32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6" name="Text Box 24">
              <a:extLst>
                <a:ext uri="{FF2B5EF4-FFF2-40B4-BE49-F238E27FC236}">
                  <a16:creationId xmlns:a16="http://schemas.microsoft.com/office/drawing/2014/main" id="{52B7EFB2-3FBF-5C84-25C0-CEF32BD18C8B}"/>
                </a:ext>
              </a:extLst>
            </p:cNvPr>
            <p:cNvSpPr txBox="1">
              <a:spLocks noChangeArrowheads="1"/>
            </p:cNvSpPr>
            <p:nvPr/>
          </p:nvSpPr>
          <p:spPr bwMode="auto">
            <a:xfrm>
              <a:off x="4352" y="3253"/>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3200" b="1"/>
                <a:t>//</a:t>
              </a:r>
            </a:p>
          </p:txBody>
        </p:sp>
      </p:grpSp>
      <p:grpSp>
        <p:nvGrpSpPr>
          <p:cNvPr id="40965" name="Group 36">
            <a:extLst>
              <a:ext uri="{FF2B5EF4-FFF2-40B4-BE49-F238E27FC236}">
                <a16:creationId xmlns:a16="http://schemas.microsoft.com/office/drawing/2014/main" id="{A192F5AB-52F7-A137-08BC-56918218A7B7}"/>
              </a:ext>
            </a:extLst>
          </p:cNvPr>
          <p:cNvGrpSpPr>
            <a:grpSpLocks/>
          </p:cNvGrpSpPr>
          <p:nvPr/>
        </p:nvGrpSpPr>
        <p:grpSpPr bwMode="auto">
          <a:xfrm>
            <a:off x="990600" y="3886200"/>
            <a:ext cx="1473200" cy="581025"/>
            <a:chOff x="600" y="1356"/>
            <a:chExt cx="1099" cy="444"/>
          </a:xfrm>
        </p:grpSpPr>
        <p:grpSp>
          <p:nvGrpSpPr>
            <p:cNvPr id="40973" name="Group 37">
              <a:extLst>
                <a:ext uri="{FF2B5EF4-FFF2-40B4-BE49-F238E27FC236}">
                  <a16:creationId xmlns:a16="http://schemas.microsoft.com/office/drawing/2014/main" id="{3F560BF7-8B2B-1BEA-DA3E-F3AEEFDF96CB}"/>
                </a:ext>
              </a:extLst>
            </p:cNvPr>
            <p:cNvGrpSpPr>
              <a:grpSpLocks/>
            </p:cNvGrpSpPr>
            <p:nvPr/>
          </p:nvGrpSpPr>
          <p:grpSpPr bwMode="auto">
            <a:xfrm>
              <a:off x="600" y="1356"/>
              <a:ext cx="818" cy="444"/>
              <a:chOff x="600" y="1356"/>
              <a:chExt cx="818" cy="444"/>
            </a:xfrm>
          </p:grpSpPr>
          <p:sp>
            <p:nvSpPr>
              <p:cNvPr id="40975" name="Rectangle 38">
                <a:extLst>
                  <a:ext uri="{FF2B5EF4-FFF2-40B4-BE49-F238E27FC236}">
                    <a16:creationId xmlns:a16="http://schemas.microsoft.com/office/drawing/2014/main" id="{0E41985A-7EC7-559C-DAB2-066A6AD5B0C6}"/>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40976" name="Line 39">
                <a:extLst>
                  <a:ext uri="{FF2B5EF4-FFF2-40B4-BE49-F238E27FC236}">
                    <a16:creationId xmlns:a16="http://schemas.microsoft.com/office/drawing/2014/main" id="{D3380476-6767-5ECB-8FCA-292439D2F75F}"/>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0974" name="Line 40">
              <a:extLst>
                <a:ext uri="{FF2B5EF4-FFF2-40B4-BE49-F238E27FC236}">
                  <a16:creationId xmlns:a16="http://schemas.microsoft.com/office/drawing/2014/main" id="{E6E508D2-1B6F-436E-D031-2DE9B5C25D12}"/>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0966" name="Text Box 41">
            <a:extLst>
              <a:ext uri="{FF2B5EF4-FFF2-40B4-BE49-F238E27FC236}">
                <a16:creationId xmlns:a16="http://schemas.microsoft.com/office/drawing/2014/main" id="{481C70C1-0372-88C2-E167-7088B7E1C5EE}"/>
              </a:ext>
            </a:extLst>
          </p:cNvPr>
          <p:cNvSpPr txBox="1">
            <a:spLocks noChangeArrowheads="1"/>
          </p:cNvSpPr>
          <p:nvPr/>
        </p:nvSpPr>
        <p:spPr bwMode="auto">
          <a:xfrm>
            <a:off x="1127125" y="3389313"/>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1</a:t>
            </a:r>
          </a:p>
        </p:txBody>
      </p:sp>
      <p:sp>
        <p:nvSpPr>
          <p:cNvPr id="40967" name="Text Box 42">
            <a:extLst>
              <a:ext uri="{FF2B5EF4-FFF2-40B4-BE49-F238E27FC236}">
                <a16:creationId xmlns:a16="http://schemas.microsoft.com/office/drawing/2014/main" id="{4302B8B0-2CD5-5382-89A7-BDF6D5E07144}"/>
              </a:ext>
            </a:extLst>
          </p:cNvPr>
          <p:cNvSpPr txBox="1">
            <a:spLocks noChangeArrowheads="1"/>
          </p:cNvSpPr>
          <p:nvPr/>
        </p:nvSpPr>
        <p:spPr bwMode="auto">
          <a:xfrm>
            <a:off x="3336925" y="34432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2</a:t>
            </a:r>
          </a:p>
        </p:txBody>
      </p:sp>
      <p:pic>
        <p:nvPicPr>
          <p:cNvPr id="40968" name="Picture 43">
            <a:extLst>
              <a:ext uri="{FF2B5EF4-FFF2-40B4-BE49-F238E27FC236}">
                <a16:creationId xmlns:a16="http://schemas.microsoft.com/office/drawing/2014/main" id="{23BBC347-6B51-A73D-180D-98F5879CE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86200"/>
            <a:ext cx="15335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 Box 44">
            <a:extLst>
              <a:ext uri="{FF2B5EF4-FFF2-40B4-BE49-F238E27FC236}">
                <a16:creationId xmlns:a16="http://schemas.microsoft.com/office/drawing/2014/main" id="{6D9E2D5A-4C63-0AA4-DAA2-75D61BBA6D95}"/>
              </a:ext>
            </a:extLst>
          </p:cNvPr>
          <p:cNvSpPr txBox="1">
            <a:spLocks noChangeArrowheads="1"/>
          </p:cNvSpPr>
          <p:nvPr/>
        </p:nvSpPr>
        <p:spPr bwMode="auto">
          <a:xfrm>
            <a:off x="4419600" y="47386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3</a:t>
            </a:r>
          </a:p>
        </p:txBody>
      </p:sp>
      <p:pic>
        <p:nvPicPr>
          <p:cNvPr id="40970" name="Picture 46">
            <a:extLst>
              <a:ext uri="{FF2B5EF4-FFF2-40B4-BE49-F238E27FC236}">
                <a16:creationId xmlns:a16="http://schemas.microsoft.com/office/drawing/2014/main" id="{1B6F6422-4555-1950-1FCA-614160A90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334000"/>
            <a:ext cx="598328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47">
            <a:extLst>
              <a:ext uri="{FF2B5EF4-FFF2-40B4-BE49-F238E27FC236}">
                <a16:creationId xmlns:a16="http://schemas.microsoft.com/office/drawing/2014/main" id="{FE4E74EC-D3BE-1681-A958-773EF5EF6F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5229225"/>
            <a:ext cx="16192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Picture 48">
            <a:extLst>
              <a:ext uri="{FF2B5EF4-FFF2-40B4-BE49-F238E27FC236}">
                <a16:creationId xmlns:a16="http://schemas.microsoft.com/office/drawing/2014/main" id="{0830062B-AE12-BEAA-AB44-CFF78597D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5467350"/>
            <a:ext cx="495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DB8F427-083D-DF23-7B22-BD4D035B6761}"/>
              </a:ext>
            </a:extLst>
          </p:cNvPr>
          <p:cNvSpPr>
            <a:spLocks noGrp="1" noChangeArrowheads="1"/>
          </p:cNvSpPr>
          <p:nvPr>
            <p:ph type="title"/>
          </p:nvPr>
        </p:nvSpPr>
        <p:spPr/>
        <p:txBody>
          <a:bodyPr/>
          <a:lstStyle/>
          <a:p>
            <a:r>
              <a:rPr lang="en-US" altLang="en-US"/>
              <a:t>Insertion in the middle</a:t>
            </a:r>
          </a:p>
        </p:txBody>
      </p:sp>
      <p:sp>
        <p:nvSpPr>
          <p:cNvPr id="41987" name="Rectangle 3">
            <a:extLst>
              <a:ext uri="{FF2B5EF4-FFF2-40B4-BE49-F238E27FC236}">
                <a16:creationId xmlns:a16="http://schemas.microsoft.com/office/drawing/2014/main" id="{B44E25C1-7654-9150-CE80-143080A43E4E}"/>
              </a:ext>
            </a:extLst>
          </p:cNvPr>
          <p:cNvSpPr>
            <a:spLocks noGrp="1" noChangeArrowheads="1"/>
          </p:cNvSpPr>
          <p:nvPr>
            <p:ph type="body" idx="1"/>
          </p:nvPr>
        </p:nvSpPr>
        <p:spPr/>
        <p:txBody>
          <a:bodyPr/>
          <a:lstStyle/>
          <a:p>
            <a:pPr>
              <a:buFontTx/>
              <a:buNone/>
            </a:pPr>
            <a:r>
              <a:rPr lang="en-US" altLang="en-US"/>
              <a:t>Steps:</a:t>
            </a:r>
          </a:p>
          <a:p>
            <a:r>
              <a:rPr lang="en-US" altLang="en-US"/>
              <a:t>Create a Node</a:t>
            </a:r>
          </a:p>
          <a:p>
            <a:r>
              <a:rPr lang="en-US" altLang="en-US"/>
              <a:t>Set the node data Values</a:t>
            </a:r>
          </a:p>
          <a:p>
            <a:r>
              <a:rPr lang="en-US" altLang="en-US"/>
              <a:t>Break pointer connection</a:t>
            </a:r>
          </a:p>
          <a:p>
            <a:r>
              <a:rPr lang="en-US" altLang="en-US"/>
              <a:t>Re-connect the pointers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0E59B6A-86F4-B3E4-4033-CC4501EEE2E5}"/>
              </a:ext>
            </a:extLst>
          </p:cNvPr>
          <p:cNvSpPr>
            <a:spLocks noGrp="1" noChangeArrowheads="1"/>
          </p:cNvSpPr>
          <p:nvPr>
            <p:ph type="title"/>
          </p:nvPr>
        </p:nvSpPr>
        <p:spPr/>
        <p:txBody>
          <a:bodyPr/>
          <a:lstStyle/>
          <a:p>
            <a:r>
              <a:rPr lang="en-US" altLang="en-US"/>
              <a:t>Insertion Description</a:t>
            </a:r>
          </a:p>
        </p:txBody>
      </p:sp>
      <p:pic>
        <p:nvPicPr>
          <p:cNvPr id="43011" name="Picture 4">
            <a:extLst>
              <a:ext uri="{FF2B5EF4-FFF2-40B4-BE49-F238E27FC236}">
                <a16:creationId xmlns:a16="http://schemas.microsoft.com/office/drawing/2014/main" id="{B4677C6F-10A6-3730-A0CB-CC3349DC5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57325"/>
            <a:ext cx="707866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12" name="Group 6">
            <a:extLst>
              <a:ext uri="{FF2B5EF4-FFF2-40B4-BE49-F238E27FC236}">
                <a16:creationId xmlns:a16="http://schemas.microsoft.com/office/drawing/2014/main" id="{0CD697E2-470F-B488-2FB8-F95F8ED590EB}"/>
              </a:ext>
            </a:extLst>
          </p:cNvPr>
          <p:cNvGrpSpPr>
            <a:grpSpLocks/>
          </p:cNvGrpSpPr>
          <p:nvPr/>
        </p:nvGrpSpPr>
        <p:grpSpPr bwMode="auto">
          <a:xfrm>
            <a:off x="838200" y="2935288"/>
            <a:ext cx="1473200" cy="581025"/>
            <a:chOff x="600" y="1356"/>
            <a:chExt cx="1099" cy="444"/>
          </a:xfrm>
        </p:grpSpPr>
        <p:grpSp>
          <p:nvGrpSpPr>
            <p:cNvPr id="43024" name="Group 7">
              <a:extLst>
                <a:ext uri="{FF2B5EF4-FFF2-40B4-BE49-F238E27FC236}">
                  <a16:creationId xmlns:a16="http://schemas.microsoft.com/office/drawing/2014/main" id="{A9DD7194-C4FA-BF7C-88D0-2356C3011BB5}"/>
                </a:ext>
              </a:extLst>
            </p:cNvPr>
            <p:cNvGrpSpPr>
              <a:grpSpLocks/>
            </p:cNvGrpSpPr>
            <p:nvPr/>
          </p:nvGrpSpPr>
          <p:grpSpPr bwMode="auto">
            <a:xfrm>
              <a:off x="600" y="1356"/>
              <a:ext cx="818" cy="444"/>
              <a:chOff x="600" y="1356"/>
              <a:chExt cx="818" cy="444"/>
            </a:xfrm>
          </p:grpSpPr>
          <p:sp>
            <p:nvSpPr>
              <p:cNvPr id="43026" name="Rectangle 8">
                <a:extLst>
                  <a:ext uri="{FF2B5EF4-FFF2-40B4-BE49-F238E27FC236}">
                    <a16:creationId xmlns:a16="http://schemas.microsoft.com/office/drawing/2014/main" id="{94FC6E63-7846-772A-8243-B2C7AC9C394D}"/>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43027" name="Line 9">
                <a:extLst>
                  <a:ext uri="{FF2B5EF4-FFF2-40B4-BE49-F238E27FC236}">
                    <a16:creationId xmlns:a16="http://schemas.microsoft.com/office/drawing/2014/main" id="{B3E232A0-1B1A-B169-CC31-95E3E1394A2E}"/>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3025" name="Line 10">
              <a:extLst>
                <a:ext uri="{FF2B5EF4-FFF2-40B4-BE49-F238E27FC236}">
                  <a16:creationId xmlns:a16="http://schemas.microsoft.com/office/drawing/2014/main" id="{118CCBD4-92E7-42B7-2479-7DE64AEB9842}"/>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3013" name="Text Box 11">
            <a:extLst>
              <a:ext uri="{FF2B5EF4-FFF2-40B4-BE49-F238E27FC236}">
                <a16:creationId xmlns:a16="http://schemas.microsoft.com/office/drawing/2014/main" id="{692D83A0-CA32-8709-8426-70A2D4B998E5}"/>
              </a:ext>
            </a:extLst>
          </p:cNvPr>
          <p:cNvSpPr txBox="1">
            <a:spLocks noChangeArrowheads="1"/>
          </p:cNvSpPr>
          <p:nvPr/>
        </p:nvSpPr>
        <p:spPr bwMode="auto">
          <a:xfrm>
            <a:off x="974725" y="24384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1</a:t>
            </a:r>
          </a:p>
        </p:txBody>
      </p:sp>
      <p:sp>
        <p:nvSpPr>
          <p:cNvPr id="43014" name="Text Box 12">
            <a:extLst>
              <a:ext uri="{FF2B5EF4-FFF2-40B4-BE49-F238E27FC236}">
                <a16:creationId xmlns:a16="http://schemas.microsoft.com/office/drawing/2014/main" id="{29F935AD-A631-63AB-0874-56CB7523E1A7}"/>
              </a:ext>
            </a:extLst>
          </p:cNvPr>
          <p:cNvSpPr txBox="1">
            <a:spLocks noChangeArrowheads="1"/>
          </p:cNvSpPr>
          <p:nvPr/>
        </p:nvSpPr>
        <p:spPr bwMode="auto">
          <a:xfrm>
            <a:off x="3184525" y="2492375"/>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2</a:t>
            </a:r>
          </a:p>
        </p:txBody>
      </p:sp>
      <p:pic>
        <p:nvPicPr>
          <p:cNvPr id="43015" name="Picture 13">
            <a:extLst>
              <a:ext uri="{FF2B5EF4-FFF2-40B4-BE49-F238E27FC236}">
                <a16:creationId xmlns:a16="http://schemas.microsoft.com/office/drawing/2014/main" id="{735F6AD1-16FD-7499-0B84-EA3A0C21A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935288"/>
            <a:ext cx="15335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 Box 14">
            <a:extLst>
              <a:ext uri="{FF2B5EF4-FFF2-40B4-BE49-F238E27FC236}">
                <a16:creationId xmlns:a16="http://schemas.microsoft.com/office/drawing/2014/main" id="{F7CB5857-0474-14FE-2F60-6248AF83DCCE}"/>
              </a:ext>
            </a:extLst>
          </p:cNvPr>
          <p:cNvSpPr txBox="1">
            <a:spLocks noChangeArrowheads="1"/>
          </p:cNvSpPr>
          <p:nvPr/>
        </p:nvSpPr>
        <p:spPr bwMode="auto">
          <a:xfrm>
            <a:off x="838200" y="39004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3</a:t>
            </a:r>
          </a:p>
        </p:txBody>
      </p:sp>
      <p:pic>
        <p:nvPicPr>
          <p:cNvPr id="43017" name="Picture 15">
            <a:extLst>
              <a:ext uri="{FF2B5EF4-FFF2-40B4-BE49-F238E27FC236}">
                <a16:creationId xmlns:a16="http://schemas.microsoft.com/office/drawing/2014/main" id="{2CB7C65A-6348-CC2B-E301-C26E52E46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4248150"/>
            <a:ext cx="44767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8" name="Picture 16">
            <a:extLst>
              <a:ext uri="{FF2B5EF4-FFF2-40B4-BE49-F238E27FC236}">
                <a16:creationId xmlns:a16="http://schemas.microsoft.com/office/drawing/2014/main" id="{E2D86D6C-072E-4E7D-193E-A233DA98C4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4352925"/>
            <a:ext cx="476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9" name="Picture 17">
            <a:extLst>
              <a:ext uri="{FF2B5EF4-FFF2-40B4-BE49-F238E27FC236}">
                <a16:creationId xmlns:a16="http://schemas.microsoft.com/office/drawing/2014/main" id="{C7A3050D-D62D-147B-80D2-ABC868A92F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275" y="4238625"/>
            <a:ext cx="23717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0" name="Text Box 18">
            <a:extLst>
              <a:ext uri="{FF2B5EF4-FFF2-40B4-BE49-F238E27FC236}">
                <a16:creationId xmlns:a16="http://schemas.microsoft.com/office/drawing/2014/main" id="{AE2B849E-AC2B-8527-E486-CB4349069C45}"/>
              </a:ext>
            </a:extLst>
          </p:cNvPr>
          <p:cNvSpPr txBox="1">
            <a:spLocks noChangeArrowheads="1"/>
          </p:cNvSpPr>
          <p:nvPr/>
        </p:nvSpPr>
        <p:spPr bwMode="auto">
          <a:xfrm>
            <a:off x="822325" y="50292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4</a:t>
            </a:r>
          </a:p>
        </p:txBody>
      </p:sp>
      <p:pic>
        <p:nvPicPr>
          <p:cNvPr id="43021" name="Picture 19">
            <a:extLst>
              <a:ext uri="{FF2B5EF4-FFF2-40B4-BE49-F238E27FC236}">
                <a16:creationId xmlns:a16="http://schemas.microsoft.com/office/drawing/2014/main" id="{4201FE87-EA1A-8496-30DF-C05D35338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543550"/>
            <a:ext cx="44767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2" name="Picture 20">
            <a:extLst>
              <a:ext uri="{FF2B5EF4-FFF2-40B4-BE49-F238E27FC236}">
                <a16:creationId xmlns:a16="http://schemas.microsoft.com/office/drawing/2014/main" id="{4984D873-81DE-6159-8849-21D24D1C0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5543550"/>
            <a:ext cx="15335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3" name="Picture 21">
            <a:extLst>
              <a:ext uri="{FF2B5EF4-FFF2-40B4-BE49-F238E27FC236}">
                <a16:creationId xmlns:a16="http://schemas.microsoft.com/office/drawing/2014/main" id="{C2CB8C0D-56B4-5829-23D4-80CCBFCB3A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7475" y="5534025"/>
            <a:ext cx="23717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7523CEF-9C8C-FCD3-F882-9169ABC9D55F}"/>
              </a:ext>
            </a:extLst>
          </p:cNvPr>
          <p:cNvSpPr>
            <a:spLocks noGrp="1" noChangeArrowheads="1"/>
          </p:cNvSpPr>
          <p:nvPr>
            <p:ph type="title"/>
          </p:nvPr>
        </p:nvSpPr>
        <p:spPr/>
        <p:txBody>
          <a:bodyPr/>
          <a:lstStyle/>
          <a:p>
            <a:r>
              <a:rPr lang="en-US" altLang="en-US"/>
              <a:t>Lists and arrays</a:t>
            </a:r>
          </a:p>
        </p:txBody>
      </p:sp>
      <p:sp>
        <p:nvSpPr>
          <p:cNvPr id="7171" name="Rectangle 3">
            <a:extLst>
              <a:ext uri="{FF2B5EF4-FFF2-40B4-BE49-F238E27FC236}">
                <a16:creationId xmlns:a16="http://schemas.microsoft.com/office/drawing/2014/main" id="{9A701292-FC87-BB0D-015F-A8DA6BF24067}"/>
              </a:ext>
            </a:extLst>
          </p:cNvPr>
          <p:cNvSpPr>
            <a:spLocks noGrp="1" noChangeArrowheads="1"/>
          </p:cNvSpPr>
          <p:nvPr>
            <p:ph type="body" sz="half" idx="1"/>
          </p:nvPr>
        </p:nvSpPr>
        <p:spPr>
          <a:xfrm>
            <a:off x="457200" y="1600200"/>
            <a:ext cx="8229600" cy="2971800"/>
          </a:xfrm>
        </p:spPr>
        <p:txBody>
          <a:bodyPr/>
          <a:lstStyle/>
          <a:p>
            <a:r>
              <a:rPr lang="en-US" altLang="en-US" sz="2800"/>
              <a:t>Lists:</a:t>
            </a:r>
          </a:p>
          <a:p>
            <a:pPr>
              <a:buFontTx/>
              <a:buNone/>
            </a:pPr>
            <a:endParaRPr lang="en-US" altLang="en-US" sz="2800"/>
          </a:p>
        </p:txBody>
      </p:sp>
      <p:pic>
        <p:nvPicPr>
          <p:cNvPr id="7172" name="Picture 42" descr="Singly_linked_list">
            <a:extLst>
              <a:ext uri="{FF2B5EF4-FFF2-40B4-BE49-F238E27FC236}">
                <a16:creationId xmlns:a16="http://schemas.microsoft.com/office/drawing/2014/main" id="{0BBF4966-0E64-DA68-7B63-A0E9BF960B4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76400" y="3581400"/>
            <a:ext cx="4991100" cy="566738"/>
          </a:xfr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62C156DF-C9D9-87E3-F0D1-75FCDD79F7E9}"/>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ACE7129D-39B6-4455-9159-8B349E8D84CA}" type="slidenum">
              <a:rPr lang="en-US" altLang="en-US" sz="1000">
                <a:latin typeface="Arial" panose="020B0604020202020204" pitchFamily="34" charset="0"/>
              </a:rPr>
              <a:pPr/>
              <a:t>40</a:t>
            </a:fld>
            <a:endParaRPr lang="en-US" altLang="en-US" sz="1000">
              <a:latin typeface="Arial" panose="020B0604020202020204" pitchFamily="34" charset="0"/>
            </a:endParaRPr>
          </a:p>
        </p:txBody>
      </p:sp>
      <p:sp>
        <p:nvSpPr>
          <p:cNvPr id="44035" name="Rectangle 4">
            <a:extLst>
              <a:ext uri="{FF2B5EF4-FFF2-40B4-BE49-F238E27FC236}">
                <a16:creationId xmlns:a16="http://schemas.microsoft.com/office/drawing/2014/main" id="{A060D716-AFBF-0991-CC16-152D3A2D6407}"/>
              </a:ext>
            </a:extLst>
          </p:cNvPr>
          <p:cNvSpPr>
            <a:spLocks noGrp="1" noChangeArrowheads="1"/>
          </p:cNvSpPr>
          <p:nvPr>
            <p:ph type="title"/>
          </p:nvPr>
        </p:nvSpPr>
        <p:spPr/>
        <p:txBody>
          <a:bodyPr/>
          <a:lstStyle/>
          <a:p>
            <a:pPr eaLnBrk="1" hangingPunct="1"/>
            <a:r>
              <a:rPr lang="en-US" altLang="en-US"/>
              <a:t>Insert</a:t>
            </a:r>
          </a:p>
        </p:txBody>
      </p:sp>
      <p:pic>
        <p:nvPicPr>
          <p:cNvPr id="44036" name="Picture 5">
            <a:extLst>
              <a:ext uri="{FF2B5EF4-FFF2-40B4-BE49-F238E27FC236}">
                <a16:creationId xmlns:a16="http://schemas.microsoft.com/office/drawing/2014/main" id="{269004D6-BB06-54FD-C029-3DF0C130A5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600200"/>
            <a:ext cx="7662863" cy="4038600"/>
          </a:xfrm>
          <a:noFill/>
        </p:spPr>
      </p:pic>
      <p:sp>
        <p:nvSpPr>
          <p:cNvPr id="44037" name="Text Box 7">
            <a:extLst>
              <a:ext uri="{FF2B5EF4-FFF2-40B4-BE49-F238E27FC236}">
                <a16:creationId xmlns:a16="http://schemas.microsoft.com/office/drawing/2014/main" id="{0029C84D-E78F-4BE6-7509-D7A72878136B}"/>
              </a:ext>
            </a:extLst>
          </p:cNvPr>
          <p:cNvSpPr txBox="1">
            <a:spLocks noChangeArrowheads="1"/>
          </p:cNvSpPr>
          <p:nvPr/>
        </p:nvSpPr>
        <p:spPr bwMode="auto">
          <a:xfrm>
            <a:off x="914400" y="5867400"/>
            <a:ext cx="7086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ts val="2800"/>
              </a:lnSpc>
            </a:pPr>
            <a:r>
              <a:rPr lang="en-US" altLang="en-US" sz="1400">
                <a:latin typeface="Arial" panose="020B0604020202020204" pitchFamily="34" charset="0"/>
              </a:rPr>
              <a:t>a) A linked list of integers; b) insertion; </a:t>
            </a:r>
          </a:p>
        </p:txBody>
      </p:sp>
      <p:sp>
        <p:nvSpPr>
          <p:cNvPr id="44038" name="Rectangle 6">
            <a:extLst>
              <a:ext uri="{FF2B5EF4-FFF2-40B4-BE49-F238E27FC236}">
                <a16:creationId xmlns:a16="http://schemas.microsoft.com/office/drawing/2014/main" id="{59DFB0C1-853A-107D-BFCC-A232A50E9F6E}"/>
              </a:ext>
            </a:extLst>
          </p:cNvPr>
          <p:cNvSpPr>
            <a:spLocks noChangeArrowheads="1"/>
          </p:cNvSpPr>
          <p:nvPr/>
        </p:nvSpPr>
        <p:spPr bwMode="auto">
          <a:xfrm>
            <a:off x="533400" y="4583113"/>
            <a:ext cx="8001000" cy="1143000"/>
          </a:xfrm>
          <a:prstGeom prst="rect">
            <a:avLst/>
          </a:prstGeom>
          <a:solidFill>
            <a:schemeClr val="bg1"/>
          </a:solidFill>
          <a:ln w="9525" algn="ctr">
            <a:solidFill>
              <a:schemeClr val="bg1"/>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44039" name="TextBox 9">
            <a:extLst>
              <a:ext uri="{FF2B5EF4-FFF2-40B4-BE49-F238E27FC236}">
                <a16:creationId xmlns:a16="http://schemas.microsoft.com/office/drawing/2014/main" id="{54AD57B7-A735-2C80-CF8B-FAB6B2F05417}"/>
              </a:ext>
            </a:extLst>
          </p:cNvPr>
          <p:cNvSpPr txBox="1">
            <a:spLocks noChangeArrowheads="1"/>
          </p:cNvSpPr>
          <p:nvPr/>
        </p:nvSpPr>
        <p:spPr bwMode="auto">
          <a:xfrm>
            <a:off x="3733800" y="2133600"/>
            <a:ext cx="679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curr</a:t>
            </a:r>
            <a:endParaRPr lang="en-CA" altLang="en-US"/>
          </a:p>
        </p:txBody>
      </p:sp>
      <p:sp>
        <p:nvSpPr>
          <p:cNvPr id="44040" name="TextBox 10">
            <a:extLst>
              <a:ext uri="{FF2B5EF4-FFF2-40B4-BE49-F238E27FC236}">
                <a16:creationId xmlns:a16="http://schemas.microsoft.com/office/drawing/2014/main" id="{F9E1F3CC-9EAF-E009-9B42-FC4980B1C8C1}"/>
              </a:ext>
            </a:extLst>
          </p:cNvPr>
          <p:cNvSpPr txBox="1">
            <a:spLocks noChangeArrowheads="1"/>
          </p:cNvSpPr>
          <p:nvPr/>
        </p:nvSpPr>
        <p:spPr bwMode="auto">
          <a:xfrm>
            <a:off x="6324600" y="3657600"/>
            <a:ext cx="679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curr</a:t>
            </a:r>
            <a:endParaRPr lang="en-CA" altLang="en-US"/>
          </a:p>
        </p:txBody>
      </p:sp>
      <p:sp>
        <p:nvSpPr>
          <p:cNvPr id="44041" name="TextBox 12">
            <a:extLst>
              <a:ext uri="{FF2B5EF4-FFF2-40B4-BE49-F238E27FC236}">
                <a16:creationId xmlns:a16="http://schemas.microsoft.com/office/drawing/2014/main" id="{EC9AA8FC-626A-F4A3-E15E-D74103EDC624}"/>
              </a:ext>
            </a:extLst>
          </p:cNvPr>
          <p:cNvSpPr txBox="1">
            <a:spLocks noChangeArrowheads="1"/>
          </p:cNvSpPr>
          <p:nvPr/>
        </p:nvSpPr>
        <p:spPr bwMode="auto">
          <a:xfrm>
            <a:off x="3733800" y="3657600"/>
            <a:ext cx="731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prev</a:t>
            </a:r>
            <a:endParaRPr lang="en-CA"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A83FF7FA-D8A4-73CE-9F5A-466407B08DAF}"/>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DCEE5A0-6B71-42C5-B5FD-DECB76CE46A4}" type="slidenum">
              <a:rPr lang="en-US" altLang="en-US" sz="1000">
                <a:latin typeface="Arial" panose="020B0604020202020204" pitchFamily="34" charset="0"/>
              </a:rPr>
              <a:pPr/>
              <a:t>41</a:t>
            </a:fld>
            <a:endParaRPr lang="en-US" altLang="en-US" sz="1000">
              <a:latin typeface="Arial" panose="020B0604020202020204" pitchFamily="34" charset="0"/>
            </a:endParaRPr>
          </a:p>
        </p:txBody>
      </p:sp>
      <p:sp>
        <p:nvSpPr>
          <p:cNvPr id="45059" name="Text Box 2">
            <a:extLst>
              <a:ext uri="{FF2B5EF4-FFF2-40B4-BE49-F238E27FC236}">
                <a16:creationId xmlns:a16="http://schemas.microsoft.com/office/drawing/2014/main" id="{A3992686-FE57-482F-20DD-53011168BCAA}"/>
              </a:ext>
            </a:extLst>
          </p:cNvPr>
          <p:cNvSpPr txBox="1">
            <a:spLocks noChangeArrowheads="1"/>
          </p:cNvSpPr>
          <p:nvPr/>
        </p:nvSpPr>
        <p:spPr bwMode="auto">
          <a:xfrm>
            <a:off x="457200" y="1423988"/>
            <a:ext cx="83058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i="1">
                <a:cs typeface="Times New Roman" panose="02020603050405020304" pitchFamily="18" charset="0"/>
              </a:rPr>
              <a:t>Create a new node.</a:t>
            </a:r>
            <a:br>
              <a:rPr lang="en-US" altLang="en-US">
                <a:cs typeface="Times New Roman" panose="02020603050405020304" pitchFamily="18" charset="0"/>
              </a:rPr>
            </a:br>
            <a:r>
              <a:rPr lang="en-US" altLang="en-US" i="1">
                <a:cs typeface="Times New Roman" panose="02020603050405020304" pitchFamily="18" charset="0"/>
              </a:rPr>
              <a:t>Store data in the new node.</a:t>
            </a:r>
            <a:br>
              <a:rPr lang="en-US" altLang="en-US">
                <a:cs typeface="Times New Roman" panose="02020603050405020304" pitchFamily="18" charset="0"/>
              </a:rPr>
            </a:br>
            <a:r>
              <a:rPr lang="en-US" altLang="en-US" i="1">
                <a:cs typeface="Times New Roman" panose="02020603050405020304" pitchFamily="18" charset="0"/>
              </a:rPr>
              <a:t>If there are no nodes in the list</a:t>
            </a:r>
            <a:br>
              <a:rPr lang="en-US" altLang="en-US">
                <a:cs typeface="Times New Roman" panose="02020603050405020304" pitchFamily="18" charset="0"/>
              </a:rPr>
            </a:br>
            <a:r>
              <a:rPr lang="en-US" altLang="en-US">
                <a:cs typeface="Times New Roman" panose="02020603050405020304" pitchFamily="18" charset="0"/>
              </a:rPr>
              <a:t>	</a:t>
            </a:r>
            <a:r>
              <a:rPr lang="en-US" altLang="en-US" i="1">
                <a:cs typeface="Times New Roman" panose="02020603050405020304" pitchFamily="18" charset="0"/>
              </a:rPr>
              <a:t>Make the new node the first node.</a:t>
            </a:r>
            <a:br>
              <a:rPr lang="en-US" altLang="en-US">
                <a:cs typeface="Times New Roman" panose="02020603050405020304" pitchFamily="18" charset="0"/>
              </a:rPr>
            </a:br>
            <a:r>
              <a:rPr lang="en-US" altLang="en-US" i="1">
                <a:cs typeface="Times New Roman" panose="02020603050405020304" pitchFamily="18" charset="0"/>
              </a:rPr>
              <a:t>Else</a:t>
            </a:r>
            <a:br>
              <a:rPr lang="en-US" altLang="en-US">
                <a:cs typeface="Times New Roman" panose="02020603050405020304" pitchFamily="18" charset="0"/>
              </a:rPr>
            </a:br>
            <a:r>
              <a:rPr lang="en-US" altLang="en-US">
                <a:cs typeface="Times New Roman" panose="02020603050405020304" pitchFamily="18" charset="0"/>
              </a:rPr>
              <a:t>	</a:t>
            </a:r>
            <a:r>
              <a:rPr lang="en-US" altLang="en-US" i="1">
                <a:cs typeface="Times New Roman" panose="02020603050405020304" pitchFamily="18" charset="0"/>
              </a:rPr>
              <a:t>Find the first node whose value is greater than or equal</a:t>
            </a:r>
            <a:br>
              <a:rPr lang="en-US" altLang="en-US" i="1">
                <a:cs typeface="Times New Roman" panose="02020603050405020304" pitchFamily="18" charset="0"/>
              </a:rPr>
            </a:br>
            <a:r>
              <a:rPr lang="en-US" altLang="en-US" i="1">
                <a:cs typeface="Times New Roman" panose="02020603050405020304" pitchFamily="18" charset="0"/>
              </a:rPr>
              <a:t>	the new value, or the end of the list (whichever is first).</a:t>
            </a:r>
            <a:br>
              <a:rPr lang="en-US" altLang="en-US">
                <a:cs typeface="Times New Roman" panose="02020603050405020304" pitchFamily="18" charset="0"/>
              </a:rPr>
            </a:br>
            <a:r>
              <a:rPr lang="en-US" altLang="en-US">
                <a:cs typeface="Times New Roman" panose="02020603050405020304" pitchFamily="18" charset="0"/>
              </a:rPr>
              <a:t>	</a:t>
            </a:r>
            <a:r>
              <a:rPr lang="en-US" altLang="en-US" i="1">
                <a:cs typeface="Times New Roman" panose="02020603050405020304" pitchFamily="18" charset="0"/>
              </a:rPr>
              <a:t>Insert the new node before the found node, or at the end of</a:t>
            </a:r>
            <a:br>
              <a:rPr lang="en-US" altLang="en-US" i="1">
                <a:cs typeface="Times New Roman" panose="02020603050405020304" pitchFamily="18" charset="0"/>
              </a:rPr>
            </a:br>
            <a:r>
              <a:rPr lang="en-US" altLang="en-US" i="1">
                <a:cs typeface="Times New Roman" panose="02020603050405020304" pitchFamily="18" charset="0"/>
              </a:rPr>
              <a:t>	the list if no node was found.</a:t>
            </a:r>
            <a:br>
              <a:rPr lang="en-US" altLang="en-US">
                <a:cs typeface="Times New Roman" panose="02020603050405020304" pitchFamily="18" charset="0"/>
              </a:rPr>
            </a:br>
            <a:r>
              <a:rPr lang="en-US" altLang="en-US" i="1">
                <a:cs typeface="Times New Roman" panose="02020603050405020304" pitchFamily="18" charset="0"/>
              </a:rPr>
              <a:t>End If.</a:t>
            </a:r>
            <a:endParaRPr lang="en-US" altLang="en-US">
              <a:cs typeface="Times New Roman" panose="02020603050405020304" pitchFamily="18" charset="0"/>
            </a:endParaRPr>
          </a:p>
          <a:p>
            <a:pPr>
              <a:spcBef>
                <a:spcPct val="50000"/>
              </a:spcBef>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D0873235-5697-C7B2-9158-A54A38A8A526}"/>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4F6D6628-0B7A-42DB-B166-F04F1970E904}" type="slidenum">
              <a:rPr lang="en-US" altLang="en-US" sz="1000">
                <a:latin typeface="Arial" panose="020B0604020202020204" pitchFamily="34" charset="0"/>
              </a:rPr>
              <a:pPr/>
              <a:t>42</a:t>
            </a:fld>
            <a:endParaRPr lang="en-US" altLang="en-US" sz="1000">
              <a:latin typeface="Arial" panose="020B0604020202020204" pitchFamily="34" charset="0"/>
            </a:endParaRPr>
          </a:p>
        </p:txBody>
      </p:sp>
      <p:sp>
        <p:nvSpPr>
          <p:cNvPr id="46083" name="Text Box 2">
            <a:extLst>
              <a:ext uri="{FF2B5EF4-FFF2-40B4-BE49-F238E27FC236}">
                <a16:creationId xmlns:a16="http://schemas.microsoft.com/office/drawing/2014/main" id="{E17E4141-822C-12F3-467E-22C57EF5B6FE}"/>
              </a:ext>
            </a:extLst>
          </p:cNvPr>
          <p:cNvSpPr txBox="1">
            <a:spLocks noChangeArrowheads="1"/>
          </p:cNvSpPr>
          <p:nvPr/>
        </p:nvSpPr>
        <p:spPr bwMode="auto">
          <a:xfrm>
            <a:off x="152400" y="625475"/>
            <a:ext cx="883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dirty="0">
                <a:cs typeface="Times New Roman" panose="02020603050405020304" pitchFamily="18" charset="0"/>
              </a:rPr>
              <a:t>The code for the traversal algorithm is shown below. (As before, </a:t>
            </a:r>
            <a:r>
              <a:rPr lang="en-US" altLang="en-US" dirty="0">
                <a:latin typeface="Courier New" panose="02070309020205020404" pitchFamily="49" charset="0"/>
                <a:cs typeface="Courier New" panose="02070309020205020404" pitchFamily="49" charset="0"/>
              </a:rPr>
              <a:t>num</a:t>
            </a:r>
            <a:r>
              <a:rPr lang="en-US" altLang="en-US" dirty="0">
                <a:cs typeface="Times New Roman" panose="02020603050405020304" pitchFamily="18" charset="0"/>
              </a:rPr>
              <a:t> holds the value being inserted into the list.)</a:t>
            </a:r>
            <a:r>
              <a:rPr lang="en-US" altLang="en-US" dirty="0"/>
              <a:t> </a:t>
            </a:r>
          </a:p>
        </p:txBody>
      </p:sp>
      <p:sp>
        <p:nvSpPr>
          <p:cNvPr id="46084" name="Text Box 3">
            <a:extLst>
              <a:ext uri="{FF2B5EF4-FFF2-40B4-BE49-F238E27FC236}">
                <a16:creationId xmlns:a16="http://schemas.microsoft.com/office/drawing/2014/main" id="{F84ACCA9-F58D-9983-C86D-FAD3A891F489}"/>
              </a:ext>
            </a:extLst>
          </p:cNvPr>
          <p:cNvSpPr txBox="1">
            <a:spLocks noChangeArrowheads="1"/>
          </p:cNvSpPr>
          <p:nvPr/>
        </p:nvSpPr>
        <p:spPr bwMode="auto">
          <a:xfrm>
            <a:off x="533400" y="1600200"/>
            <a:ext cx="8686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a:latin typeface="Courier New" panose="02070309020205020404" pitchFamily="49" charset="0"/>
                <a:cs typeface="Courier New" panose="02070309020205020404" pitchFamily="49" charset="0"/>
              </a:rPr>
              <a:t>// Initialize curr to head of list</a:t>
            </a:r>
            <a:br>
              <a:rPr lang="en-US" altLang="en-US" sz="2000">
                <a:latin typeface="Courier New" panose="02070309020205020404" pitchFamily="49" charset="0"/>
                <a:cs typeface="Courier New" panose="02070309020205020404" pitchFamily="49" charset="0"/>
              </a:rPr>
            </a:br>
            <a:r>
              <a:rPr lang="en-US" altLang="en-US" sz="2000">
                <a:latin typeface="Courier New" panose="02070309020205020404" pitchFamily="49" charset="0"/>
                <a:cs typeface="Courier New" panose="02070309020205020404" pitchFamily="49" charset="0"/>
              </a:rPr>
              <a:t>curr = head; </a:t>
            </a:r>
            <a:br>
              <a:rPr lang="en-US" altLang="en-US" sz="2000">
                <a:cs typeface="Times New Roman" panose="02020603050405020304" pitchFamily="18" charset="0"/>
              </a:rPr>
            </a:b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Skip all nodes whose value member is less</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than num.</a:t>
            </a:r>
            <a:br>
              <a:rPr lang="en-US" altLang="en-US" sz="2000">
                <a:cs typeface="Times New Roman" panose="02020603050405020304" pitchFamily="18" charset="0"/>
              </a:rPr>
            </a:br>
            <a:r>
              <a:rPr lang="en-CA" altLang="en-US" sz="2000">
                <a:latin typeface="Courier New" panose="02070309020205020404" pitchFamily="49" charset="0"/>
                <a:cs typeface="Courier New" panose="02070309020205020404" pitchFamily="49" charset="0"/>
              </a:rPr>
              <a:t> while (curr != NULL &amp;&amp; curr-&gt;data &lt; value)	{</a:t>
            </a:r>
          </a:p>
          <a:p>
            <a:pPr>
              <a:spcBef>
                <a:spcPct val="50000"/>
              </a:spcBef>
            </a:pPr>
            <a:r>
              <a:rPr lang="en-CA" altLang="en-US" sz="2000">
                <a:latin typeface="Courier New" panose="02070309020205020404" pitchFamily="49" charset="0"/>
                <a:cs typeface="Courier New" panose="02070309020205020404" pitchFamily="49" charset="0"/>
              </a:rPr>
              <a:t>		 previous = curr;</a:t>
            </a:r>
          </a:p>
          <a:p>
            <a:pPr>
              <a:spcBef>
                <a:spcPct val="50000"/>
              </a:spcBef>
            </a:pPr>
            <a:r>
              <a:rPr lang="en-CA" altLang="en-US" sz="2000">
                <a:latin typeface="Courier New" panose="02070309020205020404" pitchFamily="49" charset="0"/>
                <a:cs typeface="Courier New" panose="02070309020205020404" pitchFamily="49" charset="0"/>
              </a:rPr>
              <a:t>		 curr = curr-&gt;next; }</a:t>
            </a:r>
            <a:endParaRPr lang="en-US" altLang="en-US" sz="2000"/>
          </a:p>
        </p:txBody>
      </p:sp>
      <p:sp>
        <p:nvSpPr>
          <p:cNvPr id="46085" name="Text Box 4">
            <a:extLst>
              <a:ext uri="{FF2B5EF4-FFF2-40B4-BE49-F238E27FC236}">
                <a16:creationId xmlns:a16="http://schemas.microsoft.com/office/drawing/2014/main" id="{8E520D5B-6C09-F3CA-FED6-E46C3C91F4EE}"/>
              </a:ext>
            </a:extLst>
          </p:cNvPr>
          <p:cNvSpPr txBox="1">
            <a:spLocks noChangeArrowheads="1"/>
          </p:cNvSpPr>
          <p:nvPr/>
        </p:nvSpPr>
        <p:spPr bwMode="auto">
          <a:xfrm>
            <a:off x="0" y="50292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a:cs typeface="Times New Roman" panose="02020603050405020304" pitchFamily="18" charset="0"/>
              </a:rPr>
              <a:t>The entire </a:t>
            </a:r>
            <a:r>
              <a:rPr lang="en-US" altLang="en-US">
                <a:latin typeface="Courier New" panose="02070309020205020404" pitchFamily="49" charset="0"/>
                <a:cs typeface="Courier New" panose="02070309020205020404" pitchFamily="49" charset="0"/>
              </a:rPr>
              <a:t>insertNode</a:t>
            </a:r>
            <a:r>
              <a:rPr lang="en-US" altLang="en-US">
                <a:cs typeface="Times New Roman" panose="02020603050405020304" pitchFamily="18" charset="0"/>
              </a:rPr>
              <a:t> function begins on the next slide.</a:t>
            </a:r>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2EEE550D-492E-E75C-3D4B-F1B9640FB1FE}"/>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F1B1EC50-DA8A-4CE6-BAD6-F55B7ED27E18}" type="slidenum">
              <a:rPr lang="en-US" altLang="en-US" sz="1000">
                <a:latin typeface="Arial" panose="020B0604020202020204" pitchFamily="34" charset="0"/>
              </a:rPr>
              <a:pPr/>
              <a:t>43</a:t>
            </a:fld>
            <a:endParaRPr lang="en-US" altLang="en-US" sz="1000">
              <a:latin typeface="Arial" panose="020B0604020202020204" pitchFamily="34" charset="0"/>
            </a:endParaRPr>
          </a:p>
        </p:txBody>
      </p:sp>
      <p:sp>
        <p:nvSpPr>
          <p:cNvPr id="47107" name="Rectangle 2">
            <a:extLst>
              <a:ext uri="{FF2B5EF4-FFF2-40B4-BE49-F238E27FC236}">
                <a16:creationId xmlns:a16="http://schemas.microsoft.com/office/drawing/2014/main" id="{1B1696DA-06C7-C2C5-8B9E-F3C526789524}"/>
              </a:ext>
            </a:extLst>
          </p:cNvPr>
          <p:cNvSpPr>
            <a:spLocks noGrp="1" noChangeArrowheads="1"/>
          </p:cNvSpPr>
          <p:nvPr>
            <p:ph type="title"/>
          </p:nvPr>
        </p:nvSpPr>
        <p:spPr>
          <a:xfrm>
            <a:off x="609600" y="457200"/>
            <a:ext cx="7772400" cy="1143000"/>
          </a:xfrm>
        </p:spPr>
        <p:txBody>
          <a:bodyPr/>
          <a:lstStyle/>
          <a:p>
            <a:pPr eaLnBrk="1" hangingPunct="1"/>
            <a:r>
              <a:rPr lang="en-US" altLang="en-US" sz="2800" dirty="0"/>
              <a:t>Inserting a Node into a Specified Position of a Linked List</a:t>
            </a:r>
          </a:p>
        </p:txBody>
      </p:sp>
      <p:sp>
        <p:nvSpPr>
          <p:cNvPr id="47108" name="Rectangle 4">
            <a:extLst>
              <a:ext uri="{FF2B5EF4-FFF2-40B4-BE49-F238E27FC236}">
                <a16:creationId xmlns:a16="http://schemas.microsoft.com/office/drawing/2014/main" id="{426E1634-B60F-AA23-0A74-6415722E1FF4}"/>
              </a:ext>
            </a:extLst>
          </p:cNvPr>
          <p:cNvSpPr>
            <a:spLocks noGrp="1" noChangeArrowheads="1"/>
          </p:cNvSpPr>
          <p:nvPr>
            <p:ph type="body" sz="half" idx="1"/>
          </p:nvPr>
        </p:nvSpPr>
        <p:spPr>
          <a:noFill/>
        </p:spPr>
        <p:txBody>
          <a:bodyPr/>
          <a:lstStyle/>
          <a:p>
            <a:pPr marL="533400" indent="-533400" eaLnBrk="1" hangingPunct="1"/>
            <a:r>
              <a:rPr lang="en-US" altLang="en-US"/>
              <a:t>To insert a node between two nodes</a:t>
            </a:r>
          </a:p>
          <a:p>
            <a:pPr marL="1295400" lvl="2" indent="-381000" eaLnBrk="1" hangingPunct="1">
              <a:buFontTx/>
              <a:buNone/>
            </a:pPr>
            <a:r>
              <a:rPr lang="en-US" altLang="en-US" sz="2800">
                <a:latin typeface="Courier New" panose="02070309020205020404" pitchFamily="49" charset="0"/>
              </a:rPr>
              <a:t>prev-&gt;next = newPtr;</a:t>
            </a:r>
          </a:p>
          <a:p>
            <a:pPr marL="1295400" lvl="2" indent="-381000" eaLnBrk="1" hangingPunct="1">
              <a:buFontTx/>
              <a:buNone/>
            </a:pPr>
            <a:r>
              <a:rPr lang="en-US" altLang="en-US" sz="2800">
                <a:latin typeface="Courier New" panose="02070309020205020404" pitchFamily="49" charset="0"/>
              </a:rPr>
              <a:t>newPtr-&gt;next = cur;</a:t>
            </a:r>
          </a:p>
        </p:txBody>
      </p:sp>
      <p:pic>
        <p:nvPicPr>
          <p:cNvPr id="47109" name="Picture 15" descr="carrano0412">
            <a:extLst>
              <a:ext uri="{FF2B5EF4-FFF2-40B4-BE49-F238E27FC236}">
                <a16:creationId xmlns:a16="http://schemas.microsoft.com/office/drawing/2014/main" id="{8DC23C5A-8AD9-1A8A-B04E-6A83BEF59283}"/>
              </a:ext>
            </a:extLst>
          </p:cNvPr>
          <p:cNvPicPr preferRelativeResize="0">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47800" y="3962400"/>
            <a:ext cx="6170613" cy="2220913"/>
          </a:xfrm>
          <a:noFill/>
        </p:spPr>
      </p:pic>
      <p:sp>
        <p:nvSpPr>
          <p:cNvPr id="47110" name="Rectangle 8">
            <a:extLst>
              <a:ext uri="{FF2B5EF4-FFF2-40B4-BE49-F238E27FC236}">
                <a16:creationId xmlns:a16="http://schemas.microsoft.com/office/drawing/2014/main" id="{E6188D66-D524-1886-B7C6-214E10C5F7F8}"/>
              </a:ext>
            </a:extLst>
          </p:cNvPr>
          <p:cNvSpPr>
            <a:spLocks noChangeArrowheads="1"/>
          </p:cNvSpPr>
          <p:nvPr/>
        </p:nvSpPr>
        <p:spPr bwMode="auto">
          <a:xfrm>
            <a:off x="762000" y="4191000"/>
            <a:ext cx="7924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20000"/>
              </a:spcBef>
              <a:buFontTx/>
              <a:buChar char="•"/>
            </a:pPr>
            <a:endParaRPr lang="en-US" altLang="en-US" sz="2000">
              <a:latin typeface="Courier New" panose="02070309020205020404" pitchFamily="49" charset="0"/>
            </a:endParaRPr>
          </a:p>
        </p:txBody>
      </p:sp>
      <p:sp>
        <p:nvSpPr>
          <p:cNvPr id="47111" name="Text Box 16">
            <a:extLst>
              <a:ext uri="{FF2B5EF4-FFF2-40B4-BE49-F238E27FC236}">
                <a16:creationId xmlns:a16="http://schemas.microsoft.com/office/drawing/2014/main" id="{F75E0CD1-3C54-8314-C273-28B0ECE35C0D}"/>
              </a:ext>
            </a:extLst>
          </p:cNvPr>
          <p:cNvSpPr txBox="1">
            <a:spLocks noChangeArrowheads="1"/>
          </p:cNvSpPr>
          <p:nvPr/>
        </p:nvSpPr>
        <p:spPr bwMode="auto">
          <a:xfrm>
            <a:off x="5257800" y="5257800"/>
            <a:ext cx="335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ts val="2800"/>
              </a:lnSpc>
            </a:pPr>
            <a:r>
              <a:rPr lang="en-US" altLang="en-US" sz="1400">
                <a:latin typeface="Arial" panose="020B0604020202020204" pitchFamily="34" charset="0"/>
              </a:rPr>
              <a:t>Inserting a new node into a linked list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AFB19212-F7F3-AA91-B187-D8727F4C206F}"/>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6E424C83-660A-4CCF-A82B-AFAC81F46A4F}" type="slidenum">
              <a:rPr lang="en-US" altLang="en-US" sz="1000">
                <a:latin typeface="Arial" panose="020B0604020202020204" pitchFamily="34" charset="0"/>
              </a:rPr>
              <a:pPr/>
              <a:t>44</a:t>
            </a:fld>
            <a:endParaRPr lang="en-US" altLang="en-US" sz="1000">
              <a:latin typeface="Arial" panose="020B0604020202020204" pitchFamily="34" charset="0"/>
            </a:endParaRPr>
          </a:p>
        </p:txBody>
      </p:sp>
      <p:sp>
        <p:nvSpPr>
          <p:cNvPr id="48131" name="Rectangle 4">
            <a:extLst>
              <a:ext uri="{FF2B5EF4-FFF2-40B4-BE49-F238E27FC236}">
                <a16:creationId xmlns:a16="http://schemas.microsoft.com/office/drawing/2014/main" id="{75857114-DEA9-7158-9DB6-516D722F7005}"/>
              </a:ext>
            </a:extLst>
          </p:cNvPr>
          <p:cNvSpPr>
            <a:spLocks noGrp="1" noChangeArrowheads="1"/>
          </p:cNvSpPr>
          <p:nvPr>
            <p:ph type="title"/>
          </p:nvPr>
        </p:nvSpPr>
        <p:spPr>
          <a:xfrm>
            <a:off x="533400" y="381000"/>
            <a:ext cx="7772400" cy="1143000"/>
          </a:xfrm>
        </p:spPr>
        <p:txBody>
          <a:bodyPr/>
          <a:lstStyle/>
          <a:p>
            <a:pPr eaLnBrk="1" hangingPunct="1"/>
            <a:r>
              <a:rPr lang="en-US" altLang="en-US" sz="2800" dirty="0"/>
              <a:t>Inserting a Node into a Specified Position of a Linked List</a:t>
            </a:r>
          </a:p>
        </p:txBody>
      </p:sp>
      <p:sp>
        <p:nvSpPr>
          <p:cNvPr id="48132" name="Rectangle 3">
            <a:extLst>
              <a:ext uri="{FF2B5EF4-FFF2-40B4-BE49-F238E27FC236}">
                <a16:creationId xmlns:a16="http://schemas.microsoft.com/office/drawing/2014/main" id="{E6D3E4D4-03E4-B320-212B-DE9E1FDC0B60}"/>
              </a:ext>
            </a:extLst>
          </p:cNvPr>
          <p:cNvSpPr>
            <a:spLocks noGrp="1" noChangeArrowheads="1"/>
          </p:cNvSpPr>
          <p:nvPr>
            <p:ph type="body" sz="half" idx="1"/>
          </p:nvPr>
        </p:nvSpPr>
        <p:spPr/>
        <p:txBody>
          <a:bodyPr/>
          <a:lstStyle/>
          <a:p>
            <a:pPr eaLnBrk="1" hangingPunct="1">
              <a:lnSpc>
                <a:spcPct val="90000"/>
              </a:lnSpc>
            </a:pPr>
            <a:r>
              <a:rPr lang="en-US" altLang="en-US"/>
              <a:t>To insert a node at the beginning of a linked list</a:t>
            </a:r>
          </a:p>
          <a:p>
            <a:pPr lvl="2" eaLnBrk="1" hangingPunct="1">
              <a:lnSpc>
                <a:spcPct val="90000"/>
              </a:lnSpc>
              <a:buFontTx/>
              <a:buNone/>
            </a:pPr>
            <a:r>
              <a:rPr lang="en-US" altLang="en-US" sz="2800">
                <a:latin typeface="Courier New" panose="02070309020205020404" pitchFamily="49" charset="0"/>
              </a:rPr>
              <a:t>head= newPtr;</a:t>
            </a:r>
          </a:p>
          <a:p>
            <a:pPr lvl="2" eaLnBrk="1" hangingPunct="1">
              <a:lnSpc>
                <a:spcPct val="90000"/>
              </a:lnSpc>
              <a:buFontTx/>
              <a:buNone/>
            </a:pPr>
            <a:r>
              <a:rPr lang="en-US" altLang="en-US" sz="2800">
                <a:latin typeface="Courier New" panose="02070309020205020404" pitchFamily="49" charset="0"/>
              </a:rPr>
              <a:t>newPtr-next=curr;</a:t>
            </a:r>
            <a:endParaRPr lang="en-US" altLang="en-US" sz="2800"/>
          </a:p>
        </p:txBody>
      </p:sp>
      <p:pic>
        <p:nvPicPr>
          <p:cNvPr id="48133" name="Picture 6" descr="carrano0413">
            <a:extLst>
              <a:ext uri="{FF2B5EF4-FFF2-40B4-BE49-F238E27FC236}">
                <a16:creationId xmlns:a16="http://schemas.microsoft.com/office/drawing/2014/main" id="{0B488C34-A83A-9F2D-4886-8BCB56C5797B}"/>
              </a:ext>
            </a:extLst>
          </p:cNvPr>
          <p:cNvPicPr preferRelativeResize="0">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47800" y="4038600"/>
            <a:ext cx="6518275" cy="2132013"/>
          </a:xfrm>
          <a:noFill/>
        </p:spPr>
      </p:pic>
      <p:sp>
        <p:nvSpPr>
          <p:cNvPr id="48134" name="Text Box 7">
            <a:extLst>
              <a:ext uri="{FF2B5EF4-FFF2-40B4-BE49-F238E27FC236}">
                <a16:creationId xmlns:a16="http://schemas.microsoft.com/office/drawing/2014/main" id="{D7E84DE9-A161-F6DE-C74F-BF6FDC5B43E3}"/>
              </a:ext>
            </a:extLst>
          </p:cNvPr>
          <p:cNvSpPr txBox="1">
            <a:spLocks noChangeAspect="1" noChangeArrowheads="1"/>
          </p:cNvSpPr>
          <p:nvPr/>
        </p:nvSpPr>
        <p:spPr bwMode="auto">
          <a:xfrm>
            <a:off x="5257800" y="5105400"/>
            <a:ext cx="3505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ts val="2800"/>
              </a:lnSpc>
            </a:pPr>
            <a:r>
              <a:rPr lang="en-US" altLang="en-US" sz="1400">
                <a:latin typeface="Arial" panose="020B0604020202020204" pitchFamily="34" charset="0"/>
              </a:rPr>
              <a:t>Inserting at the beginning of a  linked list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4" descr="carrano0414">
            <a:extLst>
              <a:ext uri="{FF2B5EF4-FFF2-40B4-BE49-F238E27FC236}">
                <a16:creationId xmlns:a16="http://schemas.microsoft.com/office/drawing/2014/main" id="{573DD3A9-4CAC-4D29-2F41-DCBCDA063F54}"/>
              </a:ext>
            </a:extLst>
          </p:cNvPr>
          <p:cNvPicPr preferRelativeResize="0">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352800" y="3962400"/>
            <a:ext cx="3930650" cy="2314575"/>
          </a:xfrm>
          <a:noFill/>
        </p:spPr>
      </p:pic>
      <p:sp>
        <p:nvSpPr>
          <p:cNvPr id="49155" name="Rectangle 2">
            <a:extLst>
              <a:ext uri="{FF2B5EF4-FFF2-40B4-BE49-F238E27FC236}">
                <a16:creationId xmlns:a16="http://schemas.microsoft.com/office/drawing/2014/main" id="{E369A903-B5CE-8019-0B6D-B3E2DFFBB970}"/>
              </a:ext>
            </a:extLst>
          </p:cNvPr>
          <p:cNvSpPr>
            <a:spLocks noGrp="1" noChangeArrowheads="1"/>
          </p:cNvSpPr>
          <p:nvPr>
            <p:ph type="title"/>
          </p:nvPr>
        </p:nvSpPr>
        <p:spPr>
          <a:xfrm>
            <a:off x="457200" y="381000"/>
            <a:ext cx="7772400" cy="1143000"/>
          </a:xfrm>
        </p:spPr>
        <p:txBody>
          <a:bodyPr/>
          <a:lstStyle/>
          <a:p>
            <a:pPr eaLnBrk="1" hangingPunct="1"/>
            <a:r>
              <a:rPr lang="en-US" altLang="en-US" sz="2800" dirty="0"/>
              <a:t>Inserting a Node into a Specified Position of a Linked List</a:t>
            </a:r>
          </a:p>
        </p:txBody>
      </p:sp>
      <p:sp>
        <p:nvSpPr>
          <p:cNvPr id="49156" name="Rectangle 3">
            <a:extLst>
              <a:ext uri="{FF2B5EF4-FFF2-40B4-BE49-F238E27FC236}">
                <a16:creationId xmlns:a16="http://schemas.microsoft.com/office/drawing/2014/main" id="{85056875-923D-E836-78E1-20097AC825AF}"/>
              </a:ext>
            </a:extLst>
          </p:cNvPr>
          <p:cNvSpPr>
            <a:spLocks noGrp="1" noChangeArrowheads="1"/>
          </p:cNvSpPr>
          <p:nvPr>
            <p:ph type="body" sz="half" idx="1"/>
          </p:nvPr>
        </p:nvSpPr>
        <p:spPr>
          <a:xfrm>
            <a:off x="685800" y="1752600"/>
            <a:ext cx="7772400" cy="1943100"/>
          </a:xfrm>
        </p:spPr>
        <p:txBody>
          <a:bodyPr/>
          <a:lstStyle/>
          <a:p>
            <a:pPr eaLnBrk="1" hangingPunct="1">
              <a:lnSpc>
                <a:spcPct val="90000"/>
              </a:lnSpc>
            </a:pPr>
            <a:r>
              <a:rPr lang="en-US" altLang="en-US" dirty="0"/>
              <a:t>Inserting at the end of a linked list is not a special case if </a:t>
            </a:r>
            <a:r>
              <a:rPr lang="en-US" altLang="en-US" dirty="0">
                <a:latin typeface="Courier New" panose="02070309020205020404" pitchFamily="49" charset="0"/>
              </a:rPr>
              <a:t>cur</a:t>
            </a:r>
            <a:r>
              <a:rPr lang="en-US" altLang="en-US" dirty="0"/>
              <a:t> is </a:t>
            </a:r>
            <a:r>
              <a:rPr lang="en-US" altLang="en-US" i="1" dirty="0">
                <a:latin typeface="Courier New" panose="02070309020205020404" pitchFamily="49" charset="0"/>
              </a:rPr>
              <a:t>NULL</a:t>
            </a:r>
          </a:p>
          <a:p>
            <a:pPr lvl="1" eaLnBrk="1" hangingPunct="1">
              <a:lnSpc>
                <a:spcPct val="90000"/>
              </a:lnSpc>
              <a:buFontTx/>
              <a:buNone/>
            </a:pPr>
            <a:r>
              <a:rPr lang="en-US" altLang="en-US" sz="2000" dirty="0">
                <a:latin typeface="Courier New" panose="02070309020205020404" pitchFamily="49" charset="0"/>
              </a:rPr>
              <a:t>	</a:t>
            </a:r>
            <a:r>
              <a:rPr lang="en-US" altLang="en-US" dirty="0" err="1">
                <a:latin typeface="Courier New" panose="02070309020205020404" pitchFamily="49" charset="0"/>
              </a:rPr>
              <a:t>prev</a:t>
            </a:r>
            <a:r>
              <a:rPr lang="en-US" altLang="en-US" dirty="0">
                <a:latin typeface="Courier New" panose="02070309020205020404" pitchFamily="49" charset="0"/>
              </a:rPr>
              <a:t>-&gt;next = </a:t>
            </a:r>
            <a:r>
              <a:rPr lang="en-US" altLang="en-US" dirty="0" err="1">
                <a:latin typeface="Courier New" panose="02070309020205020404" pitchFamily="49" charset="0"/>
              </a:rPr>
              <a:t>newPtr</a:t>
            </a:r>
            <a:r>
              <a:rPr lang="en-US" altLang="en-US" dirty="0">
                <a:latin typeface="Courier New" panose="02070309020205020404" pitchFamily="49" charset="0"/>
              </a:rPr>
              <a:t>;</a:t>
            </a:r>
            <a:endParaRPr lang="en-US" altLang="en-US" dirty="0"/>
          </a:p>
          <a:p>
            <a:pPr lvl="1" eaLnBrk="1" hangingPunct="1">
              <a:lnSpc>
                <a:spcPct val="9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newPtr</a:t>
            </a:r>
            <a:r>
              <a:rPr lang="en-US" altLang="en-US" dirty="0">
                <a:latin typeface="Courier New" panose="02070309020205020404" pitchFamily="49" charset="0"/>
              </a:rPr>
              <a:t>-&gt;next = cur;</a:t>
            </a:r>
          </a:p>
          <a:p>
            <a:pPr lvl="1" eaLnBrk="1" hangingPunct="1">
              <a:lnSpc>
                <a:spcPct val="90000"/>
              </a:lnSpc>
              <a:buFontTx/>
              <a:buNone/>
            </a:pPr>
            <a:r>
              <a:rPr lang="en-US" altLang="en-US" dirty="0">
                <a:latin typeface="Courier New" panose="02070309020205020404" pitchFamily="49" charset="0"/>
              </a:rPr>
              <a:t>	</a:t>
            </a:r>
            <a:endParaRPr lang="en-US" altLang="en-US" dirty="0"/>
          </a:p>
        </p:txBody>
      </p:sp>
      <p:sp>
        <p:nvSpPr>
          <p:cNvPr id="49157" name="Text Box 12">
            <a:extLst>
              <a:ext uri="{FF2B5EF4-FFF2-40B4-BE49-F238E27FC236}">
                <a16:creationId xmlns:a16="http://schemas.microsoft.com/office/drawing/2014/main" id="{C5338C84-E3DC-8BB7-88D5-2E9F4AE7102D}"/>
              </a:ext>
            </a:extLst>
          </p:cNvPr>
          <p:cNvSpPr txBox="1">
            <a:spLocks noChangeArrowheads="1"/>
          </p:cNvSpPr>
          <p:nvPr/>
        </p:nvSpPr>
        <p:spPr bwMode="auto">
          <a:xfrm>
            <a:off x="1219200" y="5029200"/>
            <a:ext cx="30480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ts val="2800"/>
              </a:lnSpc>
            </a:pPr>
            <a:endParaRPr lang="en-US" altLang="en-US" sz="1400" b="1" i="1">
              <a:latin typeface="Arial" panose="020B0604020202020204" pitchFamily="34" charset="0"/>
            </a:endParaRPr>
          </a:p>
          <a:p>
            <a:pPr>
              <a:lnSpc>
                <a:spcPts val="2800"/>
              </a:lnSpc>
            </a:pPr>
            <a:r>
              <a:rPr lang="en-US" altLang="en-US" sz="1400">
                <a:latin typeface="Arial" panose="020B0604020202020204" pitchFamily="34" charset="0"/>
              </a:rPr>
              <a:t>Inserting at the end of a linked list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CE4484B7-5788-618D-234D-056E04D5A001}"/>
              </a:ext>
            </a:extLst>
          </p:cNvPr>
          <p:cNvSpPr txBox="1">
            <a:spLocks noChangeArrowheads="1"/>
          </p:cNvSpPr>
          <p:nvPr/>
        </p:nvSpPr>
        <p:spPr bwMode="auto">
          <a:xfrm>
            <a:off x="228600" y="381000"/>
            <a:ext cx="5105400" cy="6402388"/>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defRPr/>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insertNode</a:t>
            </a:r>
            <a:r>
              <a:rPr lang="en-US" sz="1800" b="1" dirty="0">
                <a:latin typeface="Courier New" pitchFamily="49" charset="0"/>
                <a:cs typeface="Courier New" pitchFamily="49" charset="0"/>
              </a:rPr>
              <a:t>(float value)</a:t>
            </a:r>
            <a:br>
              <a:rPr lang="en-US" sz="1800" b="1" dirty="0">
                <a:cs typeface="Times New Roman" pitchFamily="1" charset="0"/>
              </a:rPr>
            </a:br>
            <a:r>
              <a:rPr lang="en-US" sz="1400" dirty="0">
                <a:latin typeface="Courier New" pitchFamily="49" charset="0"/>
                <a:cs typeface="Courier New" pitchFamily="49" charset="0"/>
              </a:rPr>
              <a:t>{</a:t>
            </a:r>
            <a:br>
              <a:rPr lang="en-US" sz="1400" dirty="0">
                <a:cs typeface="Times New Roman" pitchFamily="1" charset="0"/>
              </a:rPr>
            </a:br>
            <a:endParaRPr lang="en-US" sz="1400" dirty="0">
              <a:cs typeface="Times New Roman" pitchFamily="1" charset="0"/>
            </a:endParaRPr>
          </a:p>
          <a:p>
            <a:pPr>
              <a:spcBef>
                <a:spcPct val="50000"/>
              </a:spcBef>
              <a:defRPr/>
            </a:pPr>
            <a:r>
              <a:rPr lang="en-US" sz="1400" dirty="0">
                <a:latin typeface="Courier New" pitchFamily="49" charset="0"/>
                <a:cs typeface="Courier New" pitchFamily="49" charset="0"/>
              </a:rPr>
              <a:t>   Node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 *previous;</a:t>
            </a:r>
            <a:br>
              <a:rPr lang="en-US" sz="1400" dirty="0">
                <a:cs typeface="Times New Roman" pitchFamily="1" charset="0"/>
              </a:rPr>
            </a:br>
            <a:br>
              <a:rPr lang="en-US" sz="1400" dirty="0">
                <a:cs typeface="Times New Roman" pitchFamily="1" charset="0"/>
              </a:rPr>
            </a:br>
            <a:r>
              <a:rPr lang="en-US" sz="1400" dirty="0">
                <a:cs typeface="Times New Roman" pitchFamily="1" charset="0"/>
              </a:rPr>
              <a:t>/</a:t>
            </a:r>
            <a:r>
              <a:rPr lang="en-US" sz="1400" dirty="0">
                <a:latin typeface="Courier New" pitchFamily="49" charset="0"/>
                <a:cs typeface="Courier New" pitchFamily="49" charset="0"/>
              </a:rPr>
              <a:t>/ Allocate a new node &amp; store Num</a:t>
            </a:r>
            <a:br>
              <a:rPr lang="en-US" sz="1400" dirty="0">
                <a:cs typeface="Times New Roman" pitchFamily="1" charset="0"/>
              </a:rPr>
            </a:br>
            <a:r>
              <a:rPr lang="en-US" sz="1400" dirty="0">
                <a:cs typeface="Times New Roman" pitchFamily="1" charset="0"/>
              </a:rPr>
              <a:t>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 = new Node();</a:t>
            </a:r>
            <a:br>
              <a:rPr lang="en-US" sz="1400" dirty="0">
                <a:cs typeface="Times New Roman" pitchFamily="1" charset="0"/>
              </a:rPr>
            </a:br>
            <a:r>
              <a:rPr lang="en-US" sz="1400" dirty="0">
                <a:cs typeface="Times New Roman" pitchFamily="1" charset="0"/>
              </a:rPr>
              <a:t>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-&gt;data = value;</a:t>
            </a:r>
            <a:br>
              <a:rPr lang="en-US" sz="1400" dirty="0">
                <a:cs typeface="Times New Roman" pitchFamily="1" charset="0"/>
              </a:rPr>
            </a:br>
            <a:r>
              <a:rPr lang="en-US" sz="1400" dirty="0">
                <a:latin typeface="Courier New" pitchFamily="49" charset="0"/>
                <a:cs typeface="Courier New" pitchFamily="49" charset="0"/>
              </a:rPr>
              <a:t>	</a:t>
            </a:r>
            <a:br>
              <a:rPr lang="en-US" sz="1400" dirty="0">
                <a:cs typeface="Times New Roman" pitchFamily="1" charset="0"/>
              </a:rPr>
            </a:br>
            <a:r>
              <a:rPr lang="en-US" sz="1400" dirty="0">
                <a:latin typeface="Courier New" pitchFamily="49" charset="0"/>
                <a:cs typeface="Courier New" pitchFamily="49" charset="0"/>
              </a:rPr>
              <a:t>// If there are no nodes in the list</a:t>
            </a:r>
            <a:br>
              <a:rPr lang="en-US" sz="1400" dirty="0">
                <a:cs typeface="Times New Roman" pitchFamily="1" charset="0"/>
              </a:rPr>
            </a:br>
            <a:r>
              <a:rPr lang="en-US" sz="1400" dirty="0">
                <a:latin typeface="Courier New" pitchFamily="49" charset="0"/>
                <a:cs typeface="Courier New" pitchFamily="49" charset="0"/>
              </a:rPr>
              <a:t>// make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 the first node</a:t>
            </a:r>
            <a:br>
              <a:rPr lang="en-US" sz="1400" dirty="0">
                <a:cs typeface="Times New Roman" pitchFamily="1" charset="0"/>
              </a:rPr>
            </a:br>
            <a:r>
              <a:rPr lang="en-US" sz="1400" dirty="0">
                <a:cs typeface="Times New Roman" pitchFamily="1" charset="0"/>
              </a:rPr>
              <a:t>       </a:t>
            </a:r>
            <a:r>
              <a:rPr lang="en-US" sz="1400" dirty="0">
                <a:latin typeface="Courier New" pitchFamily="49" charset="0"/>
                <a:cs typeface="Courier New" pitchFamily="49" charset="0"/>
              </a:rPr>
              <a:t>if (head==NULL)</a:t>
            </a:r>
            <a:br>
              <a:rPr lang="en-US" sz="1400" dirty="0">
                <a:cs typeface="Times New Roman" pitchFamily="1" charset="0"/>
              </a:rPr>
            </a:br>
            <a:r>
              <a:rPr lang="en-US" sz="1400" dirty="0">
                <a:latin typeface="Courier New" pitchFamily="49" charset="0"/>
                <a:cs typeface="Courier New" pitchFamily="49" charset="0"/>
              </a:rPr>
              <a:t>	{</a:t>
            </a:r>
            <a:br>
              <a:rPr lang="en-US" sz="1400" dirty="0">
                <a:cs typeface="Times New Roman" pitchFamily="1" charset="0"/>
              </a:rPr>
            </a:br>
            <a:r>
              <a:rPr lang="en-US" sz="1400" dirty="0">
                <a:latin typeface="Courier New" pitchFamily="49" charset="0"/>
                <a:cs typeface="Courier New" pitchFamily="49" charset="0"/>
              </a:rPr>
              <a:t>	head =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a:t>
            </a:r>
            <a:br>
              <a:rPr lang="en-US" sz="1400" dirty="0">
                <a:cs typeface="Times New Roman" pitchFamily="1"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-&gt;next = NULL;</a:t>
            </a:r>
            <a:br>
              <a:rPr lang="en-US" sz="1400" dirty="0">
                <a:cs typeface="Times New Roman" pitchFamily="1" charset="0"/>
              </a:rPr>
            </a:br>
            <a:r>
              <a:rPr lang="en-US" sz="1400" dirty="0">
                <a:latin typeface="Courier New" pitchFamily="49" charset="0"/>
                <a:cs typeface="Courier New" pitchFamily="49" charset="0"/>
              </a:rPr>
              <a:t>	}</a:t>
            </a:r>
            <a:br>
              <a:rPr lang="en-US" sz="1400" dirty="0">
                <a:cs typeface="Times New Roman" pitchFamily="1" charset="0"/>
              </a:rPr>
            </a:br>
            <a:r>
              <a:rPr lang="en-US" sz="1400" dirty="0">
                <a:latin typeface="Courier New" pitchFamily="49" charset="0"/>
                <a:cs typeface="Courier New" pitchFamily="49" charset="0"/>
              </a:rPr>
              <a:t>	else// Otherwise, insert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a:t>
            </a:r>
            <a:br>
              <a:rPr lang="en-US" sz="1400" dirty="0">
                <a:cs typeface="Times New Roman" pitchFamily="1" charset="0"/>
              </a:rPr>
            </a:br>
            <a:r>
              <a:rPr lang="en-US" sz="1400" dirty="0">
                <a:latin typeface="Courier New" pitchFamily="49" charset="0"/>
                <a:cs typeface="Courier New" pitchFamily="49" charset="0"/>
              </a:rPr>
              <a:t>	{</a:t>
            </a:r>
            <a:br>
              <a:rPr lang="en-US" sz="1400" dirty="0">
                <a:cs typeface="Times New Roman" pitchFamily="1"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 = head;</a:t>
            </a:r>
            <a:br>
              <a:rPr lang="en-US" sz="1400" dirty="0">
                <a:cs typeface="Times New Roman" pitchFamily="1" charset="0"/>
              </a:rPr>
            </a:br>
            <a:r>
              <a:rPr lang="en-US" sz="1400" dirty="0">
                <a:latin typeface="Courier New" pitchFamily="49" charset="0"/>
                <a:cs typeface="Courier New" pitchFamily="49" charset="0"/>
              </a:rPr>
              <a:t> </a:t>
            </a:r>
            <a:br>
              <a:rPr lang="en-US" sz="1400" dirty="0">
                <a:cs typeface="Times New Roman" pitchFamily="1" charset="0"/>
              </a:rPr>
            </a:br>
            <a:r>
              <a:rPr lang="en-US" sz="1400" dirty="0">
                <a:latin typeface="Courier New" pitchFamily="49" charset="0"/>
                <a:cs typeface="Courier New" pitchFamily="49" charset="0"/>
              </a:rPr>
              <a:t>// Skip all nodes whose value member is less than value.</a:t>
            </a:r>
            <a:br>
              <a:rPr lang="en-US" sz="1400" dirty="0">
                <a:cs typeface="Times New Roman" pitchFamily="1" charset="0"/>
              </a:rPr>
            </a:br>
            <a:endParaRPr lang="en-US" sz="1400" dirty="0">
              <a:latin typeface="Courier New" pitchFamily="49" charset="0"/>
              <a:cs typeface="Courier New" pitchFamily="49" charset="0"/>
            </a:endParaRPr>
          </a:p>
          <a:p>
            <a:pPr>
              <a:spcBef>
                <a:spcPct val="50000"/>
              </a:spcBef>
              <a:defRPr/>
            </a:pPr>
            <a:r>
              <a:rPr lang="en-US" sz="1400" dirty="0">
                <a:latin typeface="Courier New" pitchFamily="49" charset="0"/>
                <a:cs typeface="Courier New" pitchFamily="49" charset="0"/>
              </a:rPr>
              <a:t>while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 != NULL &amp;&amp;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-&gt;data &lt; value)</a:t>
            </a:r>
            <a:br>
              <a:rPr lang="en-US" sz="1400" dirty="0">
                <a:cs typeface="Times New Roman" pitchFamily="1" charset="0"/>
              </a:rPr>
            </a:br>
            <a:r>
              <a:rPr lang="en-US" sz="1400" dirty="0">
                <a:latin typeface="Courier New" pitchFamily="49" charset="0"/>
                <a:cs typeface="Courier New" pitchFamily="49" charset="0"/>
              </a:rPr>
              <a:t>	{	</a:t>
            </a:r>
            <a:br>
              <a:rPr lang="en-US" sz="1400" dirty="0">
                <a:cs typeface="Times New Roman" pitchFamily="1" charset="0"/>
              </a:rPr>
            </a:br>
            <a:r>
              <a:rPr lang="en-US" sz="1400" dirty="0">
                <a:latin typeface="Courier New" pitchFamily="49" charset="0"/>
                <a:cs typeface="Courier New" pitchFamily="49" charset="0"/>
              </a:rPr>
              <a:t>	previous =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a:t>
            </a:r>
            <a:br>
              <a:rPr lang="en-US" sz="1400" dirty="0">
                <a:cs typeface="Times New Roman" pitchFamily="1"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-&gt;next;</a:t>
            </a:r>
            <a:br>
              <a:rPr lang="en-US" sz="1400" dirty="0">
                <a:cs typeface="Times New Roman" pitchFamily="1" charset="0"/>
              </a:rPr>
            </a:br>
            <a:r>
              <a:rPr lang="en-US" sz="1400" dirty="0">
                <a:latin typeface="Courier New" pitchFamily="49" charset="0"/>
                <a:cs typeface="Courier New" pitchFamily="49" charset="0"/>
              </a:rPr>
              <a:t>	}</a:t>
            </a:r>
            <a:endParaRPr lang="en-US" sz="1400" dirty="0">
              <a:cs typeface="Times New Roman" pitchFamily="1" charset="0"/>
            </a:endParaRPr>
          </a:p>
        </p:txBody>
      </p:sp>
      <p:sp>
        <p:nvSpPr>
          <p:cNvPr id="50179" name="Text Box 3">
            <a:extLst>
              <a:ext uri="{FF2B5EF4-FFF2-40B4-BE49-F238E27FC236}">
                <a16:creationId xmlns:a16="http://schemas.microsoft.com/office/drawing/2014/main" id="{45CE771E-EF45-BC91-E779-78A76CA36C3B}"/>
              </a:ext>
            </a:extLst>
          </p:cNvPr>
          <p:cNvSpPr txBox="1">
            <a:spLocks noChangeArrowheads="1"/>
          </p:cNvSpPr>
          <p:nvPr/>
        </p:nvSpPr>
        <p:spPr bwMode="auto">
          <a:xfrm>
            <a:off x="304800" y="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endParaRPr lang="en-US" altLang="en-US"/>
          </a:p>
        </p:txBody>
      </p:sp>
      <p:sp>
        <p:nvSpPr>
          <p:cNvPr id="4" name="Text Box 2">
            <a:extLst>
              <a:ext uri="{FF2B5EF4-FFF2-40B4-BE49-F238E27FC236}">
                <a16:creationId xmlns:a16="http://schemas.microsoft.com/office/drawing/2014/main" id="{64E7FCB9-2344-F3F4-596E-15D41EAB0339}"/>
              </a:ext>
            </a:extLst>
          </p:cNvPr>
          <p:cNvSpPr txBox="1">
            <a:spLocks noChangeArrowheads="1"/>
          </p:cNvSpPr>
          <p:nvPr/>
        </p:nvSpPr>
        <p:spPr bwMode="auto">
          <a:xfrm>
            <a:off x="5484813" y="1447800"/>
            <a:ext cx="3581400" cy="36464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ct val="50000"/>
              </a:spcBef>
              <a:defRPr/>
            </a:pPr>
            <a:r>
              <a:rPr lang="en-US" sz="1400" dirty="0">
                <a:latin typeface="Courier New" pitchFamily="49" charset="0"/>
                <a:cs typeface="Courier New" pitchFamily="49" charset="0"/>
              </a:rPr>
              <a:t>// If the new mode is to be the 1st in the list,</a:t>
            </a:r>
            <a:br>
              <a:rPr lang="en-US" sz="1400" dirty="0">
                <a:cs typeface="Times New Roman" pitchFamily="1" charset="0"/>
              </a:rPr>
            </a:br>
            <a:r>
              <a:rPr lang="en-US" sz="1400" dirty="0">
                <a:latin typeface="Courier New" pitchFamily="49" charset="0"/>
                <a:cs typeface="Courier New" pitchFamily="49" charset="0"/>
              </a:rPr>
              <a:t>// insert it before all other nodes.</a:t>
            </a:r>
            <a:br>
              <a:rPr lang="en-US" sz="1400" dirty="0">
                <a:cs typeface="Times New Roman" pitchFamily="1" charset="0"/>
              </a:rPr>
            </a:br>
            <a:r>
              <a:rPr lang="en-US" sz="1400" dirty="0">
                <a:latin typeface="Courier New" pitchFamily="49" charset="0"/>
                <a:cs typeface="Courier New" pitchFamily="49" charset="0"/>
              </a:rPr>
              <a:t>if (previous == NULL)</a:t>
            </a:r>
          </a:p>
          <a:p>
            <a:pPr>
              <a:spcBef>
                <a:spcPct val="50000"/>
              </a:spcBef>
              <a:defRPr/>
            </a:pP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head =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-&gt;next =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else</a:t>
            </a:r>
            <a:br>
              <a:rPr lang="en-US" sz="1400" dirty="0">
                <a:latin typeface="Courier New" pitchFamily="49" charset="0"/>
                <a:cs typeface="Courier New" pitchFamily="49" charset="0"/>
              </a:rPr>
            </a:b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previous-&gt;next =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-&gt;next =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a:t>
            </a:r>
            <a:br>
              <a:rPr lang="en-US" sz="1400" dirty="0">
                <a:cs typeface="Times New Roman" pitchFamily="1" charset="0"/>
              </a:rPr>
            </a:br>
            <a:r>
              <a:rPr lang="en-US" sz="1400" dirty="0">
                <a:latin typeface="Courier New" pitchFamily="49" charset="0"/>
                <a:cs typeface="Courier New" pitchFamily="49" charset="0"/>
              </a:rPr>
              <a:t>}</a:t>
            </a:r>
            <a:br>
              <a:rPr lang="en-US" sz="1400" dirty="0">
                <a:cs typeface="Times New Roman" pitchFamily="1" charset="0"/>
              </a:rPr>
            </a:br>
            <a:r>
              <a:rPr lang="en-US" sz="1400" dirty="0">
                <a:cs typeface="Times New Roman" pitchFamily="1" charset="0"/>
              </a:rPr>
              <a:t>}</a:t>
            </a:r>
            <a:br>
              <a:rPr lang="en-US" sz="1400" dirty="0">
                <a:cs typeface="Times New Roman" pitchFamily="1" charset="0"/>
              </a:rPr>
            </a:br>
            <a:r>
              <a:rPr lang="en-US" sz="1400" dirty="0">
                <a:latin typeface="Courier New" pitchFamily="49" charset="0"/>
                <a:cs typeface="Courier New" pitchFamily="49" charset="0"/>
              </a:rPr>
              <a:t>}</a:t>
            </a:r>
            <a:endParaRPr lang="en-US" sz="1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888A3ABD-E081-B7E3-9482-99C38565092C}"/>
              </a:ext>
            </a:extLst>
          </p:cNvPr>
          <p:cNvSpPr txBox="1">
            <a:spLocks noChangeArrowheads="1"/>
          </p:cNvSpPr>
          <p:nvPr/>
        </p:nvSpPr>
        <p:spPr bwMode="auto">
          <a:xfrm>
            <a:off x="152400" y="1114425"/>
            <a:ext cx="876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I</a:t>
            </a:r>
            <a:r>
              <a:rPr lang="en-US" altLang="en-US">
                <a:latin typeface="Courier New" panose="02070309020205020404" pitchFamily="49" charset="0"/>
                <a:cs typeface="Courier New" panose="02070309020205020404" pitchFamily="49" charset="0"/>
              </a:rPr>
              <a:t>nsertNode with the value 10.5</a:t>
            </a:r>
            <a:endParaRPr lang="en-US" altLang="en-US"/>
          </a:p>
        </p:txBody>
      </p:sp>
      <p:sp>
        <p:nvSpPr>
          <p:cNvPr id="51203" name="Rectangle 4">
            <a:extLst>
              <a:ext uri="{FF2B5EF4-FFF2-40B4-BE49-F238E27FC236}">
                <a16:creationId xmlns:a16="http://schemas.microsoft.com/office/drawing/2014/main" id="{0EB0C9AC-686E-771D-C912-2ABA001CBCA9}"/>
              </a:ext>
            </a:extLst>
          </p:cNvPr>
          <p:cNvSpPr>
            <a:spLocks noChangeArrowheads="1"/>
          </p:cNvSpPr>
          <p:nvPr/>
        </p:nvSpPr>
        <p:spPr bwMode="auto">
          <a:xfrm>
            <a:off x="2743200"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51204" name="Picture 3" descr="Figure 17-12">
            <a:extLst>
              <a:ext uri="{FF2B5EF4-FFF2-40B4-BE49-F238E27FC236}">
                <a16:creationId xmlns:a16="http://schemas.microsoft.com/office/drawing/2014/main" id="{E661C734-5B74-5CF1-565D-C4726DFAD87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800" y="1828800"/>
            <a:ext cx="6629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5">
            <a:extLst>
              <a:ext uri="{FF2B5EF4-FFF2-40B4-BE49-F238E27FC236}">
                <a16:creationId xmlns:a16="http://schemas.microsoft.com/office/drawing/2014/main" id="{0A1455E9-BF28-07E4-225A-5065B279946F}"/>
              </a:ext>
            </a:extLst>
          </p:cNvPr>
          <p:cNvSpPr>
            <a:spLocks noChangeArrowheads="1"/>
          </p:cNvSpPr>
          <p:nvPr/>
        </p:nvSpPr>
        <p:spPr bwMode="auto">
          <a:xfrm>
            <a:off x="228600" y="4525963"/>
            <a:ext cx="8382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cs typeface="Times New Roman" panose="02020603050405020304" pitchFamily="18" charset="0"/>
              </a:rPr>
              <a:t>a new node is created and the function argument is copied to its </a:t>
            </a:r>
            <a:r>
              <a:rPr lang="en-US" altLang="en-US">
                <a:latin typeface="Courier New" panose="02070309020205020404" pitchFamily="49" charset="0"/>
                <a:cs typeface="Courier New" panose="02070309020205020404" pitchFamily="49" charset="0"/>
              </a:rPr>
              <a:t>data</a:t>
            </a:r>
            <a:r>
              <a:rPr lang="en-US" altLang="en-US">
                <a:cs typeface="Times New Roman" panose="02020603050405020304" pitchFamily="18" charset="0"/>
              </a:rPr>
              <a:t> member. Since the list already has nodes stored in it, the </a:t>
            </a:r>
            <a:r>
              <a:rPr lang="en-US" altLang="en-US">
                <a:latin typeface="Courier New" panose="02070309020205020404" pitchFamily="49" charset="0"/>
                <a:cs typeface="Courier New" panose="02070309020205020404" pitchFamily="49" charset="0"/>
              </a:rPr>
              <a:t>else</a:t>
            </a:r>
            <a:r>
              <a:rPr lang="en-US" altLang="en-US">
                <a:cs typeface="Times New Roman" panose="02020603050405020304" pitchFamily="18" charset="0"/>
              </a:rPr>
              <a:t> part of the </a:t>
            </a:r>
            <a:r>
              <a:rPr lang="en-US" altLang="en-US">
                <a:latin typeface="Courier New" panose="02070309020205020404" pitchFamily="49" charset="0"/>
                <a:cs typeface="Courier New" panose="02070309020205020404" pitchFamily="49" charset="0"/>
              </a:rPr>
              <a:t>if</a:t>
            </a:r>
            <a:r>
              <a:rPr lang="en-US" altLang="en-US">
                <a:cs typeface="Times New Roman" panose="02020603050405020304" pitchFamily="18" charset="0"/>
              </a:rPr>
              <a:t> statement will execute. It begins by assigning </a:t>
            </a:r>
            <a:r>
              <a:rPr lang="en-US" altLang="en-US">
                <a:latin typeface="Courier New" panose="02070309020205020404" pitchFamily="49" charset="0"/>
                <a:cs typeface="Courier New" panose="02070309020205020404" pitchFamily="49" charset="0"/>
              </a:rPr>
              <a:t>nodePtr</a:t>
            </a:r>
            <a:r>
              <a:rPr lang="en-US" altLang="en-US">
                <a:cs typeface="Times New Roman" panose="02020603050405020304" pitchFamily="18" charset="0"/>
              </a:rPr>
              <a:t> to head. </a:t>
            </a:r>
            <a:endParaRPr lang="en-CA" altLang="en-US"/>
          </a:p>
        </p:txBody>
      </p:sp>
      <p:grpSp>
        <p:nvGrpSpPr>
          <p:cNvPr id="51206" name="Group 8">
            <a:extLst>
              <a:ext uri="{FF2B5EF4-FFF2-40B4-BE49-F238E27FC236}">
                <a16:creationId xmlns:a16="http://schemas.microsoft.com/office/drawing/2014/main" id="{B73BF6F4-A5E4-91E9-4B69-AE093167C06C}"/>
              </a:ext>
            </a:extLst>
          </p:cNvPr>
          <p:cNvGrpSpPr>
            <a:grpSpLocks/>
          </p:cNvGrpSpPr>
          <p:nvPr/>
        </p:nvGrpSpPr>
        <p:grpSpPr bwMode="auto">
          <a:xfrm>
            <a:off x="1816100" y="2108200"/>
            <a:ext cx="1219200" cy="457200"/>
            <a:chOff x="609600" y="5724525"/>
            <a:chExt cx="762000" cy="457200"/>
          </a:xfrm>
        </p:grpSpPr>
        <p:sp>
          <p:nvSpPr>
            <p:cNvPr id="51207" name="Rectangle 7">
              <a:extLst>
                <a:ext uri="{FF2B5EF4-FFF2-40B4-BE49-F238E27FC236}">
                  <a16:creationId xmlns:a16="http://schemas.microsoft.com/office/drawing/2014/main" id="{1723D6DD-EAC2-83ED-101F-A38DDD07129F}"/>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1208" name="Rectangle 8">
              <a:extLst>
                <a:ext uri="{FF2B5EF4-FFF2-40B4-BE49-F238E27FC236}">
                  <a16:creationId xmlns:a16="http://schemas.microsoft.com/office/drawing/2014/main" id="{8A524083-EDCA-66F5-361D-B9104D999640}"/>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0BFFD6A3-C812-A3BA-2AAE-AC3923BCE223}"/>
              </a:ext>
            </a:extLst>
          </p:cNvPr>
          <p:cNvSpPr txBox="1">
            <a:spLocks noChangeArrowheads="1"/>
          </p:cNvSpPr>
          <p:nvPr/>
        </p:nvSpPr>
        <p:spPr bwMode="auto">
          <a:xfrm>
            <a:off x="228600" y="6858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Since curr is not NULL and </a:t>
            </a:r>
            <a:r>
              <a:rPr lang="en-US" altLang="en-US">
                <a:latin typeface="Courier New" panose="02070309020205020404" pitchFamily="49" charset="0"/>
                <a:cs typeface="Courier New" panose="02070309020205020404" pitchFamily="49" charset="0"/>
              </a:rPr>
              <a:t>curr-&gt;data</a:t>
            </a:r>
            <a:r>
              <a:rPr lang="en-US" altLang="en-US">
                <a:cs typeface="Times New Roman" panose="02020603050405020304" pitchFamily="18" charset="0"/>
              </a:rPr>
              <a:t> is less than </a:t>
            </a:r>
            <a:r>
              <a:rPr lang="en-US" altLang="en-US">
                <a:latin typeface="Courier New" panose="02070309020205020404" pitchFamily="49" charset="0"/>
                <a:cs typeface="Courier New" panose="02070309020205020404" pitchFamily="49" charset="0"/>
              </a:rPr>
              <a:t>value</a:t>
            </a:r>
            <a:r>
              <a:rPr lang="en-US" altLang="en-US">
                <a:cs typeface="Times New Roman" panose="02020603050405020304" pitchFamily="18" charset="0"/>
              </a:rPr>
              <a:t>, the </a:t>
            </a:r>
            <a:r>
              <a:rPr lang="en-US" altLang="en-US">
                <a:latin typeface="Courier New" panose="02070309020205020404" pitchFamily="49" charset="0"/>
                <a:cs typeface="Courier New" panose="02070309020205020404" pitchFamily="49" charset="0"/>
              </a:rPr>
              <a:t>while</a:t>
            </a:r>
            <a:r>
              <a:rPr lang="en-US" altLang="en-US">
                <a:cs typeface="Times New Roman" panose="02020603050405020304" pitchFamily="18" charset="0"/>
              </a:rPr>
              <a:t> loop will iterate. During the iteration, </a:t>
            </a:r>
            <a:r>
              <a:rPr lang="en-US" altLang="en-US">
                <a:latin typeface="Courier New" panose="02070309020205020404" pitchFamily="49" charset="0"/>
                <a:cs typeface="Courier New" panose="02070309020205020404" pitchFamily="49" charset="0"/>
              </a:rPr>
              <a:t>previous</a:t>
            </a:r>
            <a:r>
              <a:rPr lang="en-US" altLang="en-US">
                <a:cs typeface="Times New Roman" panose="02020603050405020304" pitchFamily="18" charset="0"/>
              </a:rPr>
              <a:t> will be made to point to the node that </a:t>
            </a:r>
            <a:r>
              <a:rPr lang="en-US" altLang="en-US">
                <a:latin typeface="Courier New" panose="02070309020205020404" pitchFamily="49" charset="0"/>
                <a:cs typeface="Courier New" panose="02070309020205020404" pitchFamily="49" charset="0"/>
              </a:rPr>
              <a:t>curr</a:t>
            </a:r>
            <a:r>
              <a:rPr lang="en-US" altLang="en-US">
                <a:cs typeface="Times New Roman" panose="02020603050405020304" pitchFamily="18" charset="0"/>
              </a:rPr>
              <a:t> is pointing to. </a:t>
            </a:r>
            <a:r>
              <a:rPr lang="en-US" altLang="en-US">
                <a:latin typeface="Courier New" panose="02070309020205020404" pitchFamily="49" charset="0"/>
                <a:cs typeface="Courier New" panose="02070309020205020404" pitchFamily="49" charset="0"/>
              </a:rPr>
              <a:t>curr</a:t>
            </a:r>
            <a:r>
              <a:rPr lang="en-US" altLang="en-US">
                <a:cs typeface="Times New Roman" panose="02020603050405020304" pitchFamily="18" charset="0"/>
              </a:rPr>
              <a:t> will then be advanced to point to the next node. </a:t>
            </a:r>
          </a:p>
        </p:txBody>
      </p:sp>
      <p:sp>
        <p:nvSpPr>
          <p:cNvPr id="52227" name="Rectangle 4">
            <a:extLst>
              <a:ext uri="{FF2B5EF4-FFF2-40B4-BE49-F238E27FC236}">
                <a16:creationId xmlns:a16="http://schemas.microsoft.com/office/drawing/2014/main" id="{B0F4E75A-C072-3202-5635-20B83612F1EC}"/>
              </a:ext>
            </a:extLst>
          </p:cNvPr>
          <p:cNvSpPr>
            <a:spLocks noChangeArrowheads="1"/>
          </p:cNvSpPr>
          <p:nvPr/>
        </p:nvSpPr>
        <p:spPr bwMode="auto">
          <a:xfrm>
            <a:off x="2514600" y="2224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52228" name="Picture 3" descr="Figure 17-13">
            <a:extLst>
              <a:ext uri="{FF2B5EF4-FFF2-40B4-BE49-F238E27FC236}">
                <a16:creationId xmlns:a16="http://schemas.microsoft.com/office/drawing/2014/main" id="{A48AEC01-14DD-68F4-A643-CCCBAA3378F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2590800"/>
            <a:ext cx="41148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Rectangle 5">
            <a:extLst>
              <a:ext uri="{FF2B5EF4-FFF2-40B4-BE49-F238E27FC236}">
                <a16:creationId xmlns:a16="http://schemas.microsoft.com/office/drawing/2014/main" id="{694B5086-8E2B-BB70-2A59-EECFC4AC5F01}"/>
              </a:ext>
            </a:extLst>
          </p:cNvPr>
          <p:cNvSpPr>
            <a:spLocks noChangeArrowheads="1"/>
          </p:cNvSpPr>
          <p:nvPr/>
        </p:nvSpPr>
        <p:spPr bwMode="auto">
          <a:xfrm>
            <a:off x="381000" y="4919663"/>
            <a:ext cx="82296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latin typeface="Courier New" panose="02070309020205020404" pitchFamily="49" charset="0"/>
                <a:cs typeface="Courier New" panose="02070309020205020404" pitchFamily="49" charset="0"/>
              </a:rPr>
              <a:t>while (curr != NULL &amp;&amp; curr-&gt;data &lt; value)</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	</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previous = curr;</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curr = curr-&gt;next;</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a:t>
            </a:r>
            <a:endParaRPr lang="en-US" altLang="en-US">
              <a:cs typeface="Times New Roman" panose="02020603050405020304" pitchFamily="18" charset="0"/>
            </a:endParaRPr>
          </a:p>
        </p:txBody>
      </p:sp>
      <p:grpSp>
        <p:nvGrpSpPr>
          <p:cNvPr id="52230" name="Group 8">
            <a:extLst>
              <a:ext uri="{FF2B5EF4-FFF2-40B4-BE49-F238E27FC236}">
                <a16:creationId xmlns:a16="http://schemas.microsoft.com/office/drawing/2014/main" id="{9048F2BD-9B0F-0082-EC3D-260D0BE2ED9C}"/>
              </a:ext>
            </a:extLst>
          </p:cNvPr>
          <p:cNvGrpSpPr>
            <a:grpSpLocks/>
          </p:cNvGrpSpPr>
          <p:nvPr/>
        </p:nvGrpSpPr>
        <p:grpSpPr bwMode="auto">
          <a:xfrm>
            <a:off x="2908300" y="2843213"/>
            <a:ext cx="762000" cy="457200"/>
            <a:chOff x="609600" y="5724525"/>
            <a:chExt cx="762000" cy="457200"/>
          </a:xfrm>
        </p:grpSpPr>
        <p:sp>
          <p:nvSpPr>
            <p:cNvPr id="52232" name="Rectangle 8">
              <a:extLst>
                <a:ext uri="{FF2B5EF4-FFF2-40B4-BE49-F238E27FC236}">
                  <a16:creationId xmlns:a16="http://schemas.microsoft.com/office/drawing/2014/main" id="{AE1175CB-4143-95DB-C34A-BAEDCDAD6A93}"/>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2233" name="Rectangle 9">
              <a:extLst>
                <a:ext uri="{FF2B5EF4-FFF2-40B4-BE49-F238E27FC236}">
                  <a16:creationId xmlns:a16="http://schemas.microsoft.com/office/drawing/2014/main" id="{51918B14-E244-5454-8645-CE356346465F}"/>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
        <p:nvSpPr>
          <p:cNvPr id="52231" name="Rectangle 11">
            <a:extLst>
              <a:ext uri="{FF2B5EF4-FFF2-40B4-BE49-F238E27FC236}">
                <a16:creationId xmlns:a16="http://schemas.microsoft.com/office/drawing/2014/main" id="{90457B29-B249-BEEA-BA15-64272E4FD633}"/>
              </a:ext>
            </a:extLst>
          </p:cNvPr>
          <p:cNvSpPr>
            <a:spLocks noChangeArrowheads="1"/>
          </p:cNvSpPr>
          <p:nvPr/>
        </p:nvSpPr>
        <p:spPr bwMode="auto">
          <a:xfrm>
            <a:off x="8458200" y="3276600"/>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8D63768-2FBE-DE8D-924E-CADA519972E2}"/>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DF7DA67-86EC-4366-890C-A5DA099949A6}" type="slidenum">
              <a:rPr lang="en-US" altLang="en-US" sz="1000">
                <a:latin typeface="Arial" panose="020B0604020202020204" pitchFamily="34" charset="0"/>
              </a:rPr>
              <a:pPr/>
              <a:t>49</a:t>
            </a:fld>
            <a:endParaRPr lang="en-US" altLang="en-US" sz="1000">
              <a:latin typeface="Arial" panose="020B0604020202020204" pitchFamily="34" charset="0"/>
            </a:endParaRPr>
          </a:p>
        </p:txBody>
      </p:sp>
      <p:sp>
        <p:nvSpPr>
          <p:cNvPr id="53251" name="Text Box 2">
            <a:extLst>
              <a:ext uri="{FF2B5EF4-FFF2-40B4-BE49-F238E27FC236}">
                <a16:creationId xmlns:a16="http://schemas.microsoft.com/office/drawing/2014/main" id="{C5D97CD6-AB65-734E-DD62-B756301C5E12}"/>
              </a:ext>
            </a:extLst>
          </p:cNvPr>
          <p:cNvSpPr txBox="1">
            <a:spLocks noChangeArrowheads="1"/>
          </p:cNvSpPr>
          <p:nvPr/>
        </p:nvSpPr>
        <p:spPr bwMode="auto">
          <a:xfrm>
            <a:off x="228600" y="6858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dirty="0">
                <a:cs typeface="Times New Roman" panose="02020603050405020304" pitchFamily="18" charset="0"/>
              </a:rPr>
              <a:t>Once again, the loop performs its test. Since </a:t>
            </a:r>
            <a:r>
              <a:rPr lang="en-US" altLang="en-US" dirty="0" err="1">
                <a:cs typeface="Times New Roman" panose="02020603050405020304" pitchFamily="18" charset="0"/>
              </a:rPr>
              <a:t>curr</a:t>
            </a:r>
            <a:r>
              <a:rPr lang="en-US" altLang="en-US" dirty="0">
                <a:cs typeface="Times New Roman" panose="02020603050405020304" pitchFamily="18" charset="0"/>
              </a:rPr>
              <a:t> is not NULL and </a:t>
            </a:r>
            <a:r>
              <a:rPr lang="en-US" altLang="en-US" dirty="0" err="1">
                <a:latin typeface="Courier New" panose="02070309020205020404" pitchFamily="49" charset="0"/>
                <a:cs typeface="Courier New" panose="02070309020205020404" pitchFamily="49" charset="0"/>
              </a:rPr>
              <a:t>curr</a:t>
            </a:r>
            <a:r>
              <a:rPr lang="en-US" altLang="en-US" dirty="0">
                <a:latin typeface="Courier New" panose="02070309020205020404" pitchFamily="49" charset="0"/>
                <a:cs typeface="Courier New" panose="02070309020205020404" pitchFamily="49" charset="0"/>
              </a:rPr>
              <a:t>-&gt;data</a:t>
            </a:r>
            <a:r>
              <a:rPr lang="en-US" altLang="en-US" dirty="0">
                <a:cs typeface="Times New Roman" panose="02020603050405020304" pitchFamily="18" charset="0"/>
              </a:rPr>
              <a:t> is less than </a:t>
            </a:r>
            <a:r>
              <a:rPr lang="en-US" altLang="en-US" dirty="0">
                <a:latin typeface="Courier New" panose="02070309020205020404" pitchFamily="49" charset="0"/>
                <a:cs typeface="Courier New" panose="02070309020205020404" pitchFamily="49" charset="0"/>
              </a:rPr>
              <a:t>value</a:t>
            </a:r>
            <a:r>
              <a:rPr lang="en-US" altLang="en-US" dirty="0">
                <a:cs typeface="Times New Roman" panose="02020603050405020304" pitchFamily="18" charset="0"/>
              </a:rPr>
              <a:t>, the loop will iterate a second time. During the second iteration, both </a:t>
            </a:r>
            <a:r>
              <a:rPr lang="en-US" altLang="en-US" dirty="0" err="1">
                <a:latin typeface="Courier New" panose="02070309020205020404" pitchFamily="49" charset="0"/>
                <a:cs typeface="Courier New" panose="02070309020205020404" pitchFamily="49" charset="0"/>
              </a:rPr>
              <a:t>previousNode</a:t>
            </a:r>
            <a:r>
              <a:rPr lang="en-US" altLang="en-US" dirty="0">
                <a:cs typeface="Times New Roman" panose="02020603050405020304" pitchFamily="18" charset="0"/>
              </a:rPr>
              <a:t> and </a:t>
            </a:r>
            <a:r>
              <a:rPr lang="en-US" altLang="en-US" dirty="0" err="1">
                <a:latin typeface="Courier New" panose="02070309020205020404" pitchFamily="49" charset="0"/>
                <a:cs typeface="Courier New" panose="02070309020205020404" pitchFamily="49" charset="0"/>
              </a:rPr>
              <a:t>curr</a:t>
            </a:r>
            <a:r>
              <a:rPr lang="en-US" altLang="en-US" dirty="0">
                <a:cs typeface="Times New Roman" panose="02020603050405020304" pitchFamily="18" charset="0"/>
              </a:rPr>
              <a:t> are advanced by one node in the list.</a:t>
            </a:r>
            <a:r>
              <a:rPr lang="en-US" altLang="en-US" dirty="0"/>
              <a:t> </a:t>
            </a:r>
          </a:p>
        </p:txBody>
      </p:sp>
      <p:sp>
        <p:nvSpPr>
          <p:cNvPr id="53252" name="Rectangle 4">
            <a:extLst>
              <a:ext uri="{FF2B5EF4-FFF2-40B4-BE49-F238E27FC236}">
                <a16:creationId xmlns:a16="http://schemas.microsoft.com/office/drawing/2014/main" id="{B8DF95F3-E67F-444C-F1BB-A72A3944262F}"/>
              </a:ext>
            </a:extLst>
          </p:cNvPr>
          <p:cNvSpPr>
            <a:spLocks noChangeArrowheads="1"/>
          </p:cNvSpPr>
          <p:nvPr/>
        </p:nvSpPr>
        <p:spPr bwMode="auto">
          <a:xfrm>
            <a:off x="2743200"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53253" name="Picture 3" descr="Figure 17-14">
            <a:extLst>
              <a:ext uri="{FF2B5EF4-FFF2-40B4-BE49-F238E27FC236}">
                <a16:creationId xmlns:a16="http://schemas.microsoft.com/office/drawing/2014/main" id="{5925A4D8-DA46-FFE8-7768-346952D4F37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0" y="2590800"/>
            <a:ext cx="4800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5">
            <a:extLst>
              <a:ext uri="{FF2B5EF4-FFF2-40B4-BE49-F238E27FC236}">
                <a16:creationId xmlns:a16="http://schemas.microsoft.com/office/drawing/2014/main" id="{872C6E7F-FDDE-E95E-B47E-EFF2717D5020}"/>
              </a:ext>
            </a:extLst>
          </p:cNvPr>
          <p:cNvSpPr>
            <a:spLocks noChangeArrowheads="1"/>
          </p:cNvSpPr>
          <p:nvPr/>
        </p:nvSpPr>
        <p:spPr bwMode="auto">
          <a:xfrm>
            <a:off x="381000" y="4919663"/>
            <a:ext cx="82296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latin typeface="Courier New" panose="02070309020205020404" pitchFamily="49" charset="0"/>
                <a:cs typeface="Courier New" panose="02070309020205020404" pitchFamily="49" charset="0"/>
              </a:rPr>
              <a:t>while (curr != NULL &amp;&amp; curr-&gt;data &lt; value)</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	</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previous = curr;</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curr = curr-&gt;next;</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a:t>
            </a:r>
            <a:endParaRPr lang="en-US" altLang="en-US">
              <a:cs typeface="Times New Roman" panose="02020603050405020304" pitchFamily="18" charset="0"/>
            </a:endParaRPr>
          </a:p>
        </p:txBody>
      </p:sp>
      <p:grpSp>
        <p:nvGrpSpPr>
          <p:cNvPr id="53255" name="Group 8">
            <a:extLst>
              <a:ext uri="{FF2B5EF4-FFF2-40B4-BE49-F238E27FC236}">
                <a16:creationId xmlns:a16="http://schemas.microsoft.com/office/drawing/2014/main" id="{A55F3A13-D16A-A146-8794-639C48E971E4}"/>
              </a:ext>
            </a:extLst>
          </p:cNvPr>
          <p:cNvGrpSpPr>
            <a:grpSpLocks/>
          </p:cNvGrpSpPr>
          <p:nvPr/>
        </p:nvGrpSpPr>
        <p:grpSpPr bwMode="auto">
          <a:xfrm>
            <a:off x="2692400" y="2819400"/>
            <a:ext cx="812800" cy="457200"/>
            <a:chOff x="685800" y="5724525"/>
            <a:chExt cx="812074" cy="457200"/>
          </a:xfrm>
        </p:grpSpPr>
        <p:sp>
          <p:nvSpPr>
            <p:cNvPr id="53256" name="Rectangle 7">
              <a:extLst>
                <a:ext uri="{FF2B5EF4-FFF2-40B4-BE49-F238E27FC236}">
                  <a16:creationId xmlns:a16="http://schemas.microsoft.com/office/drawing/2014/main" id="{81C9628B-9FB7-19AA-74B2-8A5E980D0FC1}"/>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3257" name="Rectangle 8">
              <a:extLst>
                <a:ext uri="{FF2B5EF4-FFF2-40B4-BE49-F238E27FC236}">
                  <a16:creationId xmlns:a16="http://schemas.microsoft.com/office/drawing/2014/main" id="{72113B09-7117-7BD7-C368-C97CAEF88A23}"/>
                </a:ext>
              </a:extLst>
            </p:cNvPr>
            <p:cNvSpPr>
              <a:spLocks noChangeArrowheads="1"/>
            </p:cNvSpPr>
            <p:nvPr/>
          </p:nvSpPr>
          <p:spPr bwMode="auto">
            <a:xfrm>
              <a:off x="761775"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7E1699D-7491-36D2-B615-97EE4D77C20B}"/>
              </a:ext>
            </a:extLst>
          </p:cNvPr>
          <p:cNvSpPr>
            <a:spLocks noGrp="1" noChangeArrowheads="1"/>
          </p:cNvSpPr>
          <p:nvPr>
            <p:ph type="title"/>
          </p:nvPr>
        </p:nvSpPr>
        <p:spPr/>
        <p:txBody>
          <a:bodyPr/>
          <a:lstStyle/>
          <a:p>
            <a:r>
              <a:rPr lang="en-US" altLang="en-US"/>
              <a:t>Lists and arrays</a:t>
            </a:r>
          </a:p>
        </p:txBody>
      </p:sp>
      <p:sp>
        <p:nvSpPr>
          <p:cNvPr id="8195" name="Rectangle 3">
            <a:extLst>
              <a:ext uri="{FF2B5EF4-FFF2-40B4-BE49-F238E27FC236}">
                <a16:creationId xmlns:a16="http://schemas.microsoft.com/office/drawing/2014/main" id="{BCB9982C-7898-BFE8-BE56-B46EF727131A}"/>
              </a:ext>
            </a:extLst>
          </p:cNvPr>
          <p:cNvSpPr>
            <a:spLocks noGrp="1" noChangeArrowheads="1"/>
          </p:cNvSpPr>
          <p:nvPr>
            <p:ph type="body" sz="half" idx="1"/>
          </p:nvPr>
        </p:nvSpPr>
        <p:spPr>
          <a:xfrm>
            <a:off x="457200" y="1600200"/>
            <a:ext cx="8229600" cy="1447800"/>
          </a:xfrm>
        </p:spPr>
        <p:txBody>
          <a:bodyPr/>
          <a:lstStyle/>
          <a:p>
            <a:r>
              <a:rPr lang="en-US" altLang="en-US" sz="2800"/>
              <a:t>Arrays: </a:t>
            </a:r>
          </a:p>
          <a:p>
            <a:pPr>
              <a:buFontTx/>
              <a:buNone/>
            </a:pPr>
            <a:r>
              <a:rPr lang="en-US" altLang="en-US" sz="2000"/>
              <a:t>{Size of the following array is = 4}</a:t>
            </a:r>
          </a:p>
          <a:p>
            <a:pPr>
              <a:buFontTx/>
              <a:buNone/>
            </a:pPr>
            <a:endParaRPr lang="en-US" altLang="en-US" sz="2800"/>
          </a:p>
        </p:txBody>
      </p:sp>
      <p:graphicFrame>
        <p:nvGraphicFramePr>
          <p:cNvPr id="9220" name="Group 4">
            <a:extLst>
              <a:ext uri="{FF2B5EF4-FFF2-40B4-BE49-F238E27FC236}">
                <a16:creationId xmlns:a16="http://schemas.microsoft.com/office/drawing/2014/main" id="{071B8982-D296-4A1F-879F-2032DF8F8531}"/>
              </a:ext>
            </a:extLst>
          </p:cNvPr>
          <p:cNvGraphicFramePr>
            <a:graphicFrameLocks noGrp="1"/>
          </p:cNvGraphicFramePr>
          <p:nvPr>
            <p:ph sz="half" idx="2"/>
          </p:nvPr>
        </p:nvGraphicFramePr>
        <p:xfrm>
          <a:off x="609600" y="3276600"/>
          <a:ext cx="7772400" cy="1036638"/>
        </p:xfrm>
        <a:graphic>
          <a:graphicData uri="http://schemas.openxmlformats.org/drawingml/2006/table">
            <a:tbl>
              <a:tblPr/>
              <a:tblGrid>
                <a:gridCol w="1555750">
                  <a:extLst>
                    <a:ext uri="{9D8B030D-6E8A-4147-A177-3AD203B41FA5}">
                      <a16:colId xmlns:a16="http://schemas.microsoft.com/office/drawing/2014/main" val="20000"/>
                    </a:ext>
                  </a:extLst>
                </a:gridCol>
                <a:gridCol w="1554163">
                  <a:extLst>
                    <a:ext uri="{9D8B030D-6E8A-4147-A177-3AD203B41FA5}">
                      <a16:colId xmlns:a16="http://schemas.microsoft.com/office/drawing/2014/main" val="20001"/>
                    </a:ext>
                  </a:extLst>
                </a:gridCol>
                <a:gridCol w="1552575">
                  <a:extLst>
                    <a:ext uri="{9D8B030D-6E8A-4147-A177-3AD203B41FA5}">
                      <a16:colId xmlns:a16="http://schemas.microsoft.com/office/drawing/2014/main" val="20002"/>
                    </a:ext>
                  </a:extLst>
                </a:gridCol>
                <a:gridCol w="1554162">
                  <a:extLst>
                    <a:ext uri="{9D8B030D-6E8A-4147-A177-3AD203B41FA5}">
                      <a16:colId xmlns:a16="http://schemas.microsoft.com/office/drawing/2014/main" val="20003"/>
                    </a:ext>
                  </a:extLst>
                </a:gridCol>
                <a:gridCol w="1555750">
                  <a:extLst>
                    <a:ext uri="{9D8B030D-6E8A-4147-A177-3AD203B41FA5}">
                      <a16:colId xmlns:a16="http://schemas.microsoft.com/office/drawing/2014/main" val="20004"/>
                    </a:ext>
                  </a:extLst>
                </a:gridCol>
              </a:tblGrid>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Index</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Value</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86CE2EEB-2217-F1B2-61F7-A168209EA93B}"/>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8402702-C82E-45CA-8775-3E7519FEE000}" type="slidenum">
              <a:rPr lang="en-US" altLang="en-US" sz="1000">
                <a:latin typeface="Arial" panose="020B0604020202020204" pitchFamily="34" charset="0"/>
              </a:rPr>
              <a:pPr/>
              <a:t>50</a:t>
            </a:fld>
            <a:endParaRPr lang="en-US" altLang="en-US" sz="1000">
              <a:latin typeface="Arial" panose="020B0604020202020204" pitchFamily="34" charset="0"/>
            </a:endParaRPr>
          </a:p>
        </p:txBody>
      </p:sp>
      <p:sp>
        <p:nvSpPr>
          <p:cNvPr id="54275" name="Text Box 2">
            <a:extLst>
              <a:ext uri="{FF2B5EF4-FFF2-40B4-BE49-F238E27FC236}">
                <a16:creationId xmlns:a16="http://schemas.microsoft.com/office/drawing/2014/main" id="{D0F519AA-CE13-B197-8BB4-1F28966FAD6E}"/>
              </a:ext>
            </a:extLst>
          </p:cNvPr>
          <p:cNvSpPr txBox="1">
            <a:spLocks noChangeArrowheads="1"/>
          </p:cNvSpPr>
          <p:nvPr/>
        </p:nvSpPr>
        <p:spPr bwMode="auto">
          <a:xfrm>
            <a:off x="228600" y="6858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dirty="0">
                <a:cs typeface="Times New Roman" panose="02020603050405020304" pitchFamily="18" charset="0"/>
              </a:rPr>
              <a:t>This time, the loop's test will fail because </a:t>
            </a:r>
            <a:r>
              <a:rPr lang="en-US" altLang="en-US" dirty="0" err="1">
                <a:latin typeface="Courier New" panose="02070309020205020404" pitchFamily="49" charset="0"/>
                <a:cs typeface="Courier New" panose="02070309020205020404" pitchFamily="49" charset="0"/>
              </a:rPr>
              <a:t>curr</a:t>
            </a:r>
            <a:r>
              <a:rPr lang="en-US" altLang="en-US" dirty="0">
                <a:cs typeface="Times New Roman" panose="02020603050405020304" pitchFamily="18" charset="0"/>
              </a:rPr>
              <a:t> is not less than </a:t>
            </a:r>
            <a:r>
              <a:rPr lang="en-US" altLang="en-US" dirty="0">
                <a:latin typeface="Courier New" panose="02070309020205020404" pitchFamily="49" charset="0"/>
                <a:cs typeface="Courier New" panose="02070309020205020404" pitchFamily="49" charset="0"/>
              </a:rPr>
              <a:t>value</a:t>
            </a:r>
            <a:r>
              <a:rPr lang="en-US" altLang="en-US" dirty="0">
                <a:cs typeface="Times New Roman" panose="02020603050405020304" pitchFamily="18" charset="0"/>
              </a:rPr>
              <a:t>. The statements after the loop will execute, which cause </a:t>
            </a:r>
            <a:r>
              <a:rPr lang="en-US" altLang="en-US" dirty="0" err="1">
                <a:latin typeface="Courier New" panose="02070309020205020404" pitchFamily="49" charset="0"/>
                <a:cs typeface="Courier New" panose="02070309020205020404" pitchFamily="49" charset="0"/>
              </a:rPr>
              <a:t>previousNode</a:t>
            </a:r>
            <a:r>
              <a:rPr lang="en-US" altLang="en-US" dirty="0">
                <a:latin typeface="Courier New" panose="02070309020205020404" pitchFamily="49" charset="0"/>
                <a:cs typeface="Courier New" panose="02070309020205020404" pitchFamily="49" charset="0"/>
              </a:rPr>
              <a:t>-&gt;next</a:t>
            </a:r>
            <a:r>
              <a:rPr lang="en-US" altLang="en-US" dirty="0">
                <a:cs typeface="Times New Roman" panose="02020603050405020304" pitchFamily="18" charset="0"/>
              </a:rPr>
              <a:t> to point to </a:t>
            </a:r>
            <a:r>
              <a:rPr lang="en-US" altLang="en-US" dirty="0" err="1">
                <a:latin typeface="Courier New" panose="02070309020205020404" pitchFamily="49" charset="0"/>
                <a:cs typeface="Courier New" panose="02070309020205020404" pitchFamily="49" charset="0"/>
              </a:rPr>
              <a:t>newNode</a:t>
            </a:r>
            <a:r>
              <a:rPr lang="en-US" altLang="en-US" dirty="0">
                <a:cs typeface="Times New Roman" panose="02020603050405020304" pitchFamily="18" charset="0"/>
              </a:rPr>
              <a:t>, and</a:t>
            </a:r>
            <a:br>
              <a:rPr lang="en-US" altLang="en-US" dirty="0">
                <a:cs typeface="Times New Roman" panose="02020603050405020304" pitchFamily="18" charset="0"/>
              </a:rPr>
            </a:br>
            <a:r>
              <a:rPr lang="en-US" altLang="en-US" dirty="0" err="1">
                <a:latin typeface="Courier New" panose="02070309020205020404" pitchFamily="49" charset="0"/>
                <a:cs typeface="Courier New" panose="02070309020205020404" pitchFamily="49" charset="0"/>
              </a:rPr>
              <a:t>newNode</a:t>
            </a:r>
            <a:r>
              <a:rPr lang="en-US" altLang="en-US" dirty="0">
                <a:latin typeface="Courier New" panose="02070309020205020404" pitchFamily="49" charset="0"/>
                <a:cs typeface="Courier New" panose="02070309020205020404" pitchFamily="49" charset="0"/>
              </a:rPr>
              <a:t>-&gt;next</a:t>
            </a:r>
            <a:r>
              <a:rPr lang="en-US" altLang="en-US" dirty="0">
                <a:cs typeface="Times New Roman" panose="02020603050405020304" pitchFamily="18" charset="0"/>
              </a:rPr>
              <a:t> to point to </a:t>
            </a:r>
            <a:r>
              <a:rPr lang="en-US" altLang="en-US" dirty="0" err="1">
                <a:latin typeface="Courier New" panose="02070309020205020404" pitchFamily="49" charset="0"/>
                <a:cs typeface="Courier New" panose="02070309020205020404" pitchFamily="49" charset="0"/>
              </a:rPr>
              <a:t>curr</a:t>
            </a:r>
            <a:r>
              <a:rPr lang="en-US" altLang="en-US" dirty="0">
                <a:cs typeface="Times New Roman" panose="02020603050405020304" pitchFamily="18" charset="0"/>
              </a:rPr>
              <a:t>. </a:t>
            </a:r>
          </a:p>
        </p:txBody>
      </p:sp>
      <p:sp>
        <p:nvSpPr>
          <p:cNvPr id="54276" name="Rectangle 4">
            <a:extLst>
              <a:ext uri="{FF2B5EF4-FFF2-40B4-BE49-F238E27FC236}">
                <a16:creationId xmlns:a16="http://schemas.microsoft.com/office/drawing/2014/main" id="{D09BE4CD-09D9-CE8F-D990-89E16B370B31}"/>
              </a:ext>
            </a:extLst>
          </p:cNvPr>
          <p:cNvSpPr>
            <a:spLocks noChangeArrowheads="1"/>
          </p:cNvSpPr>
          <p:nvPr/>
        </p:nvSpPr>
        <p:spPr bwMode="auto">
          <a:xfrm>
            <a:off x="2514600" y="2224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54277" name="Picture 3" descr="Figure 17-15">
            <a:extLst>
              <a:ext uri="{FF2B5EF4-FFF2-40B4-BE49-F238E27FC236}">
                <a16:creationId xmlns:a16="http://schemas.microsoft.com/office/drawing/2014/main" id="{BC22BD50-A563-C15F-60C7-97EBA52D3AC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2924175"/>
            <a:ext cx="41148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6">
            <a:extLst>
              <a:ext uri="{FF2B5EF4-FFF2-40B4-BE49-F238E27FC236}">
                <a16:creationId xmlns:a16="http://schemas.microsoft.com/office/drawing/2014/main" id="{9CEBF622-364E-85F6-BAA7-E4944A815942}"/>
              </a:ext>
            </a:extLst>
          </p:cNvPr>
          <p:cNvSpPr txBox="1">
            <a:spLocks noChangeArrowheads="1"/>
          </p:cNvSpPr>
          <p:nvPr/>
        </p:nvSpPr>
        <p:spPr bwMode="auto">
          <a:xfrm>
            <a:off x="228600" y="5426075"/>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If you follow the links, from the </a:t>
            </a:r>
            <a:r>
              <a:rPr lang="en-US" altLang="en-US">
                <a:latin typeface="Courier New" panose="02070309020205020404" pitchFamily="49" charset="0"/>
                <a:cs typeface="Courier New" panose="02070309020205020404" pitchFamily="49" charset="0"/>
              </a:rPr>
              <a:t>head</a:t>
            </a:r>
            <a:r>
              <a:rPr lang="en-US" altLang="en-US">
                <a:cs typeface="Times New Roman" panose="02020603050405020304" pitchFamily="18" charset="0"/>
              </a:rPr>
              <a:t> pointer to the NULL, you will see that the nodes are stored in the order of their </a:t>
            </a:r>
            <a:r>
              <a:rPr lang="en-US" altLang="en-US">
                <a:latin typeface="Courier New" panose="02070309020205020404" pitchFamily="49" charset="0"/>
                <a:cs typeface="Courier New" panose="02070309020205020404" pitchFamily="49" charset="0"/>
              </a:rPr>
              <a:t>value</a:t>
            </a:r>
            <a:r>
              <a:rPr lang="en-US" altLang="en-US">
                <a:cs typeface="Times New Roman" panose="02020603050405020304" pitchFamily="18" charset="0"/>
              </a:rPr>
              <a:t> members.</a:t>
            </a:r>
            <a:r>
              <a:rPr lang="en-US" altLang="en-US"/>
              <a:t> </a:t>
            </a:r>
          </a:p>
        </p:txBody>
      </p:sp>
      <p:grpSp>
        <p:nvGrpSpPr>
          <p:cNvPr id="54279" name="Group 8">
            <a:extLst>
              <a:ext uri="{FF2B5EF4-FFF2-40B4-BE49-F238E27FC236}">
                <a16:creationId xmlns:a16="http://schemas.microsoft.com/office/drawing/2014/main" id="{A365A27E-FB3D-0BDA-8F85-E0AB8A0464F3}"/>
              </a:ext>
            </a:extLst>
          </p:cNvPr>
          <p:cNvGrpSpPr>
            <a:grpSpLocks/>
          </p:cNvGrpSpPr>
          <p:nvPr/>
        </p:nvGrpSpPr>
        <p:grpSpPr bwMode="auto">
          <a:xfrm>
            <a:off x="2959100" y="3198813"/>
            <a:ext cx="762000" cy="457200"/>
            <a:chOff x="609600" y="5724525"/>
            <a:chExt cx="762000" cy="457200"/>
          </a:xfrm>
        </p:grpSpPr>
        <p:sp>
          <p:nvSpPr>
            <p:cNvPr id="54280" name="Rectangle 7">
              <a:extLst>
                <a:ext uri="{FF2B5EF4-FFF2-40B4-BE49-F238E27FC236}">
                  <a16:creationId xmlns:a16="http://schemas.microsoft.com/office/drawing/2014/main" id="{BE7FF095-8EE5-3616-EB8A-CA5857FCF74B}"/>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4281" name="Rectangle 8">
              <a:extLst>
                <a:ext uri="{FF2B5EF4-FFF2-40B4-BE49-F238E27FC236}">
                  <a16:creationId xmlns:a16="http://schemas.microsoft.com/office/drawing/2014/main" id="{E22D7DB3-5CA1-6CCF-9588-4223C805B942}"/>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45FB7F7-39CC-D68C-B649-8BF7BD6B1318}"/>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98D7654-1D0D-4F7F-9022-121D339F4C3E}" type="slidenum">
              <a:rPr lang="en-US" altLang="en-US" sz="1000">
                <a:latin typeface="Arial" panose="020B0604020202020204" pitchFamily="34" charset="0"/>
              </a:rPr>
              <a:pPr/>
              <a:t>51</a:t>
            </a:fld>
            <a:endParaRPr lang="en-US" altLang="en-US" sz="1000">
              <a:latin typeface="Arial" panose="020B0604020202020204" pitchFamily="34" charset="0"/>
            </a:endParaRPr>
          </a:p>
        </p:txBody>
      </p:sp>
      <p:sp>
        <p:nvSpPr>
          <p:cNvPr id="55299" name="Rectangle 2">
            <a:extLst>
              <a:ext uri="{FF2B5EF4-FFF2-40B4-BE49-F238E27FC236}">
                <a16:creationId xmlns:a16="http://schemas.microsoft.com/office/drawing/2014/main" id="{7F1D011F-E0A9-9E1B-897B-4D464C198367}"/>
              </a:ext>
            </a:extLst>
          </p:cNvPr>
          <p:cNvSpPr>
            <a:spLocks noGrp="1" noChangeArrowheads="1"/>
          </p:cNvSpPr>
          <p:nvPr>
            <p:ph type="title"/>
          </p:nvPr>
        </p:nvSpPr>
        <p:spPr/>
        <p:txBody>
          <a:bodyPr/>
          <a:lstStyle/>
          <a:p>
            <a:r>
              <a:rPr lang="en-US" altLang="en-US"/>
              <a:t>Deleting a Node</a:t>
            </a:r>
          </a:p>
        </p:txBody>
      </p:sp>
      <p:sp>
        <p:nvSpPr>
          <p:cNvPr id="55300" name="Rectangle 3">
            <a:extLst>
              <a:ext uri="{FF2B5EF4-FFF2-40B4-BE49-F238E27FC236}">
                <a16:creationId xmlns:a16="http://schemas.microsoft.com/office/drawing/2014/main" id="{2D47AD38-1645-250E-10BD-4F69153EF7DB}"/>
              </a:ext>
            </a:extLst>
          </p:cNvPr>
          <p:cNvSpPr>
            <a:spLocks noGrp="1" noChangeArrowheads="1"/>
          </p:cNvSpPr>
          <p:nvPr>
            <p:ph type="body" idx="1"/>
          </p:nvPr>
        </p:nvSpPr>
        <p:spPr/>
        <p:txBody>
          <a:bodyPr/>
          <a:lstStyle/>
          <a:p>
            <a:r>
              <a:rPr lang="en-US" altLang="en-US">
                <a:cs typeface="Times New Roman" panose="02020603050405020304" pitchFamily="18" charset="0"/>
              </a:rPr>
              <a:t>Deleting a node from a linked list requires two steps: </a:t>
            </a:r>
          </a:p>
          <a:p>
            <a:pPr lvl="1"/>
            <a:r>
              <a:rPr lang="en-US" altLang="en-US">
                <a:cs typeface="Times New Roman" panose="02020603050405020304" pitchFamily="18" charset="0"/>
              </a:rPr>
              <a:t>Remove the node from the list without breaking the links created by the next pointers</a:t>
            </a:r>
          </a:p>
          <a:p>
            <a:pPr lvl="1"/>
            <a:r>
              <a:rPr lang="en-US" altLang="en-US">
                <a:cs typeface="Times New Roman" panose="02020603050405020304" pitchFamily="18" charset="0"/>
              </a:rPr>
              <a:t>Deleting the node from memory</a:t>
            </a:r>
          </a:p>
          <a:p>
            <a:r>
              <a:rPr lang="en-US" altLang="en-US">
                <a:cs typeface="Times New Roman" panose="02020603050405020304" pitchFamily="18" charset="0"/>
              </a:rPr>
              <a:t>The </a:t>
            </a:r>
            <a:r>
              <a:rPr lang="en-US" altLang="en-US">
                <a:latin typeface="Courier New" panose="02070309020205020404" pitchFamily="49" charset="0"/>
                <a:cs typeface="Times New Roman" panose="02020603050405020304" pitchFamily="18" charset="0"/>
              </a:rPr>
              <a:t>deleteNode</a:t>
            </a:r>
            <a:r>
              <a:rPr lang="en-US" altLang="en-US">
                <a:cs typeface="Times New Roman" panose="02020603050405020304" pitchFamily="18" charset="0"/>
              </a:rPr>
              <a:t> function begins on the next slide.</a:t>
            </a:r>
          </a:p>
          <a:p>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BEACC1C-1608-6535-F86B-10D9C39B323C}"/>
              </a:ext>
            </a:extLst>
          </p:cNvPr>
          <p:cNvSpPr>
            <a:spLocks noGrp="1" noChangeArrowheads="1"/>
          </p:cNvSpPr>
          <p:nvPr>
            <p:ph type="title"/>
          </p:nvPr>
        </p:nvSpPr>
        <p:spPr/>
        <p:txBody>
          <a:bodyPr/>
          <a:lstStyle/>
          <a:p>
            <a:r>
              <a:rPr lang="en-US" altLang="en-US"/>
              <a:t>Deletion Description</a:t>
            </a:r>
          </a:p>
        </p:txBody>
      </p:sp>
      <p:sp>
        <p:nvSpPr>
          <p:cNvPr id="56323" name="Rectangle 3">
            <a:extLst>
              <a:ext uri="{FF2B5EF4-FFF2-40B4-BE49-F238E27FC236}">
                <a16:creationId xmlns:a16="http://schemas.microsoft.com/office/drawing/2014/main" id="{D1D702E2-A37B-A069-97F1-2F5FB0288A2D}"/>
              </a:ext>
            </a:extLst>
          </p:cNvPr>
          <p:cNvSpPr>
            <a:spLocks noGrp="1" noChangeArrowheads="1"/>
          </p:cNvSpPr>
          <p:nvPr>
            <p:ph type="body" idx="1"/>
          </p:nvPr>
        </p:nvSpPr>
        <p:spPr/>
        <p:txBody>
          <a:bodyPr/>
          <a:lstStyle/>
          <a:p>
            <a:r>
              <a:rPr lang="en-US" altLang="en-US"/>
              <a:t>Deleting from the top of the list</a:t>
            </a:r>
          </a:p>
          <a:p>
            <a:r>
              <a:rPr lang="en-US" altLang="en-US"/>
              <a:t>Deleting from the end of the list</a:t>
            </a:r>
          </a:p>
          <a:p>
            <a:r>
              <a:rPr lang="en-US" altLang="en-US"/>
              <a:t>Deleting from the middle of the list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318F37F-7CEF-5B2F-B1B3-782B3F226E38}"/>
              </a:ext>
            </a:extLst>
          </p:cNvPr>
          <p:cNvSpPr>
            <a:spLocks noGrp="1" noChangeArrowheads="1"/>
          </p:cNvSpPr>
          <p:nvPr>
            <p:ph type="title"/>
          </p:nvPr>
        </p:nvSpPr>
        <p:spPr/>
        <p:txBody>
          <a:bodyPr/>
          <a:lstStyle/>
          <a:p>
            <a:r>
              <a:rPr lang="en-US" altLang="en-US"/>
              <a:t>Deletion Top Node Description</a:t>
            </a:r>
          </a:p>
        </p:txBody>
      </p:sp>
      <p:grpSp>
        <p:nvGrpSpPr>
          <p:cNvPr id="57347" name="Group 4">
            <a:extLst>
              <a:ext uri="{FF2B5EF4-FFF2-40B4-BE49-F238E27FC236}">
                <a16:creationId xmlns:a16="http://schemas.microsoft.com/office/drawing/2014/main" id="{C12E66B5-BBAB-8BEE-FF22-09243ED1DAFB}"/>
              </a:ext>
            </a:extLst>
          </p:cNvPr>
          <p:cNvGrpSpPr>
            <a:grpSpLocks/>
          </p:cNvGrpSpPr>
          <p:nvPr/>
        </p:nvGrpSpPr>
        <p:grpSpPr bwMode="auto">
          <a:xfrm>
            <a:off x="3760788" y="2352675"/>
            <a:ext cx="1473200" cy="581025"/>
            <a:chOff x="600" y="1356"/>
            <a:chExt cx="1099" cy="444"/>
          </a:xfrm>
        </p:grpSpPr>
        <p:grpSp>
          <p:nvGrpSpPr>
            <p:cNvPr id="57425" name="Group 5">
              <a:extLst>
                <a:ext uri="{FF2B5EF4-FFF2-40B4-BE49-F238E27FC236}">
                  <a16:creationId xmlns:a16="http://schemas.microsoft.com/office/drawing/2014/main" id="{B5E1D9C5-D9E3-01DB-7C9F-12DE7C6028DE}"/>
                </a:ext>
              </a:extLst>
            </p:cNvPr>
            <p:cNvGrpSpPr>
              <a:grpSpLocks/>
            </p:cNvGrpSpPr>
            <p:nvPr/>
          </p:nvGrpSpPr>
          <p:grpSpPr bwMode="auto">
            <a:xfrm>
              <a:off x="600" y="1356"/>
              <a:ext cx="818" cy="444"/>
              <a:chOff x="600" y="1356"/>
              <a:chExt cx="818" cy="444"/>
            </a:xfrm>
          </p:grpSpPr>
          <p:sp>
            <p:nvSpPr>
              <p:cNvPr id="57427" name="Rectangle 6">
                <a:extLst>
                  <a:ext uri="{FF2B5EF4-FFF2-40B4-BE49-F238E27FC236}">
                    <a16:creationId xmlns:a16="http://schemas.microsoft.com/office/drawing/2014/main" id="{3EB2749B-0A55-F7E4-4A52-00C2038C4115}"/>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7428" name="Line 7">
                <a:extLst>
                  <a:ext uri="{FF2B5EF4-FFF2-40B4-BE49-F238E27FC236}">
                    <a16:creationId xmlns:a16="http://schemas.microsoft.com/office/drawing/2014/main" id="{E7AE09AC-1395-4381-56F1-B983A7561B3D}"/>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426" name="Line 8">
              <a:extLst>
                <a:ext uri="{FF2B5EF4-FFF2-40B4-BE49-F238E27FC236}">
                  <a16:creationId xmlns:a16="http://schemas.microsoft.com/office/drawing/2014/main" id="{9AF90139-B9E2-B67D-A389-FD48183A9503}"/>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7348" name="Group 9">
            <a:extLst>
              <a:ext uri="{FF2B5EF4-FFF2-40B4-BE49-F238E27FC236}">
                <a16:creationId xmlns:a16="http://schemas.microsoft.com/office/drawing/2014/main" id="{87954D3A-6010-0F38-1F38-B5DFB7BBF6B2}"/>
              </a:ext>
            </a:extLst>
          </p:cNvPr>
          <p:cNvGrpSpPr>
            <a:grpSpLocks/>
          </p:cNvGrpSpPr>
          <p:nvPr/>
        </p:nvGrpSpPr>
        <p:grpSpPr bwMode="auto">
          <a:xfrm>
            <a:off x="5287963" y="2352675"/>
            <a:ext cx="1473200" cy="581025"/>
            <a:chOff x="600" y="1356"/>
            <a:chExt cx="1099" cy="444"/>
          </a:xfrm>
        </p:grpSpPr>
        <p:grpSp>
          <p:nvGrpSpPr>
            <p:cNvPr id="57421" name="Group 10">
              <a:extLst>
                <a:ext uri="{FF2B5EF4-FFF2-40B4-BE49-F238E27FC236}">
                  <a16:creationId xmlns:a16="http://schemas.microsoft.com/office/drawing/2014/main" id="{01708704-6B4A-9785-11A1-6F4E0C4A556B}"/>
                </a:ext>
              </a:extLst>
            </p:cNvPr>
            <p:cNvGrpSpPr>
              <a:grpSpLocks/>
            </p:cNvGrpSpPr>
            <p:nvPr/>
          </p:nvGrpSpPr>
          <p:grpSpPr bwMode="auto">
            <a:xfrm>
              <a:off x="600" y="1356"/>
              <a:ext cx="818" cy="444"/>
              <a:chOff x="600" y="1356"/>
              <a:chExt cx="818" cy="444"/>
            </a:xfrm>
          </p:grpSpPr>
          <p:sp>
            <p:nvSpPr>
              <p:cNvPr id="57423" name="Rectangle 11">
                <a:extLst>
                  <a:ext uri="{FF2B5EF4-FFF2-40B4-BE49-F238E27FC236}">
                    <a16:creationId xmlns:a16="http://schemas.microsoft.com/office/drawing/2014/main" id="{7145F422-336C-7A93-31D5-E90D2314D179}"/>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7424" name="Line 12">
                <a:extLst>
                  <a:ext uri="{FF2B5EF4-FFF2-40B4-BE49-F238E27FC236}">
                    <a16:creationId xmlns:a16="http://schemas.microsoft.com/office/drawing/2014/main" id="{D2EEF0F3-12A5-5CC0-95F1-994D6F927A63}"/>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422" name="Line 13">
              <a:extLst>
                <a:ext uri="{FF2B5EF4-FFF2-40B4-BE49-F238E27FC236}">
                  <a16:creationId xmlns:a16="http://schemas.microsoft.com/office/drawing/2014/main" id="{08E9DCD5-1B62-DFAD-F63C-2786492D8812}"/>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7349" name="Text Box 14">
            <a:extLst>
              <a:ext uri="{FF2B5EF4-FFF2-40B4-BE49-F238E27FC236}">
                <a16:creationId xmlns:a16="http://schemas.microsoft.com/office/drawing/2014/main" id="{70A12B0F-364D-FC64-6571-B79A84BBE654}"/>
              </a:ext>
            </a:extLst>
          </p:cNvPr>
          <p:cNvSpPr txBox="1">
            <a:spLocks noChangeArrowheads="1"/>
          </p:cNvSpPr>
          <p:nvPr/>
        </p:nvSpPr>
        <p:spPr bwMode="auto">
          <a:xfrm>
            <a:off x="3990975" y="24145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7350" name="Text Box 15">
            <a:extLst>
              <a:ext uri="{FF2B5EF4-FFF2-40B4-BE49-F238E27FC236}">
                <a16:creationId xmlns:a16="http://schemas.microsoft.com/office/drawing/2014/main" id="{FB6F6A4C-2D18-C1B4-CED1-B5A2EA0222C3}"/>
              </a:ext>
            </a:extLst>
          </p:cNvPr>
          <p:cNvSpPr txBox="1">
            <a:spLocks noChangeArrowheads="1"/>
          </p:cNvSpPr>
          <p:nvPr/>
        </p:nvSpPr>
        <p:spPr bwMode="auto">
          <a:xfrm>
            <a:off x="5427663" y="24145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7351" name="Text Box 16">
            <a:extLst>
              <a:ext uri="{FF2B5EF4-FFF2-40B4-BE49-F238E27FC236}">
                <a16:creationId xmlns:a16="http://schemas.microsoft.com/office/drawing/2014/main" id="{0D763CDA-9C0B-C6EC-4A91-AF24FA64B5F4}"/>
              </a:ext>
            </a:extLst>
          </p:cNvPr>
          <p:cNvSpPr txBox="1">
            <a:spLocks noChangeArrowheads="1"/>
          </p:cNvSpPr>
          <p:nvPr/>
        </p:nvSpPr>
        <p:spPr bwMode="auto">
          <a:xfrm>
            <a:off x="533400" y="16002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7352" name="Line 17">
            <a:extLst>
              <a:ext uri="{FF2B5EF4-FFF2-40B4-BE49-F238E27FC236}">
                <a16:creationId xmlns:a16="http://schemas.microsoft.com/office/drawing/2014/main" id="{60ECD97E-1B82-FFD0-BB33-04FF5879DADA}"/>
              </a:ext>
            </a:extLst>
          </p:cNvPr>
          <p:cNvSpPr>
            <a:spLocks noChangeShapeType="1"/>
          </p:cNvSpPr>
          <p:nvPr/>
        </p:nvSpPr>
        <p:spPr bwMode="auto">
          <a:xfrm>
            <a:off x="1447800" y="1905000"/>
            <a:ext cx="7620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53" name="Group 18">
            <a:extLst>
              <a:ext uri="{FF2B5EF4-FFF2-40B4-BE49-F238E27FC236}">
                <a16:creationId xmlns:a16="http://schemas.microsoft.com/office/drawing/2014/main" id="{A1535BC1-673C-2E47-FE45-9430F93D1EFD}"/>
              </a:ext>
            </a:extLst>
          </p:cNvPr>
          <p:cNvGrpSpPr>
            <a:grpSpLocks/>
          </p:cNvGrpSpPr>
          <p:nvPr/>
        </p:nvGrpSpPr>
        <p:grpSpPr bwMode="auto">
          <a:xfrm>
            <a:off x="6816725" y="2346325"/>
            <a:ext cx="1612900" cy="593725"/>
            <a:chOff x="4161" y="1314"/>
            <a:chExt cx="1016" cy="374"/>
          </a:xfrm>
        </p:grpSpPr>
        <p:sp>
          <p:nvSpPr>
            <p:cNvPr id="57412" name="Line 19">
              <a:extLst>
                <a:ext uri="{FF2B5EF4-FFF2-40B4-BE49-F238E27FC236}">
                  <a16:creationId xmlns:a16="http://schemas.microsoft.com/office/drawing/2014/main" id="{F2D754FF-6D66-3C91-B5AE-A0D0240D33A9}"/>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13" name="Rectangle 20">
              <a:extLst>
                <a:ext uri="{FF2B5EF4-FFF2-40B4-BE49-F238E27FC236}">
                  <a16:creationId xmlns:a16="http://schemas.microsoft.com/office/drawing/2014/main" id="{4083F061-EE03-8568-B9D5-65670F14C361}"/>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7414" name="Group 21">
              <a:extLst>
                <a:ext uri="{FF2B5EF4-FFF2-40B4-BE49-F238E27FC236}">
                  <a16:creationId xmlns:a16="http://schemas.microsoft.com/office/drawing/2014/main" id="{E5B6696D-02E8-5957-FA65-FF7D8646BAE7}"/>
                </a:ext>
              </a:extLst>
            </p:cNvPr>
            <p:cNvGrpSpPr>
              <a:grpSpLocks/>
            </p:cNvGrpSpPr>
            <p:nvPr/>
          </p:nvGrpSpPr>
          <p:grpSpPr bwMode="auto">
            <a:xfrm>
              <a:off x="4161" y="1314"/>
              <a:ext cx="1016" cy="366"/>
              <a:chOff x="4161" y="1314"/>
              <a:chExt cx="1016" cy="366"/>
            </a:xfrm>
          </p:grpSpPr>
          <p:sp>
            <p:nvSpPr>
              <p:cNvPr id="57415" name="Rectangle 22">
                <a:extLst>
                  <a:ext uri="{FF2B5EF4-FFF2-40B4-BE49-F238E27FC236}">
                    <a16:creationId xmlns:a16="http://schemas.microsoft.com/office/drawing/2014/main" id="{AE5CDF33-29A0-BFDB-FCDF-91952E58FD0E}"/>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7416" name="Group 23">
                <a:extLst>
                  <a:ext uri="{FF2B5EF4-FFF2-40B4-BE49-F238E27FC236}">
                    <a16:creationId xmlns:a16="http://schemas.microsoft.com/office/drawing/2014/main" id="{4905CE3A-84CD-453B-A1D5-5573D6083DCD}"/>
                  </a:ext>
                </a:extLst>
              </p:cNvPr>
              <p:cNvGrpSpPr>
                <a:grpSpLocks/>
              </p:cNvGrpSpPr>
              <p:nvPr/>
            </p:nvGrpSpPr>
            <p:grpSpPr bwMode="auto">
              <a:xfrm>
                <a:off x="4760" y="1377"/>
                <a:ext cx="417" cy="257"/>
                <a:chOff x="4760" y="1377"/>
                <a:chExt cx="417" cy="257"/>
              </a:xfrm>
            </p:grpSpPr>
            <p:sp>
              <p:nvSpPr>
                <p:cNvPr id="57417" name="Line 24">
                  <a:extLst>
                    <a:ext uri="{FF2B5EF4-FFF2-40B4-BE49-F238E27FC236}">
                      <a16:creationId xmlns:a16="http://schemas.microsoft.com/office/drawing/2014/main" id="{3A0846BE-3432-8B81-47E6-D089FF2AA241}"/>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7418" name="Group 25">
                  <a:extLst>
                    <a:ext uri="{FF2B5EF4-FFF2-40B4-BE49-F238E27FC236}">
                      <a16:creationId xmlns:a16="http://schemas.microsoft.com/office/drawing/2014/main" id="{14482C94-70C2-CC65-A381-470CC9F8BBEA}"/>
                    </a:ext>
                  </a:extLst>
                </p:cNvPr>
                <p:cNvGrpSpPr>
                  <a:grpSpLocks/>
                </p:cNvGrpSpPr>
                <p:nvPr/>
              </p:nvGrpSpPr>
              <p:grpSpPr bwMode="auto">
                <a:xfrm>
                  <a:off x="5112" y="1377"/>
                  <a:ext cx="56" cy="257"/>
                  <a:chOff x="4434" y="2159"/>
                  <a:chExt cx="56" cy="257"/>
                </a:xfrm>
              </p:grpSpPr>
              <p:sp>
                <p:nvSpPr>
                  <p:cNvPr id="57419" name="Line 26">
                    <a:extLst>
                      <a:ext uri="{FF2B5EF4-FFF2-40B4-BE49-F238E27FC236}">
                        <a16:creationId xmlns:a16="http://schemas.microsoft.com/office/drawing/2014/main" id="{680DFD5F-9B14-3B56-8E1E-85636BB44945}"/>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20" name="Line 27">
                    <a:extLst>
                      <a:ext uri="{FF2B5EF4-FFF2-40B4-BE49-F238E27FC236}">
                        <a16:creationId xmlns:a16="http://schemas.microsoft.com/office/drawing/2014/main" id="{3A87E775-2697-67F6-F123-A6B723A87BD8}"/>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57354" name="Line 28">
            <a:extLst>
              <a:ext uri="{FF2B5EF4-FFF2-40B4-BE49-F238E27FC236}">
                <a16:creationId xmlns:a16="http://schemas.microsoft.com/office/drawing/2014/main" id="{A06E60F9-02C9-9EEC-2F81-E42F405E951D}"/>
              </a:ext>
            </a:extLst>
          </p:cNvPr>
          <p:cNvSpPr>
            <a:spLocks noChangeShapeType="1"/>
          </p:cNvSpPr>
          <p:nvPr/>
        </p:nvSpPr>
        <p:spPr bwMode="auto">
          <a:xfrm>
            <a:off x="3160713" y="2643188"/>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55" name="Group 29">
            <a:extLst>
              <a:ext uri="{FF2B5EF4-FFF2-40B4-BE49-F238E27FC236}">
                <a16:creationId xmlns:a16="http://schemas.microsoft.com/office/drawing/2014/main" id="{78B43CE6-1540-6EB4-A607-71654ECC48E2}"/>
              </a:ext>
            </a:extLst>
          </p:cNvPr>
          <p:cNvGrpSpPr>
            <a:grpSpLocks/>
          </p:cNvGrpSpPr>
          <p:nvPr/>
        </p:nvGrpSpPr>
        <p:grpSpPr bwMode="auto">
          <a:xfrm>
            <a:off x="2222500" y="2354263"/>
            <a:ext cx="1100138" cy="576262"/>
            <a:chOff x="1344" y="1212"/>
            <a:chExt cx="693" cy="363"/>
          </a:xfrm>
        </p:grpSpPr>
        <p:sp>
          <p:nvSpPr>
            <p:cNvPr id="57410" name="Rectangle 30">
              <a:extLst>
                <a:ext uri="{FF2B5EF4-FFF2-40B4-BE49-F238E27FC236}">
                  <a16:creationId xmlns:a16="http://schemas.microsoft.com/office/drawing/2014/main" id="{91103D73-6308-64B3-E0E0-04E6D18E34CC}"/>
                </a:ext>
              </a:extLst>
            </p:cNvPr>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b="1"/>
                <a:t>6</a:t>
              </a:r>
              <a:endParaRPr lang="en-US" altLang="en-US" b="1">
                <a:latin typeface="Times New Roman" panose="02020603050405020304" pitchFamily="18" charset="0"/>
              </a:endParaRPr>
            </a:p>
          </p:txBody>
        </p:sp>
        <p:sp>
          <p:nvSpPr>
            <p:cNvPr id="57411" name="Rectangle 31">
              <a:extLst>
                <a:ext uri="{FF2B5EF4-FFF2-40B4-BE49-F238E27FC236}">
                  <a16:creationId xmlns:a16="http://schemas.microsoft.com/office/drawing/2014/main" id="{C55A7DE9-48EF-C766-FCD5-72385E4DA0A0}"/>
                </a:ext>
              </a:extLst>
            </p:cNvPr>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grpSp>
        <p:nvGrpSpPr>
          <p:cNvPr id="57356" name="Group 63">
            <a:extLst>
              <a:ext uri="{FF2B5EF4-FFF2-40B4-BE49-F238E27FC236}">
                <a16:creationId xmlns:a16="http://schemas.microsoft.com/office/drawing/2014/main" id="{F049F799-C27D-FE4B-7BF3-2F1614C61C13}"/>
              </a:ext>
            </a:extLst>
          </p:cNvPr>
          <p:cNvGrpSpPr>
            <a:grpSpLocks/>
          </p:cNvGrpSpPr>
          <p:nvPr/>
        </p:nvGrpSpPr>
        <p:grpSpPr bwMode="auto">
          <a:xfrm>
            <a:off x="3836988" y="3876675"/>
            <a:ext cx="1473200" cy="581025"/>
            <a:chOff x="600" y="1356"/>
            <a:chExt cx="1099" cy="444"/>
          </a:xfrm>
        </p:grpSpPr>
        <p:grpSp>
          <p:nvGrpSpPr>
            <p:cNvPr id="57406" name="Group 64">
              <a:extLst>
                <a:ext uri="{FF2B5EF4-FFF2-40B4-BE49-F238E27FC236}">
                  <a16:creationId xmlns:a16="http://schemas.microsoft.com/office/drawing/2014/main" id="{978CCBFB-FE9A-B336-F83A-20EBD3540089}"/>
                </a:ext>
              </a:extLst>
            </p:cNvPr>
            <p:cNvGrpSpPr>
              <a:grpSpLocks/>
            </p:cNvGrpSpPr>
            <p:nvPr/>
          </p:nvGrpSpPr>
          <p:grpSpPr bwMode="auto">
            <a:xfrm>
              <a:off x="600" y="1356"/>
              <a:ext cx="818" cy="444"/>
              <a:chOff x="600" y="1356"/>
              <a:chExt cx="818" cy="444"/>
            </a:xfrm>
          </p:grpSpPr>
          <p:sp>
            <p:nvSpPr>
              <p:cNvPr id="57408" name="Rectangle 65">
                <a:extLst>
                  <a:ext uri="{FF2B5EF4-FFF2-40B4-BE49-F238E27FC236}">
                    <a16:creationId xmlns:a16="http://schemas.microsoft.com/office/drawing/2014/main" id="{12397F07-ACE3-6EF4-A1F2-516E715256C8}"/>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7409" name="Line 66">
                <a:extLst>
                  <a:ext uri="{FF2B5EF4-FFF2-40B4-BE49-F238E27FC236}">
                    <a16:creationId xmlns:a16="http://schemas.microsoft.com/office/drawing/2014/main" id="{65CD19FA-357B-3749-B6F3-09EA6563212C}"/>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407" name="Line 67">
              <a:extLst>
                <a:ext uri="{FF2B5EF4-FFF2-40B4-BE49-F238E27FC236}">
                  <a16:creationId xmlns:a16="http://schemas.microsoft.com/office/drawing/2014/main" id="{3851B1B8-29A7-DE15-7907-51BB310BB312}"/>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7357" name="Group 68">
            <a:extLst>
              <a:ext uri="{FF2B5EF4-FFF2-40B4-BE49-F238E27FC236}">
                <a16:creationId xmlns:a16="http://schemas.microsoft.com/office/drawing/2014/main" id="{3A65390E-4F30-B318-8380-B14F163DAE20}"/>
              </a:ext>
            </a:extLst>
          </p:cNvPr>
          <p:cNvGrpSpPr>
            <a:grpSpLocks/>
          </p:cNvGrpSpPr>
          <p:nvPr/>
        </p:nvGrpSpPr>
        <p:grpSpPr bwMode="auto">
          <a:xfrm>
            <a:off x="5364163" y="3876675"/>
            <a:ext cx="1473200" cy="581025"/>
            <a:chOff x="600" y="1356"/>
            <a:chExt cx="1099" cy="444"/>
          </a:xfrm>
        </p:grpSpPr>
        <p:grpSp>
          <p:nvGrpSpPr>
            <p:cNvPr id="57402" name="Group 69">
              <a:extLst>
                <a:ext uri="{FF2B5EF4-FFF2-40B4-BE49-F238E27FC236}">
                  <a16:creationId xmlns:a16="http://schemas.microsoft.com/office/drawing/2014/main" id="{AA25BBBC-8D9A-79CF-1E16-A14CB8628DFE}"/>
                </a:ext>
              </a:extLst>
            </p:cNvPr>
            <p:cNvGrpSpPr>
              <a:grpSpLocks/>
            </p:cNvGrpSpPr>
            <p:nvPr/>
          </p:nvGrpSpPr>
          <p:grpSpPr bwMode="auto">
            <a:xfrm>
              <a:off x="600" y="1356"/>
              <a:ext cx="818" cy="444"/>
              <a:chOff x="600" y="1356"/>
              <a:chExt cx="818" cy="444"/>
            </a:xfrm>
          </p:grpSpPr>
          <p:sp>
            <p:nvSpPr>
              <p:cNvPr id="57404" name="Rectangle 70">
                <a:extLst>
                  <a:ext uri="{FF2B5EF4-FFF2-40B4-BE49-F238E27FC236}">
                    <a16:creationId xmlns:a16="http://schemas.microsoft.com/office/drawing/2014/main" id="{4710B58D-0A25-0728-CCFE-74693E51EC1A}"/>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7405" name="Line 71">
                <a:extLst>
                  <a:ext uri="{FF2B5EF4-FFF2-40B4-BE49-F238E27FC236}">
                    <a16:creationId xmlns:a16="http://schemas.microsoft.com/office/drawing/2014/main" id="{6D6F0711-7872-48C7-338C-879D53A6E357}"/>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403" name="Line 72">
              <a:extLst>
                <a:ext uri="{FF2B5EF4-FFF2-40B4-BE49-F238E27FC236}">
                  <a16:creationId xmlns:a16="http://schemas.microsoft.com/office/drawing/2014/main" id="{5A9CAC6C-E69D-F790-29A5-658AFCB90A5C}"/>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7358" name="Text Box 73">
            <a:extLst>
              <a:ext uri="{FF2B5EF4-FFF2-40B4-BE49-F238E27FC236}">
                <a16:creationId xmlns:a16="http://schemas.microsoft.com/office/drawing/2014/main" id="{C520C0F3-4DDB-8A0F-588C-A0065D66FAA7}"/>
              </a:ext>
            </a:extLst>
          </p:cNvPr>
          <p:cNvSpPr txBox="1">
            <a:spLocks noChangeArrowheads="1"/>
          </p:cNvSpPr>
          <p:nvPr/>
        </p:nvSpPr>
        <p:spPr bwMode="auto">
          <a:xfrm>
            <a:off x="4067175" y="39385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7359" name="Text Box 74">
            <a:extLst>
              <a:ext uri="{FF2B5EF4-FFF2-40B4-BE49-F238E27FC236}">
                <a16:creationId xmlns:a16="http://schemas.microsoft.com/office/drawing/2014/main" id="{D7C8182C-744E-FEAC-24C1-C213082887A5}"/>
              </a:ext>
            </a:extLst>
          </p:cNvPr>
          <p:cNvSpPr txBox="1">
            <a:spLocks noChangeArrowheads="1"/>
          </p:cNvSpPr>
          <p:nvPr/>
        </p:nvSpPr>
        <p:spPr bwMode="auto">
          <a:xfrm>
            <a:off x="5503863" y="39385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7360" name="Text Box 75">
            <a:extLst>
              <a:ext uri="{FF2B5EF4-FFF2-40B4-BE49-F238E27FC236}">
                <a16:creationId xmlns:a16="http://schemas.microsoft.com/office/drawing/2014/main" id="{B87BC6BB-D97C-D3E3-0DB3-B0D2E4346840}"/>
              </a:ext>
            </a:extLst>
          </p:cNvPr>
          <p:cNvSpPr txBox="1">
            <a:spLocks noChangeArrowheads="1"/>
          </p:cNvSpPr>
          <p:nvPr/>
        </p:nvSpPr>
        <p:spPr bwMode="auto">
          <a:xfrm>
            <a:off x="609600" y="31242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7361" name="Line 76">
            <a:extLst>
              <a:ext uri="{FF2B5EF4-FFF2-40B4-BE49-F238E27FC236}">
                <a16:creationId xmlns:a16="http://schemas.microsoft.com/office/drawing/2014/main" id="{27E03EA3-208F-1A26-E592-1E105705142F}"/>
              </a:ext>
            </a:extLst>
          </p:cNvPr>
          <p:cNvSpPr>
            <a:spLocks noChangeShapeType="1"/>
          </p:cNvSpPr>
          <p:nvPr/>
        </p:nvSpPr>
        <p:spPr bwMode="auto">
          <a:xfrm>
            <a:off x="3124200" y="3276600"/>
            <a:ext cx="685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62" name="Group 77">
            <a:extLst>
              <a:ext uri="{FF2B5EF4-FFF2-40B4-BE49-F238E27FC236}">
                <a16:creationId xmlns:a16="http://schemas.microsoft.com/office/drawing/2014/main" id="{C0E67243-33EF-DB23-9A29-27CEFE27969D}"/>
              </a:ext>
            </a:extLst>
          </p:cNvPr>
          <p:cNvGrpSpPr>
            <a:grpSpLocks/>
          </p:cNvGrpSpPr>
          <p:nvPr/>
        </p:nvGrpSpPr>
        <p:grpSpPr bwMode="auto">
          <a:xfrm>
            <a:off x="6892925" y="3870325"/>
            <a:ext cx="1612900" cy="593725"/>
            <a:chOff x="4161" y="1314"/>
            <a:chExt cx="1016" cy="374"/>
          </a:xfrm>
        </p:grpSpPr>
        <p:sp>
          <p:nvSpPr>
            <p:cNvPr id="57393" name="Line 78">
              <a:extLst>
                <a:ext uri="{FF2B5EF4-FFF2-40B4-BE49-F238E27FC236}">
                  <a16:creationId xmlns:a16="http://schemas.microsoft.com/office/drawing/2014/main" id="{E4617D5A-9CF1-AAC6-4A21-4DF7EF09060F}"/>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94" name="Rectangle 79">
              <a:extLst>
                <a:ext uri="{FF2B5EF4-FFF2-40B4-BE49-F238E27FC236}">
                  <a16:creationId xmlns:a16="http://schemas.microsoft.com/office/drawing/2014/main" id="{9B984A81-CE35-D8DF-760B-AF018B5C57FC}"/>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7395" name="Group 80">
              <a:extLst>
                <a:ext uri="{FF2B5EF4-FFF2-40B4-BE49-F238E27FC236}">
                  <a16:creationId xmlns:a16="http://schemas.microsoft.com/office/drawing/2014/main" id="{5F74B8C3-EA0F-D23F-C122-5711C19BD676}"/>
                </a:ext>
              </a:extLst>
            </p:cNvPr>
            <p:cNvGrpSpPr>
              <a:grpSpLocks/>
            </p:cNvGrpSpPr>
            <p:nvPr/>
          </p:nvGrpSpPr>
          <p:grpSpPr bwMode="auto">
            <a:xfrm>
              <a:off x="4161" y="1314"/>
              <a:ext cx="1016" cy="366"/>
              <a:chOff x="4161" y="1314"/>
              <a:chExt cx="1016" cy="366"/>
            </a:xfrm>
          </p:grpSpPr>
          <p:sp>
            <p:nvSpPr>
              <p:cNvPr id="57396" name="Rectangle 81">
                <a:extLst>
                  <a:ext uri="{FF2B5EF4-FFF2-40B4-BE49-F238E27FC236}">
                    <a16:creationId xmlns:a16="http://schemas.microsoft.com/office/drawing/2014/main" id="{317B7E10-42D2-4071-3980-B822E4CCBCA7}"/>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7397" name="Group 82">
                <a:extLst>
                  <a:ext uri="{FF2B5EF4-FFF2-40B4-BE49-F238E27FC236}">
                    <a16:creationId xmlns:a16="http://schemas.microsoft.com/office/drawing/2014/main" id="{5C9A56E9-7A08-8891-C1A7-07C72DD37137}"/>
                  </a:ext>
                </a:extLst>
              </p:cNvPr>
              <p:cNvGrpSpPr>
                <a:grpSpLocks/>
              </p:cNvGrpSpPr>
              <p:nvPr/>
            </p:nvGrpSpPr>
            <p:grpSpPr bwMode="auto">
              <a:xfrm>
                <a:off x="4760" y="1377"/>
                <a:ext cx="417" cy="257"/>
                <a:chOff x="4760" y="1377"/>
                <a:chExt cx="417" cy="257"/>
              </a:xfrm>
            </p:grpSpPr>
            <p:sp>
              <p:nvSpPr>
                <p:cNvPr id="57398" name="Line 83">
                  <a:extLst>
                    <a:ext uri="{FF2B5EF4-FFF2-40B4-BE49-F238E27FC236}">
                      <a16:creationId xmlns:a16="http://schemas.microsoft.com/office/drawing/2014/main" id="{4B65A2BA-9BA4-725D-B423-537C0072616D}"/>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7399" name="Group 84">
                  <a:extLst>
                    <a:ext uri="{FF2B5EF4-FFF2-40B4-BE49-F238E27FC236}">
                      <a16:creationId xmlns:a16="http://schemas.microsoft.com/office/drawing/2014/main" id="{1D213906-FB98-A6FE-2ED8-0EE8534BE9F1}"/>
                    </a:ext>
                  </a:extLst>
                </p:cNvPr>
                <p:cNvGrpSpPr>
                  <a:grpSpLocks/>
                </p:cNvGrpSpPr>
                <p:nvPr/>
              </p:nvGrpSpPr>
              <p:grpSpPr bwMode="auto">
                <a:xfrm>
                  <a:off x="5112" y="1377"/>
                  <a:ext cx="56" cy="257"/>
                  <a:chOff x="4434" y="2159"/>
                  <a:chExt cx="56" cy="257"/>
                </a:xfrm>
              </p:grpSpPr>
              <p:sp>
                <p:nvSpPr>
                  <p:cNvPr id="57400" name="Line 85">
                    <a:extLst>
                      <a:ext uri="{FF2B5EF4-FFF2-40B4-BE49-F238E27FC236}">
                        <a16:creationId xmlns:a16="http://schemas.microsoft.com/office/drawing/2014/main" id="{08386C3F-F073-C651-9988-4F979E08CEE1}"/>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01" name="Line 86">
                    <a:extLst>
                      <a:ext uri="{FF2B5EF4-FFF2-40B4-BE49-F238E27FC236}">
                        <a16:creationId xmlns:a16="http://schemas.microsoft.com/office/drawing/2014/main" id="{B169B44D-D9B9-A126-A74A-C18CD03F14E5}"/>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57363" name="Line 87">
            <a:extLst>
              <a:ext uri="{FF2B5EF4-FFF2-40B4-BE49-F238E27FC236}">
                <a16:creationId xmlns:a16="http://schemas.microsoft.com/office/drawing/2014/main" id="{8AA50DE3-12BD-0509-38E0-0883A592F29C}"/>
              </a:ext>
            </a:extLst>
          </p:cNvPr>
          <p:cNvSpPr>
            <a:spLocks noChangeShapeType="1"/>
          </p:cNvSpPr>
          <p:nvPr/>
        </p:nvSpPr>
        <p:spPr bwMode="auto">
          <a:xfrm>
            <a:off x="3236913" y="4167188"/>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64" name="Group 88">
            <a:extLst>
              <a:ext uri="{FF2B5EF4-FFF2-40B4-BE49-F238E27FC236}">
                <a16:creationId xmlns:a16="http://schemas.microsoft.com/office/drawing/2014/main" id="{9BDE5E99-20AC-41CD-4A30-72627021BDE9}"/>
              </a:ext>
            </a:extLst>
          </p:cNvPr>
          <p:cNvGrpSpPr>
            <a:grpSpLocks/>
          </p:cNvGrpSpPr>
          <p:nvPr/>
        </p:nvGrpSpPr>
        <p:grpSpPr bwMode="auto">
          <a:xfrm>
            <a:off x="2298700" y="3878263"/>
            <a:ext cx="1100138" cy="576262"/>
            <a:chOff x="1344" y="1212"/>
            <a:chExt cx="693" cy="363"/>
          </a:xfrm>
        </p:grpSpPr>
        <p:sp>
          <p:nvSpPr>
            <p:cNvPr id="57391" name="Rectangle 89">
              <a:extLst>
                <a:ext uri="{FF2B5EF4-FFF2-40B4-BE49-F238E27FC236}">
                  <a16:creationId xmlns:a16="http://schemas.microsoft.com/office/drawing/2014/main" id="{1363B65D-3415-E9A9-ECB2-50339D669C96}"/>
                </a:ext>
              </a:extLst>
            </p:cNvPr>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b="1"/>
                <a:t>6</a:t>
              </a:r>
              <a:endParaRPr lang="en-US" altLang="en-US" b="1">
                <a:latin typeface="Times New Roman" panose="02020603050405020304" pitchFamily="18" charset="0"/>
              </a:endParaRPr>
            </a:p>
          </p:txBody>
        </p:sp>
        <p:sp>
          <p:nvSpPr>
            <p:cNvPr id="57392" name="Rectangle 90">
              <a:extLst>
                <a:ext uri="{FF2B5EF4-FFF2-40B4-BE49-F238E27FC236}">
                  <a16:creationId xmlns:a16="http://schemas.microsoft.com/office/drawing/2014/main" id="{89FF3BC8-BC99-4CEC-36A4-3781DE0A4D65}"/>
                </a:ext>
              </a:extLst>
            </p:cNvPr>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sp>
        <p:nvSpPr>
          <p:cNvPr id="57365" name="Line 91">
            <a:extLst>
              <a:ext uri="{FF2B5EF4-FFF2-40B4-BE49-F238E27FC236}">
                <a16:creationId xmlns:a16="http://schemas.microsoft.com/office/drawing/2014/main" id="{3E2BBEC7-08E7-F51D-DE53-337C67D0C95F}"/>
              </a:ext>
            </a:extLst>
          </p:cNvPr>
          <p:cNvSpPr>
            <a:spLocks noChangeShapeType="1"/>
          </p:cNvSpPr>
          <p:nvPr/>
        </p:nvSpPr>
        <p:spPr bwMode="auto">
          <a:xfrm flipH="1">
            <a:off x="1538288" y="3276600"/>
            <a:ext cx="16002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7366" name="Line 92">
            <a:extLst>
              <a:ext uri="{FF2B5EF4-FFF2-40B4-BE49-F238E27FC236}">
                <a16:creationId xmlns:a16="http://schemas.microsoft.com/office/drawing/2014/main" id="{86BB73E0-ACA7-986F-5B5B-1BBB628865BB}"/>
              </a:ext>
            </a:extLst>
          </p:cNvPr>
          <p:cNvSpPr>
            <a:spLocks noChangeShapeType="1"/>
          </p:cNvSpPr>
          <p:nvPr/>
        </p:nvSpPr>
        <p:spPr bwMode="auto">
          <a:xfrm>
            <a:off x="2057400" y="3657600"/>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7367" name="Line 93">
            <a:extLst>
              <a:ext uri="{FF2B5EF4-FFF2-40B4-BE49-F238E27FC236}">
                <a16:creationId xmlns:a16="http://schemas.microsoft.com/office/drawing/2014/main" id="{B11C70F2-4BB6-73DD-88D3-023AF7FFA1F9}"/>
              </a:ext>
            </a:extLst>
          </p:cNvPr>
          <p:cNvSpPr>
            <a:spLocks noChangeShapeType="1"/>
          </p:cNvSpPr>
          <p:nvPr/>
        </p:nvSpPr>
        <p:spPr bwMode="auto">
          <a:xfrm flipH="1">
            <a:off x="2057400" y="3657600"/>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57368" name="Group 94">
            <a:extLst>
              <a:ext uri="{FF2B5EF4-FFF2-40B4-BE49-F238E27FC236}">
                <a16:creationId xmlns:a16="http://schemas.microsoft.com/office/drawing/2014/main" id="{A1303902-5C10-A706-0946-893724D282B7}"/>
              </a:ext>
            </a:extLst>
          </p:cNvPr>
          <p:cNvGrpSpPr>
            <a:grpSpLocks/>
          </p:cNvGrpSpPr>
          <p:nvPr/>
        </p:nvGrpSpPr>
        <p:grpSpPr bwMode="auto">
          <a:xfrm>
            <a:off x="2341563" y="5203825"/>
            <a:ext cx="1096962" cy="581025"/>
            <a:chOff x="600" y="1356"/>
            <a:chExt cx="818" cy="444"/>
          </a:xfrm>
        </p:grpSpPr>
        <p:sp>
          <p:nvSpPr>
            <p:cNvPr id="57389" name="Rectangle 95">
              <a:extLst>
                <a:ext uri="{FF2B5EF4-FFF2-40B4-BE49-F238E27FC236}">
                  <a16:creationId xmlns:a16="http://schemas.microsoft.com/office/drawing/2014/main" id="{010A881B-916C-F3B9-CFC1-8246B23E61BA}"/>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7390" name="Line 96">
              <a:extLst>
                <a:ext uri="{FF2B5EF4-FFF2-40B4-BE49-F238E27FC236}">
                  <a16:creationId xmlns:a16="http://schemas.microsoft.com/office/drawing/2014/main" id="{99255369-B90E-172A-4390-886CDF4F38AF}"/>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369" name="Line 97">
            <a:extLst>
              <a:ext uri="{FF2B5EF4-FFF2-40B4-BE49-F238E27FC236}">
                <a16:creationId xmlns:a16="http://schemas.microsoft.com/office/drawing/2014/main" id="{28096D7C-6EC0-2E3B-7C37-368351CA3AB2}"/>
              </a:ext>
            </a:extLst>
          </p:cNvPr>
          <p:cNvSpPr>
            <a:spLocks noChangeShapeType="1"/>
          </p:cNvSpPr>
          <p:nvPr/>
        </p:nvSpPr>
        <p:spPr bwMode="auto">
          <a:xfrm>
            <a:off x="3332163" y="5508625"/>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70" name="Group 98">
            <a:extLst>
              <a:ext uri="{FF2B5EF4-FFF2-40B4-BE49-F238E27FC236}">
                <a16:creationId xmlns:a16="http://schemas.microsoft.com/office/drawing/2014/main" id="{FC26F09C-9ED0-EA86-D11B-E74C0A20AAFC}"/>
              </a:ext>
            </a:extLst>
          </p:cNvPr>
          <p:cNvGrpSpPr>
            <a:grpSpLocks/>
          </p:cNvGrpSpPr>
          <p:nvPr/>
        </p:nvGrpSpPr>
        <p:grpSpPr bwMode="auto">
          <a:xfrm>
            <a:off x="3868738" y="5203825"/>
            <a:ext cx="1473200" cy="581025"/>
            <a:chOff x="600" y="1356"/>
            <a:chExt cx="1099" cy="444"/>
          </a:xfrm>
        </p:grpSpPr>
        <p:grpSp>
          <p:nvGrpSpPr>
            <p:cNvPr id="57385" name="Group 99">
              <a:extLst>
                <a:ext uri="{FF2B5EF4-FFF2-40B4-BE49-F238E27FC236}">
                  <a16:creationId xmlns:a16="http://schemas.microsoft.com/office/drawing/2014/main" id="{658744D1-C092-ED91-3D0A-2733624CD539}"/>
                </a:ext>
              </a:extLst>
            </p:cNvPr>
            <p:cNvGrpSpPr>
              <a:grpSpLocks/>
            </p:cNvGrpSpPr>
            <p:nvPr/>
          </p:nvGrpSpPr>
          <p:grpSpPr bwMode="auto">
            <a:xfrm>
              <a:off x="600" y="1356"/>
              <a:ext cx="818" cy="444"/>
              <a:chOff x="600" y="1356"/>
              <a:chExt cx="818" cy="444"/>
            </a:xfrm>
          </p:grpSpPr>
          <p:sp>
            <p:nvSpPr>
              <p:cNvPr id="57387" name="Rectangle 100">
                <a:extLst>
                  <a:ext uri="{FF2B5EF4-FFF2-40B4-BE49-F238E27FC236}">
                    <a16:creationId xmlns:a16="http://schemas.microsoft.com/office/drawing/2014/main" id="{D71733A1-9E16-56FA-5DF3-36BCCC1F5AEB}"/>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7388" name="Line 101">
                <a:extLst>
                  <a:ext uri="{FF2B5EF4-FFF2-40B4-BE49-F238E27FC236}">
                    <a16:creationId xmlns:a16="http://schemas.microsoft.com/office/drawing/2014/main" id="{F47CA396-5C26-34C5-6102-05D3CABFC336}"/>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386" name="Line 102">
              <a:extLst>
                <a:ext uri="{FF2B5EF4-FFF2-40B4-BE49-F238E27FC236}">
                  <a16:creationId xmlns:a16="http://schemas.microsoft.com/office/drawing/2014/main" id="{42CBFADA-C40F-4317-806E-C0C37892BE8F}"/>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7371" name="Text Box 103">
            <a:extLst>
              <a:ext uri="{FF2B5EF4-FFF2-40B4-BE49-F238E27FC236}">
                <a16:creationId xmlns:a16="http://schemas.microsoft.com/office/drawing/2014/main" id="{BFD547DC-DF79-B9E6-B794-6BD3F3AC3DCB}"/>
              </a:ext>
            </a:extLst>
          </p:cNvPr>
          <p:cNvSpPr txBox="1">
            <a:spLocks noChangeArrowheads="1"/>
          </p:cNvSpPr>
          <p:nvPr/>
        </p:nvSpPr>
        <p:spPr bwMode="auto">
          <a:xfrm>
            <a:off x="2571750" y="52657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7372" name="Text Box 104">
            <a:extLst>
              <a:ext uri="{FF2B5EF4-FFF2-40B4-BE49-F238E27FC236}">
                <a16:creationId xmlns:a16="http://schemas.microsoft.com/office/drawing/2014/main" id="{42345128-32F7-F0B0-7F64-55AAE9A7CD4B}"/>
              </a:ext>
            </a:extLst>
          </p:cNvPr>
          <p:cNvSpPr txBox="1">
            <a:spLocks noChangeArrowheads="1"/>
          </p:cNvSpPr>
          <p:nvPr/>
        </p:nvSpPr>
        <p:spPr bwMode="auto">
          <a:xfrm>
            <a:off x="4008438" y="5265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7373" name="Text Box 105">
            <a:extLst>
              <a:ext uri="{FF2B5EF4-FFF2-40B4-BE49-F238E27FC236}">
                <a16:creationId xmlns:a16="http://schemas.microsoft.com/office/drawing/2014/main" id="{782259B5-41D6-E012-508F-4EA0E5FA25B1}"/>
              </a:ext>
            </a:extLst>
          </p:cNvPr>
          <p:cNvSpPr txBox="1">
            <a:spLocks noChangeArrowheads="1"/>
          </p:cNvSpPr>
          <p:nvPr/>
        </p:nvSpPr>
        <p:spPr bwMode="auto">
          <a:xfrm>
            <a:off x="665163" y="4441825"/>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7374" name="Line 106">
            <a:extLst>
              <a:ext uri="{FF2B5EF4-FFF2-40B4-BE49-F238E27FC236}">
                <a16:creationId xmlns:a16="http://schemas.microsoft.com/office/drawing/2014/main" id="{5E7CAFBA-0152-A859-C5C3-2FB95A6920BD}"/>
              </a:ext>
            </a:extLst>
          </p:cNvPr>
          <p:cNvSpPr>
            <a:spLocks noChangeShapeType="1"/>
          </p:cNvSpPr>
          <p:nvPr/>
        </p:nvSpPr>
        <p:spPr bwMode="auto">
          <a:xfrm>
            <a:off x="1579563" y="4670425"/>
            <a:ext cx="685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75" name="Group 107">
            <a:extLst>
              <a:ext uri="{FF2B5EF4-FFF2-40B4-BE49-F238E27FC236}">
                <a16:creationId xmlns:a16="http://schemas.microsoft.com/office/drawing/2014/main" id="{F0C07470-8226-5751-B985-25E64872BFE1}"/>
              </a:ext>
            </a:extLst>
          </p:cNvPr>
          <p:cNvGrpSpPr>
            <a:grpSpLocks/>
          </p:cNvGrpSpPr>
          <p:nvPr/>
        </p:nvGrpSpPr>
        <p:grpSpPr bwMode="auto">
          <a:xfrm>
            <a:off x="5397500" y="5197475"/>
            <a:ext cx="1612900" cy="593725"/>
            <a:chOff x="4161" y="1314"/>
            <a:chExt cx="1016" cy="374"/>
          </a:xfrm>
        </p:grpSpPr>
        <p:sp>
          <p:nvSpPr>
            <p:cNvPr id="57376" name="Line 108">
              <a:extLst>
                <a:ext uri="{FF2B5EF4-FFF2-40B4-BE49-F238E27FC236}">
                  <a16:creationId xmlns:a16="http://schemas.microsoft.com/office/drawing/2014/main" id="{44368540-ECBB-67A4-CA0D-9FC1929910FC}"/>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77" name="Rectangle 109">
              <a:extLst>
                <a:ext uri="{FF2B5EF4-FFF2-40B4-BE49-F238E27FC236}">
                  <a16:creationId xmlns:a16="http://schemas.microsoft.com/office/drawing/2014/main" id="{2300FDAC-5212-1B01-C2C5-A25422C67DC5}"/>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7378" name="Group 110">
              <a:extLst>
                <a:ext uri="{FF2B5EF4-FFF2-40B4-BE49-F238E27FC236}">
                  <a16:creationId xmlns:a16="http://schemas.microsoft.com/office/drawing/2014/main" id="{93C9BE89-4D4C-B35D-5FBE-B65E3A85E9D4}"/>
                </a:ext>
              </a:extLst>
            </p:cNvPr>
            <p:cNvGrpSpPr>
              <a:grpSpLocks/>
            </p:cNvGrpSpPr>
            <p:nvPr/>
          </p:nvGrpSpPr>
          <p:grpSpPr bwMode="auto">
            <a:xfrm>
              <a:off x="4161" y="1314"/>
              <a:ext cx="1016" cy="366"/>
              <a:chOff x="4161" y="1314"/>
              <a:chExt cx="1016" cy="366"/>
            </a:xfrm>
          </p:grpSpPr>
          <p:sp>
            <p:nvSpPr>
              <p:cNvPr id="57379" name="Rectangle 111">
                <a:extLst>
                  <a:ext uri="{FF2B5EF4-FFF2-40B4-BE49-F238E27FC236}">
                    <a16:creationId xmlns:a16="http://schemas.microsoft.com/office/drawing/2014/main" id="{F8DC533A-FF8D-0C60-83E8-0E675B5BCC4F}"/>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7380" name="Group 112">
                <a:extLst>
                  <a:ext uri="{FF2B5EF4-FFF2-40B4-BE49-F238E27FC236}">
                    <a16:creationId xmlns:a16="http://schemas.microsoft.com/office/drawing/2014/main" id="{3505E7F5-17D2-9C5B-86B6-055C16A0F061}"/>
                  </a:ext>
                </a:extLst>
              </p:cNvPr>
              <p:cNvGrpSpPr>
                <a:grpSpLocks/>
              </p:cNvGrpSpPr>
              <p:nvPr/>
            </p:nvGrpSpPr>
            <p:grpSpPr bwMode="auto">
              <a:xfrm>
                <a:off x="4760" y="1377"/>
                <a:ext cx="417" cy="257"/>
                <a:chOff x="4760" y="1377"/>
                <a:chExt cx="417" cy="257"/>
              </a:xfrm>
            </p:grpSpPr>
            <p:sp>
              <p:nvSpPr>
                <p:cNvPr id="57381" name="Line 113">
                  <a:extLst>
                    <a:ext uri="{FF2B5EF4-FFF2-40B4-BE49-F238E27FC236}">
                      <a16:creationId xmlns:a16="http://schemas.microsoft.com/office/drawing/2014/main" id="{C63D7BDE-001C-10D6-3E6F-5535BC9B878B}"/>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7382" name="Group 114">
                  <a:extLst>
                    <a:ext uri="{FF2B5EF4-FFF2-40B4-BE49-F238E27FC236}">
                      <a16:creationId xmlns:a16="http://schemas.microsoft.com/office/drawing/2014/main" id="{82C1FE32-3682-4032-5311-3AB2B10B25CD}"/>
                    </a:ext>
                  </a:extLst>
                </p:cNvPr>
                <p:cNvGrpSpPr>
                  <a:grpSpLocks/>
                </p:cNvGrpSpPr>
                <p:nvPr/>
              </p:nvGrpSpPr>
              <p:grpSpPr bwMode="auto">
                <a:xfrm>
                  <a:off x="5112" y="1377"/>
                  <a:ext cx="56" cy="257"/>
                  <a:chOff x="4434" y="2159"/>
                  <a:chExt cx="56" cy="257"/>
                </a:xfrm>
              </p:grpSpPr>
              <p:sp>
                <p:nvSpPr>
                  <p:cNvPr id="57383" name="Line 115">
                    <a:extLst>
                      <a:ext uri="{FF2B5EF4-FFF2-40B4-BE49-F238E27FC236}">
                        <a16:creationId xmlns:a16="http://schemas.microsoft.com/office/drawing/2014/main" id="{7E72D7EA-34C9-41F6-39B3-69348638753C}"/>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84" name="Line 116">
                    <a:extLst>
                      <a:ext uri="{FF2B5EF4-FFF2-40B4-BE49-F238E27FC236}">
                        <a16:creationId xmlns:a16="http://schemas.microsoft.com/office/drawing/2014/main" id="{95524A86-4588-FACF-3A08-F0D46E3B1C34}"/>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2BD5DA3-4EBA-5807-AB9E-29470FD583D9}"/>
              </a:ext>
            </a:extLst>
          </p:cNvPr>
          <p:cNvSpPr>
            <a:spLocks noGrp="1" noChangeArrowheads="1"/>
          </p:cNvSpPr>
          <p:nvPr>
            <p:ph type="title"/>
          </p:nvPr>
        </p:nvSpPr>
        <p:spPr/>
        <p:txBody>
          <a:bodyPr/>
          <a:lstStyle/>
          <a:p>
            <a:r>
              <a:rPr lang="en-US" altLang="en-US"/>
              <a:t>Deletion Last Description</a:t>
            </a:r>
          </a:p>
        </p:txBody>
      </p:sp>
      <p:grpSp>
        <p:nvGrpSpPr>
          <p:cNvPr id="58371" name="Group 4">
            <a:extLst>
              <a:ext uri="{FF2B5EF4-FFF2-40B4-BE49-F238E27FC236}">
                <a16:creationId xmlns:a16="http://schemas.microsoft.com/office/drawing/2014/main" id="{DB05F6D8-BCE2-94F0-0C4E-D90AAF792759}"/>
              </a:ext>
            </a:extLst>
          </p:cNvPr>
          <p:cNvGrpSpPr>
            <a:grpSpLocks/>
          </p:cNvGrpSpPr>
          <p:nvPr/>
        </p:nvGrpSpPr>
        <p:grpSpPr bwMode="auto">
          <a:xfrm>
            <a:off x="3760788" y="2352675"/>
            <a:ext cx="1473200" cy="581025"/>
            <a:chOff x="600" y="1356"/>
            <a:chExt cx="1099" cy="444"/>
          </a:xfrm>
        </p:grpSpPr>
        <p:grpSp>
          <p:nvGrpSpPr>
            <p:cNvPr id="58444" name="Group 5">
              <a:extLst>
                <a:ext uri="{FF2B5EF4-FFF2-40B4-BE49-F238E27FC236}">
                  <a16:creationId xmlns:a16="http://schemas.microsoft.com/office/drawing/2014/main" id="{087121D1-2235-E20F-5AC3-664EF6D9A29D}"/>
                </a:ext>
              </a:extLst>
            </p:cNvPr>
            <p:cNvGrpSpPr>
              <a:grpSpLocks/>
            </p:cNvGrpSpPr>
            <p:nvPr/>
          </p:nvGrpSpPr>
          <p:grpSpPr bwMode="auto">
            <a:xfrm>
              <a:off x="600" y="1356"/>
              <a:ext cx="818" cy="444"/>
              <a:chOff x="600" y="1356"/>
              <a:chExt cx="818" cy="444"/>
            </a:xfrm>
          </p:grpSpPr>
          <p:sp>
            <p:nvSpPr>
              <p:cNvPr id="58446" name="Rectangle 6">
                <a:extLst>
                  <a:ext uri="{FF2B5EF4-FFF2-40B4-BE49-F238E27FC236}">
                    <a16:creationId xmlns:a16="http://schemas.microsoft.com/office/drawing/2014/main" id="{7A02893E-A390-4265-A118-40F1F863D6C6}"/>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8447" name="Line 7">
                <a:extLst>
                  <a:ext uri="{FF2B5EF4-FFF2-40B4-BE49-F238E27FC236}">
                    <a16:creationId xmlns:a16="http://schemas.microsoft.com/office/drawing/2014/main" id="{DC25B969-0B0F-B9C1-8541-FAFF14BBA3FD}"/>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445" name="Line 8">
              <a:extLst>
                <a:ext uri="{FF2B5EF4-FFF2-40B4-BE49-F238E27FC236}">
                  <a16:creationId xmlns:a16="http://schemas.microsoft.com/office/drawing/2014/main" id="{0F27662D-359D-C7F1-4709-AD97E50FE037}"/>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8372" name="Group 9">
            <a:extLst>
              <a:ext uri="{FF2B5EF4-FFF2-40B4-BE49-F238E27FC236}">
                <a16:creationId xmlns:a16="http://schemas.microsoft.com/office/drawing/2014/main" id="{B78C4B70-F554-A2A9-A015-9C33E92AE947}"/>
              </a:ext>
            </a:extLst>
          </p:cNvPr>
          <p:cNvGrpSpPr>
            <a:grpSpLocks/>
          </p:cNvGrpSpPr>
          <p:nvPr/>
        </p:nvGrpSpPr>
        <p:grpSpPr bwMode="auto">
          <a:xfrm>
            <a:off x="5287963" y="2352675"/>
            <a:ext cx="1473200" cy="581025"/>
            <a:chOff x="600" y="1356"/>
            <a:chExt cx="1099" cy="444"/>
          </a:xfrm>
        </p:grpSpPr>
        <p:grpSp>
          <p:nvGrpSpPr>
            <p:cNvPr id="58440" name="Group 10">
              <a:extLst>
                <a:ext uri="{FF2B5EF4-FFF2-40B4-BE49-F238E27FC236}">
                  <a16:creationId xmlns:a16="http://schemas.microsoft.com/office/drawing/2014/main" id="{7DC7DBA6-16C3-E648-B2D9-BCF0A2DB0978}"/>
                </a:ext>
              </a:extLst>
            </p:cNvPr>
            <p:cNvGrpSpPr>
              <a:grpSpLocks/>
            </p:cNvGrpSpPr>
            <p:nvPr/>
          </p:nvGrpSpPr>
          <p:grpSpPr bwMode="auto">
            <a:xfrm>
              <a:off x="600" y="1356"/>
              <a:ext cx="818" cy="444"/>
              <a:chOff x="600" y="1356"/>
              <a:chExt cx="818" cy="444"/>
            </a:xfrm>
          </p:grpSpPr>
          <p:sp>
            <p:nvSpPr>
              <p:cNvPr id="58442" name="Rectangle 11">
                <a:extLst>
                  <a:ext uri="{FF2B5EF4-FFF2-40B4-BE49-F238E27FC236}">
                    <a16:creationId xmlns:a16="http://schemas.microsoft.com/office/drawing/2014/main" id="{01CC39E2-E34B-C3B6-9542-2FC96E547DF3}"/>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8443" name="Line 12">
                <a:extLst>
                  <a:ext uri="{FF2B5EF4-FFF2-40B4-BE49-F238E27FC236}">
                    <a16:creationId xmlns:a16="http://schemas.microsoft.com/office/drawing/2014/main" id="{6ED3E58D-3789-2794-9804-7D0BFD85A5C4}"/>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441" name="Line 13">
              <a:extLst>
                <a:ext uri="{FF2B5EF4-FFF2-40B4-BE49-F238E27FC236}">
                  <a16:creationId xmlns:a16="http://schemas.microsoft.com/office/drawing/2014/main" id="{2022434E-7C39-5778-8A7B-C5236AA973C0}"/>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8373" name="Text Box 14">
            <a:extLst>
              <a:ext uri="{FF2B5EF4-FFF2-40B4-BE49-F238E27FC236}">
                <a16:creationId xmlns:a16="http://schemas.microsoft.com/office/drawing/2014/main" id="{15DB4DC6-3C72-8462-BFD3-B18FA81CEBEA}"/>
              </a:ext>
            </a:extLst>
          </p:cNvPr>
          <p:cNvSpPr txBox="1">
            <a:spLocks noChangeArrowheads="1"/>
          </p:cNvSpPr>
          <p:nvPr/>
        </p:nvSpPr>
        <p:spPr bwMode="auto">
          <a:xfrm>
            <a:off x="3990975" y="24145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8374" name="Text Box 15">
            <a:extLst>
              <a:ext uri="{FF2B5EF4-FFF2-40B4-BE49-F238E27FC236}">
                <a16:creationId xmlns:a16="http://schemas.microsoft.com/office/drawing/2014/main" id="{6D6D2B3B-B270-E5F7-FA32-813BD395BF8C}"/>
              </a:ext>
            </a:extLst>
          </p:cNvPr>
          <p:cNvSpPr txBox="1">
            <a:spLocks noChangeArrowheads="1"/>
          </p:cNvSpPr>
          <p:nvPr/>
        </p:nvSpPr>
        <p:spPr bwMode="auto">
          <a:xfrm>
            <a:off x="5427663" y="24145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8375" name="Text Box 16">
            <a:extLst>
              <a:ext uri="{FF2B5EF4-FFF2-40B4-BE49-F238E27FC236}">
                <a16:creationId xmlns:a16="http://schemas.microsoft.com/office/drawing/2014/main" id="{3D5C3861-326D-B859-D0C2-68C7915C477B}"/>
              </a:ext>
            </a:extLst>
          </p:cNvPr>
          <p:cNvSpPr txBox="1">
            <a:spLocks noChangeArrowheads="1"/>
          </p:cNvSpPr>
          <p:nvPr/>
        </p:nvSpPr>
        <p:spPr bwMode="auto">
          <a:xfrm>
            <a:off x="533400" y="16002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8376" name="Line 17">
            <a:extLst>
              <a:ext uri="{FF2B5EF4-FFF2-40B4-BE49-F238E27FC236}">
                <a16:creationId xmlns:a16="http://schemas.microsoft.com/office/drawing/2014/main" id="{9A6366CF-2211-3FB0-8E91-216CF3CA1BEC}"/>
              </a:ext>
            </a:extLst>
          </p:cNvPr>
          <p:cNvSpPr>
            <a:spLocks noChangeShapeType="1"/>
          </p:cNvSpPr>
          <p:nvPr/>
        </p:nvSpPr>
        <p:spPr bwMode="auto">
          <a:xfrm>
            <a:off x="1447800" y="1905000"/>
            <a:ext cx="7620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8377" name="Group 18">
            <a:extLst>
              <a:ext uri="{FF2B5EF4-FFF2-40B4-BE49-F238E27FC236}">
                <a16:creationId xmlns:a16="http://schemas.microsoft.com/office/drawing/2014/main" id="{21B616AE-5468-0098-7F34-0B318A9BB9BD}"/>
              </a:ext>
            </a:extLst>
          </p:cNvPr>
          <p:cNvGrpSpPr>
            <a:grpSpLocks/>
          </p:cNvGrpSpPr>
          <p:nvPr/>
        </p:nvGrpSpPr>
        <p:grpSpPr bwMode="auto">
          <a:xfrm>
            <a:off x="6816725" y="2346325"/>
            <a:ext cx="1612900" cy="593725"/>
            <a:chOff x="4161" y="1314"/>
            <a:chExt cx="1016" cy="374"/>
          </a:xfrm>
        </p:grpSpPr>
        <p:sp>
          <p:nvSpPr>
            <p:cNvPr id="58431" name="Line 19">
              <a:extLst>
                <a:ext uri="{FF2B5EF4-FFF2-40B4-BE49-F238E27FC236}">
                  <a16:creationId xmlns:a16="http://schemas.microsoft.com/office/drawing/2014/main" id="{8202EDA4-145B-B4DA-A64A-5F6D076A2916}"/>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32" name="Rectangle 20">
              <a:extLst>
                <a:ext uri="{FF2B5EF4-FFF2-40B4-BE49-F238E27FC236}">
                  <a16:creationId xmlns:a16="http://schemas.microsoft.com/office/drawing/2014/main" id="{204AAD6D-74FE-5483-99C7-A7DF237D25BB}"/>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8433" name="Group 21">
              <a:extLst>
                <a:ext uri="{FF2B5EF4-FFF2-40B4-BE49-F238E27FC236}">
                  <a16:creationId xmlns:a16="http://schemas.microsoft.com/office/drawing/2014/main" id="{AD6C9D83-15AA-0133-320A-6D87CBCCF3D9}"/>
                </a:ext>
              </a:extLst>
            </p:cNvPr>
            <p:cNvGrpSpPr>
              <a:grpSpLocks/>
            </p:cNvGrpSpPr>
            <p:nvPr/>
          </p:nvGrpSpPr>
          <p:grpSpPr bwMode="auto">
            <a:xfrm>
              <a:off x="4161" y="1314"/>
              <a:ext cx="1016" cy="366"/>
              <a:chOff x="4161" y="1314"/>
              <a:chExt cx="1016" cy="366"/>
            </a:xfrm>
          </p:grpSpPr>
          <p:sp>
            <p:nvSpPr>
              <p:cNvPr id="58434" name="Rectangle 22">
                <a:extLst>
                  <a:ext uri="{FF2B5EF4-FFF2-40B4-BE49-F238E27FC236}">
                    <a16:creationId xmlns:a16="http://schemas.microsoft.com/office/drawing/2014/main" id="{860258E5-7740-FB48-91F2-8E7F0E2799DC}"/>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8435" name="Group 23">
                <a:extLst>
                  <a:ext uri="{FF2B5EF4-FFF2-40B4-BE49-F238E27FC236}">
                    <a16:creationId xmlns:a16="http://schemas.microsoft.com/office/drawing/2014/main" id="{3405608F-0B6F-CAE7-D05E-EB1600DAB070}"/>
                  </a:ext>
                </a:extLst>
              </p:cNvPr>
              <p:cNvGrpSpPr>
                <a:grpSpLocks/>
              </p:cNvGrpSpPr>
              <p:nvPr/>
            </p:nvGrpSpPr>
            <p:grpSpPr bwMode="auto">
              <a:xfrm>
                <a:off x="4760" y="1377"/>
                <a:ext cx="417" cy="257"/>
                <a:chOff x="4760" y="1377"/>
                <a:chExt cx="417" cy="257"/>
              </a:xfrm>
            </p:grpSpPr>
            <p:sp>
              <p:nvSpPr>
                <p:cNvPr id="58436" name="Line 24">
                  <a:extLst>
                    <a:ext uri="{FF2B5EF4-FFF2-40B4-BE49-F238E27FC236}">
                      <a16:creationId xmlns:a16="http://schemas.microsoft.com/office/drawing/2014/main" id="{4612404C-7852-194A-3A5D-48EA489A089F}"/>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8437" name="Group 25">
                  <a:extLst>
                    <a:ext uri="{FF2B5EF4-FFF2-40B4-BE49-F238E27FC236}">
                      <a16:creationId xmlns:a16="http://schemas.microsoft.com/office/drawing/2014/main" id="{367642DF-5DEA-39BC-9192-FB6AA38A0D58}"/>
                    </a:ext>
                  </a:extLst>
                </p:cNvPr>
                <p:cNvGrpSpPr>
                  <a:grpSpLocks/>
                </p:cNvGrpSpPr>
                <p:nvPr/>
              </p:nvGrpSpPr>
              <p:grpSpPr bwMode="auto">
                <a:xfrm>
                  <a:off x="5112" y="1377"/>
                  <a:ext cx="56" cy="257"/>
                  <a:chOff x="4434" y="2159"/>
                  <a:chExt cx="56" cy="257"/>
                </a:xfrm>
              </p:grpSpPr>
              <p:sp>
                <p:nvSpPr>
                  <p:cNvPr id="58438" name="Line 26">
                    <a:extLst>
                      <a:ext uri="{FF2B5EF4-FFF2-40B4-BE49-F238E27FC236}">
                        <a16:creationId xmlns:a16="http://schemas.microsoft.com/office/drawing/2014/main" id="{741436AB-1623-6147-EF5B-35A7DABF0A19}"/>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39" name="Line 27">
                    <a:extLst>
                      <a:ext uri="{FF2B5EF4-FFF2-40B4-BE49-F238E27FC236}">
                        <a16:creationId xmlns:a16="http://schemas.microsoft.com/office/drawing/2014/main" id="{466CC628-B1EF-5BD8-51BA-100FF2D66E43}"/>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58378" name="Line 28">
            <a:extLst>
              <a:ext uri="{FF2B5EF4-FFF2-40B4-BE49-F238E27FC236}">
                <a16:creationId xmlns:a16="http://schemas.microsoft.com/office/drawing/2014/main" id="{37A297DC-652E-3AF2-7089-32E87D48012E}"/>
              </a:ext>
            </a:extLst>
          </p:cNvPr>
          <p:cNvSpPr>
            <a:spLocks noChangeShapeType="1"/>
          </p:cNvSpPr>
          <p:nvPr/>
        </p:nvSpPr>
        <p:spPr bwMode="auto">
          <a:xfrm>
            <a:off x="3160713" y="2643188"/>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8379" name="Group 29">
            <a:extLst>
              <a:ext uri="{FF2B5EF4-FFF2-40B4-BE49-F238E27FC236}">
                <a16:creationId xmlns:a16="http://schemas.microsoft.com/office/drawing/2014/main" id="{78D78DB0-B7DB-23FE-AB0F-CFD7112663FE}"/>
              </a:ext>
            </a:extLst>
          </p:cNvPr>
          <p:cNvGrpSpPr>
            <a:grpSpLocks/>
          </p:cNvGrpSpPr>
          <p:nvPr/>
        </p:nvGrpSpPr>
        <p:grpSpPr bwMode="auto">
          <a:xfrm>
            <a:off x="2222500" y="2354263"/>
            <a:ext cx="1100138" cy="576262"/>
            <a:chOff x="1344" y="1212"/>
            <a:chExt cx="693" cy="363"/>
          </a:xfrm>
        </p:grpSpPr>
        <p:sp>
          <p:nvSpPr>
            <p:cNvPr id="58429" name="Rectangle 30">
              <a:extLst>
                <a:ext uri="{FF2B5EF4-FFF2-40B4-BE49-F238E27FC236}">
                  <a16:creationId xmlns:a16="http://schemas.microsoft.com/office/drawing/2014/main" id="{8989E6C0-FCE1-6A60-F00E-E5CD42FC08D9}"/>
                </a:ext>
              </a:extLst>
            </p:cNvPr>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b="1"/>
                <a:t>6</a:t>
              </a:r>
              <a:endParaRPr lang="en-US" altLang="en-US" b="1">
                <a:latin typeface="Times New Roman" panose="02020603050405020304" pitchFamily="18" charset="0"/>
              </a:endParaRPr>
            </a:p>
          </p:txBody>
        </p:sp>
        <p:sp>
          <p:nvSpPr>
            <p:cNvPr id="58430" name="Rectangle 31">
              <a:extLst>
                <a:ext uri="{FF2B5EF4-FFF2-40B4-BE49-F238E27FC236}">
                  <a16:creationId xmlns:a16="http://schemas.microsoft.com/office/drawing/2014/main" id="{22543772-F125-6D5A-0B6C-1A1098CB2085}"/>
                </a:ext>
              </a:extLst>
            </p:cNvPr>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sp>
        <p:nvSpPr>
          <p:cNvPr id="58380" name="Line 61">
            <a:extLst>
              <a:ext uri="{FF2B5EF4-FFF2-40B4-BE49-F238E27FC236}">
                <a16:creationId xmlns:a16="http://schemas.microsoft.com/office/drawing/2014/main" id="{0BEDCB10-78BA-683E-9B5D-BB2CEDF3670A}"/>
              </a:ext>
            </a:extLst>
          </p:cNvPr>
          <p:cNvSpPr>
            <a:spLocks noChangeShapeType="1"/>
          </p:cNvSpPr>
          <p:nvPr/>
        </p:nvSpPr>
        <p:spPr bwMode="auto">
          <a:xfrm>
            <a:off x="6477000" y="3276600"/>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381" name="Line 62">
            <a:extLst>
              <a:ext uri="{FF2B5EF4-FFF2-40B4-BE49-F238E27FC236}">
                <a16:creationId xmlns:a16="http://schemas.microsoft.com/office/drawing/2014/main" id="{1682A568-A41C-C02E-172F-EA0836259B9E}"/>
              </a:ext>
            </a:extLst>
          </p:cNvPr>
          <p:cNvSpPr>
            <a:spLocks noChangeShapeType="1"/>
          </p:cNvSpPr>
          <p:nvPr/>
        </p:nvSpPr>
        <p:spPr bwMode="auto">
          <a:xfrm flipH="1">
            <a:off x="6477000" y="3298825"/>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58382" name="Group 86">
            <a:extLst>
              <a:ext uri="{FF2B5EF4-FFF2-40B4-BE49-F238E27FC236}">
                <a16:creationId xmlns:a16="http://schemas.microsoft.com/office/drawing/2014/main" id="{A6DC65E3-0C54-4C56-243C-12B3F2FAD7F8}"/>
              </a:ext>
            </a:extLst>
          </p:cNvPr>
          <p:cNvGrpSpPr>
            <a:grpSpLocks/>
          </p:cNvGrpSpPr>
          <p:nvPr/>
        </p:nvGrpSpPr>
        <p:grpSpPr bwMode="auto">
          <a:xfrm>
            <a:off x="3608388" y="3495675"/>
            <a:ext cx="1473200" cy="581025"/>
            <a:chOff x="600" y="1356"/>
            <a:chExt cx="1099" cy="444"/>
          </a:xfrm>
        </p:grpSpPr>
        <p:grpSp>
          <p:nvGrpSpPr>
            <p:cNvPr id="58425" name="Group 87">
              <a:extLst>
                <a:ext uri="{FF2B5EF4-FFF2-40B4-BE49-F238E27FC236}">
                  <a16:creationId xmlns:a16="http://schemas.microsoft.com/office/drawing/2014/main" id="{539BA97E-5C10-9182-1931-7E1E86EAE8A4}"/>
                </a:ext>
              </a:extLst>
            </p:cNvPr>
            <p:cNvGrpSpPr>
              <a:grpSpLocks/>
            </p:cNvGrpSpPr>
            <p:nvPr/>
          </p:nvGrpSpPr>
          <p:grpSpPr bwMode="auto">
            <a:xfrm>
              <a:off x="600" y="1356"/>
              <a:ext cx="818" cy="444"/>
              <a:chOff x="600" y="1356"/>
              <a:chExt cx="818" cy="444"/>
            </a:xfrm>
          </p:grpSpPr>
          <p:sp>
            <p:nvSpPr>
              <p:cNvPr id="58427" name="Rectangle 88">
                <a:extLst>
                  <a:ext uri="{FF2B5EF4-FFF2-40B4-BE49-F238E27FC236}">
                    <a16:creationId xmlns:a16="http://schemas.microsoft.com/office/drawing/2014/main" id="{2C3E8E50-9064-FDDE-E212-29F6DA17A3D6}"/>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8428" name="Line 89">
                <a:extLst>
                  <a:ext uri="{FF2B5EF4-FFF2-40B4-BE49-F238E27FC236}">
                    <a16:creationId xmlns:a16="http://schemas.microsoft.com/office/drawing/2014/main" id="{BA1C76D3-3B56-EAF5-9650-B2CAC4597F11}"/>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426" name="Line 90">
              <a:extLst>
                <a:ext uri="{FF2B5EF4-FFF2-40B4-BE49-F238E27FC236}">
                  <a16:creationId xmlns:a16="http://schemas.microsoft.com/office/drawing/2014/main" id="{862EA91F-D0BC-12D6-9E35-C705E2E3C001}"/>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8383" name="Group 91">
            <a:extLst>
              <a:ext uri="{FF2B5EF4-FFF2-40B4-BE49-F238E27FC236}">
                <a16:creationId xmlns:a16="http://schemas.microsoft.com/office/drawing/2014/main" id="{E99319B5-C848-45C8-2D3F-6F1A6E06BD78}"/>
              </a:ext>
            </a:extLst>
          </p:cNvPr>
          <p:cNvGrpSpPr>
            <a:grpSpLocks/>
          </p:cNvGrpSpPr>
          <p:nvPr/>
        </p:nvGrpSpPr>
        <p:grpSpPr bwMode="auto">
          <a:xfrm>
            <a:off x="5135563" y="3495675"/>
            <a:ext cx="1473200" cy="581025"/>
            <a:chOff x="600" y="1356"/>
            <a:chExt cx="1099" cy="444"/>
          </a:xfrm>
        </p:grpSpPr>
        <p:grpSp>
          <p:nvGrpSpPr>
            <p:cNvPr id="58421" name="Group 92">
              <a:extLst>
                <a:ext uri="{FF2B5EF4-FFF2-40B4-BE49-F238E27FC236}">
                  <a16:creationId xmlns:a16="http://schemas.microsoft.com/office/drawing/2014/main" id="{660E7E7A-F7D9-41BA-7F1B-B4772CE1C742}"/>
                </a:ext>
              </a:extLst>
            </p:cNvPr>
            <p:cNvGrpSpPr>
              <a:grpSpLocks/>
            </p:cNvGrpSpPr>
            <p:nvPr/>
          </p:nvGrpSpPr>
          <p:grpSpPr bwMode="auto">
            <a:xfrm>
              <a:off x="600" y="1356"/>
              <a:ext cx="818" cy="444"/>
              <a:chOff x="600" y="1356"/>
              <a:chExt cx="818" cy="444"/>
            </a:xfrm>
          </p:grpSpPr>
          <p:sp>
            <p:nvSpPr>
              <p:cNvPr id="58423" name="Rectangle 93">
                <a:extLst>
                  <a:ext uri="{FF2B5EF4-FFF2-40B4-BE49-F238E27FC236}">
                    <a16:creationId xmlns:a16="http://schemas.microsoft.com/office/drawing/2014/main" id="{4AF6D5A0-9FD3-3A6D-328D-EC1B3B15BD28}"/>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8424" name="Line 94">
                <a:extLst>
                  <a:ext uri="{FF2B5EF4-FFF2-40B4-BE49-F238E27FC236}">
                    <a16:creationId xmlns:a16="http://schemas.microsoft.com/office/drawing/2014/main" id="{B65114EA-D88D-D9BB-DD05-D505D9559FAA}"/>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422" name="Line 95">
              <a:extLst>
                <a:ext uri="{FF2B5EF4-FFF2-40B4-BE49-F238E27FC236}">
                  <a16:creationId xmlns:a16="http://schemas.microsoft.com/office/drawing/2014/main" id="{3DF8D393-DEF7-5656-64BF-D00DEEDD28EB}"/>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8384" name="Text Box 96">
            <a:extLst>
              <a:ext uri="{FF2B5EF4-FFF2-40B4-BE49-F238E27FC236}">
                <a16:creationId xmlns:a16="http://schemas.microsoft.com/office/drawing/2014/main" id="{B409AA52-4B53-19B3-D7DA-C2C8F4062A4C}"/>
              </a:ext>
            </a:extLst>
          </p:cNvPr>
          <p:cNvSpPr txBox="1">
            <a:spLocks noChangeArrowheads="1"/>
          </p:cNvSpPr>
          <p:nvPr/>
        </p:nvSpPr>
        <p:spPr bwMode="auto">
          <a:xfrm>
            <a:off x="3838575" y="35575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8385" name="Text Box 97">
            <a:extLst>
              <a:ext uri="{FF2B5EF4-FFF2-40B4-BE49-F238E27FC236}">
                <a16:creationId xmlns:a16="http://schemas.microsoft.com/office/drawing/2014/main" id="{8B753288-1408-7C40-C42E-6EC8C0477219}"/>
              </a:ext>
            </a:extLst>
          </p:cNvPr>
          <p:cNvSpPr txBox="1">
            <a:spLocks noChangeArrowheads="1"/>
          </p:cNvSpPr>
          <p:nvPr/>
        </p:nvSpPr>
        <p:spPr bwMode="auto">
          <a:xfrm>
            <a:off x="5275263" y="35575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8386" name="Text Box 98">
            <a:extLst>
              <a:ext uri="{FF2B5EF4-FFF2-40B4-BE49-F238E27FC236}">
                <a16:creationId xmlns:a16="http://schemas.microsoft.com/office/drawing/2014/main" id="{46C6E579-6C54-23AF-3F6D-CDB4BDE81C7C}"/>
              </a:ext>
            </a:extLst>
          </p:cNvPr>
          <p:cNvSpPr txBox="1">
            <a:spLocks noChangeArrowheads="1"/>
          </p:cNvSpPr>
          <p:nvPr/>
        </p:nvSpPr>
        <p:spPr bwMode="auto">
          <a:xfrm>
            <a:off x="381000" y="27432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8387" name="Line 99">
            <a:extLst>
              <a:ext uri="{FF2B5EF4-FFF2-40B4-BE49-F238E27FC236}">
                <a16:creationId xmlns:a16="http://schemas.microsoft.com/office/drawing/2014/main" id="{2365271D-0899-E790-00AE-FC1382037EC6}"/>
              </a:ext>
            </a:extLst>
          </p:cNvPr>
          <p:cNvSpPr>
            <a:spLocks noChangeShapeType="1"/>
          </p:cNvSpPr>
          <p:nvPr/>
        </p:nvSpPr>
        <p:spPr bwMode="auto">
          <a:xfrm>
            <a:off x="1295400" y="3048000"/>
            <a:ext cx="7620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8388" name="Group 100">
            <a:extLst>
              <a:ext uri="{FF2B5EF4-FFF2-40B4-BE49-F238E27FC236}">
                <a16:creationId xmlns:a16="http://schemas.microsoft.com/office/drawing/2014/main" id="{33CBFE19-B8E8-8448-A6FA-2C8C390B4369}"/>
              </a:ext>
            </a:extLst>
          </p:cNvPr>
          <p:cNvGrpSpPr>
            <a:grpSpLocks/>
          </p:cNvGrpSpPr>
          <p:nvPr/>
        </p:nvGrpSpPr>
        <p:grpSpPr bwMode="auto">
          <a:xfrm>
            <a:off x="6664325" y="3489325"/>
            <a:ext cx="1612900" cy="593725"/>
            <a:chOff x="4161" y="1314"/>
            <a:chExt cx="1016" cy="374"/>
          </a:xfrm>
        </p:grpSpPr>
        <p:sp>
          <p:nvSpPr>
            <p:cNvPr id="58412" name="Line 101">
              <a:extLst>
                <a:ext uri="{FF2B5EF4-FFF2-40B4-BE49-F238E27FC236}">
                  <a16:creationId xmlns:a16="http://schemas.microsoft.com/office/drawing/2014/main" id="{E116C1AE-16C6-116E-B0D7-87388BB1E5CD}"/>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13" name="Rectangle 102">
              <a:extLst>
                <a:ext uri="{FF2B5EF4-FFF2-40B4-BE49-F238E27FC236}">
                  <a16:creationId xmlns:a16="http://schemas.microsoft.com/office/drawing/2014/main" id="{C7E68CD3-5A47-D94F-A2B8-09FB8204B2E2}"/>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8414" name="Group 103">
              <a:extLst>
                <a:ext uri="{FF2B5EF4-FFF2-40B4-BE49-F238E27FC236}">
                  <a16:creationId xmlns:a16="http://schemas.microsoft.com/office/drawing/2014/main" id="{CF4AE1D6-5C60-EFBD-1188-ED83385E8775}"/>
                </a:ext>
              </a:extLst>
            </p:cNvPr>
            <p:cNvGrpSpPr>
              <a:grpSpLocks/>
            </p:cNvGrpSpPr>
            <p:nvPr/>
          </p:nvGrpSpPr>
          <p:grpSpPr bwMode="auto">
            <a:xfrm>
              <a:off x="4161" y="1314"/>
              <a:ext cx="1016" cy="366"/>
              <a:chOff x="4161" y="1314"/>
              <a:chExt cx="1016" cy="366"/>
            </a:xfrm>
          </p:grpSpPr>
          <p:sp>
            <p:nvSpPr>
              <p:cNvPr id="58415" name="Rectangle 104">
                <a:extLst>
                  <a:ext uri="{FF2B5EF4-FFF2-40B4-BE49-F238E27FC236}">
                    <a16:creationId xmlns:a16="http://schemas.microsoft.com/office/drawing/2014/main" id="{99B5E1FE-D3D7-B77C-E8B0-EADA21253243}"/>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8416" name="Group 105">
                <a:extLst>
                  <a:ext uri="{FF2B5EF4-FFF2-40B4-BE49-F238E27FC236}">
                    <a16:creationId xmlns:a16="http://schemas.microsoft.com/office/drawing/2014/main" id="{8CF96EAA-97D3-F2A8-E754-CFC94C12525B}"/>
                  </a:ext>
                </a:extLst>
              </p:cNvPr>
              <p:cNvGrpSpPr>
                <a:grpSpLocks/>
              </p:cNvGrpSpPr>
              <p:nvPr/>
            </p:nvGrpSpPr>
            <p:grpSpPr bwMode="auto">
              <a:xfrm>
                <a:off x="4760" y="1377"/>
                <a:ext cx="417" cy="257"/>
                <a:chOff x="4760" y="1377"/>
                <a:chExt cx="417" cy="257"/>
              </a:xfrm>
            </p:grpSpPr>
            <p:sp>
              <p:nvSpPr>
                <p:cNvPr id="58417" name="Line 106">
                  <a:extLst>
                    <a:ext uri="{FF2B5EF4-FFF2-40B4-BE49-F238E27FC236}">
                      <a16:creationId xmlns:a16="http://schemas.microsoft.com/office/drawing/2014/main" id="{239297C9-B741-AC4B-B53A-6CD9B93B5034}"/>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8418" name="Group 107">
                  <a:extLst>
                    <a:ext uri="{FF2B5EF4-FFF2-40B4-BE49-F238E27FC236}">
                      <a16:creationId xmlns:a16="http://schemas.microsoft.com/office/drawing/2014/main" id="{38872EE1-F972-1D6F-A77A-24C8934BB704}"/>
                    </a:ext>
                  </a:extLst>
                </p:cNvPr>
                <p:cNvGrpSpPr>
                  <a:grpSpLocks/>
                </p:cNvGrpSpPr>
                <p:nvPr/>
              </p:nvGrpSpPr>
              <p:grpSpPr bwMode="auto">
                <a:xfrm>
                  <a:off x="5112" y="1377"/>
                  <a:ext cx="56" cy="257"/>
                  <a:chOff x="4434" y="2159"/>
                  <a:chExt cx="56" cy="257"/>
                </a:xfrm>
              </p:grpSpPr>
              <p:sp>
                <p:nvSpPr>
                  <p:cNvPr id="58419" name="Line 108">
                    <a:extLst>
                      <a:ext uri="{FF2B5EF4-FFF2-40B4-BE49-F238E27FC236}">
                        <a16:creationId xmlns:a16="http://schemas.microsoft.com/office/drawing/2014/main" id="{2EA11A0A-EA94-AC6A-F54A-F0DCF79580CA}"/>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20" name="Line 109">
                    <a:extLst>
                      <a:ext uri="{FF2B5EF4-FFF2-40B4-BE49-F238E27FC236}">
                        <a16:creationId xmlns:a16="http://schemas.microsoft.com/office/drawing/2014/main" id="{4CC68571-B213-BEB0-DA93-3DB05B2F10E8}"/>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58389" name="Line 110">
            <a:extLst>
              <a:ext uri="{FF2B5EF4-FFF2-40B4-BE49-F238E27FC236}">
                <a16:creationId xmlns:a16="http://schemas.microsoft.com/office/drawing/2014/main" id="{1FD280B9-F5F3-4E90-2204-B23E735D1A35}"/>
              </a:ext>
            </a:extLst>
          </p:cNvPr>
          <p:cNvSpPr>
            <a:spLocks noChangeShapeType="1"/>
          </p:cNvSpPr>
          <p:nvPr/>
        </p:nvSpPr>
        <p:spPr bwMode="auto">
          <a:xfrm>
            <a:off x="3008313" y="3786188"/>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8390" name="Group 111">
            <a:extLst>
              <a:ext uri="{FF2B5EF4-FFF2-40B4-BE49-F238E27FC236}">
                <a16:creationId xmlns:a16="http://schemas.microsoft.com/office/drawing/2014/main" id="{6CE2294A-68BD-548E-1802-530B06171F2A}"/>
              </a:ext>
            </a:extLst>
          </p:cNvPr>
          <p:cNvGrpSpPr>
            <a:grpSpLocks/>
          </p:cNvGrpSpPr>
          <p:nvPr/>
        </p:nvGrpSpPr>
        <p:grpSpPr bwMode="auto">
          <a:xfrm>
            <a:off x="2070100" y="3497263"/>
            <a:ext cx="1100138" cy="576262"/>
            <a:chOff x="1344" y="1212"/>
            <a:chExt cx="693" cy="363"/>
          </a:xfrm>
        </p:grpSpPr>
        <p:sp>
          <p:nvSpPr>
            <p:cNvPr id="58410" name="Rectangle 112">
              <a:extLst>
                <a:ext uri="{FF2B5EF4-FFF2-40B4-BE49-F238E27FC236}">
                  <a16:creationId xmlns:a16="http://schemas.microsoft.com/office/drawing/2014/main" id="{E8A9C380-25DB-43C9-8F32-6FE2F2B6455A}"/>
                </a:ext>
              </a:extLst>
            </p:cNvPr>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b="1"/>
                <a:t>6</a:t>
              </a:r>
              <a:endParaRPr lang="en-US" altLang="en-US" b="1">
                <a:latin typeface="Times New Roman" panose="02020603050405020304" pitchFamily="18" charset="0"/>
              </a:endParaRPr>
            </a:p>
          </p:txBody>
        </p:sp>
        <p:sp>
          <p:nvSpPr>
            <p:cNvPr id="58411" name="Rectangle 113">
              <a:extLst>
                <a:ext uri="{FF2B5EF4-FFF2-40B4-BE49-F238E27FC236}">
                  <a16:creationId xmlns:a16="http://schemas.microsoft.com/office/drawing/2014/main" id="{6D1AE85D-2BE7-20D6-84F4-36D48014B1EE}"/>
                </a:ext>
              </a:extLst>
            </p:cNvPr>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grpSp>
        <p:nvGrpSpPr>
          <p:cNvPr id="58391" name="Group 116">
            <a:extLst>
              <a:ext uri="{FF2B5EF4-FFF2-40B4-BE49-F238E27FC236}">
                <a16:creationId xmlns:a16="http://schemas.microsoft.com/office/drawing/2014/main" id="{66985031-DB6F-DFF8-B602-E8250D587A4D}"/>
              </a:ext>
            </a:extLst>
          </p:cNvPr>
          <p:cNvGrpSpPr>
            <a:grpSpLocks/>
          </p:cNvGrpSpPr>
          <p:nvPr/>
        </p:nvGrpSpPr>
        <p:grpSpPr bwMode="auto">
          <a:xfrm>
            <a:off x="3532188" y="5073650"/>
            <a:ext cx="1473200" cy="581025"/>
            <a:chOff x="600" y="1356"/>
            <a:chExt cx="1099" cy="444"/>
          </a:xfrm>
        </p:grpSpPr>
        <p:grpSp>
          <p:nvGrpSpPr>
            <p:cNvPr id="58406" name="Group 117">
              <a:extLst>
                <a:ext uri="{FF2B5EF4-FFF2-40B4-BE49-F238E27FC236}">
                  <a16:creationId xmlns:a16="http://schemas.microsoft.com/office/drawing/2014/main" id="{A0717507-9470-2E3C-F29C-BB6D344863AA}"/>
                </a:ext>
              </a:extLst>
            </p:cNvPr>
            <p:cNvGrpSpPr>
              <a:grpSpLocks/>
            </p:cNvGrpSpPr>
            <p:nvPr/>
          </p:nvGrpSpPr>
          <p:grpSpPr bwMode="auto">
            <a:xfrm>
              <a:off x="600" y="1356"/>
              <a:ext cx="818" cy="444"/>
              <a:chOff x="600" y="1356"/>
              <a:chExt cx="818" cy="444"/>
            </a:xfrm>
          </p:grpSpPr>
          <p:sp>
            <p:nvSpPr>
              <p:cNvPr id="58408" name="Rectangle 118">
                <a:extLst>
                  <a:ext uri="{FF2B5EF4-FFF2-40B4-BE49-F238E27FC236}">
                    <a16:creationId xmlns:a16="http://schemas.microsoft.com/office/drawing/2014/main" id="{A7FD5265-3924-3989-5CD2-C20FFB783723}"/>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8409" name="Line 119">
                <a:extLst>
                  <a:ext uri="{FF2B5EF4-FFF2-40B4-BE49-F238E27FC236}">
                    <a16:creationId xmlns:a16="http://schemas.microsoft.com/office/drawing/2014/main" id="{89F5C332-8E10-3884-3206-6D660F1F92F0}"/>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407" name="Line 120">
              <a:extLst>
                <a:ext uri="{FF2B5EF4-FFF2-40B4-BE49-F238E27FC236}">
                  <a16:creationId xmlns:a16="http://schemas.microsoft.com/office/drawing/2014/main" id="{273F3CB5-F88B-4404-68C0-E5D5A1548B3A}"/>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8392" name="Group 121">
            <a:extLst>
              <a:ext uri="{FF2B5EF4-FFF2-40B4-BE49-F238E27FC236}">
                <a16:creationId xmlns:a16="http://schemas.microsoft.com/office/drawing/2014/main" id="{71548C2A-30A1-71C8-4A49-51163C49DD00}"/>
              </a:ext>
            </a:extLst>
          </p:cNvPr>
          <p:cNvGrpSpPr>
            <a:grpSpLocks/>
          </p:cNvGrpSpPr>
          <p:nvPr/>
        </p:nvGrpSpPr>
        <p:grpSpPr bwMode="auto">
          <a:xfrm>
            <a:off x="5059363" y="5073650"/>
            <a:ext cx="1473200" cy="581025"/>
            <a:chOff x="600" y="1356"/>
            <a:chExt cx="1099" cy="444"/>
          </a:xfrm>
        </p:grpSpPr>
        <p:grpSp>
          <p:nvGrpSpPr>
            <p:cNvPr id="58402" name="Group 122">
              <a:extLst>
                <a:ext uri="{FF2B5EF4-FFF2-40B4-BE49-F238E27FC236}">
                  <a16:creationId xmlns:a16="http://schemas.microsoft.com/office/drawing/2014/main" id="{57765D31-AEEB-AB2D-1626-13740767A474}"/>
                </a:ext>
              </a:extLst>
            </p:cNvPr>
            <p:cNvGrpSpPr>
              <a:grpSpLocks/>
            </p:cNvGrpSpPr>
            <p:nvPr/>
          </p:nvGrpSpPr>
          <p:grpSpPr bwMode="auto">
            <a:xfrm>
              <a:off x="600" y="1356"/>
              <a:ext cx="818" cy="444"/>
              <a:chOff x="600" y="1356"/>
              <a:chExt cx="818" cy="444"/>
            </a:xfrm>
          </p:grpSpPr>
          <p:sp>
            <p:nvSpPr>
              <p:cNvPr id="58404" name="Rectangle 123">
                <a:extLst>
                  <a:ext uri="{FF2B5EF4-FFF2-40B4-BE49-F238E27FC236}">
                    <a16:creationId xmlns:a16="http://schemas.microsoft.com/office/drawing/2014/main" id="{D5B2E004-AB29-EFC4-16D3-42F5C54AED68}"/>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8405" name="Line 124">
                <a:extLst>
                  <a:ext uri="{FF2B5EF4-FFF2-40B4-BE49-F238E27FC236}">
                    <a16:creationId xmlns:a16="http://schemas.microsoft.com/office/drawing/2014/main" id="{4C270467-C322-5143-397A-11EEEB9EC54C}"/>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403" name="Line 125">
              <a:extLst>
                <a:ext uri="{FF2B5EF4-FFF2-40B4-BE49-F238E27FC236}">
                  <a16:creationId xmlns:a16="http://schemas.microsoft.com/office/drawing/2014/main" id="{62551C67-A2E3-FE18-A8BC-602BBED4EB0B}"/>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8393" name="Text Box 126">
            <a:extLst>
              <a:ext uri="{FF2B5EF4-FFF2-40B4-BE49-F238E27FC236}">
                <a16:creationId xmlns:a16="http://schemas.microsoft.com/office/drawing/2014/main" id="{26770115-9303-F00D-23ED-EA297F53693F}"/>
              </a:ext>
            </a:extLst>
          </p:cNvPr>
          <p:cNvSpPr txBox="1">
            <a:spLocks noChangeArrowheads="1"/>
          </p:cNvSpPr>
          <p:nvPr/>
        </p:nvSpPr>
        <p:spPr bwMode="auto">
          <a:xfrm>
            <a:off x="3762375" y="51355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8394" name="Text Box 127">
            <a:extLst>
              <a:ext uri="{FF2B5EF4-FFF2-40B4-BE49-F238E27FC236}">
                <a16:creationId xmlns:a16="http://schemas.microsoft.com/office/drawing/2014/main" id="{D090C8B2-30A5-70CF-ABDC-20C077F8B1AD}"/>
              </a:ext>
            </a:extLst>
          </p:cNvPr>
          <p:cNvSpPr txBox="1">
            <a:spLocks noChangeArrowheads="1"/>
          </p:cNvSpPr>
          <p:nvPr/>
        </p:nvSpPr>
        <p:spPr bwMode="auto">
          <a:xfrm>
            <a:off x="5199063" y="51355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8395" name="Line 128">
            <a:extLst>
              <a:ext uri="{FF2B5EF4-FFF2-40B4-BE49-F238E27FC236}">
                <a16:creationId xmlns:a16="http://schemas.microsoft.com/office/drawing/2014/main" id="{A4B257A1-F2C2-AA93-C7F9-CFCC2E1981D7}"/>
              </a:ext>
            </a:extLst>
          </p:cNvPr>
          <p:cNvSpPr>
            <a:spLocks noChangeShapeType="1"/>
          </p:cNvSpPr>
          <p:nvPr/>
        </p:nvSpPr>
        <p:spPr bwMode="auto">
          <a:xfrm>
            <a:off x="1219200" y="4625975"/>
            <a:ext cx="7620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139">
            <a:extLst>
              <a:ext uri="{FF2B5EF4-FFF2-40B4-BE49-F238E27FC236}">
                <a16:creationId xmlns:a16="http://schemas.microsoft.com/office/drawing/2014/main" id="{62807806-9724-134F-3175-437F7F998E38}"/>
              </a:ext>
            </a:extLst>
          </p:cNvPr>
          <p:cNvSpPr>
            <a:spLocks noChangeShapeType="1"/>
          </p:cNvSpPr>
          <p:nvPr/>
        </p:nvSpPr>
        <p:spPr bwMode="auto">
          <a:xfrm>
            <a:off x="2932113" y="5364163"/>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8397" name="Group 140">
            <a:extLst>
              <a:ext uri="{FF2B5EF4-FFF2-40B4-BE49-F238E27FC236}">
                <a16:creationId xmlns:a16="http://schemas.microsoft.com/office/drawing/2014/main" id="{FAB10043-7356-7E18-4524-AB2094EE0E14}"/>
              </a:ext>
            </a:extLst>
          </p:cNvPr>
          <p:cNvGrpSpPr>
            <a:grpSpLocks/>
          </p:cNvGrpSpPr>
          <p:nvPr/>
        </p:nvGrpSpPr>
        <p:grpSpPr bwMode="auto">
          <a:xfrm>
            <a:off x="1993900" y="5075238"/>
            <a:ext cx="1100138" cy="576262"/>
            <a:chOff x="1344" y="1212"/>
            <a:chExt cx="693" cy="363"/>
          </a:xfrm>
        </p:grpSpPr>
        <p:sp>
          <p:nvSpPr>
            <p:cNvPr id="58400" name="Rectangle 141">
              <a:extLst>
                <a:ext uri="{FF2B5EF4-FFF2-40B4-BE49-F238E27FC236}">
                  <a16:creationId xmlns:a16="http://schemas.microsoft.com/office/drawing/2014/main" id="{65541035-78D3-9E3D-0B47-CFE02308C0E5}"/>
                </a:ext>
              </a:extLst>
            </p:cNvPr>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b="1"/>
                <a:t>6</a:t>
              </a:r>
              <a:endParaRPr lang="en-US" altLang="en-US" b="1">
                <a:latin typeface="Times New Roman" panose="02020603050405020304" pitchFamily="18" charset="0"/>
              </a:endParaRPr>
            </a:p>
          </p:txBody>
        </p:sp>
        <p:sp>
          <p:nvSpPr>
            <p:cNvPr id="58401" name="Rectangle 142">
              <a:extLst>
                <a:ext uri="{FF2B5EF4-FFF2-40B4-BE49-F238E27FC236}">
                  <a16:creationId xmlns:a16="http://schemas.microsoft.com/office/drawing/2014/main" id="{B8D22707-03B4-E969-770B-F4472F0CC77A}"/>
                </a:ext>
              </a:extLst>
            </p:cNvPr>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sp>
        <p:nvSpPr>
          <p:cNvPr id="58398" name="Text Box 143">
            <a:extLst>
              <a:ext uri="{FF2B5EF4-FFF2-40B4-BE49-F238E27FC236}">
                <a16:creationId xmlns:a16="http://schemas.microsoft.com/office/drawing/2014/main" id="{5C1408A1-692E-7538-07F0-CE0F6B0953D1}"/>
              </a:ext>
            </a:extLst>
          </p:cNvPr>
          <p:cNvSpPr txBox="1">
            <a:spLocks noChangeArrowheads="1"/>
          </p:cNvSpPr>
          <p:nvPr/>
        </p:nvSpPr>
        <p:spPr bwMode="auto">
          <a:xfrm>
            <a:off x="381000" y="41910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pic>
        <p:nvPicPr>
          <p:cNvPr id="58399" name="Picture 144">
            <a:extLst>
              <a:ext uri="{FF2B5EF4-FFF2-40B4-BE49-F238E27FC236}">
                <a16:creationId xmlns:a16="http://schemas.microsoft.com/office/drawing/2014/main" id="{0225A738-0F1A-45FF-9A2C-F62A6D6DC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5191125"/>
            <a:ext cx="476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80BCFAA-9C66-E7FE-FA66-3E995E3A1A4B}"/>
              </a:ext>
            </a:extLst>
          </p:cNvPr>
          <p:cNvSpPr>
            <a:spLocks noGrp="1" noChangeArrowheads="1"/>
          </p:cNvSpPr>
          <p:nvPr>
            <p:ph type="title"/>
          </p:nvPr>
        </p:nvSpPr>
        <p:spPr>
          <a:xfrm>
            <a:off x="457199" y="152400"/>
            <a:ext cx="8839199" cy="1371600"/>
          </a:xfrm>
        </p:spPr>
        <p:txBody>
          <a:bodyPr/>
          <a:lstStyle/>
          <a:p>
            <a:r>
              <a:rPr lang="en-US" altLang="en-US" dirty="0"/>
              <a:t>Deletion Middle Node Description</a:t>
            </a:r>
          </a:p>
        </p:txBody>
      </p:sp>
      <p:grpSp>
        <p:nvGrpSpPr>
          <p:cNvPr id="59395" name="Group 4">
            <a:extLst>
              <a:ext uri="{FF2B5EF4-FFF2-40B4-BE49-F238E27FC236}">
                <a16:creationId xmlns:a16="http://schemas.microsoft.com/office/drawing/2014/main" id="{B15D15BE-1DCF-63D1-1B38-B026F7B543D5}"/>
              </a:ext>
            </a:extLst>
          </p:cNvPr>
          <p:cNvGrpSpPr>
            <a:grpSpLocks/>
          </p:cNvGrpSpPr>
          <p:nvPr/>
        </p:nvGrpSpPr>
        <p:grpSpPr bwMode="auto">
          <a:xfrm>
            <a:off x="2209800" y="2362200"/>
            <a:ext cx="1096963" cy="581025"/>
            <a:chOff x="600" y="1356"/>
            <a:chExt cx="818" cy="444"/>
          </a:xfrm>
        </p:grpSpPr>
        <p:sp>
          <p:nvSpPr>
            <p:cNvPr id="59459" name="Rectangle 5">
              <a:extLst>
                <a:ext uri="{FF2B5EF4-FFF2-40B4-BE49-F238E27FC236}">
                  <a16:creationId xmlns:a16="http://schemas.microsoft.com/office/drawing/2014/main" id="{C9C7AC5B-4D4C-4C50-EE66-6FE861342B6F}"/>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9460" name="Line 6">
              <a:extLst>
                <a:ext uri="{FF2B5EF4-FFF2-40B4-BE49-F238E27FC236}">
                  <a16:creationId xmlns:a16="http://schemas.microsoft.com/office/drawing/2014/main" id="{F0568F11-56D8-C39A-9D45-51DCA260DB4A}"/>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396" name="Line 7">
            <a:extLst>
              <a:ext uri="{FF2B5EF4-FFF2-40B4-BE49-F238E27FC236}">
                <a16:creationId xmlns:a16="http://schemas.microsoft.com/office/drawing/2014/main" id="{58E6214B-DFEC-0F61-8361-35E95B491652}"/>
              </a:ext>
            </a:extLst>
          </p:cNvPr>
          <p:cNvSpPr>
            <a:spLocks noChangeShapeType="1"/>
          </p:cNvSpPr>
          <p:nvPr/>
        </p:nvSpPr>
        <p:spPr bwMode="auto">
          <a:xfrm>
            <a:off x="3200400" y="2667000"/>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9397" name="Group 8">
            <a:extLst>
              <a:ext uri="{FF2B5EF4-FFF2-40B4-BE49-F238E27FC236}">
                <a16:creationId xmlns:a16="http://schemas.microsoft.com/office/drawing/2014/main" id="{ABE369F0-2D59-A8BF-C8A6-F89606440122}"/>
              </a:ext>
            </a:extLst>
          </p:cNvPr>
          <p:cNvGrpSpPr>
            <a:grpSpLocks/>
          </p:cNvGrpSpPr>
          <p:nvPr/>
        </p:nvGrpSpPr>
        <p:grpSpPr bwMode="auto">
          <a:xfrm>
            <a:off x="3736975" y="2362200"/>
            <a:ext cx="1473200" cy="581025"/>
            <a:chOff x="600" y="1356"/>
            <a:chExt cx="1099" cy="444"/>
          </a:xfrm>
        </p:grpSpPr>
        <p:grpSp>
          <p:nvGrpSpPr>
            <p:cNvPr id="59455" name="Group 9">
              <a:extLst>
                <a:ext uri="{FF2B5EF4-FFF2-40B4-BE49-F238E27FC236}">
                  <a16:creationId xmlns:a16="http://schemas.microsoft.com/office/drawing/2014/main" id="{5431C2C9-D7BC-526D-CF98-E93D39ABF2D4}"/>
                </a:ext>
              </a:extLst>
            </p:cNvPr>
            <p:cNvGrpSpPr>
              <a:grpSpLocks/>
            </p:cNvGrpSpPr>
            <p:nvPr/>
          </p:nvGrpSpPr>
          <p:grpSpPr bwMode="auto">
            <a:xfrm>
              <a:off x="600" y="1356"/>
              <a:ext cx="818" cy="444"/>
              <a:chOff x="600" y="1356"/>
              <a:chExt cx="818" cy="444"/>
            </a:xfrm>
          </p:grpSpPr>
          <p:sp>
            <p:nvSpPr>
              <p:cNvPr id="59457" name="Rectangle 10">
                <a:extLst>
                  <a:ext uri="{FF2B5EF4-FFF2-40B4-BE49-F238E27FC236}">
                    <a16:creationId xmlns:a16="http://schemas.microsoft.com/office/drawing/2014/main" id="{DE8799C6-9E18-366A-FC72-F33C4AEAE0EA}"/>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9458" name="Line 11">
                <a:extLst>
                  <a:ext uri="{FF2B5EF4-FFF2-40B4-BE49-F238E27FC236}">
                    <a16:creationId xmlns:a16="http://schemas.microsoft.com/office/drawing/2014/main" id="{4A326C34-9F23-FD53-0225-B1D53A0FB220}"/>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456" name="Line 12">
              <a:extLst>
                <a:ext uri="{FF2B5EF4-FFF2-40B4-BE49-F238E27FC236}">
                  <a16:creationId xmlns:a16="http://schemas.microsoft.com/office/drawing/2014/main" id="{B85E53E4-8D66-5AA8-B65D-A78395A2C674}"/>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9398" name="Text Box 13">
            <a:extLst>
              <a:ext uri="{FF2B5EF4-FFF2-40B4-BE49-F238E27FC236}">
                <a16:creationId xmlns:a16="http://schemas.microsoft.com/office/drawing/2014/main" id="{64AF9712-3EEE-F0D9-3FE1-75CD8AD2191A}"/>
              </a:ext>
            </a:extLst>
          </p:cNvPr>
          <p:cNvSpPr txBox="1">
            <a:spLocks noChangeArrowheads="1"/>
          </p:cNvSpPr>
          <p:nvPr/>
        </p:nvSpPr>
        <p:spPr bwMode="auto">
          <a:xfrm>
            <a:off x="2439988" y="24241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9399" name="Text Box 14">
            <a:extLst>
              <a:ext uri="{FF2B5EF4-FFF2-40B4-BE49-F238E27FC236}">
                <a16:creationId xmlns:a16="http://schemas.microsoft.com/office/drawing/2014/main" id="{6951EC63-2104-0943-207C-61F60707F11A}"/>
              </a:ext>
            </a:extLst>
          </p:cNvPr>
          <p:cNvSpPr txBox="1">
            <a:spLocks noChangeArrowheads="1"/>
          </p:cNvSpPr>
          <p:nvPr/>
        </p:nvSpPr>
        <p:spPr bwMode="auto">
          <a:xfrm>
            <a:off x="3876675" y="24241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9400" name="Line 15">
            <a:extLst>
              <a:ext uri="{FF2B5EF4-FFF2-40B4-BE49-F238E27FC236}">
                <a16:creationId xmlns:a16="http://schemas.microsoft.com/office/drawing/2014/main" id="{01BBF50F-7E09-8E34-9030-509B4053E203}"/>
              </a:ext>
            </a:extLst>
          </p:cNvPr>
          <p:cNvSpPr>
            <a:spLocks noChangeShapeType="1"/>
          </p:cNvSpPr>
          <p:nvPr/>
        </p:nvSpPr>
        <p:spPr bwMode="auto">
          <a:xfrm>
            <a:off x="1447800" y="1828800"/>
            <a:ext cx="685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9401" name="Group 16">
            <a:extLst>
              <a:ext uri="{FF2B5EF4-FFF2-40B4-BE49-F238E27FC236}">
                <a16:creationId xmlns:a16="http://schemas.microsoft.com/office/drawing/2014/main" id="{1AC16B6F-C384-B773-E86F-C677F15F9F5E}"/>
              </a:ext>
            </a:extLst>
          </p:cNvPr>
          <p:cNvGrpSpPr>
            <a:grpSpLocks/>
          </p:cNvGrpSpPr>
          <p:nvPr/>
        </p:nvGrpSpPr>
        <p:grpSpPr bwMode="auto">
          <a:xfrm>
            <a:off x="5265738" y="2355850"/>
            <a:ext cx="1612900" cy="593725"/>
            <a:chOff x="4161" y="1314"/>
            <a:chExt cx="1016" cy="374"/>
          </a:xfrm>
        </p:grpSpPr>
        <p:sp>
          <p:nvSpPr>
            <p:cNvPr id="59446" name="Line 17">
              <a:extLst>
                <a:ext uri="{FF2B5EF4-FFF2-40B4-BE49-F238E27FC236}">
                  <a16:creationId xmlns:a16="http://schemas.microsoft.com/office/drawing/2014/main" id="{8C70B717-CBC8-6512-9328-A345E07BA641}"/>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47" name="Rectangle 18">
              <a:extLst>
                <a:ext uri="{FF2B5EF4-FFF2-40B4-BE49-F238E27FC236}">
                  <a16:creationId xmlns:a16="http://schemas.microsoft.com/office/drawing/2014/main" id="{5DFBD318-D593-885B-1A8B-955726D23E01}"/>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9448" name="Group 19">
              <a:extLst>
                <a:ext uri="{FF2B5EF4-FFF2-40B4-BE49-F238E27FC236}">
                  <a16:creationId xmlns:a16="http://schemas.microsoft.com/office/drawing/2014/main" id="{07D0922D-9027-27D3-3AA6-5B8252B48E0E}"/>
                </a:ext>
              </a:extLst>
            </p:cNvPr>
            <p:cNvGrpSpPr>
              <a:grpSpLocks/>
            </p:cNvGrpSpPr>
            <p:nvPr/>
          </p:nvGrpSpPr>
          <p:grpSpPr bwMode="auto">
            <a:xfrm>
              <a:off x="4161" y="1314"/>
              <a:ext cx="1016" cy="366"/>
              <a:chOff x="4161" y="1314"/>
              <a:chExt cx="1016" cy="366"/>
            </a:xfrm>
          </p:grpSpPr>
          <p:sp>
            <p:nvSpPr>
              <p:cNvPr id="59449" name="Rectangle 20">
                <a:extLst>
                  <a:ext uri="{FF2B5EF4-FFF2-40B4-BE49-F238E27FC236}">
                    <a16:creationId xmlns:a16="http://schemas.microsoft.com/office/drawing/2014/main" id="{73DBFEFF-1FA8-C22E-1477-4D05CC0FB92C}"/>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9450" name="Group 21">
                <a:extLst>
                  <a:ext uri="{FF2B5EF4-FFF2-40B4-BE49-F238E27FC236}">
                    <a16:creationId xmlns:a16="http://schemas.microsoft.com/office/drawing/2014/main" id="{51DE368F-348A-A30F-EDAC-FE93355F6221}"/>
                  </a:ext>
                </a:extLst>
              </p:cNvPr>
              <p:cNvGrpSpPr>
                <a:grpSpLocks/>
              </p:cNvGrpSpPr>
              <p:nvPr/>
            </p:nvGrpSpPr>
            <p:grpSpPr bwMode="auto">
              <a:xfrm>
                <a:off x="4760" y="1377"/>
                <a:ext cx="417" cy="257"/>
                <a:chOff x="4760" y="1377"/>
                <a:chExt cx="417" cy="257"/>
              </a:xfrm>
            </p:grpSpPr>
            <p:sp>
              <p:nvSpPr>
                <p:cNvPr id="59451" name="Line 22">
                  <a:extLst>
                    <a:ext uri="{FF2B5EF4-FFF2-40B4-BE49-F238E27FC236}">
                      <a16:creationId xmlns:a16="http://schemas.microsoft.com/office/drawing/2014/main" id="{BF7B2EEC-7EF6-C85B-EB8C-9BC1361B4973}"/>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9452" name="Group 23">
                  <a:extLst>
                    <a:ext uri="{FF2B5EF4-FFF2-40B4-BE49-F238E27FC236}">
                      <a16:creationId xmlns:a16="http://schemas.microsoft.com/office/drawing/2014/main" id="{0A7FD856-AB4C-FC9B-FEC0-DCF691BF01F6}"/>
                    </a:ext>
                  </a:extLst>
                </p:cNvPr>
                <p:cNvGrpSpPr>
                  <a:grpSpLocks/>
                </p:cNvGrpSpPr>
                <p:nvPr/>
              </p:nvGrpSpPr>
              <p:grpSpPr bwMode="auto">
                <a:xfrm>
                  <a:off x="5112" y="1377"/>
                  <a:ext cx="56" cy="257"/>
                  <a:chOff x="4434" y="2159"/>
                  <a:chExt cx="56" cy="257"/>
                </a:xfrm>
              </p:grpSpPr>
              <p:sp>
                <p:nvSpPr>
                  <p:cNvPr id="59453" name="Line 24">
                    <a:extLst>
                      <a:ext uri="{FF2B5EF4-FFF2-40B4-BE49-F238E27FC236}">
                        <a16:creationId xmlns:a16="http://schemas.microsoft.com/office/drawing/2014/main" id="{7887EBD3-8CCA-2BAD-CD1B-1D2D5EB88A48}"/>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54" name="Line 25">
                    <a:extLst>
                      <a:ext uri="{FF2B5EF4-FFF2-40B4-BE49-F238E27FC236}">
                        <a16:creationId xmlns:a16="http://schemas.microsoft.com/office/drawing/2014/main" id="{A0DD7A90-3417-0A5F-064E-848E01520E4A}"/>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59402" name="Text Box 26">
            <a:extLst>
              <a:ext uri="{FF2B5EF4-FFF2-40B4-BE49-F238E27FC236}">
                <a16:creationId xmlns:a16="http://schemas.microsoft.com/office/drawing/2014/main" id="{A6115BAF-CDBF-974E-1D43-DDEF498660BE}"/>
              </a:ext>
            </a:extLst>
          </p:cNvPr>
          <p:cNvSpPr txBox="1">
            <a:spLocks noChangeArrowheads="1"/>
          </p:cNvSpPr>
          <p:nvPr/>
        </p:nvSpPr>
        <p:spPr bwMode="auto">
          <a:xfrm>
            <a:off x="533400" y="14478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grpSp>
        <p:nvGrpSpPr>
          <p:cNvPr id="59403" name="Group 27">
            <a:extLst>
              <a:ext uri="{FF2B5EF4-FFF2-40B4-BE49-F238E27FC236}">
                <a16:creationId xmlns:a16="http://schemas.microsoft.com/office/drawing/2014/main" id="{FD575064-738A-8068-23C0-7C247719AF21}"/>
              </a:ext>
            </a:extLst>
          </p:cNvPr>
          <p:cNvGrpSpPr>
            <a:grpSpLocks/>
          </p:cNvGrpSpPr>
          <p:nvPr/>
        </p:nvGrpSpPr>
        <p:grpSpPr bwMode="auto">
          <a:xfrm>
            <a:off x="2362200" y="3975100"/>
            <a:ext cx="1096963" cy="581025"/>
            <a:chOff x="600" y="1356"/>
            <a:chExt cx="818" cy="444"/>
          </a:xfrm>
        </p:grpSpPr>
        <p:sp>
          <p:nvSpPr>
            <p:cNvPr id="59444" name="Rectangle 28">
              <a:extLst>
                <a:ext uri="{FF2B5EF4-FFF2-40B4-BE49-F238E27FC236}">
                  <a16:creationId xmlns:a16="http://schemas.microsoft.com/office/drawing/2014/main" id="{1F4EE57C-C32A-2600-7B81-87018FBD8527}"/>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9445" name="Line 29">
              <a:extLst>
                <a:ext uri="{FF2B5EF4-FFF2-40B4-BE49-F238E27FC236}">
                  <a16:creationId xmlns:a16="http://schemas.microsoft.com/office/drawing/2014/main" id="{64515B0A-9F8F-586E-55D7-EC8FBD62A7F7}"/>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404" name="Line 30">
            <a:extLst>
              <a:ext uri="{FF2B5EF4-FFF2-40B4-BE49-F238E27FC236}">
                <a16:creationId xmlns:a16="http://schemas.microsoft.com/office/drawing/2014/main" id="{671C6811-614F-8E2E-B6C9-1C7867589841}"/>
              </a:ext>
            </a:extLst>
          </p:cNvPr>
          <p:cNvSpPr>
            <a:spLocks noChangeShapeType="1"/>
          </p:cNvSpPr>
          <p:nvPr/>
        </p:nvSpPr>
        <p:spPr bwMode="auto">
          <a:xfrm>
            <a:off x="4876800" y="3365500"/>
            <a:ext cx="573088"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9405" name="Group 31">
            <a:extLst>
              <a:ext uri="{FF2B5EF4-FFF2-40B4-BE49-F238E27FC236}">
                <a16:creationId xmlns:a16="http://schemas.microsoft.com/office/drawing/2014/main" id="{2095AE21-49E7-9BD2-36F8-AED52E8B6B95}"/>
              </a:ext>
            </a:extLst>
          </p:cNvPr>
          <p:cNvGrpSpPr>
            <a:grpSpLocks/>
          </p:cNvGrpSpPr>
          <p:nvPr/>
        </p:nvGrpSpPr>
        <p:grpSpPr bwMode="auto">
          <a:xfrm>
            <a:off x="3889375" y="3975100"/>
            <a:ext cx="1473200" cy="581025"/>
            <a:chOff x="600" y="1356"/>
            <a:chExt cx="1099" cy="444"/>
          </a:xfrm>
        </p:grpSpPr>
        <p:grpSp>
          <p:nvGrpSpPr>
            <p:cNvPr id="59440" name="Group 32">
              <a:extLst>
                <a:ext uri="{FF2B5EF4-FFF2-40B4-BE49-F238E27FC236}">
                  <a16:creationId xmlns:a16="http://schemas.microsoft.com/office/drawing/2014/main" id="{FB43BF55-589B-FB66-5794-500000D28DB3}"/>
                </a:ext>
              </a:extLst>
            </p:cNvPr>
            <p:cNvGrpSpPr>
              <a:grpSpLocks/>
            </p:cNvGrpSpPr>
            <p:nvPr/>
          </p:nvGrpSpPr>
          <p:grpSpPr bwMode="auto">
            <a:xfrm>
              <a:off x="600" y="1356"/>
              <a:ext cx="818" cy="444"/>
              <a:chOff x="600" y="1356"/>
              <a:chExt cx="818" cy="444"/>
            </a:xfrm>
          </p:grpSpPr>
          <p:sp>
            <p:nvSpPr>
              <p:cNvPr id="59442" name="Rectangle 33">
                <a:extLst>
                  <a:ext uri="{FF2B5EF4-FFF2-40B4-BE49-F238E27FC236}">
                    <a16:creationId xmlns:a16="http://schemas.microsoft.com/office/drawing/2014/main" id="{A21802DA-722D-DACF-1F32-6F3E122AF439}"/>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9443" name="Line 34">
                <a:extLst>
                  <a:ext uri="{FF2B5EF4-FFF2-40B4-BE49-F238E27FC236}">
                    <a16:creationId xmlns:a16="http://schemas.microsoft.com/office/drawing/2014/main" id="{68B7C638-1BCB-A232-9F91-3C6507F75C62}"/>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441" name="Line 35">
              <a:extLst>
                <a:ext uri="{FF2B5EF4-FFF2-40B4-BE49-F238E27FC236}">
                  <a16:creationId xmlns:a16="http://schemas.microsoft.com/office/drawing/2014/main" id="{F5E144AE-FECC-6091-FC25-E0DE2B5F4CCA}"/>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9406" name="Text Box 36">
            <a:extLst>
              <a:ext uri="{FF2B5EF4-FFF2-40B4-BE49-F238E27FC236}">
                <a16:creationId xmlns:a16="http://schemas.microsoft.com/office/drawing/2014/main" id="{F2712FAE-9F00-0D46-3BF8-5242C2932F9F}"/>
              </a:ext>
            </a:extLst>
          </p:cNvPr>
          <p:cNvSpPr txBox="1">
            <a:spLocks noChangeArrowheads="1"/>
          </p:cNvSpPr>
          <p:nvPr/>
        </p:nvSpPr>
        <p:spPr bwMode="auto">
          <a:xfrm>
            <a:off x="2592388" y="40370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9407" name="Text Box 37">
            <a:extLst>
              <a:ext uri="{FF2B5EF4-FFF2-40B4-BE49-F238E27FC236}">
                <a16:creationId xmlns:a16="http://schemas.microsoft.com/office/drawing/2014/main" id="{5937E605-262F-EE66-881D-B0A07C0AB299}"/>
              </a:ext>
            </a:extLst>
          </p:cNvPr>
          <p:cNvSpPr txBox="1">
            <a:spLocks noChangeArrowheads="1"/>
          </p:cNvSpPr>
          <p:nvPr/>
        </p:nvSpPr>
        <p:spPr bwMode="auto">
          <a:xfrm>
            <a:off x="4029075" y="40370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9408" name="Text Box 38">
            <a:extLst>
              <a:ext uri="{FF2B5EF4-FFF2-40B4-BE49-F238E27FC236}">
                <a16:creationId xmlns:a16="http://schemas.microsoft.com/office/drawing/2014/main" id="{6AB8BA30-BCA0-E303-AE63-7BE58CC09F37}"/>
              </a:ext>
            </a:extLst>
          </p:cNvPr>
          <p:cNvSpPr txBox="1">
            <a:spLocks noChangeArrowheads="1"/>
          </p:cNvSpPr>
          <p:nvPr/>
        </p:nvSpPr>
        <p:spPr bwMode="auto">
          <a:xfrm>
            <a:off x="685800" y="32131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9409" name="Line 39">
            <a:extLst>
              <a:ext uri="{FF2B5EF4-FFF2-40B4-BE49-F238E27FC236}">
                <a16:creationId xmlns:a16="http://schemas.microsoft.com/office/drawing/2014/main" id="{D0432534-0C65-E2AC-EF5A-E913D019A529}"/>
              </a:ext>
            </a:extLst>
          </p:cNvPr>
          <p:cNvSpPr>
            <a:spLocks noChangeShapeType="1"/>
          </p:cNvSpPr>
          <p:nvPr/>
        </p:nvSpPr>
        <p:spPr bwMode="auto">
          <a:xfrm>
            <a:off x="1600200" y="3441700"/>
            <a:ext cx="685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9410" name="Group 40">
            <a:extLst>
              <a:ext uri="{FF2B5EF4-FFF2-40B4-BE49-F238E27FC236}">
                <a16:creationId xmlns:a16="http://schemas.microsoft.com/office/drawing/2014/main" id="{5AAAD2C8-2D81-5568-9C7E-D98E984C3BC8}"/>
              </a:ext>
            </a:extLst>
          </p:cNvPr>
          <p:cNvGrpSpPr>
            <a:grpSpLocks/>
          </p:cNvGrpSpPr>
          <p:nvPr/>
        </p:nvGrpSpPr>
        <p:grpSpPr bwMode="auto">
          <a:xfrm>
            <a:off x="5418138" y="3968750"/>
            <a:ext cx="1612900" cy="593725"/>
            <a:chOff x="4161" y="1314"/>
            <a:chExt cx="1016" cy="374"/>
          </a:xfrm>
        </p:grpSpPr>
        <p:sp>
          <p:nvSpPr>
            <p:cNvPr id="59431" name="Line 41">
              <a:extLst>
                <a:ext uri="{FF2B5EF4-FFF2-40B4-BE49-F238E27FC236}">
                  <a16:creationId xmlns:a16="http://schemas.microsoft.com/office/drawing/2014/main" id="{6BFAF320-A7A3-AE63-C1F4-CE7E1EE8A98C}"/>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32" name="Rectangle 42">
              <a:extLst>
                <a:ext uri="{FF2B5EF4-FFF2-40B4-BE49-F238E27FC236}">
                  <a16:creationId xmlns:a16="http://schemas.microsoft.com/office/drawing/2014/main" id="{F766384B-B7C6-80B7-9EE4-BB0047253D16}"/>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9433" name="Group 43">
              <a:extLst>
                <a:ext uri="{FF2B5EF4-FFF2-40B4-BE49-F238E27FC236}">
                  <a16:creationId xmlns:a16="http://schemas.microsoft.com/office/drawing/2014/main" id="{44C6E8D2-3EDE-ED7F-8D8C-4CB420309B07}"/>
                </a:ext>
              </a:extLst>
            </p:cNvPr>
            <p:cNvGrpSpPr>
              <a:grpSpLocks/>
            </p:cNvGrpSpPr>
            <p:nvPr/>
          </p:nvGrpSpPr>
          <p:grpSpPr bwMode="auto">
            <a:xfrm>
              <a:off x="4161" y="1314"/>
              <a:ext cx="1016" cy="366"/>
              <a:chOff x="4161" y="1314"/>
              <a:chExt cx="1016" cy="366"/>
            </a:xfrm>
          </p:grpSpPr>
          <p:sp>
            <p:nvSpPr>
              <p:cNvPr id="59434" name="Rectangle 44">
                <a:extLst>
                  <a:ext uri="{FF2B5EF4-FFF2-40B4-BE49-F238E27FC236}">
                    <a16:creationId xmlns:a16="http://schemas.microsoft.com/office/drawing/2014/main" id="{74E5E470-AFD8-08F4-8208-EA9CEC3DD9E2}"/>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9435" name="Group 45">
                <a:extLst>
                  <a:ext uri="{FF2B5EF4-FFF2-40B4-BE49-F238E27FC236}">
                    <a16:creationId xmlns:a16="http://schemas.microsoft.com/office/drawing/2014/main" id="{80483293-284F-A419-3B82-7A88754A712C}"/>
                  </a:ext>
                </a:extLst>
              </p:cNvPr>
              <p:cNvGrpSpPr>
                <a:grpSpLocks/>
              </p:cNvGrpSpPr>
              <p:nvPr/>
            </p:nvGrpSpPr>
            <p:grpSpPr bwMode="auto">
              <a:xfrm>
                <a:off x="4760" y="1377"/>
                <a:ext cx="417" cy="257"/>
                <a:chOff x="4760" y="1377"/>
                <a:chExt cx="417" cy="257"/>
              </a:xfrm>
            </p:grpSpPr>
            <p:sp>
              <p:nvSpPr>
                <p:cNvPr id="59436" name="Line 46">
                  <a:extLst>
                    <a:ext uri="{FF2B5EF4-FFF2-40B4-BE49-F238E27FC236}">
                      <a16:creationId xmlns:a16="http://schemas.microsoft.com/office/drawing/2014/main" id="{193ADB41-FB65-EEBC-6D32-C266608BBBF5}"/>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9437" name="Group 47">
                  <a:extLst>
                    <a:ext uri="{FF2B5EF4-FFF2-40B4-BE49-F238E27FC236}">
                      <a16:creationId xmlns:a16="http://schemas.microsoft.com/office/drawing/2014/main" id="{8934DB0D-42BE-FA91-BCB9-08B91A4E286F}"/>
                    </a:ext>
                  </a:extLst>
                </p:cNvPr>
                <p:cNvGrpSpPr>
                  <a:grpSpLocks/>
                </p:cNvGrpSpPr>
                <p:nvPr/>
              </p:nvGrpSpPr>
              <p:grpSpPr bwMode="auto">
                <a:xfrm>
                  <a:off x="5112" y="1377"/>
                  <a:ext cx="56" cy="257"/>
                  <a:chOff x="4434" y="2159"/>
                  <a:chExt cx="56" cy="257"/>
                </a:xfrm>
              </p:grpSpPr>
              <p:sp>
                <p:nvSpPr>
                  <p:cNvPr id="59438" name="Line 48">
                    <a:extLst>
                      <a:ext uri="{FF2B5EF4-FFF2-40B4-BE49-F238E27FC236}">
                        <a16:creationId xmlns:a16="http://schemas.microsoft.com/office/drawing/2014/main" id="{985EB6C2-AF8C-D0F0-E3B7-6B41CE99E711}"/>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39" name="Line 49">
                    <a:extLst>
                      <a:ext uri="{FF2B5EF4-FFF2-40B4-BE49-F238E27FC236}">
                        <a16:creationId xmlns:a16="http://schemas.microsoft.com/office/drawing/2014/main" id="{96F21DFF-480B-EC38-5B25-81DF1AF86D96}"/>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59411" name="Line 50">
            <a:extLst>
              <a:ext uri="{FF2B5EF4-FFF2-40B4-BE49-F238E27FC236}">
                <a16:creationId xmlns:a16="http://schemas.microsoft.com/office/drawing/2014/main" id="{1F6A1C16-790B-88BB-510B-36096AB6AC4F}"/>
              </a:ext>
            </a:extLst>
          </p:cNvPr>
          <p:cNvSpPr>
            <a:spLocks noChangeShapeType="1"/>
          </p:cNvSpPr>
          <p:nvPr/>
        </p:nvSpPr>
        <p:spPr bwMode="auto">
          <a:xfrm>
            <a:off x="3733800" y="3746500"/>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412" name="Line 51">
            <a:extLst>
              <a:ext uri="{FF2B5EF4-FFF2-40B4-BE49-F238E27FC236}">
                <a16:creationId xmlns:a16="http://schemas.microsoft.com/office/drawing/2014/main" id="{8ABFE14C-A294-3D05-BB0B-A9880434DFCC}"/>
              </a:ext>
            </a:extLst>
          </p:cNvPr>
          <p:cNvSpPr>
            <a:spLocks noChangeShapeType="1"/>
          </p:cNvSpPr>
          <p:nvPr/>
        </p:nvSpPr>
        <p:spPr bwMode="auto">
          <a:xfrm flipH="1">
            <a:off x="3706813" y="3756025"/>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413" name="Freeform 52">
            <a:extLst>
              <a:ext uri="{FF2B5EF4-FFF2-40B4-BE49-F238E27FC236}">
                <a16:creationId xmlns:a16="http://schemas.microsoft.com/office/drawing/2014/main" id="{2CFA9806-B7A0-E2B0-F8A1-AB0487A30451}"/>
              </a:ext>
            </a:extLst>
          </p:cNvPr>
          <p:cNvSpPr>
            <a:spLocks/>
          </p:cNvSpPr>
          <p:nvPr/>
        </p:nvSpPr>
        <p:spPr bwMode="auto">
          <a:xfrm>
            <a:off x="3225800" y="3200400"/>
            <a:ext cx="1651000" cy="1079500"/>
          </a:xfrm>
          <a:custGeom>
            <a:avLst/>
            <a:gdLst>
              <a:gd name="T0" fmla="*/ 2147483647 w 1040"/>
              <a:gd name="T1" fmla="*/ 2147483647 h 680"/>
              <a:gd name="T2" fmla="*/ 2147483647 w 1040"/>
              <a:gd name="T3" fmla="*/ 2147483647 h 680"/>
              <a:gd name="T4" fmla="*/ 2147483647 w 1040"/>
              <a:gd name="T5" fmla="*/ 2147483647 h 680"/>
              <a:gd name="T6" fmla="*/ 2147483647 w 1040"/>
              <a:gd name="T7" fmla="*/ 2147483647 h 680"/>
              <a:gd name="T8" fmla="*/ 0 60000 65536"/>
              <a:gd name="T9" fmla="*/ 0 60000 65536"/>
              <a:gd name="T10" fmla="*/ 0 60000 65536"/>
              <a:gd name="T11" fmla="*/ 0 60000 65536"/>
              <a:gd name="T12" fmla="*/ 0 w 1040"/>
              <a:gd name="T13" fmla="*/ 0 h 680"/>
              <a:gd name="T14" fmla="*/ 1040 w 1040"/>
              <a:gd name="T15" fmla="*/ 680 h 680"/>
            </a:gdLst>
            <a:ahLst/>
            <a:cxnLst>
              <a:cxn ang="T8">
                <a:pos x="T0" y="T1"/>
              </a:cxn>
              <a:cxn ang="T9">
                <a:pos x="T2" y="T3"/>
              </a:cxn>
              <a:cxn ang="T10">
                <a:pos x="T4" y="T5"/>
              </a:cxn>
              <a:cxn ang="T11">
                <a:pos x="T6" y="T7"/>
              </a:cxn>
            </a:cxnLst>
            <a:rect l="T12" t="T13" r="T14" b="T15"/>
            <a:pathLst>
              <a:path w="1040" h="680">
                <a:moveTo>
                  <a:pt x="80" y="680"/>
                </a:moveTo>
                <a:cubicBezTo>
                  <a:pt x="40" y="472"/>
                  <a:pt x="0" y="264"/>
                  <a:pt x="80" y="152"/>
                </a:cubicBezTo>
                <a:cubicBezTo>
                  <a:pt x="160" y="40"/>
                  <a:pt x="400" y="16"/>
                  <a:pt x="560" y="8"/>
                </a:cubicBezTo>
                <a:cubicBezTo>
                  <a:pt x="720" y="0"/>
                  <a:pt x="880" y="52"/>
                  <a:pt x="1040" y="104"/>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9414" name="Group 53">
            <a:extLst>
              <a:ext uri="{FF2B5EF4-FFF2-40B4-BE49-F238E27FC236}">
                <a16:creationId xmlns:a16="http://schemas.microsoft.com/office/drawing/2014/main" id="{70EC923F-0613-94B3-B937-254E77F3923C}"/>
              </a:ext>
            </a:extLst>
          </p:cNvPr>
          <p:cNvGrpSpPr>
            <a:grpSpLocks/>
          </p:cNvGrpSpPr>
          <p:nvPr/>
        </p:nvGrpSpPr>
        <p:grpSpPr bwMode="auto">
          <a:xfrm>
            <a:off x="2362200" y="5362575"/>
            <a:ext cx="1096963" cy="581025"/>
            <a:chOff x="600" y="1356"/>
            <a:chExt cx="818" cy="444"/>
          </a:xfrm>
        </p:grpSpPr>
        <p:sp>
          <p:nvSpPr>
            <p:cNvPr id="59429" name="Rectangle 54">
              <a:extLst>
                <a:ext uri="{FF2B5EF4-FFF2-40B4-BE49-F238E27FC236}">
                  <a16:creationId xmlns:a16="http://schemas.microsoft.com/office/drawing/2014/main" id="{6C5EEB65-2E2F-4F85-3295-23A330A44022}"/>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9430" name="Line 55">
              <a:extLst>
                <a:ext uri="{FF2B5EF4-FFF2-40B4-BE49-F238E27FC236}">
                  <a16:creationId xmlns:a16="http://schemas.microsoft.com/office/drawing/2014/main" id="{8F22D5C6-A2A2-1237-D967-11CB6AF1DB7D}"/>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415" name="Text Box 56">
            <a:extLst>
              <a:ext uri="{FF2B5EF4-FFF2-40B4-BE49-F238E27FC236}">
                <a16:creationId xmlns:a16="http://schemas.microsoft.com/office/drawing/2014/main" id="{A2294122-44AB-50A9-14D8-5CF7D6DF1BF6}"/>
              </a:ext>
            </a:extLst>
          </p:cNvPr>
          <p:cNvSpPr txBox="1">
            <a:spLocks noChangeArrowheads="1"/>
          </p:cNvSpPr>
          <p:nvPr/>
        </p:nvSpPr>
        <p:spPr bwMode="auto">
          <a:xfrm>
            <a:off x="2592388" y="54244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9416" name="Line 57">
            <a:extLst>
              <a:ext uri="{FF2B5EF4-FFF2-40B4-BE49-F238E27FC236}">
                <a16:creationId xmlns:a16="http://schemas.microsoft.com/office/drawing/2014/main" id="{4DDEE6A4-7BDD-F91B-F6E7-59B4523738FA}"/>
              </a:ext>
            </a:extLst>
          </p:cNvPr>
          <p:cNvSpPr>
            <a:spLocks noChangeShapeType="1"/>
          </p:cNvSpPr>
          <p:nvPr/>
        </p:nvSpPr>
        <p:spPr bwMode="auto">
          <a:xfrm>
            <a:off x="1600200" y="4829175"/>
            <a:ext cx="685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17" name="Text Box 58">
            <a:extLst>
              <a:ext uri="{FF2B5EF4-FFF2-40B4-BE49-F238E27FC236}">
                <a16:creationId xmlns:a16="http://schemas.microsoft.com/office/drawing/2014/main" id="{0CFA7922-B041-1082-31E5-6548A2940F33}"/>
              </a:ext>
            </a:extLst>
          </p:cNvPr>
          <p:cNvSpPr txBox="1">
            <a:spLocks noChangeArrowheads="1"/>
          </p:cNvSpPr>
          <p:nvPr/>
        </p:nvSpPr>
        <p:spPr bwMode="auto">
          <a:xfrm>
            <a:off x="685800" y="4448175"/>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9418" name="Line 59">
            <a:extLst>
              <a:ext uri="{FF2B5EF4-FFF2-40B4-BE49-F238E27FC236}">
                <a16:creationId xmlns:a16="http://schemas.microsoft.com/office/drawing/2014/main" id="{FB089733-4F6D-548D-44FB-B65BDA1050E2}"/>
              </a:ext>
            </a:extLst>
          </p:cNvPr>
          <p:cNvSpPr>
            <a:spLocks noChangeShapeType="1"/>
          </p:cNvSpPr>
          <p:nvPr/>
        </p:nvSpPr>
        <p:spPr bwMode="auto">
          <a:xfrm>
            <a:off x="3505200" y="5638800"/>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9419" name="Group 60">
            <a:extLst>
              <a:ext uri="{FF2B5EF4-FFF2-40B4-BE49-F238E27FC236}">
                <a16:creationId xmlns:a16="http://schemas.microsoft.com/office/drawing/2014/main" id="{715A7F28-37EF-B591-1E10-ACA12FDAA273}"/>
              </a:ext>
            </a:extLst>
          </p:cNvPr>
          <p:cNvGrpSpPr>
            <a:grpSpLocks/>
          </p:cNvGrpSpPr>
          <p:nvPr/>
        </p:nvGrpSpPr>
        <p:grpSpPr bwMode="auto">
          <a:xfrm>
            <a:off x="4038600" y="5349875"/>
            <a:ext cx="1612900" cy="593725"/>
            <a:chOff x="4161" y="1314"/>
            <a:chExt cx="1016" cy="374"/>
          </a:xfrm>
        </p:grpSpPr>
        <p:sp>
          <p:nvSpPr>
            <p:cNvPr id="59420" name="Line 61">
              <a:extLst>
                <a:ext uri="{FF2B5EF4-FFF2-40B4-BE49-F238E27FC236}">
                  <a16:creationId xmlns:a16="http://schemas.microsoft.com/office/drawing/2014/main" id="{3778D114-9E07-5D60-1BED-640E2F418980}"/>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21" name="Rectangle 62">
              <a:extLst>
                <a:ext uri="{FF2B5EF4-FFF2-40B4-BE49-F238E27FC236}">
                  <a16:creationId xmlns:a16="http://schemas.microsoft.com/office/drawing/2014/main" id="{D8EDE489-ADA7-C680-D8F1-C8E6BAA2E62D}"/>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9422" name="Group 63">
              <a:extLst>
                <a:ext uri="{FF2B5EF4-FFF2-40B4-BE49-F238E27FC236}">
                  <a16:creationId xmlns:a16="http://schemas.microsoft.com/office/drawing/2014/main" id="{AE8C87E8-8842-4E60-CEF5-4BC3B87AF9DB}"/>
                </a:ext>
              </a:extLst>
            </p:cNvPr>
            <p:cNvGrpSpPr>
              <a:grpSpLocks/>
            </p:cNvGrpSpPr>
            <p:nvPr/>
          </p:nvGrpSpPr>
          <p:grpSpPr bwMode="auto">
            <a:xfrm>
              <a:off x="4161" y="1314"/>
              <a:ext cx="1016" cy="366"/>
              <a:chOff x="4161" y="1314"/>
              <a:chExt cx="1016" cy="366"/>
            </a:xfrm>
          </p:grpSpPr>
          <p:sp>
            <p:nvSpPr>
              <p:cNvPr id="59423" name="Rectangle 64">
                <a:extLst>
                  <a:ext uri="{FF2B5EF4-FFF2-40B4-BE49-F238E27FC236}">
                    <a16:creationId xmlns:a16="http://schemas.microsoft.com/office/drawing/2014/main" id="{4B602A7A-6518-183E-3828-4C32074A73D7}"/>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9424" name="Group 65">
                <a:extLst>
                  <a:ext uri="{FF2B5EF4-FFF2-40B4-BE49-F238E27FC236}">
                    <a16:creationId xmlns:a16="http://schemas.microsoft.com/office/drawing/2014/main" id="{3F00EF7F-9FAD-BAC2-4613-5CC36DD3DE37}"/>
                  </a:ext>
                </a:extLst>
              </p:cNvPr>
              <p:cNvGrpSpPr>
                <a:grpSpLocks/>
              </p:cNvGrpSpPr>
              <p:nvPr/>
            </p:nvGrpSpPr>
            <p:grpSpPr bwMode="auto">
              <a:xfrm>
                <a:off x="4760" y="1377"/>
                <a:ext cx="417" cy="257"/>
                <a:chOff x="4760" y="1377"/>
                <a:chExt cx="417" cy="257"/>
              </a:xfrm>
            </p:grpSpPr>
            <p:sp>
              <p:nvSpPr>
                <p:cNvPr id="59425" name="Line 66">
                  <a:extLst>
                    <a:ext uri="{FF2B5EF4-FFF2-40B4-BE49-F238E27FC236}">
                      <a16:creationId xmlns:a16="http://schemas.microsoft.com/office/drawing/2014/main" id="{9D99ADC5-1CD5-F2CE-997E-17C457D16ACE}"/>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9426" name="Group 67">
                  <a:extLst>
                    <a:ext uri="{FF2B5EF4-FFF2-40B4-BE49-F238E27FC236}">
                      <a16:creationId xmlns:a16="http://schemas.microsoft.com/office/drawing/2014/main" id="{BA7BE20D-29D6-C124-8257-125195694D35}"/>
                    </a:ext>
                  </a:extLst>
                </p:cNvPr>
                <p:cNvGrpSpPr>
                  <a:grpSpLocks/>
                </p:cNvGrpSpPr>
                <p:nvPr/>
              </p:nvGrpSpPr>
              <p:grpSpPr bwMode="auto">
                <a:xfrm>
                  <a:off x="5112" y="1377"/>
                  <a:ext cx="56" cy="257"/>
                  <a:chOff x="4434" y="2159"/>
                  <a:chExt cx="56" cy="257"/>
                </a:xfrm>
              </p:grpSpPr>
              <p:sp>
                <p:nvSpPr>
                  <p:cNvPr id="59427" name="Line 68">
                    <a:extLst>
                      <a:ext uri="{FF2B5EF4-FFF2-40B4-BE49-F238E27FC236}">
                        <a16:creationId xmlns:a16="http://schemas.microsoft.com/office/drawing/2014/main" id="{D2FD3AB0-928D-5F57-DA5E-3973C953C334}"/>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28" name="Line 69">
                    <a:extLst>
                      <a:ext uri="{FF2B5EF4-FFF2-40B4-BE49-F238E27FC236}">
                        <a16:creationId xmlns:a16="http://schemas.microsoft.com/office/drawing/2014/main" id="{5D35A33D-21F4-1EAB-EDF7-BB56477EBD43}"/>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12172A7-3C7F-9F18-91A3-74DAC7406353}"/>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32E2C4FF-F390-4EBA-87A3-CBEB1880BF9E}" type="slidenum">
              <a:rPr lang="en-US" altLang="en-US" sz="1000">
                <a:latin typeface="Arial" panose="020B0604020202020204" pitchFamily="34" charset="0"/>
              </a:rPr>
              <a:pPr/>
              <a:t>56</a:t>
            </a:fld>
            <a:endParaRPr lang="en-US" altLang="en-US" sz="1000">
              <a:latin typeface="Arial" panose="020B0604020202020204" pitchFamily="34" charset="0"/>
            </a:endParaRPr>
          </a:p>
        </p:txBody>
      </p:sp>
      <p:sp>
        <p:nvSpPr>
          <p:cNvPr id="60419" name="Rectangle 8">
            <a:extLst>
              <a:ext uri="{FF2B5EF4-FFF2-40B4-BE49-F238E27FC236}">
                <a16:creationId xmlns:a16="http://schemas.microsoft.com/office/drawing/2014/main" id="{4B2214A9-54A3-0624-B133-BA37A91525D4}"/>
              </a:ext>
            </a:extLst>
          </p:cNvPr>
          <p:cNvSpPr>
            <a:spLocks noGrp="1" noChangeArrowheads="1"/>
          </p:cNvSpPr>
          <p:nvPr>
            <p:ph type="title"/>
          </p:nvPr>
        </p:nvSpPr>
        <p:spPr>
          <a:xfrm>
            <a:off x="457200" y="152400"/>
            <a:ext cx="8229600" cy="1371600"/>
          </a:xfrm>
        </p:spPr>
        <p:txBody>
          <a:bodyPr/>
          <a:lstStyle/>
          <a:p>
            <a:pPr eaLnBrk="1" hangingPunct="1"/>
            <a:r>
              <a:rPr lang="en-US" altLang="en-US" sz="3200" dirty="0"/>
              <a:t>Deleting a Specified Node from a Linked List</a:t>
            </a:r>
          </a:p>
        </p:txBody>
      </p:sp>
      <p:pic>
        <p:nvPicPr>
          <p:cNvPr id="60420" name="Picture 4" descr="carrano0410">
            <a:extLst>
              <a:ext uri="{FF2B5EF4-FFF2-40B4-BE49-F238E27FC236}">
                <a16:creationId xmlns:a16="http://schemas.microsoft.com/office/drawing/2014/main" id="{C59203CF-6B60-AA39-2A59-98561B9F0ED7}"/>
              </a:ext>
            </a:extLst>
          </p:cNvPr>
          <p:cNvPicPr preferRelativeResize="0">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447800" y="1676400"/>
            <a:ext cx="6362700" cy="1820863"/>
          </a:xfrm>
          <a:noFill/>
        </p:spPr>
      </p:pic>
      <p:pic>
        <p:nvPicPr>
          <p:cNvPr id="60421" name="Picture 7" descr="carrano0411">
            <a:extLst>
              <a:ext uri="{FF2B5EF4-FFF2-40B4-BE49-F238E27FC236}">
                <a16:creationId xmlns:a16="http://schemas.microsoft.com/office/drawing/2014/main" id="{0499D933-2232-ED4F-815B-EC83D2ADAE2E}"/>
              </a:ext>
            </a:extLst>
          </p:cNvPr>
          <p:cNvPicPr preferRelativeResize="0">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524000" y="4114800"/>
            <a:ext cx="5219700" cy="1682750"/>
          </a:xfrm>
          <a:noFill/>
        </p:spPr>
      </p:pic>
      <p:sp>
        <p:nvSpPr>
          <p:cNvPr id="60422" name="Text Box 10">
            <a:extLst>
              <a:ext uri="{FF2B5EF4-FFF2-40B4-BE49-F238E27FC236}">
                <a16:creationId xmlns:a16="http://schemas.microsoft.com/office/drawing/2014/main" id="{9D38AC15-9AEF-382E-556A-17C2B8A05D12}"/>
              </a:ext>
            </a:extLst>
          </p:cNvPr>
          <p:cNvSpPr txBox="1">
            <a:spLocks noChangeArrowheads="1"/>
          </p:cNvSpPr>
          <p:nvPr/>
        </p:nvSpPr>
        <p:spPr bwMode="auto">
          <a:xfrm>
            <a:off x="685800" y="3505200"/>
            <a:ext cx="4038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ts val="2800"/>
              </a:lnSpc>
            </a:pPr>
            <a:r>
              <a:rPr lang="en-US" altLang="en-US" sz="1400"/>
              <a:t>Deleting a node from a linked list</a:t>
            </a:r>
            <a:endParaRPr lang="en-US" altLang="en-US" sz="1400">
              <a:latin typeface="Arial" panose="020B0604020202020204" pitchFamily="34" charset="0"/>
            </a:endParaRPr>
          </a:p>
        </p:txBody>
      </p:sp>
      <p:sp>
        <p:nvSpPr>
          <p:cNvPr id="60423" name="Text Box 11">
            <a:extLst>
              <a:ext uri="{FF2B5EF4-FFF2-40B4-BE49-F238E27FC236}">
                <a16:creationId xmlns:a16="http://schemas.microsoft.com/office/drawing/2014/main" id="{0B583369-A9E7-585F-BBA5-0E330CB5EBDC}"/>
              </a:ext>
            </a:extLst>
          </p:cNvPr>
          <p:cNvSpPr txBox="1">
            <a:spLocks noChangeArrowheads="1"/>
          </p:cNvSpPr>
          <p:nvPr/>
        </p:nvSpPr>
        <p:spPr bwMode="auto">
          <a:xfrm>
            <a:off x="762000" y="5791200"/>
            <a:ext cx="4038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ts val="2800"/>
              </a:lnSpc>
            </a:pPr>
            <a:r>
              <a:rPr lang="en-US" altLang="en-US" sz="1400"/>
              <a:t>Deleting the first node</a:t>
            </a:r>
            <a:endParaRPr lang="en-US" altLang="en-US" sz="1400">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BE9EAF-F2E1-F65B-8A9B-16A39DDBE203}"/>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46381C3-708C-4CF5-A86A-77E6094B67A5}" type="slidenum">
              <a:rPr lang="en-US" altLang="en-US" sz="1000">
                <a:latin typeface="Arial" panose="020B0604020202020204" pitchFamily="34" charset="0"/>
              </a:rPr>
              <a:pPr/>
              <a:t>57</a:t>
            </a:fld>
            <a:endParaRPr lang="en-US" altLang="en-US" sz="1000">
              <a:latin typeface="Arial" panose="020B0604020202020204" pitchFamily="34" charset="0"/>
            </a:endParaRPr>
          </a:p>
        </p:txBody>
      </p:sp>
      <p:sp>
        <p:nvSpPr>
          <p:cNvPr id="61443" name="Text Box 2">
            <a:extLst>
              <a:ext uri="{FF2B5EF4-FFF2-40B4-BE49-F238E27FC236}">
                <a16:creationId xmlns:a16="http://schemas.microsoft.com/office/drawing/2014/main" id="{BEE275F2-9E52-18BA-3553-140A1A620B63}"/>
              </a:ext>
            </a:extLst>
          </p:cNvPr>
          <p:cNvSpPr txBox="1">
            <a:spLocks noChangeArrowheads="1"/>
          </p:cNvSpPr>
          <p:nvPr/>
        </p:nvSpPr>
        <p:spPr bwMode="auto">
          <a:xfrm>
            <a:off x="1219200" y="619125"/>
            <a:ext cx="87630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latin typeface="Courier New" panose="02070309020205020404" pitchFamily="49" charset="0"/>
                <a:cs typeface="Courier New" panose="02070309020205020404" pitchFamily="49" charset="0"/>
              </a:rPr>
              <a:t>Void deleteNode(float value)</a:t>
            </a:r>
            <a:br>
              <a:rPr lang="en-US" altLang="en-US" sz="1800" b="1">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ListNode *curr, *previousNode;</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 If the list is empty, do nothing.</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if (!head)</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return;</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 Determine if the first node is the one.</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if (head-&gt;data == value)</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curr = head-&gt;next;</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delete head;</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head = curr;</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a:t>
            </a:r>
            <a:br>
              <a:rPr lang="en-US" altLang="en-US" sz="1800">
                <a:cs typeface="Times New Roman" panose="02020603050405020304" pitchFamily="18" charset="0"/>
              </a:rPr>
            </a:br>
            <a:endParaRPr lang="en-US" altLang="en-US" sz="1800"/>
          </a:p>
        </p:txBody>
      </p:sp>
      <p:sp>
        <p:nvSpPr>
          <p:cNvPr id="61444" name="Text Box 3">
            <a:extLst>
              <a:ext uri="{FF2B5EF4-FFF2-40B4-BE49-F238E27FC236}">
                <a16:creationId xmlns:a16="http://schemas.microsoft.com/office/drawing/2014/main" id="{2BB8CE7E-B9AB-1452-F3A8-705EBC6D1BC9}"/>
              </a:ext>
            </a:extLst>
          </p:cNvPr>
          <p:cNvSpPr txBox="1">
            <a:spLocks noChangeArrowheads="1"/>
          </p:cNvSpPr>
          <p:nvPr/>
        </p:nvSpPr>
        <p:spPr bwMode="auto">
          <a:xfrm>
            <a:off x="55626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i="1"/>
              <a:t>Continued on next slide…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F00807-3917-EBAD-F56D-8CA53109764C}"/>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3884C3F-0F69-4BDC-A8A8-27DE1799CF4B}" type="slidenum">
              <a:rPr lang="en-US" altLang="en-US" sz="1000">
                <a:latin typeface="Arial" panose="020B0604020202020204" pitchFamily="34" charset="0"/>
              </a:rPr>
              <a:pPr/>
              <a:t>58</a:t>
            </a:fld>
            <a:endParaRPr lang="en-US" altLang="en-US" sz="1000">
              <a:latin typeface="Arial" panose="020B0604020202020204" pitchFamily="34" charset="0"/>
            </a:endParaRPr>
          </a:p>
        </p:txBody>
      </p:sp>
      <p:sp>
        <p:nvSpPr>
          <p:cNvPr id="62467" name="Rectangle 2">
            <a:extLst>
              <a:ext uri="{FF2B5EF4-FFF2-40B4-BE49-F238E27FC236}">
                <a16:creationId xmlns:a16="http://schemas.microsoft.com/office/drawing/2014/main" id="{60BDAFD3-A84E-3D09-3F85-34567805C5ED}"/>
              </a:ext>
            </a:extLst>
          </p:cNvPr>
          <p:cNvSpPr>
            <a:spLocks noChangeArrowheads="1"/>
          </p:cNvSpPr>
          <p:nvPr/>
        </p:nvSpPr>
        <p:spPr bwMode="auto">
          <a:xfrm>
            <a:off x="288925" y="1274762"/>
            <a:ext cx="8234363"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dirty="0">
                <a:latin typeface="Courier New" panose="02070309020205020404" pitchFamily="49" charset="0"/>
                <a:cs typeface="Courier New" panose="02070309020205020404" pitchFamily="49" charset="0"/>
              </a:rPr>
              <a:t>	else</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 Initialize </a:t>
            </a:r>
            <a:r>
              <a:rPr lang="en-US" altLang="en-US" sz="1800" dirty="0" err="1">
                <a:latin typeface="Courier New" panose="02070309020205020404" pitchFamily="49" charset="0"/>
                <a:cs typeface="Courier New" panose="02070309020205020404" pitchFamily="49" charset="0"/>
              </a:rPr>
              <a:t>nodePtr</a:t>
            </a:r>
            <a:r>
              <a:rPr lang="en-US" altLang="en-US" sz="1800" dirty="0">
                <a:latin typeface="Courier New" panose="02070309020205020404" pitchFamily="49" charset="0"/>
                <a:cs typeface="Courier New" panose="02070309020205020404" pitchFamily="49" charset="0"/>
              </a:rPr>
              <a:t> to head of list</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 = head;</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 Skip all nodes whose value member is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 not equal to num.</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while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 != NULL &amp;&amp;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-&gt;data != value)</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previousNode</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-&gt;next;</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 Link the previous node to the node after</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nodePtr</a:t>
            </a:r>
            <a:r>
              <a:rPr lang="en-US" altLang="en-US" sz="1800" dirty="0">
                <a:latin typeface="Courier New" panose="02070309020205020404" pitchFamily="49" charset="0"/>
                <a:cs typeface="Courier New" panose="02070309020205020404" pitchFamily="49" charset="0"/>
              </a:rPr>
              <a:t>, then delete </a:t>
            </a:r>
            <a:r>
              <a:rPr lang="en-US" altLang="en-US" sz="1800" dirty="0" err="1">
                <a:latin typeface="Courier New" panose="02070309020205020404" pitchFamily="49" charset="0"/>
                <a:cs typeface="Courier New" panose="02070309020205020404" pitchFamily="49" charset="0"/>
              </a:rPr>
              <a:t>nodePtr</a:t>
            </a:r>
            <a:r>
              <a:rPr lang="en-US" altLang="en-US" sz="1800" dirty="0">
                <a:latin typeface="Courier New" panose="02070309020205020404" pitchFamily="49" charset="0"/>
                <a:cs typeface="Courier New" panose="02070309020205020404" pitchFamily="49" charset="0"/>
              </a:rPr>
              <a:t>.</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previousNode</a:t>
            </a:r>
            <a:r>
              <a:rPr lang="en-US" altLang="en-US" sz="1800" dirty="0">
                <a:latin typeface="Courier New" panose="02070309020205020404" pitchFamily="49" charset="0"/>
                <a:cs typeface="Courier New" panose="02070309020205020404" pitchFamily="49" charset="0"/>
              </a:rPr>
              <a:t>-&gt;next =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-&gt;next;</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delete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a:t>
            </a:r>
            <a:r>
              <a:rPr lang="en-US" altLang="en-US" sz="1800" dirty="0"/>
              <a:t> </a:t>
            </a:r>
          </a:p>
        </p:txBody>
      </p:sp>
      <p:sp>
        <p:nvSpPr>
          <p:cNvPr id="62468" name="Text Box 3">
            <a:extLst>
              <a:ext uri="{FF2B5EF4-FFF2-40B4-BE49-F238E27FC236}">
                <a16:creationId xmlns:a16="http://schemas.microsoft.com/office/drawing/2014/main" id="{7B28A8FE-9C3C-E89C-3325-4DCD37C82D74}"/>
              </a:ext>
            </a:extLst>
          </p:cNvPr>
          <p:cNvSpPr txBox="1">
            <a:spLocks noChangeArrowheads="1"/>
          </p:cNvSpPr>
          <p:nvPr/>
        </p:nvSpPr>
        <p:spPr bwMode="auto">
          <a:xfrm>
            <a:off x="152400" y="5334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i="1" dirty="0"/>
              <a:t>Continued from previous slide.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4D9CA672-AAD3-CE18-A5BB-070C3C921ACF}"/>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E05EAD0-0B61-42A9-89FD-C54FC3BE6049}" type="slidenum">
              <a:rPr lang="en-US" altLang="en-US" sz="1000">
                <a:latin typeface="Arial" panose="020B0604020202020204" pitchFamily="34" charset="0"/>
              </a:rPr>
              <a:pPr/>
              <a:t>59</a:t>
            </a:fld>
            <a:endParaRPr lang="en-US" altLang="en-US" sz="1000">
              <a:latin typeface="Arial" panose="020B0604020202020204" pitchFamily="34" charset="0"/>
            </a:endParaRPr>
          </a:p>
        </p:txBody>
      </p:sp>
      <p:sp>
        <p:nvSpPr>
          <p:cNvPr id="63491" name="Rectangle 3">
            <a:extLst>
              <a:ext uri="{FF2B5EF4-FFF2-40B4-BE49-F238E27FC236}">
                <a16:creationId xmlns:a16="http://schemas.microsoft.com/office/drawing/2014/main" id="{3119C561-50EC-9E75-B8B1-BE54C1E9ABE2}"/>
              </a:ext>
            </a:extLst>
          </p:cNvPr>
          <p:cNvSpPr>
            <a:spLocks noChangeArrowheads="1"/>
          </p:cNvSpPr>
          <p:nvPr/>
        </p:nvSpPr>
        <p:spPr bwMode="auto">
          <a:xfrm>
            <a:off x="2514600" y="2409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63492" name="Picture 2" descr="Figure 17-16">
            <a:extLst>
              <a:ext uri="{FF2B5EF4-FFF2-40B4-BE49-F238E27FC236}">
                <a16:creationId xmlns:a16="http://schemas.microsoft.com/office/drawing/2014/main" id="{4F73537C-A7EA-3646-8FE5-F2B6E7117AE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7000" y="3810000"/>
            <a:ext cx="41148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ext Box 4">
            <a:extLst>
              <a:ext uri="{FF2B5EF4-FFF2-40B4-BE49-F238E27FC236}">
                <a16:creationId xmlns:a16="http://schemas.microsoft.com/office/drawing/2014/main" id="{8F7DC4EF-A751-06D7-2045-0B31999D423A}"/>
              </a:ext>
            </a:extLst>
          </p:cNvPr>
          <p:cNvSpPr txBox="1">
            <a:spLocks noChangeArrowheads="1"/>
          </p:cNvSpPr>
          <p:nvPr/>
        </p:nvSpPr>
        <p:spPr bwMode="auto">
          <a:xfrm>
            <a:off x="228600" y="685800"/>
            <a:ext cx="868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dirty="0">
                <a:cs typeface="Times New Roman" panose="02020603050405020304" pitchFamily="18" charset="0"/>
              </a:rPr>
              <a:t>Look at the </a:t>
            </a:r>
            <a:r>
              <a:rPr lang="en-US" altLang="en-US" dirty="0">
                <a:latin typeface="Courier New" panose="02070309020205020404" pitchFamily="49" charset="0"/>
                <a:cs typeface="Courier New" panose="02070309020205020404" pitchFamily="49" charset="0"/>
              </a:rPr>
              <a:t>else</a:t>
            </a:r>
            <a:r>
              <a:rPr lang="en-US" altLang="en-US" dirty="0">
                <a:cs typeface="Times New Roman" panose="02020603050405020304" pitchFamily="18" charset="0"/>
              </a:rPr>
              <a:t> part of the second </a:t>
            </a:r>
            <a:r>
              <a:rPr lang="en-US" altLang="en-US" dirty="0">
                <a:latin typeface="Courier New" panose="02070309020205020404" pitchFamily="49" charset="0"/>
                <a:cs typeface="Courier New" panose="02070309020205020404" pitchFamily="49" charset="0"/>
              </a:rPr>
              <a:t>if</a:t>
            </a:r>
            <a:r>
              <a:rPr lang="en-US" altLang="en-US" dirty="0">
                <a:cs typeface="Times New Roman" panose="02020603050405020304" pitchFamily="18" charset="0"/>
              </a:rPr>
              <a:t> statement. This is where the function will perform its action since the list is not empty, and the first node does not contain the value 7.9. Just like </a:t>
            </a:r>
            <a:r>
              <a:rPr lang="en-US" altLang="en-US" dirty="0" err="1">
                <a:latin typeface="Courier New" panose="02070309020205020404" pitchFamily="49" charset="0"/>
                <a:cs typeface="Courier New" panose="02070309020205020404" pitchFamily="49" charset="0"/>
              </a:rPr>
              <a:t>insertNode</a:t>
            </a:r>
            <a:r>
              <a:rPr lang="en-US" altLang="en-US" dirty="0">
                <a:cs typeface="Times New Roman" panose="02020603050405020304" pitchFamily="18" charset="0"/>
              </a:rPr>
              <a:t>, this function uses </a:t>
            </a:r>
            <a:r>
              <a:rPr lang="en-US" altLang="en-US" dirty="0" err="1">
                <a:latin typeface="Courier New" panose="02070309020205020404" pitchFamily="49" charset="0"/>
                <a:cs typeface="Courier New" panose="02070309020205020404" pitchFamily="49" charset="0"/>
              </a:rPr>
              <a:t>curr</a:t>
            </a:r>
            <a:r>
              <a:rPr lang="en-US" altLang="en-US" dirty="0">
                <a:cs typeface="Times New Roman" panose="02020603050405020304" pitchFamily="18" charset="0"/>
              </a:rPr>
              <a:t> and </a:t>
            </a:r>
            <a:r>
              <a:rPr lang="en-US" altLang="en-US" dirty="0" err="1">
                <a:latin typeface="Courier New" panose="02070309020205020404" pitchFamily="49" charset="0"/>
                <a:cs typeface="Courier New" panose="02070309020205020404" pitchFamily="49" charset="0"/>
              </a:rPr>
              <a:t>previousNode</a:t>
            </a:r>
            <a:r>
              <a:rPr lang="en-US" altLang="en-US" dirty="0">
                <a:cs typeface="Times New Roman" panose="02020603050405020304" pitchFamily="18" charset="0"/>
              </a:rPr>
              <a:t> to traverse the list. The while loop terminates when the value 7.9 is located. At this point, the list and the other pointers will be in the state depicted in the figure below.</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D413747-9D5B-3681-AF63-43163F763526}"/>
              </a:ext>
            </a:extLst>
          </p:cNvPr>
          <p:cNvSpPr>
            <a:spLocks noGrp="1" noChangeArrowheads="1"/>
          </p:cNvSpPr>
          <p:nvPr>
            <p:ph type="title"/>
          </p:nvPr>
        </p:nvSpPr>
        <p:spPr>
          <a:xfrm>
            <a:off x="2286000" y="228600"/>
            <a:ext cx="4953000" cy="1143000"/>
          </a:xfrm>
        </p:spPr>
        <p:txBody>
          <a:bodyPr/>
          <a:lstStyle/>
          <a:p>
            <a:pPr eaLnBrk="1" hangingPunct="1"/>
            <a:r>
              <a:rPr lang="en-US" altLang="en-US" dirty="0"/>
              <a:t>List vs Arrays</a:t>
            </a:r>
          </a:p>
        </p:txBody>
      </p:sp>
      <p:sp>
        <p:nvSpPr>
          <p:cNvPr id="9219" name="Text Box 3">
            <a:extLst>
              <a:ext uri="{FF2B5EF4-FFF2-40B4-BE49-F238E27FC236}">
                <a16:creationId xmlns:a16="http://schemas.microsoft.com/office/drawing/2014/main" id="{7E2FA53B-FBEB-8EFC-0AF0-5D8AF1EDD37D}"/>
              </a:ext>
            </a:extLst>
          </p:cNvPr>
          <p:cNvSpPr txBox="1">
            <a:spLocks noChangeArrowheads="1"/>
          </p:cNvSpPr>
          <p:nvPr/>
        </p:nvSpPr>
        <p:spPr bwMode="auto">
          <a:xfrm>
            <a:off x="577850" y="1506538"/>
            <a:ext cx="780732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50000"/>
              </a:spcBef>
            </a:pPr>
            <a:r>
              <a:rPr lang="en-US" altLang="en-US" sz="3600"/>
              <a:t>Two built-in data structures that can be used to organize data, or to create other data structures:</a:t>
            </a:r>
          </a:p>
          <a:p>
            <a:pPr eaLnBrk="1" hangingPunct="1">
              <a:spcBef>
                <a:spcPct val="50000"/>
              </a:spcBef>
              <a:buClr>
                <a:schemeClr val="tx2"/>
              </a:buClr>
              <a:buSzPct val="125000"/>
              <a:buFontTx/>
              <a:buChar char="•"/>
            </a:pPr>
            <a:r>
              <a:rPr lang="en-US" altLang="en-US" sz="3600"/>
              <a:t>   Lists</a:t>
            </a:r>
          </a:p>
          <a:p>
            <a:pPr eaLnBrk="1" hangingPunct="1">
              <a:spcBef>
                <a:spcPct val="50000"/>
              </a:spcBef>
              <a:buClr>
                <a:schemeClr val="tx2"/>
              </a:buClr>
              <a:buSzPct val="125000"/>
              <a:buFontTx/>
              <a:buChar char="•"/>
            </a:pPr>
            <a:r>
              <a:rPr lang="en-US" altLang="en-US" sz="3600"/>
              <a:t>   Arrays</a:t>
            </a:r>
          </a:p>
        </p:txBody>
      </p:sp>
      <p:pic>
        <p:nvPicPr>
          <p:cNvPr id="9220" name="Picture 4">
            <a:extLst>
              <a:ext uri="{FF2B5EF4-FFF2-40B4-BE49-F238E27FC236}">
                <a16:creationId xmlns:a16="http://schemas.microsoft.com/office/drawing/2014/main" id="{B24ECF56-3442-5BAF-B24E-079EBD5DF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3390900"/>
            <a:ext cx="3567112"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DE120203-556F-658B-08AA-D1DD2128BDC1}"/>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DE49113-D310-4131-B9B6-383558ABEA2E}" type="slidenum">
              <a:rPr lang="en-US" altLang="en-US" sz="1000">
                <a:latin typeface="Arial" panose="020B0604020202020204" pitchFamily="34" charset="0"/>
              </a:rPr>
              <a:pPr/>
              <a:t>60</a:t>
            </a:fld>
            <a:endParaRPr lang="en-US" altLang="en-US" sz="1000">
              <a:latin typeface="Arial" panose="020B0604020202020204" pitchFamily="34" charset="0"/>
            </a:endParaRPr>
          </a:p>
        </p:txBody>
      </p:sp>
      <p:sp>
        <p:nvSpPr>
          <p:cNvPr id="64515" name="Text Box 2">
            <a:extLst>
              <a:ext uri="{FF2B5EF4-FFF2-40B4-BE49-F238E27FC236}">
                <a16:creationId xmlns:a16="http://schemas.microsoft.com/office/drawing/2014/main" id="{FA258A03-B88C-8F84-44DC-23A1BE279C66}"/>
              </a:ext>
            </a:extLst>
          </p:cNvPr>
          <p:cNvSpPr txBox="1">
            <a:spLocks noChangeArrowheads="1"/>
          </p:cNvSpPr>
          <p:nvPr/>
        </p:nvSpPr>
        <p:spPr bwMode="auto">
          <a:xfrm>
            <a:off x="152400" y="-381000"/>
            <a:ext cx="8763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endParaRPr lang="en-US" altLang="en-US" dirty="0">
              <a:cs typeface="Times New Roman" panose="02020603050405020304" pitchFamily="18" charset="0"/>
            </a:endParaRPr>
          </a:p>
          <a:p>
            <a:pPr>
              <a:spcBef>
                <a:spcPct val="50000"/>
              </a:spcBef>
            </a:pPr>
            <a:endParaRPr lang="en-US" altLang="en-US" dirty="0">
              <a:cs typeface="Times New Roman" panose="02020603050405020304" pitchFamily="18" charset="0"/>
            </a:endParaRPr>
          </a:p>
          <a:p>
            <a:pPr>
              <a:spcBef>
                <a:spcPct val="50000"/>
              </a:spcBef>
            </a:pPr>
            <a:r>
              <a:rPr lang="en-US" altLang="en-US" dirty="0">
                <a:cs typeface="Times New Roman" panose="02020603050405020304" pitchFamily="18" charset="0"/>
              </a:rPr>
              <a:t>next, the following statement executes.</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previousNode</a:t>
            </a:r>
            <a:r>
              <a:rPr lang="en-US" altLang="en-US" dirty="0">
                <a:latin typeface="Courier New" panose="02070309020205020404" pitchFamily="49" charset="0"/>
                <a:cs typeface="Courier New" panose="02070309020205020404" pitchFamily="49" charset="0"/>
              </a:rPr>
              <a:t>-&gt;next = </a:t>
            </a:r>
            <a:r>
              <a:rPr lang="en-US" altLang="en-US" dirty="0" err="1">
                <a:latin typeface="Courier New" panose="02070309020205020404" pitchFamily="49" charset="0"/>
                <a:cs typeface="Courier New" panose="02070309020205020404" pitchFamily="49" charset="0"/>
              </a:rPr>
              <a:t>curr</a:t>
            </a:r>
            <a:r>
              <a:rPr lang="en-US" altLang="en-US" dirty="0">
                <a:latin typeface="Courier New" panose="02070309020205020404" pitchFamily="49" charset="0"/>
                <a:cs typeface="Courier New" panose="02070309020205020404" pitchFamily="49" charset="0"/>
              </a:rPr>
              <a:t>-&gt;next;</a:t>
            </a:r>
            <a:endParaRPr lang="en-US" altLang="en-US" dirty="0">
              <a:cs typeface="Times New Roman" panose="02020603050405020304" pitchFamily="18" charset="0"/>
            </a:endParaRPr>
          </a:p>
          <a:p>
            <a:pPr>
              <a:spcBef>
                <a:spcPct val="50000"/>
              </a:spcBef>
            </a:pPr>
            <a:r>
              <a:rPr lang="en-US" altLang="en-US" dirty="0">
                <a:cs typeface="Times New Roman" panose="02020603050405020304" pitchFamily="18" charset="0"/>
              </a:rPr>
              <a:t>The statement above causes the links in the list to bypass the node that </a:t>
            </a:r>
            <a:r>
              <a:rPr lang="en-US" altLang="en-US" dirty="0" err="1">
                <a:cs typeface="Times New Roman" panose="02020603050405020304" pitchFamily="18" charset="0"/>
              </a:rPr>
              <a:t>curr</a:t>
            </a:r>
            <a:r>
              <a:rPr lang="en-US" altLang="en-US" dirty="0">
                <a:cs typeface="Times New Roman" panose="02020603050405020304" pitchFamily="18" charset="0"/>
              </a:rPr>
              <a:t> points to. Although the node still exists in memory, this removes it from the list.</a:t>
            </a:r>
            <a:endParaRPr lang="en-US" altLang="en-US" dirty="0"/>
          </a:p>
        </p:txBody>
      </p:sp>
      <p:sp>
        <p:nvSpPr>
          <p:cNvPr id="64516" name="Rectangle 4">
            <a:extLst>
              <a:ext uri="{FF2B5EF4-FFF2-40B4-BE49-F238E27FC236}">
                <a16:creationId xmlns:a16="http://schemas.microsoft.com/office/drawing/2014/main" id="{C367DA1F-BF8F-5476-6F07-BFB5C4E4326A}"/>
              </a:ext>
            </a:extLst>
          </p:cNvPr>
          <p:cNvSpPr>
            <a:spLocks noChangeArrowheads="1"/>
          </p:cNvSpPr>
          <p:nvPr/>
        </p:nvSpPr>
        <p:spPr bwMode="auto">
          <a:xfrm>
            <a:off x="2457450" y="2381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64517" name="Picture 3" descr="Figure 17-17">
            <a:extLst>
              <a:ext uri="{FF2B5EF4-FFF2-40B4-BE49-F238E27FC236}">
                <a16:creationId xmlns:a16="http://schemas.microsoft.com/office/drawing/2014/main" id="{432F1193-20F5-8EE1-AF2F-EADBF561967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8400" y="3276600"/>
            <a:ext cx="42291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5">
            <a:extLst>
              <a:ext uri="{FF2B5EF4-FFF2-40B4-BE49-F238E27FC236}">
                <a16:creationId xmlns:a16="http://schemas.microsoft.com/office/drawing/2014/main" id="{5255B5DD-6FA4-64C1-1C49-9C1A033A64E7}"/>
              </a:ext>
            </a:extLst>
          </p:cNvPr>
          <p:cNvSpPr>
            <a:spLocks noChangeArrowheads="1"/>
          </p:cNvSpPr>
          <p:nvPr/>
        </p:nvSpPr>
        <p:spPr bwMode="auto">
          <a:xfrm>
            <a:off x="228600" y="4648200"/>
            <a:ext cx="8610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dirty="0">
              <a:cs typeface="Times New Roman" panose="02020603050405020304" pitchFamily="18" charset="0"/>
            </a:endParaRPr>
          </a:p>
          <a:p>
            <a:endParaRPr lang="en-US" altLang="en-US" dirty="0">
              <a:cs typeface="Times New Roman" panose="02020603050405020304" pitchFamily="18" charset="0"/>
            </a:endParaRPr>
          </a:p>
          <a:p>
            <a:r>
              <a:rPr lang="en-US" altLang="en-US" dirty="0">
                <a:cs typeface="Times New Roman" panose="02020603050405020304" pitchFamily="18" charset="0"/>
              </a:rPr>
              <a:t>The last statement uses the </a:t>
            </a:r>
            <a:r>
              <a:rPr lang="en-US" altLang="en-US" dirty="0">
                <a:latin typeface="Courier New" panose="02070309020205020404" pitchFamily="49" charset="0"/>
                <a:cs typeface="Courier New" panose="02070309020205020404" pitchFamily="49" charset="0"/>
              </a:rPr>
              <a:t>delete</a:t>
            </a:r>
            <a:r>
              <a:rPr lang="en-US" altLang="en-US" dirty="0">
                <a:cs typeface="Times New Roman" panose="02020603050405020304" pitchFamily="18" charset="0"/>
              </a:rPr>
              <a:t> operator to complete the total deletion of the node.</a:t>
            </a:r>
          </a:p>
          <a:p>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EDC56AE-CD54-F64D-9971-DD63954F62F1}"/>
              </a:ext>
            </a:extLst>
          </p:cNvPr>
          <p:cNvSpPr>
            <a:spLocks noGrp="1" noChangeArrowheads="1"/>
          </p:cNvSpPr>
          <p:nvPr>
            <p:ph type="title"/>
          </p:nvPr>
        </p:nvSpPr>
        <p:spPr>
          <a:xfrm>
            <a:off x="457200" y="76200"/>
            <a:ext cx="8229600" cy="1371600"/>
          </a:xfrm>
        </p:spPr>
        <p:txBody>
          <a:bodyPr/>
          <a:lstStyle/>
          <a:p>
            <a:r>
              <a:rPr lang="en-US" altLang="zh-CN" dirty="0">
                <a:ea typeface="宋体" panose="02010600030101010101" pitchFamily="2" charset="-122"/>
              </a:rPr>
              <a:t>Variations of Linked Lists</a:t>
            </a:r>
            <a:endParaRPr lang="en-US" altLang="en-US" dirty="0">
              <a:ea typeface="宋体" panose="02010600030101010101" pitchFamily="2" charset="-122"/>
            </a:endParaRPr>
          </a:p>
        </p:txBody>
      </p:sp>
      <p:sp>
        <p:nvSpPr>
          <p:cNvPr id="65539" name="Rectangle 3">
            <a:extLst>
              <a:ext uri="{FF2B5EF4-FFF2-40B4-BE49-F238E27FC236}">
                <a16:creationId xmlns:a16="http://schemas.microsoft.com/office/drawing/2014/main" id="{ED7B8D1A-9B69-650A-D0DC-E5C09D6F5F55}"/>
              </a:ext>
            </a:extLst>
          </p:cNvPr>
          <p:cNvSpPr>
            <a:spLocks noGrp="1" noChangeArrowheads="1"/>
          </p:cNvSpPr>
          <p:nvPr>
            <p:ph type="body" idx="1"/>
          </p:nvPr>
        </p:nvSpPr>
        <p:spPr>
          <a:xfrm>
            <a:off x="609600" y="1066800"/>
            <a:ext cx="7848600" cy="4495800"/>
          </a:xfrm>
        </p:spPr>
        <p:txBody>
          <a:bodyPr/>
          <a:lstStyle/>
          <a:p>
            <a:r>
              <a:rPr lang="en-US" altLang="en-US" i="1" dirty="0">
                <a:solidFill>
                  <a:schemeClr val="hlink"/>
                </a:solidFill>
              </a:rPr>
              <a:t>Circular linked lists</a:t>
            </a:r>
          </a:p>
          <a:p>
            <a:pPr lvl="1"/>
            <a:r>
              <a:rPr lang="en-US" altLang="en-US" dirty="0"/>
              <a:t>The last node points to the first node of the list</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a:t>How do we know when we have finished traversing the list? (Tip: check if the pointer of the current node is equal to the head.)</a:t>
            </a:r>
          </a:p>
        </p:txBody>
      </p:sp>
      <p:sp>
        <p:nvSpPr>
          <p:cNvPr id="65540" name="Rectangle 4">
            <a:extLst>
              <a:ext uri="{FF2B5EF4-FFF2-40B4-BE49-F238E27FC236}">
                <a16:creationId xmlns:a16="http://schemas.microsoft.com/office/drawing/2014/main" id="{F766B299-E787-A987-5D5F-E12FD65D19FF}"/>
              </a:ext>
            </a:extLst>
          </p:cNvPr>
          <p:cNvSpPr>
            <a:spLocks noChangeArrowheads="1"/>
          </p:cNvSpPr>
          <p:nvPr/>
        </p:nvSpPr>
        <p:spPr bwMode="auto">
          <a:xfrm>
            <a:off x="3352800" y="333692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5541" name="Line 5">
            <a:extLst>
              <a:ext uri="{FF2B5EF4-FFF2-40B4-BE49-F238E27FC236}">
                <a16:creationId xmlns:a16="http://schemas.microsoft.com/office/drawing/2014/main" id="{F0E80691-776B-7EC4-653B-F882BA57C7D4}"/>
              </a:ext>
            </a:extLst>
          </p:cNvPr>
          <p:cNvSpPr>
            <a:spLocks noChangeShapeType="1"/>
          </p:cNvSpPr>
          <p:nvPr/>
        </p:nvSpPr>
        <p:spPr bwMode="auto">
          <a:xfrm flipV="1">
            <a:off x="3657600" y="364172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5542" name="Rectangle 6">
            <a:extLst>
              <a:ext uri="{FF2B5EF4-FFF2-40B4-BE49-F238E27FC236}">
                <a16:creationId xmlns:a16="http://schemas.microsoft.com/office/drawing/2014/main" id="{C4B6EEAC-CABD-23EB-5CBE-B77FCB1443C3}"/>
              </a:ext>
            </a:extLst>
          </p:cNvPr>
          <p:cNvSpPr>
            <a:spLocks noChangeArrowheads="1"/>
          </p:cNvSpPr>
          <p:nvPr/>
        </p:nvSpPr>
        <p:spPr bwMode="auto">
          <a:xfrm>
            <a:off x="5181600" y="333692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5543" name="Line 7">
            <a:extLst>
              <a:ext uri="{FF2B5EF4-FFF2-40B4-BE49-F238E27FC236}">
                <a16:creationId xmlns:a16="http://schemas.microsoft.com/office/drawing/2014/main" id="{6C5FC2CE-36DD-7CEC-1170-B13CD1919647}"/>
              </a:ext>
            </a:extLst>
          </p:cNvPr>
          <p:cNvSpPr>
            <a:spLocks noChangeShapeType="1"/>
          </p:cNvSpPr>
          <p:nvPr/>
        </p:nvSpPr>
        <p:spPr bwMode="auto">
          <a:xfrm flipV="1">
            <a:off x="5486400" y="364172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5544" name="Rectangle 8">
            <a:extLst>
              <a:ext uri="{FF2B5EF4-FFF2-40B4-BE49-F238E27FC236}">
                <a16:creationId xmlns:a16="http://schemas.microsoft.com/office/drawing/2014/main" id="{8175C4DA-B0F0-645B-590B-E71AD0981EFD}"/>
              </a:ext>
            </a:extLst>
          </p:cNvPr>
          <p:cNvSpPr>
            <a:spLocks noChangeArrowheads="1"/>
          </p:cNvSpPr>
          <p:nvPr/>
        </p:nvSpPr>
        <p:spPr bwMode="auto">
          <a:xfrm>
            <a:off x="7010400" y="333692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65545" name="Group 9">
            <a:extLst>
              <a:ext uri="{FF2B5EF4-FFF2-40B4-BE49-F238E27FC236}">
                <a16:creationId xmlns:a16="http://schemas.microsoft.com/office/drawing/2014/main" id="{CE7B1DF2-C87C-C9CA-0A87-FB5152D7B2F9}"/>
              </a:ext>
            </a:extLst>
          </p:cNvPr>
          <p:cNvGrpSpPr>
            <a:grpSpLocks/>
          </p:cNvGrpSpPr>
          <p:nvPr/>
        </p:nvGrpSpPr>
        <p:grpSpPr bwMode="auto">
          <a:xfrm>
            <a:off x="2743200" y="3336925"/>
            <a:ext cx="609600" cy="609600"/>
            <a:chOff x="1728" y="2880"/>
            <a:chExt cx="384" cy="384"/>
          </a:xfrm>
        </p:grpSpPr>
        <p:sp>
          <p:nvSpPr>
            <p:cNvPr id="65558" name="Rectangle 10">
              <a:extLst>
                <a:ext uri="{FF2B5EF4-FFF2-40B4-BE49-F238E27FC236}">
                  <a16:creationId xmlns:a16="http://schemas.microsoft.com/office/drawing/2014/main" id="{7FD385B9-856D-9722-3F06-1DBCA138E237}"/>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5559" name="Text Box 11">
              <a:extLst>
                <a:ext uri="{FF2B5EF4-FFF2-40B4-BE49-F238E27FC236}">
                  <a16:creationId xmlns:a16="http://schemas.microsoft.com/office/drawing/2014/main" id="{1934552C-23E2-81E5-25B7-E45855C81EAF}"/>
                </a:ext>
              </a:extLst>
            </p:cNvPr>
            <p:cNvSpPr txBox="1">
              <a:spLocks noChangeArrowheads="1"/>
            </p:cNvSpPr>
            <p:nvPr/>
          </p:nvSpPr>
          <p:spPr bwMode="auto">
            <a:xfrm>
              <a:off x="1819" y="29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solidFill>
                    <a:schemeClr val="bg1"/>
                  </a:solidFill>
                  <a:latin typeface="Tahoma" panose="020B0604030504040204" pitchFamily="34" charset="0"/>
                </a:rPr>
                <a:t>A</a:t>
              </a:r>
            </a:p>
          </p:txBody>
        </p:sp>
      </p:grpSp>
      <p:sp>
        <p:nvSpPr>
          <p:cNvPr id="65546" name="Rectangle 12">
            <a:extLst>
              <a:ext uri="{FF2B5EF4-FFF2-40B4-BE49-F238E27FC236}">
                <a16:creationId xmlns:a16="http://schemas.microsoft.com/office/drawing/2014/main" id="{2AFCB81F-827E-EBE5-E44B-3A08A5A8C866}"/>
              </a:ext>
            </a:extLst>
          </p:cNvPr>
          <p:cNvSpPr>
            <a:spLocks noChangeArrowheads="1"/>
          </p:cNvSpPr>
          <p:nvPr/>
        </p:nvSpPr>
        <p:spPr bwMode="auto">
          <a:xfrm>
            <a:off x="1524000" y="33305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5547" name="Line 13">
            <a:extLst>
              <a:ext uri="{FF2B5EF4-FFF2-40B4-BE49-F238E27FC236}">
                <a16:creationId xmlns:a16="http://schemas.microsoft.com/office/drawing/2014/main" id="{FA4B5061-0809-70BD-5E09-38F2FE407B07}"/>
              </a:ext>
            </a:extLst>
          </p:cNvPr>
          <p:cNvSpPr>
            <a:spLocks noChangeShapeType="1"/>
          </p:cNvSpPr>
          <p:nvPr/>
        </p:nvSpPr>
        <p:spPr bwMode="auto">
          <a:xfrm flipV="1">
            <a:off x="1828800" y="364172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5548" name="Text Box 14">
            <a:extLst>
              <a:ext uri="{FF2B5EF4-FFF2-40B4-BE49-F238E27FC236}">
                <a16:creationId xmlns:a16="http://schemas.microsoft.com/office/drawing/2014/main" id="{6AF28854-4DC1-ECC8-BA79-0769995F39A4}"/>
              </a:ext>
            </a:extLst>
          </p:cNvPr>
          <p:cNvSpPr txBox="1">
            <a:spLocks noChangeArrowheads="1"/>
          </p:cNvSpPr>
          <p:nvPr/>
        </p:nvSpPr>
        <p:spPr bwMode="auto">
          <a:xfrm>
            <a:off x="1394934" y="4022725"/>
            <a:ext cx="886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dirty="0">
                <a:solidFill>
                  <a:srgbClr val="FF0000"/>
                </a:solidFill>
                <a:latin typeface="Tahoma" panose="020B0604030504040204" pitchFamily="34" charset="0"/>
              </a:rPr>
              <a:t>Head</a:t>
            </a:r>
          </a:p>
        </p:txBody>
      </p:sp>
      <p:grpSp>
        <p:nvGrpSpPr>
          <p:cNvPr id="65549" name="Group 15">
            <a:extLst>
              <a:ext uri="{FF2B5EF4-FFF2-40B4-BE49-F238E27FC236}">
                <a16:creationId xmlns:a16="http://schemas.microsoft.com/office/drawing/2014/main" id="{FFCDCE81-959A-8E57-8E6B-4C50E84CAD89}"/>
              </a:ext>
            </a:extLst>
          </p:cNvPr>
          <p:cNvGrpSpPr>
            <a:grpSpLocks/>
          </p:cNvGrpSpPr>
          <p:nvPr/>
        </p:nvGrpSpPr>
        <p:grpSpPr bwMode="auto">
          <a:xfrm>
            <a:off x="4572000" y="3336925"/>
            <a:ext cx="609600" cy="609600"/>
            <a:chOff x="1728" y="2880"/>
            <a:chExt cx="384" cy="384"/>
          </a:xfrm>
        </p:grpSpPr>
        <p:sp>
          <p:nvSpPr>
            <p:cNvPr id="65556" name="Rectangle 16">
              <a:extLst>
                <a:ext uri="{FF2B5EF4-FFF2-40B4-BE49-F238E27FC236}">
                  <a16:creationId xmlns:a16="http://schemas.microsoft.com/office/drawing/2014/main" id="{CB536127-220B-699A-B977-1C76B2E8F7D6}"/>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5557" name="Text Box 17">
              <a:extLst>
                <a:ext uri="{FF2B5EF4-FFF2-40B4-BE49-F238E27FC236}">
                  <a16:creationId xmlns:a16="http://schemas.microsoft.com/office/drawing/2014/main" id="{6F561EAC-4546-6EBD-54A2-8D9C3D73C80F}"/>
                </a:ext>
              </a:extLst>
            </p:cNvPr>
            <p:cNvSpPr txBox="1">
              <a:spLocks noChangeArrowheads="1"/>
            </p:cNvSpPr>
            <p:nvPr/>
          </p:nvSpPr>
          <p:spPr bwMode="auto">
            <a:xfrm>
              <a:off x="1820" y="296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solidFill>
                    <a:schemeClr val="bg1"/>
                  </a:solidFill>
                  <a:latin typeface="Tahoma" panose="020B0604030504040204" pitchFamily="34" charset="0"/>
                </a:rPr>
                <a:t>B</a:t>
              </a:r>
            </a:p>
          </p:txBody>
        </p:sp>
      </p:grpSp>
      <p:grpSp>
        <p:nvGrpSpPr>
          <p:cNvPr id="65550" name="Group 18">
            <a:extLst>
              <a:ext uri="{FF2B5EF4-FFF2-40B4-BE49-F238E27FC236}">
                <a16:creationId xmlns:a16="http://schemas.microsoft.com/office/drawing/2014/main" id="{8F62F9D6-787C-2D75-7390-28CA26ACDEB9}"/>
              </a:ext>
            </a:extLst>
          </p:cNvPr>
          <p:cNvGrpSpPr>
            <a:grpSpLocks/>
          </p:cNvGrpSpPr>
          <p:nvPr/>
        </p:nvGrpSpPr>
        <p:grpSpPr bwMode="auto">
          <a:xfrm>
            <a:off x="6400800" y="3336925"/>
            <a:ext cx="609600" cy="609600"/>
            <a:chOff x="1728" y="2880"/>
            <a:chExt cx="384" cy="384"/>
          </a:xfrm>
        </p:grpSpPr>
        <p:sp>
          <p:nvSpPr>
            <p:cNvPr id="65554" name="Rectangle 19">
              <a:extLst>
                <a:ext uri="{FF2B5EF4-FFF2-40B4-BE49-F238E27FC236}">
                  <a16:creationId xmlns:a16="http://schemas.microsoft.com/office/drawing/2014/main" id="{5CCEBE36-5A29-0870-3E5F-E28209FDCADA}"/>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5555" name="Text Box 20">
              <a:extLst>
                <a:ext uri="{FF2B5EF4-FFF2-40B4-BE49-F238E27FC236}">
                  <a16:creationId xmlns:a16="http://schemas.microsoft.com/office/drawing/2014/main" id="{0F48652A-0AB9-99F0-AE9B-41DEBE0F63F3}"/>
                </a:ext>
              </a:extLst>
            </p:cNvPr>
            <p:cNvSpPr txBox="1">
              <a:spLocks noChangeArrowheads="1"/>
            </p:cNvSpPr>
            <p:nvPr/>
          </p:nvSpPr>
          <p:spPr bwMode="auto">
            <a:xfrm>
              <a:off x="1819" y="29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solidFill>
                    <a:schemeClr val="bg1"/>
                  </a:solidFill>
                  <a:latin typeface="Tahoma" panose="020B0604030504040204" pitchFamily="34" charset="0"/>
                </a:rPr>
                <a:t>C</a:t>
              </a:r>
            </a:p>
          </p:txBody>
        </p:sp>
      </p:grpSp>
      <p:sp>
        <p:nvSpPr>
          <p:cNvPr id="65551" name="Line 21">
            <a:extLst>
              <a:ext uri="{FF2B5EF4-FFF2-40B4-BE49-F238E27FC236}">
                <a16:creationId xmlns:a16="http://schemas.microsoft.com/office/drawing/2014/main" id="{15AA96BE-1014-F903-7CB4-8DD5FEB8E527}"/>
              </a:ext>
            </a:extLst>
          </p:cNvPr>
          <p:cNvSpPr>
            <a:spLocks noChangeShapeType="1"/>
          </p:cNvSpPr>
          <p:nvPr/>
        </p:nvSpPr>
        <p:spPr bwMode="auto">
          <a:xfrm flipV="1">
            <a:off x="7299325" y="2967038"/>
            <a:ext cx="1588" cy="715962"/>
          </a:xfrm>
          <a:prstGeom prst="line">
            <a:avLst/>
          </a:prstGeom>
          <a:noFill/>
          <a:ln w="31750">
            <a:solidFill>
              <a:schemeClr val="hlink"/>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65552" name="Line 22">
            <a:extLst>
              <a:ext uri="{FF2B5EF4-FFF2-40B4-BE49-F238E27FC236}">
                <a16:creationId xmlns:a16="http://schemas.microsoft.com/office/drawing/2014/main" id="{C99DB943-F873-1E15-474E-33FBCB629549}"/>
              </a:ext>
            </a:extLst>
          </p:cNvPr>
          <p:cNvSpPr>
            <a:spLocks noChangeShapeType="1"/>
          </p:cNvSpPr>
          <p:nvPr/>
        </p:nvSpPr>
        <p:spPr bwMode="auto">
          <a:xfrm flipH="1">
            <a:off x="3057525" y="2971800"/>
            <a:ext cx="4241800" cy="0"/>
          </a:xfrm>
          <a:prstGeom prst="line">
            <a:avLst/>
          </a:prstGeom>
          <a:noFill/>
          <a:ln w="3175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553" name="Line 23">
            <a:extLst>
              <a:ext uri="{FF2B5EF4-FFF2-40B4-BE49-F238E27FC236}">
                <a16:creationId xmlns:a16="http://schemas.microsoft.com/office/drawing/2014/main" id="{CDA82CCA-2906-4C90-CE53-AAFDB2587902}"/>
              </a:ext>
            </a:extLst>
          </p:cNvPr>
          <p:cNvSpPr>
            <a:spLocks noChangeShapeType="1"/>
          </p:cNvSpPr>
          <p:nvPr/>
        </p:nvSpPr>
        <p:spPr bwMode="auto">
          <a:xfrm>
            <a:off x="3057525" y="2971800"/>
            <a:ext cx="0" cy="381000"/>
          </a:xfrm>
          <a:prstGeom prst="line">
            <a:avLst/>
          </a:prstGeom>
          <a:noFill/>
          <a:ln w="317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602F44E-7961-AF2D-823B-A6ED453E434F}"/>
              </a:ext>
            </a:extLst>
          </p:cNvPr>
          <p:cNvSpPr>
            <a:spLocks noGrp="1" noChangeArrowheads="1"/>
          </p:cNvSpPr>
          <p:nvPr>
            <p:ph type="title"/>
          </p:nvPr>
        </p:nvSpPr>
        <p:spPr>
          <a:xfrm>
            <a:off x="457200" y="0"/>
            <a:ext cx="8229600" cy="1371600"/>
          </a:xfrm>
        </p:spPr>
        <p:txBody>
          <a:bodyPr/>
          <a:lstStyle/>
          <a:p>
            <a:r>
              <a:rPr lang="en-US" altLang="zh-CN" dirty="0">
                <a:ea typeface="宋体" panose="02010600030101010101" pitchFamily="2" charset="-122"/>
              </a:rPr>
              <a:t>Variations of Linked Lists</a:t>
            </a:r>
            <a:endParaRPr lang="en-US" altLang="en-US" dirty="0"/>
          </a:p>
        </p:txBody>
      </p:sp>
      <p:sp>
        <p:nvSpPr>
          <p:cNvPr id="66563" name="Rectangle 3">
            <a:extLst>
              <a:ext uri="{FF2B5EF4-FFF2-40B4-BE49-F238E27FC236}">
                <a16:creationId xmlns:a16="http://schemas.microsoft.com/office/drawing/2014/main" id="{D7F79CDC-FDF0-096C-DF7C-900EF73A55B5}"/>
              </a:ext>
            </a:extLst>
          </p:cNvPr>
          <p:cNvSpPr>
            <a:spLocks noGrp="1" noChangeArrowheads="1"/>
          </p:cNvSpPr>
          <p:nvPr>
            <p:ph type="body" idx="1"/>
          </p:nvPr>
        </p:nvSpPr>
        <p:spPr>
          <a:xfrm>
            <a:off x="533400" y="990600"/>
            <a:ext cx="8153400" cy="2667000"/>
          </a:xfrm>
        </p:spPr>
        <p:txBody>
          <a:bodyPr/>
          <a:lstStyle/>
          <a:p>
            <a:pPr>
              <a:lnSpc>
                <a:spcPct val="90000"/>
              </a:lnSpc>
            </a:pPr>
            <a:r>
              <a:rPr lang="en-US" altLang="en-US" i="1" dirty="0">
                <a:solidFill>
                  <a:schemeClr val="hlink"/>
                </a:solidFill>
              </a:rPr>
              <a:t>Doubly linked lists</a:t>
            </a:r>
          </a:p>
          <a:p>
            <a:pPr lvl="1">
              <a:lnSpc>
                <a:spcPct val="90000"/>
              </a:lnSpc>
            </a:pPr>
            <a:r>
              <a:rPr lang="en-US" altLang="en-US" dirty="0"/>
              <a:t>Each node points to not only successor but the predecessor</a:t>
            </a:r>
          </a:p>
          <a:p>
            <a:pPr lvl="1">
              <a:lnSpc>
                <a:spcPct val="90000"/>
              </a:lnSpc>
            </a:pPr>
            <a:r>
              <a:rPr lang="en-US" altLang="en-US" dirty="0"/>
              <a:t>There are two </a:t>
            </a:r>
            <a:r>
              <a:rPr lang="en-US" altLang="en-US" dirty="0">
                <a:latin typeface="Courier New" panose="02070309020205020404" pitchFamily="49" charset="0"/>
                <a:ea typeface="Arial Unicode MS" pitchFamily="34" charset="-128"/>
              </a:rPr>
              <a:t>NULL: </a:t>
            </a:r>
            <a:r>
              <a:rPr lang="en-US" altLang="en-US" dirty="0"/>
              <a:t>at the first and last nodes in the list</a:t>
            </a:r>
          </a:p>
          <a:p>
            <a:pPr lvl="1">
              <a:lnSpc>
                <a:spcPct val="90000"/>
              </a:lnSpc>
            </a:pPr>
            <a:r>
              <a:rPr lang="en-US" altLang="en-US" dirty="0"/>
              <a:t>Advantage: given a node, it is easy to visit its predecessor. Convenient to traverse lists </a:t>
            </a:r>
            <a:r>
              <a:rPr lang="en-US" altLang="en-US" dirty="0">
                <a:solidFill>
                  <a:schemeClr val="hlink"/>
                </a:solidFill>
              </a:rPr>
              <a:t>backwards</a:t>
            </a:r>
          </a:p>
        </p:txBody>
      </p:sp>
      <p:sp>
        <p:nvSpPr>
          <p:cNvPr id="66564" name="Rectangle 4">
            <a:extLst>
              <a:ext uri="{FF2B5EF4-FFF2-40B4-BE49-F238E27FC236}">
                <a16:creationId xmlns:a16="http://schemas.microsoft.com/office/drawing/2014/main" id="{A0577A87-F095-0449-0685-17490072E624}"/>
              </a:ext>
            </a:extLst>
          </p:cNvPr>
          <p:cNvSpPr>
            <a:spLocks noChangeArrowheads="1"/>
          </p:cNvSpPr>
          <p:nvPr/>
        </p:nvSpPr>
        <p:spPr bwMode="auto">
          <a:xfrm>
            <a:off x="2465388" y="44989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65" name="Line 5">
            <a:extLst>
              <a:ext uri="{FF2B5EF4-FFF2-40B4-BE49-F238E27FC236}">
                <a16:creationId xmlns:a16="http://schemas.microsoft.com/office/drawing/2014/main" id="{2DA9AA9A-9954-36AA-1773-D4CC6BF220A2}"/>
              </a:ext>
            </a:extLst>
          </p:cNvPr>
          <p:cNvSpPr>
            <a:spLocks noChangeShapeType="1"/>
          </p:cNvSpPr>
          <p:nvPr/>
        </p:nvSpPr>
        <p:spPr bwMode="auto">
          <a:xfrm flipV="1">
            <a:off x="2770188" y="474345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66566" name="Group 10">
            <a:extLst>
              <a:ext uri="{FF2B5EF4-FFF2-40B4-BE49-F238E27FC236}">
                <a16:creationId xmlns:a16="http://schemas.microsoft.com/office/drawing/2014/main" id="{B7668AEA-C19D-581E-2F10-D5E695218615}"/>
              </a:ext>
            </a:extLst>
          </p:cNvPr>
          <p:cNvGrpSpPr>
            <a:grpSpLocks/>
          </p:cNvGrpSpPr>
          <p:nvPr/>
        </p:nvGrpSpPr>
        <p:grpSpPr bwMode="auto">
          <a:xfrm>
            <a:off x="1855788" y="4498975"/>
            <a:ext cx="609600" cy="609600"/>
            <a:chOff x="1728" y="2880"/>
            <a:chExt cx="384" cy="384"/>
          </a:xfrm>
        </p:grpSpPr>
        <p:sp>
          <p:nvSpPr>
            <p:cNvPr id="66586" name="Rectangle 11">
              <a:extLst>
                <a:ext uri="{FF2B5EF4-FFF2-40B4-BE49-F238E27FC236}">
                  <a16:creationId xmlns:a16="http://schemas.microsoft.com/office/drawing/2014/main" id="{EE282901-E65B-1F82-80EE-5E18A7AD702A}"/>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87" name="Text Box 12">
              <a:extLst>
                <a:ext uri="{FF2B5EF4-FFF2-40B4-BE49-F238E27FC236}">
                  <a16:creationId xmlns:a16="http://schemas.microsoft.com/office/drawing/2014/main" id="{ADE8CE70-6975-C700-6051-920B3CB4B1BE}"/>
                </a:ext>
              </a:extLst>
            </p:cNvPr>
            <p:cNvSpPr txBox="1">
              <a:spLocks noChangeArrowheads="1"/>
            </p:cNvSpPr>
            <p:nvPr/>
          </p:nvSpPr>
          <p:spPr bwMode="auto">
            <a:xfrm>
              <a:off x="1819" y="29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solidFill>
                    <a:schemeClr val="bg1"/>
                  </a:solidFill>
                  <a:latin typeface="Tahoma" panose="020B0604030504040204" pitchFamily="34" charset="0"/>
                </a:rPr>
                <a:t>A</a:t>
              </a:r>
            </a:p>
          </p:txBody>
        </p:sp>
      </p:grpSp>
      <p:sp>
        <p:nvSpPr>
          <p:cNvPr id="66567" name="Rectangle 14">
            <a:extLst>
              <a:ext uri="{FF2B5EF4-FFF2-40B4-BE49-F238E27FC236}">
                <a16:creationId xmlns:a16="http://schemas.microsoft.com/office/drawing/2014/main" id="{752B05E8-0D35-52DC-B532-A80262859B8D}"/>
              </a:ext>
            </a:extLst>
          </p:cNvPr>
          <p:cNvSpPr>
            <a:spLocks noChangeArrowheads="1"/>
          </p:cNvSpPr>
          <p:nvPr/>
        </p:nvSpPr>
        <p:spPr bwMode="auto">
          <a:xfrm>
            <a:off x="1803400" y="573405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68" name="Line 15">
            <a:extLst>
              <a:ext uri="{FF2B5EF4-FFF2-40B4-BE49-F238E27FC236}">
                <a16:creationId xmlns:a16="http://schemas.microsoft.com/office/drawing/2014/main" id="{DD4F8D01-CB53-CBDB-BA1E-60D5A23FFC5F}"/>
              </a:ext>
            </a:extLst>
          </p:cNvPr>
          <p:cNvSpPr>
            <a:spLocks noChangeShapeType="1"/>
          </p:cNvSpPr>
          <p:nvPr/>
        </p:nvSpPr>
        <p:spPr bwMode="auto">
          <a:xfrm flipV="1">
            <a:off x="2108200" y="5124450"/>
            <a:ext cx="0" cy="91440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569" name="Text Box 16">
            <a:extLst>
              <a:ext uri="{FF2B5EF4-FFF2-40B4-BE49-F238E27FC236}">
                <a16:creationId xmlns:a16="http://schemas.microsoft.com/office/drawing/2014/main" id="{3180A68A-85E2-069D-7AD7-06E96212CF2D}"/>
              </a:ext>
            </a:extLst>
          </p:cNvPr>
          <p:cNvSpPr txBox="1">
            <a:spLocks noChangeArrowheads="1"/>
          </p:cNvSpPr>
          <p:nvPr/>
        </p:nvSpPr>
        <p:spPr bwMode="auto">
          <a:xfrm>
            <a:off x="1588609" y="6350000"/>
            <a:ext cx="886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dirty="0">
                <a:solidFill>
                  <a:srgbClr val="FF0000"/>
                </a:solidFill>
                <a:latin typeface="Tahoma" panose="020B0604030504040204" pitchFamily="34" charset="0"/>
              </a:rPr>
              <a:t>Head</a:t>
            </a:r>
          </a:p>
        </p:txBody>
      </p:sp>
      <p:sp>
        <p:nvSpPr>
          <p:cNvPr id="66570" name="Rectangle 23">
            <a:extLst>
              <a:ext uri="{FF2B5EF4-FFF2-40B4-BE49-F238E27FC236}">
                <a16:creationId xmlns:a16="http://schemas.microsoft.com/office/drawing/2014/main" id="{BC93D465-61E6-DE46-EBD6-17F568858330}"/>
              </a:ext>
            </a:extLst>
          </p:cNvPr>
          <p:cNvSpPr>
            <a:spLocks noChangeArrowheads="1"/>
          </p:cNvSpPr>
          <p:nvPr/>
        </p:nvSpPr>
        <p:spPr bwMode="auto">
          <a:xfrm>
            <a:off x="1231900" y="450215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71" name="Rectangle 24">
            <a:extLst>
              <a:ext uri="{FF2B5EF4-FFF2-40B4-BE49-F238E27FC236}">
                <a16:creationId xmlns:a16="http://schemas.microsoft.com/office/drawing/2014/main" id="{65380190-1E5D-42D7-F9E3-CD2145FE2775}"/>
              </a:ext>
            </a:extLst>
          </p:cNvPr>
          <p:cNvSpPr>
            <a:spLocks noChangeArrowheads="1"/>
          </p:cNvSpPr>
          <p:nvPr/>
        </p:nvSpPr>
        <p:spPr bwMode="auto">
          <a:xfrm>
            <a:off x="4927600" y="44989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66572" name="Group 25">
            <a:extLst>
              <a:ext uri="{FF2B5EF4-FFF2-40B4-BE49-F238E27FC236}">
                <a16:creationId xmlns:a16="http://schemas.microsoft.com/office/drawing/2014/main" id="{0101E21B-03AC-F627-6A3B-B2A8947ACB78}"/>
              </a:ext>
            </a:extLst>
          </p:cNvPr>
          <p:cNvGrpSpPr>
            <a:grpSpLocks/>
          </p:cNvGrpSpPr>
          <p:nvPr/>
        </p:nvGrpSpPr>
        <p:grpSpPr bwMode="auto">
          <a:xfrm>
            <a:off x="4318000" y="4498975"/>
            <a:ext cx="609600" cy="609600"/>
            <a:chOff x="1728" y="2880"/>
            <a:chExt cx="384" cy="384"/>
          </a:xfrm>
        </p:grpSpPr>
        <p:sp>
          <p:nvSpPr>
            <p:cNvPr id="66584" name="Rectangle 26">
              <a:extLst>
                <a:ext uri="{FF2B5EF4-FFF2-40B4-BE49-F238E27FC236}">
                  <a16:creationId xmlns:a16="http://schemas.microsoft.com/office/drawing/2014/main" id="{148466A8-D4D0-CC7F-8777-2AD31C20600A}"/>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85" name="Text Box 27">
              <a:extLst>
                <a:ext uri="{FF2B5EF4-FFF2-40B4-BE49-F238E27FC236}">
                  <a16:creationId xmlns:a16="http://schemas.microsoft.com/office/drawing/2014/main" id="{820E952E-6B66-FF16-13B1-C4759A63860D}"/>
                </a:ext>
              </a:extLst>
            </p:cNvPr>
            <p:cNvSpPr txBox="1">
              <a:spLocks noChangeArrowheads="1"/>
            </p:cNvSpPr>
            <p:nvPr/>
          </p:nvSpPr>
          <p:spPr bwMode="auto">
            <a:xfrm>
              <a:off x="1820" y="296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B</a:t>
              </a:r>
            </a:p>
          </p:txBody>
        </p:sp>
      </p:grpSp>
      <p:sp>
        <p:nvSpPr>
          <p:cNvPr id="66573" name="Rectangle 28">
            <a:extLst>
              <a:ext uri="{FF2B5EF4-FFF2-40B4-BE49-F238E27FC236}">
                <a16:creationId xmlns:a16="http://schemas.microsoft.com/office/drawing/2014/main" id="{5BB0D961-8C98-1BFF-2550-6FF0AE513272}"/>
              </a:ext>
            </a:extLst>
          </p:cNvPr>
          <p:cNvSpPr>
            <a:spLocks noChangeArrowheads="1"/>
          </p:cNvSpPr>
          <p:nvPr/>
        </p:nvSpPr>
        <p:spPr bwMode="auto">
          <a:xfrm>
            <a:off x="3694113" y="450215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74" name="Line 29">
            <a:extLst>
              <a:ext uri="{FF2B5EF4-FFF2-40B4-BE49-F238E27FC236}">
                <a16:creationId xmlns:a16="http://schemas.microsoft.com/office/drawing/2014/main" id="{12696044-9467-565D-7A00-83208C6376AA}"/>
              </a:ext>
            </a:extLst>
          </p:cNvPr>
          <p:cNvSpPr>
            <a:spLocks noChangeShapeType="1"/>
          </p:cNvSpPr>
          <p:nvPr/>
        </p:nvSpPr>
        <p:spPr bwMode="auto">
          <a:xfrm flipH="1">
            <a:off x="3086100" y="4897438"/>
            <a:ext cx="965200" cy="11112"/>
          </a:xfrm>
          <a:prstGeom prst="line">
            <a:avLst/>
          </a:prstGeom>
          <a:noFill/>
          <a:ln w="28575">
            <a:solidFill>
              <a:schemeClr val="hlink"/>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575" name="Text Box 35">
            <a:extLst>
              <a:ext uri="{FF2B5EF4-FFF2-40B4-BE49-F238E27FC236}">
                <a16:creationId xmlns:a16="http://schemas.microsoft.com/office/drawing/2014/main" id="{BBC3BDEB-9FE8-B494-EA6A-C4BCAA4D53D2}"/>
              </a:ext>
            </a:extLst>
          </p:cNvPr>
          <p:cNvSpPr txBox="1">
            <a:spLocks noChangeArrowheads="1"/>
          </p:cNvSpPr>
          <p:nvPr/>
        </p:nvSpPr>
        <p:spPr bwMode="auto">
          <a:xfrm>
            <a:off x="1346200" y="4591050"/>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latin typeface="Tahoma" panose="020B0604030504040204" pitchFamily="34" charset="0"/>
                <a:sym typeface="Symbol" panose="05050102010706020507" pitchFamily="18" charset="2"/>
              </a:rPr>
              <a:t></a:t>
            </a:r>
            <a:endParaRPr lang="en-US" altLang="en-US">
              <a:latin typeface="Tahoma" panose="020B0604030504040204" pitchFamily="34" charset="0"/>
            </a:endParaRPr>
          </a:p>
        </p:txBody>
      </p:sp>
      <p:sp>
        <p:nvSpPr>
          <p:cNvPr id="66576" name="Rectangle 36">
            <a:extLst>
              <a:ext uri="{FF2B5EF4-FFF2-40B4-BE49-F238E27FC236}">
                <a16:creationId xmlns:a16="http://schemas.microsoft.com/office/drawing/2014/main" id="{0D7B7359-E9BE-754B-03A6-6BEA03ADE62A}"/>
              </a:ext>
            </a:extLst>
          </p:cNvPr>
          <p:cNvSpPr>
            <a:spLocks noChangeArrowheads="1"/>
          </p:cNvSpPr>
          <p:nvPr/>
        </p:nvSpPr>
        <p:spPr bwMode="auto">
          <a:xfrm>
            <a:off x="7391400" y="449580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66577" name="Group 37">
            <a:extLst>
              <a:ext uri="{FF2B5EF4-FFF2-40B4-BE49-F238E27FC236}">
                <a16:creationId xmlns:a16="http://schemas.microsoft.com/office/drawing/2014/main" id="{5E15FE12-0621-CD08-1668-CFC5CB9CE869}"/>
              </a:ext>
            </a:extLst>
          </p:cNvPr>
          <p:cNvGrpSpPr>
            <a:grpSpLocks/>
          </p:cNvGrpSpPr>
          <p:nvPr/>
        </p:nvGrpSpPr>
        <p:grpSpPr bwMode="auto">
          <a:xfrm>
            <a:off x="6781800" y="4495800"/>
            <a:ext cx="609600" cy="609600"/>
            <a:chOff x="1728" y="2880"/>
            <a:chExt cx="384" cy="384"/>
          </a:xfrm>
        </p:grpSpPr>
        <p:sp>
          <p:nvSpPr>
            <p:cNvPr id="66582" name="Rectangle 38">
              <a:extLst>
                <a:ext uri="{FF2B5EF4-FFF2-40B4-BE49-F238E27FC236}">
                  <a16:creationId xmlns:a16="http://schemas.microsoft.com/office/drawing/2014/main" id="{40E3433F-E20D-79C0-F3E0-7460B3ACE5D9}"/>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83" name="Text Box 39">
              <a:extLst>
                <a:ext uri="{FF2B5EF4-FFF2-40B4-BE49-F238E27FC236}">
                  <a16:creationId xmlns:a16="http://schemas.microsoft.com/office/drawing/2014/main" id="{DF10343D-4701-5B5C-EF46-0A8E5D28872E}"/>
                </a:ext>
              </a:extLst>
            </p:cNvPr>
            <p:cNvSpPr txBox="1">
              <a:spLocks noChangeArrowheads="1"/>
            </p:cNvSpPr>
            <p:nvPr/>
          </p:nvSpPr>
          <p:spPr bwMode="auto">
            <a:xfrm>
              <a:off x="1819" y="29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C</a:t>
              </a:r>
            </a:p>
          </p:txBody>
        </p:sp>
      </p:grpSp>
      <p:sp>
        <p:nvSpPr>
          <p:cNvPr id="66578" name="Rectangle 40">
            <a:extLst>
              <a:ext uri="{FF2B5EF4-FFF2-40B4-BE49-F238E27FC236}">
                <a16:creationId xmlns:a16="http://schemas.microsoft.com/office/drawing/2014/main" id="{349AC808-5D71-9A91-DCB5-CCA231057C8C}"/>
              </a:ext>
            </a:extLst>
          </p:cNvPr>
          <p:cNvSpPr>
            <a:spLocks noChangeArrowheads="1"/>
          </p:cNvSpPr>
          <p:nvPr/>
        </p:nvSpPr>
        <p:spPr bwMode="auto">
          <a:xfrm>
            <a:off x="6157913" y="44989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79" name="Text Box 41">
            <a:extLst>
              <a:ext uri="{FF2B5EF4-FFF2-40B4-BE49-F238E27FC236}">
                <a16:creationId xmlns:a16="http://schemas.microsoft.com/office/drawing/2014/main" id="{463C5B53-66D1-5498-6AC3-2891A9B4C45D}"/>
              </a:ext>
            </a:extLst>
          </p:cNvPr>
          <p:cNvSpPr txBox="1">
            <a:spLocks noChangeArrowheads="1"/>
          </p:cNvSpPr>
          <p:nvPr/>
        </p:nvSpPr>
        <p:spPr bwMode="auto">
          <a:xfrm>
            <a:off x="7505700" y="4613275"/>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latin typeface="Tahoma" panose="020B0604030504040204" pitchFamily="34" charset="0"/>
                <a:sym typeface="Symbol" panose="05050102010706020507" pitchFamily="18" charset="2"/>
              </a:rPr>
              <a:t></a:t>
            </a:r>
            <a:endParaRPr lang="en-US" altLang="en-US">
              <a:latin typeface="Tahoma" panose="020B0604030504040204" pitchFamily="34" charset="0"/>
            </a:endParaRPr>
          </a:p>
        </p:txBody>
      </p:sp>
      <p:sp>
        <p:nvSpPr>
          <p:cNvPr id="66580" name="Line 42">
            <a:extLst>
              <a:ext uri="{FF2B5EF4-FFF2-40B4-BE49-F238E27FC236}">
                <a16:creationId xmlns:a16="http://schemas.microsoft.com/office/drawing/2014/main" id="{010B7EB6-AF0D-3169-01DD-B828C8DDC28C}"/>
              </a:ext>
            </a:extLst>
          </p:cNvPr>
          <p:cNvSpPr>
            <a:spLocks noChangeShapeType="1"/>
          </p:cNvSpPr>
          <p:nvPr/>
        </p:nvSpPr>
        <p:spPr bwMode="auto">
          <a:xfrm flipH="1">
            <a:off x="5549900" y="4894263"/>
            <a:ext cx="965200" cy="11112"/>
          </a:xfrm>
          <a:prstGeom prst="line">
            <a:avLst/>
          </a:prstGeom>
          <a:noFill/>
          <a:ln w="28575">
            <a:solidFill>
              <a:schemeClr val="hlink"/>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581" name="Line 43">
            <a:extLst>
              <a:ext uri="{FF2B5EF4-FFF2-40B4-BE49-F238E27FC236}">
                <a16:creationId xmlns:a16="http://schemas.microsoft.com/office/drawing/2014/main" id="{FCFA6138-A153-A0CF-7A6D-82974C3DAF2E}"/>
              </a:ext>
            </a:extLst>
          </p:cNvPr>
          <p:cNvSpPr>
            <a:spLocks noChangeShapeType="1"/>
          </p:cNvSpPr>
          <p:nvPr/>
        </p:nvSpPr>
        <p:spPr bwMode="auto">
          <a:xfrm flipV="1">
            <a:off x="5219700" y="474027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D931129-B90B-02FB-38E8-9F51E9838867}"/>
              </a:ext>
            </a:extLst>
          </p:cNvPr>
          <p:cNvSpPr>
            <a:spLocks noGrp="1" noChangeArrowheads="1"/>
          </p:cNvSpPr>
          <p:nvPr>
            <p:ph type="title"/>
          </p:nvPr>
        </p:nvSpPr>
        <p:spPr/>
        <p:txBody>
          <a:bodyPr/>
          <a:lstStyle/>
          <a:p>
            <a:r>
              <a:rPr lang="en-US" altLang="en-US"/>
              <a:t>Array versus Linked Lists</a:t>
            </a:r>
          </a:p>
        </p:txBody>
      </p:sp>
      <p:sp>
        <p:nvSpPr>
          <p:cNvPr id="15363" name="Rectangle 3">
            <a:extLst>
              <a:ext uri="{FF2B5EF4-FFF2-40B4-BE49-F238E27FC236}">
                <a16:creationId xmlns:a16="http://schemas.microsoft.com/office/drawing/2014/main" id="{39E7458F-8F48-4728-161A-74A411A49F2B}"/>
              </a:ext>
            </a:extLst>
          </p:cNvPr>
          <p:cNvSpPr>
            <a:spLocks noGrp="1" noChangeArrowheads="1"/>
          </p:cNvSpPr>
          <p:nvPr>
            <p:ph type="body" idx="1"/>
          </p:nvPr>
        </p:nvSpPr>
        <p:spPr>
          <a:xfrm>
            <a:off x="609600" y="1981200"/>
            <a:ext cx="7848600" cy="4267200"/>
          </a:xfrm>
        </p:spPr>
        <p:txBody>
          <a:bodyPr/>
          <a:lstStyle/>
          <a:p>
            <a:r>
              <a:rPr lang="en-US" altLang="en-US" sz="2400"/>
              <a:t>Linked lists are more complex to code and manage than arrays, but they have some distinct advantages.</a:t>
            </a:r>
          </a:p>
          <a:p>
            <a:pPr lvl="1"/>
            <a:r>
              <a:rPr lang="en-US" altLang="en-US" sz="2000" b="1">
                <a:solidFill>
                  <a:schemeClr val="hlink"/>
                </a:solidFill>
              </a:rPr>
              <a:t>Dynamic</a:t>
            </a:r>
            <a:r>
              <a:rPr lang="en-US" altLang="en-US" sz="2000"/>
              <a:t>: a linked list can easily grow and shrink in size.</a:t>
            </a:r>
          </a:p>
          <a:p>
            <a:pPr lvl="2"/>
            <a:r>
              <a:rPr lang="en-US" altLang="en-US" sz="1800"/>
              <a:t>We don’t need to know how many nodes will be in the list. They are created in memory as needed.</a:t>
            </a:r>
          </a:p>
          <a:p>
            <a:pPr lvl="2"/>
            <a:r>
              <a:rPr lang="en-US" altLang="en-US" sz="1800"/>
              <a:t>In contrast, the size of a C++ array is fixed at compilation time.</a:t>
            </a:r>
          </a:p>
          <a:p>
            <a:pPr lvl="1"/>
            <a:r>
              <a:rPr lang="en-US" altLang="en-US" sz="2000" b="1">
                <a:solidFill>
                  <a:schemeClr val="hlink"/>
                </a:solidFill>
              </a:rPr>
              <a:t>Easy and fast insertions and deletions</a:t>
            </a:r>
          </a:p>
          <a:p>
            <a:pPr lvl="2"/>
            <a:r>
              <a:rPr lang="en-US" altLang="en-US" sz="1800"/>
              <a:t>To insert or delete an element in an array, we need to copy to temporary variables to make room for new elements or close the gap caused by deleted elements.</a:t>
            </a:r>
          </a:p>
          <a:p>
            <a:pPr lvl="2"/>
            <a:r>
              <a:rPr lang="en-US" altLang="en-US" sz="1800"/>
              <a:t>With a linked list, no need to move other nodes. Only need to reset some pointers.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F385A8E-D659-A107-E0A3-7E32ED162465}"/>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6AD690E3-3411-41A2-AB4A-08A730ECBAB4}" type="slidenum">
              <a:rPr lang="en-US" altLang="en-US" sz="1000">
                <a:latin typeface="Arial" panose="020B0604020202020204" pitchFamily="34" charset="0"/>
              </a:rPr>
              <a:pPr/>
              <a:t>64</a:t>
            </a:fld>
            <a:endParaRPr lang="en-US" altLang="en-US" sz="1000">
              <a:latin typeface="Arial" panose="020B0604020202020204" pitchFamily="34" charset="0"/>
            </a:endParaRPr>
          </a:p>
        </p:txBody>
      </p:sp>
      <p:sp>
        <p:nvSpPr>
          <p:cNvPr id="68611" name="Rectangle 2">
            <a:extLst>
              <a:ext uri="{FF2B5EF4-FFF2-40B4-BE49-F238E27FC236}">
                <a16:creationId xmlns:a16="http://schemas.microsoft.com/office/drawing/2014/main" id="{9CDFECAD-B66E-B8CA-8098-701C2AFAAA66}"/>
              </a:ext>
            </a:extLst>
          </p:cNvPr>
          <p:cNvSpPr>
            <a:spLocks noGrp="1" noChangeArrowheads="1"/>
          </p:cNvSpPr>
          <p:nvPr>
            <p:ph type="title"/>
          </p:nvPr>
        </p:nvSpPr>
        <p:spPr>
          <a:xfrm>
            <a:off x="457200" y="304800"/>
            <a:ext cx="8229600" cy="1371600"/>
          </a:xfrm>
        </p:spPr>
        <p:txBody>
          <a:bodyPr/>
          <a:lstStyle/>
          <a:p>
            <a:pPr eaLnBrk="1" hangingPunct="1"/>
            <a:r>
              <a:rPr lang="en-US" altLang="en-US" dirty="0"/>
              <a:t>Comparing Array-Based and Pointer-Based Implementations</a:t>
            </a:r>
          </a:p>
        </p:txBody>
      </p:sp>
      <p:sp>
        <p:nvSpPr>
          <p:cNvPr id="68612" name="Rectangle 3">
            <a:extLst>
              <a:ext uri="{FF2B5EF4-FFF2-40B4-BE49-F238E27FC236}">
                <a16:creationId xmlns:a16="http://schemas.microsoft.com/office/drawing/2014/main" id="{B860002F-914A-CA4C-33F3-819D7211FEA5}"/>
              </a:ext>
            </a:extLst>
          </p:cNvPr>
          <p:cNvSpPr>
            <a:spLocks noGrp="1" noChangeArrowheads="1"/>
          </p:cNvSpPr>
          <p:nvPr>
            <p:ph type="body" idx="1"/>
          </p:nvPr>
        </p:nvSpPr>
        <p:spPr/>
        <p:txBody>
          <a:bodyPr/>
          <a:lstStyle/>
          <a:p>
            <a:pPr eaLnBrk="1" hangingPunct="1">
              <a:lnSpc>
                <a:spcPct val="90000"/>
              </a:lnSpc>
            </a:pPr>
            <a:r>
              <a:rPr lang="en-US" altLang="en-US" dirty="0"/>
              <a:t>Size</a:t>
            </a:r>
          </a:p>
          <a:p>
            <a:pPr lvl="1" eaLnBrk="1" hangingPunct="1">
              <a:lnSpc>
                <a:spcPct val="90000"/>
              </a:lnSpc>
            </a:pPr>
            <a:r>
              <a:rPr lang="en-US" altLang="en-US" dirty="0"/>
              <a:t>Increasing the size of a resizable array can waste storage and time</a:t>
            </a:r>
          </a:p>
          <a:p>
            <a:pPr eaLnBrk="1" hangingPunct="1">
              <a:lnSpc>
                <a:spcPct val="90000"/>
              </a:lnSpc>
            </a:pPr>
            <a:r>
              <a:rPr lang="en-US" altLang="en-US" dirty="0"/>
              <a:t>Storage requirements</a:t>
            </a:r>
          </a:p>
          <a:p>
            <a:pPr lvl="1" eaLnBrk="1" hangingPunct="1">
              <a:lnSpc>
                <a:spcPct val="90000"/>
              </a:lnSpc>
            </a:pPr>
            <a:r>
              <a:rPr lang="en-US" altLang="en-US" dirty="0"/>
              <a:t>Array-based implementations require less memory than a pointer-based ones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AB1F549-677C-8B17-E690-62E43DB19BE3}"/>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6A5DBE83-C43E-4D5F-8C8C-DAA8CD1B42A0}" type="slidenum">
              <a:rPr lang="en-US" altLang="en-US" sz="1000">
                <a:latin typeface="Arial" panose="020B0604020202020204" pitchFamily="34" charset="0"/>
              </a:rPr>
              <a:pPr/>
              <a:t>65</a:t>
            </a:fld>
            <a:endParaRPr lang="en-US" altLang="en-US" sz="1000">
              <a:latin typeface="Arial" panose="020B0604020202020204" pitchFamily="34" charset="0"/>
            </a:endParaRPr>
          </a:p>
        </p:txBody>
      </p:sp>
      <p:sp>
        <p:nvSpPr>
          <p:cNvPr id="69635" name="Rectangle 2">
            <a:extLst>
              <a:ext uri="{FF2B5EF4-FFF2-40B4-BE49-F238E27FC236}">
                <a16:creationId xmlns:a16="http://schemas.microsoft.com/office/drawing/2014/main" id="{F0B8F88F-FAB0-C3DF-1225-C24A0FBC6D1D}"/>
              </a:ext>
            </a:extLst>
          </p:cNvPr>
          <p:cNvSpPr>
            <a:spLocks noGrp="1" noChangeArrowheads="1"/>
          </p:cNvSpPr>
          <p:nvPr>
            <p:ph type="title"/>
          </p:nvPr>
        </p:nvSpPr>
        <p:spPr/>
        <p:txBody>
          <a:bodyPr/>
          <a:lstStyle/>
          <a:p>
            <a:pPr eaLnBrk="1" hangingPunct="1"/>
            <a:r>
              <a:rPr lang="en-US" altLang="en-US"/>
              <a:t>Comparing Array-Based and Pointer-Based Implementations</a:t>
            </a:r>
          </a:p>
        </p:txBody>
      </p:sp>
      <p:sp>
        <p:nvSpPr>
          <p:cNvPr id="69636" name="Rectangle 3">
            <a:extLst>
              <a:ext uri="{FF2B5EF4-FFF2-40B4-BE49-F238E27FC236}">
                <a16:creationId xmlns:a16="http://schemas.microsoft.com/office/drawing/2014/main" id="{47CDAE96-EF13-928E-E3CC-F96064AE844C}"/>
              </a:ext>
            </a:extLst>
          </p:cNvPr>
          <p:cNvSpPr>
            <a:spLocks noGrp="1" noChangeArrowheads="1"/>
          </p:cNvSpPr>
          <p:nvPr>
            <p:ph type="body" idx="1"/>
          </p:nvPr>
        </p:nvSpPr>
        <p:spPr/>
        <p:txBody>
          <a:bodyPr/>
          <a:lstStyle/>
          <a:p>
            <a:pPr eaLnBrk="1" hangingPunct="1">
              <a:lnSpc>
                <a:spcPct val="90000"/>
              </a:lnSpc>
            </a:pPr>
            <a:r>
              <a:rPr lang="en-US" altLang="en-US" dirty="0"/>
              <a:t>Access time</a:t>
            </a:r>
          </a:p>
          <a:p>
            <a:pPr lvl="1" eaLnBrk="1" hangingPunct="1">
              <a:lnSpc>
                <a:spcPct val="90000"/>
              </a:lnSpc>
            </a:pPr>
            <a:r>
              <a:rPr lang="en-US" altLang="en-US" dirty="0"/>
              <a:t>Array-based:  constant access time</a:t>
            </a:r>
          </a:p>
          <a:p>
            <a:pPr lvl="1" eaLnBrk="1" hangingPunct="1">
              <a:lnSpc>
                <a:spcPct val="90000"/>
              </a:lnSpc>
            </a:pPr>
            <a:r>
              <a:rPr lang="en-US" altLang="en-US" dirty="0"/>
              <a:t>Pointer-based: the time to access the</a:t>
            </a:r>
            <a:r>
              <a:rPr lang="en-US" altLang="en-US" i="1" dirty="0"/>
              <a:t> </a:t>
            </a:r>
            <a:r>
              <a:rPr lang="en-US" altLang="en-US" i="1" dirty="0" err="1"/>
              <a:t>i</a:t>
            </a:r>
            <a:r>
              <a:rPr lang="en-US" altLang="en-US" baseline="30000" dirty="0" err="1"/>
              <a:t>th</a:t>
            </a:r>
            <a:r>
              <a:rPr lang="en-US" altLang="en-US" dirty="0"/>
              <a:t> node depends on </a:t>
            </a:r>
            <a:r>
              <a:rPr lang="en-US" altLang="en-US" i="1" dirty="0" err="1"/>
              <a:t>i</a:t>
            </a:r>
            <a:endParaRPr lang="en-US" altLang="en-US" i="1" dirty="0"/>
          </a:p>
          <a:p>
            <a:pPr eaLnBrk="1" hangingPunct="1">
              <a:lnSpc>
                <a:spcPct val="90000"/>
              </a:lnSpc>
            </a:pPr>
            <a:r>
              <a:rPr lang="en-US" altLang="en-US" dirty="0"/>
              <a:t>Insertion and deletions</a:t>
            </a:r>
          </a:p>
          <a:p>
            <a:pPr lvl="1" eaLnBrk="1" hangingPunct="1">
              <a:lnSpc>
                <a:spcPct val="90000"/>
              </a:lnSpc>
            </a:pPr>
            <a:r>
              <a:rPr lang="en-US" altLang="en-US" dirty="0"/>
              <a:t>Array-based: require shifting of data</a:t>
            </a:r>
          </a:p>
          <a:p>
            <a:pPr lvl="1" eaLnBrk="1" hangingPunct="1">
              <a:lnSpc>
                <a:spcPct val="90000"/>
              </a:lnSpc>
            </a:pPr>
            <a:r>
              <a:rPr lang="en-US" altLang="en-US" dirty="0"/>
              <a:t>Pointer-based: require a list traversal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D113E27-D998-E6CD-0B5A-BE5DFD846AD0}"/>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852519D7-5266-4B64-8B7C-97D1E9736D56}" type="slidenum">
              <a:rPr lang="en-US" altLang="en-US" sz="1000">
                <a:latin typeface="Arial" panose="020B0604020202020204" pitchFamily="34" charset="0"/>
              </a:rPr>
              <a:pPr/>
              <a:t>66</a:t>
            </a:fld>
            <a:endParaRPr lang="en-US" altLang="en-US" sz="1000">
              <a:latin typeface="Arial" panose="020B0604020202020204" pitchFamily="34" charset="0"/>
            </a:endParaRPr>
          </a:p>
        </p:txBody>
      </p:sp>
      <p:sp>
        <p:nvSpPr>
          <p:cNvPr id="70659" name="Rectangle 2">
            <a:extLst>
              <a:ext uri="{FF2B5EF4-FFF2-40B4-BE49-F238E27FC236}">
                <a16:creationId xmlns:a16="http://schemas.microsoft.com/office/drawing/2014/main" id="{6BB1FD78-6FB2-9799-3095-3991F2C751B0}"/>
              </a:ext>
            </a:extLst>
          </p:cNvPr>
          <p:cNvSpPr>
            <a:spLocks noGrp="1" noChangeArrowheads="1"/>
          </p:cNvSpPr>
          <p:nvPr>
            <p:ph type="title"/>
          </p:nvPr>
        </p:nvSpPr>
        <p:spPr/>
        <p:txBody>
          <a:bodyPr/>
          <a:lstStyle/>
          <a:p>
            <a:pPr eaLnBrk="1" hangingPunct="1"/>
            <a:r>
              <a:rPr lang="en-US" altLang="en-US"/>
              <a:t>Doubly Linked Lists</a:t>
            </a:r>
          </a:p>
        </p:txBody>
      </p:sp>
      <p:sp>
        <p:nvSpPr>
          <p:cNvPr id="70660" name="Rectangle 3">
            <a:extLst>
              <a:ext uri="{FF2B5EF4-FFF2-40B4-BE49-F238E27FC236}">
                <a16:creationId xmlns:a16="http://schemas.microsoft.com/office/drawing/2014/main" id="{C0A0E9EC-1797-E744-C3CF-3C4C5A0760F4}"/>
              </a:ext>
            </a:extLst>
          </p:cNvPr>
          <p:cNvSpPr>
            <a:spLocks noGrp="1" noChangeArrowheads="1"/>
          </p:cNvSpPr>
          <p:nvPr>
            <p:ph type="body" idx="1"/>
          </p:nvPr>
        </p:nvSpPr>
        <p:spPr/>
        <p:txBody>
          <a:bodyPr/>
          <a:lstStyle/>
          <a:p>
            <a:pPr eaLnBrk="1" hangingPunct="1">
              <a:lnSpc>
                <a:spcPct val="80000"/>
              </a:lnSpc>
            </a:pPr>
            <a:r>
              <a:rPr lang="en-US" altLang="en-US">
                <a:cs typeface="Times New Roman" panose="02020603050405020304" pitchFamily="18" charset="0"/>
              </a:rPr>
              <a:t>To delete the node to which </a:t>
            </a:r>
            <a:r>
              <a:rPr lang="en-US" altLang="en-US">
                <a:latin typeface="Courier New" panose="02070309020205020404" pitchFamily="49" charset="0"/>
                <a:cs typeface="Courier New" panose="02070309020205020404" pitchFamily="49" charset="0"/>
              </a:rPr>
              <a:t>cur</a:t>
            </a:r>
            <a:r>
              <a:rPr lang="en-US" altLang="en-US">
                <a:latin typeface="Times New Roman" panose="02020603050405020304" pitchFamily="18" charset="0"/>
                <a:cs typeface="Courier New" panose="02070309020205020404" pitchFamily="49" charset="0"/>
              </a:rPr>
              <a:t> </a:t>
            </a:r>
            <a:r>
              <a:rPr lang="en-US" altLang="en-US">
                <a:cs typeface="Times New Roman" panose="02020603050405020304" pitchFamily="18" charset="0"/>
              </a:rPr>
              <a:t>points</a:t>
            </a:r>
          </a:p>
          <a:p>
            <a:pPr lvl="1" algn="just" eaLnBrk="1" hangingPunct="1">
              <a:lnSpc>
                <a:spcPct val="80000"/>
              </a:lnSpc>
              <a:buFontTx/>
              <a:buNone/>
            </a:pPr>
            <a:r>
              <a:rPr lang="en-US" altLang="en-US" sz="2400">
                <a:latin typeface="Courier New" panose="02070309020205020404" pitchFamily="49" charset="0"/>
                <a:cs typeface="Courier New" panose="02070309020205020404" pitchFamily="49" charset="0"/>
              </a:rPr>
              <a:t> (cur-&gt;precede)-&gt;next = cur-&gt;next;</a:t>
            </a:r>
            <a:endParaRPr lang="en-US" altLang="en-US" sz="2400">
              <a:cs typeface="Times New Roman" panose="02020603050405020304" pitchFamily="18" charset="0"/>
            </a:endParaRPr>
          </a:p>
          <a:p>
            <a:pPr lvl="1" eaLnBrk="1" hangingPunct="1">
              <a:lnSpc>
                <a:spcPct val="80000"/>
              </a:lnSpc>
              <a:buFontTx/>
              <a:buNone/>
            </a:pPr>
            <a:r>
              <a:rPr lang="en-US" altLang="en-US" sz="2400">
                <a:latin typeface="Courier New" panose="02070309020205020404" pitchFamily="49" charset="0"/>
                <a:cs typeface="Courier New" panose="02070309020205020404" pitchFamily="49" charset="0"/>
              </a:rPr>
              <a:t> (cur-&gt;next)-&gt;precede = cur-&gt;precede;</a:t>
            </a:r>
            <a:r>
              <a:rPr lang="en-US" altLang="en-US" sz="2400"/>
              <a:t> </a:t>
            </a:r>
          </a:p>
          <a:p>
            <a:pPr eaLnBrk="1" hangingPunct="1">
              <a:lnSpc>
                <a:spcPct val="80000"/>
              </a:lnSpc>
            </a:pPr>
            <a:r>
              <a:rPr lang="en-US" altLang="en-US">
                <a:cs typeface="Times New Roman" panose="02020603050405020304" pitchFamily="18" charset="0"/>
              </a:rPr>
              <a:t>To insert a new node pointed to by </a:t>
            </a:r>
            <a:r>
              <a:rPr lang="en-US" altLang="en-US">
                <a:latin typeface="Courier New" panose="02070309020205020404" pitchFamily="49" charset="0"/>
                <a:cs typeface="Courier New" panose="02070309020205020404" pitchFamily="49" charset="0"/>
              </a:rPr>
              <a:t>newPtr </a:t>
            </a:r>
            <a:r>
              <a:rPr lang="en-US" altLang="en-US">
                <a:latin typeface="Times New Roman" panose="02020603050405020304" pitchFamily="18" charset="0"/>
                <a:cs typeface="Courier New" panose="02070309020205020404" pitchFamily="49" charset="0"/>
              </a:rPr>
              <a:t>before the node pointed to by </a:t>
            </a:r>
            <a:r>
              <a:rPr lang="en-US" altLang="en-US">
                <a:latin typeface="Courier New" panose="02070309020205020404" pitchFamily="49" charset="0"/>
                <a:cs typeface="Courier New" panose="02070309020205020404" pitchFamily="49" charset="0"/>
              </a:rPr>
              <a:t>cur</a:t>
            </a:r>
            <a:r>
              <a:rPr lang="en-US" altLang="en-US"/>
              <a:t> </a:t>
            </a:r>
          </a:p>
          <a:p>
            <a:pPr lvl="1" algn="just" eaLnBrk="1" hangingPunct="1">
              <a:lnSpc>
                <a:spcPct val="80000"/>
              </a:lnSpc>
              <a:buFontTx/>
              <a:buNone/>
            </a:pPr>
            <a:r>
              <a:rPr lang="en-US" altLang="en-US" sz="2400">
                <a:latin typeface="Courier New" panose="02070309020205020404" pitchFamily="49" charset="0"/>
                <a:cs typeface="Courier New" panose="02070309020205020404" pitchFamily="49" charset="0"/>
              </a:rPr>
              <a:t> newPtr-&gt;next = cur;</a:t>
            </a:r>
            <a:endParaRPr lang="en-US" altLang="en-US" sz="2400">
              <a:cs typeface="Times New Roman" panose="02020603050405020304" pitchFamily="18" charset="0"/>
            </a:endParaRPr>
          </a:p>
          <a:p>
            <a:pPr lvl="1" algn="just" eaLnBrk="1" hangingPunct="1">
              <a:lnSpc>
                <a:spcPct val="80000"/>
              </a:lnSpc>
              <a:buFontTx/>
              <a:buNone/>
            </a:pPr>
            <a:r>
              <a:rPr lang="en-US" altLang="en-US" sz="2400">
                <a:latin typeface="Courier New" panose="02070309020205020404" pitchFamily="49" charset="0"/>
                <a:cs typeface="Courier New" panose="02070309020205020404" pitchFamily="49" charset="0"/>
              </a:rPr>
              <a:t> newPtr-&gt;precede = cur-&gt;precede;</a:t>
            </a:r>
            <a:endParaRPr lang="en-US" altLang="en-US" sz="2400">
              <a:cs typeface="Times New Roman" panose="02020603050405020304" pitchFamily="18" charset="0"/>
            </a:endParaRPr>
          </a:p>
          <a:p>
            <a:pPr lvl="1" algn="just" eaLnBrk="1" hangingPunct="1">
              <a:lnSpc>
                <a:spcPct val="80000"/>
              </a:lnSpc>
              <a:buFontTx/>
              <a:buNone/>
            </a:pPr>
            <a:r>
              <a:rPr lang="en-US" altLang="en-US" sz="2400">
                <a:latin typeface="Courier New" panose="02070309020205020404" pitchFamily="49" charset="0"/>
                <a:cs typeface="Courier New" panose="02070309020205020404" pitchFamily="49" charset="0"/>
              </a:rPr>
              <a:t> cur-&gt;precede = newPtr;</a:t>
            </a:r>
            <a:endParaRPr lang="en-US" altLang="en-US" sz="2400">
              <a:cs typeface="Times New Roman" panose="02020603050405020304" pitchFamily="18" charset="0"/>
            </a:endParaRPr>
          </a:p>
          <a:p>
            <a:pPr lvl="1" eaLnBrk="1" hangingPunct="1">
              <a:lnSpc>
                <a:spcPct val="80000"/>
              </a:lnSpc>
              <a:buFontTx/>
              <a:buNone/>
            </a:pPr>
            <a:r>
              <a:rPr lang="en-US" altLang="en-US" sz="2400">
                <a:latin typeface="Courier New" panose="02070309020205020404" pitchFamily="49" charset="0"/>
                <a:cs typeface="Courier New" panose="02070309020205020404" pitchFamily="49" charset="0"/>
              </a:rPr>
              <a:t> newPtr-&gt;precede-&gt;next = newPtr;</a:t>
            </a:r>
            <a:r>
              <a:rPr lang="en-US" altLang="en-US" sz="240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B3333B-79AD-5329-4276-303054EA4D7F}"/>
              </a:ext>
            </a:extLst>
          </p:cNvPr>
          <p:cNvSpPr>
            <a:spLocks noGrp="1"/>
          </p:cNvSpPr>
          <p:nvPr>
            <p:ph type="ftr" sz="quarter" idx="10"/>
          </p:nvPr>
        </p:nvSpPr>
        <p:spPr/>
        <p:txBody>
          <a:bodyPr/>
          <a:lstStyle/>
          <a:p>
            <a:pPr>
              <a:defRPr/>
            </a:pPr>
            <a:r>
              <a:rPr lang="en-US"/>
              <a:t>© 2005 Pearson Addison-Wesley. All rights reserved</a:t>
            </a:r>
          </a:p>
        </p:txBody>
      </p:sp>
      <p:sp>
        <p:nvSpPr>
          <p:cNvPr id="5" name="Slide Number Placeholder 4">
            <a:extLst>
              <a:ext uri="{FF2B5EF4-FFF2-40B4-BE49-F238E27FC236}">
                <a16:creationId xmlns:a16="http://schemas.microsoft.com/office/drawing/2014/main" id="{102F907D-6167-8018-622F-A23D510B8825}"/>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708B079D-DA74-4FAE-9AD1-8EC5E904EA3D}" type="slidenum">
              <a:rPr lang="en-US" altLang="en-US" sz="1000">
                <a:latin typeface="Arial" panose="020B0604020202020204" pitchFamily="34" charset="0"/>
              </a:rPr>
              <a:pPr/>
              <a:t>67</a:t>
            </a:fld>
            <a:endParaRPr lang="en-US" altLang="en-US" sz="1000">
              <a:latin typeface="Arial" panose="020B0604020202020204" pitchFamily="34" charset="0"/>
            </a:endParaRPr>
          </a:p>
        </p:txBody>
      </p:sp>
      <p:sp>
        <p:nvSpPr>
          <p:cNvPr id="71684" name="Rectangle 2">
            <a:extLst>
              <a:ext uri="{FF2B5EF4-FFF2-40B4-BE49-F238E27FC236}">
                <a16:creationId xmlns:a16="http://schemas.microsoft.com/office/drawing/2014/main" id="{84C551C5-4B2B-312E-2AE0-FFAB34DCF7B7}"/>
              </a:ext>
            </a:extLst>
          </p:cNvPr>
          <p:cNvSpPr>
            <a:spLocks noGrp="1" noChangeArrowheads="1"/>
          </p:cNvSpPr>
          <p:nvPr>
            <p:ph type="title"/>
          </p:nvPr>
        </p:nvSpPr>
        <p:spPr/>
        <p:txBody>
          <a:bodyPr/>
          <a:lstStyle/>
          <a:p>
            <a:pPr eaLnBrk="1" hangingPunct="1"/>
            <a:r>
              <a:rPr lang="en-US" altLang="en-US"/>
              <a:t>Application: Maintaining an Inventory</a:t>
            </a:r>
          </a:p>
        </p:txBody>
      </p:sp>
      <p:sp>
        <p:nvSpPr>
          <p:cNvPr id="71685" name="Rectangle 3">
            <a:extLst>
              <a:ext uri="{FF2B5EF4-FFF2-40B4-BE49-F238E27FC236}">
                <a16:creationId xmlns:a16="http://schemas.microsoft.com/office/drawing/2014/main" id="{7B2AC6C8-DED2-EDC5-86EA-00A8A94EFAB1}"/>
              </a:ext>
            </a:extLst>
          </p:cNvPr>
          <p:cNvSpPr>
            <a:spLocks noGrp="1" noChangeArrowheads="1"/>
          </p:cNvSpPr>
          <p:nvPr>
            <p:ph type="body" idx="1"/>
          </p:nvPr>
        </p:nvSpPr>
        <p:spPr/>
        <p:txBody>
          <a:bodyPr/>
          <a:lstStyle/>
          <a:p>
            <a:pPr eaLnBrk="1" hangingPunct="1">
              <a:lnSpc>
                <a:spcPct val="90000"/>
              </a:lnSpc>
            </a:pPr>
            <a:r>
              <a:rPr lang="en-US" altLang="en-US"/>
              <a:t>Operations on the inventory</a:t>
            </a:r>
          </a:p>
          <a:p>
            <a:pPr lvl="1" eaLnBrk="1" hangingPunct="1">
              <a:lnSpc>
                <a:spcPct val="90000"/>
              </a:lnSpc>
            </a:pPr>
            <a:r>
              <a:rPr lang="en-US" altLang="en-US"/>
              <a:t>List the inventory in alphabetical order by title (L command)</a:t>
            </a:r>
          </a:p>
          <a:p>
            <a:pPr lvl="1" eaLnBrk="1" hangingPunct="1">
              <a:lnSpc>
                <a:spcPct val="90000"/>
              </a:lnSpc>
            </a:pPr>
            <a:r>
              <a:rPr lang="en-US" altLang="en-US"/>
              <a:t>Find the inventory item associated with title (I, M, D, O, and S commands)</a:t>
            </a:r>
          </a:p>
          <a:p>
            <a:pPr lvl="1" eaLnBrk="1" hangingPunct="1">
              <a:lnSpc>
                <a:spcPct val="90000"/>
              </a:lnSpc>
            </a:pPr>
            <a:r>
              <a:rPr lang="en-US" altLang="en-US"/>
              <a:t>Replace the inventory item associated with a title (M, D, R, and S commands)</a:t>
            </a:r>
          </a:p>
          <a:p>
            <a:pPr lvl="1" eaLnBrk="1" hangingPunct="1">
              <a:lnSpc>
                <a:spcPct val="90000"/>
              </a:lnSpc>
            </a:pPr>
            <a:r>
              <a:rPr lang="en-US" altLang="en-US"/>
              <a:t>Insert new inventory items (A and D commands)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15" descr="carrano0412">
            <a:extLst>
              <a:ext uri="{FF2B5EF4-FFF2-40B4-BE49-F238E27FC236}">
                <a16:creationId xmlns:a16="http://schemas.microsoft.com/office/drawing/2014/main" id="{BA28FAEF-1714-3ABB-8B41-AC12DCCFE746}"/>
              </a:ext>
            </a:extLst>
          </p:cNvPr>
          <p:cNvPicPr preferRelativeResize="0">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676400" y="1047750"/>
            <a:ext cx="6170613" cy="2220913"/>
          </a:xfrm>
          <a:noFill/>
        </p:spPr>
      </p:pic>
      <p:grpSp>
        <p:nvGrpSpPr>
          <p:cNvPr id="72707" name="Group 48">
            <a:extLst>
              <a:ext uri="{FF2B5EF4-FFF2-40B4-BE49-F238E27FC236}">
                <a16:creationId xmlns:a16="http://schemas.microsoft.com/office/drawing/2014/main" id="{55E1874A-7E04-1FC1-3ED9-D0B3101EB3B2}"/>
              </a:ext>
            </a:extLst>
          </p:cNvPr>
          <p:cNvGrpSpPr>
            <a:grpSpLocks/>
          </p:cNvGrpSpPr>
          <p:nvPr/>
        </p:nvGrpSpPr>
        <p:grpSpPr bwMode="auto">
          <a:xfrm>
            <a:off x="533400" y="3028950"/>
            <a:ext cx="7897813" cy="2457450"/>
            <a:chOff x="533400" y="2209800"/>
            <a:chExt cx="7897812" cy="2457510"/>
          </a:xfrm>
        </p:grpSpPr>
        <p:sp>
          <p:nvSpPr>
            <p:cNvPr id="72709" name="Rectangle 4">
              <a:extLst>
                <a:ext uri="{FF2B5EF4-FFF2-40B4-BE49-F238E27FC236}">
                  <a16:creationId xmlns:a16="http://schemas.microsoft.com/office/drawing/2014/main" id="{11375A1E-D504-8DB8-A88D-8467EB5E9E28}"/>
                </a:ext>
              </a:extLst>
            </p:cNvPr>
            <p:cNvSpPr>
              <a:spLocks noChangeArrowheads="1"/>
            </p:cNvSpPr>
            <p:nvPr/>
          </p:nvSpPr>
          <p:spPr bwMode="auto">
            <a:xfrm>
              <a:off x="2895600" y="335280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N</a:t>
              </a:r>
              <a:endParaRPr lang="en-CA" altLang="en-US"/>
            </a:p>
          </p:txBody>
        </p:sp>
        <p:sp>
          <p:nvSpPr>
            <p:cNvPr id="72710" name="Line 5">
              <a:extLst>
                <a:ext uri="{FF2B5EF4-FFF2-40B4-BE49-F238E27FC236}">
                  <a16:creationId xmlns:a16="http://schemas.microsoft.com/office/drawing/2014/main" id="{9766A36D-E2AF-C827-F4AC-75E79FC9C34A}"/>
                </a:ext>
              </a:extLst>
            </p:cNvPr>
            <p:cNvSpPr>
              <a:spLocks noChangeShapeType="1"/>
            </p:cNvSpPr>
            <p:nvPr/>
          </p:nvSpPr>
          <p:spPr bwMode="auto">
            <a:xfrm flipV="1">
              <a:off x="3200400" y="359727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72711" name="Group 10">
              <a:extLst>
                <a:ext uri="{FF2B5EF4-FFF2-40B4-BE49-F238E27FC236}">
                  <a16:creationId xmlns:a16="http://schemas.microsoft.com/office/drawing/2014/main" id="{51EEB461-2D58-CD87-1C15-1E42C72961F5}"/>
                </a:ext>
              </a:extLst>
            </p:cNvPr>
            <p:cNvGrpSpPr>
              <a:grpSpLocks/>
            </p:cNvGrpSpPr>
            <p:nvPr/>
          </p:nvGrpSpPr>
          <p:grpSpPr bwMode="auto">
            <a:xfrm>
              <a:off x="2286000" y="3352800"/>
              <a:ext cx="609600" cy="609600"/>
              <a:chOff x="1728" y="2880"/>
              <a:chExt cx="384" cy="384"/>
            </a:xfrm>
          </p:grpSpPr>
          <p:sp>
            <p:nvSpPr>
              <p:cNvPr id="72740" name="Rectangle 11">
                <a:extLst>
                  <a:ext uri="{FF2B5EF4-FFF2-40B4-BE49-F238E27FC236}">
                    <a16:creationId xmlns:a16="http://schemas.microsoft.com/office/drawing/2014/main" id="{BC4A70B3-3989-1AAD-452E-BC2D7E59F58E}"/>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72741" name="Text Box 12">
                <a:extLst>
                  <a:ext uri="{FF2B5EF4-FFF2-40B4-BE49-F238E27FC236}">
                    <a16:creationId xmlns:a16="http://schemas.microsoft.com/office/drawing/2014/main" id="{97EF6CC9-6FF4-5B5B-8D55-BCB6D211E99D}"/>
                  </a:ext>
                </a:extLst>
              </p:cNvPr>
              <p:cNvSpPr txBox="1">
                <a:spLocks noChangeArrowheads="1"/>
              </p:cNvSpPr>
              <p:nvPr/>
            </p:nvSpPr>
            <p:spPr bwMode="auto">
              <a:xfrm>
                <a:off x="1761" y="2928"/>
                <a:ext cx="3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latin typeface="Tahoma" panose="020B0604030504040204" pitchFamily="34" charset="0"/>
                  </a:rPr>
                  <a:t>10</a:t>
                </a:r>
              </a:p>
            </p:txBody>
          </p:sp>
        </p:grpSp>
        <p:sp>
          <p:nvSpPr>
            <p:cNvPr id="72712" name="Rectangle 14">
              <a:extLst>
                <a:ext uri="{FF2B5EF4-FFF2-40B4-BE49-F238E27FC236}">
                  <a16:creationId xmlns:a16="http://schemas.microsoft.com/office/drawing/2014/main" id="{C72A9F17-11DB-C2BB-DC02-945386383632}"/>
                </a:ext>
              </a:extLst>
            </p:cNvPr>
            <p:cNvSpPr>
              <a:spLocks noChangeArrowheads="1"/>
            </p:cNvSpPr>
            <p:nvPr/>
          </p:nvSpPr>
          <p:spPr bwMode="auto">
            <a:xfrm>
              <a:off x="582612" y="334962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72713" name="Line 15">
              <a:extLst>
                <a:ext uri="{FF2B5EF4-FFF2-40B4-BE49-F238E27FC236}">
                  <a16:creationId xmlns:a16="http://schemas.microsoft.com/office/drawing/2014/main" id="{E2437B67-CB19-C463-D77A-BC3BA41EF3BA}"/>
                </a:ext>
              </a:extLst>
            </p:cNvPr>
            <p:cNvSpPr>
              <a:spLocks noChangeShapeType="1"/>
            </p:cNvSpPr>
            <p:nvPr/>
          </p:nvSpPr>
          <p:spPr bwMode="auto">
            <a:xfrm flipV="1">
              <a:off x="963612" y="3654425"/>
              <a:ext cx="7620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714" name="Text Box 16">
              <a:extLst>
                <a:ext uri="{FF2B5EF4-FFF2-40B4-BE49-F238E27FC236}">
                  <a16:creationId xmlns:a16="http://schemas.microsoft.com/office/drawing/2014/main" id="{39059011-0E09-A8DB-DBEA-336FB22057B3}"/>
                </a:ext>
              </a:extLst>
            </p:cNvPr>
            <p:cNvSpPr txBox="1">
              <a:spLocks noChangeArrowheads="1"/>
            </p:cNvSpPr>
            <p:nvPr/>
          </p:nvSpPr>
          <p:spPr bwMode="auto">
            <a:xfrm>
              <a:off x="533400" y="4038600"/>
              <a:ext cx="712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sz="1800">
                  <a:latin typeface="Tahoma" panose="020B0604030504040204" pitchFamily="34" charset="0"/>
                </a:rPr>
                <a:t>Head</a:t>
              </a:r>
              <a:endParaRPr lang="en-US" altLang="en-US">
                <a:latin typeface="Tahoma" panose="020B0604030504040204" pitchFamily="34" charset="0"/>
              </a:endParaRPr>
            </a:p>
          </p:txBody>
        </p:sp>
        <p:sp>
          <p:nvSpPr>
            <p:cNvPr id="72715" name="Rectangle 23">
              <a:extLst>
                <a:ext uri="{FF2B5EF4-FFF2-40B4-BE49-F238E27FC236}">
                  <a16:creationId xmlns:a16="http://schemas.microsoft.com/office/drawing/2014/main" id="{AC473F1D-89F4-F387-437A-1E343DEF276F}"/>
                </a:ext>
              </a:extLst>
            </p:cNvPr>
            <p:cNvSpPr>
              <a:spLocks noChangeArrowheads="1"/>
            </p:cNvSpPr>
            <p:nvPr/>
          </p:nvSpPr>
          <p:spPr bwMode="auto">
            <a:xfrm>
              <a:off x="1662112" y="33559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72716" name="Rectangle 24">
              <a:extLst>
                <a:ext uri="{FF2B5EF4-FFF2-40B4-BE49-F238E27FC236}">
                  <a16:creationId xmlns:a16="http://schemas.microsoft.com/office/drawing/2014/main" id="{06387CDB-896C-AC2E-FD66-57DD9E632EF0}"/>
                </a:ext>
              </a:extLst>
            </p:cNvPr>
            <p:cNvSpPr>
              <a:spLocks noChangeArrowheads="1"/>
            </p:cNvSpPr>
            <p:nvPr/>
          </p:nvSpPr>
          <p:spPr bwMode="auto">
            <a:xfrm>
              <a:off x="5357812" y="335280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N</a:t>
              </a:r>
              <a:endParaRPr lang="en-CA" altLang="en-US"/>
            </a:p>
          </p:txBody>
        </p:sp>
        <p:grpSp>
          <p:nvGrpSpPr>
            <p:cNvPr id="72717" name="Group 25">
              <a:extLst>
                <a:ext uri="{FF2B5EF4-FFF2-40B4-BE49-F238E27FC236}">
                  <a16:creationId xmlns:a16="http://schemas.microsoft.com/office/drawing/2014/main" id="{D9CB3256-15D6-9EFD-3039-23C9D5BFF322}"/>
                </a:ext>
              </a:extLst>
            </p:cNvPr>
            <p:cNvGrpSpPr>
              <a:grpSpLocks/>
            </p:cNvGrpSpPr>
            <p:nvPr/>
          </p:nvGrpSpPr>
          <p:grpSpPr bwMode="auto">
            <a:xfrm>
              <a:off x="4748212" y="3352800"/>
              <a:ext cx="609600" cy="609600"/>
              <a:chOff x="1728" y="2880"/>
              <a:chExt cx="384" cy="384"/>
            </a:xfrm>
          </p:grpSpPr>
          <p:sp>
            <p:nvSpPr>
              <p:cNvPr id="72738" name="Rectangle 26">
                <a:extLst>
                  <a:ext uri="{FF2B5EF4-FFF2-40B4-BE49-F238E27FC236}">
                    <a16:creationId xmlns:a16="http://schemas.microsoft.com/office/drawing/2014/main" id="{F2970B9A-040A-EC38-E1A9-F3F72E521879}"/>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72739" name="Text Box 27">
                <a:extLst>
                  <a:ext uri="{FF2B5EF4-FFF2-40B4-BE49-F238E27FC236}">
                    <a16:creationId xmlns:a16="http://schemas.microsoft.com/office/drawing/2014/main" id="{D584D097-F914-04C1-E678-331FE23DC989}"/>
                  </a:ext>
                </a:extLst>
              </p:cNvPr>
              <p:cNvSpPr txBox="1">
                <a:spLocks noChangeArrowheads="1"/>
              </p:cNvSpPr>
              <p:nvPr/>
            </p:nvSpPr>
            <p:spPr bwMode="auto">
              <a:xfrm>
                <a:off x="1761" y="2928"/>
                <a:ext cx="3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latin typeface="Tahoma" panose="020B0604030504040204" pitchFamily="34" charset="0"/>
                    <a:ea typeface="宋体" panose="02010600030101010101" pitchFamily="2" charset="-122"/>
                  </a:rPr>
                  <a:t>20</a:t>
                </a:r>
              </a:p>
            </p:txBody>
          </p:sp>
        </p:grpSp>
        <p:sp>
          <p:nvSpPr>
            <p:cNvPr id="72718" name="Rectangle 28">
              <a:extLst>
                <a:ext uri="{FF2B5EF4-FFF2-40B4-BE49-F238E27FC236}">
                  <a16:creationId xmlns:a16="http://schemas.microsoft.com/office/drawing/2014/main" id="{90586DC4-F505-4F30-C177-0EBB9353905F}"/>
                </a:ext>
              </a:extLst>
            </p:cNvPr>
            <p:cNvSpPr>
              <a:spLocks noChangeArrowheads="1"/>
            </p:cNvSpPr>
            <p:nvPr/>
          </p:nvSpPr>
          <p:spPr bwMode="auto">
            <a:xfrm>
              <a:off x="4124325" y="33559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B</a:t>
              </a:r>
              <a:endParaRPr lang="en-CA" altLang="en-US"/>
            </a:p>
          </p:txBody>
        </p:sp>
        <p:sp>
          <p:nvSpPr>
            <p:cNvPr id="72719" name="Line 29">
              <a:extLst>
                <a:ext uri="{FF2B5EF4-FFF2-40B4-BE49-F238E27FC236}">
                  <a16:creationId xmlns:a16="http://schemas.microsoft.com/office/drawing/2014/main" id="{BB5D3AE5-4041-313E-3284-98A1D7F13822}"/>
                </a:ext>
              </a:extLst>
            </p:cNvPr>
            <p:cNvSpPr>
              <a:spLocks noChangeShapeType="1"/>
            </p:cNvSpPr>
            <p:nvPr/>
          </p:nvSpPr>
          <p:spPr bwMode="auto">
            <a:xfrm flipH="1">
              <a:off x="3516312" y="3751263"/>
              <a:ext cx="965200" cy="11112"/>
            </a:xfrm>
            <a:prstGeom prst="line">
              <a:avLst/>
            </a:prstGeom>
            <a:noFill/>
            <a:ln w="28575">
              <a:solidFill>
                <a:schemeClr val="hlink"/>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720" name="Text Box 35">
              <a:extLst>
                <a:ext uri="{FF2B5EF4-FFF2-40B4-BE49-F238E27FC236}">
                  <a16:creationId xmlns:a16="http://schemas.microsoft.com/office/drawing/2014/main" id="{51CF89F8-6A10-BF3B-16AB-F55D55D7C3F9}"/>
                </a:ext>
              </a:extLst>
            </p:cNvPr>
            <p:cNvSpPr txBox="1">
              <a:spLocks noChangeArrowheads="1"/>
            </p:cNvSpPr>
            <p:nvPr/>
          </p:nvSpPr>
          <p:spPr bwMode="auto">
            <a:xfrm>
              <a:off x="1776412" y="3444875"/>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latin typeface="Tahoma" panose="020B0604030504040204" pitchFamily="34" charset="0"/>
                  <a:sym typeface="Symbol" panose="05050102010706020507" pitchFamily="18" charset="2"/>
                </a:rPr>
                <a:t></a:t>
              </a:r>
              <a:endParaRPr lang="en-US" altLang="en-US">
                <a:latin typeface="Tahoma" panose="020B0604030504040204" pitchFamily="34" charset="0"/>
              </a:endParaRPr>
            </a:p>
          </p:txBody>
        </p:sp>
        <p:sp>
          <p:nvSpPr>
            <p:cNvPr id="72721" name="Rectangle 36">
              <a:extLst>
                <a:ext uri="{FF2B5EF4-FFF2-40B4-BE49-F238E27FC236}">
                  <a16:creationId xmlns:a16="http://schemas.microsoft.com/office/drawing/2014/main" id="{AEEB046A-4163-8EB4-3674-DB3A04FF5BEA}"/>
                </a:ext>
              </a:extLst>
            </p:cNvPr>
            <p:cNvSpPr>
              <a:spLocks noChangeArrowheads="1"/>
            </p:cNvSpPr>
            <p:nvPr/>
          </p:nvSpPr>
          <p:spPr bwMode="auto">
            <a:xfrm>
              <a:off x="7821612" y="334962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72722" name="Group 37">
              <a:extLst>
                <a:ext uri="{FF2B5EF4-FFF2-40B4-BE49-F238E27FC236}">
                  <a16:creationId xmlns:a16="http://schemas.microsoft.com/office/drawing/2014/main" id="{8D1710EB-09D3-835B-3788-0CD89C62FC5C}"/>
                </a:ext>
              </a:extLst>
            </p:cNvPr>
            <p:cNvGrpSpPr>
              <a:grpSpLocks/>
            </p:cNvGrpSpPr>
            <p:nvPr/>
          </p:nvGrpSpPr>
          <p:grpSpPr bwMode="auto">
            <a:xfrm>
              <a:off x="7212012" y="3349625"/>
              <a:ext cx="609600" cy="609600"/>
              <a:chOff x="1728" y="2880"/>
              <a:chExt cx="384" cy="384"/>
            </a:xfrm>
          </p:grpSpPr>
          <p:sp>
            <p:nvSpPr>
              <p:cNvPr id="72736" name="Rectangle 38">
                <a:extLst>
                  <a:ext uri="{FF2B5EF4-FFF2-40B4-BE49-F238E27FC236}">
                    <a16:creationId xmlns:a16="http://schemas.microsoft.com/office/drawing/2014/main" id="{3B1FA06A-0C53-0C06-9E4F-6B02EB8B1F21}"/>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72737" name="Text Box 39">
                <a:extLst>
                  <a:ext uri="{FF2B5EF4-FFF2-40B4-BE49-F238E27FC236}">
                    <a16:creationId xmlns:a16="http://schemas.microsoft.com/office/drawing/2014/main" id="{4233BB99-E499-0AAD-10BA-60A7AF2C62C9}"/>
                  </a:ext>
                </a:extLst>
              </p:cNvPr>
              <p:cNvSpPr txBox="1">
                <a:spLocks noChangeArrowheads="1"/>
              </p:cNvSpPr>
              <p:nvPr/>
            </p:nvSpPr>
            <p:spPr bwMode="auto">
              <a:xfrm>
                <a:off x="1761" y="2930"/>
                <a:ext cx="3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latin typeface="Tahoma" panose="020B0604030504040204" pitchFamily="34" charset="0"/>
                    <a:ea typeface="宋体" panose="02010600030101010101" pitchFamily="2" charset="-122"/>
                  </a:rPr>
                  <a:t>30</a:t>
                </a:r>
              </a:p>
            </p:txBody>
          </p:sp>
        </p:grpSp>
        <p:sp>
          <p:nvSpPr>
            <p:cNvPr id="72723" name="Rectangle 40">
              <a:extLst>
                <a:ext uri="{FF2B5EF4-FFF2-40B4-BE49-F238E27FC236}">
                  <a16:creationId xmlns:a16="http://schemas.microsoft.com/office/drawing/2014/main" id="{F292CF9A-F105-7B22-B2E6-2F58AE3E76E5}"/>
                </a:ext>
              </a:extLst>
            </p:cNvPr>
            <p:cNvSpPr>
              <a:spLocks noChangeArrowheads="1"/>
            </p:cNvSpPr>
            <p:nvPr/>
          </p:nvSpPr>
          <p:spPr bwMode="auto">
            <a:xfrm>
              <a:off x="6588125" y="335280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B</a:t>
              </a:r>
              <a:endParaRPr lang="en-CA" altLang="en-US"/>
            </a:p>
          </p:txBody>
        </p:sp>
        <p:sp>
          <p:nvSpPr>
            <p:cNvPr id="72724" name="Text Box 41">
              <a:extLst>
                <a:ext uri="{FF2B5EF4-FFF2-40B4-BE49-F238E27FC236}">
                  <a16:creationId xmlns:a16="http://schemas.microsoft.com/office/drawing/2014/main" id="{BF9676F1-6BFA-820F-8150-E8A24C69B893}"/>
                </a:ext>
              </a:extLst>
            </p:cNvPr>
            <p:cNvSpPr txBox="1">
              <a:spLocks noChangeArrowheads="1"/>
            </p:cNvSpPr>
            <p:nvPr/>
          </p:nvSpPr>
          <p:spPr bwMode="auto">
            <a:xfrm>
              <a:off x="7935912" y="3467100"/>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latin typeface="Tahoma" panose="020B0604030504040204" pitchFamily="34" charset="0"/>
                  <a:sym typeface="Symbol" panose="05050102010706020507" pitchFamily="18" charset="2"/>
                </a:rPr>
                <a:t></a:t>
              </a:r>
              <a:endParaRPr lang="en-US" altLang="en-US">
                <a:latin typeface="Tahoma" panose="020B0604030504040204" pitchFamily="34" charset="0"/>
              </a:endParaRPr>
            </a:p>
          </p:txBody>
        </p:sp>
        <p:sp>
          <p:nvSpPr>
            <p:cNvPr id="72725" name="Line 42">
              <a:extLst>
                <a:ext uri="{FF2B5EF4-FFF2-40B4-BE49-F238E27FC236}">
                  <a16:creationId xmlns:a16="http://schemas.microsoft.com/office/drawing/2014/main" id="{B9A079C0-D7FF-8B22-B49E-989A8B2D5DAF}"/>
                </a:ext>
              </a:extLst>
            </p:cNvPr>
            <p:cNvSpPr>
              <a:spLocks noChangeShapeType="1"/>
            </p:cNvSpPr>
            <p:nvPr/>
          </p:nvSpPr>
          <p:spPr bwMode="auto">
            <a:xfrm flipH="1">
              <a:off x="5980112" y="3748088"/>
              <a:ext cx="965200" cy="11112"/>
            </a:xfrm>
            <a:prstGeom prst="line">
              <a:avLst/>
            </a:prstGeom>
            <a:noFill/>
            <a:ln w="28575">
              <a:solidFill>
                <a:schemeClr val="hlink"/>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726" name="Line 43">
              <a:extLst>
                <a:ext uri="{FF2B5EF4-FFF2-40B4-BE49-F238E27FC236}">
                  <a16:creationId xmlns:a16="http://schemas.microsoft.com/office/drawing/2014/main" id="{8C99A00F-E9F7-BCAF-376A-268C00FE3980}"/>
                </a:ext>
              </a:extLst>
            </p:cNvPr>
            <p:cNvSpPr>
              <a:spLocks noChangeShapeType="1"/>
            </p:cNvSpPr>
            <p:nvPr/>
          </p:nvSpPr>
          <p:spPr bwMode="auto">
            <a:xfrm flipV="1">
              <a:off x="5649912" y="35941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727" name="TextBox 30">
              <a:extLst>
                <a:ext uri="{FF2B5EF4-FFF2-40B4-BE49-F238E27FC236}">
                  <a16:creationId xmlns:a16="http://schemas.microsoft.com/office/drawing/2014/main" id="{01D552D4-3313-363E-C620-7C955F868C96}"/>
                </a:ext>
              </a:extLst>
            </p:cNvPr>
            <p:cNvSpPr txBox="1">
              <a:spLocks noChangeArrowheads="1"/>
            </p:cNvSpPr>
            <p:nvPr/>
          </p:nvSpPr>
          <p:spPr bwMode="auto">
            <a:xfrm>
              <a:off x="7239000" y="4267200"/>
              <a:ext cx="596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t>curr</a:t>
              </a:r>
              <a:endParaRPr lang="en-CA" altLang="en-US"/>
            </a:p>
          </p:txBody>
        </p:sp>
        <p:sp>
          <p:nvSpPr>
            <p:cNvPr id="72728" name="TextBox 31">
              <a:extLst>
                <a:ext uri="{FF2B5EF4-FFF2-40B4-BE49-F238E27FC236}">
                  <a16:creationId xmlns:a16="http://schemas.microsoft.com/office/drawing/2014/main" id="{70E3303D-C0DB-302F-6507-05CCE0C51E31}"/>
                </a:ext>
              </a:extLst>
            </p:cNvPr>
            <p:cNvSpPr txBox="1">
              <a:spLocks noChangeArrowheads="1"/>
            </p:cNvSpPr>
            <p:nvPr/>
          </p:nvSpPr>
          <p:spPr bwMode="auto">
            <a:xfrm>
              <a:off x="4724400" y="4267200"/>
              <a:ext cx="6399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t>prev</a:t>
              </a:r>
              <a:endParaRPr lang="en-CA" altLang="en-US"/>
            </a:p>
          </p:txBody>
        </p:sp>
        <p:cxnSp>
          <p:nvCxnSpPr>
            <p:cNvPr id="72729" name="Straight Arrow Connector 33">
              <a:extLst>
                <a:ext uri="{FF2B5EF4-FFF2-40B4-BE49-F238E27FC236}">
                  <a16:creationId xmlns:a16="http://schemas.microsoft.com/office/drawing/2014/main" id="{A140B94C-E8B6-634B-1B78-4C6B78C56045}"/>
                </a:ext>
              </a:extLst>
            </p:cNvPr>
            <p:cNvCxnSpPr>
              <a:cxnSpLocks noChangeShapeType="1"/>
              <a:stCxn id="72728" idx="0"/>
              <a:endCxn id="72738" idx="2"/>
            </p:cNvCxnSpPr>
            <p:nvPr/>
          </p:nvCxnSpPr>
          <p:spPr bwMode="auto">
            <a:xfrm flipV="1">
              <a:off x="5044360" y="3962400"/>
              <a:ext cx="8652" cy="304800"/>
            </a:xfrm>
            <a:prstGeom prst="straightConnector1">
              <a:avLst/>
            </a:prstGeom>
            <a:noFill/>
            <a:ln w="9525" algn="ctr">
              <a:solidFill>
                <a:schemeClr val="tx1"/>
              </a:solidFill>
              <a:round/>
              <a:headEnd/>
              <a:tailEnd type="arrow" w="med" len="med"/>
            </a:ln>
          </p:spPr>
        </p:cxnSp>
        <p:cxnSp>
          <p:nvCxnSpPr>
            <p:cNvPr id="72730" name="Straight Arrow Connector 39">
              <a:extLst>
                <a:ext uri="{FF2B5EF4-FFF2-40B4-BE49-F238E27FC236}">
                  <a16:creationId xmlns:a16="http://schemas.microsoft.com/office/drawing/2014/main" id="{4A69EB7C-AEE2-AA9B-062A-1022A856CD4F}"/>
                </a:ext>
              </a:extLst>
            </p:cNvPr>
            <p:cNvCxnSpPr>
              <a:cxnSpLocks noChangeShapeType="1"/>
            </p:cNvCxnSpPr>
            <p:nvPr/>
          </p:nvCxnSpPr>
          <p:spPr bwMode="auto">
            <a:xfrm flipV="1">
              <a:off x="7535148" y="3962400"/>
              <a:ext cx="8652" cy="361890"/>
            </a:xfrm>
            <a:prstGeom prst="straightConnector1">
              <a:avLst/>
            </a:prstGeom>
            <a:noFill/>
            <a:ln w="9525" algn="ctr">
              <a:solidFill>
                <a:schemeClr val="tx1"/>
              </a:solidFill>
              <a:round/>
              <a:headEnd/>
              <a:tailEnd type="arrow" w="med" len="med"/>
            </a:ln>
          </p:spPr>
        </p:cxnSp>
        <p:sp>
          <p:nvSpPr>
            <p:cNvPr id="72731" name="Rectangle 24">
              <a:extLst>
                <a:ext uri="{FF2B5EF4-FFF2-40B4-BE49-F238E27FC236}">
                  <a16:creationId xmlns:a16="http://schemas.microsoft.com/office/drawing/2014/main" id="{E70676F8-71B0-0378-9392-7AD03A00DF35}"/>
                </a:ext>
              </a:extLst>
            </p:cNvPr>
            <p:cNvSpPr>
              <a:spLocks noChangeArrowheads="1"/>
            </p:cNvSpPr>
            <p:nvPr/>
          </p:nvSpPr>
          <p:spPr bwMode="auto">
            <a:xfrm>
              <a:off x="6629400" y="220980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latin typeface="Tahoma" panose="020B0604030504040204" pitchFamily="34" charset="0"/>
                  <a:sym typeface="Symbol" panose="05050102010706020507" pitchFamily="18" charset="2"/>
                </a:rPr>
                <a:t></a:t>
              </a:r>
              <a:endParaRPr lang="en-US" altLang="en-US">
                <a:latin typeface="Tahoma" panose="020B0604030504040204" pitchFamily="34" charset="0"/>
              </a:endParaRPr>
            </a:p>
          </p:txBody>
        </p:sp>
        <p:grpSp>
          <p:nvGrpSpPr>
            <p:cNvPr id="72732" name="Group 25">
              <a:extLst>
                <a:ext uri="{FF2B5EF4-FFF2-40B4-BE49-F238E27FC236}">
                  <a16:creationId xmlns:a16="http://schemas.microsoft.com/office/drawing/2014/main" id="{87BB8967-C54E-02D7-09C2-B70EF6FD1B02}"/>
                </a:ext>
              </a:extLst>
            </p:cNvPr>
            <p:cNvGrpSpPr>
              <a:grpSpLocks/>
            </p:cNvGrpSpPr>
            <p:nvPr/>
          </p:nvGrpSpPr>
          <p:grpSpPr bwMode="auto">
            <a:xfrm>
              <a:off x="6019800" y="2209800"/>
              <a:ext cx="609600" cy="609600"/>
              <a:chOff x="1728" y="2880"/>
              <a:chExt cx="384" cy="384"/>
            </a:xfrm>
          </p:grpSpPr>
          <p:sp>
            <p:nvSpPr>
              <p:cNvPr id="72734" name="Rectangle 26">
                <a:extLst>
                  <a:ext uri="{FF2B5EF4-FFF2-40B4-BE49-F238E27FC236}">
                    <a16:creationId xmlns:a16="http://schemas.microsoft.com/office/drawing/2014/main" id="{884DEB30-4F4D-D579-C15D-F1C73B3932F6}"/>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72735" name="Text Box 27">
                <a:extLst>
                  <a:ext uri="{FF2B5EF4-FFF2-40B4-BE49-F238E27FC236}">
                    <a16:creationId xmlns:a16="http://schemas.microsoft.com/office/drawing/2014/main" id="{8A89BCC6-2ADD-2FFE-DB6E-586D86232718}"/>
                  </a:ext>
                </a:extLst>
              </p:cNvPr>
              <p:cNvSpPr txBox="1">
                <a:spLocks noChangeArrowheads="1"/>
              </p:cNvSpPr>
              <p:nvPr/>
            </p:nvSpPr>
            <p:spPr bwMode="auto">
              <a:xfrm>
                <a:off x="1761" y="2928"/>
                <a:ext cx="3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latin typeface="Tahoma" panose="020B0604030504040204" pitchFamily="34" charset="0"/>
                    <a:ea typeface="宋体" panose="02010600030101010101" pitchFamily="2" charset="-122"/>
                  </a:rPr>
                  <a:t>25</a:t>
                </a:r>
              </a:p>
            </p:txBody>
          </p:sp>
        </p:grpSp>
        <p:sp>
          <p:nvSpPr>
            <p:cNvPr id="72733" name="Rectangle 28">
              <a:extLst>
                <a:ext uri="{FF2B5EF4-FFF2-40B4-BE49-F238E27FC236}">
                  <a16:creationId xmlns:a16="http://schemas.microsoft.com/office/drawing/2014/main" id="{99B36FC6-5855-8728-5979-313A1CE6EC1F}"/>
                </a:ext>
              </a:extLst>
            </p:cNvPr>
            <p:cNvSpPr>
              <a:spLocks noChangeArrowheads="1"/>
            </p:cNvSpPr>
            <p:nvPr/>
          </p:nvSpPr>
          <p:spPr bwMode="auto">
            <a:xfrm>
              <a:off x="5395913" y="22129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latin typeface="Tahoma" panose="020B0604030504040204" pitchFamily="34" charset="0"/>
                  <a:sym typeface="Symbol" panose="05050102010706020507" pitchFamily="18" charset="2"/>
                </a:rPr>
                <a:t></a:t>
              </a:r>
              <a:endParaRPr lang="en-US" altLang="en-US">
                <a:latin typeface="Tahoma" panose="020B0604030504040204" pitchFamily="34" charset="0"/>
              </a:endParaRPr>
            </a:p>
          </p:txBody>
        </p:sp>
      </p:grpSp>
      <p:sp>
        <p:nvSpPr>
          <p:cNvPr id="72708" name="TextBox 47">
            <a:extLst>
              <a:ext uri="{FF2B5EF4-FFF2-40B4-BE49-F238E27FC236}">
                <a16:creationId xmlns:a16="http://schemas.microsoft.com/office/drawing/2014/main" id="{A2A9583E-FEFD-232F-64DE-A76A957C3164}"/>
              </a:ext>
            </a:extLst>
          </p:cNvPr>
          <p:cNvSpPr txBox="1">
            <a:spLocks noChangeArrowheads="1"/>
          </p:cNvSpPr>
          <p:nvPr/>
        </p:nvSpPr>
        <p:spPr bwMode="auto">
          <a:xfrm>
            <a:off x="5791200" y="2571750"/>
            <a:ext cx="1057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newPtr</a:t>
            </a:r>
            <a:endParaRPr lang="en-CA"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C37150-D6C2-DD22-796D-C77ADF0D3E9F}"/>
              </a:ext>
            </a:extLst>
          </p:cNvPr>
          <p:cNvSpPr>
            <a:spLocks noGrp="1" noChangeArrowheads="1"/>
          </p:cNvSpPr>
          <p:nvPr>
            <p:ph type="title"/>
          </p:nvPr>
        </p:nvSpPr>
        <p:spPr>
          <a:xfrm>
            <a:off x="3429000" y="274638"/>
            <a:ext cx="5257800" cy="1143000"/>
          </a:xfrm>
        </p:spPr>
        <p:txBody>
          <a:bodyPr/>
          <a:lstStyle/>
          <a:p>
            <a:pPr eaLnBrk="1" hangingPunct="1"/>
            <a:r>
              <a:rPr lang="en-US" altLang="en-US"/>
              <a:t>Lists</a:t>
            </a:r>
          </a:p>
        </p:txBody>
      </p:sp>
      <p:sp>
        <p:nvSpPr>
          <p:cNvPr id="10243" name="Text Box 3">
            <a:extLst>
              <a:ext uri="{FF2B5EF4-FFF2-40B4-BE49-F238E27FC236}">
                <a16:creationId xmlns:a16="http://schemas.microsoft.com/office/drawing/2014/main" id="{00AC25A5-EA19-CF98-D89C-7D03BF61D939}"/>
              </a:ext>
            </a:extLst>
          </p:cNvPr>
          <p:cNvSpPr txBox="1">
            <a:spLocks noChangeArrowheads="1"/>
          </p:cNvSpPr>
          <p:nvPr/>
        </p:nvSpPr>
        <p:spPr bwMode="auto">
          <a:xfrm>
            <a:off x="577850" y="1506538"/>
            <a:ext cx="78073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75000"/>
              </a:spcBef>
            </a:pPr>
            <a:r>
              <a:rPr lang="en-US" altLang="en-US"/>
              <a:t>A list is an ordered set of data. It is often used to store objects that are to be processed sequentially. </a:t>
            </a:r>
          </a:p>
        </p:txBody>
      </p:sp>
      <p:pic>
        <p:nvPicPr>
          <p:cNvPr id="10244" name="Picture 4">
            <a:extLst>
              <a:ext uri="{FF2B5EF4-FFF2-40B4-BE49-F238E27FC236}">
                <a16:creationId xmlns:a16="http://schemas.microsoft.com/office/drawing/2014/main" id="{6C4E9056-DBF3-66EE-C963-F7634069D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3390900"/>
            <a:ext cx="3567112"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D20EF65-1DE0-1EBA-54AA-8DADE9566026}"/>
              </a:ext>
            </a:extLst>
          </p:cNvPr>
          <p:cNvSpPr>
            <a:spLocks noGrp="1" noChangeArrowheads="1"/>
          </p:cNvSpPr>
          <p:nvPr>
            <p:ph type="title"/>
          </p:nvPr>
        </p:nvSpPr>
        <p:spPr>
          <a:xfrm>
            <a:off x="3581400" y="274638"/>
            <a:ext cx="5105400" cy="1143000"/>
          </a:xfrm>
        </p:spPr>
        <p:txBody>
          <a:bodyPr/>
          <a:lstStyle/>
          <a:p>
            <a:pPr eaLnBrk="1" hangingPunct="1"/>
            <a:r>
              <a:rPr lang="en-US" altLang="en-US"/>
              <a:t>Arrays</a:t>
            </a:r>
          </a:p>
        </p:txBody>
      </p:sp>
      <p:sp>
        <p:nvSpPr>
          <p:cNvPr id="11267" name="Text Box 3">
            <a:extLst>
              <a:ext uri="{FF2B5EF4-FFF2-40B4-BE49-F238E27FC236}">
                <a16:creationId xmlns:a16="http://schemas.microsoft.com/office/drawing/2014/main" id="{BEAAAE21-AD12-E2C9-0BFF-A607697D626D}"/>
              </a:ext>
            </a:extLst>
          </p:cNvPr>
          <p:cNvSpPr txBox="1">
            <a:spLocks noChangeArrowheads="1"/>
          </p:cNvSpPr>
          <p:nvPr/>
        </p:nvSpPr>
        <p:spPr bwMode="auto">
          <a:xfrm>
            <a:off x="577850" y="1506538"/>
            <a:ext cx="7807325" cy="432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120000"/>
              </a:lnSpc>
              <a:spcBef>
                <a:spcPct val="75000"/>
              </a:spcBef>
            </a:pPr>
            <a:r>
              <a:rPr lang="en-US" altLang="en-US" sz="2800"/>
              <a:t>An array is an indexed set of variables, such as  dancer[1], dancer[2], dancer[3],… It is like a set of boxes that hold things. </a:t>
            </a:r>
          </a:p>
          <a:p>
            <a:pPr eaLnBrk="1" hangingPunct="1">
              <a:lnSpc>
                <a:spcPct val="120000"/>
              </a:lnSpc>
              <a:spcBef>
                <a:spcPct val="75000"/>
              </a:spcBef>
            </a:pPr>
            <a:r>
              <a:rPr lang="en-US" altLang="en-US" sz="2800"/>
              <a:t>A list is a set of items.</a:t>
            </a:r>
          </a:p>
          <a:p>
            <a:pPr eaLnBrk="1" hangingPunct="1">
              <a:lnSpc>
                <a:spcPct val="120000"/>
              </a:lnSpc>
              <a:spcBef>
                <a:spcPct val="75000"/>
              </a:spcBef>
            </a:pPr>
            <a:r>
              <a:rPr lang="en-US" altLang="en-US" sz="2800"/>
              <a:t>An array is a set of</a:t>
            </a:r>
            <a:br>
              <a:rPr lang="en-US" altLang="en-US" sz="2800"/>
            </a:br>
            <a:r>
              <a:rPr lang="en-US" altLang="en-US" sz="2800"/>
              <a:t>variables that each </a:t>
            </a:r>
            <a:br>
              <a:rPr lang="en-US" altLang="en-US" sz="2800"/>
            </a:br>
            <a:r>
              <a:rPr lang="en-US" altLang="en-US" sz="2800"/>
              <a:t>store an item.</a:t>
            </a:r>
          </a:p>
        </p:txBody>
      </p:sp>
      <p:pic>
        <p:nvPicPr>
          <p:cNvPr id="11268" name="Picture 4">
            <a:extLst>
              <a:ext uri="{FF2B5EF4-FFF2-40B4-BE49-F238E27FC236}">
                <a16:creationId xmlns:a16="http://schemas.microsoft.com/office/drawing/2014/main" id="{BD7C9127-0493-4F09-CB72-337D209BB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3390900"/>
            <a:ext cx="3567112"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46B9C99-DB5D-6764-B85A-67936FC4D68E}"/>
              </a:ext>
            </a:extLst>
          </p:cNvPr>
          <p:cNvSpPr>
            <a:spLocks noGrp="1" noChangeArrowheads="1"/>
          </p:cNvSpPr>
          <p:nvPr>
            <p:ph type="title"/>
          </p:nvPr>
        </p:nvSpPr>
        <p:spPr>
          <a:xfrm>
            <a:off x="1905000" y="274638"/>
            <a:ext cx="6781800" cy="1143000"/>
          </a:xfrm>
        </p:spPr>
        <p:txBody>
          <a:bodyPr/>
          <a:lstStyle/>
          <a:p>
            <a:pPr eaLnBrk="1" hangingPunct="1"/>
            <a:r>
              <a:rPr lang="en-US" altLang="en-US"/>
              <a:t>Arrays and Lists</a:t>
            </a:r>
          </a:p>
        </p:txBody>
      </p:sp>
      <p:sp>
        <p:nvSpPr>
          <p:cNvPr id="12291" name="Text Box 3">
            <a:extLst>
              <a:ext uri="{FF2B5EF4-FFF2-40B4-BE49-F238E27FC236}">
                <a16:creationId xmlns:a16="http://schemas.microsoft.com/office/drawing/2014/main" id="{047FCA6C-F111-D62A-67A0-D58001670979}"/>
              </a:ext>
            </a:extLst>
          </p:cNvPr>
          <p:cNvSpPr txBox="1">
            <a:spLocks noChangeArrowheads="1"/>
          </p:cNvSpPr>
          <p:nvPr/>
        </p:nvSpPr>
        <p:spPr bwMode="auto">
          <a:xfrm>
            <a:off x="577850" y="1506538"/>
            <a:ext cx="78073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120000"/>
              </a:lnSpc>
              <a:spcBef>
                <a:spcPct val="75000"/>
              </a:spcBef>
            </a:pPr>
            <a:r>
              <a:rPr lang="en-US" altLang="en-US" sz="2800"/>
              <a:t>You can see the difference between arrays and lists when you delete items.</a:t>
            </a:r>
          </a:p>
        </p:txBody>
      </p:sp>
      <p:pic>
        <p:nvPicPr>
          <p:cNvPr id="12292" name="Picture 4">
            <a:extLst>
              <a:ext uri="{FF2B5EF4-FFF2-40B4-BE49-F238E27FC236}">
                <a16:creationId xmlns:a16="http://schemas.microsoft.com/office/drawing/2014/main" id="{38021F4B-F259-3149-0D0E-200FBDE77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05163"/>
            <a:ext cx="57150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e824-lecture3 (1)" id="{AF9327B6-CF3E-6F4C-A2B0-7FEF8BD0A690}" vid="{644D94DE-3798-774F-A090-5AD2B12CE1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4555</TotalTime>
  <Words>3917</Words>
  <Application>Microsoft Macintosh PowerPoint</Application>
  <PresentationFormat>On-screen Show (4:3)</PresentationFormat>
  <Paragraphs>463</Paragraphs>
  <Slides>68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Arial Black</vt:lpstr>
      <vt:lpstr>Courier New</vt:lpstr>
      <vt:lpstr>Monotype Sorts</vt:lpstr>
      <vt:lpstr>Tahoma</vt:lpstr>
      <vt:lpstr>Times</vt:lpstr>
      <vt:lpstr>Times New Roman</vt:lpstr>
      <vt:lpstr>Wingdings</vt:lpstr>
      <vt:lpstr>Pixel</vt:lpstr>
      <vt:lpstr>PowerPoint Presentation</vt:lpstr>
      <vt:lpstr>Outline</vt:lpstr>
      <vt:lpstr>Introduction</vt:lpstr>
      <vt:lpstr>Lists and arrays</vt:lpstr>
      <vt:lpstr>Lists and arrays</vt:lpstr>
      <vt:lpstr>List vs Arrays</vt:lpstr>
      <vt:lpstr>Lists</vt:lpstr>
      <vt:lpstr>Arrays</vt:lpstr>
      <vt:lpstr>Arrays and Lists</vt:lpstr>
      <vt:lpstr>Arrays and Lists</vt:lpstr>
      <vt:lpstr>Arrays and Lists</vt:lpstr>
      <vt:lpstr>What’s wrong with Array and Why lists?</vt:lpstr>
      <vt:lpstr>Nodes and pointers</vt:lpstr>
      <vt:lpstr>Linked Lists</vt:lpstr>
      <vt:lpstr>The composition of a Linked List</vt:lpstr>
      <vt:lpstr>Linked Lists</vt:lpstr>
      <vt:lpstr>Declarations to create a node</vt:lpstr>
      <vt:lpstr>Declarations</vt:lpstr>
      <vt:lpstr>Operations in a simple linked list:</vt:lpstr>
      <vt:lpstr>Creating a Node for the List</vt:lpstr>
      <vt:lpstr>General: Adding or Appending a Node to the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Traversing or Displaying the List</vt:lpstr>
      <vt:lpstr>PowerPoint Presentation</vt:lpstr>
      <vt:lpstr>Insertion Description</vt:lpstr>
      <vt:lpstr>Insertion at the top</vt:lpstr>
      <vt:lpstr>Insertion Description</vt:lpstr>
      <vt:lpstr>Insertion at the end</vt:lpstr>
      <vt:lpstr>Insertion Description</vt:lpstr>
      <vt:lpstr>Insertion in the middle</vt:lpstr>
      <vt:lpstr>Insertion Description</vt:lpstr>
      <vt:lpstr>Insert</vt:lpstr>
      <vt:lpstr>PowerPoint Presentation</vt:lpstr>
      <vt:lpstr>PowerPoint Presentation</vt:lpstr>
      <vt:lpstr>Inserting a Node into a Specified Position of a Linked List</vt:lpstr>
      <vt:lpstr>Inserting a Node into a Specified Position of a Linked List</vt:lpstr>
      <vt:lpstr>Inserting a Node into a Specified Position of a Linked List</vt:lpstr>
      <vt:lpstr>PowerPoint Presentation</vt:lpstr>
      <vt:lpstr>PowerPoint Presentation</vt:lpstr>
      <vt:lpstr>PowerPoint Presentation</vt:lpstr>
      <vt:lpstr>PowerPoint Presentation</vt:lpstr>
      <vt:lpstr>PowerPoint Presentation</vt:lpstr>
      <vt:lpstr>Deleting a Node</vt:lpstr>
      <vt:lpstr>Deletion Description</vt:lpstr>
      <vt:lpstr>Deletion Top Node Description</vt:lpstr>
      <vt:lpstr>Deletion Last Description</vt:lpstr>
      <vt:lpstr>Deletion Middle Node Description</vt:lpstr>
      <vt:lpstr>Deleting a Specified Node from a Linked List</vt:lpstr>
      <vt:lpstr>PowerPoint Presentation</vt:lpstr>
      <vt:lpstr>PowerPoint Presentation</vt:lpstr>
      <vt:lpstr>PowerPoint Presentation</vt:lpstr>
      <vt:lpstr>PowerPoint Presentation</vt:lpstr>
      <vt:lpstr>Variations of Linked Lists</vt:lpstr>
      <vt:lpstr>Variations of Linked Lists</vt:lpstr>
      <vt:lpstr>Array versus Linked Lists</vt:lpstr>
      <vt:lpstr>Comparing Array-Based and Pointer-Based Implementations</vt:lpstr>
      <vt:lpstr>Comparing Array-Based and Pointer-Based Implementations</vt:lpstr>
      <vt:lpstr>Doubly Linked Lists</vt:lpstr>
      <vt:lpstr>Application: Maintaining an Inventory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ALSUWAT, EMAD</dc:creator>
  <cp:lastModifiedBy>ALSUWAT, EMAD</cp:lastModifiedBy>
  <cp:revision>76</cp:revision>
  <cp:lastPrinted>2022-02-20T14:00:32Z</cp:lastPrinted>
  <dcterms:created xsi:type="dcterms:W3CDTF">2020-02-13T19:25:53Z</dcterms:created>
  <dcterms:modified xsi:type="dcterms:W3CDTF">2022-09-24T10:22:30Z</dcterms:modified>
</cp:coreProperties>
</file>