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85" r:id="rId2"/>
  </p:sldMasterIdLst>
  <p:notesMasterIdLst>
    <p:notesMasterId r:id="rId41"/>
  </p:notesMasterIdLst>
  <p:handoutMasterIdLst>
    <p:handoutMasterId r:id="rId42"/>
  </p:handoutMasterIdLst>
  <p:sldIdLst>
    <p:sldId id="309" r:id="rId3"/>
    <p:sldId id="275" r:id="rId4"/>
    <p:sldId id="297" r:id="rId5"/>
    <p:sldId id="312" r:id="rId6"/>
    <p:sldId id="276" r:id="rId7"/>
    <p:sldId id="277" r:id="rId8"/>
    <p:sldId id="278" r:id="rId9"/>
    <p:sldId id="313" r:id="rId10"/>
    <p:sldId id="314" r:id="rId11"/>
    <p:sldId id="279" r:id="rId12"/>
    <p:sldId id="295" r:id="rId13"/>
    <p:sldId id="315" r:id="rId14"/>
    <p:sldId id="280" r:id="rId15"/>
    <p:sldId id="316" r:id="rId16"/>
    <p:sldId id="283" r:id="rId17"/>
    <p:sldId id="298" r:id="rId18"/>
    <p:sldId id="326" r:id="rId19"/>
    <p:sldId id="317" r:id="rId20"/>
    <p:sldId id="327" r:id="rId21"/>
    <p:sldId id="328" r:id="rId22"/>
    <p:sldId id="329" r:id="rId23"/>
    <p:sldId id="330" r:id="rId24"/>
    <p:sldId id="299" r:id="rId25"/>
    <p:sldId id="300" r:id="rId26"/>
    <p:sldId id="318" r:id="rId27"/>
    <p:sldId id="301" r:id="rId28"/>
    <p:sldId id="302" r:id="rId29"/>
    <p:sldId id="303" r:id="rId30"/>
    <p:sldId id="306" r:id="rId31"/>
    <p:sldId id="319" r:id="rId32"/>
    <p:sldId id="320" r:id="rId33"/>
    <p:sldId id="321" r:id="rId34"/>
    <p:sldId id="322" r:id="rId35"/>
    <p:sldId id="323" r:id="rId36"/>
    <p:sldId id="324" r:id="rId37"/>
    <p:sldId id="307" r:id="rId38"/>
    <p:sldId id="325" r:id="rId39"/>
    <p:sldId id="311" r:id="rId4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9" autoAdjust="0"/>
    <p:restoredTop sz="81020" autoAdjust="0"/>
  </p:normalViewPr>
  <p:slideViewPr>
    <p:cSldViewPr>
      <p:cViewPr varScale="1">
        <p:scale>
          <a:sx n="102" d="100"/>
          <a:sy n="102" d="100"/>
        </p:scale>
        <p:origin x="2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134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AB3B4-22B3-574E-99E9-C8B81A9F95B9}" type="doc">
      <dgm:prSet loTypeId="urn:microsoft.com/office/officeart/2005/8/layout/b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ED925-AD40-B44F-8238-71B1E973685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One of the most widely used security services</a:t>
          </a:r>
        </a:p>
      </dgm:t>
    </dgm:pt>
    <dgm:pt modelId="{EAB58B84-C244-8644-A70B-47149E02ADA1}" type="parTrans" cxnId="{DBFD7FDD-5FFE-8B4C-9E2E-9E5481A47A5F}">
      <dgm:prSet/>
      <dgm:spPr/>
      <dgm:t>
        <a:bodyPr/>
        <a:lstStyle/>
        <a:p>
          <a:endParaRPr lang="en-US"/>
        </a:p>
      </dgm:t>
    </dgm:pt>
    <dgm:pt modelId="{F3EBB592-81B1-944D-99C9-6BF8FDACC432}" type="sibTrans" cxnId="{DBFD7FDD-5FFE-8B4C-9E2E-9E5481A47A5F}">
      <dgm:prSet/>
      <dgm:spPr/>
      <dgm:t>
        <a:bodyPr/>
        <a:lstStyle/>
        <a:p>
          <a:endParaRPr lang="en-US"/>
        </a:p>
      </dgm:t>
    </dgm:pt>
    <dgm:pt modelId="{3D08F373-CFB0-0E43-A5A2-C6887AC63BBB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AU" b="1" dirty="0"/>
            <a:t>Defined in RFC 5246</a:t>
          </a:r>
        </a:p>
      </dgm:t>
    </dgm:pt>
    <dgm:pt modelId="{D5D7DFB7-1955-0742-BA85-11080861F10F}" type="parTrans" cxnId="{6E29778C-5135-1740-8340-440E0C17C66C}">
      <dgm:prSet/>
      <dgm:spPr/>
      <dgm:t>
        <a:bodyPr/>
        <a:lstStyle/>
        <a:p>
          <a:endParaRPr lang="en-US"/>
        </a:p>
      </dgm:t>
    </dgm:pt>
    <dgm:pt modelId="{D147DB4E-D42B-E34C-994F-FC1C223FDFB5}" type="sibTrans" cxnId="{6E29778C-5135-1740-8340-440E0C17C66C}">
      <dgm:prSet/>
      <dgm:spPr/>
      <dgm:t>
        <a:bodyPr/>
        <a:lstStyle/>
        <a:p>
          <a:endParaRPr lang="en-US"/>
        </a:p>
      </dgm:t>
    </dgm:pt>
    <dgm:pt modelId="{5C645C10-A69B-C24D-B923-B2E9D97D3EC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Is an Internet standard that evolved from a commercial protocol known as Secure Sockets Layer (SSL)</a:t>
          </a:r>
        </a:p>
      </dgm:t>
    </dgm:pt>
    <dgm:pt modelId="{83D6F4C0-0C2C-5F4B-92BF-2866F7135CEA}" type="parTrans" cxnId="{F6826854-FAA1-0D4C-B5D5-7FC1D0F8599D}">
      <dgm:prSet/>
      <dgm:spPr/>
      <dgm:t>
        <a:bodyPr/>
        <a:lstStyle/>
        <a:p>
          <a:endParaRPr lang="en-US"/>
        </a:p>
      </dgm:t>
    </dgm:pt>
    <dgm:pt modelId="{E0A10ACC-AA9E-F348-81D6-A6D81EF9E354}" type="sibTrans" cxnId="{F6826854-FAA1-0D4C-B5D5-7FC1D0F8599D}">
      <dgm:prSet/>
      <dgm:spPr/>
      <dgm:t>
        <a:bodyPr/>
        <a:lstStyle/>
        <a:p>
          <a:endParaRPr lang="en-US"/>
        </a:p>
      </dgm:t>
    </dgm:pt>
    <dgm:pt modelId="{A7642386-F6E0-844C-A67E-D2DA4FF37CE3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/>
            <a:t>Is a general purpose service implemented as a set of protocols that rely on TCP</a:t>
          </a:r>
        </a:p>
      </dgm:t>
    </dgm:pt>
    <dgm:pt modelId="{A93245D8-9B39-FB4D-A391-DFC53DC634F5}" type="parTrans" cxnId="{BB9CAA6B-D0A8-0442-9F10-BE4160EE5E47}">
      <dgm:prSet/>
      <dgm:spPr/>
      <dgm:t>
        <a:bodyPr/>
        <a:lstStyle/>
        <a:p>
          <a:endParaRPr lang="en-US"/>
        </a:p>
      </dgm:t>
    </dgm:pt>
    <dgm:pt modelId="{444F5EBF-8CEA-024A-8B46-C71944AF6ED9}" type="sibTrans" cxnId="{BB9CAA6B-D0A8-0442-9F10-BE4160EE5E47}">
      <dgm:prSet/>
      <dgm:spPr/>
      <dgm:t>
        <a:bodyPr/>
        <a:lstStyle/>
        <a:p>
          <a:endParaRPr lang="en-US"/>
        </a:p>
      </dgm:t>
    </dgm:pt>
    <dgm:pt modelId="{75BB5BCF-0060-8145-93D5-F5DB6F8EDE1E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800" b="1" dirty="0"/>
            <a:t>Could be provided as part of the underlying protocol suite and therefore be transparent to applications</a:t>
          </a:r>
        </a:p>
      </dgm:t>
    </dgm:pt>
    <dgm:pt modelId="{28988521-844A-3D4F-BCEB-5EA77AD46561}" type="parTrans" cxnId="{53F5DDD7-8161-7C4D-B1FA-161B833B36D4}">
      <dgm:prSet/>
      <dgm:spPr/>
      <dgm:t>
        <a:bodyPr/>
        <a:lstStyle/>
        <a:p>
          <a:endParaRPr lang="en-US"/>
        </a:p>
      </dgm:t>
    </dgm:pt>
    <dgm:pt modelId="{B3C81C73-373E-8448-83BE-186D3C3EEDBA}" type="sibTrans" cxnId="{53F5DDD7-8161-7C4D-B1FA-161B833B36D4}">
      <dgm:prSet/>
      <dgm:spPr/>
      <dgm:t>
        <a:bodyPr/>
        <a:lstStyle/>
        <a:p>
          <a:endParaRPr lang="en-US"/>
        </a:p>
      </dgm:t>
    </dgm:pt>
    <dgm:pt modelId="{BF77FD77-B336-F049-8E02-CD660F1D6F9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/>
            <a:t>Can be embedded in specific packages</a:t>
          </a:r>
        </a:p>
      </dgm:t>
    </dgm:pt>
    <dgm:pt modelId="{8F423230-C4C2-A24F-98ED-18D1EB8C4390}" type="parTrans" cxnId="{36B80DF0-F622-0749-B28F-0865819D4146}">
      <dgm:prSet/>
      <dgm:spPr/>
      <dgm:t>
        <a:bodyPr/>
        <a:lstStyle/>
        <a:p>
          <a:endParaRPr lang="en-US"/>
        </a:p>
      </dgm:t>
    </dgm:pt>
    <dgm:pt modelId="{8BE9E81A-9E0A-C242-B7CC-C48826DAC5DF}" type="sibTrans" cxnId="{36B80DF0-F622-0749-B28F-0865819D4146}">
      <dgm:prSet/>
      <dgm:spPr/>
      <dgm:t>
        <a:bodyPr/>
        <a:lstStyle/>
        <a:p>
          <a:endParaRPr lang="en-US"/>
        </a:p>
      </dgm:t>
    </dgm:pt>
    <dgm:pt modelId="{AAA9E7B5-7CA9-5B4C-8007-2548A8513BB6}">
      <dgm:prSet/>
      <dgm:spPr/>
      <dgm:t>
        <a:bodyPr/>
        <a:lstStyle/>
        <a:p>
          <a:pPr rtl="0"/>
          <a:r>
            <a:rPr lang="en-US" b="1" dirty="0"/>
            <a:t>Most browsers come equipped with TLS, and most Web servers have implemented the protocol</a:t>
          </a:r>
        </a:p>
      </dgm:t>
    </dgm:pt>
    <dgm:pt modelId="{A18AF631-C9FE-1D4F-8415-8A22F2BDFC67}" type="parTrans" cxnId="{61E31DFC-16B3-3446-AA10-B3B569B9CFD4}">
      <dgm:prSet/>
      <dgm:spPr/>
      <dgm:t>
        <a:bodyPr/>
        <a:lstStyle/>
        <a:p>
          <a:endParaRPr lang="en-US"/>
        </a:p>
      </dgm:t>
    </dgm:pt>
    <dgm:pt modelId="{64EF215D-92FC-3749-A65A-3FCD73A2CA1C}" type="sibTrans" cxnId="{61E31DFC-16B3-3446-AA10-B3B569B9CFD4}">
      <dgm:prSet/>
      <dgm:spPr/>
      <dgm:t>
        <a:bodyPr/>
        <a:lstStyle/>
        <a:p>
          <a:endParaRPr lang="en-US"/>
        </a:p>
      </dgm:t>
    </dgm:pt>
    <dgm:pt modelId="{671AC8D1-1268-4740-9006-9C381CC63741}" type="pres">
      <dgm:prSet presAssocID="{4A2AB3B4-22B3-574E-99E9-C8B81A9F95B9}" presName="Name0" presStyleCnt="0">
        <dgm:presLayoutVars>
          <dgm:dir/>
          <dgm:resizeHandles/>
        </dgm:presLayoutVars>
      </dgm:prSet>
      <dgm:spPr/>
    </dgm:pt>
    <dgm:pt modelId="{E1B15758-B4CD-3E4C-B64E-FED2E42B1EA7}" type="pres">
      <dgm:prSet presAssocID="{F8AED925-AD40-B44F-8238-71B1E9736857}" presName="compNode" presStyleCnt="0"/>
      <dgm:spPr/>
    </dgm:pt>
    <dgm:pt modelId="{81C5766A-6A74-5246-BA1A-C22DEEF798C5}" type="pres">
      <dgm:prSet presAssocID="{F8AED925-AD40-B44F-8238-71B1E9736857}" presName="dummyConnPt" presStyleCnt="0"/>
      <dgm:spPr/>
    </dgm:pt>
    <dgm:pt modelId="{ECA3E471-9209-1142-B479-2FA77B6205D2}" type="pres">
      <dgm:prSet presAssocID="{F8AED925-AD40-B44F-8238-71B1E9736857}" presName="node" presStyleLbl="node1" presStyleIdx="0" presStyleCnt="7">
        <dgm:presLayoutVars>
          <dgm:bulletEnabled val="1"/>
        </dgm:presLayoutVars>
      </dgm:prSet>
      <dgm:spPr/>
    </dgm:pt>
    <dgm:pt modelId="{21B549EB-7117-4046-A2FA-79B08E6267A6}" type="pres">
      <dgm:prSet presAssocID="{F3EBB592-81B1-944D-99C9-6BF8FDACC432}" presName="sibTrans" presStyleLbl="bgSibTrans2D1" presStyleIdx="0" presStyleCnt="6"/>
      <dgm:spPr/>
    </dgm:pt>
    <dgm:pt modelId="{C1FC5B40-697E-784D-9562-64B71BF5A97F}" type="pres">
      <dgm:prSet presAssocID="{3D08F373-CFB0-0E43-A5A2-C6887AC63BBB}" presName="compNode" presStyleCnt="0"/>
      <dgm:spPr/>
    </dgm:pt>
    <dgm:pt modelId="{56FF9860-5707-AD4F-A9E7-87A1CF741F53}" type="pres">
      <dgm:prSet presAssocID="{3D08F373-CFB0-0E43-A5A2-C6887AC63BBB}" presName="dummyConnPt" presStyleCnt="0"/>
      <dgm:spPr/>
    </dgm:pt>
    <dgm:pt modelId="{FB7AA2DA-3D26-5941-810D-514276C72510}" type="pres">
      <dgm:prSet presAssocID="{3D08F373-CFB0-0E43-A5A2-C6887AC63BBB}" presName="node" presStyleLbl="node1" presStyleIdx="1" presStyleCnt="7">
        <dgm:presLayoutVars>
          <dgm:bulletEnabled val="1"/>
        </dgm:presLayoutVars>
      </dgm:prSet>
      <dgm:spPr/>
    </dgm:pt>
    <dgm:pt modelId="{83E70902-47FA-A348-AF4F-FA52CF14512E}" type="pres">
      <dgm:prSet presAssocID="{D147DB4E-D42B-E34C-994F-FC1C223FDFB5}" presName="sibTrans" presStyleLbl="bgSibTrans2D1" presStyleIdx="1" presStyleCnt="6"/>
      <dgm:spPr/>
    </dgm:pt>
    <dgm:pt modelId="{2BD4A1CE-1444-E648-B11A-732386821B1C}" type="pres">
      <dgm:prSet presAssocID="{5C645C10-A69B-C24D-B923-B2E9D97D3ECB}" presName="compNode" presStyleCnt="0"/>
      <dgm:spPr/>
    </dgm:pt>
    <dgm:pt modelId="{52A5896A-F863-8141-92F0-BC71614946CA}" type="pres">
      <dgm:prSet presAssocID="{5C645C10-A69B-C24D-B923-B2E9D97D3ECB}" presName="dummyConnPt" presStyleCnt="0"/>
      <dgm:spPr/>
    </dgm:pt>
    <dgm:pt modelId="{08794DD9-57BC-3849-AD01-CB4FBCF6709D}" type="pres">
      <dgm:prSet presAssocID="{5C645C10-A69B-C24D-B923-B2E9D97D3ECB}" presName="node" presStyleLbl="node1" presStyleIdx="2" presStyleCnt="7">
        <dgm:presLayoutVars>
          <dgm:bulletEnabled val="1"/>
        </dgm:presLayoutVars>
      </dgm:prSet>
      <dgm:spPr/>
    </dgm:pt>
    <dgm:pt modelId="{838B44F3-B646-084C-A079-8AA412F32CD7}" type="pres">
      <dgm:prSet presAssocID="{E0A10ACC-AA9E-F348-81D6-A6D81EF9E354}" presName="sibTrans" presStyleLbl="bgSibTrans2D1" presStyleIdx="2" presStyleCnt="6"/>
      <dgm:spPr/>
    </dgm:pt>
    <dgm:pt modelId="{302A047F-BA95-3E49-9EE3-5D4F41ADFC96}" type="pres">
      <dgm:prSet presAssocID="{A7642386-F6E0-844C-A67E-D2DA4FF37CE3}" presName="compNode" presStyleCnt="0"/>
      <dgm:spPr/>
    </dgm:pt>
    <dgm:pt modelId="{76535F04-9154-CB42-AFCC-6E94833FA76A}" type="pres">
      <dgm:prSet presAssocID="{A7642386-F6E0-844C-A67E-D2DA4FF37CE3}" presName="dummyConnPt" presStyleCnt="0"/>
      <dgm:spPr/>
    </dgm:pt>
    <dgm:pt modelId="{41C0E0F5-1595-D14C-8B7F-00AFEDCC8952}" type="pres">
      <dgm:prSet presAssocID="{A7642386-F6E0-844C-A67E-D2DA4FF37CE3}" presName="node" presStyleLbl="node1" presStyleIdx="3" presStyleCnt="7">
        <dgm:presLayoutVars>
          <dgm:bulletEnabled val="1"/>
        </dgm:presLayoutVars>
      </dgm:prSet>
      <dgm:spPr/>
    </dgm:pt>
    <dgm:pt modelId="{0D431366-34C3-2F4D-9313-BE68ABD55A0D}" type="pres">
      <dgm:prSet presAssocID="{444F5EBF-8CEA-024A-8B46-C71944AF6ED9}" presName="sibTrans" presStyleLbl="bgSibTrans2D1" presStyleIdx="3" presStyleCnt="6"/>
      <dgm:spPr/>
    </dgm:pt>
    <dgm:pt modelId="{36DA9BBE-4493-3441-8AB2-CE264A6DA325}" type="pres">
      <dgm:prSet presAssocID="{75BB5BCF-0060-8145-93D5-F5DB6F8EDE1E}" presName="compNode" presStyleCnt="0"/>
      <dgm:spPr/>
    </dgm:pt>
    <dgm:pt modelId="{3458CD5D-0F81-244F-B4EF-B006907265DE}" type="pres">
      <dgm:prSet presAssocID="{75BB5BCF-0060-8145-93D5-F5DB6F8EDE1E}" presName="dummyConnPt" presStyleCnt="0"/>
      <dgm:spPr/>
    </dgm:pt>
    <dgm:pt modelId="{FAB4FC02-70B2-AB4D-9D7B-1E5EFAC483EA}" type="pres">
      <dgm:prSet presAssocID="{75BB5BCF-0060-8145-93D5-F5DB6F8EDE1E}" presName="node" presStyleLbl="node1" presStyleIdx="4" presStyleCnt="7" custScaleX="111762" custScaleY="109570">
        <dgm:presLayoutVars>
          <dgm:bulletEnabled val="1"/>
        </dgm:presLayoutVars>
      </dgm:prSet>
      <dgm:spPr/>
    </dgm:pt>
    <dgm:pt modelId="{A729E7FC-AE03-9443-AC5D-F90C000027E1}" type="pres">
      <dgm:prSet presAssocID="{B3C81C73-373E-8448-83BE-186D3C3EEDBA}" presName="sibTrans" presStyleLbl="bgSibTrans2D1" presStyleIdx="4" presStyleCnt="6"/>
      <dgm:spPr/>
    </dgm:pt>
    <dgm:pt modelId="{845E35A0-B2D8-5F4D-9AD0-DC5BF0B27EBF}" type="pres">
      <dgm:prSet presAssocID="{BF77FD77-B336-F049-8E02-CD660F1D6F96}" presName="compNode" presStyleCnt="0"/>
      <dgm:spPr/>
    </dgm:pt>
    <dgm:pt modelId="{F121AB1F-7000-C94F-9F53-4DA00EDEA1F2}" type="pres">
      <dgm:prSet presAssocID="{BF77FD77-B336-F049-8E02-CD660F1D6F96}" presName="dummyConnPt" presStyleCnt="0"/>
      <dgm:spPr/>
    </dgm:pt>
    <dgm:pt modelId="{DCD457A7-E05B-BD47-A667-EA75528843CC}" type="pres">
      <dgm:prSet presAssocID="{BF77FD77-B336-F049-8E02-CD660F1D6F96}" presName="node" presStyleLbl="node1" presStyleIdx="5" presStyleCnt="7">
        <dgm:presLayoutVars>
          <dgm:bulletEnabled val="1"/>
        </dgm:presLayoutVars>
      </dgm:prSet>
      <dgm:spPr/>
    </dgm:pt>
    <dgm:pt modelId="{691D3D64-CC91-0341-9691-582D79A138FF}" type="pres">
      <dgm:prSet presAssocID="{8BE9E81A-9E0A-C242-B7CC-C48826DAC5DF}" presName="sibTrans" presStyleLbl="bgSibTrans2D1" presStyleIdx="5" presStyleCnt="6"/>
      <dgm:spPr/>
    </dgm:pt>
    <dgm:pt modelId="{7D1F6916-60D9-B546-A60E-B919569DAD9B}" type="pres">
      <dgm:prSet presAssocID="{AAA9E7B5-7CA9-5B4C-8007-2548A8513BB6}" presName="compNode" presStyleCnt="0"/>
      <dgm:spPr/>
    </dgm:pt>
    <dgm:pt modelId="{157182A3-2564-9147-8C8D-543DEC4568DD}" type="pres">
      <dgm:prSet presAssocID="{AAA9E7B5-7CA9-5B4C-8007-2548A8513BB6}" presName="dummyConnPt" presStyleCnt="0"/>
      <dgm:spPr/>
    </dgm:pt>
    <dgm:pt modelId="{3D5BF1B6-8C3C-1640-8EB6-33B9DE5DFF5D}" type="pres">
      <dgm:prSet presAssocID="{AAA9E7B5-7CA9-5B4C-8007-2548A8513BB6}" presName="node" presStyleLbl="node1" presStyleIdx="6" presStyleCnt="7">
        <dgm:presLayoutVars>
          <dgm:bulletEnabled val="1"/>
        </dgm:presLayoutVars>
      </dgm:prSet>
      <dgm:spPr/>
    </dgm:pt>
  </dgm:ptLst>
  <dgm:cxnLst>
    <dgm:cxn modelId="{C72E4435-6724-054F-9672-4CB32C94F3E5}" type="presOf" srcId="{BF77FD77-B336-F049-8E02-CD660F1D6F96}" destId="{DCD457A7-E05B-BD47-A667-EA75528843CC}" srcOrd="0" destOrd="0" presId="urn:microsoft.com/office/officeart/2005/8/layout/bProcess4"/>
    <dgm:cxn modelId="{F6826854-FAA1-0D4C-B5D5-7FC1D0F8599D}" srcId="{4A2AB3B4-22B3-574E-99E9-C8B81A9F95B9}" destId="{5C645C10-A69B-C24D-B923-B2E9D97D3ECB}" srcOrd="2" destOrd="0" parTransId="{83D6F4C0-0C2C-5F4B-92BF-2866F7135CEA}" sibTransId="{E0A10ACC-AA9E-F348-81D6-A6D81EF9E354}"/>
    <dgm:cxn modelId="{ED00895D-5034-0A46-BC0A-0E49140C8302}" type="presOf" srcId="{4A2AB3B4-22B3-574E-99E9-C8B81A9F95B9}" destId="{671AC8D1-1268-4740-9006-9C381CC63741}" srcOrd="0" destOrd="0" presId="urn:microsoft.com/office/officeart/2005/8/layout/bProcess4"/>
    <dgm:cxn modelId="{99B96F68-5162-4844-9F2A-CAD5A683074C}" type="presOf" srcId="{AAA9E7B5-7CA9-5B4C-8007-2548A8513BB6}" destId="{3D5BF1B6-8C3C-1640-8EB6-33B9DE5DFF5D}" srcOrd="0" destOrd="0" presId="urn:microsoft.com/office/officeart/2005/8/layout/bProcess4"/>
    <dgm:cxn modelId="{BB9CAA6B-D0A8-0442-9F10-BE4160EE5E47}" srcId="{4A2AB3B4-22B3-574E-99E9-C8B81A9F95B9}" destId="{A7642386-F6E0-844C-A67E-D2DA4FF37CE3}" srcOrd="3" destOrd="0" parTransId="{A93245D8-9B39-FB4D-A391-DFC53DC634F5}" sibTransId="{444F5EBF-8CEA-024A-8B46-C71944AF6ED9}"/>
    <dgm:cxn modelId="{D764FD6F-154B-D249-A2E3-0F7F94C68296}" type="presOf" srcId="{F3EBB592-81B1-944D-99C9-6BF8FDACC432}" destId="{21B549EB-7117-4046-A2FA-79B08E6267A6}" srcOrd="0" destOrd="0" presId="urn:microsoft.com/office/officeart/2005/8/layout/bProcess4"/>
    <dgm:cxn modelId="{1F4D3772-2202-D642-824C-321F29E60108}" type="presOf" srcId="{444F5EBF-8CEA-024A-8B46-C71944AF6ED9}" destId="{0D431366-34C3-2F4D-9313-BE68ABD55A0D}" srcOrd="0" destOrd="0" presId="urn:microsoft.com/office/officeart/2005/8/layout/bProcess4"/>
    <dgm:cxn modelId="{4598607D-9378-3E42-8455-9CB7137D83D1}" type="presOf" srcId="{75BB5BCF-0060-8145-93D5-F5DB6F8EDE1E}" destId="{FAB4FC02-70B2-AB4D-9D7B-1E5EFAC483EA}" srcOrd="0" destOrd="0" presId="urn:microsoft.com/office/officeart/2005/8/layout/bProcess4"/>
    <dgm:cxn modelId="{6E29778C-5135-1740-8340-440E0C17C66C}" srcId="{4A2AB3B4-22B3-574E-99E9-C8B81A9F95B9}" destId="{3D08F373-CFB0-0E43-A5A2-C6887AC63BBB}" srcOrd="1" destOrd="0" parTransId="{D5D7DFB7-1955-0742-BA85-11080861F10F}" sibTransId="{D147DB4E-D42B-E34C-994F-FC1C223FDFB5}"/>
    <dgm:cxn modelId="{67853298-7C02-7840-A108-3254D1C7DA2E}" type="presOf" srcId="{3D08F373-CFB0-0E43-A5A2-C6887AC63BBB}" destId="{FB7AA2DA-3D26-5941-810D-514276C72510}" srcOrd="0" destOrd="0" presId="urn:microsoft.com/office/officeart/2005/8/layout/bProcess4"/>
    <dgm:cxn modelId="{6FBA3EAA-A0E7-6841-8AC1-D3D71C5CA16B}" type="presOf" srcId="{D147DB4E-D42B-E34C-994F-FC1C223FDFB5}" destId="{83E70902-47FA-A348-AF4F-FA52CF14512E}" srcOrd="0" destOrd="0" presId="urn:microsoft.com/office/officeart/2005/8/layout/bProcess4"/>
    <dgm:cxn modelId="{A96BE9BB-6CCC-444F-84E6-300B279E2F78}" type="presOf" srcId="{E0A10ACC-AA9E-F348-81D6-A6D81EF9E354}" destId="{838B44F3-B646-084C-A079-8AA412F32CD7}" srcOrd="0" destOrd="0" presId="urn:microsoft.com/office/officeart/2005/8/layout/bProcess4"/>
    <dgm:cxn modelId="{678CE0D1-F9A4-B44A-B23B-6421C85F785B}" type="presOf" srcId="{5C645C10-A69B-C24D-B923-B2E9D97D3ECB}" destId="{08794DD9-57BC-3849-AD01-CB4FBCF6709D}" srcOrd="0" destOrd="0" presId="urn:microsoft.com/office/officeart/2005/8/layout/bProcess4"/>
    <dgm:cxn modelId="{53F5DDD7-8161-7C4D-B1FA-161B833B36D4}" srcId="{4A2AB3B4-22B3-574E-99E9-C8B81A9F95B9}" destId="{75BB5BCF-0060-8145-93D5-F5DB6F8EDE1E}" srcOrd="4" destOrd="0" parTransId="{28988521-844A-3D4F-BCEB-5EA77AD46561}" sibTransId="{B3C81C73-373E-8448-83BE-186D3C3EEDBA}"/>
    <dgm:cxn modelId="{DBFD7FDD-5FFE-8B4C-9E2E-9E5481A47A5F}" srcId="{4A2AB3B4-22B3-574E-99E9-C8B81A9F95B9}" destId="{F8AED925-AD40-B44F-8238-71B1E9736857}" srcOrd="0" destOrd="0" parTransId="{EAB58B84-C244-8644-A70B-47149E02ADA1}" sibTransId="{F3EBB592-81B1-944D-99C9-6BF8FDACC432}"/>
    <dgm:cxn modelId="{512C58E6-7DF8-1849-A0ED-70B8E2D67AA8}" type="presOf" srcId="{F8AED925-AD40-B44F-8238-71B1E9736857}" destId="{ECA3E471-9209-1142-B479-2FA77B6205D2}" srcOrd="0" destOrd="0" presId="urn:microsoft.com/office/officeart/2005/8/layout/bProcess4"/>
    <dgm:cxn modelId="{36B80DF0-F622-0749-B28F-0865819D4146}" srcId="{4A2AB3B4-22B3-574E-99E9-C8B81A9F95B9}" destId="{BF77FD77-B336-F049-8E02-CD660F1D6F96}" srcOrd="5" destOrd="0" parTransId="{8F423230-C4C2-A24F-98ED-18D1EB8C4390}" sibTransId="{8BE9E81A-9E0A-C242-B7CC-C48826DAC5DF}"/>
    <dgm:cxn modelId="{50EB3BF1-86E6-EA42-B3B4-CA5DB6CFD8BB}" type="presOf" srcId="{B3C81C73-373E-8448-83BE-186D3C3EEDBA}" destId="{A729E7FC-AE03-9443-AC5D-F90C000027E1}" srcOrd="0" destOrd="0" presId="urn:microsoft.com/office/officeart/2005/8/layout/bProcess4"/>
    <dgm:cxn modelId="{47D1F1F1-8930-FA44-BA83-91AA01B0EAD9}" type="presOf" srcId="{A7642386-F6E0-844C-A67E-D2DA4FF37CE3}" destId="{41C0E0F5-1595-D14C-8B7F-00AFEDCC8952}" srcOrd="0" destOrd="0" presId="urn:microsoft.com/office/officeart/2005/8/layout/bProcess4"/>
    <dgm:cxn modelId="{FDA358F3-B906-6F4C-BAAB-C49411EAEE0C}" type="presOf" srcId="{8BE9E81A-9E0A-C242-B7CC-C48826DAC5DF}" destId="{691D3D64-CC91-0341-9691-582D79A138FF}" srcOrd="0" destOrd="0" presId="urn:microsoft.com/office/officeart/2005/8/layout/bProcess4"/>
    <dgm:cxn modelId="{61E31DFC-16B3-3446-AA10-B3B569B9CFD4}" srcId="{4A2AB3B4-22B3-574E-99E9-C8B81A9F95B9}" destId="{AAA9E7B5-7CA9-5B4C-8007-2548A8513BB6}" srcOrd="6" destOrd="0" parTransId="{A18AF631-C9FE-1D4F-8415-8A22F2BDFC67}" sibTransId="{64EF215D-92FC-3749-A65A-3FCD73A2CA1C}"/>
    <dgm:cxn modelId="{A8FCC6C7-BCF4-3940-9A65-EA2A301021D4}" type="presParOf" srcId="{671AC8D1-1268-4740-9006-9C381CC63741}" destId="{E1B15758-B4CD-3E4C-B64E-FED2E42B1EA7}" srcOrd="0" destOrd="0" presId="urn:microsoft.com/office/officeart/2005/8/layout/bProcess4"/>
    <dgm:cxn modelId="{9E04D5A0-6D05-5B43-A69E-2E8763206846}" type="presParOf" srcId="{E1B15758-B4CD-3E4C-B64E-FED2E42B1EA7}" destId="{81C5766A-6A74-5246-BA1A-C22DEEF798C5}" srcOrd="0" destOrd="0" presId="urn:microsoft.com/office/officeart/2005/8/layout/bProcess4"/>
    <dgm:cxn modelId="{690517E6-4D0F-0C44-9393-ACA812CA7A2E}" type="presParOf" srcId="{E1B15758-B4CD-3E4C-B64E-FED2E42B1EA7}" destId="{ECA3E471-9209-1142-B479-2FA77B6205D2}" srcOrd="1" destOrd="0" presId="urn:microsoft.com/office/officeart/2005/8/layout/bProcess4"/>
    <dgm:cxn modelId="{505C438C-FE02-DB48-A8FB-F4282DB4BAFA}" type="presParOf" srcId="{671AC8D1-1268-4740-9006-9C381CC63741}" destId="{21B549EB-7117-4046-A2FA-79B08E6267A6}" srcOrd="1" destOrd="0" presId="urn:microsoft.com/office/officeart/2005/8/layout/bProcess4"/>
    <dgm:cxn modelId="{669A31C2-4EFA-D54C-BC78-86D54D9EFF4B}" type="presParOf" srcId="{671AC8D1-1268-4740-9006-9C381CC63741}" destId="{C1FC5B40-697E-784D-9562-64B71BF5A97F}" srcOrd="2" destOrd="0" presId="urn:microsoft.com/office/officeart/2005/8/layout/bProcess4"/>
    <dgm:cxn modelId="{14A275B0-4E71-B246-9453-846B62E4009A}" type="presParOf" srcId="{C1FC5B40-697E-784D-9562-64B71BF5A97F}" destId="{56FF9860-5707-AD4F-A9E7-87A1CF741F53}" srcOrd="0" destOrd="0" presId="urn:microsoft.com/office/officeart/2005/8/layout/bProcess4"/>
    <dgm:cxn modelId="{80B9848D-4EEF-4B42-B642-98BB3C646D9A}" type="presParOf" srcId="{C1FC5B40-697E-784D-9562-64B71BF5A97F}" destId="{FB7AA2DA-3D26-5941-810D-514276C72510}" srcOrd="1" destOrd="0" presId="urn:microsoft.com/office/officeart/2005/8/layout/bProcess4"/>
    <dgm:cxn modelId="{2FF4914E-5C69-0F4A-BFAD-85C49ABED1CF}" type="presParOf" srcId="{671AC8D1-1268-4740-9006-9C381CC63741}" destId="{83E70902-47FA-A348-AF4F-FA52CF14512E}" srcOrd="3" destOrd="0" presId="urn:microsoft.com/office/officeart/2005/8/layout/bProcess4"/>
    <dgm:cxn modelId="{1C3C07F4-9F43-594E-A19C-96B6C3082888}" type="presParOf" srcId="{671AC8D1-1268-4740-9006-9C381CC63741}" destId="{2BD4A1CE-1444-E648-B11A-732386821B1C}" srcOrd="4" destOrd="0" presId="urn:microsoft.com/office/officeart/2005/8/layout/bProcess4"/>
    <dgm:cxn modelId="{ECD79D74-B205-9942-A818-A13ACB7D3D14}" type="presParOf" srcId="{2BD4A1CE-1444-E648-B11A-732386821B1C}" destId="{52A5896A-F863-8141-92F0-BC71614946CA}" srcOrd="0" destOrd="0" presId="urn:microsoft.com/office/officeart/2005/8/layout/bProcess4"/>
    <dgm:cxn modelId="{D91CC9BE-B45E-3847-B481-C54444B5101F}" type="presParOf" srcId="{2BD4A1CE-1444-E648-B11A-732386821B1C}" destId="{08794DD9-57BC-3849-AD01-CB4FBCF6709D}" srcOrd="1" destOrd="0" presId="urn:microsoft.com/office/officeart/2005/8/layout/bProcess4"/>
    <dgm:cxn modelId="{590A51FD-6DC5-8F40-A84C-18D21917D878}" type="presParOf" srcId="{671AC8D1-1268-4740-9006-9C381CC63741}" destId="{838B44F3-B646-084C-A079-8AA412F32CD7}" srcOrd="5" destOrd="0" presId="urn:microsoft.com/office/officeart/2005/8/layout/bProcess4"/>
    <dgm:cxn modelId="{EEF2235F-F732-0F4F-832E-8A916278C6A4}" type="presParOf" srcId="{671AC8D1-1268-4740-9006-9C381CC63741}" destId="{302A047F-BA95-3E49-9EE3-5D4F41ADFC96}" srcOrd="6" destOrd="0" presId="urn:microsoft.com/office/officeart/2005/8/layout/bProcess4"/>
    <dgm:cxn modelId="{E8B70A9C-DC3D-F54D-ABF7-AF74A9D6A7EC}" type="presParOf" srcId="{302A047F-BA95-3E49-9EE3-5D4F41ADFC96}" destId="{76535F04-9154-CB42-AFCC-6E94833FA76A}" srcOrd="0" destOrd="0" presId="urn:microsoft.com/office/officeart/2005/8/layout/bProcess4"/>
    <dgm:cxn modelId="{28195F93-64C7-094F-8207-CC4CB92CF6C2}" type="presParOf" srcId="{302A047F-BA95-3E49-9EE3-5D4F41ADFC96}" destId="{41C0E0F5-1595-D14C-8B7F-00AFEDCC8952}" srcOrd="1" destOrd="0" presId="urn:microsoft.com/office/officeart/2005/8/layout/bProcess4"/>
    <dgm:cxn modelId="{F090B69E-9E5B-0047-8AB1-B4855D195589}" type="presParOf" srcId="{671AC8D1-1268-4740-9006-9C381CC63741}" destId="{0D431366-34C3-2F4D-9313-BE68ABD55A0D}" srcOrd="7" destOrd="0" presId="urn:microsoft.com/office/officeart/2005/8/layout/bProcess4"/>
    <dgm:cxn modelId="{7F4C6070-BCFE-DC49-9978-09976C8896D7}" type="presParOf" srcId="{671AC8D1-1268-4740-9006-9C381CC63741}" destId="{36DA9BBE-4493-3441-8AB2-CE264A6DA325}" srcOrd="8" destOrd="0" presId="urn:microsoft.com/office/officeart/2005/8/layout/bProcess4"/>
    <dgm:cxn modelId="{68BD26F5-66B8-A94C-935C-7958FFD0E481}" type="presParOf" srcId="{36DA9BBE-4493-3441-8AB2-CE264A6DA325}" destId="{3458CD5D-0F81-244F-B4EF-B006907265DE}" srcOrd="0" destOrd="0" presId="urn:microsoft.com/office/officeart/2005/8/layout/bProcess4"/>
    <dgm:cxn modelId="{FAD6D1D6-3FD8-6644-A889-B854C38C51C9}" type="presParOf" srcId="{36DA9BBE-4493-3441-8AB2-CE264A6DA325}" destId="{FAB4FC02-70B2-AB4D-9D7B-1E5EFAC483EA}" srcOrd="1" destOrd="0" presId="urn:microsoft.com/office/officeart/2005/8/layout/bProcess4"/>
    <dgm:cxn modelId="{45546ECB-7D20-B443-8922-EF86DA460AE4}" type="presParOf" srcId="{671AC8D1-1268-4740-9006-9C381CC63741}" destId="{A729E7FC-AE03-9443-AC5D-F90C000027E1}" srcOrd="9" destOrd="0" presId="urn:microsoft.com/office/officeart/2005/8/layout/bProcess4"/>
    <dgm:cxn modelId="{2542021E-841B-6540-94D3-A18368624611}" type="presParOf" srcId="{671AC8D1-1268-4740-9006-9C381CC63741}" destId="{845E35A0-B2D8-5F4D-9AD0-DC5BF0B27EBF}" srcOrd="10" destOrd="0" presId="urn:microsoft.com/office/officeart/2005/8/layout/bProcess4"/>
    <dgm:cxn modelId="{BEE02CAB-F7A4-DB40-BFB2-E7B5DD76BF3D}" type="presParOf" srcId="{845E35A0-B2D8-5F4D-9AD0-DC5BF0B27EBF}" destId="{F121AB1F-7000-C94F-9F53-4DA00EDEA1F2}" srcOrd="0" destOrd="0" presId="urn:microsoft.com/office/officeart/2005/8/layout/bProcess4"/>
    <dgm:cxn modelId="{1089C419-36EF-0F4B-B78E-7BC7D3D1FF86}" type="presParOf" srcId="{845E35A0-B2D8-5F4D-9AD0-DC5BF0B27EBF}" destId="{DCD457A7-E05B-BD47-A667-EA75528843CC}" srcOrd="1" destOrd="0" presId="urn:microsoft.com/office/officeart/2005/8/layout/bProcess4"/>
    <dgm:cxn modelId="{3AF929F5-6877-0F43-AB1D-9F666457CE40}" type="presParOf" srcId="{671AC8D1-1268-4740-9006-9C381CC63741}" destId="{691D3D64-CC91-0341-9691-582D79A138FF}" srcOrd="11" destOrd="0" presId="urn:microsoft.com/office/officeart/2005/8/layout/bProcess4"/>
    <dgm:cxn modelId="{3A706518-8949-7A43-807B-D2B489696DA5}" type="presParOf" srcId="{671AC8D1-1268-4740-9006-9C381CC63741}" destId="{7D1F6916-60D9-B546-A60E-B919569DAD9B}" srcOrd="12" destOrd="0" presId="urn:microsoft.com/office/officeart/2005/8/layout/bProcess4"/>
    <dgm:cxn modelId="{ACC09364-842A-A148-ADBF-50A6806344E0}" type="presParOf" srcId="{7D1F6916-60D9-B546-A60E-B919569DAD9B}" destId="{157182A3-2564-9147-8C8D-543DEC4568DD}" srcOrd="0" destOrd="0" presId="urn:microsoft.com/office/officeart/2005/8/layout/bProcess4"/>
    <dgm:cxn modelId="{45F01C3D-9977-5D46-8C57-11EF04BD09F7}" type="presParOf" srcId="{7D1F6916-60D9-B546-A60E-B919569DAD9B}" destId="{3D5BF1B6-8C3C-1640-8EB6-33B9DE5DFF5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BC2676-0FB0-294C-8C04-3DFE9D0208E7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8A6DD-630F-014D-8E00-C1B21B86916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TLS connection</a:t>
          </a:r>
        </a:p>
      </dgm:t>
    </dgm:pt>
    <dgm:pt modelId="{0072A78F-2BE4-6D42-AD8F-4BBDB7B1EB93}" type="parTrans" cxnId="{548864FB-2F93-364C-9535-AC64A10F5FFD}">
      <dgm:prSet/>
      <dgm:spPr/>
      <dgm:t>
        <a:bodyPr/>
        <a:lstStyle/>
        <a:p>
          <a:endParaRPr lang="en-US"/>
        </a:p>
      </dgm:t>
    </dgm:pt>
    <dgm:pt modelId="{AB877524-363F-6A48-B6D4-6419267872E1}" type="sibTrans" cxnId="{548864FB-2F93-364C-9535-AC64A10F5FFD}">
      <dgm:prSet/>
      <dgm:spPr/>
      <dgm:t>
        <a:bodyPr/>
        <a:lstStyle/>
        <a:p>
          <a:endParaRPr lang="en-US"/>
        </a:p>
      </dgm:t>
    </dgm:pt>
    <dgm:pt modelId="{BE8BCDAB-E62C-C948-91CA-447D416E8826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A transport that provides a suitable type of service</a:t>
          </a:r>
        </a:p>
      </dgm:t>
    </dgm:pt>
    <dgm:pt modelId="{5615E090-0DFF-9B43-9090-0115C71F3D5B}" type="parTrans" cxnId="{14C802A8-79FF-E24C-B2FF-7E3A7EBE338F}">
      <dgm:prSet/>
      <dgm:spPr/>
      <dgm:t>
        <a:bodyPr/>
        <a:lstStyle/>
        <a:p>
          <a:endParaRPr lang="en-US"/>
        </a:p>
      </dgm:t>
    </dgm:pt>
    <dgm:pt modelId="{09021715-CA6A-DA4D-BCB5-703F50E23A3D}" type="sibTrans" cxnId="{14C802A8-79FF-E24C-B2FF-7E3A7EBE338F}">
      <dgm:prSet/>
      <dgm:spPr/>
      <dgm:t>
        <a:bodyPr/>
        <a:lstStyle/>
        <a:p>
          <a:endParaRPr lang="en-US"/>
        </a:p>
      </dgm:t>
    </dgm:pt>
    <dgm:pt modelId="{65BCF3B9-44CA-AE47-95A0-78D621DCE5FD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For TLS such connections are peer-to-peer relationships</a:t>
          </a:r>
        </a:p>
      </dgm:t>
    </dgm:pt>
    <dgm:pt modelId="{C52CC9CE-EE26-A443-8C20-255E1517660C}" type="parTrans" cxnId="{53DBBC70-849C-2444-9818-4E4E04E4BEEA}">
      <dgm:prSet/>
      <dgm:spPr/>
      <dgm:t>
        <a:bodyPr/>
        <a:lstStyle/>
        <a:p>
          <a:endParaRPr lang="en-US"/>
        </a:p>
      </dgm:t>
    </dgm:pt>
    <dgm:pt modelId="{E9981111-E3B6-9449-98EB-85BF7C23FA24}" type="sibTrans" cxnId="{53DBBC70-849C-2444-9818-4E4E04E4BEEA}">
      <dgm:prSet/>
      <dgm:spPr/>
      <dgm:t>
        <a:bodyPr/>
        <a:lstStyle/>
        <a:p>
          <a:endParaRPr lang="en-US"/>
        </a:p>
      </dgm:t>
    </dgm:pt>
    <dgm:pt modelId="{C92B3001-5656-494A-B089-D5D999D24E1E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Connections are transient</a:t>
          </a:r>
        </a:p>
      </dgm:t>
    </dgm:pt>
    <dgm:pt modelId="{81E5082F-C44D-CA47-88EC-50946B3768B2}" type="parTrans" cxnId="{31BDCC2F-D477-B94A-9D22-E44F110A2A79}">
      <dgm:prSet/>
      <dgm:spPr/>
      <dgm:t>
        <a:bodyPr/>
        <a:lstStyle/>
        <a:p>
          <a:endParaRPr lang="en-US"/>
        </a:p>
      </dgm:t>
    </dgm:pt>
    <dgm:pt modelId="{3425899A-D01E-8F4E-8B7A-6D0ACBCD8DAF}" type="sibTrans" cxnId="{31BDCC2F-D477-B94A-9D22-E44F110A2A79}">
      <dgm:prSet/>
      <dgm:spPr/>
      <dgm:t>
        <a:bodyPr/>
        <a:lstStyle/>
        <a:p>
          <a:endParaRPr lang="en-US"/>
        </a:p>
      </dgm:t>
    </dgm:pt>
    <dgm:pt modelId="{048A5775-4D91-E34E-8CB9-E00BBB44C6C7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Every connection is associated with one session</a:t>
          </a:r>
        </a:p>
      </dgm:t>
    </dgm:pt>
    <dgm:pt modelId="{74EBD28D-B07B-A147-8DB8-2B5E3A73A633}" type="parTrans" cxnId="{CD7C6C30-D388-5A4D-A81E-D105CC5CCCC3}">
      <dgm:prSet/>
      <dgm:spPr/>
      <dgm:t>
        <a:bodyPr/>
        <a:lstStyle/>
        <a:p>
          <a:endParaRPr lang="en-US"/>
        </a:p>
      </dgm:t>
    </dgm:pt>
    <dgm:pt modelId="{F3C84BBF-5435-D34B-B1C8-FF34A95B6192}" type="sibTrans" cxnId="{CD7C6C30-D388-5A4D-A81E-D105CC5CCCC3}">
      <dgm:prSet/>
      <dgm:spPr/>
      <dgm:t>
        <a:bodyPr/>
        <a:lstStyle/>
        <a:p>
          <a:endParaRPr lang="en-US"/>
        </a:p>
      </dgm:t>
    </dgm:pt>
    <dgm:pt modelId="{B8327287-75B2-F14F-BC79-AA033CC4EBA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TLS session</a:t>
          </a:r>
        </a:p>
      </dgm:t>
    </dgm:pt>
    <dgm:pt modelId="{3B9BDBB5-F1B0-9E45-A2F9-2FF4D2862E23}" type="parTrans" cxnId="{4E55697F-DDFC-D04B-860D-32A2D4E9B1FF}">
      <dgm:prSet/>
      <dgm:spPr/>
      <dgm:t>
        <a:bodyPr/>
        <a:lstStyle/>
        <a:p>
          <a:endParaRPr lang="en-US"/>
        </a:p>
      </dgm:t>
    </dgm:pt>
    <dgm:pt modelId="{A0724437-C027-0842-B5B9-4B7EE68B8257}" type="sibTrans" cxnId="{4E55697F-DDFC-D04B-860D-32A2D4E9B1FF}">
      <dgm:prSet/>
      <dgm:spPr/>
      <dgm:t>
        <a:bodyPr/>
        <a:lstStyle/>
        <a:p>
          <a:endParaRPr lang="en-US"/>
        </a:p>
      </dgm:t>
    </dgm:pt>
    <dgm:pt modelId="{29CA58CF-3B93-AE47-8149-60A78F4B66C4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An association between a client and a server</a:t>
          </a:r>
        </a:p>
      </dgm:t>
    </dgm:pt>
    <dgm:pt modelId="{746F341C-3D21-9C44-AC4B-6B6FD83A2693}" type="parTrans" cxnId="{75D35989-BB43-FF48-BA2D-35F659210721}">
      <dgm:prSet/>
      <dgm:spPr/>
      <dgm:t>
        <a:bodyPr/>
        <a:lstStyle/>
        <a:p>
          <a:endParaRPr lang="en-US"/>
        </a:p>
      </dgm:t>
    </dgm:pt>
    <dgm:pt modelId="{C622BF0A-F259-9249-9BA6-1FDEF0263B3D}" type="sibTrans" cxnId="{75D35989-BB43-FF48-BA2D-35F659210721}">
      <dgm:prSet/>
      <dgm:spPr/>
      <dgm:t>
        <a:bodyPr/>
        <a:lstStyle/>
        <a:p>
          <a:endParaRPr lang="en-US"/>
        </a:p>
      </dgm:t>
    </dgm:pt>
    <dgm:pt modelId="{C2526560-1230-AF42-AD4E-B1C042F5D97C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Created by the Handshake Protocol</a:t>
          </a:r>
        </a:p>
      </dgm:t>
    </dgm:pt>
    <dgm:pt modelId="{E874FC3B-87A3-5D4E-8D6A-359761D82C2C}" type="parTrans" cxnId="{E0DE5D60-17E4-864D-BD73-F4FB762372FF}">
      <dgm:prSet/>
      <dgm:spPr/>
      <dgm:t>
        <a:bodyPr/>
        <a:lstStyle/>
        <a:p>
          <a:endParaRPr lang="en-US"/>
        </a:p>
      </dgm:t>
    </dgm:pt>
    <dgm:pt modelId="{50406536-D415-AB4B-9AC9-FBAFEFD98E26}" type="sibTrans" cxnId="{E0DE5D60-17E4-864D-BD73-F4FB762372FF}">
      <dgm:prSet/>
      <dgm:spPr/>
      <dgm:t>
        <a:bodyPr/>
        <a:lstStyle/>
        <a:p>
          <a:endParaRPr lang="en-US"/>
        </a:p>
      </dgm:t>
    </dgm:pt>
    <dgm:pt modelId="{1FD933E9-740D-654A-8A42-ED8C355261AB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Define a set of cryptographic security parameters which can be shared among multiple connections</a:t>
          </a:r>
        </a:p>
      </dgm:t>
    </dgm:pt>
    <dgm:pt modelId="{BB8041F3-FAD7-EF4F-BC55-6528A835E9F4}" type="parTrans" cxnId="{AD20B951-EF6E-804F-930A-17D5EC2F0C06}">
      <dgm:prSet/>
      <dgm:spPr/>
      <dgm:t>
        <a:bodyPr/>
        <a:lstStyle/>
        <a:p>
          <a:endParaRPr lang="en-US"/>
        </a:p>
      </dgm:t>
    </dgm:pt>
    <dgm:pt modelId="{93D7D826-6B33-854D-AC3F-E055D4203E1F}" type="sibTrans" cxnId="{AD20B951-EF6E-804F-930A-17D5EC2F0C06}">
      <dgm:prSet/>
      <dgm:spPr/>
      <dgm:t>
        <a:bodyPr/>
        <a:lstStyle/>
        <a:p>
          <a:endParaRPr lang="en-US"/>
        </a:p>
      </dgm:t>
    </dgm:pt>
    <dgm:pt modelId="{731E2769-698E-A442-A1EA-24CC7294F2C3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Are used to avoid the expensive negotiation of new security parameters for each connection</a:t>
          </a:r>
        </a:p>
      </dgm:t>
    </dgm:pt>
    <dgm:pt modelId="{F45CF145-00D3-1B45-BC17-F79B1A4E3E3E}" type="parTrans" cxnId="{BF9AADC5-FBE7-7943-8046-2A11D52EC968}">
      <dgm:prSet/>
      <dgm:spPr/>
      <dgm:t>
        <a:bodyPr/>
        <a:lstStyle/>
        <a:p>
          <a:endParaRPr lang="en-US"/>
        </a:p>
      </dgm:t>
    </dgm:pt>
    <dgm:pt modelId="{9DCC7750-8BE3-884A-A5E9-F04AC781466D}" type="sibTrans" cxnId="{BF9AADC5-FBE7-7943-8046-2A11D52EC968}">
      <dgm:prSet/>
      <dgm:spPr/>
      <dgm:t>
        <a:bodyPr/>
        <a:lstStyle/>
        <a:p>
          <a:endParaRPr lang="en-US"/>
        </a:p>
      </dgm:t>
    </dgm:pt>
    <dgm:pt modelId="{F1A8174E-6130-6944-B0C3-F6786A07B886}" type="pres">
      <dgm:prSet presAssocID="{0FBC2676-0FB0-294C-8C04-3DFE9D0208E7}" presName="Name0" presStyleCnt="0">
        <dgm:presLayoutVars>
          <dgm:dir/>
          <dgm:animLvl val="lvl"/>
          <dgm:resizeHandles/>
        </dgm:presLayoutVars>
      </dgm:prSet>
      <dgm:spPr/>
    </dgm:pt>
    <dgm:pt modelId="{626951FE-197D-CD4F-A25B-212D284D0307}" type="pres">
      <dgm:prSet presAssocID="{7C98A6DD-630F-014D-8E00-C1B21B86916F}" presName="linNode" presStyleCnt="0"/>
      <dgm:spPr/>
    </dgm:pt>
    <dgm:pt modelId="{08F34587-66FD-914A-A134-A9E7C3FE68E5}" type="pres">
      <dgm:prSet presAssocID="{7C98A6DD-630F-014D-8E00-C1B21B86916F}" presName="parentShp" presStyleLbl="node1" presStyleIdx="0" presStyleCnt="2">
        <dgm:presLayoutVars>
          <dgm:bulletEnabled val="1"/>
        </dgm:presLayoutVars>
      </dgm:prSet>
      <dgm:spPr/>
    </dgm:pt>
    <dgm:pt modelId="{00EAE6FE-6C05-9C4C-A12E-631D03CB2CEC}" type="pres">
      <dgm:prSet presAssocID="{7C98A6DD-630F-014D-8E00-C1B21B86916F}" presName="childShp" presStyleLbl="bgAccFollowNode1" presStyleIdx="0" presStyleCnt="2">
        <dgm:presLayoutVars>
          <dgm:bulletEnabled val="1"/>
        </dgm:presLayoutVars>
      </dgm:prSet>
      <dgm:spPr/>
    </dgm:pt>
    <dgm:pt modelId="{FF4452EA-9C13-5742-8B6C-3C73B730ADD1}" type="pres">
      <dgm:prSet presAssocID="{AB877524-363F-6A48-B6D4-6419267872E1}" presName="spacing" presStyleCnt="0"/>
      <dgm:spPr/>
    </dgm:pt>
    <dgm:pt modelId="{5671100F-6931-0444-9E96-B1E2F35CB083}" type="pres">
      <dgm:prSet presAssocID="{B8327287-75B2-F14F-BC79-AA033CC4EBA2}" presName="linNode" presStyleCnt="0"/>
      <dgm:spPr/>
    </dgm:pt>
    <dgm:pt modelId="{84B68B68-9B5C-664E-8A04-08D6CD31A688}" type="pres">
      <dgm:prSet presAssocID="{B8327287-75B2-F14F-BC79-AA033CC4EBA2}" presName="parentShp" presStyleLbl="node1" presStyleIdx="1" presStyleCnt="2">
        <dgm:presLayoutVars>
          <dgm:bulletEnabled val="1"/>
        </dgm:presLayoutVars>
      </dgm:prSet>
      <dgm:spPr/>
    </dgm:pt>
    <dgm:pt modelId="{FFB34B9B-A8AE-644B-A060-E23965D28C28}" type="pres">
      <dgm:prSet presAssocID="{B8327287-75B2-F14F-BC79-AA033CC4EBA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CC75E27-14B9-624A-B3AC-E239A493F3B7}" type="presOf" srcId="{BE8BCDAB-E62C-C948-91CA-447D416E8826}" destId="{00EAE6FE-6C05-9C4C-A12E-631D03CB2CEC}" srcOrd="0" destOrd="0" presId="urn:microsoft.com/office/officeart/2005/8/layout/vList6"/>
    <dgm:cxn modelId="{7F35912A-4509-C84A-A6EC-419ACD721C4C}" type="presOf" srcId="{65BCF3B9-44CA-AE47-95A0-78D621DCE5FD}" destId="{00EAE6FE-6C05-9C4C-A12E-631D03CB2CEC}" srcOrd="0" destOrd="1" presId="urn:microsoft.com/office/officeart/2005/8/layout/vList6"/>
    <dgm:cxn modelId="{31BDCC2F-D477-B94A-9D22-E44F110A2A79}" srcId="{7C98A6DD-630F-014D-8E00-C1B21B86916F}" destId="{C92B3001-5656-494A-B089-D5D999D24E1E}" srcOrd="2" destOrd="0" parTransId="{81E5082F-C44D-CA47-88EC-50946B3768B2}" sibTransId="{3425899A-D01E-8F4E-8B7A-6D0ACBCD8DAF}"/>
    <dgm:cxn modelId="{CD7C6C30-D388-5A4D-A81E-D105CC5CCCC3}" srcId="{7C98A6DD-630F-014D-8E00-C1B21B86916F}" destId="{048A5775-4D91-E34E-8CB9-E00BBB44C6C7}" srcOrd="3" destOrd="0" parTransId="{74EBD28D-B07B-A147-8DB8-2B5E3A73A633}" sibTransId="{F3C84BBF-5435-D34B-B1C8-FF34A95B6192}"/>
    <dgm:cxn modelId="{AD20B951-EF6E-804F-930A-17D5EC2F0C06}" srcId="{B8327287-75B2-F14F-BC79-AA033CC4EBA2}" destId="{1FD933E9-740D-654A-8A42-ED8C355261AB}" srcOrd="2" destOrd="0" parTransId="{BB8041F3-FAD7-EF4F-BC55-6528A835E9F4}" sibTransId="{93D7D826-6B33-854D-AC3F-E055D4203E1F}"/>
    <dgm:cxn modelId="{E0DE5D60-17E4-864D-BD73-F4FB762372FF}" srcId="{B8327287-75B2-F14F-BC79-AA033CC4EBA2}" destId="{C2526560-1230-AF42-AD4E-B1C042F5D97C}" srcOrd="1" destOrd="0" parTransId="{E874FC3B-87A3-5D4E-8D6A-359761D82C2C}" sibTransId="{50406536-D415-AB4B-9AC9-FBAFEFD98E26}"/>
    <dgm:cxn modelId="{53DBBC70-849C-2444-9818-4E4E04E4BEEA}" srcId="{7C98A6DD-630F-014D-8E00-C1B21B86916F}" destId="{65BCF3B9-44CA-AE47-95A0-78D621DCE5FD}" srcOrd="1" destOrd="0" parTransId="{C52CC9CE-EE26-A443-8C20-255E1517660C}" sibTransId="{E9981111-E3B6-9449-98EB-85BF7C23FA24}"/>
    <dgm:cxn modelId="{4E55697F-DDFC-D04B-860D-32A2D4E9B1FF}" srcId="{0FBC2676-0FB0-294C-8C04-3DFE9D0208E7}" destId="{B8327287-75B2-F14F-BC79-AA033CC4EBA2}" srcOrd="1" destOrd="0" parTransId="{3B9BDBB5-F1B0-9E45-A2F9-2FF4D2862E23}" sibTransId="{A0724437-C027-0842-B5B9-4B7EE68B8257}"/>
    <dgm:cxn modelId="{6D3BEC83-5E25-F042-9E92-2C45EDEBF6E7}" type="presOf" srcId="{048A5775-4D91-E34E-8CB9-E00BBB44C6C7}" destId="{00EAE6FE-6C05-9C4C-A12E-631D03CB2CEC}" srcOrd="0" destOrd="3" presId="urn:microsoft.com/office/officeart/2005/8/layout/vList6"/>
    <dgm:cxn modelId="{75D35989-BB43-FF48-BA2D-35F659210721}" srcId="{B8327287-75B2-F14F-BC79-AA033CC4EBA2}" destId="{29CA58CF-3B93-AE47-8149-60A78F4B66C4}" srcOrd="0" destOrd="0" parTransId="{746F341C-3D21-9C44-AC4B-6B6FD83A2693}" sibTransId="{C622BF0A-F259-9249-9BA6-1FDEF0263B3D}"/>
    <dgm:cxn modelId="{2903A68C-858A-3745-883E-A04CF4727E1A}" type="presOf" srcId="{731E2769-698E-A442-A1EA-24CC7294F2C3}" destId="{FFB34B9B-A8AE-644B-A060-E23965D28C28}" srcOrd="0" destOrd="3" presId="urn:microsoft.com/office/officeart/2005/8/layout/vList6"/>
    <dgm:cxn modelId="{EA2E6596-B318-714F-9E63-84E751E814C2}" type="presOf" srcId="{1FD933E9-740D-654A-8A42-ED8C355261AB}" destId="{FFB34B9B-A8AE-644B-A060-E23965D28C28}" srcOrd="0" destOrd="2" presId="urn:microsoft.com/office/officeart/2005/8/layout/vList6"/>
    <dgm:cxn modelId="{43513199-D106-2147-BDE3-B3390EEBD282}" type="presOf" srcId="{0FBC2676-0FB0-294C-8C04-3DFE9D0208E7}" destId="{F1A8174E-6130-6944-B0C3-F6786A07B886}" srcOrd="0" destOrd="0" presId="urn:microsoft.com/office/officeart/2005/8/layout/vList6"/>
    <dgm:cxn modelId="{F687CFA3-80F9-C147-8104-DCE69DA585B3}" type="presOf" srcId="{C92B3001-5656-494A-B089-D5D999D24E1E}" destId="{00EAE6FE-6C05-9C4C-A12E-631D03CB2CEC}" srcOrd="0" destOrd="2" presId="urn:microsoft.com/office/officeart/2005/8/layout/vList6"/>
    <dgm:cxn modelId="{14C802A8-79FF-E24C-B2FF-7E3A7EBE338F}" srcId="{7C98A6DD-630F-014D-8E00-C1B21B86916F}" destId="{BE8BCDAB-E62C-C948-91CA-447D416E8826}" srcOrd="0" destOrd="0" parTransId="{5615E090-0DFF-9B43-9090-0115C71F3D5B}" sibTransId="{09021715-CA6A-DA4D-BCB5-703F50E23A3D}"/>
    <dgm:cxn modelId="{C7B0E5B7-2D96-D947-9D8A-DB3E3F5C68E9}" type="presOf" srcId="{C2526560-1230-AF42-AD4E-B1C042F5D97C}" destId="{FFB34B9B-A8AE-644B-A060-E23965D28C28}" srcOrd="0" destOrd="1" presId="urn:microsoft.com/office/officeart/2005/8/layout/vList6"/>
    <dgm:cxn modelId="{DB10C8C2-B1F8-094F-B4F9-BA56FC65FD20}" type="presOf" srcId="{29CA58CF-3B93-AE47-8149-60A78F4B66C4}" destId="{FFB34B9B-A8AE-644B-A060-E23965D28C28}" srcOrd="0" destOrd="0" presId="urn:microsoft.com/office/officeart/2005/8/layout/vList6"/>
    <dgm:cxn modelId="{BF9AADC5-FBE7-7943-8046-2A11D52EC968}" srcId="{B8327287-75B2-F14F-BC79-AA033CC4EBA2}" destId="{731E2769-698E-A442-A1EA-24CC7294F2C3}" srcOrd="3" destOrd="0" parTransId="{F45CF145-00D3-1B45-BC17-F79B1A4E3E3E}" sibTransId="{9DCC7750-8BE3-884A-A5E9-F04AC781466D}"/>
    <dgm:cxn modelId="{5D6DCED8-2F3E-E640-A1E4-B49595DFB357}" type="presOf" srcId="{B8327287-75B2-F14F-BC79-AA033CC4EBA2}" destId="{84B68B68-9B5C-664E-8A04-08D6CD31A688}" srcOrd="0" destOrd="0" presId="urn:microsoft.com/office/officeart/2005/8/layout/vList6"/>
    <dgm:cxn modelId="{EF4A58FB-A41D-6D4E-A4D6-2771C935DAA6}" type="presOf" srcId="{7C98A6DD-630F-014D-8E00-C1B21B86916F}" destId="{08F34587-66FD-914A-A134-A9E7C3FE68E5}" srcOrd="0" destOrd="0" presId="urn:microsoft.com/office/officeart/2005/8/layout/vList6"/>
    <dgm:cxn modelId="{548864FB-2F93-364C-9535-AC64A10F5FFD}" srcId="{0FBC2676-0FB0-294C-8C04-3DFE9D0208E7}" destId="{7C98A6DD-630F-014D-8E00-C1B21B86916F}" srcOrd="0" destOrd="0" parTransId="{0072A78F-2BE4-6D42-AD8F-4BBDB7B1EB93}" sibTransId="{AB877524-363F-6A48-B6D4-6419267872E1}"/>
    <dgm:cxn modelId="{B50483F3-D406-FC42-89BF-D7D08D0B2A33}" type="presParOf" srcId="{F1A8174E-6130-6944-B0C3-F6786A07B886}" destId="{626951FE-197D-CD4F-A25B-212D284D0307}" srcOrd="0" destOrd="0" presId="urn:microsoft.com/office/officeart/2005/8/layout/vList6"/>
    <dgm:cxn modelId="{29B16F3C-ACE7-F040-836E-BB633AD8DD4C}" type="presParOf" srcId="{626951FE-197D-CD4F-A25B-212D284D0307}" destId="{08F34587-66FD-914A-A134-A9E7C3FE68E5}" srcOrd="0" destOrd="0" presId="urn:microsoft.com/office/officeart/2005/8/layout/vList6"/>
    <dgm:cxn modelId="{C67443F1-901C-194D-AA75-12C58A1B31C0}" type="presParOf" srcId="{626951FE-197D-CD4F-A25B-212D284D0307}" destId="{00EAE6FE-6C05-9C4C-A12E-631D03CB2CEC}" srcOrd="1" destOrd="0" presId="urn:microsoft.com/office/officeart/2005/8/layout/vList6"/>
    <dgm:cxn modelId="{BACE2E46-AE12-0D42-8A7F-E78EDDD87D2A}" type="presParOf" srcId="{F1A8174E-6130-6944-B0C3-F6786A07B886}" destId="{FF4452EA-9C13-5742-8B6C-3C73B730ADD1}" srcOrd="1" destOrd="0" presId="urn:microsoft.com/office/officeart/2005/8/layout/vList6"/>
    <dgm:cxn modelId="{6A40F0ED-0992-3241-90F2-24A4CC7D1B96}" type="presParOf" srcId="{F1A8174E-6130-6944-B0C3-F6786A07B886}" destId="{5671100F-6931-0444-9E96-B1E2F35CB083}" srcOrd="2" destOrd="0" presId="urn:microsoft.com/office/officeart/2005/8/layout/vList6"/>
    <dgm:cxn modelId="{F0BBE83B-6EC9-4E48-9982-71859451E4AB}" type="presParOf" srcId="{5671100F-6931-0444-9E96-B1E2F35CB083}" destId="{84B68B68-9B5C-664E-8A04-08D6CD31A688}" srcOrd="0" destOrd="0" presId="urn:microsoft.com/office/officeart/2005/8/layout/vList6"/>
    <dgm:cxn modelId="{0504EC94-0AE1-4442-A3C9-DEFC3C67B3B7}" type="presParOf" srcId="{5671100F-6931-0444-9E96-B1E2F35CB083}" destId="{FFB34B9B-A8AE-644B-A060-E23965D28C2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F3DE4E-6DAF-BD43-A85C-1EDF3C446A1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F7BBC-740A-8A4C-9427-D926A9BFA2DE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/>
            <a:t>Session identifier</a:t>
          </a:r>
        </a:p>
      </dgm:t>
    </dgm:pt>
    <dgm:pt modelId="{64F76874-9A4B-1D4C-A998-0F023B628B9C}" type="parTrans" cxnId="{FEAAAD84-B4A9-9D45-BFBA-CA033977A1E7}">
      <dgm:prSet/>
      <dgm:spPr/>
      <dgm:t>
        <a:bodyPr/>
        <a:lstStyle/>
        <a:p>
          <a:endParaRPr lang="en-US"/>
        </a:p>
      </dgm:t>
    </dgm:pt>
    <dgm:pt modelId="{A6DA4D64-9DEE-4A49-BD3D-CB1138ABD119}" type="sibTrans" cxnId="{FEAAAD84-B4A9-9D45-BFBA-CA033977A1E7}">
      <dgm:prSet/>
      <dgm:spPr/>
      <dgm:t>
        <a:bodyPr/>
        <a:lstStyle/>
        <a:p>
          <a:endParaRPr lang="en-US"/>
        </a:p>
      </dgm:t>
    </dgm:pt>
    <dgm:pt modelId="{8382F78D-E468-3440-A64F-358F0068217D}">
      <dgm:prSet/>
      <dgm:spPr>
        <a:effectLst/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An arbitrary byte sequence chosen by the server to identify an active or resumable session state</a:t>
          </a:r>
        </a:p>
      </dgm:t>
    </dgm:pt>
    <dgm:pt modelId="{8684C6DD-2A2D-E341-814F-017F710512BD}" type="parTrans" cxnId="{BE973F7A-A45E-064F-8DFB-54B076F7E5C4}">
      <dgm:prSet/>
      <dgm:spPr/>
      <dgm:t>
        <a:bodyPr/>
        <a:lstStyle/>
        <a:p>
          <a:endParaRPr lang="en-US"/>
        </a:p>
      </dgm:t>
    </dgm:pt>
    <dgm:pt modelId="{29540A49-E937-BF4B-A577-E1F780233507}" type="sibTrans" cxnId="{BE973F7A-A45E-064F-8DFB-54B076F7E5C4}">
      <dgm:prSet/>
      <dgm:spPr/>
      <dgm:t>
        <a:bodyPr/>
        <a:lstStyle/>
        <a:p>
          <a:endParaRPr lang="en-US"/>
        </a:p>
      </dgm:t>
    </dgm:pt>
    <dgm:pt modelId="{C0F17812-76D6-3947-B0C3-CFA36910D4D6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>
              <a:solidFill>
                <a:srgbClr val="000000"/>
              </a:solidFill>
            </a:rPr>
            <a:t>Peer certificate</a:t>
          </a:r>
        </a:p>
      </dgm:t>
    </dgm:pt>
    <dgm:pt modelId="{8540C46F-3385-454E-A116-6B08CEA58899}" type="parTrans" cxnId="{9E42A67C-6F29-554A-8966-156150F089E5}">
      <dgm:prSet/>
      <dgm:spPr/>
      <dgm:t>
        <a:bodyPr/>
        <a:lstStyle/>
        <a:p>
          <a:endParaRPr lang="en-US"/>
        </a:p>
      </dgm:t>
    </dgm:pt>
    <dgm:pt modelId="{F928645F-1274-7143-9D00-63762A22A143}" type="sibTrans" cxnId="{9E42A67C-6F29-554A-8966-156150F089E5}">
      <dgm:prSet/>
      <dgm:spPr/>
      <dgm:t>
        <a:bodyPr/>
        <a:lstStyle/>
        <a:p>
          <a:endParaRPr lang="en-US"/>
        </a:p>
      </dgm:t>
    </dgm:pt>
    <dgm:pt modelId="{B16DAC5C-E172-0541-9872-8C2DDAED40A4}">
      <dgm:prSet/>
      <dgm:spPr>
        <a:effectLst/>
      </dgm:spPr>
      <dgm:t>
        <a:bodyPr/>
        <a:lstStyle/>
        <a:p>
          <a:pPr rtl="0"/>
          <a:r>
            <a:rPr lang="en-US" dirty="0">
              <a:solidFill>
                <a:srgbClr val="FFFFFF"/>
              </a:solidFill>
            </a:rPr>
            <a:t>An X509.v3 certificate of the peer; this element of the state may be null</a:t>
          </a:r>
        </a:p>
      </dgm:t>
    </dgm:pt>
    <dgm:pt modelId="{13E26DD3-EB3A-014C-9990-21D0E465E280}" type="parTrans" cxnId="{F76FD580-A0E4-2C4A-B4F5-0D3AB89491FD}">
      <dgm:prSet/>
      <dgm:spPr/>
      <dgm:t>
        <a:bodyPr/>
        <a:lstStyle/>
        <a:p>
          <a:endParaRPr lang="en-US"/>
        </a:p>
      </dgm:t>
    </dgm:pt>
    <dgm:pt modelId="{320D4051-8026-2641-850B-AFBDB95578E2}" type="sibTrans" cxnId="{F76FD580-A0E4-2C4A-B4F5-0D3AB89491FD}">
      <dgm:prSet/>
      <dgm:spPr/>
      <dgm:t>
        <a:bodyPr/>
        <a:lstStyle/>
        <a:p>
          <a:endParaRPr lang="en-US"/>
        </a:p>
      </dgm:t>
    </dgm:pt>
    <dgm:pt modelId="{EAC18A97-27DC-B144-A10F-9D65A986D40E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/>
            <a:t>Compression method</a:t>
          </a:r>
        </a:p>
      </dgm:t>
    </dgm:pt>
    <dgm:pt modelId="{897382FA-D3F0-8A45-9960-CDD2DC8CEF02}" type="parTrans" cxnId="{7C64C78D-7E39-3742-A0D7-2EAA2994F65A}">
      <dgm:prSet/>
      <dgm:spPr/>
      <dgm:t>
        <a:bodyPr/>
        <a:lstStyle/>
        <a:p>
          <a:endParaRPr lang="en-US"/>
        </a:p>
      </dgm:t>
    </dgm:pt>
    <dgm:pt modelId="{291E037F-0091-5046-B769-81F10F8B0537}" type="sibTrans" cxnId="{7C64C78D-7E39-3742-A0D7-2EAA2994F65A}">
      <dgm:prSet/>
      <dgm:spPr/>
      <dgm:t>
        <a:bodyPr/>
        <a:lstStyle/>
        <a:p>
          <a:endParaRPr lang="en-US"/>
        </a:p>
      </dgm:t>
    </dgm:pt>
    <dgm:pt modelId="{84084736-5032-0E40-B20C-7C287C5E0FEB}">
      <dgm:prSet/>
      <dgm:spPr>
        <a:effectLst/>
      </dgm:spPr>
      <dgm:t>
        <a:bodyPr/>
        <a:lstStyle/>
        <a:p>
          <a:pPr rtl="0"/>
          <a:r>
            <a:rPr lang="en-US" dirty="0"/>
            <a:t>The algorithm used to compress data prior to encryption</a:t>
          </a:r>
        </a:p>
      </dgm:t>
    </dgm:pt>
    <dgm:pt modelId="{15F5704C-38E4-A245-839A-C73B473AE95E}" type="parTrans" cxnId="{0D3112EB-CE5C-B246-B585-48C35AE78FA8}">
      <dgm:prSet/>
      <dgm:spPr/>
      <dgm:t>
        <a:bodyPr/>
        <a:lstStyle/>
        <a:p>
          <a:endParaRPr lang="en-US"/>
        </a:p>
      </dgm:t>
    </dgm:pt>
    <dgm:pt modelId="{3E2C5E80-C487-484F-81C2-E6EC6F0BCE89}" type="sibTrans" cxnId="{0D3112EB-CE5C-B246-B585-48C35AE78FA8}">
      <dgm:prSet/>
      <dgm:spPr/>
      <dgm:t>
        <a:bodyPr/>
        <a:lstStyle/>
        <a:p>
          <a:endParaRPr lang="en-US"/>
        </a:p>
      </dgm:t>
    </dgm:pt>
    <dgm:pt modelId="{9DDC117E-AF68-5843-9E99-3DC7EB25ADA0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/>
            <a:t>Cipher </a:t>
          </a:r>
        </a:p>
        <a:p>
          <a:pPr rtl="0">
            <a:lnSpc>
              <a:spcPct val="80000"/>
            </a:lnSpc>
          </a:pPr>
          <a:r>
            <a:rPr lang="en-US" dirty="0"/>
            <a:t>spec</a:t>
          </a:r>
        </a:p>
      </dgm:t>
    </dgm:pt>
    <dgm:pt modelId="{BE13CB96-9AF0-EB40-AF41-F77F7225BAC8}" type="parTrans" cxnId="{D9952184-A1AF-7549-B207-3D2B4E8A0336}">
      <dgm:prSet/>
      <dgm:spPr/>
      <dgm:t>
        <a:bodyPr/>
        <a:lstStyle/>
        <a:p>
          <a:endParaRPr lang="en-US"/>
        </a:p>
      </dgm:t>
    </dgm:pt>
    <dgm:pt modelId="{A46915E4-87C4-4043-8D96-4A661F1B3E2B}" type="sibTrans" cxnId="{D9952184-A1AF-7549-B207-3D2B4E8A0336}">
      <dgm:prSet/>
      <dgm:spPr/>
      <dgm:t>
        <a:bodyPr/>
        <a:lstStyle/>
        <a:p>
          <a:endParaRPr lang="en-US"/>
        </a:p>
      </dgm:t>
    </dgm:pt>
    <dgm:pt modelId="{0D3DBE77-5E35-034D-9AA9-AC7EC570C533}">
      <dgm:prSet/>
      <dgm:spPr>
        <a:effectLst/>
      </dgm:spPr>
      <dgm:t>
        <a:bodyPr/>
        <a:lstStyle/>
        <a:p>
          <a:pPr rtl="0"/>
          <a:r>
            <a:rPr lang="en-US" dirty="0"/>
            <a:t>Specifies the bulk data encryption algorithm and a hash algorithm used for MAC calculation; also defines cryptographic attributes such as the hash_size</a:t>
          </a:r>
        </a:p>
      </dgm:t>
    </dgm:pt>
    <dgm:pt modelId="{DAF81873-E1E9-594F-919A-4A415230D305}" type="parTrans" cxnId="{9D57014E-9CCA-0A42-8977-72017E6E5AD6}">
      <dgm:prSet/>
      <dgm:spPr/>
      <dgm:t>
        <a:bodyPr/>
        <a:lstStyle/>
        <a:p>
          <a:endParaRPr lang="en-US"/>
        </a:p>
      </dgm:t>
    </dgm:pt>
    <dgm:pt modelId="{EC93567B-72C8-174E-A031-F995A4EBEF48}" type="sibTrans" cxnId="{9D57014E-9CCA-0A42-8977-72017E6E5AD6}">
      <dgm:prSet/>
      <dgm:spPr/>
      <dgm:t>
        <a:bodyPr/>
        <a:lstStyle/>
        <a:p>
          <a:endParaRPr lang="en-US"/>
        </a:p>
      </dgm:t>
    </dgm:pt>
    <dgm:pt modelId="{E04A0AF3-F816-7549-8BAC-5B57B10D9849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/>
            <a:t>Master </a:t>
          </a:r>
        </a:p>
        <a:p>
          <a:pPr rtl="0">
            <a:lnSpc>
              <a:spcPct val="80000"/>
            </a:lnSpc>
          </a:pPr>
          <a:r>
            <a:rPr lang="en-US" dirty="0"/>
            <a:t>secret</a:t>
          </a:r>
        </a:p>
      </dgm:t>
    </dgm:pt>
    <dgm:pt modelId="{AC4B6122-5AE3-7240-B85F-2574A5591457}" type="parTrans" cxnId="{C45B8857-40ED-3345-B44F-3B6C77B57E6B}">
      <dgm:prSet/>
      <dgm:spPr/>
      <dgm:t>
        <a:bodyPr/>
        <a:lstStyle/>
        <a:p>
          <a:endParaRPr lang="en-US"/>
        </a:p>
      </dgm:t>
    </dgm:pt>
    <dgm:pt modelId="{C16DD06F-6B7B-7249-B403-A30F33FCD2DE}" type="sibTrans" cxnId="{C45B8857-40ED-3345-B44F-3B6C77B57E6B}">
      <dgm:prSet/>
      <dgm:spPr/>
      <dgm:t>
        <a:bodyPr/>
        <a:lstStyle/>
        <a:p>
          <a:endParaRPr lang="en-US"/>
        </a:p>
      </dgm:t>
    </dgm:pt>
    <dgm:pt modelId="{29DE9CAF-84EA-2B41-8AAB-7CE53FDA2925}">
      <dgm:prSet/>
      <dgm:spPr>
        <a:effectLst/>
      </dgm:spPr>
      <dgm:t>
        <a:bodyPr/>
        <a:lstStyle/>
        <a:p>
          <a:pPr rtl="0"/>
          <a:r>
            <a:rPr lang="en-US" dirty="0"/>
            <a:t>48-byte secret shared between the client and the server</a:t>
          </a:r>
        </a:p>
      </dgm:t>
    </dgm:pt>
    <dgm:pt modelId="{001C024F-7F63-8944-9099-3F6A6333EE76}" type="parTrans" cxnId="{C16D1667-CB0E-7E42-AAB4-95E2A4D5A618}">
      <dgm:prSet/>
      <dgm:spPr/>
      <dgm:t>
        <a:bodyPr/>
        <a:lstStyle/>
        <a:p>
          <a:endParaRPr lang="en-US"/>
        </a:p>
      </dgm:t>
    </dgm:pt>
    <dgm:pt modelId="{DD7652E5-50C3-6B42-8E29-2977A697F20E}" type="sibTrans" cxnId="{C16D1667-CB0E-7E42-AAB4-95E2A4D5A618}">
      <dgm:prSet/>
      <dgm:spPr/>
      <dgm:t>
        <a:bodyPr/>
        <a:lstStyle/>
        <a:p>
          <a:endParaRPr lang="en-US"/>
        </a:p>
      </dgm:t>
    </dgm:pt>
    <dgm:pt modelId="{9557F4B9-936E-E043-881D-9E4A7CC27127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/>
            <a:t>Is </a:t>
          </a:r>
        </a:p>
        <a:p>
          <a:pPr rtl="0">
            <a:lnSpc>
              <a:spcPct val="80000"/>
            </a:lnSpc>
          </a:pPr>
          <a:r>
            <a:rPr lang="en-US" dirty="0"/>
            <a:t>resumable</a:t>
          </a:r>
        </a:p>
      </dgm:t>
    </dgm:pt>
    <dgm:pt modelId="{1D962CDB-B5DE-5640-AF87-83D45013C0D1}" type="parTrans" cxnId="{3F1DE502-1B73-0241-BD77-E632B5DA12EF}">
      <dgm:prSet/>
      <dgm:spPr/>
      <dgm:t>
        <a:bodyPr/>
        <a:lstStyle/>
        <a:p>
          <a:endParaRPr lang="en-US"/>
        </a:p>
      </dgm:t>
    </dgm:pt>
    <dgm:pt modelId="{D88FF403-B365-6245-9600-96CE0284BB48}" type="sibTrans" cxnId="{3F1DE502-1B73-0241-BD77-E632B5DA12EF}">
      <dgm:prSet/>
      <dgm:spPr/>
      <dgm:t>
        <a:bodyPr/>
        <a:lstStyle/>
        <a:p>
          <a:endParaRPr lang="en-US"/>
        </a:p>
      </dgm:t>
    </dgm:pt>
    <dgm:pt modelId="{62B37CCF-6C16-E740-8CD1-F8C3F4F5E504}">
      <dgm:prSet/>
      <dgm:spPr>
        <a:effectLst/>
      </dgm:spPr>
      <dgm:t>
        <a:bodyPr/>
        <a:lstStyle/>
        <a:p>
          <a:pPr rtl="0"/>
          <a:r>
            <a:rPr lang="en-US" dirty="0"/>
            <a:t>A flag indicating whether the session can be used to initiate new connections</a:t>
          </a:r>
        </a:p>
      </dgm:t>
    </dgm:pt>
    <dgm:pt modelId="{D48B0ED2-486F-724F-8430-4F50E9209C92}" type="parTrans" cxnId="{70D07AA8-7A9E-E040-B0A1-8C806D64AB74}">
      <dgm:prSet/>
      <dgm:spPr/>
      <dgm:t>
        <a:bodyPr/>
        <a:lstStyle/>
        <a:p>
          <a:endParaRPr lang="en-US"/>
        </a:p>
      </dgm:t>
    </dgm:pt>
    <dgm:pt modelId="{45430BB6-BD68-8B4C-81C7-DD655FC465ED}" type="sibTrans" cxnId="{70D07AA8-7A9E-E040-B0A1-8C806D64AB74}">
      <dgm:prSet/>
      <dgm:spPr/>
      <dgm:t>
        <a:bodyPr/>
        <a:lstStyle/>
        <a:p>
          <a:endParaRPr lang="en-US"/>
        </a:p>
      </dgm:t>
    </dgm:pt>
    <dgm:pt modelId="{BB299834-EA8B-5647-9C4B-11E8233D2609}" type="pres">
      <dgm:prSet presAssocID="{A5F3DE4E-6DAF-BD43-A85C-1EDF3C446A1E}" presName="theList" presStyleCnt="0">
        <dgm:presLayoutVars>
          <dgm:dir/>
          <dgm:animLvl val="lvl"/>
          <dgm:resizeHandles val="exact"/>
        </dgm:presLayoutVars>
      </dgm:prSet>
      <dgm:spPr/>
    </dgm:pt>
    <dgm:pt modelId="{464EE982-DDC3-3949-A999-EDC2B56F72AB}" type="pres">
      <dgm:prSet presAssocID="{6D8F7BBC-740A-8A4C-9427-D926A9BFA2DE}" presName="compNode" presStyleCnt="0"/>
      <dgm:spPr/>
    </dgm:pt>
    <dgm:pt modelId="{B978609A-B009-D04C-A3FA-8F8FE3A7D3B4}" type="pres">
      <dgm:prSet presAssocID="{6D8F7BBC-740A-8A4C-9427-D926A9BFA2DE}" presName="aNode" presStyleLbl="bgShp" presStyleIdx="0" presStyleCnt="6"/>
      <dgm:spPr/>
    </dgm:pt>
    <dgm:pt modelId="{D0F5662C-7B9A-7549-8A52-04C360B1E9DC}" type="pres">
      <dgm:prSet presAssocID="{6D8F7BBC-740A-8A4C-9427-D926A9BFA2DE}" presName="textNode" presStyleLbl="bgShp" presStyleIdx="0" presStyleCnt="6"/>
      <dgm:spPr/>
    </dgm:pt>
    <dgm:pt modelId="{BBF4867F-11FE-4C42-AEA7-E580E351FE34}" type="pres">
      <dgm:prSet presAssocID="{6D8F7BBC-740A-8A4C-9427-D926A9BFA2DE}" presName="compChildNode" presStyleCnt="0"/>
      <dgm:spPr/>
    </dgm:pt>
    <dgm:pt modelId="{31AB0319-BE67-114C-99FC-9D99BDAFB2A0}" type="pres">
      <dgm:prSet presAssocID="{6D8F7BBC-740A-8A4C-9427-D926A9BFA2DE}" presName="theInnerList" presStyleCnt="0"/>
      <dgm:spPr/>
    </dgm:pt>
    <dgm:pt modelId="{F5B6A124-B107-574E-8267-A8251DC0F0D2}" type="pres">
      <dgm:prSet presAssocID="{8382F78D-E468-3440-A64F-358F0068217D}" presName="childNode" presStyleLbl="node1" presStyleIdx="0" presStyleCnt="6">
        <dgm:presLayoutVars>
          <dgm:bulletEnabled val="1"/>
        </dgm:presLayoutVars>
      </dgm:prSet>
      <dgm:spPr/>
    </dgm:pt>
    <dgm:pt modelId="{B9BB8B99-39E6-804A-81A0-17AF29B05B79}" type="pres">
      <dgm:prSet presAssocID="{6D8F7BBC-740A-8A4C-9427-D926A9BFA2DE}" presName="aSpace" presStyleCnt="0"/>
      <dgm:spPr/>
    </dgm:pt>
    <dgm:pt modelId="{A01E68F7-EAC0-934D-BC86-DE19F6B52140}" type="pres">
      <dgm:prSet presAssocID="{C0F17812-76D6-3947-B0C3-CFA36910D4D6}" presName="compNode" presStyleCnt="0"/>
      <dgm:spPr/>
    </dgm:pt>
    <dgm:pt modelId="{37720813-09DC-0D43-8726-FEF831974E71}" type="pres">
      <dgm:prSet presAssocID="{C0F17812-76D6-3947-B0C3-CFA36910D4D6}" presName="aNode" presStyleLbl="bgShp" presStyleIdx="1" presStyleCnt="6"/>
      <dgm:spPr/>
    </dgm:pt>
    <dgm:pt modelId="{2EAC4359-044B-C54C-852D-CA2250D4A834}" type="pres">
      <dgm:prSet presAssocID="{C0F17812-76D6-3947-B0C3-CFA36910D4D6}" presName="textNode" presStyleLbl="bgShp" presStyleIdx="1" presStyleCnt="6"/>
      <dgm:spPr/>
    </dgm:pt>
    <dgm:pt modelId="{566B947D-C47D-164B-9202-922C83B41822}" type="pres">
      <dgm:prSet presAssocID="{C0F17812-76D6-3947-B0C3-CFA36910D4D6}" presName="compChildNode" presStyleCnt="0"/>
      <dgm:spPr/>
    </dgm:pt>
    <dgm:pt modelId="{61D9C7BB-E1EF-BE43-BE04-1FD66498AA63}" type="pres">
      <dgm:prSet presAssocID="{C0F17812-76D6-3947-B0C3-CFA36910D4D6}" presName="theInnerList" presStyleCnt="0"/>
      <dgm:spPr/>
    </dgm:pt>
    <dgm:pt modelId="{4BAC7494-6691-5540-9E84-64138A9590BF}" type="pres">
      <dgm:prSet presAssocID="{B16DAC5C-E172-0541-9872-8C2DDAED40A4}" presName="childNode" presStyleLbl="node1" presStyleIdx="1" presStyleCnt="6">
        <dgm:presLayoutVars>
          <dgm:bulletEnabled val="1"/>
        </dgm:presLayoutVars>
      </dgm:prSet>
      <dgm:spPr/>
    </dgm:pt>
    <dgm:pt modelId="{08838F3B-D74F-AB49-AFA2-929EE87CBD73}" type="pres">
      <dgm:prSet presAssocID="{C0F17812-76D6-3947-B0C3-CFA36910D4D6}" presName="aSpace" presStyleCnt="0"/>
      <dgm:spPr/>
    </dgm:pt>
    <dgm:pt modelId="{0B1A6265-1240-754F-956A-2747A1DC4821}" type="pres">
      <dgm:prSet presAssocID="{EAC18A97-27DC-B144-A10F-9D65A986D40E}" presName="compNode" presStyleCnt="0"/>
      <dgm:spPr/>
    </dgm:pt>
    <dgm:pt modelId="{36DE3875-DEFB-7F4C-937C-9E976FA7A00B}" type="pres">
      <dgm:prSet presAssocID="{EAC18A97-27DC-B144-A10F-9D65A986D40E}" presName="aNode" presStyleLbl="bgShp" presStyleIdx="2" presStyleCnt="6"/>
      <dgm:spPr/>
    </dgm:pt>
    <dgm:pt modelId="{9739B01C-9278-5E47-884F-AF89AE74E4CA}" type="pres">
      <dgm:prSet presAssocID="{EAC18A97-27DC-B144-A10F-9D65A986D40E}" presName="textNode" presStyleLbl="bgShp" presStyleIdx="2" presStyleCnt="6"/>
      <dgm:spPr/>
    </dgm:pt>
    <dgm:pt modelId="{2A74653C-E81F-3847-A2F9-0085DAFE6172}" type="pres">
      <dgm:prSet presAssocID="{EAC18A97-27DC-B144-A10F-9D65A986D40E}" presName="compChildNode" presStyleCnt="0"/>
      <dgm:spPr/>
    </dgm:pt>
    <dgm:pt modelId="{2C162677-248F-1744-84F0-31D64D1C4492}" type="pres">
      <dgm:prSet presAssocID="{EAC18A97-27DC-B144-A10F-9D65A986D40E}" presName="theInnerList" presStyleCnt="0"/>
      <dgm:spPr/>
    </dgm:pt>
    <dgm:pt modelId="{A418C61E-2CF9-9744-86CB-49F4785FBC10}" type="pres">
      <dgm:prSet presAssocID="{84084736-5032-0E40-B20C-7C287C5E0FEB}" presName="childNode" presStyleLbl="node1" presStyleIdx="2" presStyleCnt="6">
        <dgm:presLayoutVars>
          <dgm:bulletEnabled val="1"/>
        </dgm:presLayoutVars>
      </dgm:prSet>
      <dgm:spPr/>
    </dgm:pt>
    <dgm:pt modelId="{33464EFE-70C6-EB43-A546-9B246F8ADBE1}" type="pres">
      <dgm:prSet presAssocID="{EAC18A97-27DC-B144-A10F-9D65A986D40E}" presName="aSpace" presStyleCnt="0"/>
      <dgm:spPr/>
    </dgm:pt>
    <dgm:pt modelId="{A6DD7631-F4B0-B949-A0E9-8F08D259D152}" type="pres">
      <dgm:prSet presAssocID="{9DDC117E-AF68-5843-9E99-3DC7EB25ADA0}" presName="compNode" presStyleCnt="0"/>
      <dgm:spPr/>
    </dgm:pt>
    <dgm:pt modelId="{2E7FED49-57CD-7745-80D7-28C445B0D9DA}" type="pres">
      <dgm:prSet presAssocID="{9DDC117E-AF68-5843-9E99-3DC7EB25ADA0}" presName="aNode" presStyleLbl="bgShp" presStyleIdx="3" presStyleCnt="6"/>
      <dgm:spPr/>
    </dgm:pt>
    <dgm:pt modelId="{B564A802-7FA2-394B-9520-FF6525729638}" type="pres">
      <dgm:prSet presAssocID="{9DDC117E-AF68-5843-9E99-3DC7EB25ADA0}" presName="textNode" presStyleLbl="bgShp" presStyleIdx="3" presStyleCnt="6"/>
      <dgm:spPr/>
    </dgm:pt>
    <dgm:pt modelId="{EF885A03-BC38-B746-916C-EBE2278C6E84}" type="pres">
      <dgm:prSet presAssocID="{9DDC117E-AF68-5843-9E99-3DC7EB25ADA0}" presName="compChildNode" presStyleCnt="0"/>
      <dgm:spPr/>
    </dgm:pt>
    <dgm:pt modelId="{E521B996-2D09-D94C-8F24-8CE6C2164159}" type="pres">
      <dgm:prSet presAssocID="{9DDC117E-AF68-5843-9E99-3DC7EB25ADA0}" presName="theInnerList" presStyleCnt="0"/>
      <dgm:spPr/>
    </dgm:pt>
    <dgm:pt modelId="{CF5F0EF7-9814-CF4C-9A4C-692818C28C28}" type="pres">
      <dgm:prSet presAssocID="{0D3DBE77-5E35-034D-9AA9-AC7EC570C533}" presName="childNode" presStyleLbl="node1" presStyleIdx="3" presStyleCnt="6">
        <dgm:presLayoutVars>
          <dgm:bulletEnabled val="1"/>
        </dgm:presLayoutVars>
      </dgm:prSet>
      <dgm:spPr/>
    </dgm:pt>
    <dgm:pt modelId="{BF77C866-12BD-D244-82CA-DC23E3573972}" type="pres">
      <dgm:prSet presAssocID="{9DDC117E-AF68-5843-9E99-3DC7EB25ADA0}" presName="aSpace" presStyleCnt="0"/>
      <dgm:spPr/>
    </dgm:pt>
    <dgm:pt modelId="{2639D4D7-E102-D24D-8606-0BCDB094917E}" type="pres">
      <dgm:prSet presAssocID="{E04A0AF3-F816-7549-8BAC-5B57B10D9849}" presName="compNode" presStyleCnt="0"/>
      <dgm:spPr/>
    </dgm:pt>
    <dgm:pt modelId="{E28B94FF-AA50-DA49-9E33-283EB97B697F}" type="pres">
      <dgm:prSet presAssocID="{E04A0AF3-F816-7549-8BAC-5B57B10D9849}" presName="aNode" presStyleLbl="bgShp" presStyleIdx="4" presStyleCnt="6"/>
      <dgm:spPr/>
    </dgm:pt>
    <dgm:pt modelId="{DE3CB904-78B6-C841-89E7-1CF134B844EC}" type="pres">
      <dgm:prSet presAssocID="{E04A0AF3-F816-7549-8BAC-5B57B10D9849}" presName="textNode" presStyleLbl="bgShp" presStyleIdx="4" presStyleCnt="6"/>
      <dgm:spPr/>
    </dgm:pt>
    <dgm:pt modelId="{C0067FC1-6347-2241-8F5B-D30789273798}" type="pres">
      <dgm:prSet presAssocID="{E04A0AF3-F816-7549-8BAC-5B57B10D9849}" presName="compChildNode" presStyleCnt="0"/>
      <dgm:spPr/>
    </dgm:pt>
    <dgm:pt modelId="{17AA235E-561E-C44D-AB0F-E1DBADDF8386}" type="pres">
      <dgm:prSet presAssocID="{E04A0AF3-F816-7549-8BAC-5B57B10D9849}" presName="theInnerList" presStyleCnt="0"/>
      <dgm:spPr/>
    </dgm:pt>
    <dgm:pt modelId="{BE87C3C9-B00C-F944-85FE-8E09483A0354}" type="pres">
      <dgm:prSet presAssocID="{29DE9CAF-84EA-2B41-8AAB-7CE53FDA2925}" presName="childNode" presStyleLbl="node1" presStyleIdx="4" presStyleCnt="6">
        <dgm:presLayoutVars>
          <dgm:bulletEnabled val="1"/>
        </dgm:presLayoutVars>
      </dgm:prSet>
      <dgm:spPr/>
    </dgm:pt>
    <dgm:pt modelId="{51A881CE-37C7-2E49-9FB8-1D239CA487EA}" type="pres">
      <dgm:prSet presAssocID="{E04A0AF3-F816-7549-8BAC-5B57B10D9849}" presName="aSpace" presStyleCnt="0"/>
      <dgm:spPr/>
    </dgm:pt>
    <dgm:pt modelId="{35D51A9C-7BF8-9048-94BF-26D702AE33B0}" type="pres">
      <dgm:prSet presAssocID="{9557F4B9-936E-E043-881D-9E4A7CC27127}" presName="compNode" presStyleCnt="0"/>
      <dgm:spPr/>
    </dgm:pt>
    <dgm:pt modelId="{2087E774-7261-444D-9D7A-25920C44F10F}" type="pres">
      <dgm:prSet presAssocID="{9557F4B9-936E-E043-881D-9E4A7CC27127}" presName="aNode" presStyleLbl="bgShp" presStyleIdx="5" presStyleCnt="6"/>
      <dgm:spPr/>
    </dgm:pt>
    <dgm:pt modelId="{0C96AA60-F4E3-CA4A-918F-5322A6FA48AF}" type="pres">
      <dgm:prSet presAssocID="{9557F4B9-936E-E043-881D-9E4A7CC27127}" presName="textNode" presStyleLbl="bgShp" presStyleIdx="5" presStyleCnt="6"/>
      <dgm:spPr/>
    </dgm:pt>
    <dgm:pt modelId="{0A8A5E02-C49B-8845-B244-1947BFB25DE5}" type="pres">
      <dgm:prSet presAssocID="{9557F4B9-936E-E043-881D-9E4A7CC27127}" presName="compChildNode" presStyleCnt="0"/>
      <dgm:spPr/>
    </dgm:pt>
    <dgm:pt modelId="{305BCD54-624B-3E48-A0F2-6DBD5432072D}" type="pres">
      <dgm:prSet presAssocID="{9557F4B9-936E-E043-881D-9E4A7CC27127}" presName="theInnerList" presStyleCnt="0"/>
      <dgm:spPr/>
    </dgm:pt>
    <dgm:pt modelId="{F83743C7-8ED2-464F-BBBA-644492BEC57B}" type="pres">
      <dgm:prSet presAssocID="{62B37CCF-6C16-E740-8CD1-F8C3F4F5E50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F1DE502-1B73-0241-BD77-E632B5DA12EF}" srcId="{A5F3DE4E-6DAF-BD43-A85C-1EDF3C446A1E}" destId="{9557F4B9-936E-E043-881D-9E4A7CC27127}" srcOrd="5" destOrd="0" parTransId="{1D962CDB-B5DE-5640-AF87-83D45013C0D1}" sibTransId="{D88FF403-B365-6245-9600-96CE0284BB48}"/>
    <dgm:cxn modelId="{3ACA3624-637F-6548-93AD-BE719837A42B}" type="presOf" srcId="{29DE9CAF-84EA-2B41-8AAB-7CE53FDA2925}" destId="{BE87C3C9-B00C-F944-85FE-8E09483A0354}" srcOrd="0" destOrd="0" presId="urn:microsoft.com/office/officeart/2005/8/layout/lProcess2"/>
    <dgm:cxn modelId="{5816B925-26CE-0E4B-A5BB-71F244622A22}" type="presOf" srcId="{6D8F7BBC-740A-8A4C-9427-D926A9BFA2DE}" destId="{B978609A-B009-D04C-A3FA-8F8FE3A7D3B4}" srcOrd="0" destOrd="0" presId="urn:microsoft.com/office/officeart/2005/8/layout/lProcess2"/>
    <dgm:cxn modelId="{3C04E82B-CA9D-A449-9B36-76D94CAFF0E7}" type="presOf" srcId="{9557F4B9-936E-E043-881D-9E4A7CC27127}" destId="{2087E774-7261-444D-9D7A-25920C44F10F}" srcOrd="0" destOrd="0" presId="urn:microsoft.com/office/officeart/2005/8/layout/lProcess2"/>
    <dgm:cxn modelId="{4358CB37-A123-4944-B89D-91F0C9AA1EB9}" type="presOf" srcId="{EAC18A97-27DC-B144-A10F-9D65A986D40E}" destId="{9739B01C-9278-5E47-884F-AF89AE74E4CA}" srcOrd="1" destOrd="0" presId="urn:microsoft.com/office/officeart/2005/8/layout/lProcess2"/>
    <dgm:cxn modelId="{CE61E241-35A3-9545-9456-1984EC603512}" type="presOf" srcId="{0D3DBE77-5E35-034D-9AA9-AC7EC570C533}" destId="{CF5F0EF7-9814-CF4C-9A4C-692818C28C28}" srcOrd="0" destOrd="0" presId="urn:microsoft.com/office/officeart/2005/8/layout/lProcess2"/>
    <dgm:cxn modelId="{669FA842-06CA-0B4B-ADCC-08C64B1FEE5E}" type="presOf" srcId="{E04A0AF3-F816-7549-8BAC-5B57B10D9849}" destId="{DE3CB904-78B6-C841-89E7-1CF134B844EC}" srcOrd="1" destOrd="0" presId="urn:microsoft.com/office/officeart/2005/8/layout/lProcess2"/>
    <dgm:cxn modelId="{E064704C-9784-8941-ADF2-FAA46BA82299}" type="presOf" srcId="{C0F17812-76D6-3947-B0C3-CFA36910D4D6}" destId="{2EAC4359-044B-C54C-852D-CA2250D4A834}" srcOrd="1" destOrd="0" presId="urn:microsoft.com/office/officeart/2005/8/layout/lProcess2"/>
    <dgm:cxn modelId="{9D57014E-9CCA-0A42-8977-72017E6E5AD6}" srcId="{9DDC117E-AF68-5843-9E99-3DC7EB25ADA0}" destId="{0D3DBE77-5E35-034D-9AA9-AC7EC570C533}" srcOrd="0" destOrd="0" parTransId="{DAF81873-E1E9-594F-919A-4A415230D305}" sibTransId="{EC93567B-72C8-174E-A031-F995A4EBEF48}"/>
    <dgm:cxn modelId="{3A735F51-8B56-CB45-B5B0-D4E894F2618E}" type="presOf" srcId="{84084736-5032-0E40-B20C-7C287C5E0FEB}" destId="{A418C61E-2CF9-9744-86CB-49F4785FBC10}" srcOrd="0" destOrd="0" presId="urn:microsoft.com/office/officeart/2005/8/layout/lProcess2"/>
    <dgm:cxn modelId="{0E36F051-9998-A24C-B8FE-680512D883CC}" type="presOf" srcId="{E04A0AF3-F816-7549-8BAC-5B57B10D9849}" destId="{E28B94FF-AA50-DA49-9E33-283EB97B697F}" srcOrd="0" destOrd="0" presId="urn:microsoft.com/office/officeart/2005/8/layout/lProcess2"/>
    <dgm:cxn modelId="{C45B8857-40ED-3345-B44F-3B6C77B57E6B}" srcId="{A5F3DE4E-6DAF-BD43-A85C-1EDF3C446A1E}" destId="{E04A0AF3-F816-7549-8BAC-5B57B10D9849}" srcOrd="4" destOrd="0" parTransId="{AC4B6122-5AE3-7240-B85F-2574A5591457}" sibTransId="{C16DD06F-6B7B-7249-B403-A30F33FCD2DE}"/>
    <dgm:cxn modelId="{A27C7563-1AEC-E24E-8D30-AB0409BA9728}" type="presOf" srcId="{9557F4B9-936E-E043-881D-9E4A7CC27127}" destId="{0C96AA60-F4E3-CA4A-918F-5322A6FA48AF}" srcOrd="1" destOrd="0" presId="urn:microsoft.com/office/officeart/2005/8/layout/lProcess2"/>
    <dgm:cxn modelId="{ACFF7963-76A3-BA4B-A167-2FB404C3D4A0}" type="presOf" srcId="{62B37CCF-6C16-E740-8CD1-F8C3F4F5E504}" destId="{F83743C7-8ED2-464F-BBBA-644492BEC57B}" srcOrd="0" destOrd="0" presId="urn:microsoft.com/office/officeart/2005/8/layout/lProcess2"/>
    <dgm:cxn modelId="{C16D1667-CB0E-7E42-AAB4-95E2A4D5A618}" srcId="{E04A0AF3-F816-7549-8BAC-5B57B10D9849}" destId="{29DE9CAF-84EA-2B41-8AAB-7CE53FDA2925}" srcOrd="0" destOrd="0" parTransId="{001C024F-7F63-8944-9099-3F6A6333EE76}" sibTransId="{DD7652E5-50C3-6B42-8E29-2977A697F20E}"/>
    <dgm:cxn modelId="{60CACC73-1B0D-3D4F-8E42-8F9E7FFA167D}" type="presOf" srcId="{8382F78D-E468-3440-A64F-358F0068217D}" destId="{F5B6A124-B107-574E-8267-A8251DC0F0D2}" srcOrd="0" destOrd="0" presId="urn:microsoft.com/office/officeart/2005/8/layout/lProcess2"/>
    <dgm:cxn modelId="{BE973F7A-A45E-064F-8DFB-54B076F7E5C4}" srcId="{6D8F7BBC-740A-8A4C-9427-D926A9BFA2DE}" destId="{8382F78D-E468-3440-A64F-358F0068217D}" srcOrd="0" destOrd="0" parTransId="{8684C6DD-2A2D-E341-814F-017F710512BD}" sibTransId="{29540A49-E937-BF4B-A577-E1F780233507}"/>
    <dgm:cxn modelId="{9E42A67C-6F29-554A-8966-156150F089E5}" srcId="{A5F3DE4E-6DAF-BD43-A85C-1EDF3C446A1E}" destId="{C0F17812-76D6-3947-B0C3-CFA36910D4D6}" srcOrd="1" destOrd="0" parTransId="{8540C46F-3385-454E-A116-6B08CEA58899}" sibTransId="{F928645F-1274-7143-9D00-63762A22A143}"/>
    <dgm:cxn modelId="{F76FD580-A0E4-2C4A-B4F5-0D3AB89491FD}" srcId="{C0F17812-76D6-3947-B0C3-CFA36910D4D6}" destId="{B16DAC5C-E172-0541-9872-8C2DDAED40A4}" srcOrd="0" destOrd="0" parTransId="{13E26DD3-EB3A-014C-9990-21D0E465E280}" sibTransId="{320D4051-8026-2641-850B-AFBDB95578E2}"/>
    <dgm:cxn modelId="{D9952184-A1AF-7549-B207-3D2B4E8A0336}" srcId="{A5F3DE4E-6DAF-BD43-A85C-1EDF3C446A1E}" destId="{9DDC117E-AF68-5843-9E99-3DC7EB25ADA0}" srcOrd="3" destOrd="0" parTransId="{BE13CB96-9AF0-EB40-AF41-F77F7225BAC8}" sibTransId="{A46915E4-87C4-4043-8D96-4A661F1B3E2B}"/>
    <dgm:cxn modelId="{FEAAAD84-B4A9-9D45-BFBA-CA033977A1E7}" srcId="{A5F3DE4E-6DAF-BD43-A85C-1EDF3C446A1E}" destId="{6D8F7BBC-740A-8A4C-9427-D926A9BFA2DE}" srcOrd="0" destOrd="0" parTransId="{64F76874-9A4B-1D4C-A998-0F023B628B9C}" sibTransId="{A6DA4D64-9DEE-4A49-BD3D-CB1138ABD119}"/>
    <dgm:cxn modelId="{6724C98A-5A8D-FD45-8829-CF9382139D1B}" type="presOf" srcId="{EAC18A97-27DC-B144-A10F-9D65A986D40E}" destId="{36DE3875-DEFB-7F4C-937C-9E976FA7A00B}" srcOrd="0" destOrd="0" presId="urn:microsoft.com/office/officeart/2005/8/layout/lProcess2"/>
    <dgm:cxn modelId="{7C64C78D-7E39-3742-A0D7-2EAA2994F65A}" srcId="{A5F3DE4E-6DAF-BD43-A85C-1EDF3C446A1E}" destId="{EAC18A97-27DC-B144-A10F-9D65A986D40E}" srcOrd="2" destOrd="0" parTransId="{897382FA-D3F0-8A45-9960-CDD2DC8CEF02}" sibTransId="{291E037F-0091-5046-B769-81F10F8B0537}"/>
    <dgm:cxn modelId="{0FF88C90-E955-864B-B795-FCC00C73C55D}" type="presOf" srcId="{A5F3DE4E-6DAF-BD43-A85C-1EDF3C446A1E}" destId="{BB299834-EA8B-5647-9C4B-11E8233D2609}" srcOrd="0" destOrd="0" presId="urn:microsoft.com/office/officeart/2005/8/layout/lProcess2"/>
    <dgm:cxn modelId="{E9CB4AA2-318A-5546-A546-9CA45F09BDDA}" type="presOf" srcId="{C0F17812-76D6-3947-B0C3-CFA36910D4D6}" destId="{37720813-09DC-0D43-8726-FEF831974E71}" srcOrd="0" destOrd="0" presId="urn:microsoft.com/office/officeart/2005/8/layout/lProcess2"/>
    <dgm:cxn modelId="{70D07AA8-7A9E-E040-B0A1-8C806D64AB74}" srcId="{9557F4B9-936E-E043-881D-9E4A7CC27127}" destId="{62B37CCF-6C16-E740-8CD1-F8C3F4F5E504}" srcOrd="0" destOrd="0" parTransId="{D48B0ED2-486F-724F-8430-4F50E9209C92}" sibTransId="{45430BB6-BD68-8B4C-81C7-DD655FC465ED}"/>
    <dgm:cxn modelId="{76AFC8B4-8D27-0B46-9DF5-09D88A5D8B78}" type="presOf" srcId="{9DDC117E-AF68-5843-9E99-3DC7EB25ADA0}" destId="{B564A802-7FA2-394B-9520-FF6525729638}" srcOrd="1" destOrd="0" presId="urn:microsoft.com/office/officeart/2005/8/layout/lProcess2"/>
    <dgm:cxn modelId="{5ED3E9C9-9DBE-1C48-8412-3CB572BDA2C3}" type="presOf" srcId="{6D8F7BBC-740A-8A4C-9427-D926A9BFA2DE}" destId="{D0F5662C-7B9A-7549-8A52-04C360B1E9DC}" srcOrd="1" destOrd="0" presId="urn:microsoft.com/office/officeart/2005/8/layout/lProcess2"/>
    <dgm:cxn modelId="{71C92BE5-8210-AC44-8EF9-98389660784D}" type="presOf" srcId="{9DDC117E-AF68-5843-9E99-3DC7EB25ADA0}" destId="{2E7FED49-57CD-7745-80D7-28C445B0D9DA}" srcOrd="0" destOrd="0" presId="urn:microsoft.com/office/officeart/2005/8/layout/lProcess2"/>
    <dgm:cxn modelId="{0D3112EB-CE5C-B246-B585-48C35AE78FA8}" srcId="{EAC18A97-27DC-B144-A10F-9D65A986D40E}" destId="{84084736-5032-0E40-B20C-7C287C5E0FEB}" srcOrd="0" destOrd="0" parTransId="{15F5704C-38E4-A245-839A-C73B473AE95E}" sibTransId="{3E2C5E80-C487-484F-81C2-E6EC6F0BCE89}"/>
    <dgm:cxn modelId="{89F480FA-9754-C148-BF6C-95580A401F86}" type="presOf" srcId="{B16DAC5C-E172-0541-9872-8C2DDAED40A4}" destId="{4BAC7494-6691-5540-9E84-64138A9590BF}" srcOrd="0" destOrd="0" presId="urn:microsoft.com/office/officeart/2005/8/layout/lProcess2"/>
    <dgm:cxn modelId="{B83B3778-5632-2D43-857E-3A466FD46289}" type="presParOf" srcId="{BB299834-EA8B-5647-9C4B-11E8233D2609}" destId="{464EE982-DDC3-3949-A999-EDC2B56F72AB}" srcOrd="0" destOrd="0" presId="urn:microsoft.com/office/officeart/2005/8/layout/lProcess2"/>
    <dgm:cxn modelId="{75D75491-6329-EC41-BA07-719A740CF22F}" type="presParOf" srcId="{464EE982-DDC3-3949-A999-EDC2B56F72AB}" destId="{B978609A-B009-D04C-A3FA-8F8FE3A7D3B4}" srcOrd="0" destOrd="0" presId="urn:microsoft.com/office/officeart/2005/8/layout/lProcess2"/>
    <dgm:cxn modelId="{6CBC6428-C6E7-C843-ACC6-EF984E574A39}" type="presParOf" srcId="{464EE982-DDC3-3949-A999-EDC2B56F72AB}" destId="{D0F5662C-7B9A-7549-8A52-04C360B1E9DC}" srcOrd="1" destOrd="0" presId="urn:microsoft.com/office/officeart/2005/8/layout/lProcess2"/>
    <dgm:cxn modelId="{A616C005-537A-FE40-A96F-23AB0DC8ADDD}" type="presParOf" srcId="{464EE982-DDC3-3949-A999-EDC2B56F72AB}" destId="{BBF4867F-11FE-4C42-AEA7-E580E351FE34}" srcOrd="2" destOrd="0" presId="urn:microsoft.com/office/officeart/2005/8/layout/lProcess2"/>
    <dgm:cxn modelId="{2088E431-B96E-A14E-9F83-536E2E3429F6}" type="presParOf" srcId="{BBF4867F-11FE-4C42-AEA7-E580E351FE34}" destId="{31AB0319-BE67-114C-99FC-9D99BDAFB2A0}" srcOrd="0" destOrd="0" presId="urn:microsoft.com/office/officeart/2005/8/layout/lProcess2"/>
    <dgm:cxn modelId="{3A9283A8-6C6C-A644-B778-4C7451924330}" type="presParOf" srcId="{31AB0319-BE67-114C-99FC-9D99BDAFB2A0}" destId="{F5B6A124-B107-574E-8267-A8251DC0F0D2}" srcOrd="0" destOrd="0" presId="urn:microsoft.com/office/officeart/2005/8/layout/lProcess2"/>
    <dgm:cxn modelId="{8A3490E4-BA84-5A44-90C1-8127B0ED97F2}" type="presParOf" srcId="{BB299834-EA8B-5647-9C4B-11E8233D2609}" destId="{B9BB8B99-39E6-804A-81A0-17AF29B05B79}" srcOrd="1" destOrd="0" presId="urn:microsoft.com/office/officeart/2005/8/layout/lProcess2"/>
    <dgm:cxn modelId="{D959E712-4B68-9E40-A73D-AECBF3A38814}" type="presParOf" srcId="{BB299834-EA8B-5647-9C4B-11E8233D2609}" destId="{A01E68F7-EAC0-934D-BC86-DE19F6B52140}" srcOrd="2" destOrd="0" presId="urn:microsoft.com/office/officeart/2005/8/layout/lProcess2"/>
    <dgm:cxn modelId="{B7C942FF-463C-4446-A4D6-23DA5DE1A30E}" type="presParOf" srcId="{A01E68F7-EAC0-934D-BC86-DE19F6B52140}" destId="{37720813-09DC-0D43-8726-FEF831974E71}" srcOrd="0" destOrd="0" presId="urn:microsoft.com/office/officeart/2005/8/layout/lProcess2"/>
    <dgm:cxn modelId="{3952D1EF-D9B2-F44A-9F07-DBC2DF076686}" type="presParOf" srcId="{A01E68F7-EAC0-934D-BC86-DE19F6B52140}" destId="{2EAC4359-044B-C54C-852D-CA2250D4A834}" srcOrd="1" destOrd="0" presId="urn:microsoft.com/office/officeart/2005/8/layout/lProcess2"/>
    <dgm:cxn modelId="{8D222557-E374-B044-B6B9-49CE3EC30CA1}" type="presParOf" srcId="{A01E68F7-EAC0-934D-BC86-DE19F6B52140}" destId="{566B947D-C47D-164B-9202-922C83B41822}" srcOrd="2" destOrd="0" presId="urn:microsoft.com/office/officeart/2005/8/layout/lProcess2"/>
    <dgm:cxn modelId="{2469B93D-E96A-8142-BD13-61D1565F65D7}" type="presParOf" srcId="{566B947D-C47D-164B-9202-922C83B41822}" destId="{61D9C7BB-E1EF-BE43-BE04-1FD66498AA63}" srcOrd="0" destOrd="0" presId="urn:microsoft.com/office/officeart/2005/8/layout/lProcess2"/>
    <dgm:cxn modelId="{26AFE4F8-871A-9747-A227-1EDAA86AE01D}" type="presParOf" srcId="{61D9C7BB-E1EF-BE43-BE04-1FD66498AA63}" destId="{4BAC7494-6691-5540-9E84-64138A9590BF}" srcOrd="0" destOrd="0" presId="urn:microsoft.com/office/officeart/2005/8/layout/lProcess2"/>
    <dgm:cxn modelId="{D3EA42CE-FF02-CA44-BE62-A2AF693918CD}" type="presParOf" srcId="{BB299834-EA8B-5647-9C4B-11E8233D2609}" destId="{08838F3B-D74F-AB49-AFA2-929EE87CBD73}" srcOrd="3" destOrd="0" presId="urn:microsoft.com/office/officeart/2005/8/layout/lProcess2"/>
    <dgm:cxn modelId="{CF413DC6-623C-5248-B2A3-9B1E6937E882}" type="presParOf" srcId="{BB299834-EA8B-5647-9C4B-11E8233D2609}" destId="{0B1A6265-1240-754F-956A-2747A1DC4821}" srcOrd="4" destOrd="0" presId="urn:microsoft.com/office/officeart/2005/8/layout/lProcess2"/>
    <dgm:cxn modelId="{AB1F9342-1367-A046-952B-B5586C3744D6}" type="presParOf" srcId="{0B1A6265-1240-754F-956A-2747A1DC4821}" destId="{36DE3875-DEFB-7F4C-937C-9E976FA7A00B}" srcOrd="0" destOrd="0" presId="urn:microsoft.com/office/officeart/2005/8/layout/lProcess2"/>
    <dgm:cxn modelId="{30A16EB6-83E7-5944-9E19-1EF7CB1173DF}" type="presParOf" srcId="{0B1A6265-1240-754F-956A-2747A1DC4821}" destId="{9739B01C-9278-5E47-884F-AF89AE74E4CA}" srcOrd="1" destOrd="0" presId="urn:microsoft.com/office/officeart/2005/8/layout/lProcess2"/>
    <dgm:cxn modelId="{99B57F51-CA35-9E40-8227-10D8B7E930D9}" type="presParOf" srcId="{0B1A6265-1240-754F-956A-2747A1DC4821}" destId="{2A74653C-E81F-3847-A2F9-0085DAFE6172}" srcOrd="2" destOrd="0" presId="urn:microsoft.com/office/officeart/2005/8/layout/lProcess2"/>
    <dgm:cxn modelId="{41CDDAA5-C96D-384E-8D4E-3C67325B1660}" type="presParOf" srcId="{2A74653C-E81F-3847-A2F9-0085DAFE6172}" destId="{2C162677-248F-1744-84F0-31D64D1C4492}" srcOrd="0" destOrd="0" presId="urn:microsoft.com/office/officeart/2005/8/layout/lProcess2"/>
    <dgm:cxn modelId="{7CD63002-2B13-7B4D-8820-0F7F9C42A238}" type="presParOf" srcId="{2C162677-248F-1744-84F0-31D64D1C4492}" destId="{A418C61E-2CF9-9744-86CB-49F4785FBC10}" srcOrd="0" destOrd="0" presId="urn:microsoft.com/office/officeart/2005/8/layout/lProcess2"/>
    <dgm:cxn modelId="{44B68265-35B6-A945-865A-D1583693353F}" type="presParOf" srcId="{BB299834-EA8B-5647-9C4B-11E8233D2609}" destId="{33464EFE-70C6-EB43-A546-9B246F8ADBE1}" srcOrd="5" destOrd="0" presId="urn:microsoft.com/office/officeart/2005/8/layout/lProcess2"/>
    <dgm:cxn modelId="{2A0626DC-4A69-3344-A11F-87ED8749E2E6}" type="presParOf" srcId="{BB299834-EA8B-5647-9C4B-11E8233D2609}" destId="{A6DD7631-F4B0-B949-A0E9-8F08D259D152}" srcOrd="6" destOrd="0" presId="urn:microsoft.com/office/officeart/2005/8/layout/lProcess2"/>
    <dgm:cxn modelId="{E5FAAF39-0AC0-1D45-8B9A-00485D2C7DAF}" type="presParOf" srcId="{A6DD7631-F4B0-B949-A0E9-8F08D259D152}" destId="{2E7FED49-57CD-7745-80D7-28C445B0D9DA}" srcOrd="0" destOrd="0" presId="urn:microsoft.com/office/officeart/2005/8/layout/lProcess2"/>
    <dgm:cxn modelId="{2A1993EA-F29A-7146-99DA-7EC127082116}" type="presParOf" srcId="{A6DD7631-F4B0-B949-A0E9-8F08D259D152}" destId="{B564A802-7FA2-394B-9520-FF6525729638}" srcOrd="1" destOrd="0" presId="urn:microsoft.com/office/officeart/2005/8/layout/lProcess2"/>
    <dgm:cxn modelId="{E24B3732-BD87-DE45-95C9-1970E691ADCF}" type="presParOf" srcId="{A6DD7631-F4B0-B949-A0E9-8F08D259D152}" destId="{EF885A03-BC38-B746-916C-EBE2278C6E84}" srcOrd="2" destOrd="0" presId="urn:microsoft.com/office/officeart/2005/8/layout/lProcess2"/>
    <dgm:cxn modelId="{02285B5E-5DFC-614F-A8C9-010621F092E5}" type="presParOf" srcId="{EF885A03-BC38-B746-916C-EBE2278C6E84}" destId="{E521B996-2D09-D94C-8F24-8CE6C2164159}" srcOrd="0" destOrd="0" presId="urn:microsoft.com/office/officeart/2005/8/layout/lProcess2"/>
    <dgm:cxn modelId="{CA4B8791-498A-384E-A6FD-8F25293CA51A}" type="presParOf" srcId="{E521B996-2D09-D94C-8F24-8CE6C2164159}" destId="{CF5F0EF7-9814-CF4C-9A4C-692818C28C28}" srcOrd="0" destOrd="0" presId="urn:microsoft.com/office/officeart/2005/8/layout/lProcess2"/>
    <dgm:cxn modelId="{EDBF058D-3C5A-3F4B-B3C0-D2996E7667C5}" type="presParOf" srcId="{BB299834-EA8B-5647-9C4B-11E8233D2609}" destId="{BF77C866-12BD-D244-82CA-DC23E3573972}" srcOrd="7" destOrd="0" presId="urn:microsoft.com/office/officeart/2005/8/layout/lProcess2"/>
    <dgm:cxn modelId="{F42377F5-6D32-9849-B1B8-F1A853240681}" type="presParOf" srcId="{BB299834-EA8B-5647-9C4B-11E8233D2609}" destId="{2639D4D7-E102-D24D-8606-0BCDB094917E}" srcOrd="8" destOrd="0" presId="urn:microsoft.com/office/officeart/2005/8/layout/lProcess2"/>
    <dgm:cxn modelId="{DC1972E2-B721-4142-A59D-5C9005C3F335}" type="presParOf" srcId="{2639D4D7-E102-D24D-8606-0BCDB094917E}" destId="{E28B94FF-AA50-DA49-9E33-283EB97B697F}" srcOrd="0" destOrd="0" presId="urn:microsoft.com/office/officeart/2005/8/layout/lProcess2"/>
    <dgm:cxn modelId="{D28AB88D-892A-924C-9811-D46473C3306F}" type="presParOf" srcId="{2639D4D7-E102-D24D-8606-0BCDB094917E}" destId="{DE3CB904-78B6-C841-89E7-1CF134B844EC}" srcOrd="1" destOrd="0" presId="urn:microsoft.com/office/officeart/2005/8/layout/lProcess2"/>
    <dgm:cxn modelId="{CB052DA5-D30B-E444-AAEE-E36D7AB80A77}" type="presParOf" srcId="{2639D4D7-E102-D24D-8606-0BCDB094917E}" destId="{C0067FC1-6347-2241-8F5B-D30789273798}" srcOrd="2" destOrd="0" presId="urn:microsoft.com/office/officeart/2005/8/layout/lProcess2"/>
    <dgm:cxn modelId="{0EDE602A-FACD-C844-B0EE-CDE98BC2C201}" type="presParOf" srcId="{C0067FC1-6347-2241-8F5B-D30789273798}" destId="{17AA235E-561E-C44D-AB0F-E1DBADDF8386}" srcOrd="0" destOrd="0" presId="urn:microsoft.com/office/officeart/2005/8/layout/lProcess2"/>
    <dgm:cxn modelId="{E2D45B4B-8239-5241-BB1C-9EBAEBEFADEC}" type="presParOf" srcId="{17AA235E-561E-C44D-AB0F-E1DBADDF8386}" destId="{BE87C3C9-B00C-F944-85FE-8E09483A0354}" srcOrd="0" destOrd="0" presId="urn:microsoft.com/office/officeart/2005/8/layout/lProcess2"/>
    <dgm:cxn modelId="{F4CD1278-BD10-0D46-A3D5-2620600DF5C3}" type="presParOf" srcId="{BB299834-EA8B-5647-9C4B-11E8233D2609}" destId="{51A881CE-37C7-2E49-9FB8-1D239CA487EA}" srcOrd="9" destOrd="0" presId="urn:microsoft.com/office/officeart/2005/8/layout/lProcess2"/>
    <dgm:cxn modelId="{A3A14D3A-9F33-ED4C-BB94-5F703AE5F47E}" type="presParOf" srcId="{BB299834-EA8B-5647-9C4B-11E8233D2609}" destId="{35D51A9C-7BF8-9048-94BF-26D702AE33B0}" srcOrd="10" destOrd="0" presId="urn:microsoft.com/office/officeart/2005/8/layout/lProcess2"/>
    <dgm:cxn modelId="{216C7638-9B10-BB4E-A9A3-D8B6D8912C7E}" type="presParOf" srcId="{35D51A9C-7BF8-9048-94BF-26D702AE33B0}" destId="{2087E774-7261-444D-9D7A-25920C44F10F}" srcOrd="0" destOrd="0" presId="urn:microsoft.com/office/officeart/2005/8/layout/lProcess2"/>
    <dgm:cxn modelId="{9E19CAF6-AC57-614E-BEAE-C2453EB66805}" type="presParOf" srcId="{35D51A9C-7BF8-9048-94BF-26D702AE33B0}" destId="{0C96AA60-F4E3-CA4A-918F-5322A6FA48AF}" srcOrd="1" destOrd="0" presId="urn:microsoft.com/office/officeart/2005/8/layout/lProcess2"/>
    <dgm:cxn modelId="{D25FD51F-8F90-AF45-ADA1-839CBBF99557}" type="presParOf" srcId="{35D51A9C-7BF8-9048-94BF-26D702AE33B0}" destId="{0A8A5E02-C49B-8845-B244-1947BFB25DE5}" srcOrd="2" destOrd="0" presId="urn:microsoft.com/office/officeart/2005/8/layout/lProcess2"/>
    <dgm:cxn modelId="{752FD3CC-E572-F243-A387-DD08C6E84D35}" type="presParOf" srcId="{0A8A5E02-C49B-8845-B244-1947BFB25DE5}" destId="{305BCD54-624B-3E48-A0F2-6DBD5432072D}" srcOrd="0" destOrd="0" presId="urn:microsoft.com/office/officeart/2005/8/layout/lProcess2"/>
    <dgm:cxn modelId="{034855EF-00CF-E741-9576-EA0B79A28BB6}" type="presParOf" srcId="{305BCD54-624B-3E48-A0F2-6DBD5432072D}" destId="{F83743C7-8ED2-464F-BBBA-644492BEC57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7BA7BE-3E47-1F47-B1E5-C90AB45BB2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AE3E04-EEF6-464A-B692-8F6E81B98A17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</a:p>
      </dgm:t>
    </dgm:pt>
    <dgm:pt modelId="{617B66E7-2E34-1A4F-A5A4-3F06C651E9F7}" type="parTrans" cxnId="{1F46E203-5EE0-564C-AE2D-3047ECD20085}">
      <dgm:prSet/>
      <dgm:spPr/>
      <dgm:t>
        <a:bodyPr/>
        <a:lstStyle/>
        <a:p>
          <a:endParaRPr lang="en-US"/>
        </a:p>
      </dgm:t>
    </dgm:pt>
    <dgm:pt modelId="{D72C8448-F85D-314A-8823-9555E829C880}" type="sibTrans" cxnId="{1F46E203-5EE0-564C-AE2D-3047ECD20085}">
      <dgm:prSet/>
      <dgm:spPr/>
      <dgm:t>
        <a:bodyPr/>
        <a:lstStyle/>
        <a:p>
          <a:endParaRPr lang="en-US"/>
        </a:p>
      </dgm:t>
    </dgm:pt>
    <dgm:pt modelId="{42E8CBDC-BF91-164C-A7A4-6AC11B812216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Byte sequences that are chosen by the server and client for each connection</a:t>
          </a:r>
        </a:p>
      </dgm:t>
    </dgm:pt>
    <dgm:pt modelId="{281C0C1F-6696-CC43-A34B-EDF49D03FA07}" type="parTrans" cxnId="{098066B5-6DCB-944C-B161-46464730069D}">
      <dgm:prSet/>
      <dgm:spPr/>
      <dgm:t>
        <a:bodyPr/>
        <a:lstStyle/>
        <a:p>
          <a:endParaRPr lang="en-US"/>
        </a:p>
      </dgm:t>
    </dgm:pt>
    <dgm:pt modelId="{9B9ADBEE-3956-C449-B631-ABD9C2AA708A}" type="sibTrans" cxnId="{098066B5-6DCB-944C-B161-46464730069D}">
      <dgm:prSet/>
      <dgm:spPr/>
      <dgm:t>
        <a:bodyPr/>
        <a:lstStyle/>
        <a:p>
          <a:endParaRPr lang="en-US"/>
        </a:p>
      </dgm:t>
    </dgm:pt>
    <dgm:pt modelId="{4F1CDAE1-A119-924A-95F8-415AE1414320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</a:p>
      </dgm:t>
    </dgm:pt>
    <dgm:pt modelId="{447AF978-44A3-BC40-A0D1-E98ACF6EE921}" type="parTrans" cxnId="{B3195548-7225-784A-86F6-588FE37BB52C}">
      <dgm:prSet/>
      <dgm:spPr/>
      <dgm:t>
        <a:bodyPr/>
        <a:lstStyle/>
        <a:p>
          <a:endParaRPr lang="en-US"/>
        </a:p>
      </dgm:t>
    </dgm:pt>
    <dgm:pt modelId="{03B89D93-2DBD-614E-AC08-2C7DE9FE067F}" type="sibTrans" cxnId="{B3195548-7225-784A-86F6-588FE37BB52C}">
      <dgm:prSet/>
      <dgm:spPr/>
      <dgm:t>
        <a:bodyPr/>
        <a:lstStyle/>
        <a:p>
          <a:endParaRPr lang="en-US"/>
        </a:p>
      </dgm:t>
    </dgm:pt>
    <dgm:pt modelId="{1316CDFF-B9FC-9346-9F4C-FF3E663D995F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secret key used in MAC operations on data sent by the server</a:t>
          </a:r>
        </a:p>
      </dgm:t>
    </dgm:pt>
    <dgm:pt modelId="{849B2254-A302-1E41-B1F0-E56BC505E156}" type="parTrans" cxnId="{6773AA47-E499-084C-9CCA-13BBDBB0C2B6}">
      <dgm:prSet/>
      <dgm:spPr/>
      <dgm:t>
        <a:bodyPr/>
        <a:lstStyle/>
        <a:p>
          <a:endParaRPr lang="en-US"/>
        </a:p>
      </dgm:t>
    </dgm:pt>
    <dgm:pt modelId="{04F5510E-0D77-4E4E-9333-EBAC46963DB5}" type="sibTrans" cxnId="{6773AA47-E499-084C-9CCA-13BBDBB0C2B6}">
      <dgm:prSet/>
      <dgm:spPr/>
      <dgm:t>
        <a:bodyPr/>
        <a:lstStyle/>
        <a:p>
          <a:endParaRPr lang="en-US"/>
        </a:p>
      </dgm:t>
    </dgm:pt>
    <dgm:pt modelId="{6560DDAC-7D4D-214A-9AA8-879C7E5C23B1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</a:p>
      </dgm:t>
    </dgm:pt>
    <dgm:pt modelId="{EFB72B97-E387-C943-A4D9-1356E85E843F}" type="parTrans" cxnId="{18FF0D9F-8083-9C41-B9F3-BC07BE569746}">
      <dgm:prSet/>
      <dgm:spPr/>
      <dgm:t>
        <a:bodyPr/>
        <a:lstStyle/>
        <a:p>
          <a:endParaRPr lang="en-US"/>
        </a:p>
      </dgm:t>
    </dgm:pt>
    <dgm:pt modelId="{FB24D80E-DEE2-6B4B-99BB-4651AC66D131}" type="sibTrans" cxnId="{18FF0D9F-8083-9C41-B9F3-BC07BE569746}">
      <dgm:prSet/>
      <dgm:spPr/>
      <dgm:t>
        <a:bodyPr/>
        <a:lstStyle/>
        <a:p>
          <a:endParaRPr lang="en-US"/>
        </a:p>
      </dgm:t>
    </dgm:pt>
    <dgm:pt modelId="{AF77DC2B-F3F8-324A-B163-5986AE544B3C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secret key used in MAC operations on data sent by the client</a:t>
          </a:r>
        </a:p>
      </dgm:t>
    </dgm:pt>
    <dgm:pt modelId="{CA4F2D3A-41BA-5244-A80E-F2891EABBEEC}" type="parTrans" cxnId="{FA46A6B4-911F-E44E-8226-3996571F925F}">
      <dgm:prSet/>
      <dgm:spPr/>
      <dgm:t>
        <a:bodyPr/>
        <a:lstStyle/>
        <a:p>
          <a:endParaRPr lang="en-US"/>
        </a:p>
      </dgm:t>
    </dgm:pt>
    <dgm:pt modelId="{AD8F482D-09CC-4B47-92B9-06892B5971AF}" type="sibTrans" cxnId="{FA46A6B4-911F-E44E-8226-3996571F925F}">
      <dgm:prSet/>
      <dgm:spPr/>
      <dgm:t>
        <a:bodyPr/>
        <a:lstStyle/>
        <a:p>
          <a:endParaRPr lang="en-US"/>
        </a:p>
      </dgm:t>
    </dgm:pt>
    <dgm:pt modelId="{B5735BE7-6896-B043-B95B-EC10E3BE1271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</a:p>
      </dgm:t>
    </dgm:pt>
    <dgm:pt modelId="{A9EFD161-51BB-2449-90AB-77F535A40C74}" type="parTrans" cxnId="{E57E2C2E-E693-1E4B-8191-BBB218364B27}">
      <dgm:prSet/>
      <dgm:spPr/>
      <dgm:t>
        <a:bodyPr/>
        <a:lstStyle/>
        <a:p>
          <a:endParaRPr lang="en-US"/>
        </a:p>
      </dgm:t>
    </dgm:pt>
    <dgm:pt modelId="{B68B9B12-5286-EC43-B3A1-B18028FBC59F}" type="sibTrans" cxnId="{E57E2C2E-E693-1E4B-8191-BBB218364B27}">
      <dgm:prSet/>
      <dgm:spPr/>
      <dgm:t>
        <a:bodyPr/>
        <a:lstStyle/>
        <a:p>
          <a:endParaRPr lang="en-US"/>
        </a:p>
      </dgm:t>
    </dgm:pt>
    <dgm:pt modelId="{E541635A-A6F3-DB48-91D8-C658647291A8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secret encryption key for data encrypted by the server and decrypted by the client</a:t>
          </a:r>
        </a:p>
      </dgm:t>
    </dgm:pt>
    <dgm:pt modelId="{23AC078A-6698-D046-AE9C-7AE9364C82A2}" type="parTrans" cxnId="{507EE8A4-2B3C-A440-B240-0232A23C783A}">
      <dgm:prSet/>
      <dgm:spPr/>
      <dgm:t>
        <a:bodyPr/>
        <a:lstStyle/>
        <a:p>
          <a:endParaRPr lang="en-US"/>
        </a:p>
      </dgm:t>
    </dgm:pt>
    <dgm:pt modelId="{CF29C38D-42CA-474A-8922-8E4C801FE58D}" type="sibTrans" cxnId="{507EE8A4-2B3C-A440-B240-0232A23C783A}">
      <dgm:prSet/>
      <dgm:spPr/>
      <dgm:t>
        <a:bodyPr/>
        <a:lstStyle/>
        <a:p>
          <a:endParaRPr lang="en-US"/>
        </a:p>
      </dgm:t>
    </dgm:pt>
    <dgm:pt modelId="{05D5C0D5-90CB-7545-9C15-D77120B0A2F8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</a:p>
      </dgm:t>
    </dgm:pt>
    <dgm:pt modelId="{45538E68-E8E5-A74A-8E16-D55919AEC2DB}" type="parTrans" cxnId="{3E689140-1905-B748-A73E-5BF8528BFD1A}">
      <dgm:prSet/>
      <dgm:spPr/>
      <dgm:t>
        <a:bodyPr/>
        <a:lstStyle/>
        <a:p>
          <a:endParaRPr lang="en-US"/>
        </a:p>
      </dgm:t>
    </dgm:pt>
    <dgm:pt modelId="{55F2BE60-46E3-5742-9EDF-70ABF6456131}" type="sibTrans" cxnId="{3E689140-1905-B748-A73E-5BF8528BFD1A}">
      <dgm:prSet/>
      <dgm:spPr/>
      <dgm:t>
        <a:bodyPr/>
        <a:lstStyle/>
        <a:p>
          <a:endParaRPr lang="en-US"/>
        </a:p>
      </dgm:t>
    </dgm:pt>
    <dgm:pt modelId="{E88C1C3A-EDFF-A948-81CF-5460D03B18D3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symmetric encryption key for data encrypted by the client and decrypted by the server</a:t>
          </a:r>
        </a:p>
      </dgm:t>
    </dgm:pt>
    <dgm:pt modelId="{176C2FD3-A702-A942-A16E-51D37F9EDF36}" type="parTrans" cxnId="{5483BF5E-398B-7943-96B6-0D54FF0C00A5}">
      <dgm:prSet/>
      <dgm:spPr/>
      <dgm:t>
        <a:bodyPr/>
        <a:lstStyle/>
        <a:p>
          <a:endParaRPr lang="en-US"/>
        </a:p>
      </dgm:t>
    </dgm:pt>
    <dgm:pt modelId="{3EAA3DDC-4A99-B247-8285-72173036A176}" type="sibTrans" cxnId="{5483BF5E-398B-7943-96B6-0D54FF0C00A5}">
      <dgm:prSet/>
      <dgm:spPr/>
      <dgm:t>
        <a:bodyPr/>
        <a:lstStyle/>
        <a:p>
          <a:endParaRPr lang="en-US"/>
        </a:p>
      </dgm:t>
    </dgm:pt>
    <dgm:pt modelId="{E199B192-9B06-0145-BA0F-100DD1B5C621}" type="pres">
      <dgm:prSet presAssocID="{5E7BA7BE-3E47-1F47-B1E5-C90AB45BB203}" presName="Name0" presStyleCnt="0">
        <dgm:presLayoutVars>
          <dgm:dir/>
          <dgm:animLvl val="lvl"/>
          <dgm:resizeHandles val="exact"/>
        </dgm:presLayoutVars>
      </dgm:prSet>
      <dgm:spPr/>
    </dgm:pt>
    <dgm:pt modelId="{21E8A21C-E9DE-CD42-892A-CB8B274B958D}" type="pres">
      <dgm:prSet presAssocID="{10AE3E04-EEF6-464A-B692-8F6E81B98A17}" presName="linNode" presStyleCnt="0"/>
      <dgm:spPr/>
    </dgm:pt>
    <dgm:pt modelId="{AB31F307-D6A3-5B4D-9204-68FD34BF8471}" type="pres">
      <dgm:prSet presAssocID="{10AE3E04-EEF6-464A-B692-8F6E81B98A1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29A1AAE-CD42-3F47-93C9-E85F4D57A4EC}" type="pres">
      <dgm:prSet presAssocID="{10AE3E04-EEF6-464A-B692-8F6E81B98A17}" presName="descendantText" presStyleLbl="alignAccFollowNode1" presStyleIdx="0" presStyleCnt="5">
        <dgm:presLayoutVars>
          <dgm:bulletEnabled val="1"/>
        </dgm:presLayoutVars>
      </dgm:prSet>
      <dgm:spPr/>
    </dgm:pt>
    <dgm:pt modelId="{DCCF656E-CFB4-9549-9C39-7CF4F325A62E}" type="pres">
      <dgm:prSet presAssocID="{D72C8448-F85D-314A-8823-9555E829C880}" presName="sp" presStyleCnt="0"/>
      <dgm:spPr/>
    </dgm:pt>
    <dgm:pt modelId="{F368D57C-3A96-4643-AE2E-86DFCA1533A4}" type="pres">
      <dgm:prSet presAssocID="{4F1CDAE1-A119-924A-95F8-415AE1414320}" presName="linNode" presStyleCnt="0"/>
      <dgm:spPr/>
    </dgm:pt>
    <dgm:pt modelId="{D0357970-DB85-D24C-BDB1-176EEA4C36D2}" type="pres">
      <dgm:prSet presAssocID="{4F1CDAE1-A119-924A-95F8-415AE141432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EDCB463-4E72-F544-A3F9-973A619FE49F}" type="pres">
      <dgm:prSet presAssocID="{4F1CDAE1-A119-924A-95F8-415AE1414320}" presName="descendantText" presStyleLbl="alignAccFollowNode1" presStyleIdx="1" presStyleCnt="5">
        <dgm:presLayoutVars>
          <dgm:bulletEnabled val="1"/>
        </dgm:presLayoutVars>
      </dgm:prSet>
      <dgm:spPr/>
    </dgm:pt>
    <dgm:pt modelId="{FFDB7641-2A83-BF4B-A9B2-C34C6BACE0B5}" type="pres">
      <dgm:prSet presAssocID="{03B89D93-2DBD-614E-AC08-2C7DE9FE067F}" presName="sp" presStyleCnt="0"/>
      <dgm:spPr/>
    </dgm:pt>
    <dgm:pt modelId="{FC741E2F-2C4C-E14F-BCD3-235C80F01B38}" type="pres">
      <dgm:prSet presAssocID="{6560DDAC-7D4D-214A-9AA8-879C7E5C23B1}" presName="linNode" presStyleCnt="0"/>
      <dgm:spPr/>
    </dgm:pt>
    <dgm:pt modelId="{73AC2C07-3E80-9E40-B584-66C4F03A2C76}" type="pres">
      <dgm:prSet presAssocID="{6560DDAC-7D4D-214A-9AA8-879C7E5C23B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002FAE3-04D6-7643-985B-65254FEA663E}" type="pres">
      <dgm:prSet presAssocID="{6560DDAC-7D4D-214A-9AA8-879C7E5C23B1}" presName="descendantText" presStyleLbl="alignAccFollowNode1" presStyleIdx="2" presStyleCnt="5">
        <dgm:presLayoutVars>
          <dgm:bulletEnabled val="1"/>
        </dgm:presLayoutVars>
      </dgm:prSet>
      <dgm:spPr/>
    </dgm:pt>
    <dgm:pt modelId="{6AB1DF06-0AA8-2944-B6F5-5606BFBD087C}" type="pres">
      <dgm:prSet presAssocID="{FB24D80E-DEE2-6B4B-99BB-4651AC66D131}" presName="sp" presStyleCnt="0"/>
      <dgm:spPr/>
    </dgm:pt>
    <dgm:pt modelId="{E51F42F2-0EF5-0447-8F19-1BF9A52E120E}" type="pres">
      <dgm:prSet presAssocID="{B5735BE7-6896-B043-B95B-EC10E3BE1271}" presName="linNode" presStyleCnt="0"/>
      <dgm:spPr/>
    </dgm:pt>
    <dgm:pt modelId="{38EC38B6-367F-3F42-86DF-A57A3FC0697F}" type="pres">
      <dgm:prSet presAssocID="{B5735BE7-6896-B043-B95B-EC10E3BE127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2B03287-F4B3-BD41-8DEA-3CDC6A7BBBCA}" type="pres">
      <dgm:prSet presAssocID="{B5735BE7-6896-B043-B95B-EC10E3BE1271}" presName="descendantText" presStyleLbl="alignAccFollowNode1" presStyleIdx="3" presStyleCnt="5">
        <dgm:presLayoutVars>
          <dgm:bulletEnabled val="1"/>
        </dgm:presLayoutVars>
      </dgm:prSet>
      <dgm:spPr/>
    </dgm:pt>
    <dgm:pt modelId="{C63389EE-3D74-B147-B6B1-4511929D71B5}" type="pres">
      <dgm:prSet presAssocID="{B68B9B12-5286-EC43-B3A1-B18028FBC59F}" presName="sp" presStyleCnt="0"/>
      <dgm:spPr/>
    </dgm:pt>
    <dgm:pt modelId="{05BED3BD-29AE-5B4A-8547-0C0ADF8B521E}" type="pres">
      <dgm:prSet presAssocID="{05D5C0D5-90CB-7545-9C15-D77120B0A2F8}" presName="linNode" presStyleCnt="0"/>
      <dgm:spPr/>
    </dgm:pt>
    <dgm:pt modelId="{A2DA323E-ACDB-7A4C-8D6D-E929AAC15355}" type="pres">
      <dgm:prSet presAssocID="{05D5C0D5-90CB-7545-9C15-D77120B0A2F8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551B332-2D22-7746-90C7-D7539BCEEB2B}" type="pres">
      <dgm:prSet presAssocID="{05D5C0D5-90CB-7545-9C15-D77120B0A2F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F46E203-5EE0-564C-AE2D-3047ECD20085}" srcId="{5E7BA7BE-3E47-1F47-B1E5-C90AB45BB203}" destId="{10AE3E04-EEF6-464A-B692-8F6E81B98A17}" srcOrd="0" destOrd="0" parTransId="{617B66E7-2E34-1A4F-A5A4-3F06C651E9F7}" sibTransId="{D72C8448-F85D-314A-8823-9555E829C880}"/>
    <dgm:cxn modelId="{C622A308-AFA4-A647-A1B1-7F450F74C297}" type="presOf" srcId="{1316CDFF-B9FC-9346-9F4C-FF3E663D995F}" destId="{3EDCB463-4E72-F544-A3F9-973A619FE49F}" srcOrd="0" destOrd="0" presId="urn:microsoft.com/office/officeart/2005/8/layout/vList5"/>
    <dgm:cxn modelId="{4DEB670A-B974-9F4A-AF1A-BE443CE542A8}" type="presOf" srcId="{42E8CBDC-BF91-164C-A7A4-6AC11B812216}" destId="{C29A1AAE-CD42-3F47-93C9-E85F4D57A4EC}" srcOrd="0" destOrd="0" presId="urn:microsoft.com/office/officeart/2005/8/layout/vList5"/>
    <dgm:cxn modelId="{BA3B1B22-4593-F743-A0DE-0EF6DCE7547F}" type="presOf" srcId="{6560DDAC-7D4D-214A-9AA8-879C7E5C23B1}" destId="{73AC2C07-3E80-9E40-B584-66C4F03A2C76}" srcOrd="0" destOrd="0" presId="urn:microsoft.com/office/officeart/2005/8/layout/vList5"/>
    <dgm:cxn modelId="{6BA72A2B-8AAE-194B-8828-C1885E6A0D53}" type="presOf" srcId="{4F1CDAE1-A119-924A-95F8-415AE1414320}" destId="{D0357970-DB85-D24C-BDB1-176EEA4C36D2}" srcOrd="0" destOrd="0" presId="urn:microsoft.com/office/officeart/2005/8/layout/vList5"/>
    <dgm:cxn modelId="{E57E2C2E-E693-1E4B-8191-BBB218364B27}" srcId="{5E7BA7BE-3E47-1F47-B1E5-C90AB45BB203}" destId="{B5735BE7-6896-B043-B95B-EC10E3BE1271}" srcOrd="3" destOrd="0" parTransId="{A9EFD161-51BB-2449-90AB-77F535A40C74}" sibTransId="{B68B9B12-5286-EC43-B3A1-B18028FBC59F}"/>
    <dgm:cxn modelId="{9A3EB532-F860-FF42-B1C2-BD1C0CABAD99}" type="presOf" srcId="{E88C1C3A-EDFF-A948-81CF-5460D03B18D3}" destId="{F551B332-2D22-7746-90C7-D7539BCEEB2B}" srcOrd="0" destOrd="0" presId="urn:microsoft.com/office/officeart/2005/8/layout/vList5"/>
    <dgm:cxn modelId="{3E689140-1905-B748-A73E-5BF8528BFD1A}" srcId="{5E7BA7BE-3E47-1F47-B1E5-C90AB45BB203}" destId="{05D5C0D5-90CB-7545-9C15-D77120B0A2F8}" srcOrd="4" destOrd="0" parTransId="{45538E68-E8E5-A74A-8E16-D55919AEC2DB}" sibTransId="{55F2BE60-46E3-5742-9EDF-70ABF6456131}"/>
    <dgm:cxn modelId="{781E0946-2E1C-1F40-A858-9D929F53B1E1}" type="presOf" srcId="{05D5C0D5-90CB-7545-9C15-D77120B0A2F8}" destId="{A2DA323E-ACDB-7A4C-8D6D-E929AAC15355}" srcOrd="0" destOrd="0" presId="urn:microsoft.com/office/officeart/2005/8/layout/vList5"/>
    <dgm:cxn modelId="{6773AA47-E499-084C-9CCA-13BBDBB0C2B6}" srcId="{4F1CDAE1-A119-924A-95F8-415AE1414320}" destId="{1316CDFF-B9FC-9346-9F4C-FF3E663D995F}" srcOrd="0" destOrd="0" parTransId="{849B2254-A302-1E41-B1F0-E56BC505E156}" sibTransId="{04F5510E-0D77-4E4E-9333-EBAC46963DB5}"/>
    <dgm:cxn modelId="{B3195548-7225-784A-86F6-588FE37BB52C}" srcId="{5E7BA7BE-3E47-1F47-B1E5-C90AB45BB203}" destId="{4F1CDAE1-A119-924A-95F8-415AE1414320}" srcOrd="1" destOrd="0" parTransId="{447AF978-44A3-BC40-A0D1-E98ACF6EE921}" sibTransId="{03B89D93-2DBD-614E-AC08-2C7DE9FE067F}"/>
    <dgm:cxn modelId="{5483BF5E-398B-7943-96B6-0D54FF0C00A5}" srcId="{05D5C0D5-90CB-7545-9C15-D77120B0A2F8}" destId="{E88C1C3A-EDFF-A948-81CF-5460D03B18D3}" srcOrd="0" destOrd="0" parTransId="{176C2FD3-A702-A942-A16E-51D37F9EDF36}" sibTransId="{3EAA3DDC-4A99-B247-8285-72173036A176}"/>
    <dgm:cxn modelId="{7952A274-8FE3-6444-B62C-2B79FA498E2F}" type="presOf" srcId="{E541635A-A6F3-DB48-91D8-C658647291A8}" destId="{42B03287-F4B3-BD41-8DEA-3CDC6A7BBBCA}" srcOrd="0" destOrd="0" presId="urn:microsoft.com/office/officeart/2005/8/layout/vList5"/>
    <dgm:cxn modelId="{E0F08B79-F88C-DD44-88E2-775E1CE659C1}" type="presOf" srcId="{10AE3E04-EEF6-464A-B692-8F6E81B98A17}" destId="{AB31F307-D6A3-5B4D-9204-68FD34BF8471}" srcOrd="0" destOrd="0" presId="urn:microsoft.com/office/officeart/2005/8/layout/vList5"/>
    <dgm:cxn modelId="{9BD6C68F-FBE7-A848-A6A1-EC8167FF6AF2}" type="presOf" srcId="{AF77DC2B-F3F8-324A-B163-5986AE544B3C}" destId="{B002FAE3-04D6-7643-985B-65254FEA663E}" srcOrd="0" destOrd="0" presId="urn:microsoft.com/office/officeart/2005/8/layout/vList5"/>
    <dgm:cxn modelId="{2A35D991-139A-6246-8E45-798C0A69300B}" type="presOf" srcId="{B5735BE7-6896-B043-B95B-EC10E3BE1271}" destId="{38EC38B6-367F-3F42-86DF-A57A3FC0697F}" srcOrd="0" destOrd="0" presId="urn:microsoft.com/office/officeart/2005/8/layout/vList5"/>
    <dgm:cxn modelId="{18FF0D9F-8083-9C41-B9F3-BC07BE569746}" srcId="{5E7BA7BE-3E47-1F47-B1E5-C90AB45BB203}" destId="{6560DDAC-7D4D-214A-9AA8-879C7E5C23B1}" srcOrd="2" destOrd="0" parTransId="{EFB72B97-E387-C943-A4D9-1356E85E843F}" sibTransId="{FB24D80E-DEE2-6B4B-99BB-4651AC66D131}"/>
    <dgm:cxn modelId="{E29C93A4-FCE8-4E40-B03C-F3C597E7EED1}" type="presOf" srcId="{5E7BA7BE-3E47-1F47-B1E5-C90AB45BB203}" destId="{E199B192-9B06-0145-BA0F-100DD1B5C621}" srcOrd="0" destOrd="0" presId="urn:microsoft.com/office/officeart/2005/8/layout/vList5"/>
    <dgm:cxn modelId="{507EE8A4-2B3C-A440-B240-0232A23C783A}" srcId="{B5735BE7-6896-B043-B95B-EC10E3BE1271}" destId="{E541635A-A6F3-DB48-91D8-C658647291A8}" srcOrd="0" destOrd="0" parTransId="{23AC078A-6698-D046-AE9C-7AE9364C82A2}" sibTransId="{CF29C38D-42CA-474A-8922-8E4C801FE58D}"/>
    <dgm:cxn modelId="{FA46A6B4-911F-E44E-8226-3996571F925F}" srcId="{6560DDAC-7D4D-214A-9AA8-879C7E5C23B1}" destId="{AF77DC2B-F3F8-324A-B163-5986AE544B3C}" srcOrd="0" destOrd="0" parTransId="{CA4F2D3A-41BA-5244-A80E-F2891EABBEEC}" sibTransId="{AD8F482D-09CC-4B47-92B9-06892B5971AF}"/>
    <dgm:cxn modelId="{098066B5-6DCB-944C-B161-46464730069D}" srcId="{10AE3E04-EEF6-464A-B692-8F6E81B98A17}" destId="{42E8CBDC-BF91-164C-A7A4-6AC11B812216}" srcOrd="0" destOrd="0" parTransId="{281C0C1F-6696-CC43-A34B-EDF49D03FA07}" sibTransId="{9B9ADBEE-3956-C449-B631-ABD9C2AA708A}"/>
    <dgm:cxn modelId="{F31F4314-5E5A-C246-A96E-3FEE5C18BC3D}" type="presParOf" srcId="{E199B192-9B06-0145-BA0F-100DD1B5C621}" destId="{21E8A21C-E9DE-CD42-892A-CB8B274B958D}" srcOrd="0" destOrd="0" presId="urn:microsoft.com/office/officeart/2005/8/layout/vList5"/>
    <dgm:cxn modelId="{384C1516-313A-F043-87BE-713607908508}" type="presParOf" srcId="{21E8A21C-E9DE-CD42-892A-CB8B274B958D}" destId="{AB31F307-D6A3-5B4D-9204-68FD34BF8471}" srcOrd="0" destOrd="0" presId="urn:microsoft.com/office/officeart/2005/8/layout/vList5"/>
    <dgm:cxn modelId="{76B8561D-B495-3449-AD07-13A13711C7BE}" type="presParOf" srcId="{21E8A21C-E9DE-CD42-892A-CB8B274B958D}" destId="{C29A1AAE-CD42-3F47-93C9-E85F4D57A4EC}" srcOrd="1" destOrd="0" presId="urn:microsoft.com/office/officeart/2005/8/layout/vList5"/>
    <dgm:cxn modelId="{977DF7D8-3C2C-2C48-BC42-463EC0D787C1}" type="presParOf" srcId="{E199B192-9B06-0145-BA0F-100DD1B5C621}" destId="{DCCF656E-CFB4-9549-9C39-7CF4F325A62E}" srcOrd="1" destOrd="0" presId="urn:microsoft.com/office/officeart/2005/8/layout/vList5"/>
    <dgm:cxn modelId="{43626327-1BBC-6B42-B3F8-63ED475D37C5}" type="presParOf" srcId="{E199B192-9B06-0145-BA0F-100DD1B5C621}" destId="{F368D57C-3A96-4643-AE2E-86DFCA1533A4}" srcOrd="2" destOrd="0" presId="urn:microsoft.com/office/officeart/2005/8/layout/vList5"/>
    <dgm:cxn modelId="{A851F564-9250-AE47-A97E-B38AD5B0BC8C}" type="presParOf" srcId="{F368D57C-3A96-4643-AE2E-86DFCA1533A4}" destId="{D0357970-DB85-D24C-BDB1-176EEA4C36D2}" srcOrd="0" destOrd="0" presId="urn:microsoft.com/office/officeart/2005/8/layout/vList5"/>
    <dgm:cxn modelId="{2050826A-DB3F-7448-BD5C-047613458CB4}" type="presParOf" srcId="{F368D57C-3A96-4643-AE2E-86DFCA1533A4}" destId="{3EDCB463-4E72-F544-A3F9-973A619FE49F}" srcOrd="1" destOrd="0" presId="urn:microsoft.com/office/officeart/2005/8/layout/vList5"/>
    <dgm:cxn modelId="{17F6DCB4-8C6C-5A4C-8190-23868D43BC78}" type="presParOf" srcId="{E199B192-9B06-0145-BA0F-100DD1B5C621}" destId="{FFDB7641-2A83-BF4B-A9B2-C34C6BACE0B5}" srcOrd="3" destOrd="0" presId="urn:microsoft.com/office/officeart/2005/8/layout/vList5"/>
    <dgm:cxn modelId="{ED259CB1-D2EA-EB44-ADBB-D5854FD76D15}" type="presParOf" srcId="{E199B192-9B06-0145-BA0F-100DD1B5C621}" destId="{FC741E2F-2C4C-E14F-BCD3-235C80F01B38}" srcOrd="4" destOrd="0" presId="urn:microsoft.com/office/officeart/2005/8/layout/vList5"/>
    <dgm:cxn modelId="{FBBE60D1-09D9-A148-8F7A-64DD569A58FA}" type="presParOf" srcId="{FC741E2F-2C4C-E14F-BCD3-235C80F01B38}" destId="{73AC2C07-3E80-9E40-B584-66C4F03A2C76}" srcOrd="0" destOrd="0" presId="urn:microsoft.com/office/officeart/2005/8/layout/vList5"/>
    <dgm:cxn modelId="{3AF32E04-FB8F-DE44-9583-0A3A24F467F2}" type="presParOf" srcId="{FC741E2F-2C4C-E14F-BCD3-235C80F01B38}" destId="{B002FAE3-04D6-7643-985B-65254FEA663E}" srcOrd="1" destOrd="0" presId="urn:microsoft.com/office/officeart/2005/8/layout/vList5"/>
    <dgm:cxn modelId="{90CA8DAB-7C14-AB4F-B4D6-7601579E22AD}" type="presParOf" srcId="{E199B192-9B06-0145-BA0F-100DD1B5C621}" destId="{6AB1DF06-0AA8-2944-B6F5-5606BFBD087C}" srcOrd="5" destOrd="0" presId="urn:microsoft.com/office/officeart/2005/8/layout/vList5"/>
    <dgm:cxn modelId="{A569B10A-6EC6-5A45-B5E8-B6BF0D51902F}" type="presParOf" srcId="{E199B192-9B06-0145-BA0F-100DD1B5C621}" destId="{E51F42F2-0EF5-0447-8F19-1BF9A52E120E}" srcOrd="6" destOrd="0" presId="urn:microsoft.com/office/officeart/2005/8/layout/vList5"/>
    <dgm:cxn modelId="{385FDAA3-6A5F-3345-AF1C-FA03440B30E2}" type="presParOf" srcId="{E51F42F2-0EF5-0447-8F19-1BF9A52E120E}" destId="{38EC38B6-367F-3F42-86DF-A57A3FC0697F}" srcOrd="0" destOrd="0" presId="urn:microsoft.com/office/officeart/2005/8/layout/vList5"/>
    <dgm:cxn modelId="{30FB4565-67C5-DF4A-B87D-A3FD49F160CD}" type="presParOf" srcId="{E51F42F2-0EF5-0447-8F19-1BF9A52E120E}" destId="{42B03287-F4B3-BD41-8DEA-3CDC6A7BBBCA}" srcOrd="1" destOrd="0" presId="urn:microsoft.com/office/officeart/2005/8/layout/vList5"/>
    <dgm:cxn modelId="{F0F58EC6-036D-8F48-9C12-DC350445FA50}" type="presParOf" srcId="{E199B192-9B06-0145-BA0F-100DD1B5C621}" destId="{C63389EE-3D74-B147-B6B1-4511929D71B5}" srcOrd="7" destOrd="0" presId="urn:microsoft.com/office/officeart/2005/8/layout/vList5"/>
    <dgm:cxn modelId="{795ED96E-601B-424C-A4CB-B475C3ADAB9D}" type="presParOf" srcId="{E199B192-9B06-0145-BA0F-100DD1B5C621}" destId="{05BED3BD-29AE-5B4A-8547-0C0ADF8B521E}" srcOrd="8" destOrd="0" presId="urn:microsoft.com/office/officeart/2005/8/layout/vList5"/>
    <dgm:cxn modelId="{902FCB7E-7725-CA41-9420-AA63442F5F99}" type="presParOf" srcId="{05BED3BD-29AE-5B4A-8547-0C0ADF8B521E}" destId="{A2DA323E-ACDB-7A4C-8D6D-E929AAC15355}" srcOrd="0" destOrd="0" presId="urn:microsoft.com/office/officeart/2005/8/layout/vList5"/>
    <dgm:cxn modelId="{EAC69B16-E235-2F49-9900-0C211495ECD6}" type="presParOf" srcId="{05BED3BD-29AE-5B4A-8547-0C0ADF8B521E}" destId="{F551B332-2D22-7746-90C7-D7539BCEEB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9681EC-4831-FD42-B59C-5C099A638D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C89A4-6AA6-3443-BD29-4EE66B91FC2D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</a:p>
      </dgm:t>
    </dgm:pt>
    <dgm:pt modelId="{FED78151-F6AF-DB4E-822E-6B04E44DD51B}" type="parTrans" cxnId="{F9D9A641-0E1D-9344-A27A-01FFFE3DAE4D}">
      <dgm:prSet/>
      <dgm:spPr/>
      <dgm:t>
        <a:bodyPr/>
        <a:lstStyle/>
        <a:p>
          <a:endParaRPr lang="en-US"/>
        </a:p>
      </dgm:t>
    </dgm:pt>
    <dgm:pt modelId="{95208C42-6423-AE46-B36C-74EC2DBE11AA}" type="sibTrans" cxnId="{F9D9A641-0E1D-9344-A27A-01FFFE3DAE4D}">
      <dgm:prSet/>
      <dgm:spPr/>
      <dgm:t>
        <a:bodyPr/>
        <a:lstStyle/>
        <a:p>
          <a:endParaRPr lang="en-US"/>
        </a:p>
      </dgm:t>
    </dgm:pt>
    <dgm:pt modelId="{34985D32-CE1C-3E45-922A-5D479800EC59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When a block cipher in CBC mode is used, an initialization vector (IV) is maintained for each key</a:t>
          </a:r>
        </a:p>
      </dgm:t>
    </dgm:pt>
    <dgm:pt modelId="{74D6A196-E4DA-444A-90D4-CF4ACC5DBDF0}" type="parTrans" cxnId="{B0BF3F5D-5EC6-BC46-8616-605C7029CDF2}">
      <dgm:prSet/>
      <dgm:spPr/>
      <dgm:t>
        <a:bodyPr/>
        <a:lstStyle/>
        <a:p>
          <a:endParaRPr lang="en-US"/>
        </a:p>
      </dgm:t>
    </dgm:pt>
    <dgm:pt modelId="{1F8A5267-4295-9145-AD76-734C5ECA83D3}" type="sibTrans" cxnId="{B0BF3F5D-5EC6-BC46-8616-605C7029CDF2}">
      <dgm:prSet/>
      <dgm:spPr/>
      <dgm:t>
        <a:bodyPr/>
        <a:lstStyle/>
        <a:p>
          <a:endParaRPr lang="en-US"/>
        </a:p>
      </dgm:t>
    </dgm:pt>
    <dgm:pt modelId="{7306B1EF-0865-2243-9056-6EDFF0C51F87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</a:p>
      </dgm:t>
    </dgm:pt>
    <dgm:pt modelId="{6B75B5A3-C65B-BB44-9ADA-DEBCFE4B2E85}" type="parTrans" cxnId="{18016932-46B7-7149-A841-044B83EE1436}">
      <dgm:prSet/>
      <dgm:spPr/>
      <dgm:t>
        <a:bodyPr/>
        <a:lstStyle/>
        <a:p>
          <a:endParaRPr lang="en-US"/>
        </a:p>
      </dgm:t>
    </dgm:pt>
    <dgm:pt modelId="{8B113E5F-0FD7-AB46-8194-0255D4E60CC7}" type="sibTrans" cxnId="{18016932-46B7-7149-A841-044B83EE1436}">
      <dgm:prSet/>
      <dgm:spPr/>
      <dgm:t>
        <a:bodyPr/>
        <a:lstStyle/>
        <a:p>
          <a:endParaRPr lang="en-US"/>
        </a:p>
      </dgm:t>
    </dgm:pt>
    <dgm:pt modelId="{DD5A9A91-12B9-6346-BA6A-D804B827AF28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Each party maintains separate sequence numbers for transmitted and received messages for each connection</a:t>
          </a:r>
        </a:p>
      </dgm:t>
    </dgm:pt>
    <dgm:pt modelId="{0225D23E-FC30-D746-9A63-D2151FCD52A5}" type="parTrans" cxnId="{5A2AB748-B1DD-1543-8248-0ECB2F1252ED}">
      <dgm:prSet/>
      <dgm:spPr/>
      <dgm:t>
        <a:bodyPr/>
        <a:lstStyle/>
        <a:p>
          <a:endParaRPr lang="en-US"/>
        </a:p>
      </dgm:t>
    </dgm:pt>
    <dgm:pt modelId="{ABDB448C-F3FF-4548-9847-25B3C046924A}" type="sibTrans" cxnId="{5A2AB748-B1DD-1543-8248-0ECB2F1252ED}">
      <dgm:prSet/>
      <dgm:spPr/>
      <dgm:t>
        <a:bodyPr/>
        <a:lstStyle/>
        <a:p>
          <a:endParaRPr lang="en-US"/>
        </a:p>
      </dgm:t>
    </dgm:pt>
    <dgm:pt modelId="{1ECFA024-E9BB-554C-98CB-26545B1A1D44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This field is first initialized by the TLS Handshake Protocol</a:t>
          </a:r>
        </a:p>
      </dgm:t>
    </dgm:pt>
    <dgm:pt modelId="{1C800967-D2AF-414F-8B4D-4679288B21A3}" type="parTrans" cxnId="{47A8D399-B5F3-BC40-BAA4-4EB35D04DA67}">
      <dgm:prSet/>
      <dgm:spPr/>
      <dgm:t>
        <a:bodyPr/>
        <a:lstStyle/>
        <a:p>
          <a:endParaRPr lang="en-US"/>
        </a:p>
      </dgm:t>
    </dgm:pt>
    <dgm:pt modelId="{C2DE4176-5902-9B4D-93B4-9DAFABED94CC}" type="sibTrans" cxnId="{47A8D399-B5F3-BC40-BAA4-4EB35D04DA67}">
      <dgm:prSet/>
      <dgm:spPr/>
      <dgm:t>
        <a:bodyPr/>
        <a:lstStyle/>
        <a:p>
          <a:endParaRPr lang="en-US"/>
        </a:p>
      </dgm:t>
    </dgm:pt>
    <dgm:pt modelId="{1043B5A8-C0D3-7247-AEEE-6D944A519236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final ciphertext block from each record is preserved for use as the IV with the following record</a:t>
          </a:r>
        </a:p>
      </dgm:t>
    </dgm:pt>
    <dgm:pt modelId="{F8DA0E25-B570-0948-B0A3-26BD694634C9}" type="parTrans" cxnId="{D37487F6-04DE-8547-A617-0830EB190EF5}">
      <dgm:prSet/>
      <dgm:spPr/>
      <dgm:t>
        <a:bodyPr/>
        <a:lstStyle/>
        <a:p>
          <a:endParaRPr lang="en-US"/>
        </a:p>
      </dgm:t>
    </dgm:pt>
    <dgm:pt modelId="{76C6AD4A-059F-FD44-BD6A-2F4C29FA01C9}" type="sibTrans" cxnId="{D37487F6-04DE-8547-A617-0830EB190EF5}">
      <dgm:prSet/>
      <dgm:spPr/>
      <dgm:t>
        <a:bodyPr/>
        <a:lstStyle/>
        <a:p>
          <a:endParaRPr lang="en-US"/>
        </a:p>
      </dgm:t>
    </dgm:pt>
    <dgm:pt modelId="{8091B03A-75AA-474F-AEFD-F4C221105204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When a party sends or receives a change cipher spec message, the appropriate sequence number is set to zero</a:t>
          </a:r>
        </a:p>
      </dgm:t>
    </dgm:pt>
    <dgm:pt modelId="{BEC39DDC-F4B4-C046-937E-5808DB5666A0}" type="parTrans" cxnId="{7B20EBCD-5689-554E-AAD6-F83D0ACDF02B}">
      <dgm:prSet/>
      <dgm:spPr/>
      <dgm:t>
        <a:bodyPr/>
        <a:lstStyle/>
        <a:p>
          <a:endParaRPr lang="en-US"/>
        </a:p>
      </dgm:t>
    </dgm:pt>
    <dgm:pt modelId="{6D1F88BC-C031-C846-BE76-35E73DD1D30D}" type="sibTrans" cxnId="{7B20EBCD-5689-554E-AAD6-F83D0ACDF02B}">
      <dgm:prSet/>
      <dgm:spPr/>
      <dgm:t>
        <a:bodyPr/>
        <a:lstStyle/>
        <a:p>
          <a:endParaRPr lang="en-US"/>
        </a:p>
      </dgm:t>
    </dgm:pt>
    <dgm:pt modelId="{8B8DCD33-72E6-8044-921D-3F2BF246D229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Sequence numbers may not exceed 2</a:t>
          </a:r>
          <a:r>
            <a:rPr lang="en-US" baseline="30000" dirty="0"/>
            <a:t>64</a:t>
          </a:r>
          <a:r>
            <a:rPr lang="en-US" dirty="0"/>
            <a:t> - 1</a:t>
          </a:r>
        </a:p>
      </dgm:t>
    </dgm:pt>
    <dgm:pt modelId="{37E40401-6C00-9D43-AF2A-64B016A24E76}" type="parTrans" cxnId="{873B8C93-7772-524F-9724-6CCBCA705926}">
      <dgm:prSet/>
      <dgm:spPr/>
      <dgm:t>
        <a:bodyPr/>
        <a:lstStyle/>
        <a:p>
          <a:endParaRPr lang="en-US"/>
        </a:p>
      </dgm:t>
    </dgm:pt>
    <dgm:pt modelId="{F41F762A-AA76-9B47-AF7D-F3A2971F114F}" type="sibTrans" cxnId="{873B8C93-7772-524F-9724-6CCBCA705926}">
      <dgm:prSet/>
      <dgm:spPr/>
      <dgm:t>
        <a:bodyPr/>
        <a:lstStyle/>
        <a:p>
          <a:endParaRPr lang="en-US"/>
        </a:p>
      </dgm:t>
    </dgm:pt>
    <dgm:pt modelId="{F27297E8-6322-5B4E-892C-F5784C84D905}" type="pres">
      <dgm:prSet presAssocID="{2F9681EC-4831-FD42-B59C-5C099A638D2D}" presName="Name0" presStyleCnt="0">
        <dgm:presLayoutVars>
          <dgm:dir/>
          <dgm:animLvl val="lvl"/>
          <dgm:resizeHandles val="exact"/>
        </dgm:presLayoutVars>
      </dgm:prSet>
      <dgm:spPr/>
    </dgm:pt>
    <dgm:pt modelId="{D40C1B25-1F6F-0444-A5BD-4AADC3B0FF22}" type="pres">
      <dgm:prSet presAssocID="{024C89A4-6AA6-3443-BD29-4EE66B91FC2D}" presName="linNode" presStyleCnt="0"/>
      <dgm:spPr/>
    </dgm:pt>
    <dgm:pt modelId="{AAEC2D5B-2495-6F46-9A1B-08486F6FF577}" type="pres">
      <dgm:prSet presAssocID="{024C89A4-6AA6-3443-BD29-4EE66B91FC2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D4ABCB5-0C6A-7A48-B3CD-C704E06F7B05}" type="pres">
      <dgm:prSet presAssocID="{024C89A4-6AA6-3443-BD29-4EE66B91FC2D}" presName="descendantText" presStyleLbl="alignAccFollowNode1" presStyleIdx="0" presStyleCnt="2">
        <dgm:presLayoutVars>
          <dgm:bulletEnabled val="1"/>
        </dgm:presLayoutVars>
      </dgm:prSet>
      <dgm:spPr/>
    </dgm:pt>
    <dgm:pt modelId="{FB21B944-CF1A-1542-9388-A4A4A677DF26}" type="pres">
      <dgm:prSet presAssocID="{95208C42-6423-AE46-B36C-74EC2DBE11AA}" presName="sp" presStyleCnt="0"/>
      <dgm:spPr/>
    </dgm:pt>
    <dgm:pt modelId="{F5E9F5CC-1F75-3847-A597-0D1EA55F201D}" type="pres">
      <dgm:prSet presAssocID="{7306B1EF-0865-2243-9056-6EDFF0C51F87}" presName="linNode" presStyleCnt="0"/>
      <dgm:spPr/>
    </dgm:pt>
    <dgm:pt modelId="{DB48CF94-EB7F-4D41-9D55-8FAF07429072}" type="pres">
      <dgm:prSet presAssocID="{7306B1EF-0865-2243-9056-6EDFF0C51F8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F27ABE6-AA87-E24C-8D06-3D4A4D91938C}" type="pres">
      <dgm:prSet presAssocID="{7306B1EF-0865-2243-9056-6EDFF0C51F87}" presName="descendantText" presStyleLbl="alignAccFollowNode1" presStyleIdx="1" presStyleCnt="2" custScaleY="111881">
        <dgm:presLayoutVars>
          <dgm:bulletEnabled val="1"/>
        </dgm:presLayoutVars>
      </dgm:prSet>
      <dgm:spPr/>
    </dgm:pt>
  </dgm:ptLst>
  <dgm:cxnLst>
    <dgm:cxn modelId="{E1AB5922-95BE-A343-895D-C678ACA6E40B}" type="presOf" srcId="{7306B1EF-0865-2243-9056-6EDFF0C51F87}" destId="{DB48CF94-EB7F-4D41-9D55-8FAF07429072}" srcOrd="0" destOrd="0" presId="urn:microsoft.com/office/officeart/2005/8/layout/vList5"/>
    <dgm:cxn modelId="{18A95723-B0BC-6146-B708-F53F3C7281F8}" type="presOf" srcId="{DD5A9A91-12B9-6346-BA6A-D804B827AF28}" destId="{DF27ABE6-AA87-E24C-8D06-3D4A4D91938C}" srcOrd="0" destOrd="0" presId="urn:microsoft.com/office/officeart/2005/8/layout/vList5"/>
    <dgm:cxn modelId="{18016932-46B7-7149-A841-044B83EE1436}" srcId="{2F9681EC-4831-FD42-B59C-5C099A638D2D}" destId="{7306B1EF-0865-2243-9056-6EDFF0C51F87}" srcOrd="1" destOrd="0" parTransId="{6B75B5A3-C65B-BB44-9ADA-DEBCFE4B2E85}" sibTransId="{8B113E5F-0FD7-AB46-8194-0255D4E60CC7}"/>
    <dgm:cxn modelId="{8A73B236-C966-2544-BCBF-9EBEE322B471}" type="presOf" srcId="{2F9681EC-4831-FD42-B59C-5C099A638D2D}" destId="{F27297E8-6322-5B4E-892C-F5784C84D905}" srcOrd="0" destOrd="0" presId="urn:microsoft.com/office/officeart/2005/8/layout/vList5"/>
    <dgm:cxn modelId="{F9D9A641-0E1D-9344-A27A-01FFFE3DAE4D}" srcId="{2F9681EC-4831-FD42-B59C-5C099A638D2D}" destId="{024C89A4-6AA6-3443-BD29-4EE66B91FC2D}" srcOrd="0" destOrd="0" parTransId="{FED78151-F6AF-DB4E-822E-6B04E44DD51B}" sibTransId="{95208C42-6423-AE46-B36C-74EC2DBE11AA}"/>
    <dgm:cxn modelId="{5A2AB748-B1DD-1543-8248-0ECB2F1252ED}" srcId="{7306B1EF-0865-2243-9056-6EDFF0C51F87}" destId="{DD5A9A91-12B9-6346-BA6A-D804B827AF28}" srcOrd="0" destOrd="0" parTransId="{0225D23E-FC30-D746-9A63-D2151FCD52A5}" sibTransId="{ABDB448C-F3FF-4548-9847-25B3C046924A}"/>
    <dgm:cxn modelId="{E4F8B24A-4E04-9347-B97A-3DDC342E59BA}" type="presOf" srcId="{024C89A4-6AA6-3443-BD29-4EE66B91FC2D}" destId="{AAEC2D5B-2495-6F46-9A1B-08486F6FF577}" srcOrd="0" destOrd="0" presId="urn:microsoft.com/office/officeart/2005/8/layout/vList5"/>
    <dgm:cxn modelId="{B0BF3F5D-5EC6-BC46-8616-605C7029CDF2}" srcId="{024C89A4-6AA6-3443-BD29-4EE66B91FC2D}" destId="{34985D32-CE1C-3E45-922A-5D479800EC59}" srcOrd="0" destOrd="0" parTransId="{74D6A196-E4DA-444A-90D4-CF4ACC5DBDF0}" sibTransId="{1F8A5267-4295-9145-AD76-734C5ECA83D3}"/>
    <dgm:cxn modelId="{873B8C93-7772-524F-9724-6CCBCA705926}" srcId="{7306B1EF-0865-2243-9056-6EDFF0C51F87}" destId="{8B8DCD33-72E6-8044-921D-3F2BF246D229}" srcOrd="2" destOrd="0" parTransId="{37E40401-6C00-9D43-AF2A-64B016A24E76}" sibTransId="{F41F762A-AA76-9B47-AF7D-F3A2971F114F}"/>
    <dgm:cxn modelId="{47A8D399-B5F3-BC40-BAA4-4EB35D04DA67}" srcId="{024C89A4-6AA6-3443-BD29-4EE66B91FC2D}" destId="{1ECFA024-E9BB-554C-98CB-26545B1A1D44}" srcOrd="1" destOrd="0" parTransId="{1C800967-D2AF-414F-8B4D-4679288B21A3}" sibTransId="{C2DE4176-5902-9B4D-93B4-9DAFABED94CC}"/>
    <dgm:cxn modelId="{428717A2-3405-6744-A653-9665E4666E3E}" type="presOf" srcId="{8B8DCD33-72E6-8044-921D-3F2BF246D229}" destId="{DF27ABE6-AA87-E24C-8D06-3D4A4D91938C}" srcOrd="0" destOrd="2" presId="urn:microsoft.com/office/officeart/2005/8/layout/vList5"/>
    <dgm:cxn modelId="{60B340A5-3198-BE40-8B53-12D0F8150B2D}" type="presOf" srcId="{1043B5A8-C0D3-7247-AEEE-6D944A519236}" destId="{3D4ABCB5-0C6A-7A48-B3CD-C704E06F7B05}" srcOrd="0" destOrd="2" presId="urn:microsoft.com/office/officeart/2005/8/layout/vList5"/>
    <dgm:cxn modelId="{FC4EABAE-4A6F-6341-8E79-23A46AA132AA}" type="presOf" srcId="{1ECFA024-E9BB-554C-98CB-26545B1A1D44}" destId="{3D4ABCB5-0C6A-7A48-B3CD-C704E06F7B05}" srcOrd="0" destOrd="1" presId="urn:microsoft.com/office/officeart/2005/8/layout/vList5"/>
    <dgm:cxn modelId="{ADAF18B3-3E4F-0947-972F-8CA932E5D841}" type="presOf" srcId="{34985D32-CE1C-3E45-922A-5D479800EC59}" destId="{3D4ABCB5-0C6A-7A48-B3CD-C704E06F7B05}" srcOrd="0" destOrd="0" presId="urn:microsoft.com/office/officeart/2005/8/layout/vList5"/>
    <dgm:cxn modelId="{7B20EBCD-5689-554E-AAD6-F83D0ACDF02B}" srcId="{7306B1EF-0865-2243-9056-6EDFF0C51F87}" destId="{8091B03A-75AA-474F-AEFD-F4C221105204}" srcOrd="1" destOrd="0" parTransId="{BEC39DDC-F4B4-C046-937E-5808DB5666A0}" sibTransId="{6D1F88BC-C031-C846-BE76-35E73DD1D30D}"/>
    <dgm:cxn modelId="{6CBC84CF-C8E0-E441-819E-801855491E46}" type="presOf" srcId="{8091B03A-75AA-474F-AEFD-F4C221105204}" destId="{DF27ABE6-AA87-E24C-8D06-3D4A4D91938C}" srcOrd="0" destOrd="1" presId="urn:microsoft.com/office/officeart/2005/8/layout/vList5"/>
    <dgm:cxn modelId="{D37487F6-04DE-8547-A617-0830EB190EF5}" srcId="{024C89A4-6AA6-3443-BD29-4EE66B91FC2D}" destId="{1043B5A8-C0D3-7247-AEEE-6D944A519236}" srcOrd="2" destOrd="0" parTransId="{F8DA0E25-B570-0948-B0A3-26BD694634C9}" sibTransId="{76C6AD4A-059F-FD44-BD6A-2F4C29FA01C9}"/>
    <dgm:cxn modelId="{28326AD9-B357-FA49-A027-BE7AEA837EF4}" type="presParOf" srcId="{F27297E8-6322-5B4E-892C-F5784C84D905}" destId="{D40C1B25-1F6F-0444-A5BD-4AADC3B0FF22}" srcOrd="0" destOrd="0" presId="urn:microsoft.com/office/officeart/2005/8/layout/vList5"/>
    <dgm:cxn modelId="{B9EAAF2C-CBEB-2042-8296-CE49CC6A3730}" type="presParOf" srcId="{D40C1B25-1F6F-0444-A5BD-4AADC3B0FF22}" destId="{AAEC2D5B-2495-6F46-9A1B-08486F6FF577}" srcOrd="0" destOrd="0" presId="urn:microsoft.com/office/officeart/2005/8/layout/vList5"/>
    <dgm:cxn modelId="{16039F79-2806-1245-AE92-5D45D7D98DA5}" type="presParOf" srcId="{D40C1B25-1F6F-0444-A5BD-4AADC3B0FF22}" destId="{3D4ABCB5-0C6A-7A48-B3CD-C704E06F7B05}" srcOrd="1" destOrd="0" presId="urn:microsoft.com/office/officeart/2005/8/layout/vList5"/>
    <dgm:cxn modelId="{34078629-8BAA-154E-8B88-6DC80ABC1A5D}" type="presParOf" srcId="{F27297E8-6322-5B4E-892C-F5784C84D905}" destId="{FB21B944-CF1A-1542-9388-A4A4A677DF26}" srcOrd="1" destOrd="0" presId="urn:microsoft.com/office/officeart/2005/8/layout/vList5"/>
    <dgm:cxn modelId="{64AEDC6F-880E-6344-86BA-3D9E8F1E2E51}" type="presParOf" srcId="{F27297E8-6322-5B4E-892C-F5784C84D905}" destId="{F5E9F5CC-1F75-3847-A597-0D1EA55F201D}" srcOrd="2" destOrd="0" presId="urn:microsoft.com/office/officeart/2005/8/layout/vList5"/>
    <dgm:cxn modelId="{F55A79DB-E5E1-BA4D-9398-73467A211CCD}" type="presParOf" srcId="{F5E9F5CC-1F75-3847-A597-0D1EA55F201D}" destId="{DB48CF94-EB7F-4D41-9D55-8FAF07429072}" srcOrd="0" destOrd="0" presId="urn:microsoft.com/office/officeart/2005/8/layout/vList5"/>
    <dgm:cxn modelId="{5F37B2A6-4049-F346-8432-0F9CC051810C}" type="presParOf" srcId="{F5E9F5CC-1F75-3847-A597-0D1EA55F201D}" destId="{DF27ABE6-AA87-E24C-8D06-3D4A4D9193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9B714A-CED4-054D-BC6C-664C0F8BC8C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25DEF-75DC-E94D-9A05-6C4D29F9DBDB}">
      <dgm:prSet custT="1"/>
      <dgm:spPr/>
      <dgm:t>
        <a:bodyPr/>
        <a:lstStyle/>
        <a:p>
          <a:pPr rtl="0"/>
          <a:r>
            <a:rPr lang="en-US" sz="1600" dirty="0"/>
            <a:t>The TLS Record Protocol provides two services for TLS connections</a:t>
          </a:r>
        </a:p>
      </dgm:t>
    </dgm:pt>
    <dgm:pt modelId="{8A9F6D91-826C-644D-965E-33ABC589FD21}" type="parTrans" cxnId="{1B642F1E-6C5F-4B48-BD83-8F3B1AA109BE}">
      <dgm:prSet/>
      <dgm:spPr/>
      <dgm:t>
        <a:bodyPr/>
        <a:lstStyle/>
        <a:p>
          <a:endParaRPr lang="en-US"/>
        </a:p>
      </dgm:t>
    </dgm:pt>
    <dgm:pt modelId="{4A0F0A8F-04CD-034D-871A-5A99898B75BE}" type="sibTrans" cxnId="{1B642F1E-6C5F-4B48-BD83-8F3B1AA109BE}">
      <dgm:prSet/>
      <dgm:spPr/>
      <dgm:t>
        <a:bodyPr/>
        <a:lstStyle/>
        <a:p>
          <a:endParaRPr lang="en-US"/>
        </a:p>
      </dgm:t>
    </dgm:pt>
    <dgm:pt modelId="{C83FE2B7-80D1-4349-ADCD-ECC3E5D0E41A}">
      <dgm:prSet custT="1"/>
      <dgm:spPr/>
      <dgm:t>
        <a:bodyPr/>
        <a:lstStyle/>
        <a:p>
          <a:pPr rtl="0"/>
          <a:r>
            <a:rPr lang="en-US" sz="1600" b="1" i="0" dirty="0"/>
            <a:t>Confidentiality</a:t>
          </a:r>
        </a:p>
      </dgm:t>
    </dgm:pt>
    <dgm:pt modelId="{5EFB37E2-D0D0-DB4E-A38B-1B514914A3C5}" type="parTrans" cxnId="{86D990C3-BB70-8F47-A357-2B5847E9A180}">
      <dgm:prSet/>
      <dgm:spPr/>
      <dgm:t>
        <a:bodyPr/>
        <a:lstStyle/>
        <a:p>
          <a:endParaRPr lang="en-US" dirty="0"/>
        </a:p>
      </dgm:t>
    </dgm:pt>
    <dgm:pt modelId="{D5C1B04A-7848-7F4E-86B0-30D5AD52DFCC}" type="sibTrans" cxnId="{86D990C3-BB70-8F47-A357-2B5847E9A180}">
      <dgm:prSet/>
      <dgm:spPr/>
      <dgm:t>
        <a:bodyPr/>
        <a:lstStyle/>
        <a:p>
          <a:endParaRPr lang="en-US"/>
        </a:p>
      </dgm:t>
    </dgm:pt>
    <dgm:pt modelId="{F4756098-4829-054C-AE3A-6DC4EB21AA5B}">
      <dgm:prSet/>
      <dgm:spPr/>
      <dgm:t>
        <a:bodyPr/>
        <a:lstStyle/>
        <a:p>
          <a:pPr rtl="0"/>
          <a:r>
            <a:rPr lang="en-US" dirty="0"/>
            <a:t>The Handshake Protocol defines a shared secret key that is used for conventional encryption of TLS payloads</a:t>
          </a:r>
        </a:p>
      </dgm:t>
    </dgm:pt>
    <dgm:pt modelId="{5F9B25F2-BDA1-054A-8DCA-311A6E213514}" type="parTrans" cxnId="{DA6B7384-2746-9E4C-9744-E22F321CBCFF}">
      <dgm:prSet/>
      <dgm:spPr/>
      <dgm:t>
        <a:bodyPr/>
        <a:lstStyle/>
        <a:p>
          <a:endParaRPr lang="en-US" dirty="0"/>
        </a:p>
      </dgm:t>
    </dgm:pt>
    <dgm:pt modelId="{1E5F06A8-D2D9-8045-AA36-F14E6618EE36}" type="sibTrans" cxnId="{DA6B7384-2746-9E4C-9744-E22F321CBCFF}">
      <dgm:prSet/>
      <dgm:spPr/>
      <dgm:t>
        <a:bodyPr/>
        <a:lstStyle/>
        <a:p>
          <a:endParaRPr lang="en-US"/>
        </a:p>
      </dgm:t>
    </dgm:pt>
    <dgm:pt modelId="{A50B3858-6E7A-CF49-976E-6EAB392BE0D0}">
      <dgm:prSet custT="1"/>
      <dgm:spPr/>
      <dgm:t>
        <a:bodyPr/>
        <a:lstStyle/>
        <a:p>
          <a:pPr rtl="0"/>
          <a:r>
            <a:rPr lang="en-US" sz="1600" b="1" i="0" dirty="0"/>
            <a:t>Message integrity</a:t>
          </a:r>
        </a:p>
      </dgm:t>
    </dgm:pt>
    <dgm:pt modelId="{CA2A781A-1582-E64E-8893-EBA0CD403015}" type="parTrans" cxnId="{7FC41C63-5D42-C645-90E6-ECC42ACCF4C8}">
      <dgm:prSet/>
      <dgm:spPr/>
      <dgm:t>
        <a:bodyPr/>
        <a:lstStyle/>
        <a:p>
          <a:endParaRPr lang="en-US" dirty="0"/>
        </a:p>
      </dgm:t>
    </dgm:pt>
    <dgm:pt modelId="{FFDDB679-9866-FF42-8A0F-E4F546456859}" type="sibTrans" cxnId="{7FC41C63-5D42-C645-90E6-ECC42ACCF4C8}">
      <dgm:prSet/>
      <dgm:spPr/>
      <dgm:t>
        <a:bodyPr/>
        <a:lstStyle/>
        <a:p>
          <a:endParaRPr lang="en-US"/>
        </a:p>
      </dgm:t>
    </dgm:pt>
    <dgm:pt modelId="{A2385D07-5ACB-9540-8338-BDED307D294A}">
      <dgm:prSet/>
      <dgm:spPr/>
      <dgm:t>
        <a:bodyPr/>
        <a:lstStyle/>
        <a:p>
          <a:pPr rtl="0"/>
          <a:r>
            <a:rPr lang="en-US" dirty="0"/>
            <a:t>The Handshake Protocol also defines a shared secret key that is used to form a message authentication code (MAC)</a:t>
          </a:r>
        </a:p>
      </dgm:t>
    </dgm:pt>
    <dgm:pt modelId="{3BB489CD-4E4A-4D49-BC9F-E8729264224D}" type="parTrans" cxnId="{9BAEE70B-A012-4E4A-A67E-A3D4A2B60447}">
      <dgm:prSet/>
      <dgm:spPr/>
      <dgm:t>
        <a:bodyPr/>
        <a:lstStyle/>
        <a:p>
          <a:endParaRPr lang="en-US" dirty="0"/>
        </a:p>
      </dgm:t>
    </dgm:pt>
    <dgm:pt modelId="{87FCE113-44B0-5B43-9772-56223671A3FD}" type="sibTrans" cxnId="{9BAEE70B-A012-4E4A-A67E-A3D4A2B60447}">
      <dgm:prSet/>
      <dgm:spPr/>
      <dgm:t>
        <a:bodyPr/>
        <a:lstStyle/>
        <a:p>
          <a:endParaRPr lang="en-US"/>
        </a:p>
      </dgm:t>
    </dgm:pt>
    <dgm:pt modelId="{92B74D33-E49C-D049-87F7-84A71DAC4C4B}" type="pres">
      <dgm:prSet presAssocID="{A89B714A-CED4-054D-BC6C-664C0F8BC8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71CF9D-95E6-EE4B-9F25-B226439EF052}" type="pres">
      <dgm:prSet presAssocID="{44D25DEF-75DC-E94D-9A05-6C4D29F9DBDB}" presName="hierRoot1" presStyleCnt="0"/>
      <dgm:spPr/>
    </dgm:pt>
    <dgm:pt modelId="{43A158B7-45A3-6B43-884B-F3C39612A0F9}" type="pres">
      <dgm:prSet presAssocID="{44D25DEF-75DC-E94D-9A05-6C4D29F9DBDB}" presName="composite" presStyleCnt="0"/>
      <dgm:spPr/>
    </dgm:pt>
    <dgm:pt modelId="{A20666DE-E450-DA48-BCC5-D4E78C652509}" type="pres">
      <dgm:prSet presAssocID="{44D25DEF-75DC-E94D-9A05-6C4D29F9DBDB}" presName="background" presStyleLbl="node0" presStyleIdx="0" presStyleCnt="1"/>
      <dgm:spPr/>
    </dgm:pt>
    <dgm:pt modelId="{F1A3DAD9-D48B-6E44-AC45-1A0B7D662C92}" type="pres">
      <dgm:prSet presAssocID="{44D25DEF-75DC-E94D-9A05-6C4D29F9DBDB}" presName="text" presStyleLbl="fgAcc0" presStyleIdx="0" presStyleCnt="1">
        <dgm:presLayoutVars>
          <dgm:chPref val="3"/>
        </dgm:presLayoutVars>
      </dgm:prSet>
      <dgm:spPr/>
    </dgm:pt>
    <dgm:pt modelId="{945F4586-ACD2-AA43-97FD-6B854423A8A3}" type="pres">
      <dgm:prSet presAssocID="{44D25DEF-75DC-E94D-9A05-6C4D29F9DBDB}" presName="hierChild2" presStyleCnt="0"/>
      <dgm:spPr/>
    </dgm:pt>
    <dgm:pt modelId="{912F5B70-6FC5-8B42-9687-22C905936EC3}" type="pres">
      <dgm:prSet presAssocID="{5EFB37E2-D0D0-DB4E-A38B-1B514914A3C5}" presName="Name10" presStyleLbl="parChTrans1D2" presStyleIdx="0" presStyleCnt="2"/>
      <dgm:spPr/>
    </dgm:pt>
    <dgm:pt modelId="{B5D2AA40-A595-E741-B0B7-6665071B835F}" type="pres">
      <dgm:prSet presAssocID="{C83FE2B7-80D1-4349-ADCD-ECC3E5D0E41A}" presName="hierRoot2" presStyleCnt="0"/>
      <dgm:spPr/>
    </dgm:pt>
    <dgm:pt modelId="{D19BEC2B-92B1-F347-9A05-2E2A8DA49094}" type="pres">
      <dgm:prSet presAssocID="{C83FE2B7-80D1-4349-ADCD-ECC3E5D0E41A}" presName="composite2" presStyleCnt="0"/>
      <dgm:spPr/>
    </dgm:pt>
    <dgm:pt modelId="{B1724726-A58F-7545-B2AE-99DC70D547B2}" type="pres">
      <dgm:prSet presAssocID="{C83FE2B7-80D1-4349-ADCD-ECC3E5D0E41A}" presName="background2" presStyleLbl="node2" presStyleIdx="0" presStyleCnt="2"/>
      <dgm:spPr/>
    </dgm:pt>
    <dgm:pt modelId="{94ACB980-0F0E-8D42-B504-833C27F91233}" type="pres">
      <dgm:prSet presAssocID="{C83FE2B7-80D1-4349-ADCD-ECC3E5D0E41A}" presName="text2" presStyleLbl="fgAcc2" presStyleIdx="0" presStyleCnt="2">
        <dgm:presLayoutVars>
          <dgm:chPref val="3"/>
        </dgm:presLayoutVars>
      </dgm:prSet>
      <dgm:spPr/>
    </dgm:pt>
    <dgm:pt modelId="{83E3EF99-347F-4F42-92E1-458218FFAD56}" type="pres">
      <dgm:prSet presAssocID="{C83FE2B7-80D1-4349-ADCD-ECC3E5D0E41A}" presName="hierChild3" presStyleCnt="0"/>
      <dgm:spPr/>
    </dgm:pt>
    <dgm:pt modelId="{EC745CFD-1482-DF4B-A939-AC3B6E036518}" type="pres">
      <dgm:prSet presAssocID="{5F9B25F2-BDA1-054A-8DCA-311A6E213514}" presName="Name17" presStyleLbl="parChTrans1D3" presStyleIdx="0" presStyleCnt="2"/>
      <dgm:spPr/>
    </dgm:pt>
    <dgm:pt modelId="{A68EE50F-11FF-9F4B-BCDB-3D780057C837}" type="pres">
      <dgm:prSet presAssocID="{F4756098-4829-054C-AE3A-6DC4EB21AA5B}" presName="hierRoot3" presStyleCnt="0"/>
      <dgm:spPr/>
    </dgm:pt>
    <dgm:pt modelId="{5032A3D5-1FBD-AD40-B7ED-E08716B12805}" type="pres">
      <dgm:prSet presAssocID="{F4756098-4829-054C-AE3A-6DC4EB21AA5B}" presName="composite3" presStyleCnt="0"/>
      <dgm:spPr/>
    </dgm:pt>
    <dgm:pt modelId="{4A6CF63D-C2C1-AE4B-A256-642EC618AECC}" type="pres">
      <dgm:prSet presAssocID="{F4756098-4829-054C-AE3A-6DC4EB21AA5B}" presName="background3" presStyleLbl="node3" presStyleIdx="0" presStyleCnt="2"/>
      <dgm:spPr/>
    </dgm:pt>
    <dgm:pt modelId="{69073AAC-82F5-1F48-A38E-5522B6070E19}" type="pres">
      <dgm:prSet presAssocID="{F4756098-4829-054C-AE3A-6DC4EB21AA5B}" presName="text3" presStyleLbl="fgAcc3" presStyleIdx="0" presStyleCnt="2">
        <dgm:presLayoutVars>
          <dgm:chPref val="3"/>
        </dgm:presLayoutVars>
      </dgm:prSet>
      <dgm:spPr/>
    </dgm:pt>
    <dgm:pt modelId="{E4905076-0962-0F47-BE0B-19FE99684C98}" type="pres">
      <dgm:prSet presAssocID="{F4756098-4829-054C-AE3A-6DC4EB21AA5B}" presName="hierChild4" presStyleCnt="0"/>
      <dgm:spPr/>
    </dgm:pt>
    <dgm:pt modelId="{6281B656-F77E-5D4E-8889-7AAEBF3D87A7}" type="pres">
      <dgm:prSet presAssocID="{CA2A781A-1582-E64E-8893-EBA0CD403015}" presName="Name10" presStyleLbl="parChTrans1D2" presStyleIdx="1" presStyleCnt="2"/>
      <dgm:spPr/>
    </dgm:pt>
    <dgm:pt modelId="{C2B94C58-4DD1-A943-88BB-7F678A0F06F9}" type="pres">
      <dgm:prSet presAssocID="{A50B3858-6E7A-CF49-976E-6EAB392BE0D0}" presName="hierRoot2" presStyleCnt="0"/>
      <dgm:spPr/>
    </dgm:pt>
    <dgm:pt modelId="{408AE40E-4D65-0E44-9A9A-5DC9AFCDE52E}" type="pres">
      <dgm:prSet presAssocID="{A50B3858-6E7A-CF49-976E-6EAB392BE0D0}" presName="composite2" presStyleCnt="0"/>
      <dgm:spPr/>
    </dgm:pt>
    <dgm:pt modelId="{0F8E1B80-58AD-1343-89E8-26802053649D}" type="pres">
      <dgm:prSet presAssocID="{A50B3858-6E7A-CF49-976E-6EAB392BE0D0}" presName="background2" presStyleLbl="node2" presStyleIdx="1" presStyleCnt="2"/>
      <dgm:spPr/>
    </dgm:pt>
    <dgm:pt modelId="{836875EB-CA94-4E44-A012-9BB076991EF3}" type="pres">
      <dgm:prSet presAssocID="{A50B3858-6E7A-CF49-976E-6EAB392BE0D0}" presName="text2" presStyleLbl="fgAcc2" presStyleIdx="1" presStyleCnt="2">
        <dgm:presLayoutVars>
          <dgm:chPref val="3"/>
        </dgm:presLayoutVars>
      </dgm:prSet>
      <dgm:spPr/>
    </dgm:pt>
    <dgm:pt modelId="{A68284BA-C2D1-0F42-ABB8-34A25D4B1586}" type="pres">
      <dgm:prSet presAssocID="{A50B3858-6E7A-CF49-976E-6EAB392BE0D0}" presName="hierChild3" presStyleCnt="0"/>
      <dgm:spPr/>
    </dgm:pt>
    <dgm:pt modelId="{D0155A75-2462-EE49-86D9-9B39655DE648}" type="pres">
      <dgm:prSet presAssocID="{3BB489CD-4E4A-4D49-BC9F-E8729264224D}" presName="Name17" presStyleLbl="parChTrans1D3" presStyleIdx="1" presStyleCnt="2"/>
      <dgm:spPr/>
    </dgm:pt>
    <dgm:pt modelId="{80B18197-0E77-E849-87E9-AFA019187825}" type="pres">
      <dgm:prSet presAssocID="{A2385D07-5ACB-9540-8338-BDED307D294A}" presName="hierRoot3" presStyleCnt="0"/>
      <dgm:spPr/>
    </dgm:pt>
    <dgm:pt modelId="{9A7A8171-D2E8-4F42-B0C7-39BDE5EB5198}" type="pres">
      <dgm:prSet presAssocID="{A2385D07-5ACB-9540-8338-BDED307D294A}" presName="composite3" presStyleCnt="0"/>
      <dgm:spPr/>
    </dgm:pt>
    <dgm:pt modelId="{8D55188E-69DA-EC4C-9CE9-02362F072450}" type="pres">
      <dgm:prSet presAssocID="{A2385D07-5ACB-9540-8338-BDED307D294A}" presName="background3" presStyleLbl="node3" presStyleIdx="1" presStyleCnt="2"/>
      <dgm:spPr/>
    </dgm:pt>
    <dgm:pt modelId="{C5708691-E4DA-5243-B318-3C8F2C9C5C70}" type="pres">
      <dgm:prSet presAssocID="{A2385D07-5ACB-9540-8338-BDED307D294A}" presName="text3" presStyleLbl="fgAcc3" presStyleIdx="1" presStyleCnt="2">
        <dgm:presLayoutVars>
          <dgm:chPref val="3"/>
        </dgm:presLayoutVars>
      </dgm:prSet>
      <dgm:spPr/>
    </dgm:pt>
    <dgm:pt modelId="{9DCE0615-67D5-B046-90DE-0110FF4D87AE}" type="pres">
      <dgm:prSet presAssocID="{A2385D07-5ACB-9540-8338-BDED307D294A}" presName="hierChild4" presStyleCnt="0"/>
      <dgm:spPr/>
    </dgm:pt>
  </dgm:ptLst>
  <dgm:cxnLst>
    <dgm:cxn modelId="{BF6AC300-418E-ED4E-9E33-5AC093744A18}" type="presOf" srcId="{3BB489CD-4E4A-4D49-BC9F-E8729264224D}" destId="{D0155A75-2462-EE49-86D9-9B39655DE648}" srcOrd="0" destOrd="0" presId="urn:microsoft.com/office/officeart/2005/8/layout/hierarchy1"/>
    <dgm:cxn modelId="{B2076202-DA1A-B149-B520-565EA37AEB3D}" type="presOf" srcId="{5EFB37E2-D0D0-DB4E-A38B-1B514914A3C5}" destId="{912F5B70-6FC5-8B42-9687-22C905936EC3}" srcOrd="0" destOrd="0" presId="urn:microsoft.com/office/officeart/2005/8/layout/hierarchy1"/>
    <dgm:cxn modelId="{9445780B-5B4E-CD4A-AC80-1688719E7AE6}" type="presOf" srcId="{A50B3858-6E7A-CF49-976E-6EAB392BE0D0}" destId="{836875EB-CA94-4E44-A012-9BB076991EF3}" srcOrd="0" destOrd="0" presId="urn:microsoft.com/office/officeart/2005/8/layout/hierarchy1"/>
    <dgm:cxn modelId="{9BAEE70B-A012-4E4A-A67E-A3D4A2B60447}" srcId="{A50B3858-6E7A-CF49-976E-6EAB392BE0D0}" destId="{A2385D07-5ACB-9540-8338-BDED307D294A}" srcOrd="0" destOrd="0" parTransId="{3BB489CD-4E4A-4D49-BC9F-E8729264224D}" sibTransId="{87FCE113-44B0-5B43-9772-56223671A3FD}"/>
    <dgm:cxn modelId="{30ACC313-C6C2-A745-A3A3-FDE34AE2C4C4}" type="presOf" srcId="{44D25DEF-75DC-E94D-9A05-6C4D29F9DBDB}" destId="{F1A3DAD9-D48B-6E44-AC45-1A0B7D662C92}" srcOrd="0" destOrd="0" presId="urn:microsoft.com/office/officeart/2005/8/layout/hierarchy1"/>
    <dgm:cxn modelId="{1B642F1E-6C5F-4B48-BD83-8F3B1AA109BE}" srcId="{A89B714A-CED4-054D-BC6C-664C0F8BC8C1}" destId="{44D25DEF-75DC-E94D-9A05-6C4D29F9DBDB}" srcOrd="0" destOrd="0" parTransId="{8A9F6D91-826C-644D-965E-33ABC589FD21}" sibTransId="{4A0F0A8F-04CD-034D-871A-5A99898B75BE}"/>
    <dgm:cxn modelId="{C5516623-46F2-444D-B941-9DCCFB68474B}" type="presOf" srcId="{A2385D07-5ACB-9540-8338-BDED307D294A}" destId="{C5708691-E4DA-5243-B318-3C8F2C9C5C70}" srcOrd="0" destOrd="0" presId="urn:microsoft.com/office/officeart/2005/8/layout/hierarchy1"/>
    <dgm:cxn modelId="{E5C00E2C-798D-6946-8DA3-C2BAB5A48817}" type="presOf" srcId="{CA2A781A-1582-E64E-8893-EBA0CD403015}" destId="{6281B656-F77E-5D4E-8889-7AAEBF3D87A7}" srcOrd="0" destOrd="0" presId="urn:microsoft.com/office/officeart/2005/8/layout/hierarchy1"/>
    <dgm:cxn modelId="{7FC41C63-5D42-C645-90E6-ECC42ACCF4C8}" srcId="{44D25DEF-75DC-E94D-9A05-6C4D29F9DBDB}" destId="{A50B3858-6E7A-CF49-976E-6EAB392BE0D0}" srcOrd="1" destOrd="0" parTransId="{CA2A781A-1582-E64E-8893-EBA0CD403015}" sibTransId="{FFDDB679-9866-FF42-8A0F-E4F546456859}"/>
    <dgm:cxn modelId="{DA6B7384-2746-9E4C-9744-E22F321CBCFF}" srcId="{C83FE2B7-80D1-4349-ADCD-ECC3E5D0E41A}" destId="{F4756098-4829-054C-AE3A-6DC4EB21AA5B}" srcOrd="0" destOrd="0" parTransId="{5F9B25F2-BDA1-054A-8DCA-311A6E213514}" sibTransId="{1E5F06A8-D2D9-8045-AA36-F14E6618EE36}"/>
    <dgm:cxn modelId="{05BAB1A2-94F3-E949-9EE9-A2987443285B}" type="presOf" srcId="{F4756098-4829-054C-AE3A-6DC4EB21AA5B}" destId="{69073AAC-82F5-1F48-A38E-5522B6070E19}" srcOrd="0" destOrd="0" presId="urn:microsoft.com/office/officeart/2005/8/layout/hierarchy1"/>
    <dgm:cxn modelId="{86D990C3-BB70-8F47-A357-2B5847E9A180}" srcId="{44D25DEF-75DC-E94D-9A05-6C4D29F9DBDB}" destId="{C83FE2B7-80D1-4349-ADCD-ECC3E5D0E41A}" srcOrd="0" destOrd="0" parTransId="{5EFB37E2-D0D0-DB4E-A38B-1B514914A3C5}" sibTransId="{D5C1B04A-7848-7F4E-86B0-30D5AD52DFCC}"/>
    <dgm:cxn modelId="{B8D66EC9-3EAA-6647-8587-37416BFC7C5F}" type="presOf" srcId="{A89B714A-CED4-054D-BC6C-664C0F8BC8C1}" destId="{92B74D33-E49C-D049-87F7-84A71DAC4C4B}" srcOrd="0" destOrd="0" presId="urn:microsoft.com/office/officeart/2005/8/layout/hierarchy1"/>
    <dgm:cxn modelId="{1288F4CB-DAD4-9243-A994-2C27C8E13BEA}" type="presOf" srcId="{5F9B25F2-BDA1-054A-8DCA-311A6E213514}" destId="{EC745CFD-1482-DF4B-A939-AC3B6E036518}" srcOrd="0" destOrd="0" presId="urn:microsoft.com/office/officeart/2005/8/layout/hierarchy1"/>
    <dgm:cxn modelId="{0E3859FD-D292-8145-80C4-67E3DB6D49B9}" type="presOf" srcId="{C83FE2B7-80D1-4349-ADCD-ECC3E5D0E41A}" destId="{94ACB980-0F0E-8D42-B504-833C27F91233}" srcOrd="0" destOrd="0" presId="urn:microsoft.com/office/officeart/2005/8/layout/hierarchy1"/>
    <dgm:cxn modelId="{CB14C19B-8826-8142-BDCB-143F08E6943D}" type="presParOf" srcId="{92B74D33-E49C-D049-87F7-84A71DAC4C4B}" destId="{2971CF9D-95E6-EE4B-9F25-B226439EF052}" srcOrd="0" destOrd="0" presId="urn:microsoft.com/office/officeart/2005/8/layout/hierarchy1"/>
    <dgm:cxn modelId="{31A5ADA9-C071-2242-B709-E98D5FBA4AEA}" type="presParOf" srcId="{2971CF9D-95E6-EE4B-9F25-B226439EF052}" destId="{43A158B7-45A3-6B43-884B-F3C39612A0F9}" srcOrd="0" destOrd="0" presId="urn:microsoft.com/office/officeart/2005/8/layout/hierarchy1"/>
    <dgm:cxn modelId="{448EDD5A-F063-184C-B17E-4BF197BAB63B}" type="presParOf" srcId="{43A158B7-45A3-6B43-884B-F3C39612A0F9}" destId="{A20666DE-E450-DA48-BCC5-D4E78C652509}" srcOrd="0" destOrd="0" presId="urn:microsoft.com/office/officeart/2005/8/layout/hierarchy1"/>
    <dgm:cxn modelId="{8E2EA865-CBEF-6B40-9AC6-14588B624A93}" type="presParOf" srcId="{43A158B7-45A3-6B43-884B-F3C39612A0F9}" destId="{F1A3DAD9-D48B-6E44-AC45-1A0B7D662C92}" srcOrd="1" destOrd="0" presId="urn:microsoft.com/office/officeart/2005/8/layout/hierarchy1"/>
    <dgm:cxn modelId="{2CE6BA76-8208-124D-AE6D-672FE69103A6}" type="presParOf" srcId="{2971CF9D-95E6-EE4B-9F25-B226439EF052}" destId="{945F4586-ACD2-AA43-97FD-6B854423A8A3}" srcOrd="1" destOrd="0" presId="urn:microsoft.com/office/officeart/2005/8/layout/hierarchy1"/>
    <dgm:cxn modelId="{C3C82332-85AA-6044-8288-5A0DB9C3C337}" type="presParOf" srcId="{945F4586-ACD2-AA43-97FD-6B854423A8A3}" destId="{912F5B70-6FC5-8B42-9687-22C905936EC3}" srcOrd="0" destOrd="0" presId="urn:microsoft.com/office/officeart/2005/8/layout/hierarchy1"/>
    <dgm:cxn modelId="{6B39CD95-4071-A744-A58A-26486D36188D}" type="presParOf" srcId="{945F4586-ACD2-AA43-97FD-6B854423A8A3}" destId="{B5D2AA40-A595-E741-B0B7-6665071B835F}" srcOrd="1" destOrd="0" presId="urn:microsoft.com/office/officeart/2005/8/layout/hierarchy1"/>
    <dgm:cxn modelId="{561C39B8-1A65-0D4A-B6DD-895AF6913023}" type="presParOf" srcId="{B5D2AA40-A595-E741-B0B7-6665071B835F}" destId="{D19BEC2B-92B1-F347-9A05-2E2A8DA49094}" srcOrd="0" destOrd="0" presId="urn:microsoft.com/office/officeart/2005/8/layout/hierarchy1"/>
    <dgm:cxn modelId="{208C047C-B44B-044E-A738-BB8CE3F7A127}" type="presParOf" srcId="{D19BEC2B-92B1-F347-9A05-2E2A8DA49094}" destId="{B1724726-A58F-7545-B2AE-99DC70D547B2}" srcOrd="0" destOrd="0" presId="urn:microsoft.com/office/officeart/2005/8/layout/hierarchy1"/>
    <dgm:cxn modelId="{A09B3096-0ABD-DF48-B9B4-8F85BD99280E}" type="presParOf" srcId="{D19BEC2B-92B1-F347-9A05-2E2A8DA49094}" destId="{94ACB980-0F0E-8D42-B504-833C27F91233}" srcOrd="1" destOrd="0" presId="urn:microsoft.com/office/officeart/2005/8/layout/hierarchy1"/>
    <dgm:cxn modelId="{4C176911-CC43-F144-BFCE-611960A63B93}" type="presParOf" srcId="{B5D2AA40-A595-E741-B0B7-6665071B835F}" destId="{83E3EF99-347F-4F42-92E1-458218FFAD56}" srcOrd="1" destOrd="0" presId="urn:microsoft.com/office/officeart/2005/8/layout/hierarchy1"/>
    <dgm:cxn modelId="{84A3C2B4-C2E8-1F48-947F-6D7C44AE7587}" type="presParOf" srcId="{83E3EF99-347F-4F42-92E1-458218FFAD56}" destId="{EC745CFD-1482-DF4B-A939-AC3B6E036518}" srcOrd="0" destOrd="0" presId="urn:microsoft.com/office/officeart/2005/8/layout/hierarchy1"/>
    <dgm:cxn modelId="{B853F9F9-38DE-F94F-9EA4-62AC67A3EFD9}" type="presParOf" srcId="{83E3EF99-347F-4F42-92E1-458218FFAD56}" destId="{A68EE50F-11FF-9F4B-BCDB-3D780057C837}" srcOrd="1" destOrd="0" presId="urn:microsoft.com/office/officeart/2005/8/layout/hierarchy1"/>
    <dgm:cxn modelId="{988BBD60-2F64-E741-84E0-067A170D0B84}" type="presParOf" srcId="{A68EE50F-11FF-9F4B-BCDB-3D780057C837}" destId="{5032A3D5-1FBD-AD40-B7ED-E08716B12805}" srcOrd="0" destOrd="0" presId="urn:microsoft.com/office/officeart/2005/8/layout/hierarchy1"/>
    <dgm:cxn modelId="{086AA8F4-75F7-0044-BBE5-2F54F0ED0E9C}" type="presParOf" srcId="{5032A3D5-1FBD-AD40-B7ED-E08716B12805}" destId="{4A6CF63D-C2C1-AE4B-A256-642EC618AECC}" srcOrd="0" destOrd="0" presId="urn:microsoft.com/office/officeart/2005/8/layout/hierarchy1"/>
    <dgm:cxn modelId="{80079AEE-26C3-5E4F-8326-2918207D2AA8}" type="presParOf" srcId="{5032A3D5-1FBD-AD40-B7ED-E08716B12805}" destId="{69073AAC-82F5-1F48-A38E-5522B6070E19}" srcOrd="1" destOrd="0" presId="urn:microsoft.com/office/officeart/2005/8/layout/hierarchy1"/>
    <dgm:cxn modelId="{83B94BFD-4A87-9B4A-BCCC-7108C94DEEF7}" type="presParOf" srcId="{A68EE50F-11FF-9F4B-BCDB-3D780057C837}" destId="{E4905076-0962-0F47-BE0B-19FE99684C98}" srcOrd="1" destOrd="0" presId="urn:microsoft.com/office/officeart/2005/8/layout/hierarchy1"/>
    <dgm:cxn modelId="{F5A78E5D-6112-2F4A-9640-304203C6D92B}" type="presParOf" srcId="{945F4586-ACD2-AA43-97FD-6B854423A8A3}" destId="{6281B656-F77E-5D4E-8889-7AAEBF3D87A7}" srcOrd="2" destOrd="0" presId="urn:microsoft.com/office/officeart/2005/8/layout/hierarchy1"/>
    <dgm:cxn modelId="{C46F628A-3663-2249-9605-BB8FAB8A0000}" type="presParOf" srcId="{945F4586-ACD2-AA43-97FD-6B854423A8A3}" destId="{C2B94C58-4DD1-A943-88BB-7F678A0F06F9}" srcOrd="3" destOrd="0" presId="urn:microsoft.com/office/officeart/2005/8/layout/hierarchy1"/>
    <dgm:cxn modelId="{EFEC7F16-1BF7-864B-8BD2-5A08E5810728}" type="presParOf" srcId="{C2B94C58-4DD1-A943-88BB-7F678A0F06F9}" destId="{408AE40E-4D65-0E44-9A9A-5DC9AFCDE52E}" srcOrd="0" destOrd="0" presId="urn:microsoft.com/office/officeart/2005/8/layout/hierarchy1"/>
    <dgm:cxn modelId="{223F31D0-6A8C-2D48-A456-42E662AF586C}" type="presParOf" srcId="{408AE40E-4D65-0E44-9A9A-5DC9AFCDE52E}" destId="{0F8E1B80-58AD-1343-89E8-26802053649D}" srcOrd="0" destOrd="0" presId="urn:microsoft.com/office/officeart/2005/8/layout/hierarchy1"/>
    <dgm:cxn modelId="{CAFB356B-26F2-6949-911B-342F70B31E8A}" type="presParOf" srcId="{408AE40E-4D65-0E44-9A9A-5DC9AFCDE52E}" destId="{836875EB-CA94-4E44-A012-9BB076991EF3}" srcOrd="1" destOrd="0" presId="urn:microsoft.com/office/officeart/2005/8/layout/hierarchy1"/>
    <dgm:cxn modelId="{2EC08F04-FD24-114C-9396-C24CC18C6AE5}" type="presParOf" srcId="{C2B94C58-4DD1-A943-88BB-7F678A0F06F9}" destId="{A68284BA-C2D1-0F42-ABB8-34A25D4B1586}" srcOrd="1" destOrd="0" presId="urn:microsoft.com/office/officeart/2005/8/layout/hierarchy1"/>
    <dgm:cxn modelId="{83683FB6-23C6-D847-81AF-8A6FEAEFDDC0}" type="presParOf" srcId="{A68284BA-C2D1-0F42-ABB8-34A25D4B1586}" destId="{D0155A75-2462-EE49-86D9-9B39655DE648}" srcOrd="0" destOrd="0" presId="urn:microsoft.com/office/officeart/2005/8/layout/hierarchy1"/>
    <dgm:cxn modelId="{05B44D13-F0CB-F24A-B629-9E8B8DF5F97C}" type="presParOf" srcId="{A68284BA-C2D1-0F42-ABB8-34A25D4B1586}" destId="{80B18197-0E77-E849-87E9-AFA019187825}" srcOrd="1" destOrd="0" presId="urn:microsoft.com/office/officeart/2005/8/layout/hierarchy1"/>
    <dgm:cxn modelId="{5B587EE9-8918-7740-9C75-8895983795F0}" type="presParOf" srcId="{80B18197-0E77-E849-87E9-AFA019187825}" destId="{9A7A8171-D2E8-4F42-B0C7-39BDE5EB5198}" srcOrd="0" destOrd="0" presId="urn:microsoft.com/office/officeart/2005/8/layout/hierarchy1"/>
    <dgm:cxn modelId="{7627AC55-504B-9A44-994A-FC638BD5FE3D}" type="presParOf" srcId="{9A7A8171-D2E8-4F42-B0C7-39BDE5EB5198}" destId="{8D55188E-69DA-EC4C-9CE9-02362F072450}" srcOrd="0" destOrd="0" presId="urn:microsoft.com/office/officeart/2005/8/layout/hierarchy1"/>
    <dgm:cxn modelId="{7C0F3232-78A2-D54E-A65A-7FF618182179}" type="presParOf" srcId="{9A7A8171-D2E8-4F42-B0C7-39BDE5EB5198}" destId="{C5708691-E4DA-5243-B318-3C8F2C9C5C70}" srcOrd="1" destOrd="0" presId="urn:microsoft.com/office/officeart/2005/8/layout/hierarchy1"/>
    <dgm:cxn modelId="{8D7E52C1-5DF1-E34C-8B7F-ABEB32AF1AD2}" type="presParOf" srcId="{80B18197-0E77-E849-87E9-AFA019187825}" destId="{9DCE0615-67D5-B046-90DE-0110FF4D87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B5CE0F-FD4A-9844-949C-C368F8B98526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EB5A33-8DCA-2B43-B2D2-3EA9EC44B103}">
      <dgm:prSet/>
      <dgm:spPr/>
      <dgm:t>
        <a:bodyPr/>
        <a:lstStyle/>
        <a:p>
          <a:pPr rtl="0"/>
          <a:r>
            <a:rPr lang="en-US" dirty="0"/>
            <a:t>For HTTPS, the agent acting as the HTTP client also acts as the TLS client</a:t>
          </a:r>
        </a:p>
      </dgm:t>
    </dgm:pt>
    <dgm:pt modelId="{D14BD42D-69AA-AE45-A403-49777BA864A3}" type="parTrans" cxnId="{7918173F-1E63-EC4E-8D50-85DDF1B1EB71}">
      <dgm:prSet/>
      <dgm:spPr/>
      <dgm:t>
        <a:bodyPr/>
        <a:lstStyle/>
        <a:p>
          <a:endParaRPr lang="en-US"/>
        </a:p>
      </dgm:t>
    </dgm:pt>
    <dgm:pt modelId="{0585B51A-42C2-F845-8F78-543FA7342217}" type="sibTrans" cxnId="{7918173F-1E63-EC4E-8D50-85DDF1B1EB71}">
      <dgm:prSet/>
      <dgm:spPr/>
      <dgm:t>
        <a:bodyPr/>
        <a:lstStyle/>
        <a:p>
          <a:endParaRPr lang="en-US"/>
        </a:p>
      </dgm:t>
    </dgm:pt>
    <dgm:pt modelId="{1B40BB66-17BC-CC49-9223-EBDAF11B3495}">
      <dgm:prSet/>
      <dgm:spPr/>
      <dgm:t>
        <a:bodyPr/>
        <a:lstStyle/>
        <a:p>
          <a:pPr rtl="0"/>
          <a:r>
            <a:rPr lang="en-US" dirty="0"/>
            <a:t>The client initiates a connection to the server on the appropriate port and then sends the TLS </a:t>
          </a:r>
          <a:r>
            <a:rPr lang="en-US" dirty="0" err="1"/>
            <a:t>ClientHello</a:t>
          </a:r>
          <a:r>
            <a:rPr lang="en-US" dirty="0"/>
            <a:t> to begin the TLS handshake</a:t>
          </a:r>
        </a:p>
      </dgm:t>
    </dgm:pt>
    <dgm:pt modelId="{C96E835E-3933-B74D-9B28-27F33F819B8C}" type="parTrans" cxnId="{744D5D1D-6CCB-194A-BF2C-2D017773D73C}">
      <dgm:prSet/>
      <dgm:spPr/>
      <dgm:t>
        <a:bodyPr/>
        <a:lstStyle/>
        <a:p>
          <a:endParaRPr lang="en-US"/>
        </a:p>
      </dgm:t>
    </dgm:pt>
    <dgm:pt modelId="{FEA3B5D0-DD60-DC48-B0C8-79BA8F50981A}" type="sibTrans" cxnId="{744D5D1D-6CCB-194A-BF2C-2D017773D73C}">
      <dgm:prSet/>
      <dgm:spPr/>
      <dgm:t>
        <a:bodyPr/>
        <a:lstStyle/>
        <a:p>
          <a:endParaRPr lang="en-US"/>
        </a:p>
      </dgm:t>
    </dgm:pt>
    <dgm:pt modelId="{8D810AED-A1ED-F84D-A50A-C425649B3909}">
      <dgm:prSet/>
      <dgm:spPr/>
      <dgm:t>
        <a:bodyPr/>
        <a:lstStyle/>
        <a:p>
          <a:pPr rtl="0"/>
          <a:r>
            <a:rPr lang="en-US" dirty="0"/>
            <a:t>When the TLS handshake has finished, the client may then initiate the first HTTP request</a:t>
          </a:r>
        </a:p>
      </dgm:t>
    </dgm:pt>
    <dgm:pt modelId="{B867D48D-A855-C34D-A589-39CF47ECF273}" type="parTrans" cxnId="{6DD6B39C-A0EC-3E46-831A-44431E21921D}">
      <dgm:prSet/>
      <dgm:spPr/>
      <dgm:t>
        <a:bodyPr/>
        <a:lstStyle/>
        <a:p>
          <a:endParaRPr lang="en-US"/>
        </a:p>
      </dgm:t>
    </dgm:pt>
    <dgm:pt modelId="{C47ABC4D-AD71-994F-90DB-025D6BADBBCB}" type="sibTrans" cxnId="{6DD6B39C-A0EC-3E46-831A-44431E21921D}">
      <dgm:prSet/>
      <dgm:spPr/>
      <dgm:t>
        <a:bodyPr/>
        <a:lstStyle/>
        <a:p>
          <a:endParaRPr lang="en-US"/>
        </a:p>
      </dgm:t>
    </dgm:pt>
    <dgm:pt modelId="{892D7E48-5FAE-4544-8B44-43E757934B8B}">
      <dgm:prSet/>
      <dgm:spPr/>
      <dgm:t>
        <a:bodyPr/>
        <a:lstStyle/>
        <a:p>
          <a:pPr rtl="0"/>
          <a:r>
            <a:rPr lang="en-US" dirty="0"/>
            <a:t>All HTTP data is to be sent as TLS application data</a:t>
          </a:r>
        </a:p>
      </dgm:t>
    </dgm:pt>
    <dgm:pt modelId="{C69416F1-7D57-E440-8E2D-CDEB7936FCF2}" type="parTrans" cxnId="{F0007BA6-2CBD-3245-9862-1F30A7FCD010}">
      <dgm:prSet/>
      <dgm:spPr/>
      <dgm:t>
        <a:bodyPr/>
        <a:lstStyle/>
        <a:p>
          <a:endParaRPr lang="en-US"/>
        </a:p>
      </dgm:t>
    </dgm:pt>
    <dgm:pt modelId="{E35248DA-D37E-FF40-9022-7C4F9A9F99CB}" type="sibTrans" cxnId="{F0007BA6-2CBD-3245-9862-1F30A7FCD010}">
      <dgm:prSet/>
      <dgm:spPr/>
      <dgm:t>
        <a:bodyPr/>
        <a:lstStyle/>
        <a:p>
          <a:endParaRPr lang="en-US"/>
        </a:p>
      </dgm:t>
    </dgm:pt>
    <dgm:pt modelId="{72038B2B-35BA-2D4B-A3A9-52C203A85060}">
      <dgm:prSet/>
      <dgm:spPr/>
      <dgm:t>
        <a:bodyPr/>
        <a:lstStyle/>
        <a:p>
          <a:pPr rtl="0"/>
          <a:r>
            <a:rPr lang="en-US" dirty="0"/>
            <a:t>There are three levels of awareness of a connection in HTTPS:</a:t>
          </a:r>
        </a:p>
      </dgm:t>
    </dgm:pt>
    <dgm:pt modelId="{43CEDD7C-B236-484A-95A1-07CDBAC68DEF}" type="parTrans" cxnId="{B657DF5B-1EF0-6945-8219-0FC82198AD72}">
      <dgm:prSet/>
      <dgm:spPr/>
      <dgm:t>
        <a:bodyPr/>
        <a:lstStyle/>
        <a:p>
          <a:endParaRPr lang="en-US"/>
        </a:p>
      </dgm:t>
    </dgm:pt>
    <dgm:pt modelId="{CCBBA617-B62A-D946-8182-AEC0844D2793}" type="sibTrans" cxnId="{B657DF5B-1EF0-6945-8219-0FC82198AD72}">
      <dgm:prSet/>
      <dgm:spPr/>
      <dgm:t>
        <a:bodyPr/>
        <a:lstStyle/>
        <a:p>
          <a:endParaRPr lang="en-US"/>
        </a:p>
      </dgm:t>
    </dgm:pt>
    <dgm:pt modelId="{C7758F08-1608-DF4D-87A0-B4C321E80787}">
      <dgm:prSet/>
      <dgm:spPr/>
      <dgm:t>
        <a:bodyPr/>
        <a:lstStyle/>
        <a:p>
          <a:pPr rtl="0"/>
          <a:r>
            <a:rPr lang="en-US" dirty="0"/>
            <a:t>At the HTTP level, an HTTP client requests a connection to an HTTP server by sending a connection request to the next lowest layer</a:t>
          </a:r>
        </a:p>
      </dgm:t>
    </dgm:pt>
    <dgm:pt modelId="{30C17EB1-2FF8-3F4D-BE18-ECA153B4922A}" type="parTrans" cxnId="{9D099B6D-B721-9245-8592-20EE31E5126D}">
      <dgm:prSet/>
      <dgm:spPr/>
      <dgm:t>
        <a:bodyPr/>
        <a:lstStyle/>
        <a:p>
          <a:endParaRPr lang="en-US"/>
        </a:p>
      </dgm:t>
    </dgm:pt>
    <dgm:pt modelId="{885A1E9E-8602-AA44-B2A9-85D6DCD717DA}" type="sibTrans" cxnId="{9D099B6D-B721-9245-8592-20EE31E5126D}">
      <dgm:prSet/>
      <dgm:spPr/>
      <dgm:t>
        <a:bodyPr/>
        <a:lstStyle/>
        <a:p>
          <a:endParaRPr lang="en-US"/>
        </a:p>
      </dgm:t>
    </dgm:pt>
    <dgm:pt modelId="{6C49B0FC-64D0-734B-BFB6-6A3BDD03E2C8}">
      <dgm:prSet/>
      <dgm:spPr/>
      <dgm:t>
        <a:bodyPr/>
        <a:lstStyle/>
        <a:p>
          <a:pPr rtl="0"/>
          <a:r>
            <a:rPr lang="en-US" dirty="0"/>
            <a:t>Typically the next lowest layer is TCP, but is may also be TLS/SSL</a:t>
          </a:r>
        </a:p>
      </dgm:t>
    </dgm:pt>
    <dgm:pt modelId="{8DDA22DB-3998-AA43-A120-4D9493019C0A}" type="parTrans" cxnId="{67896850-EA5A-1641-9F2A-5143BDA61160}">
      <dgm:prSet/>
      <dgm:spPr/>
      <dgm:t>
        <a:bodyPr/>
        <a:lstStyle/>
        <a:p>
          <a:endParaRPr lang="en-US"/>
        </a:p>
      </dgm:t>
    </dgm:pt>
    <dgm:pt modelId="{794851E8-2590-FB40-8E8E-915C6E412798}" type="sibTrans" cxnId="{67896850-EA5A-1641-9F2A-5143BDA61160}">
      <dgm:prSet/>
      <dgm:spPr/>
      <dgm:t>
        <a:bodyPr/>
        <a:lstStyle/>
        <a:p>
          <a:endParaRPr lang="en-US"/>
        </a:p>
      </dgm:t>
    </dgm:pt>
    <dgm:pt modelId="{2108A116-4948-9745-8835-B271ACE21836}">
      <dgm:prSet/>
      <dgm:spPr/>
      <dgm:t>
        <a:bodyPr/>
        <a:lstStyle/>
        <a:p>
          <a:pPr rtl="0"/>
          <a:r>
            <a:rPr lang="en-US" dirty="0"/>
            <a:t>At the level of TLS, a session is established between a TLS client and a TLS server</a:t>
          </a:r>
        </a:p>
      </dgm:t>
    </dgm:pt>
    <dgm:pt modelId="{B819D261-E79F-E944-BD87-4DAB890C9ECA}" type="parTrans" cxnId="{973DE7DF-93CF-6845-BD13-0D44054921B0}">
      <dgm:prSet/>
      <dgm:spPr/>
      <dgm:t>
        <a:bodyPr/>
        <a:lstStyle/>
        <a:p>
          <a:endParaRPr lang="en-US"/>
        </a:p>
      </dgm:t>
    </dgm:pt>
    <dgm:pt modelId="{BA75DFB3-9511-1042-9EA2-D20693C179B1}" type="sibTrans" cxnId="{973DE7DF-93CF-6845-BD13-0D44054921B0}">
      <dgm:prSet/>
      <dgm:spPr/>
      <dgm:t>
        <a:bodyPr/>
        <a:lstStyle/>
        <a:p>
          <a:endParaRPr lang="en-US"/>
        </a:p>
      </dgm:t>
    </dgm:pt>
    <dgm:pt modelId="{FAD05149-D2B0-5046-9B48-96D4C77ED0C4}">
      <dgm:prSet/>
      <dgm:spPr/>
      <dgm:t>
        <a:bodyPr/>
        <a:lstStyle/>
        <a:p>
          <a:pPr rtl="0"/>
          <a:r>
            <a:rPr lang="en-US" dirty="0"/>
            <a:t>This session can support one or more connections at any time</a:t>
          </a:r>
        </a:p>
      </dgm:t>
    </dgm:pt>
    <dgm:pt modelId="{575922A6-8D23-CC47-A75A-877410C09DA5}" type="parTrans" cxnId="{9F3BC917-0DA0-F64C-9315-E0B9F68F491E}">
      <dgm:prSet/>
      <dgm:spPr/>
      <dgm:t>
        <a:bodyPr/>
        <a:lstStyle/>
        <a:p>
          <a:endParaRPr lang="en-US"/>
        </a:p>
      </dgm:t>
    </dgm:pt>
    <dgm:pt modelId="{FB9FA97D-E9DE-5548-8EF8-E4189FEEE77D}" type="sibTrans" cxnId="{9F3BC917-0DA0-F64C-9315-E0B9F68F491E}">
      <dgm:prSet/>
      <dgm:spPr/>
      <dgm:t>
        <a:bodyPr/>
        <a:lstStyle/>
        <a:p>
          <a:endParaRPr lang="en-US"/>
        </a:p>
      </dgm:t>
    </dgm:pt>
    <dgm:pt modelId="{865377CC-4D3C-CF43-8045-0A25223ACF2E}">
      <dgm:prSet/>
      <dgm:spPr/>
      <dgm:t>
        <a:bodyPr/>
        <a:lstStyle/>
        <a:p>
          <a:pPr rtl="0"/>
          <a:r>
            <a:rPr lang="en-US" dirty="0"/>
            <a:t>A TLS request to establish a connection begins with the establishment of a TCP connection between the TCP entity on the client side and the TCP entity on the server side</a:t>
          </a:r>
        </a:p>
      </dgm:t>
    </dgm:pt>
    <dgm:pt modelId="{E4F6027C-AA53-424C-81E3-251F83D01ADC}" type="parTrans" cxnId="{4A7DB84B-CC29-504A-9FBC-35D30DC07369}">
      <dgm:prSet/>
      <dgm:spPr/>
      <dgm:t>
        <a:bodyPr/>
        <a:lstStyle/>
        <a:p>
          <a:endParaRPr lang="en-US"/>
        </a:p>
      </dgm:t>
    </dgm:pt>
    <dgm:pt modelId="{E8F46999-054B-B74C-9DB2-8016442C7F8E}" type="sibTrans" cxnId="{4A7DB84B-CC29-504A-9FBC-35D30DC07369}">
      <dgm:prSet/>
      <dgm:spPr/>
      <dgm:t>
        <a:bodyPr/>
        <a:lstStyle/>
        <a:p>
          <a:endParaRPr lang="en-US"/>
        </a:p>
      </dgm:t>
    </dgm:pt>
    <dgm:pt modelId="{2D238BFF-D8B5-DA49-86ED-ABE63233FFA1}" type="pres">
      <dgm:prSet presAssocID="{E7B5CE0F-FD4A-9844-949C-C368F8B98526}" presName="theList" presStyleCnt="0">
        <dgm:presLayoutVars>
          <dgm:dir/>
          <dgm:animLvl val="lvl"/>
          <dgm:resizeHandles val="exact"/>
        </dgm:presLayoutVars>
      </dgm:prSet>
      <dgm:spPr/>
    </dgm:pt>
    <dgm:pt modelId="{0B6E460D-5105-0F40-9737-D8DB4AC0E357}" type="pres">
      <dgm:prSet presAssocID="{0DEB5A33-8DCA-2B43-B2D2-3EA9EC44B103}" presName="compNode" presStyleCnt="0"/>
      <dgm:spPr/>
    </dgm:pt>
    <dgm:pt modelId="{F3B77FC1-EAAF-3D4D-8FEA-8D00D5897F5A}" type="pres">
      <dgm:prSet presAssocID="{0DEB5A33-8DCA-2B43-B2D2-3EA9EC44B103}" presName="aNode" presStyleLbl="bgShp" presStyleIdx="0" presStyleCnt="2"/>
      <dgm:spPr/>
    </dgm:pt>
    <dgm:pt modelId="{9683C6B1-5330-D048-AE03-90C150DE236D}" type="pres">
      <dgm:prSet presAssocID="{0DEB5A33-8DCA-2B43-B2D2-3EA9EC44B103}" presName="textNode" presStyleLbl="bgShp" presStyleIdx="0" presStyleCnt="2"/>
      <dgm:spPr/>
    </dgm:pt>
    <dgm:pt modelId="{A125EC4A-562A-7049-955D-1CA22D2BF293}" type="pres">
      <dgm:prSet presAssocID="{0DEB5A33-8DCA-2B43-B2D2-3EA9EC44B103}" presName="compChildNode" presStyleCnt="0"/>
      <dgm:spPr/>
    </dgm:pt>
    <dgm:pt modelId="{5317F546-A715-F741-A310-1E4E517C4DB9}" type="pres">
      <dgm:prSet presAssocID="{0DEB5A33-8DCA-2B43-B2D2-3EA9EC44B103}" presName="theInnerList" presStyleCnt="0"/>
      <dgm:spPr/>
    </dgm:pt>
    <dgm:pt modelId="{DAE32E59-FCA5-F346-BB4B-6E1E5B7F2E7D}" type="pres">
      <dgm:prSet presAssocID="{1B40BB66-17BC-CC49-9223-EBDAF11B3495}" presName="childNode" presStyleLbl="node1" presStyleIdx="0" presStyleCnt="6">
        <dgm:presLayoutVars>
          <dgm:bulletEnabled val="1"/>
        </dgm:presLayoutVars>
      </dgm:prSet>
      <dgm:spPr/>
    </dgm:pt>
    <dgm:pt modelId="{31CDA45C-4CA9-064B-AE02-B38D82733A3F}" type="pres">
      <dgm:prSet presAssocID="{1B40BB66-17BC-CC49-9223-EBDAF11B3495}" presName="aSpace2" presStyleCnt="0"/>
      <dgm:spPr/>
    </dgm:pt>
    <dgm:pt modelId="{232BF530-E24A-B740-A595-5A9FA3B4EDFF}" type="pres">
      <dgm:prSet presAssocID="{8D810AED-A1ED-F84D-A50A-C425649B3909}" presName="childNode" presStyleLbl="node1" presStyleIdx="1" presStyleCnt="6">
        <dgm:presLayoutVars>
          <dgm:bulletEnabled val="1"/>
        </dgm:presLayoutVars>
      </dgm:prSet>
      <dgm:spPr/>
    </dgm:pt>
    <dgm:pt modelId="{CCFBCFC2-5EFA-4541-A1D6-78895254B649}" type="pres">
      <dgm:prSet presAssocID="{8D810AED-A1ED-F84D-A50A-C425649B3909}" presName="aSpace2" presStyleCnt="0"/>
      <dgm:spPr/>
    </dgm:pt>
    <dgm:pt modelId="{4D0450E9-64A6-B649-8F42-1B5FEC1669B0}" type="pres">
      <dgm:prSet presAssocID="{892D7E48-5FAE-4544-8B44-43E757934B8B}" presName="childNode" presStyleLbl="node1" presStyleIdx="2" presStyleCnt="6">
        <dgm:presLayoutVars>
          <dgm:bulletEnabled val="1"/>
        </dgm:presLayoutVars>
      </dgm:prSet>
      <dgm:spPr/>
    </dgm:pt>
    <dgm:pt modelId="{BE3A278A-4581-D446-89E2-1768F4090154}" type="pres">
      <dgm:prSet presAssocID="{0DEB5A33-8DCA-2B43-B2D2-3EA9EC44B103}" presName="aSpace" presStyleCnt="0"/>
      <dgm:spPr/>
    </dgm:pt>
    <dgm:pt modelId="{638DDB2C-9147-5149-A8A5-E447E40AB745}" type="pres">
      <dgm:prSet presAssocID="{72038B2B-35BA-2D4B-A3A9-52C203A85060}" presName="compNode" presStyleCnt="0"/>
      <dgm:spPr/>
    </dgm:pt>
    <dgm:pt modelId="{7FD2BF61-43A2-5842-AA4E-E7C101FB6F5A}" type="pres">
      <dgm:prSet presAssocID="{72038B2B-35BA-2D4B-A3A9-52C203A85060}" presName="aNode" presStyleLbl="bgShp" presStyleIdx="1" presStyleCnt="2"/>
      <dgm:spPr/>
    </dgm:pt>
    <dgm:pt modelId="{3578F00B-89EB-534E-B970-4E6A5B0BF0C8}" type="pres">
      <dgm:prSet presAssocID="{72038B2B-35BA-2D4B-A3A9-52C203A85060}" presName="textNode" presStyleLbl="bgShp" presStyleIdx="1" presStyleCnt="2"/>
      <dgm:spPr/>
    </dgm:pt>
    <dgm:pt modelId="{6544212D-F2F0-4D44-A8D3-43478B21A0B6}" type="pres">
      <dgm:prSet presAssocID="{72038B2B-35BA-2D4B-A3A9-52C203A85060}" presName="compChildNode" presStyleCnt="0"/>
      <dgm:spPr/>
    </dgm:pt>
    <dgm:pt modelId="{76154603-DA47-E249-A01B-96708DF83BDB}" type="pres">
      <dgm:prSet presAssocID="{72038B2B-35BA-2D4B-A3A9-52C203A85060}" presName="theInnerList" presStyleCnt="0"/>
      <dgm:spPr/>
    </dgm:pt>
    <dgm:pt modelId="{0A3D4679-1C4D-5D44-8D69-0EEF00A83E49}" type="pres">
      <dgm:prSet presAssocID="{C7758F08-1608-DF4D-87A0-B4C321E80787}" presName="childNode" presStyleLbl="node1" presStyleIdx="3" presStyleCnt="6">
        <dgm:presLayoutVars>
          <dgm:bulletEnabled val="1"/>
        </dgm:presLayoutVars>
      </dgm:prSet>
      <dgm:spPr/>
    </dgm:pt>
    <dgm:pt modelId="{6767391D-8803-414D-BF5B-1215ADAEDFB2}" type="pres">
      <dgm:prSet presAssocID="{C7758F08-1608-DF4D-87A0-B4C321E80787}" presName="aSpace2" presStyleCnt="0"/>
      <dgm:spPr/>
    </dgm:pt>
    <dgm:pt modelId="{15538DD4-532C-6A45-B5EF-8EBF19323015}" type="pres">
      <dgm:prSet presAssocID="{2108A116-4948-9745-8835-B271ACE21836}" presName="childNode" presStyleLbl="node1" presStyleIdx="4" presStyleCnt="6">
        <dgm:presLayoutVars>
          <dgm:bulletEnabled val="1"/>
        </dgm:presLayoutVars>
      </dgm:prSet>
      <dgm:spPr/>
    </dgm:pt>
    <dgm:pt modelId="{E4AAE0C3-DAFD-434A-98EE-2BC9D27B839B}" type="pres">
      <dgm:prSet presAssocID="{2108A116-4948-9745-8835-B271ACE21836}" presName="aSpace2" presStyleCnt="0"/>
      <dgm:spPr/>
    </dgm:pt>
    <dgm:pt modelId="{8949B593-C69B-6B40-BC86-6547394FB842}" type="pres">
      <dgm:prSet presAssocID="{865377CC-4D3C-CF43-8045-0A25223ACF2E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5FD44E04-5E2A-F642-80B4-4E9DC343C360}" type="presOf" srcId="{0DEB5A33-8DCA-2B43-B2D2-3EA9EC44B103}" destId="{9683C6B1-5330-D048-AE03-90C150DE236D}" srcOrd="1" destOrd="0" presId="urn:microsoft.com/office/officeart/2005/8/layout/lProcess2"/>
    <dgm:cxn modelId="{101D8C11-D130-D54A-BFDD-C27B8A94E6F5}" type="presOf" srcId="{C7758F08-1608-DF4D-87A0-B4C321E80787}" destId="{0A3D4679-1C4D-5D44-8D69-0EEF00A83E49}" srcOrd="0" destOrd="0" presId="urn:microsoft.com/office/officeart/2005/8/layout/lProcess2"/>
    <dgm:cxn modelId="{491E0617-69F7-B649-B199-EA08B70E70C2}" type="presOf" srcId="{FAD05149-D2B0-5046-9B48-96D4C77ED0C4}" destId="{15538DD4-532C-6A45-B5EF-8EBF19323015}" srcOrd="0" destOrd="1" presId="urn:microsoft.com/office/officeart/2005/8/layout/lProcess2"/>
    <dgm:cxn modelId="{9F3BC917-0DA0-F64C-9315-E0B9F68F491E}" srcId="{2108A116-4948-9745-8835-B271ACE21836}" destId="{FAD05149-D2B0-5046-9B48-96D4C77ED0C4}" srcOrd="0" destOrd="0" parTransId="{575922A6-8D23-CC47-A75A-877410C09DA5}" sibTransId="{FB9FA97D-E9DE-5548-8EF8-E4189FEEE77D}"/>
    <dgm:cxn modelId="{1ADF7B1B-2554-5640-9D28-0A918DE91B8B}" type="presOf" srcId="{8D810AED-A1ED-F84D-A50A-C425649B3909}" destId="{232BF530-E24A-B740-A595-5A9FA3B4EDFF}" srcOrd="0" destOrd="0" presId="urn:microsoft.com/office/officeart/2005/8/layout/lProcess2"/>
    <dgm:cxn modelId="{744D5D1D-6CCB-194A-BF2C-2D017773D73C}" srcId="{0DEB5A33-8DCA-2B43-B2D2-3EA9EC44B103}" destId="{1B40BB66-17BC-CC49-9223-EBDAF11B3495}" srcOrd="0" destOrd="0" parTransId="{C96E835E-3933-B74D-9B28-27F33F819B8C}" sibTransId="{FEA3B5D0-DD60-DC48-B0C8-79BA8F50981A}"/>
    <dgm:cxn modelId="{3A207E25-3E1D-D546-84AC-63D358A667D9}" type="presOf" srcId="{892D7E48-5FAE-4544-8B44-43E757934B8B}" destId="{4D0450E9-64A6-B649-8F42-1B5FEC1669B0}" srcOrd="0" destOrd="0" presId="urn:microsoft.com/office/officeart/2005/8/layout/lProcess2"/>
    <dgm:cxn modelId="{7918173F-1E63-EC4E-8D50-85DDF1B1EB71}" srcId="{E7B5CE0F-FD4A-9844-949C-C368F8B98526}" destId="{0DEB5A33-8DCA-2B43-B2D2-3EA9EC44B103}" srcOrd="0" destOrd="0" parTransId="{D14BD42D-69AA-AE45-A403-49777BA864A3}" sibTransId="{0585B51A-42C2-F845-8F78-543FA7342217}"/>
    <dgm:cxn modelId="{65074448-FC0A-1A49-ABD3-E5EDCDCD9826}" type="presOf" srcId="{2108A116-4948-9745-8835-B271ACE21836}" destId="{15538DD4-532C-6A45-B5EF-8EBF19323015}" srcOrd="0" destOrd="0" presId="urn:microsoft.com/office/officeart/2005/8/layout/lProcess2"/>
    <dgm:cxn modelId="{4A7DB84B-CC29-504A-9FBC-35D30DC07369}" srcId="{72038B2B-35BA-2D4B-A3A9-52C203A85060}" destId="{865377CC-4D3C-CF43-8045-0A25223ACF2E}" srcOrd="2" destOrd="0" parTransId="{E4F6027C-AA53-424C-81E3-251F83D01ADC}" sibTransId="{E8F46999-054B-B74C-9DB2-8016442C7F8E}"/>
    <dgm:cxn modelId="{67896850-EA5A-1641-9F2A-5143BDA61160}" srcId="{C7758F08-1608-DF4D-87A0-B4C321E80787}" destId="{6C49B0FC-64D0-734B-BFB6-6A3BDD03E2C8}" srcOrd="0" destOrd="0" parTransId="{8DDA22DB-3998-AA43-A120-4D9493019C0A}" sibTransId="{794851E8-2590-FB40-8E8E-915C6E412798}"/>
    <dgm:cxn modelId="{57170753-F370-EC4E-AA6B-4C3A5562DE43}" type="presOf" srcId="{72038B2B-35BA-2D4B-A3A9-52C203A85060}" destId="{3578F00B-89EB-534E-B970-4E6A5B0BF0C8}" srcOrd="1" destOrd="0" presId="urn:microsoft.com/office/officeart/2005/8/layout/lProcess2"/>
    <dgm:cxn modelId="{B657DF5B-1EF0-6945-8219-0FC82198AD72}" srcId="{E7B5CE0F-FD4A-9844-949C-C368F8B98526}" destId="{72038B2B-35BA-2D4B-A3A9-52C203A85060}" srcOrd="1" destOrd="0" parTransId="{43CEDD7C-B236-484A-95A1-07CDBAC68DEF}" sibTransId="{CCBBA617-B62A-D946-8182-AEC0844D2793}"/>
    <dgm:cxn modelId="{DD51985D-D6A2-7C43-94F6-59A383E22C45}" type="presOf" srcId="{1B40BB66-17BC-CC49-9223-EBDAF11B3495}" destId="{DAE32E59-FCA5-F346-BB4B-6E1E5B7F2E7D}" srcOrd="0" destOrd="0" presId="urn:microsoft.com/office/officeart/2005/8/layout/lProcess2"/>
    <dgm:cxn modelId="{9D099B6D-B721-9245-8592-20EE31E5126D}" srcId="{72038B2B-35BA-2D4B-A3A9-52C203A85060}" destId="{C7758F08-1608-DF4D-87A0-B4C321E80787}" srcOrd="0" destOrd="0" parTransId="{30C17EB1-2FF8-3F4D-BE18-ECA153B4922A}" sibTransId="{885A1E9E-8602-AA44-B2A9-85D6DCD717DA}"/>
    <dgm:cxn modelId="{9C6EBE74-11C6-F143-80E8-6742C8346252}" type="presOf" srcId="{E7B5CE0F-FD4A-9844-949C-C368F8B98526}" destId="{2D238BFF-D8B5-DA49-86ED-ABE63233FFA1}" srcOrd="0" destOrd="0" presId="urn:microsoft.com/office/officeart/2005/8/layout/lProcess2"/>
    <dgm:cxn modelId="{6DD6B39C-A0EC-3E46-831A-44431E21921D}" srcId="{0DEB5A33-8DCA-2B43-B2D2-3EA9EC44B103}" destId="{8D810AED-A1ED-F84D-A50A-C425649B3909}" srcOrd="1" destOrd="0" parTransId="{B867D48D-A855-C34D-A589-39CF47ECF273}" sibTransId="{C47ABC4D-AD71-994F-90DB-025D6BADBBCB}"/>
    <dgm:cxn modelId="{95A9789F-0490-574A-AD81-7C0C55D9783E}" type="presOf" srcId="{865377CC-4D3C-CF43-8045-0A25223ACF2E}" destId="{8949B593-C69B-6B40-BC86-6547394FB842}" srcOrd="0" destOrd="0" presId="urn:microsoft.com/office/officeart/2005/8/layout/lProcess2"/>
    <dgm:cxn modelId="{F0007BA6-2CBD-3245-9862-1F30A7FCD010}" srcId="{0DEB5A33-8DCA-2B43-B2D2-3EA9EC44B103}" destId="{892D7E48-5FAE-4544-8B44-43E757934B8B}" srcOrd="2" destOrd="0" parTransId="{C69416F1-7D57-E440-8E2D-CDEB7936FCF2}" sibTransId="{E35248DA-D37E-FF40-9022-7C4F9A9F99CB}"/>
    <dgm:cxn modelId="{76057FBB-BCF2-B747-8F50-0B075FB627FD}" type="presOf" srcId="{0DEB5A33-8DCA-2B43-B2D2-3EA9EC44B103}" destId="{F3B77FC1-EAAF-3D4D-8FEA-8D00D5897F5A}" srcOrd="0" destOrd="0" presId="urn:microsoft.com/office/officeart/2005/8/layout/lProcess2"/>
    <dgm:cxn modelId="{6CA1D4CA-F7A1-B943-9F0C-948874350B1E}" type="presOf" srcId="{6C49B0FC-64D0-734B-BFB6-6A3BDD03E2C8}" destId="{0A3D4679-1C4D-5D44-8D69-0EEF00A83E49}" srcOrd="0" destOrd="1" presId="urn:microsoft.com/office/officeart/2005/8/layout/lProcess2"/>
    <dgm:cxn modelId="{1CB9CCD6-F687-4B42-B77D-3F223855ED29}" type="presOf" srcId="{72038B2B-35BA-2D4B-A3A9-52C203A85060}" destId="{7FD2BF61-43A2-5842-AA4E-E7C101FB6F5A}" srcOrd="0" destOrd="0" presId="urn:microsoft.com/office/officeart/2005/8/layout/lProcess2"/>
    <dgm:cxn modelId="{973DE7DF-93CF-6845-BD13-0D44054921B0}" srcId="{72038B2B-35BA-2D4B-A3A9-52C203A85060}" destId="{2108A116-4948-9745-8835-B271ACE21836}" srcOrd="1" destOrd="0" parTransId="{B819D261-E79F-E944-BD87-4DAB890C9ECA}" sibTransId="{BA75DFB3-9511-1042-9EA2-D20693C179B1}"/>
    <dgm:cxn modelId="{600AA2C2-048B-954E-B7BA-000DD1D85FBB}" type="presParOf" srcId="{2D238BFF-D8B5-DA49-86ED-ABE63233FFA1}" destId="{0B6E460D-5105-0F40-9737-D8DB4AC0E357}" srcOrd="0" destOrd="0" presId="urn:microsoft.com/office/officeart/2005/8/layout/lProcess2"/>
    <dgm:cxn modelId="{A4BE3848-1FF7-3A43-82DC-EFDC1F8294E9}" type="presParOf" srcId="{0B6E460D-5105-0F40-9737-D8DB4AC0E357}" destId="{F3B77FC1-EAAF-3D4D-8FEA-8D00D5897F5A}" srcOrd="0" destOrd="0" presId="urn:microsoft.com/office/officeart/2005/8/layout/lProcess2"/>
    <dgm:cxn modelId="{7276AEF1-66D5-7648-BD19-11FC41159607}" type="presParOf" srcId="{0B6E460D-5105-0F40-9737-D8DB4AC0E357}" destId="{9683C6B1-5330-D048-AE03-90C150DE236D}" srcOrd="1" destOrd="0" presId="urn:microsoft.com/office/officeart/2005/8/layout/lProcess2"/>
    <dgm:cxn modelId="{0883CC4C-EA14-B44B-85B9-B5FA67D03FD9}" type="presParOf" srcId="{0B6E460D-5105-0F40-9737-D8DB4AC0E357}" destId="{A125EC4A-562A-7049-955D-1CA22D2BF293}" srcOrd="2" destOrd="0" presId="urn:microsoft.com/office/officeart/2005/8/layout/lProcess2"/>
    <dgm:cxn modelId="{F6B4C090-AFFD-F048-A3E7-B4B5252247FE}" type="presParOf" srcId="{A125EC4A-562A-7049-955D-1CA22D2BF293}" destId="{5317F546-A715-F741-A310-1E4E517C4DB9}" srcOrd="0" destOrd="0" presId="urn:microsoft.com/office/officeart/2005/8/layout/lProcess2"/>
    <dgm:cxn modelId="{D1A2F0AF-BC80-6C4C-A40D-99AF53CFACF3}" type="presParOf" srcId="{5317F546-A715-F741-A310-1E4E517C4DB9}" destId="{DAE32E59-FCA5-F346-BB4B-6E1E5B7F2E7D}" srcOrd="0" destOrd="0" presId="urn:microsoft.com/office/officeart/2005/8/layout/lProcess2"/>
    <dgm:cxn modelId="{CDD68131-0C7D-0441-B43D-8BA06E074600}" type="presParOf" srcId="{5317F546-A715-F741-A310-1E4E517C4DB9}" destId="{31CDA45C-4CA9-064B-AE02-B38D82733A3F}" srcOrd="1" destOrd="0" presId="urn:microsoft.com/office/officeart/2005/8/layout/lProcess2"/>
    <dgm:cxn modelId="{9A7D00D2-66F8-DD4E-9384-F31A9C886816}" type="presParOf" srcId="{5317F546-A715-F741-A310-1E4E517C4DB9}" destId="{232BF530-E24A-B740-A595-5A9FA3B4EDFF}" srcOrd="2" destOrd="0" presId="urn:microsoft.com/office/officeart/2005/8/layout/lProcess2"/>
    <dgm:cxn modelId="{2785209B-160C-3544-BD48-D67D0A4A92E4}" type="presParOf" srcId="{5317F546-A715-F741-A310-1E4E517C4DB9}" destId="{CCFBCFC2-5EFA-4541-A1D6-78895254B649}" srcOrd="3" destOrd="0" presId="urn:microsoft.com/office/officeart/2005/8/layout/lProcess2"/>
    <dgm:cxn modelId="{A39512BA-A888-ED4D-8775-4DD5936B9049}" type="presParOf" srcId="{5317F546-A715-F741-A310-1E4E517C4DB9}" destId="{4D0450E9-64A6-B649-8F42-1B5FEC1669B0}" srcOrd="4" destOrd="0" presId="urn:microsoft.com/office/officeart/2005/8/layout/lProcess2"/>
    <dgm:cxn modelId="{5E8A8914-3538-6B41-9182-E31E49F6F4C5}" type="presParOf" srcId="{2D238BFF-D8B5-DA49-86ED-ABE63233FFA1}" destId="{BE3A278A-4581-D446-89E2-1768F4090154}" srcOrd="1" destOrd="0" presId="urn:microsoft.com/office/officeart/2005/8/layout/lProcess2"/>
    <dgm:cxn modelId="{2ECFCFE9-5828-DD41-B465-1039E468CA75}" type="presParOf" srcId="{2D238BFF-D8B5-DA49-86ED-ABE63233FFA1}" destId="{638DDB2C-9147-5149-A8A5-E447E40AB745}" srcOrd="2" destOrd="0" presId="urn:microsoft.com/office/officeart/2005/8/layout/lProcess2"/>
    <dgm:cxn modelId="{BDA71290-32A5-9545-A472-DB4CE5035436}" type="presParOf" srcId="{638DDB2C-9147-5149-A8A5-E447E40AB745}" destId="{7FD2BF61-43A2-5842-AA4E-E7C101FB6F5A}" srcOrd="0" destOrd="0" presId="urn:microsoft.com/office/officeart/2005/8/layout/lProcess2"/>
    <dgm:cxn modelId="{FBC55CEB-DF0A-2F48-9083-0C8BFCCE8694}" type="presParOf" srcId="{638DDB2C-9147-5149-A8A5-E447E40AB745}" destId="{3578F00B-89EB-534E-B970-4E6A5B0BF0C8}" srcOrd="1" destOrd="0" presId="urn:microsoft.com/office/officeart/2005/8/layout/lProcess2"/>
    <dgm:cxn modelId="{7817595C-0CA6-914D-8F29-B60348066B3E}" type="presParOf" srcId="{638DDB2C-9147-5149-A8A5-E447E40AB745}" destId="{6544212D-F2F0-4D44-A8D3-43478B21A0B6}" srcOrd="2" destOrd="0" presId="urn:microsoft.com/office/officeart/2005/8/layout/lProcess2"/>
    <dgm:cxn modelId="{717F1976-28AB-7848-A1EF-D81BF76998EA}" type="presParOf" srcId="{6544212D-F2F0-4D44-A8D3-43478B21A0B6}" destId="{76154603-DA47-E249-A01B-96708DF83BDB}" srcOrd="0" destOrd="0" presId="urn:microsoft.com/office/officeart/2005/8/layout/lProcess2"/>
    <dgm:cxn modelId="{CE3350A7-04EB-944A-9A5F-F449EF21A7B9}" type="presParOf" srcId="{76154603-DA47-E249-A01B-96708DF83BDB}" destId="{0A3D4679-1C4D-5D44-8D69-0EEF00A83E49}" srcOrd="0" destOrd="0" presId="urn:microsoft.com/office/officeart/2005/8/layout/lProcess2"/>
    <dgm:cxn modelId="{11BB9D80-91B0-2E4C-B906-884BAB447941}" type="presParOf" srcId="{76154603-DA47-E249-A01B-96708DF83BDB}" destId="{6767391D-8803-414D-BF5B-1215ADAEDFB2}" srcOrd="1" destOrd="0" presId="urn:microsoft.com/office/officeart/2005/8/layout/lProcess2"/>
    <dgm:cxn modelId="{C1F0DAD1-2334-CD40-A35B-8010307BBB4F}" type="presParOf" srcId="{76154603-DA47-E249-A01B-96708DF83BDB}" destId="{15538DD4-532C-6A45-B5EF-8EBF19323015}" srcOrd="2" destOrd="0" presId="urn:microsoft.com/office/officeart/2005/8/layout/lProcess2"/>
    <dgm:cxn modelId="{C70C8B6D-AF96-3041-8B0E-B9A6AB066F2D}" type="presParOf" srcId="{76154603-DA47-E249-A01B-96708DF83BDB}" destId="{E4AAE0C3-DAFD-434A-98EE-2BC9D27B839B}" srcOrd="3" destOrd="0" presId="urn:microsoft.com/office/officeart/2005/8/layout/lProcess2"/>
    <dgm:cxn modelId="{20F78711-EAAA-6849-A0A5-54F83322DCD7}" type="presParOf" srcId="{76154603-DA47-E249-A01B-96708DF83BDB}" destId="{8949B593-C69B-6B40-BC86-6547394FB84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56A1EF-A7AA-194D-B08D-F850A20D035F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4AD78-27B4-5246-9E56-93BDA94883C5}">
      <dgm:prSet custT="1"/>
      <dgm:spPr/>
      <dgm:t>
        <a:bodyPr/>
        <a:lstStyle/>
        <a:p>
          <a:pPr rtl="0"/>
          <a:r>
            <a:rPr lang="en-US" sz="1400" dirty="0"/>
            <a:t>A protocol for secure network communications designed to be relatively simple and inexpensive to implement</a:t>
          </a:r>
        </a:p>
      </dgm:t>
    </dgm:pt>
    <dgm:pt modelId="{2ED247AE-2DA1-5548-8F92-03A9E14D7CDA}" type="parTrans" cxnId="{B5DD4064-9AC7-764F-81C9-8F4F3E4FFF2E}">
      <dgm:prSet/>
      <dgm:spPr/>
      <dgm:t>
        <a:bodyPr/>
        <a:lstStyle/>
        <a:p>
          <a:endParaRPr lang="en-US"/>
        </a:p>
      </dgm:t>
    </dgm:pt>
    <dgm:pt modelId="{48DD9264-6FA1-E446-8766-14ACE7A3D74D}" type="sibTrans" cxnId="{B5DD4064-9AC7-764F-81C9-8F4F3E4FFF2E}">
      <dgm:prSet/>
      <dgm:spPr/>
      <dgm:t>
        <a:bodyPr/>
        <a:lstStyle/>
        <a:p>
          <a:endParaRPr lang="en-US"/>
        </a:p>
      </dgm:t>
    </dgm:pt>
    <dgm:pt modelId="{CFB7B681-A50F-4B4C-B52E-5D784D186394}">
      <dgm:prSet custT="1"/>
      <dgm:spPr/>
      <dgm:t>
        <a:bodyPr/>
        <a:lstStyle/>
        <a:p>
          <a:pPr rtl="0"/>
          <a:r>
            <a:rPr lang="en-US" sz="1400" dirty="0"/>
            <a:t>The initial version, SSH1 was focused on providing a secure remote logon facility to replace TELNET and other remote logon schemes that provided no security</a:t>
          </a:r>
        </a:p>
      </dgm:t>
    </dgm:pt>
    <dgm:pt modelId="{60A379F6-F3E1-6046-BFC4-32D2C6DE5179}" type="parTrans" cxnId="{92732B58-2330-7040-94B1-F112D31DA429}">
      <dgm:prSet/>
      <dgm:spPr/>
      <dgm:t>
        <a:bodyPr/>
        <a:lstStyle/>
        <a:p>
          <a:endParaRPr lang="en-US"/>
        </a:p>
      </dgm:t>
    </dgm:pt>
    <dgm:pt modelId="{033348AB-DB64-F94D-A91C-68531CC5BD92}" type="sibTrans" cxnId="{92732B58-2330-7040-94B1-F112D31DA429}">
      <dgm:prSet/>
      <dgm:spPr/>
      <dgm:t>
        <a:bodyPr/>
        <a:lstStyle/>
        <a:p>
          <a:endParaRPr lang="en-US"/>
        </a:p>
      </dgm:t>
    </dgm:pt>
    <dgm:pt modelId="{42926E24-268F-8C40-9324-DDBFAFA3F3AB}">
      <dgm:prSet custT="1"/>
      <dgm:spPr/>
      <dgm:t>
        <a:bodyPr/>
        <a:lstStyle/>
        <a:p>
          <a:pPr rtl="0"/>
          <a:r>
            <a:rPr lang="en-US" sz="1400" dirty="0"/>
            <a:t>SSH also provides a more general client/server capability and can be used for such network functions as file transfer and e-mail</a:t>
          </a:r>
        </a:p>
      </dgm:t>
    </dgm:pt>
    <dgm:pt modelId="{D4B0B6C5-BD74-5442-85EE-3F753470418E}" type="parTrans" cxnId="{2AC47255-A395-374E-812F-BA049003470D}">
      <dgm:prSet/>
      <dgm:spPr/>
      <dgm:t>
        <a:bodyPr/>
        <a:lstStyle/>
        <a:p>
          <a:endParaRPr lang="en-US"/>
        </a:p>
      </dgm:t>
    </dgm:pt>
    <dgm:pt modelId="{90108570-BCE5-A644-93A6-318F8E1FF0B6}" type="sibTrans" cxnId="{2AC47255-A395-374E-812F-BA049003470D}">
      <dgm:prSet/>
      <dgm:spPr/>
      <dgm:t>
        <a:bodyPr/>
        <a:lstStyle/>
        <a:p>
          <a:endParaRPr lang="en-US"/>
        </a:p>
      </dgm:t>
    </dgm:pt>
    <dgm:pt modelId="{F8D9B76B-7F66-EA44-90BF-D379E654F1BC}">
      <dgm:prSet custT="1"/>
      <dgm:spPr/>
      <dgm:t>
        <a:bodyPr/>
        <a:lstStyle/>
        <a:p>
          <a:pPr rtl="0"/>
          <a:r>
            <a:rPr lang="en-US" sz="1400" dirty="0"/>
            <a:t>SSH2 fixes a number of security flaws in the original scheme and is</a:t>
          </a:r>
          <a:r>
            <a:rPr lang="en-US" sz="1200" dirty="0"/>
            <a:t> documented as a proposed standard in IETF </a:t>
          </a:r>
          <a:r>
            <a:rPr lang="en-US" sz="1200" dirty="0" err="1"/>
            <a:t>RFCs</a:t>
          </a:r>
          <a:r>
            <a:rPr lang="en-US" sz="1200" dirty="0"/>
            <a:t> 4250 through 4256</a:t>
          </a:r>
          <a:endParaRPr lang="en-US" sz="1400" dirty="0"/>
        </a:p>
      </dgm:t>
    </dgm:pt>
    <dgm:pt modelId="{80846952-9552-6947-9327-8D8338CEA0DE}" type="parTrans" cxnId="{7EDA3D2A-AED3-2047-B43D-1E9AB29F0BC5}">
      <dgm:prSet/>
      <dgm:spPr/>
      <dgm:t>
        <a:bodyPr/>
        <a:lstStyle/>
        <a:p>
          <a:endParaRPr lang="en-US"/>
        </a:p>
      </dgm:t>
    </dgm:pt>
    <dgm:pt modelId="{EC4F2EDA-EBE4-BB40-BF74-2B14D493A1DF}" type="sibTrans" cxnId="{7EDA3D2A-AED3-2047-B43D-1E9AB29F0BC5}">
      <dgm:prSet/>
      <dgm:spPr/>
      <dgm:t>
        <a:bodyPr/>
        <a:lstStyle/>
        <a:p>
          <a:endParaRPr lang="en-US"/>
        </a:p>
      </dgm:t>
    </dgm:pt>
    <dgm:pt modelId="{898CA541-FE5A-FF4A-9255-8C6A64B3666E}">
      <dgm:prSet custT="1"/>
      <dgm:spPr/>
      <dgm:t>
        <a:bodyPr/>
        <a:lstStyle/>
        <a:p>
          <a:pPr rtl="0"/>
          <a:r>
            <a:rPr lang="en-US" sz="1400" dirty="0"/>
            <a:t>SSH client and server applications are widely available for most operating systems</a:t>
          </a:r>
        </a:p>
      </dgm:t>
    </dgm:pt>
    <dgm:pt modelId="{296D125A-48A7-C648-B2B3-06486922A312}" type="parTrans" cxnId="{04D40A9F-115C-5F40-868D-AA7A02A63396}">
      <dgm:prSet/>
      <dgm:spPr/>
      <dgm:t>
        <a:bodyPr/>
        <a:lstStyle/>
        <a:p>
          <a:endParaRPr lang="en-US"/>
        </a:p>
      </dgm:t>
    </dgm:pt>
    <dgm:pt modelId="{47D000C7-D942-A744-8E7F-A7962E9BC2B1}" type="sibTrans" cxnId="{04D40A9F-115C-5F40-868D-AA7A02A63396}">
      <dgm:prSet/>
      <dgm:spPr/>
      <dgm:t>
        <a:bodyPr/>
        <a:lstStyle/>
        <a:p>
          <a:endParaRPr lang="en-US"/>
        </a:p>
      </dgm:t>
    </dgm:pt>
    <dgm:pt modelId="{3D71B523-F233-924F-B793-216E16573958}">
      <dgm:prSet custT="1"/>
      <dgm:spPr/>
      <dgm:t>
        <a:bodyPr/>
        <a:lstStyle/>
        <a:p>
          <a:pPr rtl="0"/>
          <a:r>
            <a:rPr lang="en-US" sz="1200" dirty="0"/>
            <a:t>Has become the method of choice for remote login and X tunneling</a:t>
          </a:r>
        </a:p>
      </dgm:t>
    </dgm:pt>
    <dgm:pt modelId="{F0437732-E063-BB48-91FA-2FB65E3FAF3E}" type="parTrans" cxnId="{3E4FC89F-23A8-814D-A319-E73F0FEE1297}">
      <dgm:prSet/>
      <dgm:spPr/>
      <dgm:t>
        <a:bodyPr/>
        <a:lstStyle/>
        <a:p>
          <a:endParaRPr lang="en-US"/>
        </a:p>
      </dgm:t>
    </dgm:pt>
    <dgm:pt modelId="{D682443F-DACD-C64E-A3FC-7F82FE5D712F}" type="sibTrans" cxnId="{3E4FC89F-23A8-814D-A319-E73F0FEE1297}">
      <dgm:prSet/>
      <dgm:spPr/>
      <dgm:t>
        <a:bodyPr/>
        <a:lstStyle/>
        <a:p>
          <a:endParaRPr lang="en-US"/>
        </a:p>
      </dgm:t>
    </dgm:pt>
    <dgm:pt modelId="{A71DF61A-8717-F541-A90F-A269CCC0BE68}">
      <dgm:prSet custT="1"/>
      <dgm:spPr/>
      <dgm:t>
        <a:bodyPr/>
        <a:lstStyle/>
        <a:p>
          <a:pPr rtl="0"/>
          <a:r>
            <a:rPr lang="en-US" sz="1200" dirty="0"/>
            <a:t>Is rapidly becoming one of the most pervasive applications for encryption technology outside of embedded systems</a:t>
          </a:r>
        </a:p>
      </dgm:t>
    </dgm:pt>
    <dgm:pt modelId="{B18296FB-1085-3749-B14D-457FBE6B6FD5}" type="parTrans" cxnId="{1E142AF9-20C7-CF48-810A-64648C911F48}">
      <dgm:prSet/>
      <dgm:spPr/>
      <dgm:t>
        <a:bodyPr/>
        <a:lstStyle/>
        <a:p>
          <a:endParaRPr lang="en-US"/>
        </a:p>
      </dgm:t>
    </dgm:pt>
    <dgm:pt modelId="{F70BE2ED-E941-A544-A0EB-3FE908BEBBF8}" type="sibTrans" cxnId="{1E142AF9-20C7-CF48-810A-64648C911F48}">
      <dgm:prSet/>
      <dgm:spPr/>
      <dgm:t>
        <a:bodyPr/>
        <a:lstStyle/>
        <a:p>
          <a:endParaRPr lang="en-US"/>
        </a:p>
      </dgm:t>
    </dgm:pt>
    <dgm:pt modelId="{C4C4D5A0-00C9-4748-8E8C-8B90A905BCDA}" type="pres">
      <dgm:prSet presAssocID="{3756A1EF-A7AA-194D-B08D-F850A20D035F}" presName="compositeShape" presStyleCnt="0">
        <dgm:presLayoutVars>
          <dgm:chMax val="7"/>
          <dgm:dir/>
          <dgm:resizeHandles val="exact"/>
        </dgm:presLayoutVars>
      </dgm:prSet>
      <dgm:spPr/>
    </dgm:pt>
    <dgm:pt modelId="{BE95F79C-3779-9641-86F9-41B71D0EFB8D}" type="pres">
      <dgm:prSet presAssocID="{5744AD78-27B4-5246-9E56-93BDA94883C5}" presName="circ1" presStyleLbl="vennNode1" presStyleIdx="0" presStyleCnt="5"/>
      <dgm:spPr>
        <a:ln>
          <a:solidFill>
            <a:schemeClr val="tx2">
              <a:lumMod val="75000"/>
            </a:schemeClr>
          </a:solidFill>
        </a:ln>
      </dgm:spPr>
    </dgm:pt>
    <dgm:pt modelId="{9E0F2848-B81F-0647-86AC-605FA44547F1}" type="pres">
      <dgm:prSet presAssocID="{5744AD78-27B4-5246-9E56-93BDA94883C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C9ED159-B8F2-B645-AF6C-41AA87AA5DCD}" type="pres">
      <dgm:prSet presAssocID="{CFB7B681-A50F-4B4C-B52E-5D784D186394}" presName="circ2" presStyleLbl="vennNode1" presStyleIdx="1" presStyleCnt="5"/>
      <dgm:spPr>
        <a:ln>
          <a:solidFill>
            <a:schemeClr val="tx2">
              <a:lumMod val="75000"/>
            </a:schemeClr>
          </a:solidFill>
        </a:ln>
      </dgm:spPr>
    </dgm:pt>
    <dgm:pt modelId="{9729B67E-7F7E-7C42-BE9E-D6E84DF2EFA2}" type="pres">
      <dgm:prSet presAssocID="{CFB7B681-A50F-4B4C-B52E-5D784D18639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D9DD3D6-D62E-0E43-9597-323BCFD1FE44}" type="pres">
      <dgm:prSet presAssocID="{42926E24-268F-8C40-9324-DDBFAFA3F3AB}" presName="circ3" presStyleLbl="vennNode1" presStyleIdx="2" presStyleCnt="5"/>
      <dgm:spPr>
        <a:ln>
          <a:solidFill>
            <a:schemeClr val="tx2">
              <a:lumMod val="75000"/>
            </a:schemeClr>
          </a:solidFill>
        </a:ln>
      </dgm:spPr>
    </dgm:pt>
    <dgm:pt modelId="{9D8BBF0B-0E41-C941-BD2B-D2E6AEB8D500}" type="pres">
      <dgm:prSet presAssocID="{42926E24-268F-8C40-9324-DDBFAFA3F3AB}" presName="circ3Tx" presStyleLbl="revTx" presStyleIdx="0" presStyleCnt="0" custScaleX="114572">
        <dgm:presLayoutVars>
          <dgm:chMax val="0"/>
          <dgm:chPref val="0"/>
          <dgm:bulletEnabled val="1"/>
        </dgm:presLayoutVars>
      </dgm:prSet>
      <dgm:spPr/>
    </dgm:pt>
    <dgm:pt modelId="{24880C52-494B-2E44-9D04-E1CB3B7B52AB}" type="pres">
      <dgm:prSet presAssocID="{F8D9B76B-7F66-EA44-90BF-D379E654F1BC}" presName="circ4" presStyleLbl="vennNode1" presStyleIdx="3" presStyleCnt="5"/>
      <dgm:spPr>
        <a:ln>
          <a:solidFill>
            <a:schemeClr val="tx2">
              <a:lumMod val="75000"/>
            </a:schemeClr>
          </a:solidFill>
        </a:ln>
      </dgm:spPr>
    </dgm:pt>
    <dgm:pt modelId="{8E7C9912-89D3-4C41-8230-27CA7AE2247F}" type="pres">
      <dgm:prSet presAssocID="{F8D9B76B-7F66-EA44-90BF-D379E654F1BC}" presName="circ4Tx" presStyleLbl="revTx" presStyleIdx="0" presStyleCnt="0" custScaleX="116939" custLinFactNeighborX="-3051" custLinFactNeighborY="-8051">
        <dgm:presLayoutVars>
          <dgm:chMax val="0"/>
          <dgm:chPref val="0"/>
          <dgm:bulletEnabled val="1"/>
        </dgm:presLayoutVars>
      </dgm:prSet>
      <dgm:spPr/>
    </dgm:pt>
    <dgm:pt modelId="{61BC6099-4252-054E-876A-CD1D818CCB14}" type="pres">
      <dgm:prSet presAssocID="{898CA541-FE5A-FF4A-9255-8C6A64B3666E}" presName="circ5" presStyleLbl="vennNode1" presStyleIdx="4" presStyleCnt="5"/>
      <dgm:spPr>
        <a:ln>
          <a:solidFill>
            <a:schemeClr val="tx2">
              <a:lumMod val="75000"/>
            </a:schemeClr>
          </a:solidFill>
        </a:ln>
      </dgm:spPr>
    </dgm:pt>
    <dgm:pt modelId="{4FA535E4-9CFF-2B43-9F59-95A3030005B9}" type="pres">
      <dgm:prSet presAssocID="{898CA541-FE5A-FF4A-9255-8C6A64B3666E}" presName="circ5Tx" presStyleLbl="revTx" presStyleIdx="0" presStyleCnt="0" custLinFactNeighborX="-2797" custLinFactNeighborY="-13518">
        <dgm:presLayoutVars>
          <dgm:chMax val="0"/>
          <dgm:chPref val="0"/>
          <dgm:bulletEnabled val="1"/>
        </dgm:presLayoutVars>
      </dgm:prSet>
      <dgm:spPr/>
    </dgm:pt>
  </dgm:ptLst>
  <dgm:cxnLst>
    <dgm:cxn modelId="{6F89D20E-DD48-9643-8C1E-79A9795BFEC6}" type="presOf" srcId="{A71DF61A-8717-F541-A90F-A269CCC0BE68}" destId="{4FA535E4-9CFF-2B43-9F59-95A3030005B9}" srcOrd="0" destOrd="2" presId="urn:microsoft.com/office/officeart/2005/8/layout/venn1"/>
    <dgm:cxn modelId="{E01FA61C-87C5-394F-A0F0-7667AB18A9B2}" type="presOf" srcId="{3D71B523-F233-924F-B793-216E16573958}" destId="{4FA535E4-9CFF-2B43-9F59-95A3030005B9}" srcOrd="0" destOrd="1" presId="urn:microsoft.com/office/officeart/2005/8/layout/venn1"/>
    <dgm:cxn modelId="{7EDA3D2A-AED3-2047-B43D-1E9AB29F0BC5}" srcId="{3756A1EF-A7AA-194D-B08D-F850A20D035F}" destId="{F8D9B76B-7F66-EA44-90BF-D379E654F1BC}" srcOrd="3" destOrd="0" parTransId="{80846952-9552-6947-9327-8D8338CEA0DE}" sibTransId="{EC4F2EDA-EBE4-BB40-BF74-2B14D493A1DF}"/>
    <dgm:cxn modelId="{8B907B44-AE92-B248-BF17-D2AD9107B6C7}" type="presOf" srcId="{898CA541-FE5A-FF4A-9255-8C6A64B3666E}" destId="{4FA535E4-9CFF-2B43-9F59-95A3030005B9}" srcOrd="0" destOrd="0" presId="urn:microsoft.com/office/officeart/2005/8/layout/venn1"/>
    <dgm:cxn modelId="{2AC47255-A395-374E-812F-BA049003470D}" srcId="{3756A1EF-A7AA-194D-B08D-F850A20D035F}" destId="{42926E24-268F-8C40-9324-DDBFAFA3F3AB}" srcOrd="2" destOrd="0" parTransId="{D4B0B6C5-BD74-5442-85EE-3F753470418E}" sibTransId="{90108570-BCE5-A644-93A6-318F8E1FF0B6}"/>
    <dgm:cxn modelId="{92732B58-2330-7040-94B1-F112D31DA429}" srcId="{3756A1EF-A7AA-194D-B08D-F850A20D035F}" destId="{CFB7B681-A50F-4B4C-B52E-5D784D186394}" srcOrd="1" destOrd="0" parTransId="{60A379F6-F3E1-6046-BFC4-32D2C6DE5179}" sibTransId="{033348AB-DB64-F94D-A91C-68531CC5BD92}"/>
    <dgm:cxn modelId="{EBE4EB58-C853-9E40-9FE5-247493D2E2FA}" type="presOf" srcId="{F8D9B76B-7F66-EA44-90BF-D379E654F1BC}" destId="{8E7C9912-89D3-4C41-8230-27CA7AE2247F}" srcOrd="0" destOrd="0" presId="urn:microsoft.com/office/officeart/2005/8/layout/venn1"/>
    <dgm:cxn modelId="{B5DD4064-9AC7-764F-81C9-8F4F3E4FFF2E}" srcId="{3756A1EF-A7AA-194D-B08D-F850A20D035F}" destId="{5744AD78-27B4-5246-9E56-93BDA94883C5}" srcOrd="0" destOrd="0" parTransId="{2ED247AE-2DA1-5548-8F92-03A9E14D7CDA}" sibTransId="{48DD9264-6FA1-E446-8766-14ACE7A3D74D}"/>
    <dgm:cxn modelId="{75C09D67-480E-6A4C-9E68-76C75A26C274}" type="presOf" srcId="{42926E24-268F-8C40-9324-DDBFAFA3F3AB}" destId="{9D8BBF0B-0E41-C941-BD2B-D2E6AEB8D500}" srcOrd="0" destOrd="0" presId="urn:microsoft.com/office/officeart/2005/8/layout/venn1"/>
    <dgm:cxn modelId="{9F5D5B8B-991B-E942-8B98-87C643AE9A9F}" type="presOf" srcId="{CFB7B681-A50F-4B4C-B52E-5D784D186394}" destId="{9729B67E-7F7E-7C42-BE9E-D6E84DF2EFA2}" srcOrd="0" destOrd="0" presId="urn:microsoft.com/office/officeart/2005/8/layout/venn1"/>
    <dgm:cxn modelId="{C034829C-B17E-A447-8D82-22FCF9A9723A}" type="presOf" srcId="{5744AD78-27B4-5246-9E56-93BDA94883C5}" destId="{9E0F2848-B81F-0647-86AC-605FA44547F1}" srcOrd="0" destOrd="0" presId="urn:microsoft.com/office/officeart/2005/8/layout/venn1"/>
    <dgm:cxn modelId="{04D40A9F-115C-5F40-868D-AA7A02A63396}" srcId="{3756A1EF-A7AA-194D-B08D-F850A20D035F}" destId="{898CA541-FE5A-FF4A-9255-8C6A64B3666E}" srcOrd="4" destOrd="0" parTransId="{296D125A-48A7-C648-B2B3-06486922A312}" sibTransId="{47D000C7-D942-A744-8E7F-A7962E9BC2B1}"/>
    <dgm:cxn modelId="{3E4FC89F-23A8-814D-A319-E73F0FEE1297}" srcId="{898CA541-FE5A-FF4A-9255-8C6A64B3666E}" destId="{3D71B523-F233-924F-B793-216E16573958}" srcOrd="0" destOrd="0" parTransId="{F0437732-E063-BB48-91FA-2FB65E3FAF3E}" sibTransId="{D682443F-DACD-C64E-A3FC-7F82FE5D712F}"/>
    <dgm:cxn modelId="{EE58A3C8-081F-B442-B666-F4B921CBA33F}" type="presOf" srcId="{3756A1EF-A7AA-194D-B08D-F850A20D035F}" destId="{C4C4D5A0-00C9-4748-8E8C-8B90A905BCDA}" srcOrd="0" destOrd="0" presId="urn:microsoft.com/office/officeart/2005/8/layout/venn1"/>
    <dgm:cxn modelId="{1E142AF9-20C7-CF48-810A-64648C911F48}" srcId="{898CA541-FE5A-FF4A-9255-8C6A64B3666E}" destId="{A71DF61A-8717-F541-A90F-A269CCC0BE68}" srcOrd="1" destOrd="0" parTransId="{B18296FB-1085-3749-B14D-457FBE6B6FD5}" sibTransId="{F70BE2ED-E941-A544-A0EB-3FE908BEBBF8}"/>
    <dgm:cxn modelId="{516A5B03-2B13-A246-83C3-C29AFC5FFB03}" type="presParOf" srcId="{C4C4D5A0-00C9-4748-8E8C-8B90A905BCDA}" destId="{BE95F79C-3779-9641-86F9-41B71D0EFB8D}" srcOrd="0" destOrd="0" presId="urn:microsoft.com/office/officeart/2005/8/layout/venn1"/>
    <dgm:cxn modelId="{5366527A-0620-7845-BE87-4E33473813C8}" type="presParOf" srcId="{C4C4D5A0-00C9-4748-8E8C-8B90A905BCDA}" destId="{9E0F2848-B81F-0647-86AC-605FA44547F1}" srcOrd="1" destOrd="0" presId="urn:microsoft.com/office/officeart/2005/8/layout/venn1"/>
    <dgm:cxn modelId="{1C435631-95AC-7746-9D88-A386889B692D}" type="presParOf" srcId="{C4C4D5A0-00C9-4748-8E8C-8B90A905BCDA}" destId="{AC9ED159-B8F2-B645-AF6C-41AA87AA5DCD}" srcOrd="2" destOrd="0" presId="urn:microsoft.com/office/officeart/2005/8/layout/venn1"/>
    <dgm:cxn modelId="{6B4DDABF-8D9F-544A-B80E-CD4D62C046E3}" type="presParOf" srcId="{C4C4D5A0-00C9-4748-8E8C-8B90A905BCDA}" destId="{9729B67E-7F7E-7C42-BE9E-D6E84DF2EFA2}" srcOrd="3" destOrd="0" presId="urn:microsoft.com/office/officeart/2005/8/layout/venn1"/>
    <dgm:cxn modelId="{4F2F62E9-4BC0-AF40-94E7-B3574CBEB889}" type="presParOf" srcId="{C4C4D5A0-00C9-4748-8E8C-8B90A905BCDA}" destId="{ED9DD3D6-D62E-0E43-9597-323BCFD1FE44}" srcOrd="4" destOrd="0" presId="urn:microsoft.com/office/officeart/2005/8/layout/venn1"/>
    <dgm:cxn modelId="{1F28724B-ED39-0847-B4F2-C72C3ECB708A}" type="presParOf" srcId="{C4C4D5A0-00C9-4748-8E8C-8B90A905BCDA}" destId="{9D8BBF0B-0E41-C941-BD2B-D2E6AEB8D500}" srcOrd="5" destOrd="0" presId="urn:microsoft.com/office/officeart/2005/8/layout/venn1"/>
    <dgm:cxn modelId="{6E426C0E-FC15-204A-A420-1A0302A5FDC2}" type="presParOf" srcId="{C4C4D5A0-00C9-4748-8E8C-8B90A905BCDA}" destId="{24880C52-494B-2E44-9D04-E1CB3B7B52AB}" srcOrd="6" destOrd="0" presId="urn:microsoft.com/office/officeart/2005/8/layout/venn1"/>
    <dgm:cxn modelId="{93C09890-6DF3-1A45-9221-C7A2E45A51DB}" type="presParOf" srcId="{C4C4D5A0-00C9-4748-8E8C-8B90A905BCDA}" destId="{8E7C9912-89D3-4C41-8230-27CA7AE2247F}" srcOrd="7" destOrd="0" presId="urn:microsoft.com/office/officeart/2005/8/layout/venn1"/>
    <dgm:cxn modelId="{A939A291-424C-F84F-8C54-6BCD698082D9}" type="presParOf" srcId="{C4C4D5A0-00C9-4748-8E8C-8B90A905BCDA}" destId="{61BC6099-4252-054E-876A-CD1D818CCB14}" srcOrd="8" destOrd="0" presId="urn:microsoft.com/office/officeart/2005/8/layout/venn1"/>
    <dgm:cxn modelId="{E21298B6-1210-BD48-9CB4-1DC6A1294AA3}" type="presParOf" srcId="{C4C4D5A0-00C9-4748-8E8C-8B90A905BCDA}" destId="{4FA535E4-9CFF-2B43-9F59-95A3030005B9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A61B90-0B60-134C-88B5-19BEFDB8D06C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C3AD0-2BF2-8946-9C17-56B5111780DE}">
      <dgm:prSet custT="1"/>
      <dgm:spPr/>
      <dgm:t>
        <a:bodyPr/>
        <a:lstStyle/>
        <a:p>
          <a:r>
            <a:rPr lang="en-US" sz="1500" dirty="0"/>
            <a:t>The remote execution of a program</a:t>
          </a:r>
        </a:p>
      </dgm:t>
    </dgm:pt>
    <dgm:pt modelId="{04A298C7-CC2B-8B4A-8E18-4BCD92E13D05}" type="parTrans" cxnId="{690FD3BA-331C-4B4C-8C0F-E31FC579ACB9}">
      <dgm:prSet/>
      <dgm:spPr/>
      <dgm:t>
        <a:bodyPr/>
        <a:lstStyle/>
        <a:p>
          <a:endParaRPr lang="en-US"/>
        </a:p>
      </dgm:t>
    </dgm:pt>
    <dgm:pt modelId="{723A8397-8E79-4648-A365-E54587F41914}" type="sibTrans" cxnId="{690FD3BA-331C-4B4C-8C0F-E31FC579ACB9}">
      <dgm:prSet/>
      <dgm:spPr/>
      <dgm:t>
        <a:bodyPr/>
        <a:lstStyle/>
        <a:p>
          <a:endParaRPr lang="en-US"/>
        </a:p>
      </dgm:t>
    </dgm:pt>
    <dgm:pt modelId="{478CDF13-A0DA-C741-8F12-4CD7887D0CE8}">
      <dgm:prSet custT="1"/>
      <dgm:spPr/>
      <dgm:t>
        <a:bodyPr/>
        <a:lstStyle/>
        <a:p>
          <a:r>
            <a:rPr lang="en-US" sz="1500" dirty="0"/>
            <a:t>The program may be a shell, an application such as file transfer or e-mail, a system command, or some built-in subsystem</a:t>
          </a:r>
        </a:p>
      </dgm:t>
    </dgm:pt>
    <dgm:pt modelId="{8F76E9DF-797C-7B4B-B680-7718977C4893}" type="parTrans" cxnId="{9529BE95-AB1E-2449-88F1-7E24A91126C7}">
      <dgm:prSet/>
      <dgm:spPr/>
      <dgm:t>
        <a:bodyPr/>
        <a:lstStyle/>
        <a:p>
          <a:endParaRPr lang="en-US"/>
        </a:p>
      </dgm:t>
    </dgm:pt>
    <dgm:pt modelId="{0917A970-7B47-504E-8E4F-85C0A63A5FFB}" type="sibTrans" cxnId="{9529BE95-AB1E-2449-88F1-7E24A91126C7}">
      <dgm:prSet/>
      <dgm:spPr/>
      <dgm:t>
        <a:bodyPr/>
        <a:lstStyle/>
        <a:p>
          <a:endParaRPr lang="en-US"/>
        </a:p>
      </dgm:t>
    </dgm:pt>
    <dgm:pt modelId="{AF8E1F3F-7E6E-B14D-8ABF-25845E1FD183}">
      <dgm:prSet custT="1"/>
      <dgm:spPr/>
      <dgm:t>
        <a:bodyPr/>
        <a:lstStyle/>
        <a:p>
          <a:r>
            <a:rPr lang="en-US" sz="1500" dirty="0"/>
            <a:t>Once a session channel is opened, subsequent requests are used to start the remote program</a:t>
          </a:r>
        </a:p>
      </dgm:t>
    </dgm:pt>
    <dgm:pt modelId="{E2815C98-FB0B-2A4E-B88E-DF7CD4315CB5}" type="parTrans" cxnId="{F8762D51-CFF1-D146-832B-772C068D83A7}">
      <dgm:prSet/>
      <dgm:spPr/>
      <dgm:t>
        <a:bodyPr/>
        <a:lstStyle/>
        <a:p>
          <a:endParaRPr lang="en-US"/>
        </a:p>
      </dgm:t>
    </dgm:pt>
    <dgm:pt modelId="{1E38BDAA-52DD-C448-B2DA-8E0447EF762D}" type="sibTrans" cxnId="{F8762D51-CFF1-D146-832B-772C068D83A7}">
      <dgm:prSet/>
      <dgm:spPr/>
      <dgm:t>
        <a:bodyPr/>
        <a:lstStyle/>
        <a:p>
          <a:endParaRPr lang="en-US"/>
        </a:p>
      </dgm:t>
    </dgm:pt>
    <dgm:pt modelId="{DF3DBA20-5434-CE40-B755-4C55F395FC10}">
      <dgm:prSet custT="1"/>
      <dgm:spPr/>
      <dgm:t>
        <a:bodyPr/>
        <a:lstStyle/>
        <a:p>
          <a:r>
            <a:rPr lang="en-US" sz="2000" dirty="0"/>
            <a:t>X11</a:t>
          </a:r>
        </a:p>
      </dgm:t>
    </dgm:pt>
    <dgm:pt modelId="{F39226D5-11E9-1043-89F5-D49D95018949}" type="parTrans" cxnId="{362B241E-E27B-7740-916A-2F22BBE3E1BB}">
      <dgm:prSet/>
      <dgm:spPr/>
      <dgm:t>
        <a:bodyPr/>
        <a:lstStyle/>
        <a:p>
          <a:endParaRPr lang="en-US"/>
        </a:p>
      </dgm:t>
    </dgm:pt>
    <dgm:pt modelId="{A9305C7B-056F-7847-BF6C-E92A2B72F698}" type="sibTrans" cxnId="{362B241E-E27B-7740-916A-2F22BBE3E1BB}">
      <dgm:prSet/>
      <dgm:spPr/>
      <dgm:t>
        <a:bodyPr/>
        <a:lstStyle/>
        <a:p>
          <a:endParaRPr lang="en-US"/>
        </a:p>
      </dgm:t>
    </dgm:pt>
    <dgm:pt modelId="{D08EE2DC-9939-DE49-A97D-C60E114BCFE8}">
      <dgm:prSet custT="1"/>
      <dgm:spPr/>
      <dgm:t>
        <a:bodyPr/>
        <a:lstStyle/>
        <a:p>
          <a:r>
            <a:rPr lang="en-US" sz="1500" dirty="0"/>
            <a:t>X allows applications to run on a network server but to be displayed on a desktop machine</a:t>
          </a:r>
        </a:p>
      </dgm:t>
    </dgm:pt>
    <dgm:pt modelId="{5BA12D17-9BE1-7746-8587-C6B2C5D3F1FC}" type="parTrans" cxnId="{B8C1502B-17DB-0640-9307-FBE2F46C7429}">
      <dgm:prSet/>
      <dgm:spPr/>
      <dgm:t>
        <a:bodyPr/>
        <a:lstStyle/>
        <a:p>
          <a:endParaRPr lang="en-US"/>
        </a:p>
      </dgm:t>
    </dgm:pt>
    <dgm:pt modelId="{4DA89964-3E99-D14F-BFCF-D05157908E0C}" type="sibTrans" cxnId="{B8C1502B-17DB-0640-9307-FBE2F46C7429}">
      <dgm:prSet/>
      <dgm:spPr/>
      <dgm:t>
        <a:bodyPr/>
        <a:lstStyle/>
        <a:p>
          <a:endParaRPr lang="en-US"/>
        </a:p>
      </dgm:t>
    </dgm:pt>
    <dgm:pt modelId="{ABAA92C3-B29A-9C4C-ACFE-407489FC0101}">
      <dgm:prSet custT="1"/>
      <dgm:spPr/>
      <dgm:t>
        <a:bodyPr/>
        <a:lstStyle/>
        <a:p>
          <a:r>
            <a:rPr lang="en-US" sz="2000" dirty="0"/>
            <a:t>Forwarded-tcpip</a:t>
          </a:r>
        </a:p>
      </dgm:t>
    </dgm:pt>
    <dgm:pt modelId="{3446B172-7747-E749-9C7A-B7E4922B779A}" type="parTrans" cxnId="{256C6760-F2B6-2C47-921E-C211AD22ACE9}">
      <dgm:prSet/>
      <dgm:spPr/>
      <dgm:t>
        <a:bodyPr/>
        <a:lstStyle/>
        <a:p>
          <a:endParaRPr lang="en-US"/>
        </a:p>
      </dgm:t>
    </dgm:pt>
    <dgm:pt modelId="{8F0C7B18-6A2B-1A4F-93B9-AAF978702EFB}" type="sibTrans" cxnId="{256C6760-F2B6-2C47-921E-C211AD22ACE9}">
      <dgm:prSet/>
      <dgm:spPr/>
      <dgm:t>
        <a:bodyPr/>
        <a:lstStyle/>
        <a:p>
          <a:endParaRPr lang="en-US"/>
        </a:p>
      </dgm:t>
    </dgm:pt>
    <dgm:pt modelId="{281F673B-11DA-CF41-878C-CEB09F67B668}">
      <dgm:prSet custT="1"/>
      <dgm:spPr/>
      <dgm:t>
        <a:bodyPr/>
        <a:lstStyle/>
        <a:p>
          <a:r>
            <a:rPr lang="en-US" sz="1500" dirty="0"/>
            <a:t>Remote port forwarding</a:t>
          </a:r>
        </a:p>
      </dgm:t>
    </dgm:pt>
    <dgm:pt modelId="{78F2CAD4-4532-A94C-9035-5B9C33215BBD}" type="parTrans" cxnId="{FD0F7A0F-5672-9E49-AFB1-3546D29490C7}">
      <dgm:prSet/>
      <dgm:spPr/>
      <dgm:t>
        <a:bodyPr/>
        <a:lstStyle/>
        <a:p>
          <a:endParaRPr lang="en-US"/>
        </a:p>
      </dgm:t>
    </dgm:pt>
    <dgm:pt modelId="{BC29F76D-2B58-5B4C-B3F5-0EB5DECAAC1F}" type="sibTrans" cxnId="{FD0F7A0F-5672-9E49-AFB1-3546D29490C7}">
      <dgm:prSet/>
      <dgm:spPr/>
      <dgm:t>
        <a:bodyPr/>
        <a:lstStyle/>
        <a:p>
          <a:endParaRPr lang="en-US"/>
        </a:p>
      </dgm:t>
    </dgm:pt>
    <dgm:pt modelId="{BDD32F27-DA80-1A4C-92F9-303799B84823}">
      <dgm:prSet custT="1"/>
      <dgm:spPr/>
      <dgm:t>
        <a:bodyPr/>
        <a:lstStyle/>
        <a:p>
          <a:r>
            <a:rPr lang="en-US" sz="2000" dirty="0"/>
            <a:t>Direct-tcpip</a:t>
          </a:r>
        </a:p>
      </dgm:t>
    </dgm:pt>
    <dgm:pt modelId="{5518733A-CA46-6347-AAB8-F3DF190F402A}" type="parTrans" cxnId="{EC6F3A0D-B6BF-B04D-B162-3C8A37442BE8}">
      <dgm:prSet/>
      <dgm:spPr/>
      <dgm:t>
        <a:bodyPr/>
        <a:lstStyle/>
        <a:p>
          <a:endParaRPr lang="en-US"/>
        </a:p>
      </dgm:t>
    </dgm:pt>
    <dgm:pt modelId="{D6EE406D-5AC9-944B-9A3B-B35449E38276}" type="sibTrans" cxnId="{EC6F3A0D-B6BF-B04D-B162-3C8A37442BE8}">
      <dgm:prSet/>
      <dgm:spPr/>
      <dgm:t>
        <a:bodyPr/>
        <a:lstStyle/>
        <a:p>
          <a:endParaRPr lang="en-US"/>
        </a:p>
      </dgm:t>
    </dgm:pt>
    <dgm:pt modelId="{C35C0FE2-BA79-724A-8E28-F08803A4ABD7}">
      <dgm:prSet custT="1"/>
      <dgm:spPr/>
      <dgm:t>
        <a:bodyPr/>
        <a:lstStyle/>
        <a:p>
          <a:r>
            <a:rPr lang="en-US" sz="1500" dirty="0"/>
            <a:t>Local port forwarding</a:t>
          </a:r>
        </a:p>
      </dgm:t>
    </dgm:pt>
    <dgm:pt modelId="{66CB0E7F-EE6C-9442-9E13-F66C43303FA8}" type="parTrans" cxnId="{AC92575B-4F72-3949-888A-FA239EE82D38}">
      <dgm:prSet/>
      <dgm:spPr/>
      <dgm:t>
        <a:bodyPr/>
        <a:lstStyle/>
        <a:p>
          <a:endParaRPr lang="en-US"/>
        </a:p>
      </dgm:t>
    </dgm:pt>
    <dgm:pt modelId="{5F7FC862-350C-EE4C-9C12-B3BF21B4264C}" type="sibTrans" cxnId="{AC92575B-4F72-3949-888A-FA239EE82D38}">
      <dgm:prSet/>
      <dgm:spPr/>
      <dgm:t>
        <a:bodyPr/>
        <a:lstStyle/>
        <a:p>
          <a:endParaRPr lang="en-US"/>
        </a:p>
      </dgm:t>
    </dgm:pt>
    <dgm:pt modelId="{1D1DE8B2-A18D-CA4B-9253-3E0DD1612FEB}">
      <dgm:prSet phldrT="[Text]" custT="1"/>
      <dgm:spPr/>
      <dgm:t>
        <a:bodyPr/>
        <a:lstStyle/>
        <a:p>
          <a:r>
            <a:rPr lang="en-US" sz="2000" dirty="0"/>
            <a:t>Session</a:t>
          </a:r>
        </a:p>
      </dgm:t>
    </dgm:pt>
    <dgm:pt modelId="{61478217-3828-894C-BEE5-473E736C9208}" type="parTrans" cxnId="{DCF4A2F9-08B9-944A-B3A0-9394BBCDC694}">
      <dgm:prSet/>
      <dgm:spPr/>
      <dgm:t>
        <a:bodyPr/>
        <a:lstStyle/>
        <a:p>
          <a:endParaRPr lang="en-US"/>
        </a:p>
      </dgm:t>
    </dgm:pt>
    <dgm:pt modelId="{F2C94D35-4A5D-8744-A58E-B877142A512A}" type="sibTrans" cxnId="{DCF4A2F9-08B9-944A-B3A0-9394BBCDC694}">
      <dgm:prSet/>
      <dgm:spPr/>
      <dgm:t>
        <a:bodyPr/>
        <a:lstStyle/>
        <a:p>
          <a:endParaRPr lang="en-US"/>
        </a:p>
      </dgm:t>
    </dgm:pt>
    <dgm:pt modelId="{1D1DC175-156A-924D-A109-53FCAAFDB97E}">
      <dgm:prSet custT="1"/>
      <dgm:spPr/>
      <dgm:t>
        <a:bodyPr/>
        <a:lstStyle/>
        <a:p>
          <a:r>
            <a:rPr lang="en-US" sz="1500" dirty="0"/>
            <a:t>Refers to the X Window System, a computer software system and network protocol that provides a graphical user interface (GUI) for networked computers</a:t>
          </a:r>
        </a:p>
      </dgm:t>
    </dgm:pt>
    <dgm:pt modelId="{B96C3BBC-DDF7-CB43-B510-45BE8C899658}" type="parTrans" cxnId="{EF616390-8853-BF4C-9418-88A75C0AB110}">
      <dgm:prSet/>
      <dgm:spPr/>
      <dgm:t>
        <a:bodyPr/>
        <a:lstStyle/>
        <a:p>
          <a:endParaRPr lang="en-US"/>
        </a:p>
      </dgm:t>
    </dgm:pt>
    <dgm:pt modelId="{30250446-C89B-2144-9994-9F12CA0F554E}" type="sibTrans" cxnId="{EF616390-8853-BF4C-9418-88A75C0AB110}">
      <dgm:prSet/>
      <dgm:spPr/>
      <dgm:t>
        <a:bodyPr/>
        <a:lstStyle/>
        <a:p>
          <a:endParaRPr lang="en-US"/>
        </a:p>
      </dgm:t>
    </dgm:pt>
    <dgm:pt modelId="{0E239BCA-0BF2-A34B-869D-243001118BC0}" type="pres">
      <dgm:prSet presAssocID="{54A61B90-0B60-134C-88B5-19BEFDB8D06C}" presName="linear" presStyleCnt="0">
        <dgm:presLayoutVars>
          <dgm:dir/>
          <dgm:animLvl val="lvl"/>
          <dgm:resizeHandles val="exact"/>
        </dgm:presLayoutVars>
      </dgm:prSet>
      <dgm:spPr/>
    </dgm:pt>
    <dgm:pt modelId="{6CB012E6-36D6-6E41-B7AF-0AC273FB1682}" type="pres">
      <dgm:prSet presAssocID="{1D1DE8B2-A18D-CA4B-9253-3E0DD1612FEB}" presName="parentLin" presStyleCnt="0"/>
      <dgm:spPr/>
    </dgm:pt>
    <dgm:pt modelId="{71E02697-5FB8-8943-9445-E758B783B071}" type="pres">
      <dgm:prSet presAssocID="{1D1DE8B2-A18D-CA4B-9253-3E0DD1612FEB}" presName="parentLeftMargin" presStyleLbl="node1" presStyleIdx="0" presStyleCnt="4"/>
      <dgm:spPr/>
    </dgm:pt>
    <dgm:pt modelId="{1DA7454D-FB15-6140-8D23-6F5B2658B7F4}" type="pres">
      <dgm:prSet presAssocID="{1D1DE8B2-A18D-CA4B-9253-3E0DD1612F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59E775-E845-8F4A-9301-2ED4BC010166}" type="pres">
      <dgm:prSet presAssocID="{1D1DE8B2-A18D-CA4B-9253-3E0DD1612FEB}" presName="negativeSpace" presStyleCnt="0"/>
      <dgm:spPr/>
    </dgm:pt>
    <dgm:pt modelId="{C2D14126-71F9-D548-8283-A86153BF8ED6}" type="pres">
      <dgm:prSet presAssocID="{1D1DE8B2-A18D-CA4B-9253-3E0DD1612FEB}" presName="childText" presStyleLbl="conFgAcc1" presStyleIdx="0" presStyleCnt="4">
        <dgm:presLayoutVars>
          <dgm:bulletEnabled val="1"/>
        </dgm:presLayoutVars>
      </dgm:prSet>
      <dgm:spPr/>
    </dgm:pt>
    <dgm:pt modelId="{33152B64-4A5A-8F44-975C-9E4F712800A0}" type="pres">
      <dgm:prSet presAssocID="{F2C94D35-4A5D-8744-A58E-B877142A512A}" presName="spaceBetweenRectangles" presStyleCnt="0"/>
      <dgm:spPr/>
    </dgm:pt>
    <dgm:pt modelId="{EEB486B2-FDB7-D543-94BA-774D643D138F}" type="pres">
      <dgm:prSet presAssocID="{DF3DBA20-5434-CE40-B755-4C55F395FC10}" presName="parentLin" presStyleCnt="0"/>
      <dgm:spPr/>
    </dgm:pt>
    <dgm:pt modelId="{154AE793-69BC-9141-8580-52F97D70AF70}" type="pres">
      <dgm:prSet presAssocID="{DF3DBA20-5434-CE40-B755-4C55F395FC10}" presName="parentLeftMargin" presStyleLbl="node1" presStyleIdx="0" presStyleCnt="4"/>
      <dgm:spPr/>
    </dgm:pt>
    <dgm:pt modelId="{094C98E2-5987-B142-8AC5-A1F1B92E444E}" type="pres">
      <dgm:prSet presAssocID="{DF3DBA20-5434-CE40-B755-4C55F395FC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F0A687-BD54-9C4B-B59F-09310464D376}" type="pres">
      <dgm:prSet presAssocID="{DF3DBA20-5434-CE40-B755-4C55F395FC10}" presName="negativeSpace" presStyleCnt="0"/>
      <dgm:spPr/>
    </dgm:pt>
    <dgm:pt modelId="{7B2CC914-732D-2F44-A8A4-0C509EBF996F}" type="pres">
      <dgm:prSet presAssocID="{DF3DBA20-5434-CE40-B755-4C55F395FC10}" presName="childText" presStyleLbl="conFgAcc1" presStyleIdx="1" presStyleCnt="4">
        <dgm:presLayoutVars>
          <dgm:bulletEnabled val="1"/>
        </dgm:presLayoutVars>
      </dgm:prSet>
      <dgm:spPr/>
    </dgm:pt>
    <dgm:pt modelId="{5FF773E0-484C-7D4C-858B-2B55CFF87555}" type="pres">
      <dgm:prSet presAssocID="{A9305C7B-056F-7847-BF6C-E92A2B72F698}" presName="spaceBetweenRectangles" presStyleCnt="0"/>
      <dgm:spPr/>
    </dgm:pt>
    <dgm:pt modelId="{EB71180D-3F95-6045-8F75-8FC97205721E}" type="pres">
      <dgm:prSet presAssocID="{ABAA92C3-B29A-9C4C-ACFE-407489FC0101}" presName="parentLin" presStyleCnt="0"/>
      <dgm:spPr/>
    </dgm:pt>
    <dgm:pt modelId="{29924D9B-5B6A-1646-9B77-0F50E718178F}" type="pres">
      <dgm:prSet presAssocID="{ABAA92C3-B29A-9C4C-ACFE-407489FC0101}" presName="parentLeftMargin" presStyleLbl="node1" presStyleIdx="1" presStyleCnt="4"/>
      <dgm:spPr/>
    </dgm:pt>
    <dgm:pt modelId="{15748A55-C74F-0F40-B61B-FA184F21642F}" type="pres">
      <dgm:prSet presAssocID="{ABAA92C3-B29A-9C4C-ACFE-407489FC010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D540D7-2038-AC4A-A1B6-CFBBA1D233BD}" type="pres">
      <dgm:prSet presAssocID="{ABAA92C3-B29A-9C4C-ACFE-407489FC0101}" presName="negativeSpace" presStyleCnt="0"/>
      <dgm:spPr/>
    </dgm:pt>
    <dgm:pt modelId="{A4B3F52F-D8A5-1D49-9AF0-4EAC743BEC4A}" type="pres">
      <dgm:prSet presAssocID="{ABAA92C3-B29A-9C4C-ACFE-407489FC0101}" presName="childText" presStyleLbl="conFgAcc1" presStyleIdx="2" presStyleCnt="4">
        <dgm:presLayoutVars>
          <dgm:bulletEnabled val="1"/>
        </dgm:presLayoutVars>
      </dgm:prSet>
      <dgm:spPr/>
    </dgm:pt>
    <dgm:pt modelId="{78FAD829-AE97-3844-A2D6-8A307731CD4E}" type="pres">
      <dgm:prSet presAssocID="{8F0C7B18-6A2B-1A4F-93B9-AAF978702EFB}" presName="spaceBetweenRectangles" presStyleCnt="0"/>
      <dgm:spPr/>
    </dgm:pt>
    <dgm:pt modelId="{1D1CE270-1261-E94B-AE1B-E2B7D0723142}" type="pres">
      <dgm:prSet presAssocID="{BDD32F27-DA80-1A4C-92F9-303799B84823}" presName="parentLin" presStyleCnt="0"/>
      <dgm:spPr/>
    </dgm:pt>
    <dgm:pt modelId="{3B8DB51D-1A7A-E748-83A4-566771FBA925}" type="pres">
      <dgm:prSet presAssocID="{BDD32F27-DA80-1A4C-92F9-303799B84823}" presName="parentLeftMargin" presStyleLbl="node1" presStyleIdx="2" presStyleCnt="4"/>
      <dgm:spPr/>
    </dgm:pt>
    <dgm:pt modelId="{9C78EE69-B943-B04D-855A-5D3B4103AF29}" type="pres">
      <dgm:prSet presAssocID="{BDD32F27-DA80-1A4C-92F9-303799B8482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ECFEE4D-A8E8-6941-8E29-5382D88D39BC}" type="pres">
      <dgm:prSet presAssocID="{BDD32F27-DA80-1A4C-92F9-303799B84823}" presName="negativeSpace" presStyleCnt="0"/>
      <dgm:spPr/>
    </dgm:pt>
    <dgm:pt modelId="{B4413AC2-262A-3441-A5BF-4F661BD54558}" type="pres">
      <dgm:prSet presAssocID="{BDD32F27-DA80-1A4C-92F9-303799B8482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6F3A0D-B6BF-B04D-B162-3C8A37442BE8}" srcId="{54A61B90-0B60-134C-88B5-19BEFDB8D06C}" destId="{BDD32F27-DA80-1A4C-92F9-303799B84823}" srcOrd="3" destOrd="0" parTransId="{5518733A-CA46-6347-AAB8-F3DF190F402A}" sibTransId="{D6EE406D-5AC9-944B-9A3B-B35449E38276}"/>
    <dgm:cxn modelId="{FD0F7A0F-5672-9E49-AFB1-3546D29490C7}" srcId="{ABAA92C3-B29A-9C4C-ACFE-407489FC0101}" destId="{281F673B-11DA-CF41-878C-CEB09F67B668}" srcOrd="0" destOrd="0" parTransId="{78F2CAD4-4532-A94C-9035-5B9C33215BBD}" sibTransId="{BC29F76D-2B58-5B4C-B3F5-0EB5DECAAC1F}"/>
    <dgm:cxn modelId="{19FD6415-3D73-9342-9FE2-271039A950C6}" type="presOf" srcId="{54A61B90-0B60-134C-88B5-19BEFDB8D06C}" destId="{0E239BCA-0BF2-A34B-869D-243001118BC0}" srcOrd="0" destOrd="0" presId="urn:microsoft.com/office/officeart/2005/8/layout/list1"/>
    <dgm:cxn modelId="{362B241E-E27B-7740-916A-2F22BBE3E1BB}" srcId="{54A61B90-0B60-134C-88B5-19BEFDB8D06C}" destId="{DF3DBA20-5434-CE40-B755-4C55F395FC10}" srcOrd="1" destOrd="0" parTransId="{F39226D5-11E9-1043-89F5-D49D95018949}" sibTransId="{A9305C7B-056F-7847-BF6C-E92A2B72F698}"/>
    <dgm:cxn modelId="{C3CB4C25-36BD-1C4B-89F2-01CF85CA9E5A}" type="presOf" srcId="{BDD32F27-DA80-1A4C-92F9-303799B84823}" destId="{3B8DB51D-1A7A-E748-83A4-566771FBA925}" srcOrd="0" destOrd="0" presId="urn:microsoft.com/office/officeart/2005/8/layout/list1"/>
    <dgm:cxn modelId="{B8C1502B-17DB-0640-9307-FBE2F46C7429}" srcId="{DF3DBA20-5434-CE40-B755-4C55F395FC10}" destId="{D08EE2DC-9939-DE49-A97D-C60E114BCFE8}" srcOrd="1" destOrd="0" parTransId="{5BA12D17-9BE1-7746-8587-C6B2C5D3F1FC}" sibTransId="{4DA89964-3E99-D14F-BFCF-D05157908E0C}"/>
    <dgm:cxn modelId="{FABF0B35-ABCA-0E47-9893-B6E9FA42E00A}" type="presOf" srcId="{C35C0FE2-BA79-724A-8E28-F08803A4ABD7}" destId="{B4413AC2-262A-3441-A5BF-4F661BD54558}" srcOrd="0" destOrd="0" presId="urn:microsoft.com/office/officeart/2005/8/layout/list1"/>
    <dgm:cxn modelId="{ECF6F046-F914-464A-B8AE-A403CC1BCABC}" type="presOf" srcId="{1D1DE8B2-A18D-CA4B-9253-3E0DD1612FEB}" destId="{71E02697-5FB8-8943-9445-E758B783B071}" srcOrd="0" destOrd="0" presId="urn:microsoft.com/office/officeart/2005/8/layout/list1"/>
    <dgm:cxn modelId="{A93E5F48-F788-D042-9219-161AF5C959A4}" type="presOf" srcId="{478CDF13-A0DA-C741-8F12-4CD7887D0CE8}" destId="{C2D14126-71F9-D548-8283-A86153BF8ED6}" srcOrd="0" destOrd="1" presId="urn:microsoft.com/office/officeart/2005/8/layout/list1"/>
    <dgm:cxn modelId="{F8762D51-CFF1-D146-832B-772C068D83A7}" srcId="{1D1DE8B2-A18D-CA4B-9253-3E0DD1612FEB}" destId="{AF8E1F3F-7E6E-B14D-8ABF-25845E1FD183}" srcOrd="2" destOrd="0" parTransId="{E2815C98-FB0B-2A4E-B88E-DF7CD4315CB5}" sibTransId="{1E38BDAA-52DD-C448-B2DA-8E0447EF762D}"/>
    <dgm:cxn modelId="{31F56659-0FDE-864C-80B5-EA5C508DD8DA}" type="presOf" srcId="{DF3DBA20-5434-CE40-B755-4C55F395FC10}" destId="{094C98E2-5987-B142-8AC5-A1F1B92E444E}" srcOrd="1" destOrd="0" presId="urn:microsoft.com/office/officeart/2005/8/layout/list1"/>
    <dgm:cxn modelId="{AC92575B-4F72-3949-888A-FA239EE82D38}" srcId="{BDD32F27-DA80-1A4C-92F9-303799B84823}" destId="{C35C0FE2-BA79-724A-8E28-F08803A4ABD7}" srcOrd="0" destOrd="0" parTransId="{66CB0E7F-EE6C-9442-9E13-F66C43303FA8}" sibTransId="{5F7FC862-350C-EE4C-9C12-B3BF21B4264C}"/>
    <dgm:cxn modelId="{256C6760-F2B6-2C47-921E-C211AD22ACE9}" srcId="{54A61B90-0B60-134C-88B5-19BEFDB8D06C}" destId="{ABAA92C3-B29A-9C4C-ACFE-407489FC0101}" srcOrd="2" destOrd="0" parTransId="{3446B172-7747-E749-9C7A-B7E4922B779A}" sibTransId="{8F0C7B18-6A2B-1A4F-93B9-AAF978702EFB}"/>
    <dgm:cxn modelId="{80CDFD64-B0E8-6341-8BF5-C349288EEB3D}" type="presOf" srcId="{ABAA92C3-B29A-9C4C-ACFE-407489FC0101}" destId="{29924D9B-5B6A-1646-9B77-0F50E718178F}" srcOrd="0" destOrd="0" presId="urn:microsoft.com/office/officeart/2005/8/layout/list1"/>
    <dgm:cxn modelId="{4F6B8578-39F3-AD45-BE3D-FB2A337233BD}" type="presOf" srcId="{D08EE2DC-9939-DE49-A97D-C60E114BCFE8}" destId="{7B2CC914-732D-2F44-A8A4-0C509EBF996F}" srcOrd="0" destOrd="1" presId="urn:microsoft.com/office/officeart/2005/8/layout/list1"/>
    <dgm:cxn modelId="{EF616390-8853-BF4C-9418-88A75C0AB110}" srcId="{DF3DBA20-5434-CE40-B755-4C55F395FC10}" destId="{1D1DC175-156A-924D-A109-53FCAAFDB97E}" srcOrd="0" destOrd="0" parTransId="{B96C3BBC-DDF7-CB43-B510-45BE8C899658}" sibTransId="{30250446-C89B-2144-9994-9F12CA0F554E}"/>
    <dgm:cxn modelId="{9529BE95-AB1E-2449-88F1-7E24A91126C7}" srcId="{1D1DE8B2-A18D-CA4B-9253-3E0DD1612FEB}" destId="{478CDF13-A0DA-C741-8F12-4CD7887D0CE8}" srcOrd="1" destOrd="0" parTransId="{8F76E9DF-797C-7B4B-B680-7718977C4893}" sibTransId="{0917A970-7B47-504E-8E4F-85C0A63A5FFB}"/>
    <dgm:cxn modelId="{DA931EAB-2585-EC4F-B9C3-38D794CE68C5}" type="presOf" srcId="{1D1DE8B2-A18D-CA4B-9253-3E0DD1612FEB}" destId="{1DA7454D-FB15-6140-8D23-6F5B2658B7F4}" srcOrd="1" destOrd="0" presId="urn:microsoft.com/office/officeart/2005/8/layout/list1"/>
    <dgm:cxn modelId="{69A46DAD-F814-FD4A-B087-E1F696EF2C0E}" type="presOf" srcId="{C8EC3AD0-2BF2-8946-9C17-56B5111780DE}" destId="{C2D14126-71F9-D548-8283-A86153BF8ED6}" srcOrd="0" destOrd="0" presId="urn:microsoft.com/office/officeart/2005/8/layout/list1"/>
    <dgm:cxn modelId="{387D51B0-8BFE-8243-A5D8-7CB75058DCE5}" type="presOf" srcId="{ABAA92C3-B29A-9C4C-ACFE-407489FC0101}" destId="{15748A55-C74F-0F40-B61B-FA184F21642F}" srcOrd="1" destOrd="0" presId="urn:microsoft.com/office/officeart/2005/8/layout/list1"/>
    <dgm:cxn modelId="{690FD3BA-331C-4B4C-8C0F-E31FC579ACB9}" srcId="{1D1DE8B2-A18D-CA4B-9253-3E0DD1612FEB}" destId="{C8EC3AD0-2BF2-8946-9C17-56B5111780DE}" srcOrd="0" destOrd="0" parTransId="{04A298C7-CC2B-8B4A-8E18-4BCD92E13D05}" sibTransId="{723A8397-8E79-4648-A365-E54587F41914}"/>
    <dgm:cxn modelId="{C4D8A3D2-7068-4646-9BC6-68AEEE32B3A9}" type="presOf" srcId="{BDD32F27-DA80-1A4C-92F9-303799B84823}" destId="{9C78EE69-B943-B04D-855A-5D3B4103AF29}" srcOrd="1" destOrd="0" presId="urn:microsoft.com/office/officeart/2005/8/layout/list1"/>
    <dgm:cxn modelId="{81650BD5-AAD4-1240-9D65-77144D22EAB1}" type="presOf" srcId="{AF8E1F3F-7E6E-B14D-8ABF-25845E1FD183}" destId="{C2D14126-71F9-D548-8283-A86153BF8ED6}" srcOrd="0" destOrd="2" presId="urn:microsoft.com/office/officeart/2005/8/layout/list1"/>
    <dgm:cxn modelId="{990ED4DB-5F59-E14C-8644-0E041D61678D}" type="presOf" srcId="{DF3DBA20-5434-CE40-B755-4C55F395FC10}" destId="{154AE793-69BC-9141-8580-52F97D70AF70}" srcOrd="0" destOrd="0" presId="urn:microsoft.com/office/officeart/2005/8/layout/list1"/>
    <dgm:cxn modelId="{571A58E3-5955-5F4C-820E-4B682F759BFC}" type="presOf" srcId="{1D1DC175-156A-924D-A109-53FCAAFDB97E}" destId="{7B2CC914-732D-2F44-A8A4-0C509EBF996F}" srcOrd="0" destOrd="0" presId="urn:microsoft.com/office/officeart/2005/8/layout/list1"/>
    <dgm:cxn modelId="{DCF4A2F9-08B9-944A-B3A0-9394BBCDC694}" srcId="{54A61B90-0B60-134C-88B5-19BEFDB8D06C}" destId="{1D1DE8B2-A18D-CA4B-9253-3E0DD1612FEB}" srcOrd="0" destOrd="0" parTransId="{61478217-3828-894C-BEE5-473E736C9208}" sibTransId="{F2C94D35-4A5D-8744-A58E-B877142A512A}"/>
    <dgm:cxn modelId="{B2987DFD-2DE5-8C40-9433-36A039DEA68B}" type="presOf" srcId="{281F673B-11DA-CF41-878C-CEB09F67B668}" destId="{A4B3F52F-D8A5-1D49-9AF0-4EAC743BEC4A}" srcOrd="0" destOrd="0" presId="urn:microsoft.com/office/officeart/2005/8/layout/list1"/>
    <dgm:cxn modelId="{363D99E0-692F-0646-9141-8E3D62701B52}" type="presParOf" srcId="{0E239BCA-0BF2-A34B-869D-243001118BC0}" destId="{6CB012E6-36D6-6E41-B7AF-0AC273FB1682}" srcOrd="0" destOrd="0" presId="urn:microsoft.com/office/officeart/2005/8/layout/list1"/>
    <dgm:cxn modelId="{2E33C2B0-1CE4-5C4D-9034-F28D6110AE77}" type="presParOf" srcId="{6CB012E6-36D6-6E41-B7AF-0AC273FB1682}" destId="{71E02697-5FB8-8943-9445-E758B783B071}" srcOrd="0" destOrd="0" presId="urn:microsoft.com/office/officeart/2005/8/layout/list1"/>
    <dgm:cxn modelId="{A8EADA8C-31E2-6C4E-8813-CD6756513333}" type="presParOf" srcId="{6CB012E6-36D6-6E41-B7AF-0AC273FB1682}" destId="{1DA7454D-FB15-6140-8D23-6F5B2658B7F4}" srcOrd="1" destOrd="0" presId="urn:microsoft.com/office/officeart/2005/8/layout/list1"/>
    <dgm:cxn modelId="{4363849C-55CA-F048-856E-5E4CD2F1A7CA}" type="presParOf" srcId="{0E239BCA-0BF2-A34B-869D-243001118BC0}" destId="{7659E775-E845-8F4A-9301-2ED4BC010166}" srcOrd="1" destOrd="0" presId="urn:microsoft.com/office/officeart/2005/8/layout/list1"/>
    <dgm:cxn modelId="{0D1D76EE-F974-3F49-BCE5-A934B880DCCB}" type="presParOf" srcId="{0E239BCA-0BF2-A34B-869D-243001118BC0}" destId="{C2D14126-71F9-D548-8283-A86153BF8ED6}" srcOrd="2" destOrd="0" presId="urn:microsoft.com/office/officeart/2005/8/layout/list1"/>
    <dgm:cxn modelId="{6B6769B3-FB92-1940-8CA0-6F3394E40CB7}" type="presParOf" srcId="{0E239BCA-0BF2-A34B-869D-243001118BC0}" destId="{33152B64-4A5A-8F44-975C-9E4F712800A0}" srcOrd="3" destOrd="0" presId="urn:microsoft.com/office/officeart/2005/8/layout/list1"/>
    <dgm:cxn modelId="{7F8F994E-90A7-9D43-9CDD-EC802384364E}" type="presParOf" srcId="{0E239BCA-0BF2-A34B-869D-243001118BC0}" destId="{EEB486B2-FDB7-D543-94BA-774D643D138F}" srcOrd="4" destOrd="0" presId="urn:microsoft.com/office/officeart/2005/8/layout/list1"/>
    <dgm:cxn modelId="{C472CD45-FDF5-0D47-BE66-55A849AA0140}" type="presParOf" srcId="{EEB486B2-FDB7-D543-94BA-774D643D138F}" destId="{154AE793-69BC-9141-8580-52F97D70AF70}" srcOrd="0" destOrd="0" presId="urn:microsoft.com/office/officeart/2005/8/layout/list1"/>
    <dgm:cxn modelId="{074EA0AE-6B35-CA49-8E9C-A8D5ED22E249}" type="presParOf" srcId="{EEB486B2-FDB7-D543-94BA-774D643D138F}" destId="{094C98E2-5987-B142-8AC5-A1F1B92E444E}" srcOrd="1" destOrd="0" presId="urn:microsoft.com/office/officeart/2005/8/layout/list1"/>
    <dgm:cxn modelId="{51308D24-0047-F648-952A-30D21CA90C44}" type="presParOf" srcId="{0E239BCA-0BF2-A34B-869D-243001118BC0}" destId="{D9F0A687-BD54-9C4B-B59F-09310464D376}" srcOrd="5" destOrd="0" presId="urn:microsoft.com/office/officeart/2005/8/layout/list1"/>
    <dgm:cxn modelId="{AFDD64D8-2395-F24F-A712-1F1AAA58DA15}" type="presParOf" srcId="{0E239BCA-0BF2-A34B-869D-243001118BC0}" destId="{7B2CC914-732D-2F44-A8A4-0C509EBF996F}" srcOrd="6" destOrd="0" presId="urn:microsoft.com/office/officeart/2005/8/layout/list1"/>
    <dgm:cxn modelId="{A3E44B4F-5F37-E44F-A53E-A5ED7AA9BE53}" type="presParOf" srcId="{0E239BCA-0BF2-A34B-869D-243001118BC0}" destId="{5FF773E0-484C-7D4C-858B-2B55CFF87555}" srcOrd="7" destOrd="0" presId="urn:microsoft.com/office/officeart/2005/8/layout/list1"/>
    <dgm:cxn modelId="{20963E85-AC87-B740-A4E6-07212951209B}" type="presParOf" srcId="{0E239BCA-0BF2-A34B-869D-243001118BC0}" destId="{EB71180D-3F95-6045-8F75-8FC97205721E}" srcOrd="8" destOrd="0" presId="urn:microsoft.com/office/officeart/2005/8/layout/list1"/>
    <dgm:cxn modelId="{A1993443-0B1A-AF4D-A84F-A47D9DE43E7E}" type="presParOf" srcId="{EB71180D-3F95-6045-8F75-8FC97205721E}" destId="{29924D9B-5B6A-1646-9B77-0F50E718178F}" srcOrd="0" destOrd="0" presId="urn:microsoft.com/office/officeart/2005/8/layout/list1"/>
    <dgm:cxn modelId="{B3F1628B-1C5E-0441-9738-F7CF027A55AD}" type="presParOf" srcId="{EB71180D-3F95-6045-8F75-8FC97205721E}" destId="{15748A55-C74F-0F40-B61B-FA184F21642F}" srcOrd="1" destOrd="0" presId="urn:microsoft.com/office/officeart/2005/8/layout/list1"/>
    <dgm:cxn modelId="{43ED63D8-602D-DF4C-B24A-00A340A9381C}" type="presParOf" srcId="{0E239BCA-0BF2-A34B-869D-243001118BC0}" destId="{EFD540D7-2038-AC4A-A1B6-CFBBA1D233BD}" srcOrd="9" destOrd="0" presId="urn:microsoft.com/office/officeart/2005/8/layout/list1"/>
    <dgm:cxn modelId="{641945A0-60FB-554C-B9DA-849AF2523E0F}" type="presParOf" srcId="{0E239BCA-0BF2-A34B-869D-243001118BC0}" destId="{A4B3F52F-D8A5-1D49-9AF0-4EAC743BEC4A}" srcOrd="10" destOrd="0" presId="urn:microsoft.com/office/officeart/2005/8/layout/list1"/>
    <dgm:cxn modelId="{6689D571-5857-4045-B304-7E92DFF7E289}" type="presParOf" srcId="{0E239BCA-0BF2-A34B-869D-243001118BC0}" destId="{78FAD829-AE97-3844-A2D6-8A307731CD4E}" srcOrd="11" destOrd="0" presId="urn:microsoft.com/office/officeart/2005/8/layout/list1"/>
    <dgm:cxn modelId="{C592B778-BDB2-F446-89C0-31E58144C9C2}" type="presParOf" srcId="{0E239BCA-0BF2-A34B-869D-243001118BC0}" destId="{1D1CE270-1261-E94B-AE1B-E2B7D0723142}" srcOrd="12" destOrd="0" presId="urn:microsoft.com/office/officeart/2005/8/layout/list1"/>
    <dgm:cxn modelId="{050608A9-F1FF-2842-8253-40E76C447B04}" type="presParOf" srcId="{1D1CE270-1261-E94B-AE1B-E2B7D0723142}" destId="{3B8DB51D-1A7A-E748-83A4-566771FBA925}" srcOrd="0" destOrd="0" presId="urn:microsoft.com/office/officeart/2005/8/layout/list1"/>
    <dgm:cxn modelId="{D8144BDC-5438-4F4A-BCF5-A8FC22597F87}" type="presParOf" srcId="{1D1CE270-1261-E94B-AE1B-E2B7D0723142}" destId="{9C78EE69-B943-B04D-855A-5D3B4103AF29}" srcOrd="1" destOrd="0" presId="urn:microsoft.com/office/officeart/2005/8/layout/list1"/>
    <dgm:cxn modelId="{E430F32E-343D-4F48-A598-74770AE2926A}" type="presParOf" srcId="{0E239BCA-0BF2-A34B-869D-243001118BC0}" destId="{5ECFEE4D-A8E8-6941-8E29-5382D88D39BC}" srcOrd="13" destOrd="0" presId="urn:microsoft.com/office/officeart/2005/8/layout/list1"/>
    <dgm:cxn modelId="{BEA118C4-F1E9-E64C-AC83-7693A7F14A8F}" type="presParOf" srcId="{0E239BCA-0BF2-A34B-869D-243001118BC0}" destId="{B4413AC2-262A-3441-A5BF-4F661BD545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549EB-7117-4046-A2FA-79B08E6267A6}">
      <dsp:nvSpPr>
        <dsp:cNvPr id="0" name=""/>
        <dsp:cNvSpPr/>
      </dsp:nvSpPr>
      <dsp:spPr>
        <a:xfrm rot="5400000">
          <a:off x="-152525" y="1210115"/>
          <a:ext cx="1683475" cy="20310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A3E471-9209-1142-B479-2FA77B6205D2}">
      <dsp:nvSpPr>
        <dsp:cNvPr id="0" name=""/>
        <dsp:cNvSpPr/>
      </dsp:nvSpPr>
      <dsp:spPr>
        <a:xfrm>
          <a:off x="233358" y="133674"/>
          <a:ext cx="2256680" cy="13540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One of the most widely used security services</a:t>
          </a:r>
        </a:p>
      </dsp:txBody>
      <dsp:txXfrm>
        <a:off x="273016" y="173332"/>
        <a:ext cx="2177364" cy="1274692"/>
      </dsp:txXfrm>
    </dsp:sp>
    <dsp:sp modelId="{83E70902-47FA-A348-AF4F-FA52CF14512E}">
      <dsp:nvSpPr>
        <dsp:cNvPr id="0" name=""/>
        <dsp:cNvSpPr/>
      </dsp:nvSpPr>
      <dsp:spPr>
        <a:xfrm rot="5400000">
          <a:off x="-152525" y="2902626"/>
          <a:ext cx="1683475" cy="20310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7AA2DA-3D26-5941-810D-514276C72510}">
      <dsp:nvSpPr>
        <dsp:cNvPr id="0" name=""/>
        <dsp:cNvSpPr/>
      </dsp:nvSpPr>
      <dsp:spPr>
        <a:xfrm>
          <a:off x="233358" y="1826185"/>
          <a:ext cx="2256680" cy="1354008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 dirty="0"/>
            <a:t>Defined in RFC 5246</a:t>
          </a:r>
        </a:p>
      </dsp:txBody>
      <dsp:txXfrm>
        <a:off x="273016" y="1865843"/>
        <a:ext cx="2177364" cy="1274692"/>
      </dsp:txXfrm>
    </dsp:sp>
    <dsp:sp modelId="{838B44F3-B646-084C-A079-8AA412F32CD7}">
      <dsp:nvSpPr>
        <dsp:cNvPr id="0" name=""/>
        <dsp:cNvSpPr/>
      </dsp:nvSpPr>
      <dsp:spPr>
        <a:xfrm>
          <a:off x="693729" y="3748881"/>
          <a:ext cx="3125065" cy="20310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794DD9-57BC-3849-AD01-CB4FBCF6709D}">
      <dsp:nvSpPr>
        <dsp:cNvPr id="0" name=""/>
        <dsp:cNvSpPr/>
      </dsp:nvSpPr>
      <dsp:spPr>
        <a:xfrm>
          <a:off x="233358" y="3518695"/>
          <a:ext cx="2256680" cy="135400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Is an Internet standard that evolved from a commercial protocol known as Secure Sockets Layer (SSL)</a:t>
          </a:r>
        </a:p>
      </dsp:txBody>
      <dsp:txXfrm>
        <a:off x="273016" y="3558353"/>
        <a:ext cx="2177364" cy="1274692"/>
      </dsp:txXfrm>
    </dsp:sp>
    <dsp:sp modelId="{0D431366-34C3-2F4D-9313-BE68ABD55A0D}">
      <dsp:nvSpPr>
        <dsp:cNvPr id="0" name=""/>
        <dsp:cNvSpPr/>
      </dsp:nvSpPr>
      <dsp:spPr>
        <a:xfrm rot="16200000">
          <a:off x="2949397" y="2870447"/>
          <a:ext cx="1747832" cy="20310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C0E0F5-1595-D14C-8B7F-00AFEDCC8952}">
      <dsp:nvSpPr>
        <dsp:cNvPr id="0" name=""/>
        <dsp:cNvSpPr/>
      </dsp:nvSpPr>
      <dsp:spPr>
        <a:xfrm>
          <a:off x="3367459" y="3518695"/>
          <a:ext cx="2256680" cy="1354008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Is a general purpose service implemented as a set of protocols that rely on TCP</a:t>
          </a:r>
        </a:p>
      </dsp:txBody>
      <dsp:txXfrm>
        <a:off x="3407117" y="3558353"/>
        <a:ext cx="2177364" cy="1274692"/>
      </dsp:txXfrm>
    </dsp:sp>
    <dsp:sp modelId="{A729E7FC-AE03-9443-AC5D-F90C000027E1}">
      <dsp:nvSpPr>
        <dsp:cNvPr id="0" name=""/>
        <dsp:cNvSpPr/>
      </dsp:nvSpPr>
      <dsp:spPr>
        <a:xfrm rot="16200000">
          <a:off x="2949397" y="1112715"/>
          <a:ext cx="1747832" cy="20310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B4FC02-70B2-AB4D-9D7B-1E5EFAC483EA}">
      <dsp:nvSpPr>
        <dsp:cNvPr id="0" name=""/>
        <dsp:cNvSpPr/>
      </dsp:nvSpPr>
      <dsp:spPr>
        <a:xfrm>
          <a:off x="3234744" y="1696606"/>
          <a:ext cx="2522111" cy="148358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Could be provided as part of the underlying protocol suite and therefore be transparent to applications</a:t>
          </a:r>
        </a:p>
      </dsp:txBody>
      <dsp:txXfrm>
        <a:off x="3278197" y="1740059"/>
        <a:ext cx="2435205" cy="1396681"/>
      </dsp:txXfrm>
    </dsp:sp>
    <dsp:sp modelId="{691D3D64-CC91-0341-9691-582D79A138FF}">
      <dsp:nvSpPr>
        <dsp:cNvPr id="0" name=""/>
        <dsp:cNvSpPr/>
      </dsp:nvSpPr>
      <dsp:spPr>
        <a:xfrm>
          <a:off x="3827830" y="234281"/>
          <a:ext cx="3125065" cy="20310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D457A7-E05B-BD47-A667-EA75528843CC}">
      <dsp:nvSpPr>
        <dsp:cNvPr id="0" name=""/>
        <dsp:cNvSpPr/>
      </dsp:nvSpPr>
      <dsp:spPr>
        <a:xfrm>
          <a:off x="3367459" y="4095"/>
          <a:ext cx="2256680" cy="1354008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Can be embedded in specific packages</a:t>
          </a:r>
        </a:p>
      </dsp:txBody>
      <dsp:txXfrm>
        <a:off x="3407117" y="43753"/>
        <a:ext cx="2177364" cy="1274692"/>
      </dsp:txXfrm>
    </dsp:sp>
    <dsp:sp modelId="{3D5BF1B6-8C3C-1640-8EB6-33B9DE5DFF5D}">
      <dsp:nvSpPr>
        <dsp:cNvPr id="0" name=""/>
        <dsp:cNvSpPr/>
      </dsp:nvSpPr>
      <dsp:spPr>
        <a:xfrm>
          <a:off x="6501560" y="4095"/>
          <a:ext cx="2256680" cy="135400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Most browsers come equipped with TLS, and most Web servers have implemented the protocol</a:t>
          </a:r>
        </a:p>
      </dsp:txBody>
      <dsp:txXfrm>
        <a:off x="6541218" y="43753"/>
        <a:ext cx="2177364" cy="1274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AE6FE-6C05-9C4C-A12E-631D03CB2CEC}">
      <dsp:nvSpPr>
        <dsp:cNvPr id="0" name=""/>
        <dsp:cNvSpPr/>
      </dsp:nvSpPr>
      <dsp:spPr>
        <a:xfrm>
          <a:off x="3352800" y="489"/>
          <a:ext cx="5029200" cy="1910581"/>
        </a:xfrm>
        <a:prstGeom prst="rightArrow">
          <a:avLst>
            <a:gd name="adj1" fmla="val 75000"/>
            <a:gd name="adj2" fmla="val 50000"/>
          </a:avLst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transport that provides a suitable type of service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For TLS such connections are peer-to-peer relationships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Connections are transient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Every connection is associated with one session</a:t>
          </a:r>
        </a:p>
      </dsp:txBody>
      <dsp:txXfrm>
        <a:off x="3352800" y="489"/>
        <a:ext cx="5029200" cy="1910581"/>
      </dsp:txXfrm>
    </dsp:sp>
    <dsp:sp modelId="{08F34587-66FD-914A-A134-A9E7C3FE68E5}">
      <dsp:nvSpPr>
        <dsp:cNvPr id="0" name=""/>
        <dsp:cNvSpPr/>
      </dsp:nvSpPr>
      <dsp:spPr>
        <a:xfrm>
          <a:off x="0" y="489"/>
          <a:ext cx="3352800" cy="191058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TLS connection</a:t>
          </a:r>
        </a:p>
      </dsp:txBody>
      <dsp:txXfrm>
        <a:off x="0" y="489"/>
        <a:ext cx="3352800" cy="1910581"/>
      </dsp:txXfrm>
    </dsp:sp>
    <dsp:sp modelId="{FFB34B9B-A8AE-644B-A060-E23965D28C28}">
      <dsp:nvSpPr>
        <dsp:cNvPr id="0" name=""/>
        <dsp:cNvSpPr/>
      </dsp:nvSpPr>
      <dsp:spPr>
        <a:xfrm>
          <a:off x="3352800" y="2102129"/>
          <a:ext cx="5029200" cy="1910581"/>
        </a:xfrm>
        <a:prstGeom prst="rightArrow">
          <a:avLst>
            <a:gd name="adj1" fmla="val 75000"/>
            <a:gd name="adj2" fmla="val 50000"/>
          </a:avLst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 association between a client and a server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Created by the Handshake Protocol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Define a set of cryptographic security parameters which can be shared among multiple connections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Are used to avoid the expensive negotiation of new security parameters for each connection</a:t>
          </a:r>
        </a:p>
      </dsp:txBody>
      <dsp:txXfrm>
        <a:off x="3352800" y="2102129"/>
        <a:ext cx="5029200" cy="1910581"/>
      </dsp:txXfrm>
    </dsp:sp>
    <dsp:sp modelId="{84B68B68-9B5C-664E-8A04-08D6CD31A688}">
      <dsp:nvSpPr>
        <dsp:cNvPr id="0" name=""/>
        <dsp:cNvSpPr/>
      </dsp:nvSpPr>
      <dsp:spPr>
        <a:xfrm>
          <a:off x="0" y="2102129"/>
          <a:ext cx="3352800" cy="191058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TLS session</a:t>
          </a:r>
        </a:p>
      </dsp:txBody>
      <dsp:txXfrm>
        <a:off x="0" y="2102129"/>
        <a:ext cx="3352800" cy="1910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8609A-B009-D04C-A3FA-8F8FE3A7D3B4}">
      <dsp:nvSpPr>
        <dsp:cNvPr id="0" name=""/>
        <dsp:cNvSpPr/>
      </dsp:nvSpPr>
      <dsp:spPr>
        <a:xfrm>
          <a:off x="3506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Session identifier</a:t>
          </a:r>
        </a:p>
      </dsp:txBody>
      <dsp:txXfrm>
        <a:off x="3506" y="0"/>
        <a:ext cx="1385441" cy="1479232"/>
      </dsp:txXfrm>
    </dsp:sp>
    <dsp:sp modelId="{F5B6A124-B107-574E-8267-A8251DC0F0D2}">
      <dsp:nvSpPr>
        <dsp:cNvPr id="0" name=""/>
        <dsp:cNvSpPr/>
      </dsp:nvSpPr>
      <dsp:spPr>
        <a:xfrm>
          <a:off x="142050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An arbitrary byte sequence chosen by the server to identify an active or resumable session state</a:t>
          </a:r>
        </a:p>
      </dsp:txBody>
      <dsp:txXfrm>
        <a:off x="142050" y="1479232"/>
        <a:ext cx="1108352" cy="3205003"/>
      </dsp:txXfrm>
    </dsp:sp>
    <dsp:sp modelId="{37720813-09DC-0D43-8726-FEF831974E71}">
      <dsp:nvSpPr>
        <dsp:cNvPr id="0" name=""/>
        <dsp:cNvSpPr/>
      </dsp:nvSpPr>
      <dsp:spPr>
        <a:xfrm>
          <a:off x="1492855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</a:rPr>
            <a:t>Peer certificate</a:t>
          </a:r>
        </a:p>
      </dsp:txBody>
      <dsp:txXfrm>
        <a:off x="1492855" y="0"/>
        <a:ext cx="1385441" cy="1479232"/>
      </dsp:txXfrm>
    </dsp:sp>
    <dsp:sp modelId="{4BAC7494-6691-5540-9E84-64138A9590BF}">
      <dsp:nvSpPr>
        <dsp:cNvPr id="0" name=""/>
        <dsp:cNvSpPr/>
      </dsp:nvSpPr>
      <dsp:spPr>
        <a:xfrm>
          <a:off x="1631399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FFFF"/>
              </a:solidFill>
            </a:rPr>
            <a:t>An X509.v3 certificate of the peer; this element of the state may be null</a:t>
          </a:r>
        </a:p>
      </dsp:txBody>
      <dsp:txXfrm>
        <a:off x="1631399" y="1479232"/>
        <a:ext cx="1108352" cy="3205003"/>
      </dsp:txXfrm>
    </dsp:sp>
    <dsp:sp modelId="{36DE3875-DEFB-7F4C-937C-9E976FA7A00B}">
      <dsp:nvSpPr>
        <dsp:cNvPr id="0" name=""/>
        <dsp:cNvSpPr/>
      </dsp:nvSpPr>
      <dsp:spPr>
        <a:xfrm>
          <a:off x="2982204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Compression method</a:t>
          </a:r>
        </a:p>
      </dsp:txBody>
      <dsp:txXfrm>
        <a:off x="2982204" y="0"/>
        <a:ext cx="1385441" cy="1479232"/>
      </dsp:txXfrm>
    </dsp:sp>
    <dsp:sp modelId="{A418C61E-2CF9-9744-86CB-49F4785FBC10}">
      <dsp:nvSpPr>
        <dsp:cNvPr id="0" name=""/>
        <dsp:cNvSpPr/>
      </dsp:nvSpPr>
      <dsp:spPr>
        <a:xfrm>
          <a:off x="3120749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algorithm used to compress data prior to encryption</a:t>
          </a:r>
        </a:p>
      </dsp:txBody>
      <dsp:txXfrm>
        <a:off x="3120749" y="1479232"/>
        <a:ext cx="1108352" cy="3205003"/>
      </dsp:txXfrm>
    </dsp:sp>
    <dsp:sp modelId="{2E7FED49-57CD-7745-80D7-28C445B0D9DA}">
      <dsp:nvSpPr>
        <dsp:cNvPr id="0" name=""/>
        <dsp:cNvSpPr/>
      </dsp:nvSpPr>
      <dsp:spPr>
        <a:xfrm>
          <a:off x="4471554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Cipher </a:t>
          </a:r>
        </a:p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spec</a:t>
          </a:r>
        </a:p>
      </dsp:txBody>
      <dsp:txXfrm>
        <a:off x="4471554" y="0"/>
        <a:ext cx="1385441" cy="1479232"/>
      </dsp:txXfrm>
    </dsp:sp>
    <dsp:sp modelId="{CF5F0EF7-9814-CF4C-9A4C-692818C28C28}">
      <dsp:nvSpPr>
        <dsp:cNvPr id="0" name=""/>
        <dsp:cNvSpPr/>
      </dsp:nvSpPr>
      <dsp:spPr>
        <a:xfrm>
          <a:off x="4610098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Specifies the bulk data encryption algorithm and a hash algorithm used for MAC calculation; also defines cryptographic attributes such as the hash_size</a:t>
          </a:r>
        </a:p>
      </dsp:txBody>
      <dsp:txXfrm>
        <a:off x="4610098" y="1479232"/>
        <a:ext cx="1108352" cy="3205003"/>
      </dsp:txXfrm>
    </dsp:sp>
    <dsp:sp modelId="{E28B94FF-AA50-DA49-9E33-283EB97B697F}">
      <dsp:nvSpPr>
        <dsp:cNvPr id="0" name=""/>
        <dsp:cNvSpPr/>
      </dsp:nvSpPr>
      <dsp:spPr>
        <a:xfrm>
          <a:off x="5960903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Master </a:t>
          </a:r>
        </a:p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secret</a:t>
          </a:r>
        </a:p>
      </dsp:txBody>
      <dsp:txXfrm>
        <a:off x="5960903" y="0"/>
        <a:ext cx="1385441" cy="1479232"/>
      </dsp:txXfrm>
    </dsp:sp>
    <dsp:sp modelId="{BE87C3C9-B00C-F944-85FE-8E09483A0354}">
      <dsp:nvSpPr>
        <dsp:cNvPr id="0" name=""/>
        <dsp:cNvSpPr/>
      </dsp:nvSpPr>
      <dsp:spPr>
        <a:xfrm>
          <a:off x="6099447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48-byte secret shared between the client and the server</a:t>
          </a:r>
        </a:p>
      </dsp:txBody>
      <dsp:txXfrm>
        <a:off x="6099447" y="1479232"/>
        <a:ext cx="1108352" cy="3205003"/>
      </dsp:txXfrm>
    </dsp:sp>
    <dsp:sp modelId="{2087E774-7261-444D-9D7A-25920C44F10F}">
      <dsp:nvSpPr>
        <dsp:cNvPr id="0" name=""/>
        <dsp:cNvSpPr/>
      </dsp:nvSpPr>
      <dsp:spPr>
        <a:xfrm>
          <a:off x="7450252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 </a:t>
          </a:r>
        </a:p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resumable</a:t>
          </a:r>
        </a:p>
      </dsp:txBody>
      <dsp:txXfrm>
        <a:off x="7450252" y="0"/>
        <a:ext cx="1385441" cy="1479232"/>
      </dsp:txXfrm>
    </dsp:sp>
    <dsp:sp modelId="{F83743C7-8ED2-464F-BBBA-644492BEC57B}">
      <dsp:nvSpPr>
        <dsp:cNvPr id="0" name=""/>
        <dsp:cNvSpPr/>
      </dsp:nvSpPr>
      <dsp:spPr>
        <a:xfrm>
          <a:off x="7588796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flag indicating whether the session can be used to initiate new connections</a:t>
          </a:r>
        </a:p>
      </dsp:txBody>
      <dsp:txXfrm>
        <a:off x="7588796" y="1479232"/>
        <a:ext cx="1108352" cy="3205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A1AAE-CD42-3F47-93C9-E85F4D57A4EC}">
      <dsp:nvSpPr>
        <dsp:cNvPr id="0" name=""/>
        <dsp:cNvSpPr/>
      </dsp:nvSpPr>
      <dsp:spPr>
        <a:xfrm rot="5400000">
          <a:off x="2521030" y="-887495"/>
          <a:ext cx="761330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Byte sequences that are chosen by the server and client for each connection</a:t>
          </a:r>
        </a:p>
      </dsp:txBody>
      <dsp:txXfrm rot="-5400000">
        <a:off x="1536192" y="134508"/>
        <a:ext cx="2693843" cy="687000"/>
      </dsp:txXfrm>
    </dsp:sp>
    <dsp:sp modelId="{AB31F307-D6A3-5B4D-9204-68FD34BF8471}">
      <dsp:nvSpPr>
        <dsp:cNvPr id="0" name=""/>
        <dsp:cNvSpPr/>
      </dsp:nvSpPr>
      <dsp:spPr>
        <a:xfrm>
          <a:off x="0" y="2176"/>
          <a:ext cx="1536192" cy="95166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</a:p>
      </dsp:txBody>
      <dsp:txXfrm>
        <a:off x="46456" y="48632"/>
        <a:ext cx="1443280" cy="858750"/>
      </dsp:txXfrm>
    </dsp:sp>
    <dsp:sp modelId="{3EDCB463-4E72-F544-A3F9-973A619FE49F}">
      <dsp:nvSpPr>
        <dsp:cNvPr id="0" name=""/>
        <dsp:cNvSpPr/>
      </dsp:nvSpPr>
      <dsp:spPr>
        <a:xfrm rot="5400000">
          <a:off x="2521030" y="111750"/>
          <a:ext cx="761330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secret key used in MAC operations on data sent by the server</a:t>
          </a:r>
        </a:p>
      </dsp:txBody>
      <dsp:txXfrm rot="-5400000">
        <a:off x="1536192" y="1133754"/>
        <a:ext cx="2693843" cy="687000"/>
      </dsp:txXfrm>
    </dsp:sp>
    <dsp:sp modelId="{D0357970-DB85-D24C-BDB1-176EEA4C36D2}">
      <dsp:nvSpPr>
        <dsp:cNvPr id="0" name=""/>
        <dsp:cNvSpPr/>
      </dsp:nvSpPr>
      <dsp:spPr>
        <a:xfrm>
          <a:off x="0" y="1001422"/>
          <a:ext cx="1536192" cy="95166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</a:p>
      </dsp:txBody>
      <dsp:txXfrm>
        <a:off x="46456" y="1047878"/>
        <a:ext cx="1443280" cy="858750"/>
      </dsp:txXfrm>
    </dsp:sp>
    <dsp:sp modelId="{B002FAE3-04D6-7643-985B-65254FEA663E}">
      <dsp:nvSpPr>
        <dsp:cNvPr id="0" name=""/>
        <dsp:cNvSpPr/>
      </dsp:nvSpPr>
      <dsp:spPr>
        <a:xfrm rot="5400000">
          <a:off x="2521030" y="1110995"/>
          <a:ext cx="761330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secret key used in MAC operations on data sent by the client</a:t>
          </a:r>
        </a:p>
      </dsp:txBody>
      <dsp:txXfrm rot="-5400000">
        <a:off x="1536192" y="2132999"/>
        <a:ext cx="2693843" cy="687000"/>
      </dsp:txXfrm>
    </dsp:sp>
    <dsp:sp modelId="{73AC2C07-3E80-9E40-B584-66C4F03A2C76}">
      <dsp:nvSpPr>
        <dsp:cNvPr id="0" name=""/>
        <dsp:cNvSpPr/>
      </dsp:nvSpPr>
      <dsp:spPr>
        <a:xfrm>
          <a:off x="0" y="2000668"/>
          <a:ext cx="1536192" cy="95166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</a:p>
      </dsp:txBody>
      <dsp:txXfrm>
        <a:off x="46456" y="2047124"/>
        <a:ext cx="1443280" cy="858750"/>
      </dsp:txXfrm>
    </dsp:sp>
    <dsp:sp modelId="{42B03287-F4B3-BD41-8DEA-3CDC6A7BBBCA}">
      <dsp:nvSpPr>
        <dsp:cNvPr id="0" name=""/>
        <dsp:cNvSpPr/>
      </dsp:nvSpPr>
      <dsp:spPr>
        <a:xfrm rot="5400000">
          <a:off x="2521030" y="2110241"/>
          <a:ext cx="761330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secret encryption key for data encrypted by the server and decrypted by the client</a:t>
          </a:r>
        </a:p>
      </dsp:txBody>
      <dsp:txXfrm rot="-5400000">
        <a:off x="1536192" y="3132245"/>
        <a:ext cx="2693843" cy="687000"/>
      </dsp:txXfrm>
    </dsp:sp>
    <dsp:sp modelId="{38EC38B6-367F-3F42-86DF-A57A3FC0697F}">
      <dsp:nvSpPr>
        <dsp:cNvPr id="0" name=""/>
        <dsp:cNvSpPr/>
      </dsp:nvSpPr>
      <dsp:spPr>
        <a:xfrm>
          <a:off x="0" y="2999914"/>
          <a:ext cx="1536192" cy="95166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</a:p>
      </dsp:txBody>
      <dsp:txXfrm>
        <a:off x="46456" y="3046370"/>
        <a:ext cx="1443280" cy="858750"/>
      </dsp:txXfrm>
    </dsp:sp>
    <dsp:sp modelId="{F551B332-2D22-7746-90C7-D7539BCEEB2B}">
      <dsp:nvSpPr>
        <dsp:cNvPr id="0" name=""/>
        <dsp:cNvSpPr/>
      </dsp:nvSpPr>
      <dsp:spPr>
        <a:xfrm rot="5400000">
          <a:off x="2521030" y="3109487"/>
          <a:ext cx="761330" cy="2731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symmetric encryption key for data encrypted by the client and decrypted by the server</a:t>
          </a:r>
        </a:p>
      </dsp:txBody>
      <dsp:txXfrm rot="-5400000">
        <a:off x="1536192" y="4131491"/>
        <a:ext cx="2693843" cy="687000"/>
      </dsp:txXfrm>
    </dsp:sp>
    <dsp:sp modelId="{A2DA323E-ACDB-7A4C-8D6D-E929AAC15355}">
      <dsp:nvSpPr>
        <dsp:cNvPr id="0" name=""/>
        <dsp:cNvSpPr/>
      </dsp:nvSpPr>
      <dsp:spPr>
        <a:xfrm>
          <a:off x="0" y="3999160"/>
          <a:ext cx="1536192" cy="95166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</a:p>
      </dsp:txBody>
      <dsp:txXfrm>
        <a:off x="46456" y="4045616"/>
        <a:ext cx="1443280" cy="858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ABCB5-0C6A-7A48-B3CD-C704E06F7B05}">
      <dsp:nvSpPr>
        <dsp:cNvPr id="0" name=""/>
        <dsp:cNvSpPr/>
      </dsp:nvSpPr>
      <dsp:spPr>
        <a:xfrm rot="5400000">
          <a:off x="1806249" y="-76905"/>
          <a:ext cx="1983629" cy="263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When a block cipher in CBC mode is used, an initialization vector (IV) is maintained for each key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This field is first initialized by the TLS Handshake Protocol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final ciphertext block from each record is preserved for use as the IV with the following record</a:t>
          </a:r>
        </a:p>
      </dsp:txBody>
      <dsp:txXfrm rot="-5400000">
        <a:off x="1481328" y="344849"/>
        <a:ext cx="2536639" cy="1789963"/>
      </dsp:txXfrm>
    </dsp:sp>
    <dsp:sp modelId="{AAEC2D5B-2495-6F46-9A1B-08486F6FF577}">
      <dsp:nvSpPr>
        <dsp:cNvPr id="0" name=""/>
        <dsp:cNvSpPr/>
      </dsp:nvSpPr>
      <dsp:spPr>
        <a:xfrm>
          <a:off x="0" y="62"/>
          <a:ext cx="1481328" cy="24795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</a:p>
      </dsp:txBody>
      <dsp:txXfrm>
        <a:off x="72312" y="72374"/>
        <a:ext cx="1336704" cy="2334913"/>
      </dsp:txXfrm>
    </dsp:sp>
    <dsp:sp modelId="{DF27ABE6-AA87-E24C-8D06-3D4A4D91938C}">
      <dsp:nvSpPr>
        <dsp:cNvPr id="0" name=""/>
        <dsp:cNvSpPr/>
      </dsp:nvSpPr>
      <dsp:spPr>
        <a:xfrm rot="5400000">
          <a:off x="1688411" y="2526608"/>
          <a:ext cx="2219304" cy="263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Each party maintains separate sequence numbers for transmitted and received messages for each connection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When a party sends or receives a change cipher spec message, the appropriate sequence number is set to zero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Sequence numbers may not exceed 2</a:t>
          </a:r>
          <a:r>
            <a:rPr lang="en-US" sz="1200" kern="1200" baseline="30000" dirty="0"/>
            <a:t>64</a:t>
          </a:r>
          <a:r>
            <a:rPr lang="en-US" sz="1200" kern="1200" dirty="0"/>
            <a:t> - 1</a:t>
          </a:r>
        </a:p>
      </dsp:txBody>
      <dsp:txXfrm rot="-5400000">
        <a:off x="1481328" y="2842029"/>
        <a:ext cx="2525135" cy="2002630"/>
      </dsp:txXfrm>
    </dsp:sp>
    <dsp:sp modelId="{DB48CF94-EB7F-4D41-9D55-8FAF07429072}">
      <dsp:nvSpPr>
        <dsp:cNvPr id="0" name=""/>
        <dsp:cNvSpPr/>
      </dsp:nvSpPr>
      <dsp:spPr>
        <a:xfrm>
          <a:off x="0" y="2603575"/>
          <a:ext cx="1481328" cy="24795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</a:p>
      </dsp:txBody>
      <dsp:txXfrm>
        <a:off x="72312" y="2675887"/>
        <a:ext cx="1336704" cy="23349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55A75-2462-EE49-86D9-9B39655DE648}">
      <dsp:nvSpPr>
        <dsp:cNvPr id="0" name=""/>
        <dsp:cNvSpPr/>
      </dsp:nvSpPr>
      <dsp:spPr>
        <a:xfrm>
          <a:off x="5389892" y="3073139"/>
          <a:ext cx="91440" cy="571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773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1B656-F77E-5D4E-8889-7AAEBF3D87A7}">
      <dsp:nvSpPr>
        <dsp:cNvPr id="0" name=""/>
        <dsp:cNvSpPr/>
      </dsp:nvSpPr>
      <dsp:spPr>
        <a:xfrm>
          <a:off x="4234178" y="1252967"/>
          <a:ext cx="1201433" cy="571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646"/>
              </a:lnTo>
              <a:lnTo>
                <a:pt x="1201433" y="389646"/>
              </a:lnTo>
              <a:lnTo>
                <a:pt x="1201433" y="571773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5CFD-1482-DF4B-A939-AC3B6E036518}">
      <dsp:nvSpPr>
        <dsp:cNvPr id="0" name=""/>
        <dsp:cNvSpPr/>
      </dsp:nvSpPr>
      <dsp:spPr>
        <a:xfrm>
          <a:off x="2987025" y="3073139"/>
          <a:ext cx="91440" cy="571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773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F5B70-6FC5-8B42-9687-22C905936EC3}">
      <dsp:nvSpPr>
        <dsp:cNvPr id="0" name=""/>
        <dsp:cNvSpPr/>
      </dsp:nvSpPr>
      <dsp:spPr>
        <a:xfrm>
          <a:off x="3032745" y="1252967"/>
          <a:ext cx="1201433" cy="571773"/>
        </a:xfrm>
        <a:custGeom>
          <a:avLst/>
          <a:gdLst/>
          <a:ahLst/>
          <a:cxnLst/>
          <a:rect l="0" t="0" r="0" b="0"/>
          <a:pathLst>
            <a:path>
              <a:moveTo>
                <a:pt x="1201433" y="0"/>
              </a:moveTo>
              <a:lnTo>
                <a:pt x="1201433" y="389646"/>
              </a:lnTo>
              <a:lnTo>
                <a:pt x="0" y="389646"/>
              </a:lnTo>
              <a:lnTo>
                <a:pt x="0" y="571773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666DE-E450-DA48-BCC5-D4E78C652509}">
      <dsp:nvSpPr>
        <dsp:cNvPr id="0" name=""/>
        <dsp:cNvSpPr/>
      </dsp:nvSpPr>
      <dsp:spPr>
        <a:xfrm>
          <a:off x="3251187" y="4568"/>
          <a:ext cx="1965982" cy="124839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3DAD9-D48B-6E44-AC45-1A0B7D662C92}">
      <dsp:nvSpPr>
        <dsp:cNvPr id="0" name=""/>
        <dsp:cNvSpPr/>
      </dsp:nvSpPr>
      <dsp:spPr>
        <a:xfrm>
          <a:off x="3469630" y="212088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TLS Record Protocol provides two services for TLS connections</a:t>
          </a:r>
        </a:p>
      </dsp:txBody>
      <dsp:txXfrm>
        <a:off x="3469630" y="212088"/>
        <a:ext cx="1965982" cy="1248398"/>
      </dsp:txXfrm>
    </dsp:sp>
    <dsp:sp modelId="{B1724726-A58F-7545-B2AE-99DC70D547B2}">
      <dsp:nvSpPr>
        <dsp:cNvPr id="0" name=""/>
        <dsp:cNvSpPr/>
      </dsp:nvSpPr>
      <dsp:spPr>
        <a:xfrm>
          <a:off x="2049753" y="1824740"/>
          <a:ext cx="1965982" cy="124839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ACB980-0F0E-8D42-B504-833C27F91233}">
      <dsp:nvSpPr>
        <dsp:cNvPr id="0" name=""/>
        <dsp:cNvSpPr/>
      </dsp:nvSpPr>
      <dsp:spPr>
        <a:xfrm>
          <a:off x="2268196" y="2032260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Confidentiality</a:t>
          </a:r>
        </a:p>
      </dsp:txBody>
      <dsp:txXfrm>
        <a:off x="2268196" y="2032260"/>
        <a:ext cx="1965982" cy="1248398"/>
      </dsp:txXfrm>
    </dsp:sp>
    <dsp:sp modelId="{4A6CF63D-C2C1-AE4B-A256-642EC618AECC}">
      <dsp:nvSpPr>
        <dsp:cNvPr id="0" name=""/>
        <dsp:cNvSpPr/>
      </dsp:nvSpPr>
      <dsp:spPr>
        <a:xfrm>
          <a:off x="2049753" y="3644912"/>
          <a:ext cx="1965982" cy="124839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73AAC-82F5-1F48-A38E-5522B6070E19}">
      <dsp:nvSpPr>
        <dsp:cNvPr id="0" name=""/>
        <dsp:cNvSpPr/>
      </dsp:nvSpPr>
      <dsp:spPr>
        <a:xfrm>
          <a:off x="2268196" y="3852432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Handshake Protocol defines a shared secret key that is used for conventional encryption of TLS payloads</a:t>
          </a:r>
        </a:p>
      </dsp:txBody>
      <dsp:txXfrm>
        <a:off x="2268196" y="3852432"/>
        <a:ext cx="1965982" cy="1248398"/>
      </dsp:txXfrm>
    </dsp:sp>
    <dsp:sp modelId="{0F8E1B80-58AD-1343-89E8-26802053649D}">
      <dsp:nvSpPr>
        <dsp:cNvPr id="0" name=""/>
        <dsp:cNvSpPr/>
      </dsp:nvSpPr>
      <dsp:spPr>
        <a:xfrm>
          <a:off x="4452621" y="1824740"/>
          <a:ext cx="1965982" cy="124839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6875EB-CA94-4E44-A012-9BB076991EF3}">
      <dsp:nvSpPr>
        <dsp:cNvPr id="0" name=""/>
        <dsp:cNvSpPr/>
      </dsp:nvSpPr>
      <dsp:spPr>
        <a:xfrm>
          <a:off x="4671063" y="2032260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Message integrity</a:t>
          </a:r>
        </a:p>
      </dsp:txBody>
      <dsp:txXfrm>
        <a:off x="4671063" y="2032260"/>
        <a:ext cx="1965982" cy="1248398"/>
      </dsp:txXfrm>
    </dsp:sp>
    <dsp:sp modelId="{8D55188E-69DA-EC4C-9CE9-02362F072450}">
      <dsp:nvSpPr>
        <dsp:cNvPr id="0" name=""/>
        <dsp:cNvSpPr/>
      </dsp:nvSpPr>
      <dsp:spPr>
        <a:xfrm>
          <a:off x="4452621" y="3644912"/>
          <a:ext cx="1965982" cy="124839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08691-E4DA-5243-B318-3C8F2C9C5C70}">
      <dsp:nvSpPr>
        <dsp:cNvPr id="0" name=""/>
        <dsp:cNvSpPr/>
      </dsp:nvSpPr>
      <dsp:spPr>
        <a:xfrm>
          <a:off x="4671063" y="3852432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Handshake Protocol also defines a shared secret key that is used to form a message authentication code (MAC)</a:t>
          </a:r>
        </a:p>
      </dsp:txBody>
      <dsp:txXfrm>
        <a:off x="4671063" y="3852432"/>
        <a:ext cx="1965982" cy="12483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77FC1-EAAF-3D4D-8FEA-8D00D5897F5A}">
      <dsp:nvSpPr>
        <dsp:cNvPr id="0" name=""/>
        <dsp:cNvSpPr/>
      </dsp:nvSpPr>
      <dsp:spPr>
        <a:xfrm>
          <a:off x="3789" y="0"/>
          <a:ext cx="3644919" cy="48672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For HTTPS, the agent acting as the HTTP client also acts as the TLS client</a:t>
          </a:r>
        </a:p>
      </dsp:txBody>
      <dsp:txXfrm>
        <a:off x="3789" y="0"/>
        <a:ext cx="3644919" cy="1460182"/>
      </dsp:txXfrm>
    </dsp:sp>
    <dsp:sp modelId="{DAE32E59-FCA5-F346-BB4B-6E1E5B7F2E7D}">
      <dsp:nvSpPr>
        <dsp:cNvPr id="0" name=""/>
        <dsp:cNvSpPr/>
      </dsp:nvSpPr>
      <dsp:spPr>
        <a:xfrm>
          <a:off x="368281" y="1460598"/>
          <a:ext cx="2915935" cy="9562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client initiates a connection to the server on the appropriate port and then sends the TLS </a:t>
          </a:r>
          <a:r>
            <a:rPr lang="en-US" sz="1100" kern="1200" dirty="0" err="1"/>
            <a:t>ClientHello</a:t>
          </a:r>
          <a:r>
            <a:rPr lang="en-US" sz="1100" kern="1200" dirty="0"/>
            <a:t> to begin the TLS handshake</a:t>
          </a:r>
        </a:p>
      </dsp:txBody>
      <dsp:txXfrm>
        <a:off x="396288" y="1488605"/>
        <a:ext cx="2859921" cy="900210"/>
      </dsp:txXfrm>
    </dsp:sp>
    <dsp:sp modelId="{232BF530-E24A-B740-A595-5A9FA3B4EDFF}">
      <dsp:nvSpPr>
        <dsp:cNvPr id="0" name=""/>
        <dsp:cNvSpPr/>
      </dsp:nvSpPr>
      <dsp:spPr>
        <a:xfrm>
          <a:off x="368281" y="2563934"/>
          <a:ext cx="2915935" cy="9562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When the TLS handshake has finished, the client may then initiate the first HTTP request</a:t>
          </a:r>
        </a:p>
      </dsp:txBody>
      <dsp:txXfrm>
        <a:off x="396288" y="2591941"/>
        <a:ext cx="2859921" cy="900210"/>
      </dsp:txXfrm>
    </dsp:sp>
    <dsp:sp modelId="{4D0450E9-64A6-B649-8F42-1B5FEC1669B0}">
      <dsp:nvSpPr>
        <dsp:cNvPr id="0" name=""/>
        <dsp:cNvSpPr/>
      </dsp:nvSpPr>
      <dsp:spPr>
        <a:xfrm>
          <a:off x="368281" y="3667270"/>
          <a:ext cx="2915935" cy="9562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 HTTP data is to be sent as TLS application data</a:t>
          </a:r>
        </a:p>
      </dsp:txBody>
      <dsp:txXfrm>
        <a:off x="396288" y="3695277"/>
        <a:ext cx="2859921" cy="900210"/>
      </dsp:txXfrm>
    </dsp:sp>
    <dsp:sp modelId="{7FD2BF61-43A2-5842-AA4E-E7C101FB6F5A}">
      <dsp:nvSpPr>
        <dsp:cNvPr id="0" name=""/>
        <dsp:cNvSpPr/>
      </dsp:nvSpPr>
      <dsp:spPr>
        <a:xfrm>
          <a:off x="3922077" y="0"/>
          <a:ext cx="3644919" cy="48672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There are three levels of awareness of a connection in HTTPS:</a:t>
          </a:r>
        </a:p>
      </dsp:txBody>
      <dsp:txXfrm>
        <a:off x="3922077" y="0"/>
        <a:ext cx="3644919" cy="1460182"/>
      </dsp:txXfrm>
    </dsp:sp>
    <dsp:sp modelId="{0A3D4679-1C4D-5D44-8D69-0EEF00A83E49}">
      <dsp:nvSpPr>
        <dsp:cNvPr id="0" name=""/>
        <dsp:cNvSpPr/>
      </dsp:nvSpPr>
      <dsp:spPr>
        <a:xfrm>
          <a:off x="4286569" y="1460598"/>
          <a:ext cx="2915935" cy="9562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 the HTTP level, an HTTP client requests a connection to an HTTP server by sending a connection request to the next lowest layer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Typically the next lowest layer is TCP, but is may also be TLS/SSL</a:t>
          </a:r>
        </a:p>
      </dsp:txBody>
      <dsp:txXfrm>
        <a:off x="4314576" y="1488605"/>
        <a:ext cx="2859921" cy="900210"/>
      </dsp:txXfrm>
    </dsp:sp>
    <dsp:sp modelId="{15538DD4-532C-6A45-B5EF-8EBF19323015}">
      <dsp:nvSpPr>
        <dsp:cNvPr id="0" name=""/>
        <dsp:cNvSpPr/>
      </dsp:nvSpPr>
      <dsp:spPr>
        <a:xfrm>
          <a:off x="4286569" y="2563934"/>
          <a:ext cx="2915935" cy="9562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 the level of TLS, a session is established between a TLS client and a TLS server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This session can support one or more connections at any time</a:t>
          </a:r>
        </a:p>
      </dsp:txBody>
      <dsp:txXfrm>
        <a:off x="4314576" y="2591941"/>
        <a:ext cx="2859921" cy="900210"/>
      </dsp:txXfrm>
    </dsp:sp>
    <dsp:sp modelId="{8949B593-C69B-6B40-BC86-6547394FB842}">
      <dsp:nvSpPr>
        <dsp:cNvPr id="0" name=""/>
        <dsp:cNvSpPr/>
      </dsp:nvSpPr>
      <dsp:spPr>
        <a:xfrm>
          <a:off x="4286569" y="3667270"/>
          <a:ext cx="2915935" cy="9562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TLS request to establish a connection begins with the establishment of a TCP connection between the TCP entity on the client side and the TCP entity on the server side</a:t>
          </a:r>
        </a:p>
      </dsp:txBody>
      <dsp:txXfrm>
        <a:off x="4314576" y="3695277"/>
        <a:ext cx="2859921" cy="9002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5F79C-3779-9641-86F9-41B71D0EFB8D}">
      <dsp:nvSpPr>
        <dsp:cNvPr id="0" name=""/>
        <dsp:cNvSpPr/>
      </dsp:nvSpPr>
      <dsp:spPr>
        <a:xfrm>
          <a:off x="3211591" y="1408890"/>
          <a:ext cx="1730216" cy="173021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E0F2848-B81F-0647-86AC-605FA44547F1}">
      <dsp:nvSpPr>
        <dsp:cNvPr id="0" name=""/>
        <dsp:cNvSpPr/>
      </dsp:nvSpPr>
      <dsp:spPr>
        <a:xfrm>
          <a:off x="3073174" y="0"/>
          <a:ext cx="2007050" cy="11617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protocol for secure network communications designed to be relatively simple and inexpensive to implement</a:t>
          </a:r>
        </a:p>
      </dsp:txBody>
      <dsp:txXfrm>
        <a:off x="3073174" y="0"/>
        <a:ext cx="2007050" cy="1161716"/>
      </dsp:txXfrm>
    </dsp:sp>
    <dsp:sp modelId="{AC9ED159-B8F2-B645-AF6C-41AA87AA5DCD}">
      <dsp:nvSpPr>
        <dsp:cNvPr id="0" name=""/>
        <dsp:cNvSpPr/>
      </dsp:nvSpPr>
      <dsp:spPr>
        <a:xfrm>
          <a:off x="3869766" y="1886924"/>
          <a:ext cx="1730216" cy="173021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729B67E-7F7E-7C42-BE9E-D6E84DF2EFA2}">
      <dsp:nvSpPr>
        <dsp:cNvPr id="0" name=""/>
        <dsp:cNvSpPr/>
      </dsp:nvSpPr>
      <dsp:spPr>
        <a:xfrm>
          <a:off x="5737707" y="1532477"/>
          <a:ext cx="1799424" cy="1260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initial version, SSH1 was focused on providing a secure remote logon facility to replace TELNET and other remote logon schemes that provided no security</a:t>
          </a:r>
        </a:p>
      </dsp:txBody>
      <dsp:txXfrm>
        <a:off x="5737707" y="1532477"/>
        <a:ext cx="1799424" cy="1260586"/>
      </dsp:txXfrm>
    </dsp:sp>
    <dsp:sp modelId="{ED9DD3D6-D62E-0E43-9597-323BCFD1FE44}">
      <dsp:nvSpPr>
        <dsp:cNvPr id="0" name=""/>
        <dsp:cNvSpPr/>
      </dsp:nvSpPr>
      <dsp:spPr>
        <a:xfrm>
          <a:off x="3618538" y="2661072"/>
          <a:ext cx="1730216" cy="173021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8BBF0B-0E41-C941-BD2B-D2E6AEB8D500}">
      <dsp:nvSpPr>
        <dsp:cNvPr id="0" name=""/>
        <dsp:cNvSpPr/>
      </dsp:nvSpPr>
      <dsp:spPr>
        <a:xfrm>
          <a:off x="5329766" y="3682888"/>
          <a:ext cx="2061637" cy="1260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SSH also provides a more general client/server capability and can be used for such network functions as file transfer and e-mail</a:t>
          </a:r>
        </a:p>
      </dsp:txBody>
      <dsp:txXfrm>
        <a:off x="5329766" y="3682888"/>
        <a:ext cx="2061637" cy="1260586"/>
      </dsp:txXfrm>
    </dsp:sp>
    <dsp:sp modelId="{24880C52-494B-2E44-9D04-E1CB3B7B52AB}">
      <dsp:nvSpPr>
        <dsp:cNvPr id="0" name=""/>
        <dsp:cNvSpPr/>
      </dsp:nvSpPr>
      <dsp:spPr>
        <a:xfrm>
          <a:off x="2804645" y="2661072"/>
          <a:ext cx="1730216" cy="173021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E7C9912-89D3-4C41-8230-27CA7AE2247F}">
      <dsp:nvSpPr>
        <dsp:cNvPr id="0" name=""/>
        <dsp:cNvSpPr/>
      </dsp:nvSpPr>
      <dsp:spPr>
        <a:xfrm>
          <a:off x="685799" y="3581399"/>
          <a:ext cx="2104229" cy="1260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SSH2 fixes a number of security flaws in the original scheme and is</a:t>
          </a:r>
          <a:r>
            <a:rPr lang="en-US" sz="1200" kern="1200" dirty="0"/>
            <a:t> documented as a proposed standard in IETF </a:t>
          </a:r>
          <a:r>
            <a:rPr lang="en-US" sz="1200" kern="1200" dirty="0" err="1"/>
            <a:t>RFCs</a:t>
          </a:r>
          <a:r>
            <a:rPr lang="en-US" sz="1200" kern="1200" dirty="0"/>
            <a:t> 4250 through 4256</a:t>
          </a:r>
          <a:endParaRPr lang="en-US" sz="1400" kern="1200" dirty="0"/>
        </a:p>
      </dsp:txBody>
      <dsp:txXfrm>
        <a:off x="685799" y="3581399"/>
        <a:ext cx="2104229" cy="1260586"/>
      </dsp:txXfrm>
    </dsp:sp>
    <dsp:sp modelId="{61BC6099-4252-054E-876A-CD1D818CCB14}">
      <dsp:nvSpPr>
        <dsp:cNvPr id="0" name=""/>
        <dsp:cNvSpPr/>
      </dsp:nvSpPr>
      <dsp:spPr>
        <a:xfrm>
          <a:off x="2553417" y="1886924"/>
          <a:ext cx="1730216" cy="1730216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A535E4-9CFF-2B43-9F59-95A3030005B9}">
      <dsp:nvSpPr>
        <dsp:cNvPr id="0" name=""/>
        <dsp:cNvSpPr/>
      </dsp:nvSpPr>
      <dsp:spPr>
        <a:xfrm>
          <a:off x="565937" y="1362071"/>
          <a:ext cx="1799424" cy="1260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SSH client and server applications are widely available for most operating systems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Has become the method of choice for remote login and X tunneling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Is rapidly becoming one of the most pervasive applications for encryption technology outside of embedded systems</a:t>
          </a:r>
        </a:p>
      </dsp:txBody>
      <dsp:txXfrm>
        <a:off x="565937" y="1362071"/>
        <a:ext cx="1799424" cy="1260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14126-71F9-D548-8283-A86153BF8ED6}">
      <dsp:nvSpPr>
        <dsp:cNvPr id="0" name=""/>
        <dsp:cNvSpPr/>
      </dsp:nvSpPr>
      <dsp:spPr>
        <a:xfrm>
          <a:off x="0" y="192877"/>
          <a:ext cx="8686800" cy="1455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remote execution of a program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program may be a shell, an application such as file transfer or e-mail, a system command, or some built-in subsystem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Once a session channel is opened, subsequent requests are used to start the remote program</a:t>
          </a:r>
        </a:p>
      </dsp:txBody>
      <dsp:txXfrm>
        <a:off x="0" y="192877"/>
        <a:ext cx="8686800" cy="1455300"/>
      </dsp:txXfrm>
    </dsp:sp>
    <dsp:sp modelId="{1DA7454D-FB15-6140-8D23-6F5B2658B7F4}">
      <dsp:nvSpPr>
        <dsp:cNvPr id="0" name=""/>
        <dsp:cNvSpPr/>
      </dsp:nvSpPr>
      <dsp:spPr>
        <a:xfrm>
          <a:off x="434340" y="30517"/>
          <a:ext cx="6080760" cy="3247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Session</a:t>
          </a:r>
        </a:p>
      </dsp:txBody>
      <dsp:txXfrm>
        <a:off x="450192" y="46369"/>
        <a:ext cx="6049056" cy="293016"/>
      </dsp:txXfrm>
    </dsp:sp>
    <dsp:sp modelId="{7B2CC914-732D-2F44-A8A4-0C509EBF996F}">
      <dsp:nvSpPr>
        <dsp:cNvPr id="0" name=""/>
        <dsp:cNvSpPr/>
      </dsp:nvSpPr>
      <dsp:spPr>
        <a:xfrm>
          <a:off x="0" y="1869937"/>
          <a:ext cx="86868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Refers to the X Window System, a computer software system and network protocol that provides a graphical user interface (GUI) for networked computers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X allows applications to run on a network server but to be displayed on a desktop machine</a:t>
          </a:r>
        </a:p>
      </dsp:txBody>
      <dsp:txXfrm>
        <a:off x="0" y="1869937"/>
        <a:ext cx="8686800" cy="1212750"/>
      </dsp:txXfrm>
    </dsp:sp>
    <dsp:sp modelId="{094C98E2-5987-B142-8AC5-A1F1B92E444E}">
      <dsp:nvSpPr>
        <dsp:cNvPr id="0" name=""/>
        <dsp:cNvSpPr/>
      </dsp:nvSpPr>
      <dsp:spPr>
        <a:xfrm>
          <a:off x="434340" y="1707577"/>
          <a:ext cx="6080760" cy="3247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X11</a:t>
          </a:r>
        </a:p>
      </dsp:txBody>
      <dsp:txXfrm>
        <a:off x="450192" y="1723429"/>
        <a:ext cx="6049056" cy="293016"/>
      </dsp:txXfrm>
    </dsp:sp>
    <dsp:sp modelId="{A4B3F52F-D8A5-1D49-9AF0-4EAC743BEC4A}">
      <dsp:nvSpPr>
        <dsp:cNvPr id="0" name=""/>
        <dsp:cNvSpPr/>
      </dsp:nvSpPr>
      <dsp:spPr>
        <a:xfrm>
          <a:off x="0" y="3304447"/>
          <a:ext cx="8686800" cy="5457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Remote port forwarding</a:t>
          </a:r>
        </a:p>
      </dsp:txBody>
      <dsp:txXfrm>
        <a:off x="0" y="3304447"/>
        <a:ext cx="8686800" cy="545737"/>
      </dsp:txXfrm>
    </dsp:sp>
    <dsp:sp modelId="{15748A55-C74F-0F40-B61B-FA184F21642F}">
      <dsp:nvSpPr>
        <dsp:cNvPr id="0" name=""/>
        <dsp:cNvSpPr/>
      </dsp:nvSpPr>
      <dsp:spPr>
        <a:xfrm>
          <a:off x="434340" y="3142087"/>
          <a:ext cx="6080760" cy="3247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Forwarded-tcpip</a:t>
          </a:r>
        </a:p>
      </dsp:txBody>
      <dsp:txXfrm>
        <a:off x="450192" y="3157939"/>
        <a:ext cx="6049056" cy="293016"/>
      </dsp:txXfrm>
    </dsp:sp>
    <dsp:sp modelId="{B4413AC2-262A-3441-A5BF-4F661BD54558}">
      <dsp:nvSpPr>
        <dsp:cNvPr id="0" name=""/>
        <dsp:cNvSpPr/>
      </dsp:nvSpPr>
      <dsp:spPr>
        <a:xfrm>
          <a:off x="0" y="4071945"/>
          <a:ext cx="8686800" cy="5457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Local port forwarding</a:t>
          </a:r>
        </a:p>
      </dsp:txBody>
      <dsp:txXfrm>
        <a:off x="0" y="4071945"/>
        <a:ext cx="8686800" cy="545737"/>
      </dsp:txXfrm>
    </dsp:sp>
    <dsp:sp modelId="{9C78EE69-B943-B04D-855A-5D3B4103AF29}">
      <dsp:nvSpPr>
        <dsp:cNvPr id="0" name=""/>
        <dsp:cNvSpPr/>
      </dsp:nvSpPr>
      <dsp:spPr>
        <a:xfrm>
          <a:off x="434340" y="3909585"/>
          <a:ext cx="6080760" cy="32472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Direct-tcpip</a:t>
          </a:r>
        </a:p>
      </dsp:txBody>
      <dsp:txXfrm>
        <a:off x="450192" y="3925437"/>
        <a:ext cx="604905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EF44FAB5-79B8-084C-AB75-E317614038D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CB959BEF-6AC3-7540-A43C-A7798D3FCAA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Virtually all businesses, most government agencies, and many individuals now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Web sites. The number of individuals and companies with Internet access is expanding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rapidly and all of these have graphical Web browsers. As a result, businesses are enthusiastic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setting up facilities on the Web for electronic commerce. But the reality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that the Internet and the Web are extremely vulnerable to compromises of various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sorts. As businesses wake up to this reality, the demand for secure Web services grows.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topic of Web security is a broad one and can easily fill a book. In this chapter,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 begin with a discussion of the general requirements for Web security and then focus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three standardized schemes that are becoming increasingly important as part of Web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commerce and that focus on security at the transport layer: SSL/TLS, HTTPS, and SSH.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2FC93-0B5F-CF43-A3BC-5631C10C9A3C}" type="slidenum">
              <a:rPr lang="en-AU" smtClean="0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06F18-B536-FB42-84F3-5B3F423A0B16}" type="slidenum">
              <a:rPr lang="en-AU">
                <a:latin typeface="Arial" pitchFamily="-84" charset="0"/>
              </a:rPr>
              <a:pPr/>
              <a:t>10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SSL Record Protocol defines two services for TLS connections:</a:t>
            </a:r>
          </a:p>
          <a:p>
            <a:pPr eaLnBrk="1" hangingPunct="1"/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• Confidentiality: The Handshake Protocol defines a shared secret key that is used for conventional encryption of TSL payloads. The message is compressed before being concatenated with the MAC and encrypted, with a range of ciphers being supported as shown.</a:t>
            </a:r>
          </a:p>
          <a:p>
            <a:pPr eaLnBrk="1" hangingPunct="1"/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• Message Integrity: The Handshake Protocol also defines a shared secret key that is used to form a message authentication code (MAC), which is similar to HMAC</a:t>
            </a:r>
          </a:p>
          <a:p>
            <a:pPr eaLnBrk="1" hangingPunct="1"/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CB79C-46C4-B847-A249-EA6CC3939AC7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17.3 indicates the overall operation of the TLS Record Protocol.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 Protocol takes an application message to be transmitted, fragments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into manageable blocks, optionally compresses the data, applies a MAC, encrypts,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adds a header, and transmits the resulting unit in a TCP segment. Received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decrypted, verified, decompressed, and reassembled before being delivered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higher-level users.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first step is fragmentation. Each upper-layer message is fragmented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blocks of 2</a:t>
            </a:r>
            <a:r>
              <a:rPr lang="en-US" sz="1200" kern="1200" baseline="30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bytes (16384 bytes) or less. Next, compression  is optionally applied.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Compression must be lossless and may not increase the content length by more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1024 bytes.  In TLSv2, no compression algorithm is specified, so the default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compression algorithm is null.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next step in processing is to compute a message authentication code 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compressed data. For this purpose, a shared secret key is used.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Next, the compressed message plus the MAC are encrypted  using 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encryption. Encryption may not increase the content length by more than 1024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bytes, so that the total length may not exceed 2</a:t>
            </a:r>
            <a:r>
              <a:rPr lang="en-US" sz="1200" kern="1200" baseline="30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+  2048.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stream encryption, the compressed message plus the MAC are encrypted.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Note that the MAC is computed before encryption takes place and that the MAC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then encrypted along with the plaintext or compressed plaintext.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block encryption, padding may be added after the MAC prior to encryption.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padding is in the form of a number of padding bytes followed by a one 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indication of the length of the padding. The padding can be any amount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results in a total that is a multiple of the cipher’s block length, up to a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255 bytes. For example, if the cipher block length is 16 bytes (e.g., AES) and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plaintext (or compressed text if compression is used) plus MAC plus padding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length byte is 79 bytes long, then the padding length (in bytes) can be 1, 17, 33,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 on, up to 161. At a padding length of 161, the total length is 79 +  161 =  240.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variable padding length may be used to frustrate attacks based on an analysis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lengths of exchanged messages.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final step of TLS Record Protocol processing is to prepare a header consisting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following fields: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Content Type (8 bits):  The higher-layer protocol used to process the enclosed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fragment.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Major Version (8 bits): Indicates major version of TLS in use. For TLSv2,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value is 3.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Minor Version (8 bits):  Indicates minor version in use. For TLSv2, the value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0.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Compressed Length (16 bits):  The length in bytes of the plaintext fragment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(or compressed fragment if compression is used). The maximum value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kern="1200" baseline="30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+  2048.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content types that have been defined are change_cipher_spec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alert , handshake , and application_data . The first three are the TLS-specific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protocols, discussed next. Note that no distinction is made among the various applications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(e.g., HTTP) that might use TLS; the content of the data created by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 is opaque to TLS.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17.4 illustrates the TLS record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30AD5-7156-9C4E-AA82-9DC95D14AB83}" type="slidenum">
              <a:rPr lang="en-AU">
                <a:latin typeface="Arial" pitchFamily="-84" charset="0"/>
              </a:rPr>
              <a:pPr/>
              <a:t>13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Change Cipher Spec Protocol is one of the three TLS-specific protocols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 the TLS Record Protocol, and it is the simplest. This protocol consists of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(Figure 17.5a), which consists of a single byte with the value 1. The sole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purpose of this message is to cause the pending state to be copied into the current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state, which updates the cipher suite to be used on this connection.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Alert Protocol is used to convey TLS-related alerts to the peer entity. As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applications that use SSL, alert messages are compressed and encrypted,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specified by the current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message in this protocol consists of two bytes (Figure 17.5b). The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byte takes the value warning (1) or fatal (2) to convey the severity of the message.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 level is fatal, TLS immediately terminates the connection. Other connections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same session may continue, but no new connections on this session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established. The second byte contains a code that indicates the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alert.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most complex part of TLS is the Handshake Protocol. This protocol allows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and client to authenticate each other and to negotiate an encryption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MAC algorithm and cryptographic keys to be used to protect data sent in an TLS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record. The Handshake Protocol is used before any application data is transmitted.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Handshake Protocol consists of a series of messages exchanged by client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server. All of these have the format shown in Figure 17.5c.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message has three fields: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Type (1 byte): Indicates one of ten messages. Table 17.2 lists the 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types.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Length (3 bytes): The length of the message in bytes.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Content (# 0 bytes): The parameters associated with this message; these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listed in Table 17.2.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3140-7E43-0540-BE71-BB86D0A4D8CB}" type="slidenum">
              <a:rPr lang="en-AU">
                <a:latin typeface="Arial" pitchFamily="-84" charset="0"/>
              </a:rPr>
              <a:pPr/>
              <a:t>15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17.6 shows the initial exchange needed to establish a logical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between client and server. The exchange can be viewed as having four phases.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Two further items are of interest: (1) the creation of a shared master secret by means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key exchange and (2) the generation of cryptographic parameters from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 secret.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shared master secret is a one-time 48-byte value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(384 bits) generated for this session by means of secure key exchange. The creation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in two stages. First, a pre_master_secret  is exchanged. Second, the master_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secret  is calculated by both parties. For pre_master_secret  exchange,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two possibilities.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RSA:  A 48-byte pre_master_secret  is generated by the client, encrypted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server’s public RSA key, and sent to the server. The server decrypts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ciphertext using its private key to recover the pre_master_secret.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Diffie-Hellman: Both client and server generate a Diffie-Hellman public key.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After these are exchanged, each side performs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–Hellman calculation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create the shared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pre_master_secret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DDAA2-741F-D84E-86D8-7A2BD079C8C3}" type="slidenum">
              <a:rPr lang="en-AU" smtClean="0">
                <a:latin typeface="Arial" pitchFamily="-84" charset="0"/>
              </a:rPr>
              <a:pPr/>
              <a:t>16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CipherSpecs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require a client write MAC secret, a server write MAC secret, a client write key, a server write key, a client write IV, and a server write IV, which are generated from the master secret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that order. These parameters are generated from the master secret by hashing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master secret into a sequence of secure bytes of sufficient length for all needed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generation of the key material from the master secret uses the same format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generation of the master secret from the pre-master secret as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key_block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=  MD5(master_secret ||  SHA(‘A‘ ||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master_secret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	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ServerHello.random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 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ClientHello.random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)) ||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	MD5(master_secret ||  SHA(‘BB‘ ||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master_secret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	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ServerHello.random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 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ClientHello.random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)) ||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	 MD5(master_secret ||  SHA(‘CCC‘ ||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master_secret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	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ServerHello.random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|| 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ClientHello.random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)) || …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until enough output has been generated. The result of this algorithmic structure is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pseudorandom function. We can view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master_secret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as the pseudorandom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seed value to the function. The client and server random numbers can be viewed 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salt values to complicate cryptanalysis (see Chapter 21 for a discussion of the use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salt values).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makes use of a pseudorand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om function referred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as PRF to expand secrets into blocks of data for purposes of key generation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validation. The objective is to make use of a relatively small, shared secret value but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generate longer blocks of data in a way that is secure from the kinds of attacks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made on hash functions and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MACs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PRF is based on the data expansion function (Figure 17.7)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data expansion function makes use of the HMAC algorithm with either MD5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SHA-1 as the underlying hash function. As can be seen,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P_hash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can be iterated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many times as necessary to produce the required quantity of data. For example, if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P_SHA256  was used to generate 80 bytes of data, it would have to be iterated three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times (through A(3)), producing 96 bytes of data of which the last 16 would be discarded.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this case, P_MD5  would have to be iterated four times, producing exactly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64 bytes of data. Note that each iteration involves two executions of HMAC, each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which in turn involves two executions of the underlying hash algorithm.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make PRF as secure as possible, it uses two hash algorithms in a way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should guarantee its security if either algorithm remains secure. PRF is defined as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PRF(secret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label, seed) =  P_&lt;hash&gt; (secret, label ||  seed)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PRF takes as input a secret value, an identifying label, and a seed value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produces an output of arbitrary length.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the context of computer networks, a heartbeat is a periodic signal generated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hardware or software to indicate normal operation or to synchronize other parts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system. A heartbeat protocol is typically used to monitor the availability of a protocol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entity. In the specific case of TLS, a Heartbeat protocol was defined in 2012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6250 (Transport Layer Security (TLS) and Datagram Transport Layer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(DTLS) Heartbeat Extension 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54F64-2AA8-FF46-BAF6-E2D7195E894F}" type="slidenum">
              <a:rPr lang="en-AU">
                <a:latin typeface="Arial" pitchFamily="-84" charset="0"/>
              </a:rPr>
              <a:pPr/>
              <a:t>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World Wide Web is fundamentally a client/server application running over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Internet and TCP/IP intranets. As such, the security tools and approaches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 far in this book are relevant to the issue of Web security. However,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 of Web usage suggest the need for tailored security tools: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Although Web browsers are very easy to use, Web servers are relatively easy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configure and manage, and Web content is increasingly easy to develop,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underlying software is extraordinarily complex. This complex software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hide many potential security flaws. The short history of the Web is filled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examples of new and upgraded systems, properly installed, that are vulnerable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 variety of security attacks.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 Web server can be exploited as a launching pad into the corporation’s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agency’s entire computer complex. Once the Web server is subverted, an attacker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able to gain access to data and systems not part of the Web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itself but connected to the server at the local site.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Casual and untrained (in security matters) users are common clients for Web-based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services. Such users are not necessarily aware of the security risks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exist and do not have the tools or knowledge to take effective countermeasures.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Heartbeat protocol runs on top of the TLS Record Protocol and consists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two message types: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 of the Heartbeat protocol is established during Phase 1 of the Handshake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(Figure 17.6). Each peer indicates whether it supports heartbeats. If heartbeats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supported, the peer indicates whether it is willing to receive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messages and respond with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messages or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willing to send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 can be sent at any time. Whenever a request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is received, it should be answered promptly with a corresponding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message.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 includes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payload length, payload, and padding fields. The payload is a random content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between 16 bytes and 64 Kbytes in length. The corresponding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message must include an exact copy of the received payload. The padding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also random content. The padding enables the sender to perform a path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MTU (maximum transfer unit) discovery operation, by sending requests with increasing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padding until there is no answer anymore, because one of the hosts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path cannot handle the message.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heartbeat serves two purposes. First, it assures the sender that the recipient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still alive, even though there may not have been any activity over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for a while. Second, the heartbeat generates activity across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connection during idle periods, which avoids closure by a firewall that does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tolerate idle connections.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requirement for the exchange of a payload was designed into the Heartbeat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to support its use in a connectionless version of TLS known as Datagram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Layer Security (DTLS). Because a connectionless service is subject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packet loss, the payload enables the requestor to match response messages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messages. For simplicity, the same version of the Heartbeat protocol is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both TLS and DTLS. Thus, the payload is required for both TLS and DTLS.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Since the first introduction of SSL in 1994, and the subsequent standardization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TLS, numerous attacks have been devised against these protocols. The appearance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each attack has necessitated changes in the protocol, the encryption tools used,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aspect of the implementation of SSL and TLS to counter these threats.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 can group the attacks into four general categories: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Attacks on the handshake protocol:  As early as 1998, an approach to compromising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handshake protocol based on exploiting the formatting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implementation of the RSA encryption scheme was presented [BLEI98]. 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countermeasures were implemented the attack was refined and adjusted to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only thwart the countermeasures but also speed up the attack [e.g., BARD12].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Attacks on the record and application data protocols:  A number of vulnerabilities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have been discovered in these protocols, leading to patches to counter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new threats. As a recent example, in 2011, researchers Thai Duong and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Juliano</a:t>
            </a:r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Rizzo demonstrated a proof of concept called BEAST (Browser Exploit Against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SSL/TLS) that turned what had been considered only a theoretical vulnerability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into a practical attack [GOOD11]. BEAST leverages a type of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 called a chosen-plaintext attack. The attacker mounts the attack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choosing a guess for the plaintext that is associated with a known ciphertext.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researchers developed a practical algorithm for launching successful attacks.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Subsequent patches were able to thwart this attack. The authors of the BEAST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 are also the creators of the 2012 CRIME (Compression Ratio Info-leak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Made Easy) attack, which can allow an attacker to recover the content of web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cookies when data compression is used along with TLS [GOOD12]. When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recover the content of secret authentication cookies, it allows an attacker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perform session hijacking on an authenticated web session.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Attacks on the PKI:  Checking the validity of X.509 certificates is an activity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subject to a variety of attacks, both in the context of SSL/TLS and elsewhere.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example, [GEOR12] demonstrated that commonly used libraries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SSL/TLS suffer from vulnerable certificate validation implementations.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authors revealed weaknesses in the source code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OpenSSL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GnuTLS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JSSE,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ApacheHttpClient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Weberknecht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cURL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PHP, Python and applications built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upon or with these products.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Other attacks:  [MEYE13] lists a number of attacks that do not fit into any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preceding categories. One example is an attack announced in 2011 by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German hacker group The Hackers Choice, which is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attack [KUMA11].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attack creates a heavy processing load on a server by overwhelming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target with SSL/TLS handshake requests. Boosting system load is done by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establishing new connections or using renegotiation. Assuming that the majority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computation during a handshake is done by the server, the attack creates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more system load on the server than on the source device, leading to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is forced to continuously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recompute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random numbers and keys.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history of attacks and countermeasures for SSL/TLS is representative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for other Internet-based protocols. A “perfect” protocol and a “perfect” implementation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strategy are never achieved. A constant back-and-forth between threats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countermeasures determines the evolution of Internet-based protocols.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2014, the IETF TLS working group began work on a version 1.3 of TLS.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primary aim is to improve the security of TLS. As of this writing, TLSv1.3 is still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a draft stage, but the final standard is likely to be very close to the current draft.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Among the significant changes from version 1.2 are the following: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 TLSv1.3 removes support for a number of options and functions. Removing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code that implements functions no longer needed reduces the chances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potentially dangerous coding errors and reduces the attack surface.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deleted items include: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–Compression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–Ciphers that do not offer authenticated encryption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–Static RSA and DH key exchange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–32-bit timestamp as part of the Random parameter in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client_hello</a:t>
            </a:r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–Renegotiation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–Change Cipher Spec Protocol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–RC4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–Use of MD5 and SHA-224 hashes with signatures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TLSv1.3 uses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–Hellman or Elliptic Curve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–Hellman for key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exchange and does not permit RSA. The danger with RSA is that if the private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compromised, all handshakes using these cipher suites will be compromised.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DH or ECDH, a new key is negotiated for each handshake.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TLSv1.3 allows for a “1 round trip time” handshake by changing the order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sent with establishing a secure connection. The client sends a Client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Exchange message containing its cryptographic parameters for key establishment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before a cipher suite has been negotiated. This enables a server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calculate keys for encryption and authentication before sending its first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response. Reducing the number of packets sent during this handshake phase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speeds up the process and reduces the attack surface.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changes should improve the efficiency and security of TLS.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 (HTTP over SSL) refers to the combination of HTTP and SSL to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 communication between a Web browser and a Web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HTTPS capability is built into all modern Web browsers. Its use depends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Web server supporting HTTPS communication. For example,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search engines do not support HTTPS. 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principal difference seen by a user of a Web browser is that URL (uniform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resource locator) addresses begin with https:// rather than http://. A normal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connection uses port 80. If HTTPS is specified, port 443 is used,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invokes SSL.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HTTPS is used, the following elements of the communication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encrypted: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URL of the requested document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the document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browser forms (filled in by browser user)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Cookies sent from browser to server and from server to browser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HTTP header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 is documented in RFC 2818, </a:t>
            </a:r>
            <a:r>
              <a:rPr lang="en-US" sz="1200" i="1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Over TLS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 There is no fundamental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change in using HTTP over either SSL or TLS, and both implementations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referred to as HTTPS.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FDCDC-D511-2842-9C3A-F505AF036E38}" type="slidenum">
              <a:rPr lang="en-AU" smtClean="0">
                <a:latin typeface="Arial" pitchFamily="-84" charset="0"/>
              </a:rPr>
              <a:pPr/>
              <a:t>23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For HTTPS, the agent acting as the HTTP client also acts as the TLS client.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initiates a connection to the server on the appropriate port and then sends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TLS ClientHello to begin the TLS handshake. When the TLS handshake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finished, the client may then initiate the first HTTP request. All HTTP data is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sent as TLS application data. Normal HTTP behavior, including retained connections,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should be followed.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three levels of awareness of a connection in HTTPS. At the HTTP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level, an HTTP client requests a connection to an HTTP server by sending a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to the next lowest layer. Typically, the next lowest layer is TCP,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it also may be TLS/SSL. At the level of TLS, a session is established between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client and a TLS server. This session can support one or more connections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time. As we have seen, a TLS request to establish a connection begins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establishment of a TCP connection between the TCP entity on the client side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TCP entity on the server side.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4C0C0-FD45-A947-88BD-39C907D78394}" type="slidenum">
              <a:rPr lang="en-AU" smtClean="0">
                <a:latin typeface="Arial" pitchFamily="-84" charset="0"/>
              </a:rPr>
              <a:pPr/>
              <a:t>24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Secure Shell (SSH) is a protocol for secure network communications designed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relatively simple and inexpensive to implement. The initial version, SSH1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was focused on providing a secure remote logon facility to replace TELNET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other remote logon schemes that provided no security. SSH also provides a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general client/server capability and can be used for such network functions as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transfer and e-mail. A new version, SSH2, fixes a number of security flaws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original scheme. SSH2 is documented as a proposed standard in IETF RFCs 4250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through 4256.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client and server applications are widely available for most operating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has become the method of choice for remote login and X tunneling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rapidly becoming one of the most pervasive applications for encryption technology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outside of embedded systems.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FBC29-47A1-7E44-8067-E4704B160F53}" type="slidenum">
              <a:rPr lang="en-AU" smtClean="0">
                <a:latin typeface="Arial" pitchFamily="-84" charset="0"/>
              </a:rPr>
              <a:pPr/>
              <a:t>26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is organized as three protocols that typically run on top of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17.8):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Transport Layer Protocol:  Provides server authentication, data confidentiality,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data integrity with forward secrecy (i.e., if a key is compromised during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session, the knowledge does not affect the security of earlier sessions).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transport layer may optionally provide compression.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User Authentication Protocol:  Authenticates the user to the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Connection Protocol:  Multiplexes multiple logical communications channels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over a single, underlying SSH connection.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801E0-4D3C-D646-A1EB-D9BF1A34A475}" type="slidenum">
              <a:rPr lang="en-AU" smtClean="0">
                <a:latin typeface="Arial" pitchFamily="-84" charset="0"/>
              </a:rPr>
              <a:pPr/>
              <a:t>27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</p:spPr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authentication occurs at the transport layer, based on the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possessing a public/private key pair. A server may have multiple host keys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different asymmetric encryption algorithms. Multiple hosts may share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host key. In any case, the server host key is used during key exchange to authenticate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identity of the host. For this to be possible, the client must have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prior knowledge of the server’s public host key. RFC 4251 dictates two alternative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trust models that can be used: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client has a local database that associates each host name (as typed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user) with the corresponding public host key. This method requires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centrally administered infrastructure and no third-party coordination.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downside is that the database of name-to-key associations may become burdensome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maintain.</a:t>
            </a:r>
          </a:p>
          <a:p>
            <a:pPr marL="228600" indent="-228600">
              <a:buAutoNum type="arabicPeriod" startAt="2"/>
            </a:pPr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pPr marL="228600" indent="-228600">
              <a:buAutoNum type="arabicPeriod" startAt="2"/>
            </a:pP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host name-to-key association is certified by a trusted certification authority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(CA). The client only knows the CA root key and can verify the validity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all host keys certified by accepted CAs. This alternative eases the maintenance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problem, since ideally, only a single CA key needs to be securely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client. On the other hand, each host key must be appropriately certified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a central authority before authorization is possible.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D1A0A-B3FA-124B-BA4C-0456F4AAE746}" type="slidenum">
              <a:rPr lang="en-AU" smtClean="0">
                <a:latin typeface="Arial" pitchFamily="-84" charset="0"/>
              </a:rPr>
              <a:pPr/>
              <a:t>28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17.9 illustrates the sequence of events in the SSH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Layer Protocol. First, the client establishes a TCP connection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server. This is done via the TCP protocol and is not part of the Transport Layer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Protocol. Once the connection is established, the client and server exchange data,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referred to as packets, in the data field of a TCP segment.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55C50-6111-BE40-837E-D38FEE3A303C}" type="slidenum">
              <a:rPr lang="en-AU" smtClean="0">
                <a:latin typeface="Arial" pitchFamily="-84" charset="0"/>
              </a:rPr>
              <a:pPr/>
              <a:t>29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17.1 provides a summary of the types of security threats faced when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Web. One way to group these threats is in terms of passive and active attacks.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Passive attacks include eavesdropping on network traffic between browser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and gaining access to information on a Web site that is supposed to be restricted.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Active attacks include impersonating another user, altering messages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transit between client and server, and altering information on a Web site.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way to classify Web security threats is in terms of the location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threat: Web server, Web browser, and network traffic between browser and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Issues of server and browser security fall into the category of computer system security;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 Six of this book addresses the issue of system security in general but is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applicable to Web system security. Issues of traffic security fall into the category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 security and are addressed in this chapter.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5FFF2-2EBA-E949-9192-1BE0809E3858}" type="slidenum">
              <a:rPr lang="en-AU" smtClean="0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packet is in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format (Figure 17.10).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Packet length: Length of the packet in bytes, not including the packet length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MAC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Padding length: Length of the random padding field.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Payload: Useful contents of the packet. Prior to algorithm negotiation,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 is uncompressed. If compression is negotiated, then in subsequent packets,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is compressed.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Random padding: Once an encryption algorithm has been negotiated,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 is added. It contains random bytes of padding so that that total length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packet (excluding the MAC field) is a multiple of the cipher block size,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8 bytes for a stream 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Message authentication code (MAC): If message authentication has been negotiated,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contains the MAC value. The MAC value is computed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entire packet plus a sequence number, excluding the MAC field. The sequence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is an implicit 32-bit packet sequence that is initialized to zero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first packet and incremented for every packet. The sequence number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included in the packet sent over the TCP connection.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an encryption algorithm has been negotiated, the entire packet (excluding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MAC field) is encrypted after the MAC value is calculated.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SSH Transport Layer packet exchange consists of a sequence of steps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17.9). The first step, the identification string exchange , begins with the client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sending a packet with an identification string of the form: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SSH-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protoversion-softwareversion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SP comments CR LF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where SP,CR,  and LF  are space character, carriage return, and line feed, respectively.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example of a valid string is SSH-2.0-billsSSH_3.6.3q3&lt;CR&gt;&lt;LF&gt;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responds with its own identification string. These strings are used in the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–Hellman key exchange.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Next comes algorithm negotiation . Each side sends an SSH_MSG_KEXINIT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containing lists of supported algorithms in the order of preference to the sender.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is one list for each type of cryptographic algorithm. The algorithms include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exchange, encryption, MAC algorithm, and compression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next step is key exchange . The specification allows for alternative methods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key exchange, but at present, only two versions 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–Hellman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exchange are specified. Both versions are defined in RFC 2409 and require only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in each direction. The following steps are involved in the exchange. In this,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 is the client; S is the server;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is a large safe prime;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is a generator for a subgroup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GF(p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);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is the order of the subgroup; V_S is S’s identification string; V_C 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C’s identification string; K_S  is S’s public host key; I_C  is C’s SSH_MSG_KEXINIT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message and I_S  is S’s SSH_MSG_KEXINIT  message that have been exchanged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before this part begins. The values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,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, and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are known to both client and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a result of the algorithm selection negotiation. The hash function hash()  is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decided during algorithm negotiation.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As a result of these steps, the two sides now share a master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K . In addition,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has been authenticated to the client, because the server has used its private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to sign its half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-Hellman exchange. Finally, the hash value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serves as a session identifier for this connection. Once computed, the session identifier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not changed, even if the key exchange is performed again for this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obtain fresh keys.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end of key exchange  is signaled by the exchange of SSH_MSG_NEWKEYS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packets. At this point, both sides may start using the keys generated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 K , as discussed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subsequently.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final step is service request . The client sends an SSH_MSG_SERVICE_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 packet to request either the User Authentication or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Protocol. Subsequent to this, all data is exchanged as the payload of an SSH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Layer packet, protected by encryption and MAC.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17.3 shows the allowable options for encryption, MAC, and compression. For each category,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algorithm chosen is the first algorithm on the client’s list that is also supported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may require one or more of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methods.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publickey:  The details of this method depend on the public-key algorithm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chosen. In essence, the client sends a message to the server that contains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client’s public key, with the message signed by the client’s private key.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receives this message, it checks whether the supplied key is acceptable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authentication and, if so, it checks whether the signature is correct.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password:  The client sends a message containing a plaintext password,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is protected by encryption by the Transport Layer Protocol.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hostbased:  Authentication is performed on the client’s host rather than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itself. Thus, a host that supports multiple clients would provide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all its clients. This method works by having the client send a signature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created with the private key of the client host. Thus, rather than directly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verifying the user’s identity, the SSH server verifies the identity of the client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host—and then believes the host when it says the user has already authenticated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client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SSH Connection Protocol runs on top of the SSH Transport Layer Protocol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assumes that a secure authentication connection is in use.  That secure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connection, referred to as a tunnel,  is used by the Connection Protocol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multiplex a number of logical channels.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All types of communication using SSH, such as a terminal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session, are supported using separate channels. Either side may open a channel.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channel, each side associates a unique channel number, which need not be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on both ends. Channels are flow controlled using a window mechanism.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 may be sent to a channel until a message is received to indicate that window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space is available.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life of a channel progresses through three stages: opening a channel,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transfer, and closing a channel.</a:t>
            </a:r>
          </a:p>
          <a:p>
            <a:endParaRPr lang="en-US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When either side wishes to open a new channel,  it allocates a local number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channel and then sends a message of the form: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byte SSH_MSG_CHANNEL_OPEN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string channel type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uint32 sender channel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uint32 initial window size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uint32 maximum packet size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.... channel type specific data follows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where uint32 means unsigned 32-bit integer. The channel type identifies the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this channel, as described subsequently. The sender channel is the local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channel number. The initial window size specifies how many bytes of channel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be sent to the sender of this message without adjusting the window. The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size specifies the maximum size of an individual data packet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sent to the sender. For example, one might want to use smaller packets for interactive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connections to get better interactive response on slow links.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 remote side is able to open the channel, it returns a SSH_MSG_CHANNEL_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OPEN_CONFIRMATION  message, which includes the sender channel number,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recipient channel number, and window and packet size values for incoming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traffic. Otherwise, the remote side returns a SSH_MSG_CHANNEL_OPEN_FAILURE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message with a reason code indicating the reason for failure.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a channel is open, data transfer  is performed using a SSH_MSG_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CHANNEL_DATA  message, which includes the recipient channel number and a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data. These messages, in both directions, may continue as long as the channel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open.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either side wishes to close a channel,  it sends a SSH_MSG_CHANNEL_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 message, which includes the recipient channel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17.11 provides an example of Connection Protocol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Four channel types are recognized in the SSH Connection Protocol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session:  The remote execution of a program. The program may be a shell,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such as file transfer or e-mail, a system command, or some built-in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subsystem. Once a session channel is opened, subsequent requests are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start the remote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x11:  This refers to the X Window System, a computer software system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 protocol that provides a graphical user interface (GUI) for networked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computers. X allows applications to run on a network server but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displayed on a desktop machine.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forwarded-tcpip:  This is remote port forwarding, as explained in the next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direct-tcpip:  This is local port forwarding, as explained in the next subsection.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One of the most useful features of SSH is port forwarding. In essence,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port forwarding provides the ability to convert any insecure TCP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into a secure SSH connection. This is also referred to as SSH tunneling. We need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know what a port is in this context. A port  is an identifier of a user of TCP. So,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that runs on top of TCP has a port number. Incoming TCP traffic is delivered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appropriate application on the basis of the port number. An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employ multiple port numbers. For example, for the Simple Mail Transfer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(smtp), the server side generally listens on port 25, so an incoming SMTP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uses TCP and addresses the data to destination port 25. TCP recognizes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is the SMTP server address and routes the data to the SMTP server application.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969E4-CFAB-5345-98A7-E901C600C1E5}" type="slidenum">
              <a:rPr lang="en-AU" smtClean="0">
                <a:latin typeface="Arial" pitchFamily="-84" charset="0"/>
              </a:rPr>
              <a:pPr/>
              <a:t>36</a:t>
            </a:fld>
            <a:endParaRPr lang="en-AU" dirty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17.12 illustrates the basic concept behind port forwarding. We have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application that is identified by port number x  and a server application identified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port number y . At some point, the client application invokes the local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 and requests a connection to the remote server on port y . The local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entity negotiates a TCP connection with the remote TCP entity, such that the connection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links local port x  to remote port y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secure this connection, SSH is configured so that the SSH Transport Layer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establishes a TCP connection between the SSH client and server entities,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TCP port numbers a  and b , respectively. A secure SSH tunnel is established over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TCP connection. Traffic from the client at port x  is redirected to the local SSH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 and travels through the tunnel where the remote SSH entity delivers the data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application on port y . Traffic in the other direction is similarly redirected.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supports two types of port forwarding: local forwarding and remote forwarding.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Local forwarding allows the client to set up a “hijacker” process. This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intercept selected application-level traffic and redirect it from an unsecured TCP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a secure SSH tunnel. SSH is configured to listen on selected ports.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grabs all traffic using a selected port and sends it through an SSH tunnel.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other end, the SSH server sends the incoming traffic to the destination port dictated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client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With remote forwarding,  the user’s SSH client acts on the server’s behalf.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receives traffic with a given destination port number, places the traffic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correct port and sends it to the destination the user chooses. A typical example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remote forwarding is the following. You wish to access a server at work from your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home computer. Because the work server is behind a firewall, it will not accept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request from your home computer. However, from work you can set up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tunnel using remote forwarding.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37</a:t>
            </a:fld>
            <a:endParaRPr lang="en-AU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227B-0D45-634C-B0F1-92C4B4963907}" type="slidenum">
              <a:rPr lang="en-AU">
                <a:latin typeface="Arial" pitchFamily="-84" charset="0"/>
              </a:rPr>
              <a:pPr/>
              <a:t>38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17 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number of approaches to providing Web security are possible. The various approaches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have been considered are similar in the services they provide and,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extent, in the mechanisms that they use, but they differ with respect to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scope of applicability and their relative location within the TCP/IP protocol stack.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17.1 illustrates this difference. One way to provide Web security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use IP security (IPsec) (Figure 17.1a). The advantage of using IPsec is that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transparent to end users and applications and provides a general-purpose solution.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Furthermore, IPsec includes a filtering capability so that only selected traffic need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incur the overhead of IPsec processing.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relatively general-purpose solution is to implement security just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above TCP (Figure 17.1b). The foremost example of this approach is the Secure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Sockets Layer (SSL) and the follow-on Internet standard known as Transport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Layer Security (TLS). At this level, there are two implementation choices. For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generality, SSL (or TLS) could be provided as part of the underlying protocol suite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therefore be transparent to applications. Alternatively, TLS can be embedded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specific packages. For example, Netscape and Microsoft Explorer browsers come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equipped with TLS, and most Web servers have implemented the protocol.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Application-specific security services are embedded within the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application. Figure 17.1c shows examples of this architecture. The advantage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is that the service can be tailored to the specific needs of a given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BBB40-6CE4-E541-A4AF-3304713711AB}" type="slidenum">
              <a:rPr lang="en-AU">
                <a:latin typeface="Arial" pitchFamily="-84" charset="0"/>
              </a:rPr>
              <a:pPr/>
              <a:t>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of the most widely used security services is Transport Layer Security (TLS) 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current version is Version 1.2, defined in RFC 5246. TLS is an Internet standard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evolved from a commercial protocol known as Secure Sockets Layer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(SSL) . Although SSL implementations are still around, it has been deprecated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IETF and is disabled by most corporations offering TLS software. TLS is a general purpose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service implemented as a set of protocols that rely on TCP. At this level,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two implementation choices. For full generality, TLS could be provided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part of the underlying protocol suite and therefore be transparent to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Alternatively, TLS can be embedded in specific packages. For example,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browsers come equipped with TLS, and most Web servers have implemented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052C0-4D8A-474A-882D-E062D7F4D59C}" type="slidenum">
              <a:rPr lang="en-AU">
                <a:latin typeface="Arial" pitchFamily="-84" charset="0"/>
              </a:rPr>
              <a:pPr/>
              <a:t>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is designed to make use of TCP to provide a reliable end-to-end secure service.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is not a single protocol but rather two layers of protocols, as illustrated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17.2.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TLS Record Protocol provides basic security services to various higher layer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protocols. In particular, the Hypertext Transfer Protocol (HTTP) 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provides the transfer service for Web client/server interaction, can operate on top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TLS. Three higher-layer protocols are defined as part of TLS: the Handshake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Protocol; the Change Cipher Spec Protocol; and the Alert Protocol. These TLS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are used in the management of TLS exchanges and are examined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later in this section. A fourth protocol, the Heartbeat Protocol, is defined in a separate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and is also discussed subsequently in this section.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015E95-0740-E54C-A16C-B46BD5111675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Two important TLS concepts are the TLS session and the TLS connection,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are defined in the specification as follows.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Connection:  A connection is a transport (in the OSI layering model definition)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provides a suitable type of service. For TLS, such connections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peer-to-peer relationships. The connections are transient. Every connection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associated with one session.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Session:  A TLS session is an association between a client and a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Sessions are created by the Handshake Protocol. Sessions define a set of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parameters which can be shared among multiple connections.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Sessions are used to avoid the expensive negotiation of new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 for each connection.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Between any pair of parties (applications such as HTTP on client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server), there may be multiple secure connections. In theory, there may also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simultaneous sessions between parties, but this feature is not used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practice.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a number of states associated with each session. Once a session is established,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is a current operating state for both read and write (i.e., receive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send). In addition, during the Handshake Protocol, pending read and write states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created. Upon successful conclusion of the Handshake Protocol, the pending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states become the current states.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 session state is defined by the following parameters.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 identifier:  An arbitrary byte sequence chosen by the server to identify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active or resumable session state.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Peer certificate:  An X509.v3 certificate of the peer. This element of the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null.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Compression method:  The algorithm used to compress data prior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Cipher spec: Specifies the bulk data encryption algorithm (such as null, AES,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etc.) and a hash algorithm (such as MD5 or SHA-1) used for MAC calcula 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also defines cryptographic attributes such as the hash_size.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Master secret:  48-byte secret shared between the client and the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 resumable:  A flag indicating whether the session can be used to initiate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 connection state is defined by the following parameters.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and client random:  Byte sequences that are chosen by the server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for each connection.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write MAC secret:  The secret key used in MAC operations on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sent by the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Client write MAC secret:  The secret key used in MAC operations on data sent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client.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write key:  The secret encryption key for data encrypted by the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decrypted by the client.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Client write key:  The symmetric encryption key for data encrypted by the client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decrypted by the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Initialization vectors:  When a block cipher in CBC mode is used, an initialization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vector (IV) is maintained for each key. This field is first initialized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TLS Handshake Protocol. Thereafter, the final ciphertext block from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 is preserved for use as the IV with the following record.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Sequence numbers: Each party maintains separate sequence numbers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transmitted and received messages for each connection. When a party sends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receives a “change cipher spec message”, the appropriate sequence number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set to zero. Sequence numbers may not exceed 2</a:t>
            </a:r>
            <a:r>
              <a:rPr lang="en-US" sz="1200" kern="1200" baseline="3000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64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- 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67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558D-EDEF-6E49-B96D-9C3FADE10C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47B1-DEAE-604C-8277-A0CE194EB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8F0B-58A5-DB41-9726-20EC5E8A05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E87-E5FB-E549-B6FD-BE8C668A2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685A-713B-8549-9275-7DEE06C1AF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42E1-65BB-6E4A-A0CC-A610AAC07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56AA-FE0D-774B-9115-3002173F5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F1141-6830-8D46-9787-8E222FA99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FC6E-DD23-0745-9A88-FF90FE02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668E8-CB30-1B4D-93AB-5D2DD1B60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13EBF9D1-F2F6-354E-8D82-1F22732BF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3960-210B-8C44-ADE8-24754ADD3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25CD-4C5D-6D4E-9FE4-4D8095B50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A41B-8327-0E42-B599-5675DCE9B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D9FD7-61BB-7A44-8CC2-6AE4A679C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AF57C-3280-0644-86E8-18FD8A22C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645CD-4595-C648-9785-F95E54BD1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15433-4EEF-DF40-A66B-7CF99177B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8E1A6-2C0A-DC46-9BC0-5CAA931D92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E177B-2501-454C-AAE0-495436BCF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9FC2-87A2-FA4F-86AA-E71D2B343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CA415-B046-FC48-9DF6-C959FC4A0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39035AE5-5969-D34B-B84F-BCD4664DA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3431E8D6-C4E6-E04D-BE90-11C56E0B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oleObject" Target="mclaughlinkl:Desktop:Crypto6e%20Tables:T17-Transport.doc!OLE_LINK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28800" y="3429000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17</a:t>
            </a:r>
          </a:p>
        </p:txBody>
      </p:sp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6096000" cy="13493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Arial" pitchFamily="-84" charset="0"/>
              </a:rPr>
              <a:t>Transport-Level Security</a:t>
            </a:r>
            <a:endParaRPr lang="en-US" sz="3600" dirty="0"/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b="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Record Protocol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8686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4800600"/>
            <a:ext cx="685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5943600"/>
            <a:ext cx="3276600" cy="304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TLS Record Protocol Operation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</a:t>
            </a:r>
            <a:r>
              <a:rPr lang="en-US" dirty="0"/>
              <a:t>  </a:t>
            </a: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5455" t="12941" r="22727" b="11765"/>
              <a:stretch>
                <a:fillRect/>
              </a:stretch>
            </p:blipFill>
          </mc:Choice>
          <mc:Fallback>
            <p:blipFill>
              <a:blip r:embed="rId4"/>
              <a:srcRect l="15455" t="12941" r="22727" b="11765"/>
              <a:stretch>
                <a:fillRect/>
              </a:stretch>
            </p:blipFill>
          </mc:Fallback>
        </mc:AlternateContent>
        <p:spPr>
          <a:xfrm>
            <a:off x="1066800" y="0"/>
            <a:ext cx="6962805" cy="655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6019800"/>
            <a:ext cx="4267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Figure 17.4  TLS Record Format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2727" t="10588" r="6364" b="31765"/>
              <a:stretch>
                <a:fillRect/>
              </a:stretch>
            </p:blipFill>
          </mc:Choice>
          <mc:Fallback>
            <p:blipFill>
              <a:blip r:embed="rId4"/>
              <a:srcRect l="12727" t="10588" r="6364" b="31765"/>
              <a:stretch>
                <a:fillRect/>
              </a:stretch>
            </p:blipFill>
          </mc:Fallback>
        </mc:AlternateContent>
        <p:spPr>
          <a:xfrm>
            <a:off x="75334" y="726196"/>
            <a:ext cx="9068666" cy="499281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054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257800"/>
            <a:ext cx="6934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Figure 17.5   TLS Record Protocol Payload</a:t>
            </a:r>
          </a:p>
        </p:txBody>
      </p:sp>
    </p:spTree>
  </p:cSld>
  <p:clrMapOvr>
    <a:masterClrMapping/>
  </p:clrMapOvr>
  <p:transition spd="med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55" y="1593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2363" y="1143000"/>
            <a:ext cx="9031637" cy="4459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5562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Table 17.2  SSL Handshake Protocol Message Types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5638800"/>
            <a:ext cx="617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Table 17.2   TLS Handshake Protocol Message Types</a:t>
            </a:r>
          </a:p>
        </p:txBody>
      </p:sp>
    </p:spTree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3636" b="3636"/>
              <a:stretch>
                <a:fillRect/>
              </a:stretch>
            </p:blipFill>
          </mc:Choice>
          <mc:Fallback>
            <p:blipFill>
              <a:blip r:embed="rId4"/>
              <a:srcRect t="3636" b="3636"/>
              <a:stretch>
                <a:fillRect/>
              </a:stretch>
            </p:blipFill>
          </mc:Fallback>
        </mc:AlternateContent>
        <p:spPr>
          <a:xfrm>
            <a:off x="1752600" y="0"/>
            <a:ext cx="5524531" cy="662936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150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Cryptographic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153400" cy="4943475"/>
          </a:xfrm>
        </p:spPr>
        <p:txBody>
          <a:bodyPr>
            <a:normAutofit/>
          </a:bodyPr>
          <a:lstStyle/>
          <a:p>
            <a:r>
              <a:rPr lang="en-US" dirty="0"/>
              <a:t>Two further items are of interest:</a:t>
            </a:r>
          </a:p>
          <a:p>
            <a:pPr lvl="1"/>
            <a:r>
              <a:rPr lang="en-US" dirty="0"/>
              <a:t>The creation of a shared master secret by means of the key exchange </a:t>
            </a:r>
          </a:p>
          <a:p>
            <a:pPr lvl="2"/>
            <a:r>
              <a:rPr lang="en-US" dirty="0"/>
              <a:t>The shared master secret is a one-time 48-byte value generated for this session by means of secure key exchange</a:t>
            </a:r>
          </a:p>
          <a:p>
            <a:pPr lvl="2"/>
            <a:r>
              <a:rPr lang="en-US" dirty="0"/>
              <a:t>The creation is in two stages</a:t>
            </a:r>
          </a:p>
          <a:p>
            <a:pPr lvl="3"/>
            <a:r>
              <a:rPr lang="en-US" dirty="0"/>
              <a:t>First, a </a:t>
            </a:r>
            <a:r>
              <a:rPr lang="en-US" dirty="0" err="1"/>
              <a:t>pre_master_secret</a:t>
            </a:r>
            <a:r>
              <a:rPr lang="en-US" dirty="0"/>
              <a:t> is exchanged</a:t>
            </a:r>
          </a:p>
          <a:p>
            <a:pPr lvl="3"/>
            <a:r>
              <a:rPr lang="en-US" dirty="0"/>
              <a:t>Second, the </a:t>
            </a:r>
            <a:r>
              <a:rPr lang="en-US" dirty="0" err="1"/>
              <a:t>master_secret</a:t>
            </a:r>
            <a:r>
              <a:rPr lang="en-US" dirty="0"/>
              <a:t> is calculated by both parties</a:t>
            </a:r>
          </a:p>
          <a:p>
            <a:pPr lvl="1"/>
            <a:r>
              <a:rPr lang="en-US" dirty="0"/>
              <a:t>The generation of cryptographic parameters from the master secret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Generation of Cryptographic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570787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CipherSpecs</a:t>
            </a:r>
            <a:r>
              <a:rPr lang="en-US" dirty="0"/>
              <a:t> require:</a:t>
            </a:r>
          </a:p>
          <a:p>
            <a:pPr lvl="1"/>
            <a:r>
              <a:rPr lang="en-US" dirty="0"/>
              <a:t>A client write MAC secret</a:t>
            </a:r>
          </a:p>
          <a:p>
            <a:pPr lvl="1"/>
            <a:r>
              <a:rPr lang="en-US" dirty="0"/>
              <a:t>A server write MAC secret</a:t>
            </a:r>
          </a:p>
          <a:p>
            <a:pPr lvl="1"/>
            <a:r>
              <a:rPr lang="en-US" dirty="0"/>
              <a:t>A client write key</a:t>
            </a:r>
          </a:p>
          <a:p>
            <a:pPr lvl="1"/>
            <a:r>
              <a:rPr lang="en-US" dirty="0"/>
              <a:t>A server write key</a:t>
            </a:r>
          </a:p>
          <a:p>
            <a:pPr lvl="1"/>
            <a:r>
              <a:rPr lang="en-US" dirty="0"/>
              <a:t>A client write IV</a:t>
            </a:r>
          </a:p>
          <a:p>
            <a:pPr lvl="1"/>
            <a:r>
              <a:rPr lang="en-US" dirty="0"/>
              <a:t>A server write IV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------Which are generated from the master secret in that order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>
                <a:cs typeface="ＭＳ Ｐゴシック" pitchFamily="-84" charset="-128"/>
              </a:rPr>
              <a:t>These parameters are generated from the master secret by hashing the master secret into a sequence of secure bytes of sufficient length for all needed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66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66800" y="-235527"/>
            <a:ext cx="9179859" cy="709352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Heartbeat Protocol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600200"/>
            <a:ext cx="7570787" cy="4289425"/>
          </a:xfrm>
        </p:spPr>
        <p:txBody>
          <a:bodyPr/>
          <a:lstStyle/>
          <a:p>
            <a:r>
              <a:rPr lang="en-US" dirty="0"/>
              <a:t>Is a periodic signal generated by hardware or software to indicate normal operation or to synchronize other parts of a system</a:t>
            </a:r>
          </a:p>
          <a:p>
            <a:r>
              <a:rPr lang="en-US" dirty="0"/>
              <a:t>Typically used to monitor the availability of a protocol entity</a:t>
            </a:r>
          </a:p>
          <a:p>
            <a:r>
              <a:rPr lang="en-US" dirty="0"/>
              <a:t>In the specific case of TLS, a Heartbeat protocol was defined in 2012 in RFC 6250 (</a:t>
            </a:r>
            <a:r>
              <a:rPr lang="en-US" i="1" dirty="0"/>
              <a:t>Transport Layer Security (TLS) and Datagram Transport Layer Security (DTLS) Heartbeat </a:t>
            </a:r>
            <a:r>
              <a:rPr lang="en-US" i="1" dirty="0" err="1"/>
              <a:t>Extentsion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484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/>
              <a:t>Web Security Considerations</a:t>
            </a:r>
            <a:endParaRPr lang="en-AU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62125"/>
            <a:ext cx="7570787" cy="5248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World Wide Web is fundamentally a client/server application running over the Internet and TCP/IP intranets</a:t>
            </a:r>
          </a:p>
          <a:p>
            <a:pPr>
              <a:spcBef>
                <a:spcPts val="600"/>
              </a:spcBef>
            </a:pPr>
            <a:r>
              <a:rPr lang="en-US" dirty="0"/>
              <a:t>The following characteristics of Web usage suggest the need for tailored security tools:</a:t>
            </a:r>
          </a:p>
          <a:p>
            <a:pPr lvl="1"/>
            <a:r>
              <a:rPr lang="en-US" dirty="0"/>
              <a:t>Web servers are relatively easy to configure and manage</a:t>
            </a:r>
          </a:p>
          <a:p>
            <a:pPr lvl="1"/>
            <a:r>
              <a:rPr lang="en-US" dirty="0"/>
              <a:t>Web content is increasingly easy to develop</a:t>
            </a:r>
          </a:p>
          <a:p>
            <a:pPr lvl="1"/>
            <a:r>
              <a:rPr lang="en-US" dirty="0"/>
              <a:t>The underlying software is extraordinarily complex</a:t>
            </a:r>
          </a:p>
          <a:p>
            <a:pPr lvl="2"/>
            <a:r>
              <a:rPr lang="en-US" dirty="0"/>
              <a:t>May hide many potential security flaws</a:t>
            </a:r>
          </a:p>
          <a:p>
            <a:pPr lvl="1"/>
            <a:r>
              <a:rPr lang="en-US" dirty="0"/>
              <a:t>A Web server can be exploited as a launching pad into the corporation’s or agency’s entire computer complex</a:t>
            </a:r>
          </a:p>
          <a:p>
            <a:pPr lvl="1"/>
            <a:r>
              <a:rPr lang="en-US" dirty="0"/>
              <a:t>Casual and untrained (in security matters) users are     common clients for Web-based services</a:t>
            </a:r>
          </a:p>
          <a:p>
            <a:pPr lvl="2"/>
            <a:r>
              <a:rPr lang="en-US" dirty="0"/>
              <a:t>Such users are not necessarily aware of the                        security risks that exist and do not have the                            tools or knowledge to take effective                  countermeasures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28" y="4730750"/>
            <a:ext cx="2438772" cy="21272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Heartbeat Protocol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50958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Runs on top of the TLS Record Protocol</a:t>
            </a:r>
          </a:p>
          <a:p>
            <a:r>
              <a:rPr lang="en-US" dirty="0"/>
              <a:t>Consists of two message types</a:t>
            </a:r>
          </a:p>
          <a:p>
            <a:pPr lvl="1"/>
            <a:r>
              <a:rPr lang="en-US" dirty="0" err="1"/>
              <a:t>heartbeat_request</a:t>
            </a:r>
            <a:endParaRPr lang="en-US" dirty="0"/>
          </a:p>
          <a:p>
            <a:pPr lvl="1"/>
            <a:r>
              <a:rPr lang="en-US" dirty="0" err="1"/>
              <a:t>heartbeat_response</a:t>
            </a:r>
            <a:endParaRPr lang="en-US" dirty="0"/>
          </a:p>
          <a:p>
            <a:r>
              <a:rPr lang="en-US" dirty="0"/>
              <a:t>The use of the Heartbeat protocol is established during Phase 1 of the Handshake protocol</a:t>
            </a:r>
          </a:p>
          <a:p>
            <a:r>
              <a:rPr lang="en-US" dirty="0"/>
              <a:t>The heartbeat serves two purposes</a:t>
            </a:r>
          </a:p>
          <a:p>
            <a:pPr lvl="1"/>
            <a:r>
              <a:rPr lang="en-US" dirty="0"/>
              <a:t>It assures the sender that the recipient is still alive</a:t>
            </a:r>
          </a:p>
          <a:p>
            <a:pPr lvl="1"/>
            <a:r>
              <a:rPr lang="en-US" dirty="0"/>
              <a:t>The heartbeat generates activity across the connection during idle periods, which avoids closure by a firewall that does not tolerate idle connections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80" dirty="0">
                <a:cs typeface="ＭＳ Ｐゴシック" pitchFamily="-84" charset="-128"/>
              </a:rPr>
              <a:t>The requirement for the exchange of a payload was designed into the Heartbeat protocol to support its use in a connectionless version of TLS known as Datagram Transport Layer Security (DTLS)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054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SSL/TLS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570787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attacks can be grouped into four general categories:</a:t>
            </a:r>
          </a:p>
          <a:p>
            <a:pPr lvl="1"/>
            <a:r>
              <a:rPr lang="en-US" dirty="0"/>
              <a:t>Attacks on the handshake protocol</a:t>
            </a:r>
          </a:p>
          <a:p>
            <a:pPr lvl="1"/>
            <a:r>
              <a:rPr lang="en-US" dirty="0"/>
              <a:t>Attacks on the record and application data protocols</a:t>
            </a:r>
          </a:p>
          <a:p>
            <a:pPr lvl="1"/>
            <a:r>
              <a:rPr lang="en-US" dirty="0"/>
              <a:t>Attacks on the PKI</a:t>
            </a:r>
          </a:p>
          <a:p>
            <a:pPr lvl="1"/>
            <a:r>
              <a:rPr lang="en-US" dirty="0"/>
              <a:t>Other attacks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>
                <a:cs typeface="ＭＳ Ｐゴシック" pitchFamily="-84" charset="-128"/>
              </a:rPr>
              <a:t>The constant back-and-forth between threats and countermeasures determines the evolution of Internet-based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TLSv1.3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0999" cy="51054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Primary aim is to improve the security of TLS</a:t>
            </a:r>
          </a:p>
          <a:p>
            <a:pPr>
              <a:spcBef>
                <a:spcPts val="1200"/>
              </a:spcBef>
            </a:pPr>
            <a:r>
              <a:rPr lang="en-US" dirty="0"/>
              <a:t>Significant changes from version 1.2 are:</a:t>
            </a:r>
          </a:p>
          <a:p>
            <a:pPr lvl="1"/>
            <a:r>
              <a:rPr lang="en-US" dirty="0"/>
              <a:t>TLSv1.3 removes support for a number of options and functions</a:t>
            </a:r>
          </a:p>
          <a:p>
            <a:pPr lvl="2"/>
            <a:r>
              <a:rPr lang="en-US" dirty="0"/>
              <a:t>Deleted items include:</a:t>
            </a:r>
          </a:p>
          <a:p>
            <a:pPr lvl="4"/>
            <a:r>
              <a:rPr lang="en-US" dirty="0"/>
              <a:t>Compression</a:t>
            </a:r>
          </a:p>
          <a:p>
            <a:pPr lvl="4"/>
            <a:r>
              <a:rPr lang="en-US" dirty="0"/>
              <a:t>Ciphers that do not offer authenticated encryption</a:t>
            </a:r>
          </a:p>
          <a:p>
            <a:pPr lvl="4"/>
            <a:r>
              <a:rPr lang="en-US" dirty="0"/>
              <a:t>Static RSA and DH key exchange</a:t>
            </a:r>
          </a:p>
          <a:p>
            <a:pPr lvl="4"/>
            <a:r>
              <a:rPr lang="en-US" dirty="0"/>
              <a:t>32-bit timestamp as part of the Random parameter in the </a:t>
            </a:r>
            <a:r>
              <a:rPr lang="en-US" dirty="0" err="1"/>
              <a:t>client_hello</a:t>
            </a:r>
            <a:r>
              <a:rPr lang="en-US" dirty="0"/>
              <a:t> message</a:t>
            </a:r>
          </a:p>
          <a:p>
            <a:pPr lvl="4"/>
            <a:r>
              <a:rPr lang="en-US" dirty="0"/>
              <a:t>Renegotiation</a:t>
            </a:r>
          </a:p>
          <a:p>
            <a:pPr lvl="4"/>
            <a:r>
              <a:rPr lang="en-US" dirty="0"/>
              <a:t>Change Cipher Spec Protocol</a:t>
            </a:r>
          </a:p>
          <a:p>
            <a:pPr lvl="4"/>
            <a:r>
              <a:rPr lang="en-US" dirty="0"/>
              <a:t>RC4</a:t>
            </a:r>
          </a:p>
          <a:p>
            <a:pPr lvl="4"/>
            <a:r>
              <a:rPr lang="en-US" dirty="0"/>
              <a:t>Use of MD5 and SHA-224 hashes with signatures</a:t>
            </a:r>
          </a:p>
          <a:p>
            <a:pPr lvl="1"/>
            <a:r>
              <a:rPr lang="en-US" dirty="0"/>
              <a:t>TLSv1.3 uses </a:t>
            </a:r>
            <a:r>
              <a:rPr lang="en-US" dirty="0" err="1"/>
              <a:t>Diffie</a:t>
            </a:r>
            <a:r>
              <a:rPr lang="en-US" dirty="0"/>
              <a:t>-Hellman or </a:t>
            </a:r>
            <a:r>
              <a:rPr lang="en-US" dirty="0" err="1"/>
              <a:t>Elleptic</a:t>
            </a:r>
            <a:r>
              <a:rPr lang="en-US" dirty="0"/>
              <a:t> Curve </a:t>
            </a:r>
            <a:r>
              <a:rPr lang="en-US" dirty="0" err="1"/>
              <a:t>Diffie</a:t>
            </a:r>
            <a:r>
              <a:rPr lang="en-US" dirty="0"/>
              <a:t>-Hellman for key exchange and does not permit RSA</a:t>
            </a:r>
          </a:p>
          <a:p>
            <a:pPr lvl="1"/>
            <a:r>
              <a:rPr lang="en-US" dirty="0"/>
              <a:t>TLSv1.3 allows for a “1 round trip time” handshake by changing the order of message sent with establishing a secure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  <a:br>
              <a:rPr lang="en-US" dirty="0"/>
            </a:br>
            <a:r>
              <a:rPr lang="en-US" dirty="0"/>
              <a:t>(HTTP over SSL)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095875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0"/>
              </a:spcAft>
            </a:pPr>
            <a:r>
              <a:rPr lang="en-US" dirty="0"/>
              <a:t>Refers to the combination of HTTP and SSL to implement secure communication between a Web browser and a Web server</a:t>
            </a:r>
          </a:p>
          <a:p>
            <a:pPr>
              <a:spcBef>
                <a:spcPts val="1700"/>
              </a:spcBef>
              <a:spcAft>
                <a:spcPts val="0"/>
              </a:spcAft>
            </a:pPr>
            <a:r>
              <a:rPr lang="en-US" sz="2727" dirty="0"/>
              <a:t>The HTTPS capability is built into all modern </a:t>
            </a:r>
            <a:r>
              <a:rPr lang="en-US" dirty="0"/>
              <a:t>Web browsers</a:t>
            </a:r>
          </a:p>
          <a:p>
            <a:pPr>
              <a:spcBef>
                <a:spcPts val="1700"/>
              </a:spcBef>
              <a:spcAft>
                <a:spcPts val="0"/>
              </a:spcAft>
            </a:pPr>
            <a:r>
              <a:rPr lang="en-US" dirty="0"/>
              <a:t>A user of a Web browser will see URL addresses that begin with https:// rather than http://</a:t>
            </a:r>
          </a:p>
          <a:p>
            <a:pPr>
              <a:spcBef>
                <a:spcPts val="1700"/>
              </a:spcBef>
              <a:spcAft>
                <a:spcPts val="0"/>
              </a:spcAft>
            </a:pPr>
            <a:r>
              <a:rPr lang="en-US" dirty="0"/>
              <a:t>If HTTPS is specified, port 443 is used, which invokes SSL</a:t>
            </a:r>
          </a:p>
          <a:p>
            <a:pPr>
              <a:spcBef>
                <a:spcPts val="1700"/>
              </a:spcBef>
              <a:spcAft>
                <a:spcPts val="0"/>
              </a:spcAft>
            </a:pPr>
            <a:r>
              <a:rPr lang="en-US" dirty="0"/>
              <a:t>Documented in RFC 2818, </a:t>
            </a:r>
            <a:r>
              <a:rPr lang="en-US" i="1" dirty="0"/>
              <a:t>HTTP Over TLS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/>
              <a:t>There is no fundamental change in using HTTP over either SSL or TLS and both implementations are referred to as HTTPS</a:t>
            </a:r>
          </a:p>
          <a:p>
            <a:pPr>
              <a:spcBef>
                <a:spcPts val="1700"/>
              </a:spcBef>
              <a:spcAft>
                <a:spcPts val="0"/>
              </a:spcAft>
            </a:pPr>
            <a:r>
              <a:rPr lang="en-US" dirty="0"/>
              <a:t>When HTTPS is used, the following elements of the communication are encrypted:</a:t>
            </a:r>
          </a:p>
          <a:p>
            <a:pPr lvl="1"/>
            <a:r>
              <a:rPr lang="en-US" dirty="0"/>
              <a:t>URL of the requested document</a:t>
            </a:r>
          </a:p>
          <a:p>
            <a:pPr lvl="1"/>
            <a:r>
              <a:rPr lang="en-US" dirty="0"/>
              <a:t>Contents of the document</a:t>
            </a:r>
          </a:p>
          <a:p>
            <a:pPr lvl="1"/>
            <a:r>
              <a:rPr lang="en-US" dirty="0"/>
              <a:t>Contents of browser forms</a:t>
            </a:r>
          </a:p>
          <a:p>
            <a:pPr lvl="1"/>
            <a:r>
              <a:rPr lang="en-US" dirty="0"/>
              <a:t>Cookies sent from browser to server and from server to browser</a:t>
            </a:r>
          </a:p>
          <a:p>
            <a:pPr lvl="1"/>
            <a:r>
              <a:rPr lang="en-US" dirty="0"/>
              <a:t>Contents of HTTP header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6388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Initiation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00" y="1600200"/>
          <a:ext cx="7570787" cy="486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HTTP client or server can indicate the closing of a connection by including the line </a:t>
            </a:r>
            <a:r>
              <a:rPr lang="en-US" dirty="0">
                <a:latin typeface="Courier New"/>
                <a:cs typeface="Courier New"/>
              </a:rPr>
              <a:t>Connection: close </a:t>
            </a:r>
            <a:r>
              <a:rPr lang="en-US" dirty="0">
                <a:cs typeface="Courier New"/>
              </a:rPr>
              <a:t>in an HTTP record</a:t>
            </a:r>
          </a:p>
          <a:p>
            <a:r>
              <a:rPr lang="en-US" dirty="0">
                <a:cs typeface="Courier New"/>
              </a:rPr>
              <a:t>The closure of an HTTPS connection requires that TLS close the connection with the peer TLS entity on the remote side, which will involve closing the underlying TCP connection</a:t>
            </a:r>
          </a:p>
          <a:p>
            <a:r>
              <a:rPr lang="en-US" dirty="0">
                <a:cs typeface="Courier New"/>
              </a:rPr>
              <a:t>TLS implementations must initiate an exchange of closure alerts before closing a connection</a:t>
            </a:r>
          </a:p>
          <a:p>
            <a:pPr lvl="1"/>
            <a:r>
              <a:rPr lang="en-US" dirty="0">
                <a:cs typeface="Courier New"/>
              </a:rPr>
              <a:t>A TLS implementation may, after sending a closure alert, close the connection without waiting for the peer to send its closure alert, generating an “incomplete close”</a:t>
            </a:r>
          </a:p>
          <a:p>
            <a:r>
              <a:rPr lang="en-US" dirty="0">
                <a:cs typeface="Courier New"/>
              </a:rPr>
              <a:t>An unannounced TCP closure could be evidence of some sort of attack so the HTTPS client should issue some sort of security warning when this occurs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 (SSH)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3733800"/>
            <a:ext cx="1371600" cy="137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532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pic>
        <p:nvPicPr>
          <p:cNvPr id="5" name="Picture 4" descr="f8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8182" b="10909"/>
              <a:stretch>
                <a:fillRect/>
              </a:stretch>
            </p:blipFill>
          </mc:Choice>
          <mc:Fallback>
            <p:blipFill>
              <a:blip r:embed="rId4"/>
              <a:srcRect t="28182" b="10909"/>
              <a:stretch>
                <a:fillRect/>
              </a:stretch>
            </p:blipFill>
          </mc:Fallback>
        </mc:AlternateContent>
        <p:spPr>
          <a:xfrm>
            <a:off x="228600" y="0"/>
            <a:ext cx="8530613" cy="672415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153400" cy="4867275"/>
          </a:xfrm>
        </p:spPr>
        <p:txBody>
          <a:bodyPr>
            <a:normAutofit fontScale="92500" lnSpcReduction="20000"/>
          </a:bodyPr>
          <a:lstStyle/>
          <a:p>
            <a:pPr lvl="1">
              <a:spcBef>
                <a:spcPts val="1200"/>
              </a:spcBef>
            </a:pPr>
            <a:r>
              <a:rPr lang="en-US" dirty="0"/>
              <a:t>Server authentication occurs at the transport layer, based on the server possessing a public/private key pair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 server may have multiple host keys using multiple different asymmetric encryption algorithms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Multiple hosts may share the same host key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server host key is used during key exchange to authenticate the identity of the host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RFC 4251 dictates two alternative trust models:</a:t>
            </a:r>
          </a:p>
          <a:p>
            <a:pPr lvl="2"/>
            <a:r>
              <a:rPr lang="en-US" dirty="0"/>
              <a:t>The client has a local database that associates each host name with the corresponding public host key</a:t>
            </a:r>
          </a:p>
          <a:p>
            <a:pPr lvl="2"/>
            <a:r>
              <a:rPr lang="en-US" dirty="0"/>
              <a:t>The host name-to-key association is certified by a trusted certification authority (CA); the client only knows the CA root key and can verify the validity of all host keys certified by accepted CAs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pic>
        <p:nvPicPr>
          <p:cNvPr id="5" name="Picture 4" descr="f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4545" b="12727"/>
              <a:stretch>
                <a:fillRect/>
              </a:stretch>
            </p:blipFill>
          </mc:Choice>
          <mc:Fallback>
            <p:blipFill>
              <a:blip r:embed="rId4"/>
              <a:srcRect t="4545" b="12727"/>
              <a:stretch>
                <a:fillRect/>
              </a:stretch>
            </p:blipFill>
          </mc:Fallback>
        </mc:AlternateContent>
        <p:spPr>
          <a:xfrm>
            <a:off x="1447800" y="-157712"/>
            <a:ext cx="6553200" cy="7015712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8600" y="0"/>
          <a:ext cx="8598390" cy="648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4" imgW="6095776" imgH="4597231" progId="Word.Document.12">
                  <p:link updateAutomatic="1"/>
                </p:oleObj>
              </mc:Choice>
              <mc:Fallback>
                <p:oleObj name="Document" r:id="rId4" imgW="6095776" imgH="4597231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0"/>
                        <a:ext cx="8598390" cy="6484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248400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Table 17.1   A Comparison of Threats on the Web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3246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7273" b="9091"/>
              <a:stretch>
                <a:fillRect/>
              </a:stretch>
            </p:blipFill>
          </mc:Choice>
          <mc:Fallback>
            <p:blipFill>
              <a:blip r:embed="rId4"/>
              <a:srcRect t="7273" b="9091"/>
              <a:stretch>
                <a:fillRect/>
              </a:stretch>
            </p:blipFill>
          </mc:Fallback>
        </mc:AlternateContent>
        <p:spPr>
          <a:xfrm>
            <a:off x="1524000" y="0"/>
            <a:ext cx="6172200" cy="6680469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" y="0"/>
            <a:ext cx="6781800" cy="678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464820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* = Required</a:t>
            </a:r>
          </a:p>
          <a:p>
            <a:r>
              <a:rPr lang="en-US" sz="1200" dirty="0">
                <a:latin typeface="+mn-lt"/>
              </a:rPr>
              <a:t>** = Recommended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1727" y="14547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533400"/>
            <a:ext cx="2133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Table 17.3   </a:t>
            </a:r>
          </a:p>
          <a:p>
            <a:pPr algn="ctr"/>
            <a:endParaRPr lang="en-US" sz="2400" dirty="0">
              <a:latin typeface="+mn-lt"/>
            </a:endParaRPr>
          </a:p>
          <a:p>
            <a:pPr algn="ctr"/>
            <a:r>
              <a:rPr lang="en-US" sz="2400" dirty="0">
                <a:latin typeface="+mn-lt"/>
              </a:rPr>
              <a:t>SSH </a:t>
            </a:r>
          </a:p>
          <a:p>
            <a:pPr algn="ctr"/>
            <a:endParaRPr lang="en-US" sz="2400" dirty="0">
              <a:latin typeface="+mn-lt"/>
            </a:endParaRPr>
          </a:p>
          <a:p>
            <a:pPr algn="ctr"/>
            <a:r>
              <a:rPr lang="en-US" sz="2400" dirty="0">
                <a:latin typeface="+mn-lt"/>
              </a:rPr>
              <a:t>Transport </a:t>
            </a:r>
          </a:p>
          <a:p>
            <a:pPr algn="ctr"/>
            <a:endParaRPr lang="en-US" sz="2400" dirty="0">
              <a:latin typeface="+mn-lt"/>
            </a:endParaRPr>
          </a:p>
          <a:p>
            <a:pPr algn="ctr"/>
            <a:r>
              <a:rPr lang="en-US" sz="2400" dirty="0">
                <a:latin typeface="+mn-lt"/>
              </a:rPr>
              <a:t>Layer </a:t>
            </a:r>
          </a:p>
          <a:p>
            <a:pPr algn="ctr"/>
            <a:endParaRPr lang="en-US" sz="2400" dirty="0">
              <a:latin typeface="+mn-lt"/>
            </a:endParaRPr>
          </a:p>
          <a:p>
            <a:pPr algn="ctr"/>
            <a:r>
              <a:rPr lang="en-US" sz="2400" dirty="0">
                <a:latin typeface="+mn-lt"/>
              </a:rPr>
              <a:t>Cryptographic </a:t>
            </a:r>
          </a:p>
          <a:p>
            <a:pPr algn="ctr"/>
            <a:endParaRPr lang="en-US" sz="2400" dirty="0">
              <a:latin typeface="+mn-lt"/>
            </a:endParaRPr>
          </a:p>
          <a:p>
            <a:pPr algn="ctr"/>
            <a:r>
              <a:rPr lang="en-US" sz="2400" dirty="0">
                <a:latin typeface="+mn-lt"/>
              </a:rPr>
              <a:t>Algorithms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3152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924800" cy="47910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Publickey</a:t>
            </a:r>
          </a:p>
          <a:p>
            <a:pPr lvl="1"/>
            <a:r>
              <a:rPr lang="en-US" dirty="0"/>
              <a:t>The client sends a message to the server that contains the client’s public key, with the message signed by the client’s private key</a:t>
            </a:r>
          </a:p>
          <a:p>
            <a:pPr lvl="1"/>
            <a:r>
              <a:rPr lang="en-US" dirty="0"/>
              <a:t>When the server receives this message, it checks whether the supplied key is acceptable for authentication and, if so, it checks whether the signature is correct</a:t>
            </a:r>
          </a:p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The client sends a message containing a plaintext password, which is protected by encryption by the Transport Layer Protocol</a:t>
            </a:r>
          </a:p>
          <a:p>
            <a:r>
              <a:rPr lang="en-US" dirty="0"/>
              <a:t>Hostbased </a:t>
            </a:r>
          </a:p>
          <a:p>
            <a:pPr lvl="1"/>
            <a:r>
              <a:rPr lang="en-US" dirty="0"/>
              <a:t>Authentication is performed on the client’s host rather than the client itself</a:t>
            </a:r>
          </a:p>
          <a:p>
            <a:pPr lvl="1"/>
            <a:r>
              <a:rPr lang="en-US" dirty="0"/>
              <a:t>This method works by having the client send a signature created with the private key of the client host</a:t>
            </a:r>
          </a:p>
          <a:p>
            <a:pPr lvl="1"/>
            <a:r>
              <a:rPr lang="en-US" dirty="0"/>
              <a:t>Rather than directly verifying the user’s identity, the SSH server verifies the identity of the client host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70787" cy="50958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SSH Connection Protocol runs on top of the SSH Transport Layer Protocol and assumes that a secure authentication connection is in use</a:t>
            </a:r>
          </a:p>
          <a:p>
            <a:pPr lvl="1"/>
            <a:r>
              <a:rPr lang="en-US" dirty="0"/>
              <a:t>The secure authentication connection, referred to as a </a:t>
            </a:r>
            <a:r>
              <a:rPr lang="en-US" i="1" dirty="0"/>
              <a:t>tunnel, </a:t>
            </a:r>
            <a:r>
              <a:rPr lang="en-US" dirty="0"/>
              <a:t>is used by the Connection Protocol to multiplex a number of logical channels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>
                <a:cs typeface="ＭＳ Ｐゴシック" pitchFamily="-84" charset="-128"/>
              </a:rPr>
              <a:t>Channel mechanism</a:t>
            </a:r>
          </a:p>
          <a:p>
            <a:pPr lvl="1"/>
            <a:r>
              <a:rPr lang="en-US" sz="2581" dirty="0"/>
              <a:t>All types of communication using SSH are supported using separate channels</a:t>
            </a:r>
          </a:p>
          <a:p>
            <a:pPr lvl="1"/>
            <a:r>
              <a:rPr lang="en-US" sz="2581" dirty="0"/>
              <a:t>Either side may open a channel</a:t>
            </a:r>
          </a:p>
          <a:p>
            <a:pPr lvl="1"/>
            <a:r>
              <a:rPr lang="en-US" sz="2581" dirty="0"/>
              <a:t>For each channel, each side associates a unique channel number</a:t>
            </a:r>
          </a:p>
          <a:p>
            <a:pPr lvl="1"/>
            <a:r>
              <a:rPr lang="en-US" sz="2581" dirty="0"/>
              <a:t>Channels are flow controlled using a window mechanism</a:t>
            </a:r>
          </a:p>
          <a:p>
            <a:pPr lvl="1"/>
            <a:r>
              <a:rPr lang="en-US" sz="2581" dirty="0"/>
              <a:t>No data may be sent to a channel until a message is received to indicate that window space is available</a:t>
            </a:r>
          </a:p>
          <a:p>
            <a:pPr lvl="1"/>
            <a:r>
              <a:rPr lang="en-US" sz="2581" dirty="0"/>
              <a:t>The life of a channel progresses through three stages:  opening a channel, data transfer, and closing a channel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19200" y="-381000"/>
            <a:ext cx="6078682" cy="786653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Types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905000"/>
          <a:ext cx="8686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channel types are recognized in the SSH Connection Protocol specification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6388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of the most useful features of SSH</a:t>
            </a:r>
          </a:p>
          <a:p>
            <a:r>
              <a:rPr lang="en-US" dirty="0"/>
              <a:t>Provides the ability to convert any insecure TCP connection into a secure SSH connection (also referred to as SSH tunneling)</a:t>
            </a:r>
          </a:p>
          <a:p>
            <a:r>
              <a:rPr lang="en-US" dirty="0"/>
              <a:t>Incoming TCP traffic is delivered to the appropriate application on the basis of the port number (a port is an identifier of a user of TCP)</a:t>
            </a:r>
          </a:p>
          <a:p>
            <a:r>
              <a:rPr lang="en-US" dirty="0"/>
              <a:t>An application may employ multiple port numbers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532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pic>
        <p:nvPicPr>
          <p:cNvPr id="5" name="Picture 4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0" y="-609600"/>
            <a:ext cx="6096000" cy="78889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  <a:endParaRPr lang="en-AU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828800"/>
            <a:ext cx="3565525" cy="485457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Web security considerations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Web security threats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Web traffic security approaches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Secure sockets layer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SSL architecture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SSL record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Change cipher spec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Alert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Handshake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Cryptographic computations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Heartbeat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SSL/TLS attacks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>
                <a:ea typeface="+mn-ea"/>
              </a:rPr>
              <a:t>TLSv1.3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2286000"/>
            <a:ext cx="3565525" cy="4572000"/>
          </a:xfrm>
        </p:spPr>
        <p:txBody>
          <a:bodyPr rtlCol="0">
            <a:normAutofit fontScale="77500" lnSpcReduction="20000"/>
          </a:bodyPr>
          <a:lstStyle/>
          <a:p>
            <a:pPr marL="342900" lvl="1" indent="-342900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378" dirty="0">
                <a:ea typeface="+mn-ea"/>
              </a:rPr>
              <a:t>Secure shell (SSH)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>
                <a:ea typeface="+mn-ea"/>
              </a:rPr>
              <a:t>Transport layer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>
                <a:ea typeface="+mn-ea"/>
              </a:rPr>
              <a:t>User authentication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>
                <a:ea typeface="+mn-ea"/>
              </a:rPr>
              <a:t>Communication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sz="2194" dirty="0">
              <a:ea typeface="+mn-ea"/>
            </a:endParaRPr>
          </a:p>
          <a:p>
            <a:pPr marL="342900" lvl="1" indent="-342900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452" dirty="0"/>
              <a:t>HTTPS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/>
              <a:t>Connection initiation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/>
              <a:t>Connection closure</a:t>
            </a:r>
            <a:endParaRPr lang="en-AU" sz="2194" dirty="0"/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sz="2194" dirty="0">
              <a:ea typeface="+mn-ea"/>
            </a:endParaRP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056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9091" b="32727"/>
              <a:stretch>
                <a:fillRect/>
              </a:stretch>
            </p:blipFill>
          </mc:Choice>
          <mc:Fallback>
            <p:blipFill>
              <a:blip r:embed="rId4"/>
              <a:srcRect t="29091" b="32727"/>
              <a:stretch>
                <a:fillRect/>
              </a:stretch>
            </p:blipFill>
          </mc:Fallback>
        </mc:AlternateContent>
        <p:spPr>
          <a:xfrm>
            <a:off x="-110461" y="990600"/>
            <a:ext cx="9869659" cy="487680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 (TLS)</a:t>
            </a:r>
            <a:endParaRPr lang="en-A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991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4343400"/>
            <a:ext cx="2133600" cy="2074333"/>
          </a:xfrm>
          <a:prstGeom prst="rect">
            <a:avLst/>
          </a:prstGeom>
          <a:scene3d>
            <a:camera prst="orthographicFront">
              <a:rot lat="0" lon="11099976" rev="0"/>
            </a:camera>
            <a:lightRig rig="threePt" dir="t"/>
          </a:scene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  <p:pic>
        <p:nvPicPr>
          <p:cNvPr id="7" name="Picture 6" descr="f17-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25455" b="30909"/>
              <a:stretch>
                <a:fillRect/>
              </a:stretch>
            </p:blipFill>
          </mc:Choice>
          <mc:Fallback>
            <p:blipFill>
              <a:blip r:embed="rId4"/>
              <a:srcRect t="25455" b="30909"/>
              <a:stretch>
                <a:fillRect/>
              </a:stretch>
            </p:blipFill>
          </mc:Fallback>
        </mc:AlternateContent>
        <p:spPr>
          <a:xfrm>
            <a:off x="-762000" y="228600"/>
            <a:ext cx="10518091" cy="593918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Architecture</a:t>
            </a:r>
            <a:endParaRPr lang="en-AU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570787" cy="4638675"/>
          </a:xfrm>
        </p:spPr>
        <p:txBody>
          <a:bodyPr>
            <a:normAutofit/>
          </a:bodyPr>
          <a:lstStyle/>
          <a:p>
            <a:r>
              <a:rPr lang="en-US" dirty="0"/>
              <a:t>Two important TLS concepts are: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2362200"/>
          <a:ext cx="8382000" cy="401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688"/>
            <a:ext cx="9296399" cy="1412875"/>
          </a:xfrm>
        </p:spPr>
        <p:txBody>
          <a:bodyPr/>
          <a:lstStyle/>
          <a:p>
            <a:r>
              <a:rPr lang="en-US" sz="3000" dirty="0"/>
              <a:t>A session state is defined by the following parameters: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152400" y="1600200"/>
          <a:ext cx="8839200" cy="49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688"/>
            <a:ext cx="9296399" cy="1412875"/>
          </a:xfrm>
        </p:spPr>
        <p:txBody>
          <a:bodyPr/>
          <a:lstStyle/>
          <a:p>
            <a:r>
              <a:rPr lang="en-US" sz="2800" dirty="0"/>
              <a:t>A connection state is defined by the following parameters</a:t>
            </a:r>
            <a:r>
              <a:rPr lang="en-US" sz="2400" dirty="0"/>
              <a:t>: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228600" y="1600200"/>
          <a:ext cx="42672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800600" y="1600200"/>
          <a:ext cx="41148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© 2017 Pearson Education, Ltd., All rights reserved.        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13379</TotalTime>
  <Words>11116</Words>
  <Application>Microsoft Macintosh PowerPoint</Application>
  <PresentationFormat>On-screen Show (4:3)</PresentationFormat>
  <Paragraphs>1094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Candara</vt:lpstr>
      <vt:lpstr>Courier New</vt:lpstr>
      <vt:lpstr>Mistral</vt:lpstr>
      <vt:lpstr>Wingdings</vt:lpstr>
      <vt:lpstr>ch01</vt:lpstr>
      <vt:lpstr>Infusion</vt:lpstr>
      <vt:lpstr>mclaughlinkl:Desktop:Crypto6e%20Tables:T17-Transport.doc!OLE_LINK1</vt:lpstr>
      <vt:lpstr>Chapter 17</vt:lpstr>
      <vt:lpstr>Web Security Considerations</vt:lpstr>
      <vt:lpstr>PowerPoint Presentation</vt:lpstr>
      <vt:lpstr>PowerPoint Presentation</vt:lpstr>
      <vt:lpstr>Transport Layer Security (TLS)</vt:lpstr>
      <vt:lpstr>PowerPoint Presentation</vt:lpstr>
      <vt:lpstr>TLS Architecture</vt:lpstr>
      <vt:lpstr>A session state is defined by the following parameters:</vt:lpstr>
      <vt:lpstr>A connection state is defined by the following parameters:</vt:lpstr>
      <vt:lpstr>TLS Record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Cryptographic Computations</vt:lpstr>
      <vt:lpstr>Generation of Cryptographic Parameters</vt:lpstr>
      <vt:lpstr>PowerPoint Presentation</vt:lpstr>
      <vt:lpstr>Heartbeat Protocol</vt:lpstr>
      <vt:lpstr>Heartbeat Protocol</vt:lpstr>
      <vt:lpstr>SSL/TLS Attacks</vt:lpstr>
      <vt:lpstr>TLSv1.3</vt:lpstr>
      <vt:lpstr>HTTPS (HTTP over SSL)</vt:lpstr>
      <vt:lpstr>Connection Initiation</vt:lpstr>
      <vt:lpstr>Connection Closure</vt:lpstr>
      <vt:lpstr>Secure Shell (SSH)</vt:lpstr>
      <vt:lpstr>PowerPoint Presentation</vt:lpstr>
      <vt:lpstr>Transport Layer Protocol</vt:lpstr>
      <vt:lpstr>PowerPoint Presentation</vt:lpstr>
      <vt:lpstr>PowerPoint Presentation</vt:lpstr>
      <vt:lpstr>PowerPoint Presentation</vt:lpstr>
      <vt:lpstr>Authentication Methods</vt:lpstr>
      <vt:lpstr>Connection Protocol</vt:lpstr>
      <vt:lpstr>PowerPoint Presentation</vt:lpstr>
      <vt:lpstr>Channel Types</vt:lpstr>
      <vt:lpstr>Port Forwarding</vt:lpstr>
      <vt:lpstr>PowerPoint Presentation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16</dc:subject>
  <dc:creator>Dr Lawrie Brown</dc:creator>
  <cp:keywords/>
  <dc:description/>
  <cp:lastModifiedBy>ALSUWAT, EMAD</cp:lastModifiedBy>
  <cp:revision>66</cp:revision>
  <cp:lastPrinted>2009-09-23T05:30:08Z</cp:lastPrinted>
  <dcterms:created xsi:type="dcterms:W3CDTF">2016-05-12T01:35:23Z</dcterms:created>
  <dcterms:modified xsi:type="dcterms:W3CDTF">2021-01-26T14:38:06Z</dcterms:modified>
  <cp:category/>
</cp:coreProperties>
</file>