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9"/>
  </p:notesMasterIdLst>
  <p:sldIdLst>
    <p:sldId id="337" r:id="rId4"/>
    <p:sldId id="296" r:id="rId5"/>
    <p:sldId id="289" r:id="rId6"/>
    <p:sldId id="311" r:id="rId7"/>
    <p:sldId id="304" r:id="rId8"/>
    <p:sldId id="306" r:id="rId9"/>
    <p:sldId id="312" r:id="rId10"/>
    <p:sldId id="338" r:id="rId11"/>
    <p:sldId id="339" r:id="rId12"/>
    <p:sldId id="340" r:id="rId13"/>
    <p:sldId id="341" r:id="rId14"/>
    <p:sldId id="342" r:id="rId15"/>
    <p:sldId id="321" r:id="rId16"/>
    <p:sldId id="307" r:id="rId17"/>
    <p:sldId id="30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86" autoAdjust="0"/>
    <p:restoredTop sz="96196" autoAdjust="0"/>
  </p:normalViewPr>
  <p:slideViewPr>
    <p:cSldViewPr snapToGrid="0" showGuides="1">
      <p:cViewPr varScale="1">
        <p:scale>
          <a:sx n="64" d="100"/>
          <a:sy n="64" d="100"/>
        </p:scale>
        <p:origin x="984" y="48"/>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210748792270521E-2"/>
          <c:y val="5.1451086956521751E-2"/>
          <c:w val="0.88333816425120748"/>
          <c:h val="0.88333816425120748"/>
        </c:manualLayout>
      </c:layout>
      <c:doughnutChart>
        <c:varyColors val="1"/>
        <c:ser>
          <c:idx val="0"/>
          <c:order val="0"/>
          <c:tx>
            <c:strRef>
              <c:f>Sheet1!$B$1</c:f>
              <c:strCache>
                <c:ptCount val="1"/>
                <c:pt idx="0">
                  <c:v>Sales</c:v>
                </c:pt>
              </c:strCache>
            </c:strRef>
          </c:tx>
          <c:dPt>
            <c:idx val="0"/>
            <c:bubble3D val="0"/>
            <c:spPr>
              <a:solidFill>
                <a:schemeClr val="accent1"/>
              </a:solidFill>
            </c:spPr>
            <c:extLst>
              <c:ext xmlns:c16="http://schemas.microsoft.com/office/drawing/2014/chart" uri="{C3380CC4-5D6E-409C-BE32-E72D297353CC}">
                <c16:uniqueId val="{00000001-7238-4D80-B5FB-6702FD66E320}"/>
              </c:ext>
            </c:extLst>
          </c:dPt>
          <c:dPt>
            <c:idx val="1"/>
            <c:bubble3D val="0"/>
            <c:spPr>
              <a:solidFill>
                <a:sysClr val="window" lastClr="FFFFFF">
                  <a:alpha val="31000"/>
                </a:sysClr>
              </a:solidFill>
            </c:spPr>
            <c:extLst>
              <c:ext xmlns:c16="http://schemas.microsoft.com/office/drawing/2014/chart" uri="{C3380CC4-5D6E-409C-BE32-E72D297353CC}">
                <c16:uniqueId val="{00000003-7238-4D80-B5FB-6702FD66E320}"/>
              </c:ext>
            </c:extLst>
          </c:dPt>
          <c:cat>
            <c:strRef>
              <c:f>Sheet1!$A$2:$A$3</c:f>
              <c:strCache>
                <c:ptCount val="2"/>
                <c:pt idx="0">
                  <c:v>1st Qtr</c:v>
                </c:pt>
                <c:pt idx="1">
                  <c:v>2nd Qtr</c:v>
                </c:pt>
              </c:strCache>
            </c:strRef>
          </c:cat>
          <c:val>
            <c:numRef>
              <c:f>Sheet1!$B$2:$B$3</c:f>
              <c:numCache>
                <c:formatCode>General</c:formatCode>
                <c:ptCount val="2"/>
                <c:pt idx="0">
                  <c:v>75</c:v>
                </c:pt>
                <c:pt idx="1">
                  <c:v>25</c:v>
                </c:pt>
              </c:numCache>
            </c:numRef>
          </c:val>
          <c:extLst>
            <c:ext xmlns:c16="http://schemas.microsoft.com/office/drawing/2014/chart" uri="{C3380CC4-5D6E-409C-BE32-E72D297353CC}">
              <c16:uniqueId val="{00000004-7238-4D80-B5FB-6702FD66E320}"/>
            </c:ext>
          </c:extLst>
        </c:ser>
        <c:dLbls>
          <c:showLegendKey val="0"/>
          <c:showVal val="0"/>
          <c:showCatName val="0"/>
          <c:showSerName val="0"/>
          <c:showPercent val="0"/>
          <c:showBubbleSize val="0"/>
          <c:showLeaderLines val="0"/>
        </c:dLbls>
        <c:firstSliceAng val="0"/>
        <c:holeSize val="65"/>
      </c:doughnutChart>
    </c:plotArea>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210748792270521E-2"/>
          <c:y val="5.1451086956521751E-2"/>
          <c:w val="0.88333816425120748"/>
          <c:h val="0.88333816425120748"/>
        </c:manualLayout>
      </c:layout>
      <c:doughnutChart>
        <c:varyColors val="1"/>
        <c:ser>
          <c:idx val="0"/>
          <c:order val="0"/>
          <c:tx>
            <c:strRef>
              <c:f>Sheet1!$B$1</c:f>
              <c:strCache>
                <c:ptCount val="1"/>
                <c:pt idx="0">
                  <c:v>Sales</c:v>
                </c:pt>
              </c:strCache>
            </c:strRef>
          </c:tx>
          <c:dPt>
            <c:idx val="0"/>
            <c:bubble3D val="0"/>
            <c:spPr>
              <a:solidFill>
                <a:schemeClr val="accent3"/>
              </a:solidFill>
            </c:spPr>
            <c:extLst>
              <c:ext xmlns:c16="http://schemas.microsoft.com/office/drawing/2014/chart" uri="{C3380CC4-5D6E-409C-BE32-E72D297353CC}">
                <c16:uniqueId val="{00000001-ADF0-4244-A256-C4EBAC677DBB}"/>
              </c:ext>
            </c:extLst>
          </c:dPt>
          <c:dPt>
            <c:idx val="1"/>
            <c:bubble3D val="0"/>
            <c:spPr>
              <a:solidFill>
                <a:sysClr val="window" lastClr="FFFFFF">
                  <a:alpha val="31000"/>
                </a:sysClr>
              </a:solidFill>
            </c:spPr>
            <c:extLst>
              <c:ext xmlns:c16="http://schemas.microsoft.com/office/drawing/2014/chart" uri="{C3380CC4-5D6E-409C-BE32-E72D297353CC}">
                <c16:uniqueId val="{00000003-ADF0-4244-A256-C4EBAC677DBB}"/>
              </c:ext>
            </c:extLst>
          </c:dPt>
          <c:cat>
            <c:strRef>
              <c:f>Sheet1!$A$2:$A$3</c:f>
              <c:strCache>
                <c:ptCount val="2"/>
                <c:pt idx="0">
                  <c:v>1st Qtr</c:v>
                </c:pt>
                <c:pt idx="1">
                  <c:v>2nd Qtr</c:v>
                </c:pt>
              </c:strCache>
            </c:strRef>
          </c:cat>
          <c:val>
            <c:numRef>
              <c:f>Sheet1!$B$2:$B$3</c:f>
              <c:numCache>
                <c:formatCode>General</c:formatCode>
                <c:ptCount val="2"/>
                <c:pt idx="0">
                  <c:v>65</c:v>
                </c:pt>
                <c:pt idx="1">
                  <c:v>35</c:v>
                </c:pt>
              </c:numCache>
            </c:numRef>
          </c:val>
          <c:extLst>
            <c:ext xmlns:c16="http://schemas.microsoft.com/office/drawing/2014/chart" uri="{C3380CC4-5D6E-409C-BE32-E72D297353CC}">
              <c16:uniqueId val="{00000004-ADF0-4244-A256-C4EBAC677DBB}"/>
            </c:ext>
          </c:extLst>
        </c:ser>
        <c:dLbls>
          <c:showLegendKey val="0"/>
          <c:showVal val="0"/>
          <c:showCatName val="0"/>
          <c:showSerName val="0"/>
          <c:showPercent val="0"/>
          <c:showBubbleSize val="0"/>
          <c:showLeaderLines val="0"/>
        </c:dLbls>
        <c:firstSliceAng val="0"/>
        <c:holeSize val="65"/>
      </c:doughnutChart>
    </c:plotArea>
    <c:plotVisOnly val="1"/>
    <c:dispBlanksAs val="zero"/>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E039B-25E4-4A34-A592-8263535629BC}" type="datetimeFigureOut">
              <a:rPr lang="en-US" smtClean="0"/>
              <a:pPr/>
              <a:t>4/14/2023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A6995-277D-4C47-B075-AD85F466DE52}" type="slidenum">
              <a:rPr lang="en-US" smtClean="0"/>
              <a:pPr/>
              <a:t>‹#›</a:t>
            </a:fld>
            <a:endParaRPr lang="en-US"/>
          </a:p>
        </p:txBody>
      </p:sp>
    </p:spTree>
    <p:extLst>
      <p:ext uri="{BB962C8B-B14F-4D97-AF65-F5344CB8AC3E}">
        <p14:creationId xmlns:p14="http://schemas.microsoft.com/office/powerpoint/2010/main" val="80331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pPr/>
              <a:t>13</a:t>
            </a:fld>
            <a:endParaRPr lang="en-US"/>
          </a:p>
        </p:txBody>
      </p:sp>
    </p:spTree>
    <p:extLst>
      <p:ext uri="{BB962C8B-B14F-4D97-AF65-F5344CB8AC3E}">
        <p14:creationId xmlns:p14="http://schemas.microsoft.com/office/powerpoint/2010/main" val="2918926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pPr/>
              <a:t>14</a:t>
            </a:fld>
            <a:endParaRPr lang="en-US"/>
          </a:p>
        </p:txBody>
      </p:sp>
    </p:spTree>
    <p:extLst>
      <p:ext uri="{BB962C8B-B14F-4D97-AF65-F5344CB8AC3E}">
        <p14:creationId xmlns:p14="http://schemas.microsoft.com/office/powerpoint/2010/main" val="1751820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583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4963388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4539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311411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08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17574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27381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4725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0747731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71" r:id="rId3"/>
    <p:sldLayoutId id="2147483666" r:id="rId4"/>
    <p:sldLayoutId id="2147483659" r:id="rId5"/>
    <p:sldLayoutId id="2147483665" r:id="rId6"/>
    <p:sldLayoutId id="2147483667" r:id="rId7"/>
    <p:sldLayoutId id="2147483669" r:id="rId8"/>
    <p:sldLayoutId id="2147483674" r:id="rId9"/>
    <p:sldLayoutId id="214748366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FF1FDA4E-DF01-4D02-BE4F-950B8F39C2BD}"/>
              </a:ext>
            </a:extLst>
          </p:cNvPr>
          <p:cNvGrpSpPr/>
          <p:nvPr/>
        </p:nvGrpSpPr>
        <p:grpSpPr>
          <a:xfrm rot="16200000">
            <a:off x="5185060" y="-1635379"/>
            <a:ext cx="1819481" cy="12191852"/>
            <a:chOff x="7863840" y="1228255"/>
            <a:chExt cx="909828" cy="228600"/>
          </a:xfrm>
        </p:grpSpPr>
        <p:sp>
          <p:nvSpPr>
            <p:cNvPr id="58" name="Rectangle 57">
              <a:extLst>
                <a:ext uri="{FF2B5EF4-FFF2-40B4-BE49-F238E27FC236}">
                  <a16:creationId xmlns:a16="http://schemas.microsoft.com/office/drawing/2014/main"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F4CB848E-1D16-4F7F-919F-6A9FB17B8BC0}"/>
              </a:ext>
            </a:extLst>
          </p:cNvPr>
          <p:cNvSpPr/>
          <p:nvPr/>
        </p:nvSpPr>
        <p:spPr>
          <a:xfrm>
            <a:off x="0" y="3550807"/>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2C559B9-D98C-4A53-B487-921BAB20C290}"/>
              </a:ext>
            </a:extLst>
          </p:cNvPr>
          <p:cNvSpPr txBox="1"/>
          <p:nvPr/>
        </p:nvSpPr>
        <p:spPr>
          <a:xfrm>
            <a:off x="22652" y="3811282"/>
            <a:ext cx="12192000" cy="1015663"/>
          </a:xfrm>
          <a:prstGeom prst="rect">
            <a:avLst/>
          </a:prstGeom>
          <a:noFill/>
        </p:spPr>
        <p:txBody>
          <a:bodyPr wrap="square" rtlCol="0" anchor="ctr">
            <a:spAutoFit/>
          </a:bodyPr>
          <a:lstStyle/>
          <a:p>
            <a:pPr algn="ctr"/>
            <a:r>
              <a:rPr lang="en-US" altLang="ko-KR" sz="6000" b="1" dirty="0">
                <a:solidFill>
                  <a:schemeClr val="bg1"/>
                </a:solidFill>
                <a:latin typeface="Bodoni MT" panose="02070603080606020203" pitchFamily="18" charset="0"/>
                <a:cs typeface="Arial" pitchFamily="34" charset="0"/>
              </a:rPr>
              <a:t>PASSENGER POSITIONING SYSTEM</a:t>
            </a:r>
            <a:endParaRPr lang="ko-KR" altLang="en-US" sz="6000" b="1" dirty="0">
              <a:solidFill>
                <a:schemeClr val="bg1"/>
              </a:solidFill>
              <a:latin typeface="Bodoni MT" panose="02070603080606020203" pitchFamily="18" charset="0"/>
              <a:cs typeface="Arial" pitchFamily="34" charset="0"/>
            </a:endParaRPr>
          </a:p>
        </p:txBody>
      </p:sp>
      <p:sp>
        <p:nvSpPr>
          <p:cNvPr id="6" name="TextBox 5">
            <a:extLst>
              <a:ext uri="{FF2B5EF4-FFF2-40B4-BE49-F238E27FC236}">
                <a16:creationId xmlns:a16="http://schemas.microsoft.com/office/drawing/2014/main" id="{2FA9F188-90E6-40A2-9335-DDFC6839B870}"/>
              </a:ext>
            </a:extLst>
          </p:cNvPr>
          <p:cNvSpPr txBox="1"/>
          <p:nvPr/>
        </p:nvSpPr>
        <p:spPr>
          <a:xfrm>
            <a:off x="-3836" y="5709272"/>
            <a:ext cx="12191853" cy="923330"/>
          </a:xfrm>
          <a:prstGeom prst="rect">
            <a:avLst/>
          </a:prstGeom>
          <a:noFill/>
        </p:spPr>
        <p:txBody>
          <a:bodyPr wrap="square" rtlCol="0" anchor="ctr">
            <a:spAutoFit/>
          </a:bodyPr>
          <a:lstStyle/>
          <a:p>
            <a:pPr algn="ctr"/>
            <a:r>
              <a:rPr lang="en-US" altLang="ko-KR" sz="5400" b="1" dirty="0">
                <a:solidFill>
                  <a:schemeClr val="bg1"/>
                </a:solidFill>
                <a:latin typeface="Bodoni MT" panose="02070603080606020203" pitchFamily="18" charset="0"/>
                <a:cs typeface="Arial" pitchFamily="34" charset="0"/>
              </a:rPr>
              <a:t>Collection and Analysis of requirements</a:t>
            </a:r>
            <a:endParaRPr lang="ko-KR" altLang="en-US" sz="5400" b="1" dirty="0">
              <a:solidFill>
                <a:schemeClr val="bg1"/>
              </a:solidFill>
              <a:latin typeface="Bodoni MT" panose="02070603080606020203" pitchFamily="18" charset="0"/>
              <a:cs typeface="Arial" pitchFamily="34" charset="0"/>
            </a:endParaRPr>
          </a:p>
        </p:txBody>
      </p:sp>
      <p:grpSp>
        <p:nvGrpSpPr>
          <p:cNvPr id="7" name="Group 6">
            <a:extLst>
              <a:ext uri="{FF2B5EF4-FFF2-40B4-BE49-F238E27FC236}">
                <a16:creationId xmlns:a16="http://schemas.microsoft.com/office/drawing/2014/main" id="{9735DCAE-0DE9-45E0-A48A-B18941551671}"/>
              </a:ext>
            </a:extLst>
          </p:cNvPr>
          <p:cNvGrpSpPr/>
          <p:nvPr/>
        </p:nvGrpSpPr>
        <p:grpSpPr>
          <a:xfrm rot="3017773">
            <a:off x="5584718" y="1817122"/>
            <a:ext cx="469873" cy="327856"/>
            <a:chOff x="5405974" y="1533288"/>
            <a:chExt cx="608646" cy="424685"/>
          </a:xfrm>
        </p:grpSpPr>
        <p:sp>
          <p:nvSpPr>
            <p:cNvPr id="8" name="Trapezoid 7">
              <a:extLst>
                <a:ext uri="{FF2B5EF4-FFF2-40B4-BE49-F238E27FC236}">
                  <a16:creationId xmlns:a16="http://schemas.microsoft.com/office/drawing/2014/main"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a16="http://schemas.microsoft.com/office/drawing/2014/main"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a16="http://schemas.microsoft.com/office/drawing/2014/main"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a16="http://schemas.microsoft.com/office/drawing/2014/main"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ED81B5EA-563E-4DB8-9CFD-33E2046DB885}"/>
              </a:ext>
            </a:extLst>
          </p:cNvPr>
          <p:cNvGrpSpPr/>
          <p:nvPr/>
        </p:nvGrpSpPr>
        <p:grpSpPr>
          <a:xfrm rot="7898637">
            <a:off x="5214392" y="1000348"/>
            <a:ext cx="344525" cy="861967"/>
            <a:chOff x="4130248" y="650162"/>
            <a:chExt cx="502279" cy="1664988"/>
          </a:xfrm>
          <a:solidFill>
            <a:schemeClr val="accent2"/>
          </a:solidFill>
        </p:grpSpPr>
        <p:sp>
          <p:nvSpPr>
            <p:cNvPr id="47" name="Trapezoid 46">
              <a:extLst>
                <a:ext uri="{FF2B5EF4-FFF2-40B4-BE49-F238E27FC236}">
                  <a16:creationId xmlns:a16="http://schemas.microsoft.com/office/drawing/2014/main"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a16="http://schemas.microsoft.com/office/drawing/2014/main"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141212BB-D030-4BEF-BE2B-E8A3CC790CBA}"/>
              </a:ext>
            </a:extLst>
          </p:cNvPr>
          <p:cNvGrpSpPr/>
          <p:nvPr/>
        </p:nvGrpSpPr>
        <p:grpSpPr>
          <a:xfrm rot="15664019">
            <a:off x="4239240" y="746537"/>
            <a:ext cx="414152" cy="1446605"/>
            <a:chOff x="391499" y="630207"/>
            <a:chExt cx="531848" cy="1593194"/>
          </a:xfrm>
        </p:grpSpPr>
        <p:sp>
          <p:nvSpPr>
            <p:cNvPr id="45" name="Rectangle: Rounded Corners 44">
              <a:extLst>
                <a:ext uri="{FF2B5EF4-FFF2-40B4-BE49-F238E27FC236}">
                  <a16:creationId xmlns:a16="http://schemas.microsoft.com/office/drawing/2014/main"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C5481BE7-71C0-450E-A70A-571423B47A0D}"/>
              </a:ext>
            </a:extLst>
          </p:cNvPr>
          <p:cNvGrpSpPr/>
          <p:nvPr/>
        </p:nvGrpSpPr>
        <p:grpSpPr>
          <a:xfrm rot="1062574">
            <a:off x="4839586" y="933055"/>
            <a:ext cx="437403" cy="437403"/>
            <a:chOff x="121429" y="411151"/>
            <a:chExt cx="607375" cy="607375"/>
          </a:xfrm>
        </p:grpSpPr>
        <p:sp>
          <p:nvSpPr>
            <p:cNvPr id="41" name="Oval 40">
              <a:extLst>
                <a:ext uri="{FF2B5EF4-FFF2-40B4-BE49-F238E27FC236}">
                  <a16:creationId xmlns:a16="http://schemas.microsoft.com/office/drawing/2014/main"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a16="http://schemas.microsoft.com/office/drawing/2014/main"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a:extLst>
              <a:ext uri="{FF2B5EF4-FFF2-40B4-BE49-F238E27FC236}">
                <a16:creationId xmlns:a16="http://schemas.microsoft.com/office/drawing/2014/main" id="{11477A9D-5103-4038-9015-597B6AB52E31}"/>
              </a:ext>
            </a:extLst>
          </p:cNvPr>
          <p:cNvSpPr/>
          <p:nvPr/>
        </p:nvSpPr>
        <p:spPr>
          <a:xfrm>
            <a:off x="2939995" y="3151042"/>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1DF975C-FC1D-4FDC-BA0B-3E156064369A}"/>
              </a:ext>
            </a:extLst>
          </p:cNvPr>
          <p:cNvGrpSpPr/>
          <p:nvPr/>
        </p:nvGrpSpPr>
        <p:grpSpPr>
          <a:xfrm rot="1056235">
            <a:off x="3546587" y="1803551"/>
            <a:ext cx="391039" cy="1171393"/>
            <a:chOff x="391499" y="630207"/>
            <a:chExt cx="531845" cy="1593193"/>
          </a:xfrm>
        </p:grpSpPr>
        <p:sp>
          <p:nvSpPr>
            <p:cNvPr id="39" name="Rectangle: Rounded Corners 38">
              <a:extLst>
                <a:ext uri="{FF2B5EF4-FFF2-40B4-BE49-F238E27FC236}">
                  <a16:creationId xmlns:a16="http://schemas.microsoft.com/office/drawing/2014/main"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a16="http://schemas.microsoft.com/office/drawing/2014/main" id="{91E7D623-F73A-43EC-837E-03076914DBEF}"/>
              </a:ext>
            </a:extLst>
          </p:cNvPr>
          <p:cNvSpPr/>
          <p:nvPr/>
        </p:nvSpPr>
        <p:spPr>
          <a:xfrm>
            <a:off x="3460460" y="1575008"/>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C054BD6-D082-4DC0-8827-D7E8070099FB}"/>
              </a:ext>
            </a:extLst>
          </p:cNvPr>
          <p:cNvSpPr/>
          <p:nvPr/>
        </p:nvSpPr>
        <p:spPr>
          <a:xfrm>
            <a:off x="3517185" y="1631733"/>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9507AB-3C37-4D88-B35B-F394E88D376E}"/>
              </a:ext>
            </a:extLst>
          </p:cNvPr>
          <p:cNvSpPr/>
          <p:nvPr/>
        </p:nvSpPr>
        <p:spPr>
          <a:xfrm>
            <a:off x="3620522" y="1735607"/>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a16="http://schemas.microsoft.com/office/drawing/2014/main" id="{4E1D1415-C04D-4B04-894B-0DACAB00CF83}"/>
              </a:ext>
            </a:extLst>
          </p:cNvPr>
          <p:cNvSpPr/>
          <p:nvPr/>
        </p:nvSpPr>
        <p:spPr>
          <a:xfrm>
            <a:off x="3689186" y="1803734"/>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a16="http://schemas.microsoft.com/office/drawing/2014/main" id="{4930E9EE-A029-4432-A909-6D41C8ABBA87}"/>
              </a:ext>
            </a:extLst>
          </p:cNvPr>
          <p:cNvSpPr/>
          <p:nvPr/>
        </p:nvSpPr>
        <p:spPr>
          <a:xfrm>
            <a:off x="3126222" y="3080302"/>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a16="http://schemas.microsoft.com/office/drawing/2014/main" id="{9D3DBAE6-A187-408C-9B1B-2F6D5D6AEB72}"/>
              </a:ext>
            </a:extLst>
          </p:cNvPr>
          <p:cNvSpPr/>
          <p:nvPr/>
        </p:nvSpPr>
        <p:spPr>
          <a:xfrm>
            <a:off x="3288913" y="2828857"/>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3CBFF0E-5897-4AF6-9083-120D02669595}"/>
              </a:ext>
            </a:extLst>
          </p:cNvPr>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1A64975-1C0D-43DB-B28F-106A015F4420}"/>
              </a:ext>
            </a:extLst>
          </p:cNvPr>
          <p:cNvSpPr/>
          <p:nvPr/>
        </p:nvSpPr>
        <p:spPr>
          <a:xfrm>
            <a:off x="147" y="5426893"/>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7FFA7157-9D15-4357-AF8E-091BDDBE9CC9}"/>
              </a:ext>
            </a:extLst>
          </p:cNvPr>
          <p:cNvGrpSpPr/>
          <p:nvPr/>
        </p:nvGrpSpPr>
        <p:grpSpPr>
          <a:xfrm rot="18490567" flipH="1">
            <a:off x="5363387" y="1800598"/>
            <a:ext cx="471722" cy="328072"/>
            <a:chOff x="5405974" y="1533288"/>
            <a:chExt cx="611040" cy="424965"/>
          </a:xfrm>
        </p:grpSpPr>
        <p:sp>
          <p:nvSpPr>
            <p:cNvPr id="19" name="Trapezoid 18">
              <a:extLst>
                <a:ext uri="{FF2B5EF4-FFF2-40B4-BE49-F238E27FC236}">
                  <a16:creationId xmlns:a16="http://schemas.microsoft.com/office/drawing/2014/main"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a16="http://schemas.microsoft.com/office/drawing/2014/main" id="{46B1721D-1165-4A00-8863-347C1607B84E}"/>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a:extLst>
                <a:ext uri="{FF2B5EF4-FFF2-40B4-BE49-F238E27FC236}">
                  <a16:creationId xmlns:a16="http://schemas.microsoft.com/office/drawing/2014/main"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9F3BC3B0-8C89-4C8E-835C-640F128DD074}"/>
              </a:ext>
            </a:extLst>
          </p:cNvPr>
          <p:cNvGrpSpPr/>
          <p:nvPr/>
        </p:nvGrpSpPr>
        <p:grpSpPr>
          <a:xfrm rot="2713823">
            <a:off x="5532341" y="1541788"/>
            <a:ext cx="289218" cy="289219"/>
            <a:chOff x="5108323" y="1463792"/>
            <a:chExt cx="374636" cy="374638"/>
          </a:xfrm>
        </p:grpSpPr>
        <p:sp>
          <p:nvSpPr>
            <p:cNvPr id="37" name="Oval 36">
              <a:extLst>
                <a:ext uri="{FF2B5EF4-FFF2-40B4-BE49-F238E27FC236}">
                  <a16:creationId xmlns:a16="http://schemas.microsoft.com/office/drawing/2014/main"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nvGrpSpPr>
          <p:cNvPr id="2" name="Group 16">
            <a:extLst>
              <a:ext uri="{FF2B5EF4-FFF2-40B4-BE49-F238E27FC236}">
                <a16:creationId xmlns:a16="http://schemas.microsoft.com/office/drawing/2014/main" id="{CD86E8A1-927D-4454-C36A-3FEFB61083A8}"/>
              </a:ext>
            </a:extLst>
          </p:cNvPr>
          <p:cNvGrpSpPr/>
          <p:nvPr/>
        </p:nvGrpSpPr>
        <p:grpSpPr>
          <a:xfrm>
            <a:off x="5216570" y="2050169"/>
            <a:ext cx="920507" cy="941787"/>
            <a:chOff x="1089413" y="2131797"/>
            <a:chExt cx="2968238" cy="2968238"/>
          </a:xfrm>
        </p:grpSpPr>
        <p:sp>
          <p:nvSpPr>
            <p:cNvPr id="3" name="Freeform: Shape 15">
              <a:extLst>
                <a:ext uri="{FF2B5EF4-FFF2-40B4-BE49-F238E27FC236}">
                  <a16:creationId xmlns:a16="http://schemas.microsoft.com/office/drawing/2014/main" id="{DC7F2988-D778-DA0D-02AD-721A893C0BB1}"/>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3">
              <a:extLst>
                <a:ext uri="{FF2B5EF4-FFF2-40B4-BE49-F238E27FC236}">
                  <a16:creationId xmlns:a16="http://schemas.microsoft.com/office/drawing/2014/main" id="{8D9AAF78-AC75-C598-6250-3CF5C751C708}"/>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351607163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80">
                                          <p:stCondLst>
                                            <p:cond delay="0"/>
                                          </p:stCondLst>
                                        </p:cTn>
                                        <p:tgtEl>
                                          <p:spTgt spid="57"/>
                                        </p:tgtEl>
                                      </p:cBhvr>
                                    </p:animEffect>
                                    <p:anim calcmode="lin" valueType="num">
                                      <p:cBhvr>
                                        <p:cTn id="8" dur="1822" tmFilter="0,0; 0.14,0.36; 0.43,0.73; 0.71,0.91; 1.0,1.0">
                                          <p:stCondLst>
                                            <p:cond delay="0"/>
                                          </p:stCondLst>
                                        </p:cTn>
                                        <p:tgtEl>
                                          <p:spTgt spid="5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7"/>
                                        </p:tgtEl>
                                        <p:attrNameLst>
                                          <p:attrName>ppt_y</p:attrName>
                                        </p:attrNameLst>
                                      </p:cBhvr>
                                      <p:tavLst>
                                        <p:tav tm="0" fmla="#ppt_y-sin(pi*$)/81">
                                          <p:val>
                                            <p:fltVal val="0"/>
                                          </p:val>
                                        </p:tav>
                                        <p:tav tm="100000">
                                          <p:val>
                                            <p:fltVal val="1"/>
                                          </p:val>
                                        </p:tav>
                                      </p:tavLst>
                                    </p:anim>
                                    <p:animScale>
                                      <p:cBhvr>
                                        <p:cTn id="13" dur="26">
                                          <p:stCondLst>
                                            <p:cond delay="650"/>
                                          </p:stCondLst>
                                        </p:cTn>
                                        <p:tgtEl>
                                          <p:spTgt spid="57"/>
                                        </p:tgtEl>
                                      </p:cBhvr>
                                      <p:to x="100000" y="60000"/>
                                    </p:animScale>
                                    <p:animScale>
                                      <p:cBhvr>
                                        <p:cTn id="14" dur="166" decel="50000">
                                          <p:stCondLst>
                                            <p:cond delay="676"/>
                                          </p:stCondLst>
                                        </p:cTn>
                                        <p:tgtEl>
                                          <p:spTgt spid="57"/>
                                        </p:tgtEl>
                                      </p:cBhvr>
                                      <p:to x="100000" y="100000"/>
                                    </p:animScale>
                                    <p:animScale>
                                      <p:cBhvr>
                                        <p:cTn id="15" dur="26">
                                          <p:stCondLst>
                                            <p:cond delay="1312"/>
                                          </p:stCondLst>
                                        </p:cTn>
                                        <p:tgtEl>
                                          <p:spTgt spid="57"/>
                                        </p:tgtEl>
                                      </p:cBhvr>
                                      <p:to x="100000" y="80000"/>
                                    </p:animScale>
                                    <p:animScale>
                                      <p:cBhvr>
                                        <p:cTn id="16" dur="166" decel="50000">
                                          <p:stCondLst>
                                            <p:cond delay="1338"/>
                                          </p:stCondLst>
                                        </p:cTn>
                                        <p:tgtEl>
                                          <p:spTgt spid="57"/>
                                        </p:tgtEl>
                                      </p:cBhvr>
                                      <p:to x="100000" y="100000"/>
                                    </p:animScale>
                                    <p:animScale>
                                      <p:cBhvr>
                                        <p:cTn id="17" dur="26">
                                          <p:stCondLst>
                                            <p:cond delay="1642"/>
                                          </p:stCondLst>
                                        </p:cTn>
                                        <p:tgtEl>
                                          <p:spTgt spid="57"/>
                                        </p:tgtEl>
                                      </p:cBhvr>
                                      <p:to x="100000" y="90000"/>
                                    </p:animScale>
                                    <p:animScale>
                                      <p:cBhvr>
                                        <p:cTn id="18" dur="166" decel="50000">
                                          <p:stCondLst>
                                            <p:cond delay="1668"/>
                                          </p:stCondLst>
                                        </p:cTn>
                                        <p:tgtEl>
                                          <p:spTgt spid="57"/>
                                        </p:tgtEl>
                                      </p:cBhvr>
                                      <p:to x="100000" y="100000"/>
                                    </p:animScale>
                                    <p:animScale>
                                      <p:cBhvr>
                                        <p:cTn id="19" dur="26">
                                          <p:stCondLst>
                                            <p:cond delay="1808"/>
                                          </p:stCondLst>
                                        </p:cTn>
                                        <p:tgtEl>
                                          <p:spTgt spid="57"/>
                                        </p:tgtEl>
                                      </p:cBhvr>
                                      <p:to x="100000" y="95000"/>
                                    </p:animScale>
                                    <p:animScale>
                                      <p:cBhvr>
                                        <p:cTn id="20" dur="166" decel="50000">
                                          <p:stCondLst>
                                            <p:cond delay="1834"/>
                                          </p:stCondLst>
                                        </p:cTn>
                                        <p:tgtEl>
                                          <p:spTgt spid="57"/>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80">
                                          <p:stCondLst>
                                            <p:cond delay="0"/>
                                          </p:stCondLst>
                                        </p:cTn>
                                        <p:tgtEl>
                                          <p:spTgt spid="4"/>
                                        </p:tgtEl>
                                      </p:cBhvr>
                                    </p:animEffect>
                                    <p:anim calcmode="lin" valueType="num">
                                      <p:cBhvr>
                                        <p:cTn id="2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9" dur="26">
                                          <p:stCondLst>
                                            <p:cond delay="650"/>
                                          </p:stCondLst>
                                        </p:cTn>
                                        <p:tgtEl>
                                          <p:spTgt spid="4"/>
                                        </p:tgtEl>
                                      </p:cBhvr>
                                      <p:to x="100000" y="60000"/>
                                    </p:animScale>
                                    <p:animScale>
                                      <p:cBhvr>
                                        <p:cTn id="30" dur="166" decel="50000">
                                          <p:stCondLst>
                                            <p:cond delay="676"/>
                                          </p:stCondLst>
                                        </p:cTn>
                                        <p:tgtEl>
                                          <p:spTgt spid="4"/>
                                        </p:tgtEl>
                                      </p:cBhvr>
                                      <p:to x="100000" y="100000"/>
                                    </p:animScale>
                                    <p:animScale>
                                      <p:cBhvr>
                                        <p:cTn id="31" dur="26">
                                          <p:stCondLst>
                                            <p:cond delay="1312"/>
                                          </p:stCondLst>
                                        </p:cTn>
                                        <p:tgtEl>
                                          <p:spTgt spid="4"/>
                                        </p:tgtEl>
                                      </p:cBhvr>
                                      <p:to x="100000" y="80000"/>
                                    </p:animScale>
                                    <p:animScale>
                                      <p:cBhvr>
                                        <p:cTn id="32" dur="166" decel="50000">
                                          <p:stCondLst>
                                            <p:cond delay="1338"/>
                                          </p:stCondLst>
                                        </p:cTn>
                                        <p:tgtEl>
                                          <p:spTgt spid="4"/>
                                        </p:tgtEl>
                                      </p:cBhvr>
                                      <p:to x="100000" y="100000"/>
                                    </p:animScale>
                                    <p:animScale>
                                      <p:cBhvr>
                                        <p:cTn id="33" dur="26">
                                          <p:stCondLst>
                                            <p:cond delay="1642"/>
                                          </p:stCondLst>
                                        </p:cTn>
                                        <p:tgtEl>
                                          <p:spTgt spid="4"/>
                                        </p:tgtEl>
                                      </p:cBhvr>
                                      <p:to x="100000" y="90000"/>
                                    </p:animScale>
                                    <p:animScale>
                                      <p:cBhvr>
                                        <p:cTn id="34" dur="166" decel="50000">
                                          <p:stCondLst>
                                            <p:cond delay="1668"/>
                                          </p:stCondLst>
                                        </p:cTn>
                                        <p:tgtEl>
                                          <p:spTgt spid="4"/>
                                        </p:tgtEl>
                                      </p:cBhvr>
                                      <p:to x="100000" y="100000"/>
                                    </p:animScale>
                                    <p:animScale>
                                      <p:cBhvr>
                                        <p:cTn id="35" dur="26">
                                          <p:stCondLst>
                                            <p:cond delay="1808"/>
                                          </p:stCondLst>
                                        </p:cTn>
                                        <p:tgtEl>
                                          <p:spTgt spid="4"/>
                                        </p:tgtEl>
                                      </p:cBhvr>
                                      <p:to x="100000" y="95000"/>
                                    </p:animScale>
                                    <p:animScale>
                                      <p:cBhvr>
                                        <p:cTn id="36" dur="166" decel="50000">
                                          <p:stCondLst>
                                            <p:cond delay="1834"/>
                                          </p:stCondLst>
                                        </p:cTn>
                                        <p:tgtEl>
                                          <p:spTgt spid="4"/>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down)">
                                      <p:cBhvr>
                                        <p:cTn id="39" dur="580">
                                          <p:stCondLst>
                                            <p:cond delay="0"/>
                                          </p:stCondLst>
                                        </p:cTn>
                                        <p:tgtEl>
                                          <p:spTgt spid="5"/>
                                        </p:tgtEl>
                                      </p:cBhvr>
                                    </p:animEffect>
                                    <p:anim calcmode="lin" valueType="num">
                                      <p:cBhvr>
                                        <p:cTn id="40"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5" dur="26">
                                          <p:stCondLst>
                                            <p:cond delay="650"/>
                                          </p:stCondLst>
                                        </p:cTn>
                                        <p:tgtEl>
                                          <p:spTgt spid="5"/>
                                        </p:tgtEl>
                                      </p:cBhvr>
                                      <p:to x="100000" y="60000"/>
                                    </p:animScale>
                                    <p:animScale>
                                      <p:cBhvr>
                                        <p:cTn id="46" dur="166" decel="50000">
                                          <p:stCondLst>
                                            <p:cond delay="676"/>
                                          </p:stCondLst>
                                        </p:cTn>
                                        <p:tgtEl>
                                          <p:spTgt spid="5"/>
                                        </p:tgtEl>
                                      </p:cBhvr>
                                      <p:to x="100000" y="100000"/>
                                    </p:animScale>
                                    <p:animScale>
                                      <p:cBhvr>
                                        <p:cTn id="47" dur="26">
                                          <p:stCondLst>
                                            <p:cond delay="1312"/>
                                          </p:stCondLst>
                                        </p:cTn>
                                        <p:tgtEl>
                                          <p:spTgt spid="5"/>
                                        </p:tgtEl>
                                      </p:cBhvr>
                                      <p:to x="100000" y="80000"/>
                                    </p:animScale>
                                    <p:animScale>
                                      <p:cBhvr>
                                        <p:cTn id="48" dur="166" decel="50000">
                                          <p:stCondLst>
                                            <p:cond delay="1338"/>
                                          </p:stCondLst>
                                        </p:cTn>
                                        <p:tgtEl>
                                          <p:spTgt spid="5"/>
                                        </p:tgtEl>
                                      </p:cBhvr>
                                      <p:to x="100000" y="100000"/>
                                    </p:animScale>
                                    <p:animScale>
                                      <p:cBhvr>
                                        <p:cTn id="49" dur="26">
                                          <p:stCondLst>
                                            <p:cond delay="1642"/>
                                          </p:stCondLst>
                                        </p:cTn>
                                        <p:tgtEl>
                                          <p:spTgt spid="5"/>
                                        </p:tgtEl>
                                      </p:cBhvr>
                                      <p:to x="100000" y="90000"/>
                                    </p:animScale>
                                    <p:animScale>
                                      <p:cBhvr>
                                        <p:cTn id="50" dur="166" decel="50000">
                                          <p:stCondLst>
                                            <p:cond delay="1668"/>
                                          </p:stCondLst>
                                        </p:cTn>
                                        <p:tgtEl>
                                          <p:spTgt spid="5"/>
                                        </p:tgtEl>
                                      </p:cBhvr>
                                      <p:to x="100000" y="100000"/>
                                    </p:animScale>
                                    <p:animScale>
                                      <p:cBhvr>
                                        <p:cTn id="51" dur="26">
                                          <p:stCondLst>
                                            <p:cond delay="1808"/>
                                          </p:stCondLst>
                                        </p:cTn>
                                        <p:tgtEl>
                                          <p:spTgt spid="5"/>
                                        </p:tgtEl>
                                      </p:cBhvr>
                                      <p:to x="100000" y="95000"/>
                                    </p:animScale>
                                    <p:animScale>
                                      <p:cBhvr>
                                        <p:cTn id="52" dur="166" decel="50000">
                                          <p:stCondLst>
                                            <p:cond delay="1834"/>
                                          </p:stCondLst>
                                        </p:cTn>
                                        <p:tgtEl>
                                          <p:spTgt spid="5"/>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down)">
                                      <p:cBhvr>
                                        <p:cTn id="55" dur="580">
                                          <p:stCondLst>
                                            <p:cond delay="0"/>
                                          </p:stCondLst>
                                        </p:cTn>
                                        <p:tgtEl>
                                          <p:spTgt spid="6"/>
                                        </p:tgtEl>
                                      </p:cBhvr>
                                    </p:animEffect>
                                    <p:anim calcmode="lin" valueType="num">
                                      <p:cBhvr>
                                        <p:cTn id="5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61" dur="26">
                                          <p:stCondLst>
                                            <p:cond delay="650"/>
                                          </p:stCondLst>
                                        </p:cTn>
                                        <p:tgtEl>
                                          <p:spTgt spid="6"/>
                                        </p:tgtEl>
                                      </p:cBhvr>
                                      <p:to x="100000" y="60000"/>
                                    </p:animScale>
                                    <p:animScale>
                                      <p:cBhvr>
                                        <p:cTn id="62" dur="166" decel="50000">
                                          <p:stCondLst>
                                            <p:cond delay="676"/>
                                          </p:stCondLst>
                                        </p:cTn>
                                        <p:tgtEl>
                                          <p:spTgt spid="6"/>
                                        </p:tgtEl>
                                      </p:cBhvr>
                                      <p:to x="100000" y="100000"/>
                                    </p:animScale>
                                    <p:animScale>
                                      <p:cBhvr>
                                        <p:cTn id="63" dur="26">
                                          <p:stCondLst>
                                            <p:cond delay="1312"/>
                                          </p:stCondLst>
                                        </p:cTn>
                                        <p:tgtEl>
                                          <p:spTgt spid="6"/>
                                        </p:tgtEl>
                                      </p:cBhvr>
                                      <p:to x="100000" y="80000"/>
                                    </p:animScale>
                                    <p:animScale>
                                      <p:cBhvr>
                                        <p:cTn id="64" dur="166" decel="50000">
                                          <p:stCondLst>
                                            <p:cond delay="1338"/>
                                          </p:stCondLst>
                                        </p:cTn>
                                        <p:tgtEl>
                                          <p:spTgt spid="6"/>
                                        </p:tgtEl>
                                      </p:cBhvr>
                                      <p:to x="100000" y="100000"/>
                                    </p:animScale>
                                    <p:animScale>
                                      <p:cBhvr>
                                        <p:cTn id="65" dur="26">
                                          <p:stCondLst>
                                            <p:cond delay="1642"/>
                                          </p:stCondLst>
                                        </p:cTn>
                                        <p:tgtEl>
                                          <p:spTgt spid="6"/>
                                        </p:tgtEl>
                                      </p:cBhvr>
                                      <p:to x="100000" y="90000"/>
                                    </p:animScale>
                                    <p:animScale>
                                      <p:cBhvr>
                                        <p:cTn id="66" dur="166" decel="50000">
                                          <p:stCondLst>
                                            <p:cond delay="1668"/>
                                          </p:stCondLst>
                                        </p:cTn>
                                        <p:tgtEl>
                                          <p:spTgt spid="6"/>
                                        </p:tgtEl>
                                      </p:cBhvr>
                                      <p:to x="100000" y="100000"/>
                                    </p:animScale>
                                    <p:animScale>
                                      <p:cBhvr>
                                        <p:cTn id="67" dur="26">
                                          <p:stCondLst>
                                            <p:cond delay="1808"/>
                                          </p:stCondLst>
                                        </p:cTn>
                                        <p:tgtEl>
                                          <p:spTgt spid="6"/>
                                        </p:tgtEl>
                                      </p:cBhvr>
                                      <p:to x="100000" y="95000"/>
                                    </p:animScale>
                                    <p:animScale>
                                      <p:cBhvr>
                                        <p:cTn id="68" dur="166" decel="50000">
                                          <p:stCondLst>
                                            <p:cond delay="1834"/>
                                          </p:stCondLst>
                                        </p:cTn>
                                        <p:tgtEl>
                                          <p:spTgt spid="6"/>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down)">
                                      <p:cBhvr>
                                        <p:cTn id="71" dur="580">
                                          <p:stCondLst>
                                            <p:cond delay="0"/>
                                          </p:stCondLst>
                                        </p:cTn>
                                        <p:tgtEl>
                                          <p:spTgt spid="7"/>
                                        </p:tgtEl>
                                      </p:cBhvr>
                                    </p:animEffect>
                                    <p:anim calcmode="lin" valueType="num">
                                      <p:cBhvr>
                                        <p:cTn id="7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7" dur="26">
                                          <p:stCondLst>
                                            <p:cond delay="650"/>
                                          </p:stCondLst>
                                        </p:cTn>
                                        <p:tgtEl>
                                          <p:spTgt spid="7"/>
                                        </p:tgtEl>
                                      </p:cBhvr>
                                      <p:to x="100000" y="60000"/>
                                    </p:animScale>
                                    <p:animScale>
                                      <p:cBhvr>
                                        <p:cTn id="78" dur="166" decel="50000">
                                          <p:stCondLst>
                                            <p:cond delay="676"/>
                                          </p:stCondLst>
                                        </p:cTn>
                                        <p:tgtEl>
                                          <p:spTgt spid="7"/>
                                        </p:tgtEl>
                                      </p:cBhvr>
                                      <p:to x="100000" y="100000"/>
                                    </p:animScale>
                                    <p:animScale>
                                      <p:cBhvr>
                                        <p:cTn id="79" dur="26">
                                          <p:stCondLst>
                                            <p:cond delay="1312"/>
                                          </p:stCondLst>
                                        </p:cTn>
                                        <p:tgtEl>
                                          <p:spTgt spid="7"/>
                                        </p:tgtEl>
                                      </p:cBhvr>
                                      <p:to x="100000" y="80000"/>
                                    </p:animScale>
                                    <p:animScale>
                                      <p:cBhvr>
                                        <p:cTn id="80" dur="166" decel="50000">
                                          <p:stCondLst>
                                            <p:cond delay="1338"/>
                                          </p:stCondLst>
                                        </p:cTn>
                                        <p:tgtEl>
                                          <p:spTgt spid="7"/>
                                        </p:tgtEl>
                                      </p:cBhvr>
                                      <p:to x="100000" y="100000"/>
                                    </p:animScale>
                                    <p:animScale>
                                      <p:cBhvr>
                                        <p:cTn id="81" dur="26">
                                          <p:stCondLst>
                                            <p:cond delay="1642"/>
                                          </p:stCondLst>
                                        </p:cTn>
                                        <p:tgtEl>
                                          <p:spTgt spid="7"/>
                                        </p:tgtEl>
                                      </p:cBhvr>
                                      <p:to x="100000" y="90000"/>
                                    </p:animScale>
                                    <p:animScale>
                                      <p:cBhvr>
                                        <p:cTn id="82" dur="166" decel="50000">
                                          <p:stCondLst>
                                            <p:cond delay="1668"/>
                                          </p:stCondLst>
                                        </p:cTn>
                                        <p:tgtEl>
                                          <p:spTgt spid="7"/>
                                        </p:tgtEl>
                                      </p:cBhvr>
                                      <p:to x="100000" y="100000"/>
                                    </p:animScale>
                                    <p:animScale>
                                      <p:cBhvr>
                                        <p:cTn id="83" dur="26">
                                          <p:stCondLst>
                                            <p:cond delay="1808"/>
                                          </p:stCondLst>
                                        </p:cTn>
                                        <p:tgtEl>
                                          <p:spTgt spid="7"/>
                                        </p:tgtEl>
                                      </p:cBhvr>
                                      <p:to x="100000" y="95000"/>
                                    </p:animScale>
                                    <p:animScale>
                                      <p:cBhvr>
                                        <p:cTn id="84" dur="166" decel="50000">
                                          <p:stCondLst>
                                            <p:cond delay="1834"/>
                                          </p:stCondLst>
                                        </p:cTn>
                                        <p:tgtEl>
                                          <p:spTgt spid="7"/>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ipe(down)">
                                      <p:cBhvr>
                                        <p:cTn id="87" dur="580">
                                          <p:stCondLst>
                                            <p:cond delay="0"/>
                                          </p:stCondLst>
                                        </p:cTn>
                                        <p:tgtEl>
                                          <p:spTgt spid="25"/>
                                        </p:tgtEl>
                                      </p:cBhvr>
                                    </p:animEffect>
                                    <p:anim calcmode="lin" valueType="num">
                                      <p:cBhvr>
                                        <p:cTn id="88"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93" dur="26">
                                          <p:stCondLst>
                                            <p:cond delay="650"/>
                                          </p:stCondLst>
                                        </p:cTn>
                                        <p:tgtEl>
                                          <p:spTgt spid="25"/>
                                        </p:tgtEl>
                                      </p:cBhvr>
                                      <p:to x="100000" y="60000"/>
                                    </p:animScale>
                                    <p:animScale>
                                      <p:cBhvr>
                                        <p:cTn id="94" dur="166" decel="50000">
                                          <p:stCondLst>
                                            <p:cond delay="676"/>
                                          </p:stCondLst>
                                        </p:cTn>
                                        <p:tgtEl>
                                          <p:spTgt spid="25"/>
                                        </p:tgtEl>
                                      </p:cBhvr>
                                      <p:to x="100000" y="100000"/>
                                    </p:animScale>
                                    <p:animScale>
                                      <p:cBhvr>
                                        <p:cTn id="95" dur="26">
                                          <p:stCondLst>
                                            <p:cond delay="1312"/>
                                          </p:stCondLst>
                                        </p:cTn>
                                        <p:tgtEl>
                                          <p:spTgt spid="25"/>
                                        </p:tgtEl>
                                      </p:cBhvr>
                                      <p:to x="100000" y="80000"/>
                                    </p:animScale>
                                    <p:animScale>
                                      <p:cBhvr>
                                        <p:cTn id="96" dur="166" decel="50000">
                                          <p:stCondLst>
                                            <p:cond delay="1338"/>
                                          </p:stCondLst>
                                        </p:cTn>
                                        <p:tgtEl>
                                          <p:spTgt spid="25"/>
                                        </p:tgtEl>
                                      </p:cBhvr>
                                      <p:to x="100000" y="100000"/>
                                    </p:animScale>
                                    <p:animScale>
                                      <p:cBhvr>
                                        <p:cTn id="97" dur="26">
                                          <p:stCondLst>
                                            <p:cond delay="1642"/>
                                          </p:stCondLst>
                                        </p:cTn>
                                        <p:tgtEl>
                                          <p:spTgt spid="25"/>
                                        </p:tgtEl>
                                      </p:cBhvr>
                                      <p:to x="100000" y="90000"/>
                                    </p:animScale>
                                    <p:animScale>
                                      <p:cBhvr>
                                        <p:cTn id="98" dur="166" decel="50000">
                                          <p:stCondLst>
                                            <p:cond delay="1668"/>
                                          </p:stCondLst>
                                        </p:cTn>
                                        <p:tgtEl>
                                          <p:spTgt spid="25"/>
                                        </p:tgtEl>
                                      </p:cBhvr>
                                      <p:to x="100000" y="100000"/>
                                    </p:animScale>
                                    <p:animScale>
                                      <p:cBhvr>
                                        <p:cTn id="99" dur="26">
                                          <p:stCondLst>
                                            <p:cond delay="1808"/>
                                          </p:stCondLst>
                                        </p:cTn>
                                        <p:tgtEl>
                                          <p:spTgt spid="25"/>
                                        </p:tgtEl>
                                      </p:cBhvr>
                                      <p:to x="100000" y="95000"/>
                                    </p:animScale>
                                    <p:animScale>
                                      <p:cBhvr>
                                        <p:cTn id="100" dur="166" decel="50000">
                                          <p:stCondLst>
                                            <p:cond delay="1834"/>
                                          </p:stCondLst>
                                        </p:cTn>
                                        <p:tgtEl>
                                          <p:spTgt spid="25"/>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wipe(down)">
                                      <p:cBhvr>
                                        <p:cTn id="103" dur="580">
                                          <p:stCondLst>
                                            <p:cond delay="0"/>
                                          </p:stCondLst>
                                        </p:cTn>
                                        <p:tgtEl>
                                          <p:spTgt spid="26"/>
                                        </p:tgtEl>
                                      </p:cBhvr>
                                    </p:animEffect>
                                    <p:anim calcmode="lin" valueType="num">
                                      <p:cBhvr>
                                        <p:cTn id="104"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109" dur="26">
                                          <p:stCondLst>
                                            <p:cond delay="650"/>
                                          </p:stCondLst>
                                        </p:cTn>
                                        <p:tgtEl>
                                          <p:spTgt spid="26"/>
                                        </p:tgtEl>
                                      </p:cBhvr>
                                      <p:to x="100000" y="60000"/>
                                    </p:animScale>
                                    <p:animScale>
                                      <p:cBhvr>
                                        <p:cTn id="110" dur="166" decel="50000">
                                          <p:stCondLst>
                                            <p:cond delay="676"/>
                                          </p:stCondLst>
                                        </p:cTn>
                                        <p:tgtEl>
                                          <p:spTgt spid="26"/>
                                        </p:tgtEl>
                                      </p:cBhvr>
                                      <p:to x="100000" y="100000"/>
                                    </p:animScale>
                                    <p:animScale>
                                      <p:cBhvr>
                                        <p:cTn id="111" dur="26">
                                          <p:stCondLst>
                                            <p:cond delay="1312"/>
                                          </p:stCondLst>
                                        </p:cTn>
                                        <p:tgtEl>
                                          <p:spTgt spid="26"/>
                                        </p:tgtEl>
                                      </p:cBhvr>
                                      <p:to x="100000" y="80000"/>
                                    </p:animScale>
                                    <p:animScale>
                                      <p:cBhvr>
                                        <p:cTn id="112" dur="166" decel="50000">
                                          <p:stCondLst>
                                            <p:cond delay="1338"/>
                                          </p:stCondLst>
                                        </p:cTn>
                                        <p:tgtEl>
                                          <p:spTgt spid="26"/>
                                        </p:tgtEl>
                                      </p:cBhvr>
                                      <p:to x="100000" y="100000"/>
                                    </p:animScale>
                                    <p:animScale>
                                      <p:cBhvr>
                                        <p:cTn id="113" dur="26">
                                          <p:stCondLst>
                                            <p:cond delay="1642"/>
                                          </p:stCondLst>
                                        </p:cTn>
                                        <p:tgtEl>
                                          <p:spTgt spid="26"/>
                                        </p:tgtEl>
                                      </p:cBhvr>
                                      <p:to x="100000" y="90000"/>
                                    </p:animScale>
                                    <p:animScale>
                                      <p:cBhvr>
                                        <p:cTn id="114" dur="166" decel="50000">
                                          <p:stCondLst>
                                            <p:cond delay="1668"/>
                                          </p:stCondLst>
                                        </p:cTn>
                                        <p:tgtEl>
                                          <p:spTgt spid="26"/>
                                        </p:tgtEl>
                                      </p:cBhvr>
                                      <p:to x="100000" y="100000"/>
                                    </p:animScale>
                                    <p:animScale>
                                      <p:cBhvr>
                                        <p:cTn id="115" dur="26">
                                          <p:stCondLst>
                                            <p:cond delay="1808"/>
                                          </p:stCondLst>
                                        </p:cTn>
                                        <p:tgtEl>
                                          <p:spTgt spid="26"/>
                                        </p:tgtEl>
                                      </p:cBhvr>
                                      <p:to x="100000" y="95000"/>
                                    </p:animScale>
                                    <p:animScale>
                                      <p:cBhvr>
                                        <p:cTn id="116" dur="166" decel="50000">
                                          <p:stCondLst>
                                            <p:cond delay="1834"/>
                                          </p:stCondLst>
                                        </p:cTn>
                                        <p:tgtEl>
                                          <p:spTgt spid="26"/>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27"/>
                                        </p:tgtEl>
                                        <p:attrNameLst>
                                          <p:attrName>style.visibility</p:attrName>
                                        </p:attrNameLst>
                                      </p:cBhvr>
                                      <p:to>
                                        <p:strVal val="visible"/>
                                      </p:to>
                                    </p:set>
                                    <p:animEffect transition="in" filter="wipe(down)">
                                      <p:cBhvr>
                                        <p:cTn id="119" dur="580">
                                          <p:stCondLst>
                                            <p:cond delay="0"/>
                                          </p:stCondLst>
                                        </p:cTn>
                                        <p:tgtEl>
                                          <p:spTgt spid="27"/>
                                        </p:tgtEl>
                                      </p:cBhvr>
                                    </p:animEffect>
                                    <p:anim calcmode="lin" valueType="num">
                                      <p:cBhvr>
                                        <p:cTn id="120"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125" dur="26">
                                          <p:stCondLst>
                                            <p:cond delay="650"/>
                                          </p:stCondLst>
                                        </p:cTn>
                                        <p:tgtEl>
                                          <p:spTgt spid="27"/>
                                        </p:tgtEl>
                                      </p:cBhvr>
                                      <p:to x="100000" y="60000"/>
                                    </p:animScale>
                                    <p:animScale>
                                      <p:cBhvr>
                                        <p:cTn id="126" dur="166" decel="50000">
                                          <p:stCondLst>
                                            <p:cond delay="676"/>
                                          </p:stCondLst>
                                        </p:cTn>
                                        <p:tgtEl>
                                          <p:spTgt spid="27"/>
                                        </p:tgtEl>
                                      </p:cBhvr>
                                      <p:to x="100000" y="100000"/>
                                    </p:animScale>
                                    <p:animScale>
                                      <p:cBhvr>
                                        <p:cTn id="127" dur="26">
                                          <p:stCondLst>
                                            <p:cond delay="1312"/>
                                          </p:stCondLst>
                                        </p:cTn>
                                        <p:tgtEl>
                                          <p:spTgt spid="27"/>
                                        </p:tgtEl>
                                      </p:cBhvr>
                                      <p:to x="100000" y="80000"/>
                                    </p:animScale>
                                    <p:animScale>
                                      <p:cBhvr>
                                        <p:cTn id="128" dur="166" decel="50000">
                                          <p:stCondLst>
                                            <p:cond delay="1338"/>
                                          </p:stCondLst>
                                        </p:cTn>
                                        <p:tgtEl>
                                          <p:spTgt spid="27"/>
                                        </p:tgtEl>
                                      </p:cBhvr>
                                      <p:to x="100000" y="100000"/>
                                    </p:animScale>
                                    <p:animScale>
                                      <p:cBhvr>
                                        <p:cTn id="129" dur="26">
                                          <p:stCondLst>
                                            <p:cond delay="1642"/>
                                          </p:stCondLst>
                                        </p:cTn>
                                        <p:tgtEl>
                                          <p:spTgt spid="27"/>
                                        </p:tgtEl>
                                      </p:cBhvr>
                                      <p:to x="100000" y="90000"/>
                                    </p:animScale>
                                    <p:animScale>
                                      <p:cBhvr>
                                        <p:cTn id="130" dur="166" decel="50000">
                                          <p:stCondLst>
                                            <p:cond delay="1668"/>
                                          </p:stCondLst>
                                        </p:cTn>
                                        <p:tgtEl>
                                          <p:spTgt spid="27"/>
                                        </p:tgtEl>
                                      </p:cBhvr>
                                      <p:to x="100000" y="100000"/>
                                    </p:animScale>
                                    <p:animScale>
                                      <p:cBhvr>
                                        <p:cTn id="131" dur="26">
                                          <p:stCondLst>
                                            <p:cond delay="1808"/>
                                          </p:stCondLst>
                                        </p:cTn>
                                        <p:tgtEl>
                                          <p:spTgt spid="27"/>
                                        </p:tgtEl>
                                      </p:cBhvr>
                                      <p:to x="100000" y="95000"/>
                                    </p:animScale>
                                    <p:animScale>
                                      <p:cBhvr>
                                        <p:cTn id="132" dur="166" decel="50000">
                                          <p:stCondLst>
                                            <p:cond delay="1834"/>
                                          </p:stCondLst>
                                        </p:cTn>
                                        <p:tgtEl>
                                          <p:spTgt spid="27"/>
                                        </p:tgtEl>
                                      </p:cBhvr>
                                      <p:to x="100000" y="100000"/>
                                    </p:animScale>
                                  </p:childTnLst>
                                </p:cTn>
                              </p:par>
                              <p:par>
                                <p:cTn id="133" presetID="26" presetClass="entr" presetSubtype="0" fill="hold" grpId="0" nodeType="withEffect">
                                  <p:stCondLst>
                                    <p:cond delay="0"/>
                                  </p:stCondLst>
                                  <p:childTnLst>
                                    <p:set>
                                      <p:cBhvr>
                                        <p:cTn id="134" dur="1" fill="hold">
                                          <p:stCondLst>
                                            <p:cond delay="0"/>
                                          </p:stCondLst>
                                        </p:cTn>
                                        <p:tgtEl>
                                          <p:spTgt spid="28"/>
                                        </p:tgtEl>
                                        <p:attrNameLst>
                                          <p:attrName>style.visibility</p:attrName>
                                        </p:attrNameLst>
                                      </p:cBhvr>
                                      <p:to>
                                        <p:strVal val="visible"/>
                                      </p:to>
                                    </p:set>
                                    <p:animEffect transition="in" filter="wipe(down)">
                                      <p:cBhvr>
                                        <p:cTn id="135" dur="580">
                                          <p:stCondLst>
                                            <p:cond delay="0"/>
                                          </p:stCondLst>
                                        </p:cTn>
                                        <p:tgtEl>
                                          <p:spTgt spid="28"/>
                                        </p:tgtEl>
                                      </p:cBhvr>
                                    </p:animEffect>
                                    <p:anim calcmode="lin" valueType="num">
                                      <p:cBhvr>
                                        <p:cTn id="136"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41" dur="26">
                                          <p:stCondLst>
                                            <p:cond delay="650"/>
                                          </p:stCondLst>
                                        </p:cTn>
                                        <p:tgtEl>
                                          <p:spTgt spid="28"/>
                                        </p:tgtEl>
                                      </p:cBhvr>
                                      <p:to x="100000" y="60000"/>
                                    </p:animScale>
                                    <p:animScale>
                                      <p:cBhvr>
                                        <p:cTn id="142" dur="166" decel="50000">
                                          <p:stCondLst>
                                            <p:cond delay="676"/>
                                          </p:stCondLst>
                                        </p:cTn>
                                        <p:tgtEl>
                                          <p:spTgt spid="28"/>
                                        </p:tgtEl>
                                      </p:cBhvr>
                                      <p:to x="100000" y="100000"/>
                                    </p:animScale>
                                    <p:animScale>
                                      <p:cBhvr>
                                        <p:cTn id="143" dur="26">
                                          <p:stCondLst>
                                            <p:cond delay="1312"/>
                                          </p:stCondLst>
                                        </p:cTn>
                                        <p:tgtEl>
                                          <p:spTgt spid="28"/>
                                        </p:tgtEl>
                                      </p:cBhvr>
                                      <p:to x="100000" y="80000"/>
                                    </p:animScale>
                                    <p:animScale>
                                      <p:cBhvr>
                                        <p:cTn id="144" dur="166" decel="50000">
                                          <p:stCondLst>
                                            <p:cond delay="1338"/>
                                          </p:stCondLst>
                                        </p:cTn>
                                        <p:tgtEl>
                                          <p:spTgt spid="28"/>
                                        </p:tgtEl>
                                      </p:cBhvr>
                                      <p:to x="100000" y="100000"/>
                                    </p:animScale>
                                    <p:animScale>
                                      <p:cBhvr>
                                        <p:cTn id="145" dur="26">
                                          <p:stCondLst>
                                            <p:cond delay="1642"/>
                                          </p:stCondLst>
                                        </p:cTn>
                                        <p:tgtEl>
                                          <p:spTgt spid="28"/>
                                        </p:tgtEl>
                                      </p:cBhvr>
                                      <p:to x="100000" y="90000"/>
                                    </p:animScale>
                                    <p:animScale>
                                      <p:cBhvr>
                                        <p:cTn id="146" dur="166" decel="50000">
                                          <p:stCondLst>
                                            <p:cond delay="1668"/>
                                          </p:stCondLst>
                                        </p:cTn>
                                        <p:tgtEl>
                                          <p:spTgt spid="28"/>
                                        </p:tgtEl>
                                      </p:cBhvr>
                                      <p:to x="100000" y="100000"/>
                                    </p:animScale>
                                    <p:animScale>
                                      <p:cBhvr>
                                        <p:cTn id="147" dur="26">
                                          <p:stCondLst>
                                            <p:cond delay="1808"/>
                                          </p:stCondLst>
                                        </p:cTn>
                                        <p:tgtEl>
                                          <p:spTgt spid="28"/>
                                        </p:tgtEl>
                                      </p:cBhvr>
                                      <p:to x="100000" y="95000"/>
                                    </p:animScale>
                                    <p:animScale>
                                      <p:cBhvr>
                                        <p:cTn id="148" dur="166" decel="50000">
                                          <p:stCondLst>
                                            <p:cond delay="1834"/>
                                          </p:stCondLst>
                                        </p:cTn>
                                        <p:tgtEl>
                                          <p:spTgt spid="28"/>
                                        </p:tgtEl>
                                      </p:cBhvr>
                                      <p:to x="100000" y="100000"/>
                                    </p:animScale>
                                  </p:childTnLst>
                                </p:cTn>
                              </p:par>
                              <p:par>
                                <p:cTn id="149" presetID="26" presetClass="entr" presetSubtype="0" fill="hold" nodeType="withEffect">
                                  <p:stCondLst>
                                    <p:cond delay="0"/>
                                  </p:stCondLst>
                                  <p:childTnLst>
                                    <p:set>
                                      <p:cBhvr>
                                        <p:cTn id="150" dur="1" fill="hold">
                                          <p:stCondLst>
                                            <p:cond delay="0"/>
                                          </p:stCondLst>
                                        </p:cTn>
                                        <p:tgtEl>
                                          <p:spTgt spid="29"/>
                                        </p:tgtEl>
                                        <p:attrNameLst>
                                          <p:attrName>style.visibility</p:attrName>
                                        </p:attrNameLst>
                                      </p:cBhvr>
                                      <p:to>
                                        <p:strVal val="visible"/>
                                      </p:to>
                                    </p:set>
                                    <p:animEffect transition="in" filter="wipe(down)">
                                      <p:cBhvr>
                                        <p:cTn id="151" dur="580">
                                          <p:stCondLst>
                                            <p:cond delay="0"/>
                                          </p:stCondLst>
                                        </p:cTn>
                                        <p:tgtEl>
                                          <p:spTgt spid="29"/>
                                        </p:tgtEl>
                                      </p:cBhvr>
                                    </p:animEffect>
                                    <p:anim calcmode="lin" valueType="num">
                                      <p:cBhvr>
                                        <p:cTn id="152"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157" dur="26">
                                          <p:stCondLst>
                                            <p:cond delay="650"/>
                                          </p:stCondLst>
                                        </p:cTn>
                                        <p:tgtEl>
                                          <p:spTgt spid="29"/>
                                        </p:tgtEl>
                                      </p:cBhvr>
                                      <p:to x="100000" y="60000"/>
                                    </p:animScale>
                                    <p:animScale>
                                      <p:cBhvr>
                                        <p:cTn id="158" dur="166" decel="50000">
                                          <p:stCondLst>
                                            <p:cond delay="676"/>
                                          </p:stCondLst>
                                        </p:cTn>
                                        <p:tgtEl>
                                          <p:spTgt spid="29"/>
                                        </p:tgtEl>
                                      </p:cBhvr>
                                      <p:to x="100000" y="100000"/>
                                    </p:animScale>
                                    <p:animScale>
                                      <p:cBhvr>
                                        <p:cTn id="159" dur="26">
                                          <p:stCondLst>
                                            <p:cond delay="1312"/>
                                          </p:stCondLst>
                                        </p:cTn>
                                        <p:tgtEl>
                                          <p:spTgt spid="29"/>
                                        </p:tgtEl>
                                      </p:cBhvr>
                                      <p:to x="100000" y="80000"/>
                                    </p:animScale>
                                    <p:animScale>
                                      <p:cBhvr>
                                        <p:cTn id="160" dur="166" decel="50000">
                                          <p:stCondLst>
                                            <p:cond delay="1338"/>
                                          </p:stCondLst>
                                        </p:cTn>
                                        <p:tgtEl>
                                          <p:spTgt spid="29"/>
                                        </p:tgtEl>
                                      </p:cBhvr>
                                      <p:to x="100000" y="100000"/>
                                    </p:animScale>
                                    <p:animScale>
                                      <p:cBhvr>
                                        <p:cTn id="161" dur="26">
                                          <p:stCondLst>
                                            <p:cond delay="1642"/>
                                          </p:stCondLst>
                                        </p:cTn>
                                        <p:tgtEl>
                                          <p:spTgt spid="29"/>
                                        </p:tgtEl>
                                      </p:cBhvr>
                                      <p:to x="100000" y="90000"/>
                                    </p:animScale>
                                    <p:animScale>
                                      <p:cBhvr>
                                        <p:cTn id="162" dur="166" decel="50000">
                                          <p:stCondLst>
                                            <p:cond delay="1668"/>
                                          </p:stCondLst>
                                        </p:cTn>
                                        <p:tgtEl>
                                          <p:spTgt spid="29"/>
                                        </p:tgtEl>
                                      </p:cBhvr>
                                      <p:to x="100000" y="100000"/>
                                    </p:animScale>
                                    <p:animScale>
                                      <p:cBhvr>
                                        <p:cTn id="163" dur="26">
                                          <p:stCondLst>
                                            <p:cond delay="1808"/>
                                          </p:stCondLst>
                                        </p:cTn>
                                        <p:tgtEl>
                                          <p:spTgt spid="29"/>
                                        </p:tgtEl>
                                      </p:cBhvr>
                                      <p:to x="100000" y="95000"/>
                                    </p:animScale>
                                    <p:animScale>
                                      <p:cBhvr>
                                        <p:cTn id="164" dur="166" decel="50000">
                                          <p:stCondLst>
                                            <p:cond delay="1834"/>
                                          </p:stCondLst>
                                        </p:cTn>
                                        <p:tgtEl>
                                          <p:spTgt spid="29"/>
                                        </p:tgtEl>
                                      </p:cBhvr>
                                      <p:to x="100000" y="100000"/>
                                    </p:animScale>
                                  </p:childTnLst>
                                </p:cTn>
                              </p:par>
                              <p:par>
                                <p:cTn id="165" presetID="26" presetClass="entr" presetSubtype="0" fill="hold" grpId="0" nodeType="withEffect">
                                  <p:stCondLst>
                                    <p:cond delay="0"/>
                                  </p:stCondLst>
                                  <p:childTnLst>
                                    <p:set>
                                      <p:cBhvr>
                                        <p:cTn id="166" dur="1" fill="hold">
                                          <p:stCondLst>
                                            <p:cond delay="0"/>
                                          </p:stCondLst>
                                        </p:cTn>
                                        <p:tgtEl>
                                          <p:spTgt spid="30"/>
                                        </p:tgtEl>
                                        <p:attrNameLst>
                                          <p:attrName>style.visibility</p:attrName>
                                        </p:attrNameLst>
                                      </p:cBhvr>
                                      <p:to>
                                        <p:strVal val="visible"/>
                                      </p:to>
                                    </p:set>
                                    <p:animEffect transition="in" filter="wipe(down)">
                                      <p:cBhvr>
                                        <p:cTn id="167" dur="580">
                                          <p:stCondLst>
                                            <p:cond delay="0"/>
                                          </p:stCondLst>
                                        </p:cTn>
                                        <p:tgtEl>
                                          <p:spTgt spid="30"/>
                                        </p:tgtEl>
                                      </p:cBhvr>
                                    </p:animEffect>
                                    <p:anim calcmode="lin" valueType="num">
                                      <p:cBhvr>
                                        <p:cTn id="168"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173" dur="26">
                                          <p:stCondLst>
                                            <p:cond delay="650"/>
                                          </p:stCondLst>
                                        </p:cTn>
                                        <p:tgtEl>
                                          <p:spTgt spid="30"/>
                                        </p:tgtEl>
                                      </p:cBhvr>
                                      <p:to x="100000" y="60000"/>
                                    </p:animScale>
                                    <p:animScale>
                                      <p:cBhvr>
                                        <p:cTn id="174" dur="166" decel="50000">
                                          <p:stCondLst>
                                            <p:cond delay="676"/>
                                          </p:stCondLst>
                                        </p:cTn>
                                        <p:tgtEl>
                                          <p:spTgt spid="30"/>
                                        </p:tgtEl>
                                      </p:cBhvr>
                                      <p:to x="100000" y="100000"/>
                                    </p:animScale>
                                    <p:animScale>
                                      <p:cBhvr>
                                        <p:cTn id="175" dur="26">
                                          <p:stCondLst>
                                            <p:cond delay="1312"/>
                                          </p:stCondLst>
                                        </p:cTn>
                                        <p:tgtEl>
                                          <p:spTgt spid="30"/>
                                        </p:tgtEl>
                                      </p:cBhvr>
                                      <p:to x="100000" y="80000"/>
                                    </p:animScale>
                                    <p:animScale>
                                      <p:cBhvr>
                                        <p:cTn id="176" dur="166" decel="50000">
                                          <p:stCondLst>
                                            <p:cond delay="1338"/>
                                          </p:stCondLst>
                                        </p:cTn>
                                        <p:tgtEl>
                                          <p:spTgt spid="30"/>
                                        </p:tgtEl>
                                      </p:cBhvr>
                                      <p:to x="100000" y="100000"/>
                                    </p:animScale>
                                    <p:animScale>
                                      <p:cBhvr>
                                        <p:cTn id="177" dur="26">
                                          <p:stCondLst>
                                            <p:cond delay="1642"/>
                                          </p:stCondLst>
                                        </p:cTn>
                                        <p:tgtEl>
                                          <p:spTgt spid="30"/>
                                        </p:tgtEl>
                                      </p:cBhvr>
                                      <p:to x="100000" y="90000"/>
                                    </p:animScale>
                                    <p:animScale>
                                      <p:cBhvr>
                                        <p:cTn id="178" dur="166" decel="50000">
                                          <p:stCondLst>
                                            <p:cond delay="1668"/>
                                          </p:stCondLst>
                                        </p:cTn>
                                        <p:tgtEl>
                                          <p:spTgt spid="30"/>
                                        </p:tgtEl>
                                      </p:cBhvr>
                                      <p:to x="100000" y="100000"/>
                                    </p:animScale>
                                    <p:animScale>
                                      <p:cBhvr>
                                        <p:cTn id="179" dur="26">
                                          <p:stCondLst>
                                            <p:cond delay="1808"/>
                                          </p:stCondLst>
                                        </p:cTn>
                                        <p:tgtEl>
                                          <p:spTgt spid="30"/>
                                        </p:tgtEl>
                                      </p:cBhvr>
                                      <p:to x="100000" y="95000"/>
                                    </p:animScale>
                                    <p:animScale>
                                      <p:cBhvr>
                                        <p:cTn id="180" dur="166" decel="50000">
                                          <p:stCondLst>
                                            <p:cond delay="1834"/>
                                          </p:stCondLst>
                                        </p:cTn>
                                        <p:tgtEl>
                                          <p:spTgt spid="30"/>
                                        </p:tgtEl>
                                      </p:cBhvr>
                                      <p:to x="100000" y="100000"/>
                                    </p:animScale>
                                  </p:childTnLst>
                                </p:cTn>
                              </p:par>
                              <p:par>
                                <p:cTn id="181" presetID="26" presetClass="entr" presetSubtype="0" fill="hold" grpId="0" nodeType="withEffect">
                                  <p:stCondLst>
                                    <p:cond delay="0"/>
                                  </p:stCondLst>
                                  <p:childTnLst>
                                    <p:set>
                                      <p:cBhvr>
                                        <p:cTn id="182" dur="1" fill="hold">
                                          <p:stCondLst>
                                            <p:cond delay="0"/>
                                          </p:stCondLst>
                                        </p:cTn>
                                        <p:tgtEl>
                                          <p:spTgt spid="31"/>
                                        </p:tgtEl>
                                        <p:attrNameLst>
                                          <p:attrName>style.visibility</p:attrName>
                                        </p:attrNameLst>
                                      </p:cBhvr>
                                      <p:to>
                                        <p:strVal val="visible"/>
                                      </p:to>
                                    </p:set>
                                    <p:animEffect transition="in" filter="wipe(down)">
                                      <p:cBhvr>
                                        <p:cTn id="183" dur="580">
                                          <p:stCondLst>
                                            <p:cond delay="0"/>
                                          </p:stCondLst>
                                        </p:cTn>
                                        <p:tgtEl>
                                          <p:spTgt spid="31"/>
                                        </p:tgtEl>
                                      </p:cBhvr>
                                    </p:animEffect>
                                    <p:anim calcmode="lin" valueType="num">
                                      <p:cBhvr>
                                        <p:cTn id="184"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189" dur="26">
                                          <p:stCondLst>
                                            <p:cond delay="650"/>
                                          </p:stCondLst>
                                        </p:cTn>
                                        <p:tgtEl>
                                          <p:spTgt spid="31"/>
                                        </p:tgtEl>
                                      </p:cBhvr>
                                      <p:to x="100000" y="60000"/>
                                    </p:animScale>
                                    <p:animScale>
                                      <p:cBhvr>
                                        <p:cTn id="190" dur="166" decel="50000">
                                          <p:stCondLst>
                                            <p:cond delay="676"/>
                                          </p:stCondLst>
                                        </p:cTn>
                                        <p:tgtEl>
                                          <p:spTgt spid="31"/>
                                        </p:tgtEl>
                                      </p:cBhvr>
                                      <p:to x="100000" y="100000"/>
                                    </p:animScale>
                                    <p:animScale>
                                      <p:cBhvr>
                                        <p:cTn id="191" dur="26">
                                          <p:stCondLst>
                                            <p:cond delay="1312"/>
                                          </p:stCondLst>
                                        </p:cTn>
                                        <p:tgtEl>
                                          <p:spTgt spid="31"/>
                                        </p:tgtEl>
                                      </p:cBhvr>
                                      <p:to x="100000" y="80000"/>
                                    </p:animScale>
                                    <p:animScale>
                                      <p:cBhvr>
                                        <p:cTn id="192" dur="166" decel="50000">
                                          <p:stCondLst>
                                            <p:cond delay="1338"/>
                                          </p:stCondLst>
                                        </p:cTn>
                                        <p:tgtEl>
                                          <p:spTgt spid="31"/>
                                        </p:tgtEl>
                                      </p:cBhvr>
                                      <p:to x="100000" y="100000"/>
                                    </p:animScale>
                                    <p:animScale>
                                      <p:cBhvr>
                                        <p:cTn id="193" dur="26">
                                          <p:stCondLst>
                                            <p:cond delay="1642"/>
                                          </p:stCondLst>
                                        </p:cTn>
                                        <p:tgtEl>
                                          <p:spTgt spid="31"/>
                                        </p:tgtEl>
                                      </p:cBhvr>
                                      <p:to x="100000" y="90000"/>
                                    </p:animScale>
                                    <p:animScale>
                                      <p:cBhvr>
                                        <p:cTn id="194" dur="166" decel="50000">
                                          <p:stCondLst>
                                            <p:cond delay="1668"/>
                                          </p:stCondLst>
                                        </p:cTn>
                                        <p:tgtEl>
                                          <p:spTgt spid="31"/>
                                        </p:tgtEl>
                                      </p:cBhvr>
                                      <p:to x="100000" y="100000"/>
                                    </p:animScale>
                                    <p:animScale>
                                      <p:cBhvr>
                                        <p:cTn id="195" dur="26">
                                          <p:stCondLst>
                                            <p:cond delay="1808"/>
                                          </p:stCondLst>
                                        </p:cTn>
                                        <p:tgtEl>
                                          <p:spTgt spid="31"/>
                                        </p:tgtEl>
                                      </p:cBhvr>
                                      <p:to x="100000" y="95000"/>
                                    </p:animScale>
                                    <p:animScale>
                                      <p:cBhvr>
                                        <p:cTn id="196" dur="166" decel="50000">
                                          <p:stCondLst>
                                            <p:cond delay="1834"/>
                                          </p:stCondLst>
                                        </p:cTn>
                                        <p:tgtEl>
                                          <p:spTgt spid="31"/>
                                        </p:tgtEl>
                                      </p:cBhvr>
                                      <p:to x="100000" y="100000"/>
                                    </p:animScale>
                                  </p:childTnLst>
                                </p:cTn>
                              </p:par>
                              <p:par>
                                <p:cTn id="197" presetID="26" presetClass="entr" presetSubtype="0" fill="hold" grpId="0" nodeType="withEffect">
                                  <p:stCondLst>
                                    <p:cond delay="0"/>
                                  </p:stCondLst>
                                  <p:childTnLst>
                                    <p:set>
                                      <p:cBhvr>
                                        <p:cTn id="198" dur="1" fill="hold">
                                          <p:stCondLst>
                                            <p:cond delay="0"/>
                                          </p:stCondLst>
                                        </p:cTn>
                                        <p:tgtEl>
                                          <p:spTgt spid="32"/>
                                        </p:tgtEl>
                                        <p:attrNameLst>
                                          <p:attrName>style.visibility</p:attrName>
                                        </p:attrNameLst>
                                      </p:cBhvr>
                                      <p:to>
                                        <p:strVal val="visible"/>
                                      </p:to>
                                    </p:set>
                                    <p:animEffect transition="in" filter="wipe(down)">
                                      <p:cBhvr>
                                        <p:cTn id="199" dur="580">
                                          <p:stCondLst>
                                            <p:cond delay="0"/>
                                          </p:stCondLst>
                                        </p:cTn>
                                        <p:tgtEl>
                                          <p:spTgt spid="32"/>
                                        </p:tgtEl>
                                      </p:cBhvr>
                                    </p:animEffect>
                                    <p:anim calcmode="lin" valueType="num">
                                      <p:cBhvr>
                                        <p:cTn id="200"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201"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202"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203"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4"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05" dur="26">
                                          <p:stCondLst>
                                            <p:cond delay="650"/>
                                          </p:stCondLst>
                                        </p:cTn>
                                        <p:tgtEl>
                                          <p:spTgt spid="32"/>
                                        </p:tgtEl>
                                      </p:cBhvr>
                                      <p:to x="100000" y="60000"/>
                                    </p:animScale>
                                    <p:animScale>
                                      <p:cBhvr>
                                        <p:cTn id="206" dur="166" decel="50000">
                                          <p:stCondLst>
                                            <p:cond delay="676"/>
                                          </p:stCondLst>
                                        </p:cTn>
                                        <p:tgtEl>
                                          <p:spTgt spid="32"/>
                                        </p:tgtEl>
                                      </p:cBhvr>
                                      <p:to x="100000" y="100000"/>
                                    </p:animScale>
                                    <p:animScale>
                                      <p:cBhvr>
                                        <p:cTn id="207" dur="26">
                                          <p:stCondLst>
                                            <p:cond delay="1312"/>
                                          </p:stCondLst>
                                        </p:cTn>
                                        <p:tgtEl>
                                          <p:spTgt spid="32"/>
                                        </p:tgtEl>
                                      </p:cBhvr>
                                      <p:to x="100000" y="80000"/>
                                    </p:animScale>
                                    <p:animScale>
                                      <p:cBhvr>
                                        <p:cTn id="208" dur="166" decel="50000">
                                          <p:stCondLst>
                                            <p:cond delay="1338"/>
                                          </p:stCondLst>
                                        </p:cTn>
                                        <p:tgtEl>
                                          <p:spTgt spid="32"/>
                                        </p:tgtEl>
                                      </p:cBhvr>
                                      <p:to x="100000" y="100000"/>
                                    </p:animScale>
                                    <p:animScale>
                                      <p:cBhvr>
                                        <p:cTn id="209" dur="26">
                                          <p:stCondLst>
                                            <p:cond delay="1642"/>
                                          </p:stCondLst>
                                        </p:cTn>
                                        <p:tgtEl>
                                          <p:spTgt spid="32"/>
                                        </p:tgtEl>
                                      </p:cBhvr>
                                      <p:to x="100000" y="90000"/>
                                    </p:animScale>
                                    <p:animScale>
                                      <p:cBhvr>
                                        <p:cTn id="210" dur="166" decel="50000">
                                          <p:stCondLst>
                                            <p:cond delay="1668"/>
                                          </p:stCondLst>
                                        </p:cTn>
                                        <p:tgtEl>
                                          <p:spTgt spid="32"/>
                                        </p:tgtEl>
                                      </p:cBhvr>
                                      <p:to x="100000" y="100000"/>
                                    </p:animScale>
                                    <p:animScale>
                                      <p:cBhvr>
                                        <p:cTn id="211" dur="26">
                                          <p:stCondLst>
                                            <p:cond delay="1808"/>
                                          </p:stCondLst>
                                        </p:cTn>
                                        <p:tgtEl>
                                          <p:spTgt spid="32"/>
                                        </p:tgtEl>
                                      </p:cBhvr>
                                      <p:to x="100000" y="95000"/>
                                    </p:animScale>
                                    <p:animScale>
                                      <p:cBhvr>
                                        <p:cTn id="212" dur="166" decel="50000">
                                          <p:stCondLst>
                                            <p:cond delay="1834"/>
                                          </p:stCondLst>
                                        </p:cTn>
                                        <p:tgtEl>
                                          <p:spTgt spid="32"/>
                                        </p:tgtEl>
                                      </p:cBhvr>
                                      <p:to x="100000" y="100000"/>
                                    </p:animScale>
                                  </p:childTnLst>
                                </p:cTn>
                              </p:par>
                              <p:par>
                                <p:cTn id="213" presetID="26" presetClass="entr" presetSubtype="0" fill="hold" grpId="0" nodeType="withEffect">
                                  <p:stCondLst>
                                    <p:cond delay="0"/>
                                  </p:stCondLst>
                                  <p:childTnLst>
                                    <p:set>
                                      <p:cBhvr>
                                        <p:cTn id="214" dur="1" fill="hold">
                                          <p:stCondLst>
                                            <p:cond delay="0"/>
                                          </p:stCondLst>
                                        </p:cTn>
                                        <p:tgtEl>
                                          <p:spTgt spid="33"/>
                                        </p:tgtEl>
                                        <p:attrNameLst>
                                          <p:attrName>style.visibility</p:attrName>
                                        </p:attrNameLst>
                                      </p:cBhvr>
                                      <p:to>
                                        <p:strVal val="visible"/>
                                      </p:to>
                                    </p:set>
                                    <p:animEffect transition="in" filter="wipe(down)">
                                      <p:cBhvr>
                                        <p:cTn id="215" dur="580">
                                          <p:stCondLst>
                                            <p:cond delay="0"/>
                                          </p:stCondLst>
                                        </p:cTn>
                                        <p:tgtEl>
                                          <p:spTgt spid="33"/>
                                        </p:tgtEl>
                                      </p:cBhvr>
                                    </p:animEffect>
                                    <p:anim calcmode="lin" valueType="num">
                                      <p:cBhvr>
                                        <p:cTn id="216"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217"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218"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219"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220"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221" dur="26">
                                          <p:stCondLst>
                                            <p:cond delay="650"/>
                                          </p:stCondLst>
                                        </p:cTn>
                                        <p:tgtEl>
                                          <p:spTgt spid="33"/>
                                        </p:tgtEl>
                                      </p:cBhvr>
                                      <p:to x="100000" y="60000"/>
                                    </p:animScale>
                                    <p:animScale>
                                      <p:cBhvr>
                                        <p:cTn id="222" dur="166" decel="50000">
                                          <p:stCondLst>
                                            <p:cond delay="676"/>
                                          </p:stCondLst>
                                        </p:cTn>
                                        <p:tgtEl>
                                          <p:spTgt spid="33"/>
                                        </p:tgtEl>
                                      </p:cBhvr>
                                      <p:to x="100000" y="100000"/>
                                    </p:animScale>
                                    <p:animScale>
                                      <p:cBhvr>
                                        <p:cTn id="223" dur="26">
                                          <p:stCondLst>
                                            <p:cond delay="1312"/>
                                          </p:stCondLst>
                                        </p:cTn>
                                        <p:tgtEl>
                                          <p:spTgt spid="33"/>
                                        </p:tgtEl>
                                      </p:cBhvr>
                                      <p:to x="100000" y="80000"/>
                                    </p:animScale>
                                    <p:animScale>
                                      <p:cBhvr>
                                        <p:cTn id="224" dur="166" decel="50000">
                                          <p:stCondLst>
                                            <p:cond delay="1338"/>
                                          </p:stCondLst>
                                        </p:cTn>
                                        <p:tgtEl>
                                          <p:spTgt spid="33"/>
                                        </p:tgtEl>
                                      </p:cBhvr>
                                      <p:to x="100000" y="100000"/>
                                    </p:animScale>
                                    <p:animScale>
                                      <p:cBhvr>
                                        <p:cTn id="225" dur="26">
                                          <p:stCondLst>
                                            <p:cond delay="1642"/>
                                          </p:stCondLst>
                                        </p:cTn>
                                        <p:tgtEl>
                                          <p:spTgt spid="33"/>
                                        </p:tgtEl>
                                      </p:cBhvr>
                                      <p:to x="100000" y="90000"/>
                                    </p:animScale>
                                    <p:animScale>
                                      <p:cBhvr>
                                        <p:cTn id="226" dur="166" decel="50000">
                                          <p:stCondLst>
                                            <p:cond delay="1668"/>
                                          </p:stCondLst>
                                        </p:cTn>
                                        <p:tgtEl>
                                          <p:spTgt spid="33"/>
                                        </p:tgtEl>
                                      </p:cBhvr>
                                      <p:to x="100000" y="100000"/>
                                    </p:animScale>
                                    <p:animScale>
                                      <p:cBhvr>
                                        <p:cTn id="227" dur="26">
                                          <p:stCondLst>
                                            <p:cond delay="1808"/>
                                          </p:stCondLst>
                                        </p:cTn>
                                        <p:tgtEl>
                                          <p:spTgt spid="33"/>
                                        </p:tgtEl>
                                      </p:cBhvr>
                                      <p:to x="100000" y="95000"/>
                                    </p:animScale>
                                    <p:animScale>
                                      <p:cBhvr>
                                        <p:cTn id="228" dur="166" decel="50000">
                                          <p:stCondLst>
                                            <p:cond delay="1834"/>
                                          </p:stCondLst>
                                        </p:cTn>
                                        <p:tgtEl>
                                          <p:spTgt spid="33"/>
                                        </p:tgtEl>
                                      </p:cBhvr>
                                      <p:to x="100000" y="100000"/>
                                    </p:animScale>
                                  </p:childTnLst>
                                </p:cTn>
                              </p:par>
                              <p:par>
                                <p:cTn id="229" presetID="26" presetClass="entr" presetSubtype="0" fill="hold" grpId="0" nodeType="withEffect">
                                  <p:stCondLst>
                                    <p:cond delay="0"/>
                                  </p:stCondLst>
                                  <p:childTnLst>
                                    <p:set>
                                      <p:cBhvr>
                                        <p:cTn id="230" dur="1" fill="hold">
                                          <p:stCondLst>
                                            <p:cond delay="0"/>
                                          </p:stCondLst>
                                        </p:cTn>
                                        <p:tgtEl>
                                          <p:spTgt spid="34"/>
                                        </p:tgtEl>
                                        <p:attrNameLst>
                                          <p:attrName>style.visibility</p:attrName>
                                        </p:attrNameLst>
                                      </p:cBhvr>
                                      <p:to>
                                        <p:strVal val="visible"/>
                                      </p:to>
                                    </p:set>
                                    <p:animEffect transition="in" filter="wipe(down)">
                                      <p:cBhvr>
                                        <p:cTn id="231" dur="580">
                                          <p:stCondLst>
                                            <p:cond delay="0"/>
                                          </p:stCondLst>
                                        </p:cTn>
                                        <p:tgtEl>
                                          <p:spTgt spid="34"/>
                                        </p:tgtEl>
                                      </p:cBhvr>
                                    </p:animEffect>
                                    <p:anim calcmode="lin" valueType="num">
                                      <p:cBhvr>
                                        <p:cTn id="232"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233"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234"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235"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236"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237" dur="26">
                                          <p:stCondLst>
                                            <p:cond delay="650"/>
                                          </p:stCondLst>
                                        </p:cTn>
                                        <p:tgtEl>
                                          <p:spTgt spid="34"/>
                                        </p:tgtEl>
                                      </p:cBhvr>
                                      <p:to x="100000" y="60000"/>
                                    </p:animScale>
                                    <p:animScale>
                                      <p:cBhvr>
                                        <p:cTn id="238" dur="166" decel="50000">
                                          <p:stCondLst>
                                            <p:cond delay="676"/>
                                          </p:stCondLst>
                                        </p:cTn>
                                        <p:tgtEl>
                                          <p:spTgt spid="34"/>
                                        </p:tgtEl>
                                      </p:cBhvr>
                                      <p:to x="100000" y="100000"/>
                                    </p:animScale>
                                    <p:animScale>
                                      <p:cBhvr>
                                        <p:cTn id="239" dur="26">
                                          <p:stCondLst>
                                            <p:cond delay="1312"/>
                                          </p:stCondLst>
                                        </p:cTn>
                                        <p:tgtEl>
                                          <p:spTgt spid="34"/>
                                        </p:tgtEl>
                                      </p:cBhvr>
                                      <p:to x="100000" y="80000"/>
                                    </p:animScale>
                                    <p:animScale>
                                      <p:cBhvr>
                                        <p:cTn id="240" dur="166" decel="50000">
                                          <p:stCondLst>
                                            <p:cond delay="1338"/>
                                          </p:stCondLst>
                                        </p:cTn>
                                        <p:tgtEl>
                                          <p:spTgt spid="34"/>
                                        </p:tgtEl>
                                      </p:cBhvr>
                                      <p:to x="100000" y="100000"/>
                                    </p:animScale>
                                    <p:animScale>
                                      <p:cBhvr>
                                        <p:cTn id="241" dur="26">
                                          <p:stCondLst>
                                            <p:cond delay="1642"/>
                                          </p:stCondLst>
                                        </p:cTn>
                                        <p:tgtEl>
                                          <p:spTgt spid="34"/>
                                        </p:tgtEl>
                                      </p:cBhvr>
                                      <p:to x="100000" y="90000"/>
                                    </p:animScale>
                                    <p:animScale>
                                      <p:cBhvr>
                                        <p:cTn id="242" dur="166" decel="50000">
                                          <p:stCondLst>
                                            <p:cond delay="1668"/>
                                          </p:stCondLst>
                                        </p:cTn>
                                        <p:tgtEl>
                                          <p:spTgt spid="34"/>
                                        </p:tgtEl>
                                      </p:cBhvr>
                                      <p:to x="100000" y="100000"/>
                                    </p:animScale>
                                    <p:animScale>
                                      <p:cBhvr>
                                        <p:cTn id="243" dur="26">
                                          <p:stCondLst>
                                            <p:cond delay="1808"/>
                                          </p:stCondLst>
                                        </p:cTn>
                                        <p:tgtEl>
                                          <p:spTgt spid="34"/>
                                        </p:tgtEl>
                                      </p:cBhvr>
                                      <p:to x="100000" y="95000"/>
                                    </p:animScale>
                                    <p:animScale>
                                      <p:cBhvr>
                                        <p:cTn id="244" dur="166" decel="50000">
                                          <p:stCondLst>
                                            <p:cond delay="1834"/>
                                          </p:stCondLst>
                                        </p:cTn>
                                        <p:tgtEl>
                                          <p:spTgt spid="34"/>
                                        </p:tgtEl>
                                      </p:cBhvr>
                                      <p:to x="100000" y="100000"/>
                                    </p:animScale>
                                  </p:childTnLst>
                                </p:cTn>
                              </p:par>
                              <p:par>
                                <p:cTn id="245" presetID="26" presetClass="entr" presetSubtype="0" fill="hold" grpId="0" nodeType="withEffect">
                                  <p:stCondLst>
                                    <p:cond delay="0"/>
                                  </p:stCondLst>
                                  <p:childTnLst>
                                    <p:set>
                                      <p:cBhvr>
                                        <p:cTn id="246" dur="1" fill="hold">
                                          <p:stCondLst>
                                            <p:cond delay="0"/>
                                          </p:stCondLst>
                                        </p:cTn>
                                        <p:tgtEl>
                                          <p:spTgt spid="35"/>
                                        </p:tgtEl>
                                        <p:attrNameLst>
                                          <p:attrName>style.visibility</p:attrName>
                                        </p:attrNameLst>
                                      </p:cBhvr>
                                      <p:to>
                                        <p:strVal val="visible"/>
                                      </p:to>
                                    </p:set>
                                    <p:animEffect transition="in" filter="wipe(down)">
                                      <p:cBhvr>
                                        <p:cTn id="247" dur="580">
                                          <p:stCondLst>
                                            <p:cond delay="0"/>
                                          </p:stCondLst>
                                        </p:cTn>
                                        <p:tgtEl>
                                          <p:spTgt spid="35"/>
                                        </p:tgtEl>
                                      </p:cBhvr>
                                    </p:animEffect>
                                    <p:anim calcmode="lin" valueType="num">
                                      <p:cBhvr>
                                        <p:cTn id="248"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249"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250"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251"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252"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253" dur="26">
                                          <p:stCondLst>
                                            <p:cond delay="650"/>
                                          </p:stCondLst>
                                        </p:cTn>
                                        <p:tgtEl>
                                          <p:spTgt spid="35"/>
                                        </p:tgtEl>
                                      </p:cBhvr>
                                      <p:to x="100000" y="60000"/>
                                    </p:animScale>
                                    <p:animScale>
                                      <p:cBhvr>
                                        <p:cTn id="254" dur="166" decel="50000">
                                          <p:stCondLst>
                                            <p:cond delay="676"/>
                                          </p:stCondLst>
                                        </p:cTn>
                                        <p:tgtEl>
                                          <p:spTgt spid="35"/>
                                        </p:tgtEl>
                                      </p:cBhvr>
                                      <p:to x="100000" y="100000"/>
                                    </p:animScale>
                                    <p:animScale>
                                      <p:cBhvr>
                                        <p:cTn id="255" dur="26">
                                          <p:stCondLst>
                                            <p:cond delay="1312"/>
                                          </p:stCondLst>
                                        </p:cTn>
                                        <p:tgtEl>
                                          <p:spTgt spid="35"/>
                                        </p:tgtEl>
                                      </p:cBhvr>
                                      <p:to x="100000" y="80000"/>
                                    </p:animScale>
                                    <p:animScale>
                                      <p:cBhvr>
                                        <p:cTn id="256" dur="166" decel="50000">
                                          <p:stCondLst>
                                            <p:cond delay="1338"/>
                                          </p:stCondLst>
                                        </p:cTn>
                                        <p:tgtEl>
                                          <p:spTgt spid="35"/>
                                        </p:tgtEl>
                                      </p:cBhvr>
                                      <p:to x="100000" y="100000"/>
                                    </p:animScale>
                                    <p:animScale>
                                      <p:cBhvr>
                                        <p:cTn id="257" dur="26">
                                          <p:stCondLst>
                                            <p:cond delay="1642"/>
                                          </p:stCondLst>
                                        </p:cTn>
                                        <p:tgtEl>
                                          <p:spTgt spid="35"/>
                                        </p:tgtEl>
                                      </p:cBhvr>
                                      <p:to x="100000" y="90000"/>
                                    </p:animScale>
                                    <p:animScale>
                                      <p:cBhvr>
                                        <p:cTn id="258" dur="166" decel="50000">
                                          <p:stCondLst>
                                            <p:cond delay="1668"/>
                                          </p:stCondLst>
                                        </p:cTn>
                                        <p:tgtEl>
                                          <p:spTgt spid="35"/>
                                        </p:tgtEl>
                                      </p:cBhvr>
                                      <p:to x="100000" y="100000"/>
                                    </p:animScale>
                                    <p:animScale>
                                      <p:cBhvr>
                                        <p:cTn id="259" dur="26">
                                          <p:stCondLst>
                                            <p:cond delay="1808"/>
                                          </p:stCondLst>
                                        </p:cTn>
                                        <p:tgtEl>
                                          <p:spTgt spid="35"/>
                                        </p:tgtEl>
                                      </p:cBhvr>
                                      <p:to x="100000" y="95000"/>
                                    </p:animScale>
                                    <p:animScale>
                                      <p:cBhvr>
                                        <p:cTn id="260" dur="166" decel="50000">
                                          <p:stCondLst>
                                            <p:cond delay="1834"/>
                                          </p:stCondLst>
                                        </p:cTn>
                                        <p:tgtEl>
                                          <p:spTgt spid="35"/>
                                        </p:tgtEl>
                                      </p:cBhvr>
                                      <p:to x="100000" y="100000"/>
                                    </p:animScale>
                                  </p:childTnLst>
                                </p:cTn>
                              </p:par>
                              <p:par>
                                <p:cTn id="261" presetID="26" presetClass="entr" presetSubtype="0" fill="hold" grpId="0" nodeType="withEffect">
                                  <p:stCondLst>
                                    <p:cond delay="0"/>
                                  </p:stCondLst>
                                  <p:childTnLst>
                                    <p:set>
                                      <p:cBhvr>
                                        <p:cTn id="262" dur="1" fill="hold">
                                          <p:stCondLst>
                                            <p:cond delay="0"/>
                                          </p:stCondLst>
                                        </p:cTn>
                                        <p:tgtEl>
                                          <p:spTgt spid="49"/>
                                        </p:tgtEl>
                                        <p:attrNameLst>
                                          <p:attrName>style.visibility</p:attrName>
                                        </p:attrNameLst>
                                      </p:cBhvr>
                                      <p:to>
                                        <p:strVal val="visible"/>
                                      </p:to>
                                    </p:set>
                                    <p:animEffect transition="in" filter="wipe(down)">
                                      <p:cBhvr>
                                        <p:cTn id="263" dur="580">
                                          <p:stCondLst>
                                            <p:cond delay="0"/>
                                          </p:stCondLst>
                                        </p:cTn>
                                        <p:tgtEl>
                                          <p:spTgt spid="49"/>
                                        </p:tgtEl>
                                      </p:cBhvr>
                                    </p:animEffect>
                                    <p:anim calcmode="lin" valueType="num">
                                      <p:cBhvr>
                                        <p:cTn id="264" dur="1822" tmFilter="0,0; 0.14,0.36; 0.43,0.73; 0.71,0.91; 1.0,1.0">
                                          <p:stCondLst>
                                            <p:cond delay="0"/>
                                          </p:stCondLst>
                                        </p:cTn>
                                        <p:tgtEl>
                                          <p:spTgt spid="49"/>
                                        </p:tgtEl>
                                        <p:attrNameLst>
                                          <p:attrName>ppt_x</p:attrName>
                                        </p:attrNameLst>
                                      </p:cBhvr>
                                      <p:tavLst>
                                        <p:tav tm="0">
                                          <p:val>
                                            <p:strVal val="#ppt_x-0.25"/>
                                          </p:val>
                                        </p:tav>
                                        <p:tav tm="100000">
                                          <p:val>
                                            <p:strVal val="#ppt_x"/>
                                          </p:val>
                                        </p:tav>
                                      </p:tavLst>
                                    </p:anim>
                                    <p:anim calcmode="lin" valueType="num">
                                      <p:cBhvr>
                                        <p:cTn id="265" dur="664" tmFilter="0.0,0.0; 0.25,0.07; 0.50,0.2; 0.75,0.467; 1.0,1.0">
                                          <p:stCondLst>
                                            <p:cond delay="0"/>
                                          </p:stCondLst>
                                        </p:cTn>
                                        <p:tgtEl>
                                          <p:spTgt spid="49"/>
                                        </p:tgtEl>
                                        <p:attrNameLst>
                                          <p:attrName>ppt_y</p:attrName>
                                        </p:attrNameLst>
                                      </p:cBhvr>
                                      <p:tavLst>
                                        <p:tav tm="0" fmla="#ppt_y-sin(pi*$)/3">
                                          <p:val>
                                            <p:fltVal val="0.5"/>
                                          </p:val>
                                        </p:tav>
                                        <p:tav tm="100000">
                                          <p:val>
                                            <p:fltVal val="1"/>
                                          </p:val>
                                        </p:tav>
                                      </p:tavLst>
                                    </p:anim>
                                    <p:anim calcmode="lin" valueType="num">
                                      <p:cBhvr>
                                        <p:cTn id="266" dur="664" tmFilter="0, 0; 0.125,0.2665; 0.25,0.4; 0.375,0.465; 0.5,0.5;  0.625,0.535; 0.75,0.6; 0.875,0.7335; 1,1">
                                          <p:stCondLst>
                                            <p:cond delay="664"/>
                                          </p:stCondLst>
                                        </p:cTn>
                                        <p:tgtEl>
                                          <p:spTgt spid="49"/>
                                        </p:tgtEl>
                                        <p:attrNameLst>
                                          <p:attrName>ppt_y</p:attrName>
                                        </p:attrNameLst>
                                      </p:cBhvr>
                                      <p:tavLst>
                                        <p:tav tm="0" fmla="#ppt_y-sin(pi*$)/9">
                                          <p:val>
                                            <p:fltVal val="0"/>
                                          </p:val>
                                        </p:tav>
                                        <p:tav tm="100000">
                                          <p:val>
                                            <p:fltVal val="1"/>
                                          </p:val>
                                        </p:tav>
                                      </p:tavLst>
                                    </p:anim>
                                    <p:anim calcmode="lin" valueType="num">
                                      <p:cBhvr>
                                        <p:cTn id="267" dur="332" tmFilter="0, 0; 0.125,0.2665; 0.25,0.4; 0.375,0.465; 0.5,0.5;  0.625,0.535; 0.75,0.6; 0.875,0.7335; 1,1">
                                          <p:stCondLst>
                                            <p:cond delay="1324"/>
                                          </p:stCondLst>
                                        </p:cTn>
                                        <p:tgtEl>
                                          <p:spTgt spid="49"/>
                                        </p:tgtEl>
                                        <p:attrNameLst>
                                          <p:attrName>ppt_y</p:attrName>
                                        </p:attrNameLst>
                                      </p:cBhvr>
                                      <p:tavLst>
                                        <p:tav tm="0" fmla="#ppt_y-sin(pi*$)/27">
                                          <p:val>
                                            <p:fltVal val="0"/>
                                          </p:val>
                                        </p:tav>
                                        <p:tav tm="100000">
                                          <p:val>
                                            <p:fltVal val="1"/>
                                          </p:val>
                                        </p:tav>
                                      </p:tavLst>
                                    </p:anim>
                                    <p:anim calcmode="lin" valueType="num">
                                      <p:cBhvr>
                                        <p:cTn id="268" dur="164" tmFilter="0, 0; 0.125,0.2665; 0.25,0.4; 0.375,0.465; 0.5,0.5;  0.625,0.535; 0.75,0.6; 0.875,0.7335; 1,1">
                                          <p:stCondLst>
                                            <p:cond delay="1656"/>
                                          </p:stCondLst>
                                        </p:cTn>
                                        <p:tgtEl>
                                          <p:spTgt spid="49"/>
                                        </p:tgtEl>
                                        <p:attrNameLst>
                                          <p:attrName>ppt_y</p:attrName>
                                        </p:attrNameLst>
                                      </p:cBhvr>
                                      <p:tavLst>
                                        <p:tav tm="0" fmla="#ppt_y-sin(pi*$)/81">
                                          <p:val>
                                            <p:fltVal val="0"/>
                                          </p:val>
                                        </p:tav>
                                        <p:tav tm="100000">
                                          <p:val>
                                            <p:fltVal val="1"/>
                                          </p:val>
                                        </p:tav>
                                      </p:tavLst>
                                    </p:anim>
                                    <p:animScale>
                                      <p:cBhvr>
                                        <p:cTn id="269" dur="26">
                                          <p:stCondLst>
                                            <p:cond delay="650"/>
                                          </p:stCondLst>
                                        </p:cTn>
                                        <p:tgtEl>
                                          <p:spTgt spid="49"/>
                                        </p:tgtEl>
                                      </p:cBhvr>
                                      <p:to x="100000" y="60000"/>
                                    </p:animScale>
                                    <p:animScale>
                                      <p:cBhvr>
                                        <p:cTn id="270" dur="166" decel="50000">
                                          <p:stCondLst>
                                            <p:cond delay="676"/>
                                          </p:stCondLst>
                                        </p:cTn>
                                        <p:tgtEl>
                                          <p:spTgt spid="49"/>
                                        </p:tgtEl>
                                      </p:cBhvr>
                                      <p:to x="100000" y="100000"/>
                                    </p:animScale>
                                    <p:animScale>
                                      <p:cBhvr>
                                        <p:cTn id="271" dur="26">
                                          <p:stCondLst>
                                            <p:cond delay="1312"/>
                                          </p:stCondLst>
                                        </p:cTn>
                                        <p:tgtEl>
                                          <p:spTgt spid="49"/>
                                        </p:tgtEl>
                                      </p:cBhvr>
                                      <p:to x="100000" y="80000"/>
                                    </p:animScale>
                                    <p:animScale>
                                      <p:cBhvr>
                                        <p:cTn id="272" dur="166" decel="50000">
                                          <p:stCondLst>
                                            <p:cond delay="1338"/>
                                          </p:stCondLst>
                                        </p:cTn>
                                        <p:tgtEl>
                                          <p:spTgt spid="49"/>
                                        </p:tgtEl>
                                      </p:cBhvr>
                                      <p:to x="100000" y="100000"/>
                                    </p:animScale>
                                    <p:animScale>
                                      <p:cBhvr>
                                        <p:cTn id="273" dur="26">
                                          <p:stCondLst>
                                            <p:cond delay="1642"/>
                                          </p:stCondLst>
                                        </p:cTn>
                                        <p:tgtEl>
                                          <p:spTgt spid="49"/>
                                        </p:tgtEl>
                                      </p:cBhvr>
                                      <p:to x="100000" y="90000"/>
                                    </p:animScale>
                                    <p:animScale>
                                      <p:cBhvr>
                                        <p:cTn id="274" dur="166" decel="50000">
                                          <p:stCondLst>
                                            <p:cond delay="1668"/>
                                          </p:stCondLst>
                                        </p:cTn>
                                        <p:tgtEl>
                                          <p:spTgt spid="49"/>
                                        </p:tgtEl>
                                      </p:cBhvr>
                                      <p:to x="100000" y="100000"/>
                                    </p:animScale>
                                    <p:animScale>
                                      <p:cBhvr>
                                        <p:cTn id="275" dur="26">
                                          <p:stCondLst>
                                            <p:cond delay="1808"/>
                                          </p:stCondLst>
                                        </p:cTn>
                                        <p:tgtEl>
                                          <p:spTgt spid="49"/>
                                        </p:tgtEl>
                                      </p:cBhvr>
                                      <p:to x="100000" y="95000"/>
                                    </p:animScale>
                                    <p:animScale>
                                      <p:cBhvr>
                                        <p:cTn id="276" dur="166" decel="50000">
                                          <p:stCondLst>
                                            <p:cond delay="1834"/>
                                          </p:stCondLst>
                                        </p:cTn>
                                        <p:tgtEl>
                                          <p:spTgt spid="49"/>
                                        </p:tgtEl>
                                      </p:cBhvr>
                                      <p:to x="100000" y="100000"/>
                                    </p:animScale>
                                  </p:childTnLst>
                                </p:cTn>
                              </p:par>
                              <p:par>
                                <p:cTn id="277" presetID="26" presetClass="entr" presetSubtype="0" fill="hold" grpId="0" nodeType="withEffect">
                                  <p:stCondLst>
                                    <p:cond delay="0"/>
                                  </p:stCondLst>
                                  <p:childTnLst>
                                    <p:set>
                                      <p:cBhvr>
                                        <p:cTn id="278" dur="1" fill="hold">
                                          <p:stCondLst>
                                            <p:cond delay="0"/>
                                          </p:stCondLst>
                                        </p:cTn>
                                        <p:tgtEl>
                                          <p:spTgt spid="50"/>
                                        </p:tgtEl>
                                        <p:attrNameLst>
                                          <p:attrName>style.visibility</p:attrName>
                                        </p:attrNameLst>
                                      </p:cBhvr>
                                      <p:to>
                                        <p:strVal val="visible"/>
                                      </p:to>
                                    </p:set>
                                    <p:animEffect transition="in" filter="wipe(down)">
                                      <p:cBhvr>
                                        <p:cTn id="279" dur="580">
                                          <p:stCondLst>
                                            <p:cond delay="0"/>
                                          </p:stCondLst>
                                        </p:cTn>
                                        <p:tgtEl>
                                          <p:spTgt spid="50"/>
                                        </p:tgtEl>
                                      </p:cBhvr>
                                    </p:animEffect>
                                    <p:anim calcmode="lin" valueType="num">
                                      <p:cBhvr>
                                        <p:cTn id="280" dur="1822"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281" dur="664"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282" dur="664" tmFilter="0, 0; 0.125,0.2665; 0.25,0.4; 0.375,0.465; 0.5,0.5;  0.625,0.535; 0.75,0.6; 0.875,0.7335; 1,1">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283" dur="332" tmFilter="0, 0; 0.125,0.2665; 0.25,0.4; 0.375,0.465; 0.5,0.5;  0.625,0.535; 0.75,0.6; 0.875,0.7335; 1,1">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284" dur="164" tmFilter="0, 0; 0.125,0.2665; 0.25,0.4; 0.375,0.465; 0.5,0.5;  0.625,0.535; 0.75,0.6; 0.875,0.7335; 1,1">
                                          <p:stCondLst>
                                            <p:cond delay="1656"/>
                                          </p:stCondLst>
                                        </p:cTn>
                                        <p:tgtEl>
                                          <p:spTgt spid="50"/>
                                        </p:tgtEl>
                                        <p:attrNameLst>
                                          <p:attrName>ppt_y</p:attrName>
                                        </p:attrNameLst>
                                      </p:cBhvr>
                                      <p:tavLst>
                                        <p:tav tm="0" fmla="#ppt_y-sin(pi*$)/81">
                                          <p:val>
                                            <p:fltVal val="0"/>
                                          </p:val>
                                        </p:tav>
                                        <p:tav tm="100000">
                                          <p:val>
                                            <p:fltVal val="1"/>
                                          </p:val>
                                        </p:tav>
                                      </p:tavLst>
                                    </p:anim>
                                    <p:animScale>
                                      <p:cBhvr>
                                        <p:cTn id="285" dur="26">
                                          <p:stCondLst>
                                            <p:cond delay="650"/>
                                          </p:stCondLst>
                                        </p:cTn>
                                        <p:tgtEl>
                                          <p:spTgt spid="50"/>
                                        </p:tgtEl>
                                      </p:cBhvr>
                                      <p:to x="100000" y="60000"/>
                                    </p:animScale>
                                    <p:animScale>
                                      <p:cBhvr>
                                        <p:cTn id="286" dur="166" decel="50000">
                                          <p:stCondLst>
                                            <p:cond delay="676"/>
                                          </p:stCondLst>
                                        </p:cTn>
                                        <p:tgtEl>
                                          <p:spTgt spid="50"/>
                                        </p:tgtEl>
                                      </p:cBhvr>
                                      <p:to x="100000" y="100000"/>
                                    </p:animScale>
                                    <p:animScale>
                                      <p:cBhvr>
                                        <p:cTn id="287" dur="26">
                                          <p:stCondLst>
                                            <p:cond delay="1312"/>
                                          </p:stCondLst>
                                        </p:cTn>
                                        <p:tgtEl>
                                          <p:spTgt spid="50"/>
                                        </p:tgtEl>
                                      </p:cBhvr>
                                      <p:to x="100000" y="80000"/>
                                    </p:animScale>
                                    <p:animScale>
                                      <p:cBhvr>
                                        <p:cTn id="288" dur="166" decel="50000">
                                          <p:stCondLst>
                                            <p:cond delay="1338"/>
                                          </p:stCondLst>
                                        </p:cTn>
                                        <p:tgtEl>
                                          <p:spTgt spid="50"/>
                                        </p:tgtEl>
                                      </p:cBhvr>
                                      <p:to x="100000" y="100000"/>
                                    </p:animScale>
                                    <p:animScale>
                                      <p:cBhvr>
                                        <p:cTn id="289" dur="26">
                                          <p:stCondLst>
                                            <p:cond delay="1642"/>
                                          </p:stCondLst>
                                        </p:cTn>
                                        <p:tgtEl>
                                          <p:spTgt spid="50"/>
                                        </p:tgtEl>
                                      </p:cBhvr>
                                      <p:to x="100000" y="90000"/>
                                    </p:animScale>
                                    <p:animScale>
                                      <p:cBhvr>
                                        <p:cTn id="290" dur="166" decel="50000">
                                          <p:stCondLst>
                                            <p:cond delay="1668"/>
                                          </p:stCondLst>
                                        </p:cTn>
                                        <p:tgtEl>
                                          <p:spTgt spid="50"/>
                                        </p:tgtEl>
                                      </p:cBhvr>
                                      <p:to x="100000" y="100000"/>
                                    </p:animScale>
                                    <p:animScale>
                                      <p:cBhvr>
                                        <p:cTn id="291" dur="26">
                                          <p:stCondLst>
                                            <p:cond delay="1808"/>
                                          </p:stCondLst>
                                        </p:cTn>
                                        <p:tgtEl>
                                          <p:spTgt spid="50"/>
                                        </p:tgtEl>
                                      </p:cBhvr>
                                      <p:to x="100000" y="95000"/>
                                    </p:animScale>
                                    <p:animScale>
                                      <p:cBhvr>
                                        <p:cTn id="292" dur="166" decel="50000">
                                          <p:stCondLst>
                                            <p:cond delay="1834"/>
                                          </p:stCondLst>
                                        </p:cTn>
                                        <p:tgtEl>
                                          <p:spTgt spid="50"/>
                                        </p:tgtEl>
                                      </p:cBhvr>
                                      <p:to x="100000" y="100000"/>
                                    </p:animScale>
                                  </p:childTnLst>
                                </p:cTn>
                              </p:par>
                              <p:par>
                                <p:cTn id="293" presetID="26" presetClass="entr" presetSubtype="0" fill="hold" nodeType="withEffect">
                                  <p:stCondLst>
                                    <p:cond delay="0"/>
                                  </p:stCondLst>
                                  <p:childTnLst>
                                    <p:set>
                                      <p:cBhvr>
                                        <p:cTn id="294" dur="1" fill="hold">
                                          <p:stCondLst>
                                            <p:cond delay="0"/>
                                          </p:stCondLst>
                                        </p:cTn>
                                        <p:tgtEl>
                                          <p:spTgt spid="18"/>
                                        </p:tgtEl>
                                        <p:attrNameLst>
                                          <p:attrName>style.visibility</p:attrName>
                                        </p:attrNameLst>
                                      </p:cBhvr>
                                      <p:to>
                                        <p:strVal val="visible"/>
                                      </p:to>
                                    </p:set>
                                    <p:animEffect transition="in" filter="wipe(down)">
                                      <p:cBhvr>
                                        <p:cTn id="295" dur="580">
                                          <p:stCondLst>
                                            <p:cond delay="0"/>
                                          </p:stCondLst>
                                        </p:cTn>
                                        <p:tgtEl>
                                          <p:spTgt spid="18"/>
                                        </p:tgtEl>
                                      </p:cBhvr>
                                    </p:animEffect>
                                    <p:anim calcmode="lin" valueType="num">
                                      <p:cBhvr>
                                        <p:cTn id="296"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297"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298"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299"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300"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301" dur="26">
                                          <p:stCondLst>
                                            <p:cond delay="650"/>
                                          </p:stCondLst>
                                        </p:cTn>
                                        <p:tgtEl>
                                          <p:spTgt spid="18"/>
                                        </p:tgtEl>
                                      </p:cBhvr>
                                      <p:to x="100000" y="60000"/>
                                    </p:animScale>
                                    <p:animScale>
                                      <p:cBhvr>
                                        <p:cTn id="302" dur="166" decel="50000">
                                          <p:stCondLst>
                                            <p:cond delay="676"/>
                                          </p:stCondLst>
                                        </p:cTn>
                                        <p:tgtEl>
                                          <p:spTgt spid="18"/>
                                        </p:tgtEl>
                                      </p:cBhvr>
                                      <p:to x="100000" y="100000"/>
                                    </p:animScale>
                                    <p:animScale>
                                      <p:cBhvr>
                                        <p:cTn id="303" dur="26">
                                          <p:stCondLst>
                                            <p:cond delay="1312"/>
                                          </p:stCondLst>
                                        </p:cTn>
                                        <p:tgtEl>
                                          <p:spTgt spid="18"/>
                                        </p:tgtEl>
                                      </p:cBhvr>
                                      <p:to x="100000" y="80000"/>
                                    </p:animScale>
                                    <p:animScale>
                                      <p:cBhvr>
                                        <p:cTn id="304" dur="166" decel="50000">
                                          <p:stCondLst>
                                            <p:cond delay="1338"/>
                                          </p:stCondLst>
                                        </p:cTn>
                                        <p:tgtEl>
                                          <p:spTgt spid="18"/>
                                        </p:tgtEl>
                                      </p:cBhvr>
                                      <p:to x="100000" y="100000"/>
                                    </p:animScale>
                                    <p:animScale>
                                      <p:cBhvr>
                                        <p:cTn id="305" dur="26">
                                          <p:stCondLst>
                                            <p:cond delay="1642"/>
                                          </p:stCondLst>
                                        </p:cTn>
                                        <p:tgtEl>
                                          <p:spTgt spid="18"/>
                                        </p:tgtEl>
                                      </p:cBhvr>
                                      <p:to x="100000" y="90000"/>
                                    </p:animScale>
                                    <p:animScale>
                                      <p:cBhvr>
                                        <p:cTn id="306" dur="166" decel="50000">
                                          <p:stCondLst>
                                            <p:cond delay="1668"/>
                                          </p:stCondLst>
                                        </p:cTn>
                                        <p:tgtEl>
                                          <p:spTgt spid="18"/>
                                        </p:tgtEl>
                                      </p:cBhvr>
                                      <p:to x="100000" y="100000"/>
                                    </p:animScale>
                                    <p:animScale>
                                      <p:cBhvr>
                                        <p:cTn id="307" dur="26">
                                          <p:stCondLst>
                                            <p:cond delay="1808"/>
                                          </p:stCondLst>
                                        </p:cTn>
                                        <p:tgtEl>
                                          <p:spTgt spid="18"/>
                                        </p:tgtEl>
                                      </p:cBhvr>
                                      <p:to x="100000" y="95000"/>
                                    </p:animScale>
                                    <p:animScale>
                                      <p:cBhvr>
                                        <p:cTn id="308" dur="166" decel="50000">
                                          <p:stCondLst>
                                            <p:cond delay="1834"/>
                                          </p:stCondLst>
                                        </p:cTn>
                                        <p:tgtEl>
                                          <p:spTgt spid="18"/>
                                        </p:tgtEl>
                                      </p:cBhvr>
                                      <p:to x="100000" y="100000"/>
                                    </p:animScale>
                                  </p:childTnLst>
                                </p:cTn>
                              </p:par>
                              <p:par>
                                <p:cTn id="309" presetID="26" presetClass="entr" presetSubtype="0" fill="hold" nodeType="withEffect">
                                  <p:stCondLst>
                                    <p:cond delay="0"/>
                                  </p:stCondLst>
                                  <p:childTnLst>
                                    <p:set>
                                      <p:cBhvr>
                                        <p:cTn id="310" dur="1" fill="hold">
                                          <p:stCondLst>
                                            <p:cond delay="0"/>
                                          </p:stCondLst>
                                        </p:cTn>
                                        <p:tgtEl>
                                          <p:spTgt spid="36"/>
                                        </p:tgtEl>
                                        <p:attrNameLst>
                                          <p:attrName>style.visibility</p:attrName>
                                        </p:attrNameLst>
                                      </p:cBhvr>
                                      <p:to>
                                        <p:strVal val="visible"/>
                                      </p:to>
                                    </p:set>
                                    <p:animEffect transition="in" filter="wipe(down)">
                                      <p:cBhvr>
                                        <p:cTn id="311" dur="580">
                                          <p:stCondLst>
                                            <p:cond delay="0"/>
                                          </p:stCondLst>
                                        </p:cTn>
                                        <p:tgtEl>
                                          <p:spTgt spid="36"/>
                                        </p:tgtEl>
                                      </p:cBhvr>
                                    </p:animEffect>
                                    <p:anim calcmode="lin" valueType="num">
                                      <p:cBhvr>
                                        <p:cTn id="312"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313"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314"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315"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316"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317" dur="26">
                                          <p:stCondLst>
                                            <p:cond delay="650"/>
                                          </p:stCondLst>
                                        </p:cTn>
                                        <p:tgtEl>
                                          <p:spTgt spid="36"/>
                                        </p:tgtEl>
                                      </p:cBhvr>
                                      <p:to x="100000" y="60000"/>
                                    </p:animScale>
                                    <p:animScale>
                                      <p:cBhvr>
                                        <p:cTn id="318" dur="166" decel="50000">
                                          <p:stCondLst>
                                            <p:cond delay="676"/>
                                          </p:stCondLst>
                                        </p:cTn>
                                        <p:tgtEl>
                                          <p:spTgt spid="36"/>
                                        </p:tgtEl>
                                      </p:cBhvr>
                                      <p:to x="100000" y="100000"/>
                                    </p:animScale>
                                    <p:animScale>
                                      <p:cBhvr>
                                        <p:cTn id="319" dur="26">
                                          <p:stCondLst>
                                            <p:cond delay="1312"/>
                                          </p:stCondLst>
                                        </p:cTn>
                                        <p:tgtEl>
                                          <p:spTgt spid="36"/>
                                        </p:tgtEl>
                                      </p:cBhvr>
                                      <p:to x="100000" y="80000"/>
                                    </p:animScale>
                                    <p:animScale>
                                      <p:cBhvr>
                                        <p:cTn id="320" dur="166" decel="50000">
                                          <p:stCondLst>
                                            <p:cond delay="1338"/>
                                          </p:stCondLst>
                                        </p:cTn>
                                        <p:tgtEl>
                                          <p:spTgt spid="36"/>
                                        </p:tgtEl>
                                      </p:cBhvr>
                                      <p:to x="100000" y="100000"/>
                                    </p:animScale>
                                    <p:animScale>
                                      <p:cBhvr>
                                        <p:cTn id="321" dur="26">
                                          <p:stCondLst>
                                            <p:cond delay="1642"/>
                                          </p:stCondLst>
                                        </p:cTn>
                                        <p:tgtEl>
                                          <p:spTgt spid="36"/>
                                        </p:tgtEl>
                                      </p:cBhvr>
                                      <p:to x="100000" y="90000"/>
                                    </p:animScale>
                                    <p:animScale>
                                      <p:cBhvr>
                                        <p:cTn id="322" dur="166" decel="50000">
                                          <p:stCondLst>
                                            <p:cond delay="1668"/>
                                          </p:stCondLst>
                                        </p:cTn>
                                        <p:tgtEl>
                                          <p:spTgt spid="36"/>
                                        </p:tgtEl>
                                      </p:cBhvr>
                                      <p:to x="100000" y="100000"/>
                                    </p:animScale>
                                    <p:animScale>
                                      <p:cBhvr>
                                        <p:cTn id="323" dur="26">
                                          <p:stCondLst>
                                            <p:cond delay="1808"/>
                                          </p:stCondLst>
                                        </p:cTn>
                                        <p:tgtEl>
                                          <p:spTgt spid="36"/>
                                        </p:tgtEl>
                                      </p:cBhvr>
                                      <p:to x="100000" y="95000"/>
                                    </p:animScale>
                                    <p:animScale>
                                      <p:cBhvr>
                                        <p:cTn id="324" dur="166" decel="50000">
                                          <p:stCondLst>
                                            <p:cond delay="1834"/>
                                          </p:stCondLst>
                                        </p:cTn>
                                        <p:tgtEl>
                                          <p:spTgt spid="36"/>
                                        </p:tgtEl>
                                      </p:cBhvr>
                                      <p:to x="100000" y="100000"/>
                                    </p:animScale>
                                  </p:childTnLst>
                                </p:cTn>
                              </p:par>
                              <p:par>
                                <p:cTn id="325" presetID="26" presetClass="entr" presetSubtype="0" fill="hold" nodeType="withEffect">
                                  <p:stCondLst>
                                    <p:cond delay="0"/>
                                  </p:stCondLst>
                                  <p:childTnLst>
                                    <p:set>
                                      <p:cBhvr>
                                        <p:cTn id="326" dur="1" fill="hold">
                                          <p:stCondLst>
                                            <p:cond delay="0"/>
                                          </p:stCondLst>
                                        </p:cTn>
                                        <p:tgtEl>
                                          <p:spTgt spid="2"/>
                                        </p:tgtEl>
                                        <p:attrNameLst>
                                          <p:attrName>style.visibility</p:attrName>
                                        </p:attrNameLst>
                                      </p:cBhvr>
                                      <p:to>
                                        <p:strVal val="visible"/>
                                      </p:to>
                                    </p:set>
                                    <p:animEffect transition="in" filter="wipe(down)">
                                      <p:cBhvr>
                                        <p:cTn id="327" dur="580">
                                          <p:stCondLst>
                                            <p:cond delay="0"/>
                                          </p:stCondLst>
                                        </p:cTn>
                                        <p:tgtEl>
                                          <p:spTgt spid="2"/>
                                        </p:tgtEl>
                                      </p:cBhvr>
                                    </p:animEffect>
                                    <p:anim calcmode="lin" valueType="num">
                                      <p:cBhvr>
                                        <p:cTn id="32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32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33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33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3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33" dur="26">
                                          <p:stCondLst>
                                            <p:cond delay="650"/>
                                          </p:stCondLst>
                                        </p:cTn>
                                        <p:tgtEl>
                                          <p:spTgt spid="2"/>
                                        </p:tgtEl>
                                      </p:cBhvr>
                                      <p:to x="100000" y="60000"/>
                                    </p:animScale>
                                    <p:animScale>
                                      <p:cBhvr>
                                        <p:cTn id="334" dur="166" decel="50000">
                                          <p:stCondLst>
                                            <p:cond delay="676"/>
                                          </p:stCondLst>
                                        </p:cTn>
                                        <p:tgtEl>
                                          <p:spTgt spid="2"/>
                                        </p:tgtEl>
                                      </p:cBhvr>
                                      <p:to x="100000" y="100000"/>
                                    </p:animScale>
                                    <p:animScale>
                                      <p:cBhvr>
                                        <p:cTn id="335" dur="26">
                                          <p:stCondLst>
                                            <p:cond delay="1312"/>
                                          </p:stCondLst>
                                        </p:cTn>
                                        <p:tgtEl>
                                          <p:spTgt spid="2"/>
                                        </p:tgtEl>
                                      </p:cBhvr>
                                      <p:to x="100000" y="80000"/>
                                    </p:animScale>
                                    <p:animScale>
                                      <p:cBhvr>
                                        <p:cTn id="336" dur="166" decel="50000">
                                          <p:stCondLst>
                                            <p:cond delay="1338"/>
                                          </p:stCondLst>
                                        </p:cTn>
                                        <p:tgtEl>
                                          <p:spTgt spid="2"/>
                                        </p:tgtEl>
                                      </p:cBhvr>
                                      <p:to x="100000" y="100000"/>
                                    </p:animScale>
                                    <p:animScale>
                                      <p:cBhvr>
                                        <p:cTn id="337" dur="26">
                                          <p:stCondLst>
                                            <p:cond delay="1642"/>
                                          </p:stCondLst>
                                        </p:cTn>
                                        <p:tgtEl>
                                          <p:spTgt spid="2"/>
                                        </p:tgtEl>
                                      </p:cBhvr>
                                      <p:to x="100000" y="90000"/>
                                    </p:animScale>
                                    <p:animScale>
                                      <p:cBhvr>
                                        <p:cTn id="338" dur="166" decel="50000">
                                          <p:stCondLst>
                                            <p:cond delay="1668"/>
                                          </p:stCondLst>
                                        </p:cTn>
                                        <p:tgtEl>
                                          <p:spTgt spid="2"/>
                                        </p:tgtEl>
                                      </p:cBhvr>
                                      <p:to x="100000" y="100000"/>
                                    </p:animScale>
                                    <p:animScale>
                                      <p:cBhvr>
                                        <p:cTn id="339" dur="26">
                                          <p:stCondLst>
                                            <p:cond delay="1808"/>
                                          </p:stCondLst>
                                        </p:cTn>
                                        <p:tgtEl>
                                          <p:spTgt spid="2"/>
                                        </p:tgtEl>
                                      </p:cBhvr>
                                      <p:to x="100000" y="95000"/>
                                    </p:animScale>
                                    <p:animScale>
                                      <p:cBhvr>
                                        <p:cTn id="34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28" grpId="0" animBg="1"/>
      <p:bldP spid="30" grpId="0" animBg="1"/>
      <p:bldP spid="31" grpId="0" animBg="1"/>
      <p:bldP spid="32" grpId="0" animBg="1"/>
      <p:bldP spid="33" grpId="0" animBg="1"/>
      <p:bldP spid="34" grpId="0" animBg="1"/>
      <p:bldP spid="35" grpId="0" animBg="1"/>
      <p:bldP spid="49" grpId="0" animBg="1"/>
      <p:bldP spid="5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45D670-AB1A-4D6D-A2CE-648DC355AAA2}"/>
              </a:ext>
            </a:extLst>
          </p:cNvPr>
          <p:cNvSpPr>
            <a:spLocks noGrp="1"/>
          </p:cNvSpPr>
          <p:nvPr>
            <p:ph type="body" sz="quarter" idx="10"/>
          </p:nvPr>
        </p:nvSpPr>
        <p:spPr/>
        <p:txBody>
          <a:bodyPr/>
          <a:lstStyle/>
          <a:p>
            <a:r>
              <a:rPr lang="en-US" b="1" dirty="0">
                <a:solidFill>
                  <a:schemeClr val="tx2">
                    <a:lumMod val="75000"/>
                  </a:schemeClr>
                </a:solidFill>
                <a:latin typeface="Bodoni MT" panose="02070603080606020203" pitchFamily="18" charset="0"/>
              </a:rPr>
              <a:t>SYSTEM REQUIREMENTS</a:t>
            </a:r>
          </a:p>
        </p:txBody>
      </p:sp>
      <p:sp>
        <p:nvSpPr>
          <p:cNvPr id="134" name="Text Placeholder 8">
            <a:extLst>
              <a:ext uri="{FF2B5EF4-FFF2-40B4-BE49-F238E27FC236}">
                <a16:creationId xmlns:a16="http://schemas.microsoft.com/office/drawing/2014/main" id="{9E14EFD0-B94E-41D2-ABA8-89CB6D439271}"/>
              </a:ext>
            </a:extLst>
          </p:cNvPr>
          <p:cNvSpPr txBox="1">
            <a:spLocks/>
          </p:cNvSpPr>
          <p:nvPr/>
        </p:nvSpPr>
        <p:spPr>
          <a:xfrm>
            <a:off x="547567" y="5393804"/>
            <a:ext cx="2834998" cy="616931"/>
          </a:xfrm>
          <a:prstGeom prst="rect">
            <a:avLst/>
          </a:prstGeom>
        </p:spPr>
        <p:txBody>
          <a:bodyPr anchor="t"/>
          <a:lstStyle>
            <a:lvl1pPr marL="0" indent="0" algn="ctr" defTabSz="914400" rtl="0" eaLnBrk="1" latinLnBrk="1" hangingPunct="1">
              <a:spcBef>
                <a:spcPct val="20000"/>
              </a:spcBef>
              <a:buFont typeface="Arial"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600" dirty="0">
                <a:solidFill>
                  <a:schemeClr val="tx1">
                    <a:lumMod val="65000"/>
                    <a:lumOff val="35000"/>
                  </a:schemeClr>
                </a:solidFill>
                <a:latin typeface="Times New Roman" panose="02020603050405020304" pitchFamily="18" charset="0"/>
                <a:cs typeface="Times New Roman" panose="02020603050405020304" pitchFamily="18" charset="0"/>
              </a:rPr>
              <a:t>FUNCTIONAL REQUIREMENTS</a:t>
            </a:r>
            <a:endParaRPr lang="ko-KR" altLang="en-U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36" name="Text Placeholder 30">
            <a:extLst>
              <a:ext uri="{FF2B5EF4-FFF2-40B4-BE49-F238E27FC236}">
                <a16:creationId xmlns:a16="http://schemas.microsoft.com/office/drawing/2014/main" id="{CA26646E-EFEB-4029-BCE6-3A39DF6885EE}"/>
              </a:ext>
            </a:extLst>
          </p:cNvPr>
          <p:cNvSpPr txBox="1">
            <a:spLocks/>
          </p:cNvSpPr>
          <p:nvPr/>
        </p:nvSpPr>
        <p:spPr>
          <a:xfrm>
            <a:off x="8397101" y="5146775"/>
            <a:ext cx="3348322" cy="616931"/>
          </a:xfrm>
          <a:prstGeom prst="rect">
            <a:avLst/>
          </a:prstGeom>
        </p:spPr>
        <p:txBody>
          <a:bodyPr anchor="t"/>
          <a:lstStyle>
            <a:lvl1pPr marL="0" indent="0" algn="ctr" defTabSz="914400" rtl="0" eaLnBrk="1" latinLnBrk="1" hangingPunct="1">
              <a:spcBef>
                <a:spcPct val="20000"/>
              </a:spcBef>
              <a:buFont typeface="Arial"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600" dirty="0">
                <a:solidFill>
                  <a:schemeClr val="tx1">
                    <a:lumMod val="65000"/>
                    <a:lumOff val="35000"/>
                  </a:schemeClr>
                </a:solidFill>
                <a:cs typeface="Arial" pitchFamily="34" charset="0"/>
              </a:rPr>
              <a:t>NON-FUNCTIONAL REQUIREMENTS</a:t>
            </a:r>
            <a:endParaRPr lang="ko-KR" altLang="en-US" sz="1600" dirty="0">
              <a:solidFill>
                <a:schemeClr val="tx1">
                  <a:lumMod val="65000"/>
                  <a:lumOff val="35000"/>
                </a:schemeClr>
              </a:solidFill>
              <a:cs typeface="Arial" pitchFamily="34" charset="0"/>
            </a:endParaRPr>
          </a:p>
        </p:txBody>
      </p:sp>
      <p:sp>
        <p:nvSpPr>
          <p:cNvPr id="138" name="Oval 19">
            <a:extLst>
              <a:ext uri="{FF2B5EF4-FFF2-40B4-BE49-F238E27FC236}">
                <a16:creationId xmlns:a16="http://schemas.microsoft.com/office/drawing/2014/main" id="{80FDB79B-646E-4C4C-BE49-86E0F992EE7F}"/>
              </a:ext>
            </a:extLst>
          </p:cNvPr>
          <p:cNvSpPr/>
          <p:nvPr/>
        </p:nvSpPr>
        <p:spPr>
          <a:xfrm>
            <a:off x="9943808" y="4392382"/>
            <a:ext cx="754393" cy="754393"/>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p>
        </p:txBody>
      </p:sp>
      <p:sp>
        <p:nvSpPr>
          <p:cNvPr id="153" name="Oval 20">
            <a:extLst>
              <a:ext uri="{FF2B5EF4-FFF2-40B4-BE49-F238E27FC236}">
                <a16:creationId xmlns:a16="http://schemas.microsoft.com/office/drawing/2014/main" id="{30896373-0156-4863-9E8F-721CDA5E9513}"/>
              </a:ext>
            </a:extLst>
          </p:cNvPr>
          <p:cNvSpPr/>
          <p:nvPr/>
        </p:nvSpPr>
        <p:spPr>
          <a:xfrm>
            <a:off x="1473559" y="4291071"/>
            <a:ext cx="754393" cy="754393"/>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p>
        </p:txBody>
      </p:sp>
      <p:sp>
        <p:nvSpPr>
          <p:cNvPr id="154" name="Donut 8">
            <a:extLst>
              <a:ext uri="{FF2B5EF4-FFF2-40B4-BE49-F238E27FC236}">
                <a16:creationId xmlns:a16="http://schemas.microsoft.com/office/drawing/2014/main" id="{7FBEBC75-091E-4C4F-A549-845A786197C7}"/>
              </a:ext>
            </a:extLst>
          </p:cNvPr>
          <p:cNvSpPr/>
          <p:nvPr/>
        </p:nvSpPr>
        <p:spPr>
          <a:xfrm>
            <a:off x="10150299" y="4425130"/>
            <a:ext cx="341413" cy="408098"/>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156" name="Oval 21">
            <a:extLst>
              <a:ext uri="{FF2B5EF4-FFF2-40B4-BE49-F238E27FC236}">
                <a16:creationId xmlns:a16="http://schemas.microsoft.com/office/drawing/2014/main" id="{7FD496D7-95AD-4478-BBE6-2820C6827EA5}"/>
              </a:ext>
            </a:extLst>
          </p:cNvPr>
          <p:cNvSpPr>
            <a:spLocks noChangeAspect="1"/>
          </p:cNvSpPr>
          <p:nvPr/>
        </p:nvSpPr>
        <p:spPr>
          <a:xfrm>
            <a:off x="1683310" y="4479710"/>
            <a:ext cx="334893" cy="3376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60" name="Text Placeholder 31">
            <a:extLst>
              <a:ext uri="{FF2B5EF4-FFF2-40B4-BE49-F238E27FC236}">
                <a16:creationId xmlns:a16="http://schemas.microsoft.com/office/drawing/2014/main" id="{20EE67AC-43EC-45DF-9B1E-144E2AC137F5}"/>
              </a:ext>
            </a:extLst>
          </p:cNvPr>
          <p:cNvSpPr txBox="1">
            <a:spLocks/>
          </p:cNvSpPr>
          <p:nvPr/>
        </p:nvSpPr>
        <p:spPr>
          <a:xfrm>
            <a:off x="4520486" y="2802895"/>
            <a:ext cx="3151028" cy="626105"/>
          </a:xfrm>
          <a:prstGeom prst="rect">
            <a:avLst/>
          </a:prstGeom>
        </p:spPr>
        <p:txBody>
          <a:bodyPr anchor="t"/>
          <a:lstStyle>
            <a:lvl1pPr marL="0" indent="0" algn="ctr" defTabSz="914400" rtl="0" eaLnBrk="1" latinLnBrk="1" hangingPunct="1">
              <a:spcBef>
                <a:spcPct val="20000"/>
              </a:spcBef>
              <a:buFont typeface="Arial"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ko-KR" altLang="en-US" dirty="0">
              <a:cs typeface="Arial" pitchFamily="34" charset="0"/>
            </a:endParaRPr>
          </a:p>
        </p:txBody>
      </p:sp>
      <p:sp>
        <p:nvSpPr>
          <p:cNvPr id="161" name="Oval 19">
            <a:extLst>
              <a:ext uri="{FF2B5EF4-FFF2-40B4-BE49-F238E27FC236}">
                <a16:creationId xmlns:a16="http://schemas.microsoft.com/office/drawing/2014/main" id="{EE192138-A4B9-436C-8A26-8A1718B63F55}"/>
              </a:ext>
            </a:extLst>
          </p:cNvPr>
          <p:cNvSpPr/>
          <p:nvPr/>
        </p:nvSpPr>
        <p:spPr>
          <a:xfrm>
            <a:off x="5718804" y="1671505"/>
            <a:ext cx="754393" cy="754393"/>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p>
        </p:txBody>
      </p:sp>
      <p:sp>
        <p:nvSpPr>
          <p:cNvPr id="162" name="Rounded Rectangle 12">
            <a:extLst>
              <a:ext uri="{FF2B5EF4-FFF2-40B4-BE49-F238E27FC236}">
                <a16:creationId xmlns:a16="http://schemas.microsoft.com/office/drawing/2014/main" id="{AF49C053-677C-4EBF-88E5-F61FF1A5B4F7}"/>
              </a:ext>
            </a:extLst>
          </p:cNvPr>
          <p:cNvSpPr>
            <a:spLocks noChangeAspect="1"/>
          </p:cNvSpPr>
          <p:nvPr/>
        </p:nvSpPr>
        <p:spPr>
          <a:xfrm>
            <a:off x="5919413" y="1844594"/>
            <a:ext cx="353173" cy="420869"/>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cxnSp>
        <p:nvCxnSpPr>
          <p:cNvPr id="7" name="Connector: Elbow 6">
            <a:extLst>
              <a:ext uri="{FF2B5EF4-FFF2-40B4-BE49-F238E27FC236}">
                <a16:creationId xmlns:a16="http://schemas.microsoft.com/office/drawing/2014/main" id="{D3E2E9B0-021B-4BAA-B3F3-B1AC139D82DF}"/>
              </a:ext>
            </a:extLst>
          </p:cNvPr>
          <p:cNvCxnSpPr>
            <a:cxnSpLocks/>
            <a:stCxn id="161" idx="6"/>
            <a:endCxn id="138" idx="0"/>
          </p:cNvCxnSpPr>
          <p:nvPr/>
        </p:nvCxnSpPr>
        <p:spPr>
          <a:xfrm>
            <a:off x="6473197" y="2048702"/>
            <a:ext cx="3847808" cy="2343680"/>
          </a:xfrm>
          <a:prstGeom prst="bentConnector2">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2B103670-5200-4B0D-929E-A149A1BF755C}"/>
              </a:ext>
            </a:extLst>
          </p:cNvPr>
          <p:cNvCxnSpPr>
            <a:cxnSpLocks/>
            <a:stCxn id="161" idx="2"/>
            <a:endCxn id="153" idx="0"/>
          </p:cNvCxnSpPr>
          <p:nvPr/>
        </p:nvCxnSpPr>
        <p:spPr>
          <a:xfrm rot="10800000" flipV="1">
            <a:off x="1850756" y="2048701"/>
            <a:ext cx="3868048" cy="2242369"/>
          </a:xfrm>
          <a:prstGeom prst="bentConnector2">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sp>
        <p:nvSpPr>
          <p:cNvPr id="163" name="Freeform: Shape 104">
            <a:extLst>
              <a:ext uri="{FF2B5EF4-FFF2-40B4-BE49-F238E27FC236}">
                <a16:creationId xmlns:a16="http://schemas.microsoft.com/office/drawing/2014/main" id="{EDCB416D-E9FE-4D82-8477-57C240F51DDD}"/>
              </a:ext>
            </a:extLst>
          </p:cNvPr>
          <p:cNvSpPr/>
          <p:nvPr/>
        </p:nvSpPr>
        <p:spPr>
          <a:xfrm>
            <a:off x="4433165" y="3242253"/>
            <a:ext cx="1085077" cy="2521453"/>
          </a:xfrm>
          <a:custGeom>
            <a:avLst/>
            <a:gdLst>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290800 w 3195530"/>
              <a:gd name="connsiteY3" fmla="*/ 0 h 10612860"/>
              <a:gd name="connsiteX4" fmla="*/ 1852755 w 3195530"/>
              <a:gd name="connsiteY4" fmla="*/ 556368 h 10612860"/>
              <a:gd name="connsiteX5" fmla="*/ 1880139 w 3195530"/>
              <a:gd name="connsiteY5" fmla="*/ 826219 h 10612860"/>
              <a:gd name="connsiteX6" fmla="*/ 1800885 w 3195530"/>
              <a:gd name="connsiteY6" fmla="*/ 889179 h 10612860"/>
              <a:gd name="connsiteX7" fmla="*/ 1665029 w 3195530"/>
              <a:gd name="connsiteY7" fmla="*/ 1234718 h 10612860"/>
              <a:gd name="connsiteX8" fmla="*/ 1649096 w 3195530"/>
              <a:gd name="connsiteY8" fmla="*/ 1339123 h 10612860"/>
              <a:gd name="connsiteX9" fmla="*/ 1534696 w 3195530"/>
              <a:gd name="connsiteY9" fmla="*/ 1530388 h 10612860"/>
              <a:gd name="connsiteX10" fmla="*/ 1721540 w 3195530"/>
              <a:gd name="connsiteY10" fmla="*/ 1740863 h 10612860"/>
              <a:gd name="connsiteX11" fmla="*/ 1724957 w 3195530"/>
              <a:gd name="connsiteY11" fmla="*/ 1755132 h 10612860"/>
              <a:gd name="connsiteX12" fmla="*/ 1652304 w 3195530"/>
              <a:gd name="connsiteY12" fmla="*/ 1750313 h 10612860"/>
              <a:gd name="connsiteX13" fmla="*/ 1751358 w 3195530"/>
              <a:gd name="connsiteY13" fmla="*/ 1930550 h 10612860"/>
              <a:gd name="connsiteX14" fmla="*/ 1724957 w 3195530"/>
              <a:gd name="connsiteY14" fmla="*/ 1755132 h 10612860"/>
              <a:gd name="connsiteX15" fmla="*/ 1736291 w 3195530"/>
              <a:gd name="connsiteY15" fmla="*/ 1755884 h 10612860"/>
              <a:gd name="connsiteX16" fmla="*/ 1721540 w 3195530"/>
              <a:gd name="connsiteY16" fmla="*/ 1740863 h 10612860"/>
              <a:gd name="connsiteX17" fmla="*/ 1667880 w 3195530"/>
              <a:gd name="connsiteY17" fmla="*/ 1609649 h 10612860"/>
              <a:gd name="connsiteX18" fmla="*/ 1658106 w 3195530"/>
              <a:gd name="connsiteY18" fmla="*/ 1372022 h 10612860"/>
              <a:gd name="connsiteX19" fmla="*/ 1734509 w 3195530"/>
              <a:gd name="connsiteY19" fmla="*/ 1541309 h 10612860"/>
              <a:gd name="connsiteX20" fmla="*/ 2326647 w 3195530"/>
              <a:gd name="connsiteY20" fmla="*/ 1715111 h 10612860"/>
              <a:gd name="connsiteX21" fmla="*/ 2509435 w 3195530"/>
              <a:gd name="connsiteY21" fmla="*/ 1794736 h 10612860"/>
              <a:gd name="connsiteX22" fmla="*/ 2606453 w 3195530"/>
              <a:gd name="connsiteY22" fmla="*/ 2095611 h 10612860"/>
              <a:gd name="connsiteX23" fmla="*/ 2672829 w 3195530"/>
              <a:gd name="connsiteY23" fmla="*/ 2178119 h 10612860"/>
              <a:gd name="connsiteX24" fmla="*/ 2670233 w 3195530"/>
              <a:gd name="connsiteY24" fmla="*/ 2302646 h 10612860"/>
              <a:gd name="connsiteX25" fmla="*/ 2712685 w 3195530"/>
              <a:gd name="connsiteY25" fmla="*/ 2352064 h 10612860"/>
              <a:gd name="connsiteX26" fmla="*/ 2702149 w 3195530"/>
              <a:gd name="connsiteY26" fmla="*/ 2404747 h 10612860"/>
              <a:gd name="connsiteX27" fmla="*/ 2763128 w 3195530"/>
              <a:gd name="connsiteY27" fmla="*/ 2436539 h 10612860"/>
              <a:gd name="connsiteX28" fmla="*/ 2757987 w 3195530"/>
              <a:gd name="connsiteY28" fmla="*/ 2539216 h 10612860"/>
              <a:gd name="connsiteX29" fmla="*/ 3024915 w 3195530"/>
              <a:gd name="connsiteY29" fmla="*/ 2938542 h 10612860"/>
              <a:gd name="connsiteX30" fmla="*/ 3138120 w 3195530"/>
              <a:gd name="connsiteY30" fmla="*/ 3005297 h 10612860"/>
              <a:gd name="connsiteX31" fmla="*/ 3194723 w 3195530"/>
              <a:gd name="connsiteY31" fmla="*/ 3333739 h 10612860"/>
              <a:gd name="connsiteX32" fmla="*/ 2857806 w 3195530"/>
              <a:gd name="connsiteY32" fmla="*/ 3656225 h 10612860"/>
              <a:gd name="connsiteX33" fmla="*/ 2542420 w 3195530"/>
              <a:gd name="connsiteY33" fmla="*/ 3660305 h 10612860"/>
              <a:gd name="connsiteX34" fmla="*/ 2461079 w 3195530"/>
              <a:gd name="connsiteY34" fmla="*/ 3610217 h 10612860"/>
              <a:gd name="connsiteX35" fmla="*/ 2503020 w 3195530"/>
              <a:gd name="connsiteY35" fmla="*/ 3730889 h 10612860"/>
              <a:gd name="connsiteX36" fmla="*/ 2445357 w 3195530"/>
              <a:gd name="connsiteY36" fmla="*/ 3730903 h 10612860"/>
              <a:gd name="connsiteX37" fmla="*/ 2445357 w 3195530"/>
              <a:gd name="connsiteY37" fmla="*/ 3964866 h 10612860"/>
              <a:gd name="connsiteX38" fmla="*/ 2459686 w 3195530"/>
              <a:gd name="connsiteY38" fmla="*/ 3964866 h 10612860"/>
              <a:gd name="connsiteX39" fmla="*/ 2469021 w 3195530"/>
              <a:gd name="connsiteY39" fmla="*/ 4013875 h 10612860"/>
              <a:gd name="connsiteX40" fmla="*/ 2974950 w 3195530"/>
              <a:gd name="connsiteY40" fmla="*/ 5593332 h 10612860"/>
              <a:gd name="connsiteX41" fmla="*/ 2708419 w 3195530"/>
              <a:gd name="connsiteY41" fmla="*/ 5730659 h 10612860"/>
              <a:gd name="connsiteX42" fmla="*/ 2736752 w 3195530"/>
              <a:gd name="connsiteY42" fmla="*/ 6385004 h 10612860"/>
              <a:gd name="connsiteX43" fmla="*/ 2718427 w 3195530"/>
              <a:gd name="connsiteY43" fmla="*/ 7009774 h 10612860"/>
              <a:gd name="connsiteX44" fmla="*/ 2690545 w 3195530"/>
              <a:gd name="connsiteY44" fmla="*/ 7429203 h 10612860"/>
              <a:gd name="connsiteX45" fmla="*/ 2595054 w 3195530"/>
              <a:gd name="connsiteY45" fmla="*/ 7760350 h 10612860"/>
              <a:gd name="connsiteX46" fmla="*/ 2500175 w 3195530"/>
              <a:gd name="connsiteY46" fmla="*/ 7873515 h 10612860"/>
              <a:gd name="connsiteX47" fmla="*/ 2483431 w 3195530"/>
              <a:gd name="connsiteY47" fmla="*/ 8113645 h 10612860"/>
              <a:gd name="connsiteX48" fmla="*/ 2412136 w 3195530"/>
              <a:gd name="connsiteY48" fmla="*/ 8776730 h 10612860"/>
              <a:gd name="connsiteX49" fmla="*/ 2380366 w 3195530"/>
              <a:gd name="connsiteY49" fmla="*/ 9173347 h 10612860"/>
              <a:gd name="connsiteX50" fmla="*/ 2396889 w 3195530"/>
              <a:gd name="connsiteY50" fmla="*/ 9467957 h 10612860"/>
              <a:gd name="connsiteX51" fmla="*/ 2454833 w 3195530"/>
              <a:gd name="connsiteY51" fmla="*/ 9613145 h 10612860"/>
              <a:gd name="connsiteX52" fmla="*/ 2424209 w 3195530"/>
              <a:gd name="connsiteY52" fmla="*/ 9804339 h 10612860"/>
              <a:gd name="connsiteX53" fmla="*/ 3134866 w 3195530"/>
              <a:gd name="connsiteY53" fmla="*/ 10341562 h 10612860"/>
              <a:gd name="connsiteX54" fmla="*/ 3160024 w 3195530"/>
              <a:gd name="connsiteY54" fmla="*/ 10564964 h 10612860"/>
              <a:gd name="connsiteX55" fmla="*/ 2531417 w 3195530"/>
              <a:gd name="connsiteY55" fmla="*/ 10550290 h 10612860"/>
              <a:gd name="connsiteX56" fmla="*/ 1876236 w 3195530"/>
              <a:gd name="connsiteY56" fmla="*/ 10303490 h 10612860"/>
              <a:gd name="connsiteX57" fmla="*/ 1861870 w 3195530"/>
              <a:gd name="connsiteY57" fmla="*/ 10020777 h 10612860"/>
              <a:gd name="connsiteX58" fmla="*/ 1835213 w 3195530"/>
              <a:gd name="connsiteY58" fmla="*/ 9894183 h 10612860"/>
              <a:gd name="connsiteX59" fmla="*/ 1882681 w 3195530"/>
              <a:gd name="connsiteY59" fmla="*/ 9589781 h 10612860"/>
              <a:gd name="connsiteX60" fmla="*/ 1802386 w 3195530"/>
              <a:gd name="connsiteY60" fmla="*/ 9334796 h 10612860"/>
              <a:gd name="connsiteX61" fmla="*/ 1800887 w 3195530"/>
              <a:gd name="connsiteY61" fmla="*/ 8152789 h 10612860"/>
              <a:gd name="connsiteX62" fmla="*/ 1935942 w 3195530"/>
              <a:gd name="connsiteY62" fmla="*/ 7506024 h 10612860"/>
              <a:gd name="connsiteX63" fmla="*/ 1876110 w 3195530"/>
              <a:gd name="connsiteY63" fmla="*/ 7319701 h 10612860"/>
              <a:gd name="connsiteX64" fmla="*/ 1916465 w 3195530"/>
              <a:gd name="connsiteY64" fmla="*/ 7164091 h 10612860"/>
              <a:gd name="connsiteX65" fmla="*/ 1910193 w 3195530"/>
              <a:gd name="connsiteY65" fmla="*/ 6839348 h 10612860"/>
              <a:gd name="connsiteX66" fmla="*/ 1707813 w 3195530"/>
              <a:gd name="connsiteY66" fmla="*/ 6238651 h 10612860"/>
              <a:gd name="connsiteX67" fmla="*/ 1377613 w 3195530"/>
              <a:gd name="connsiteY67" fmla="*/ 7441295 h 10612860"/>
              <a:gd name="connsiteX68" fmla="*/ 1374660 w 3195530"/>
              <a:gd name="connsiteY68" fmla="*/ 7650818 h 10612860"/>
              <a:gd name="connsiteX69" fmla="*/ 1267540 w 3195530"/>
              <a:gd name="connsiteY69" fmla="*/ 7793055 h 10612860"/>
              <a:gd name="connsiteX70" fmla="*/ 1278558 w 3195530"/>
              <a:gd name="connsiteY70" fmla="*/ 7897618 h 10612860"/>
              <a:gd name="connsiteX71" fmla="*/ 1205942 w 3195530"/>
              <a:gd name="connsiteY71" fmla="*/ 8057305 h 10612860"/>
              <a:gd name="connsiteX72" fmla="*/ 1033520 w 3195530"/>
              <a:gd name="connsiteY72" fmla="*/ 9173347 h 10612860"/>
              <a:gd name="connsiteX73" fmla="*/ 1054274 w 3195530"/>
              <a:gd name="connsiteY73" fmla="*/ 9656724 h 10612860"/>
              <a:gd name="connsiteX74" fmla="*/ 990267 w 3195530"/>
              <a:gd name="connsiteY74" fmla="*/ 10063276 h 10612860"/>
              <a:gd name="connsiteX75" fmla="*/ 1368683 w 3195530"/>
              <a:gd name="connsiteY75" fmla="*/ 10442252 h 10612860"/>
              <a:gd name="connsiteX76" fmla="*/ 918876 w 3195530"/>
              <a:gd name="connsiteY76" fmla="*/ 10600044 h 10612860"/>
              <a:gd name="connsiteX77" fmla="*/ 474779 w 3195530"/>
              <a:gd name="connsiteY77" fmla="*/ 10287718 h 10612860"/>
              <a:gd name="connsiteX78" fmla="*/ 566182 w 3195530"/>
              <a:gd name="connsiteY78" fmla="*/ 10019896 h 10612860"/>
              <a:gd name="connsiteX79" fmla="*/ 460825 w 3195530"/>
              <a:gd name="connsiteY79" fmla="*/ 9692724 h 10612860"/>
              <a:gd name="connsiteX80" fmla="*/ 511587 w 3195530"/>
              <a:gd name="connsiteY80" fmla="*/ 9032388 h 10612860"/>
              <a:gd name="connsiteX81" fmla="*/ 622935 w 3195530"/>
              <a:gd name="connsiteY81" fmla="*/ 7525502 h 10612860"/>
              <a:gd name="connsiteX82" fmla="*/ 669466 w 3195530"/>
              <a:gd name="connsiteY82" fmla="*/ 7311969 h 10612860"/>
              <a:gd name="connsiteX83" fmla="*/ 689870 w 3195530"/>
              <a:gd name="connsiteY83" fmla="*/ 7037851 h 10612860"/>
              <a:gd name="connsiteX84" fmla="*/ 677180 w 3195530"/>
              <a:gd name="connsiteY84" fmla="*/ 6796735 h 10612860"/>
              <a:gd name="connsiteX85" fmla="*/ 587421 w 3195530"/>
              <a:gd name="connsiteY85" fmla="*/ 6210025 h 10612860"/>
              <a:gd name="connsiteX86" fmla="*/ 503127 w 3195530"/>
              <a:gd name="connsiteY86" fmla="*/ 5850688 h 10612860"/>
              <a:gd name="connsiteX87" fmla="*/ 304621 w 3195530"/>
              <a:gd name="connsiteY87" fmla="*/ 5601332 h 10612860"/>
              <a:gd name="connsiteX88" fmla="*/ 461987 w 3195530"/>
              <a:gd name="connsiteY88" fmla="*/ 4201579 h 10612860"/>
              <a:gd name="connsiteX89" fmla="*/ 480370 w 3195530"/>
              <a:gd name="connsiteY89" fmla="*/ 4073429 h 10612860"/>
              <a:gd name="connsiteX90" fmla="*/ 480370 w 3195530"/>
              <a:gd name="connsiteY90" fmla="*/ 4037882 h 10612860"/>
              <a:gd name="connsiteX91" fmla="*/ 372115 w 3195530"/>
              <a:gd name="connsiteY91" fmla="*/ 3976393 h 10612860"/>
              <a:gd name="connsiteX92" fmla="*/ 348560 w 3195530"/>
              <a:gd name="connsiteY92" fmla="*/ 3964866 h 10612860"/>
              <a:gd name="connsiteX93" fmla="*/ 480370 w 3195530"/>
              <a:gd name="connsiteY93" fmla="*/ 3964866 h 10612860"/>
              <a:gd name="connsiteX94" fmla="*/ 480370 w 3195530"/>
              <a:gd name="connsiteY94" fmla="*/ 3731366 h 10612860"/>
              <a:gd name="connsiteX95" fmla="*/ 325501 w 3195530"/>
              <a:gd name="connsiteY95" fmla="*/ 3731402 h 10612860"/>
              <a:gd name="connsiteX96" fmla="*/ 357520 w 3195530"/>
              <a:gd name="connsiteY96" fmla="*/ 3489579 h 10612860"/>
              <a:gd name="connsiteX97" fmla="*/ 296032 w 3195530"/>
              <a:gd name="connsiteY97" fmla="*/ 3332537 h 10612860"/>
              <a:gd name="connsiteX98" fmla="*/ 312879 w 3195530"/>
              <a:gd name="connsiteY98" fmla="*/ 3170839 h 10612860"/>
              <a:gd name="connsiteX99" fmla="*/ 258721 w 3195530"/>
              <a:gd name="connsiteY99" fmla="*/ 3134915 h 10612860"/>
              <a:gd name="connsiteX100" fmla="*/ 207412 w 3195530"/>
              <a:gd name="connsiteY100" fmla="*/ 2897913 h 10612860"/>
              <a:gd name="connsiteX101" fmla="*/ 54452 w 3195530"/>
              <a:gd name="connsiteY101" fmla="*/ 2538400 h 10612860"/>
              <a:gd name="connsiteX102" fmla="*/ 9303 w 3195530"/>
              <a:gd name="connsiteY102" fmla="*/ 2186090 h 10612860"/>
              <a:gd name="connsiteX103" fmla="*/ 81583 w 3195530"/>
              <a:gd name="connsiteY103" fmla="*/ 1743638 h 10612860"/>
              <a:gd name="connsiteX104" fmla="*/ 649543 w 3195530"/>
              <a:gd name="connsiteY104" fmla="*/ 1494582 h 10612860"/>
              <a:gd name="connsiteX105" fmla="*/ 945925 w 3195530"/>
              <a:gd name="connsiteY105" fmla="*/ 1232699 h 10612860"/>
              <a:gd name="connsiteX106" fmla="*/ 952102 w 3195530"/>
              <a:gd name="connsiteY106" fmla="*/ 1238129 h 10612860"/>
              <a:gd name="connsiteX107" fmla="*/ 1453685 w 3195530"/>
              <a:gd name="connsiteY107" fmla="*/ 1885887 h 10612860"/>
              <a:gd name="connsiteX108" fmla="*/ 1302916 w 3195530"/>
              <a:gd name="connsiteY108" fmla="*/ 1712325 h 10612860"/>
              <a:gd name="connsiteX109" fmla="*/ 1505401 w 3195530"/>
              <a:gd name="connsiteY109" fmla="*/ 1530023 h 10612860"/>
              <a:gd name="connsiteX110" fmla="*/ 1518343 w 3195530"/>
              <a:gd name="connsiteY110" fmla="*/ 1530185 h 10612860"/>
              <a:gd name="connsiteX111" fmla="*/ 1411743 w 3195530"/>
              <a:gd name="connsiteY111" fmla="*/ 1476618 h 10612860"/>
              <a:gd name="connsiteX112" fmla="*/ 1132853 w 3195530"/>
              <a:gd name="connsiteY112" fmla="*/ 1356460 h 10612860"/>
              <a:gd name="connsiteX113" fmla="*/ 987224 w 3195530"/>
              <a:gd name="connsiteY113" fmla="*/ 1196250 h 10612860"/>
              <a:gd name="connsiteX114" fmla="*/ 888169 w 3195530"/>
              <a:gd name="connsiteY114" fmla="*/ 929232 h 10612860"/>
              <a:gd name="connsiteX115" fmla="*/ 827953 w 3195530"/>
              <a:gd name="connsiteY115" fmla="*/ 971350 h 10612860"/>
              <a:gd name="connsiteX116" fmla="*/ 713322 w 3195530"/>
              <a:gd name="connsiteY116" fmla="*/ 695928 h 10612860"/>
              <a:gd name="connsiteX117" fmla="*/ 783974 w 3195530"/>
              <a:gd name="connsiteY117" fmla="*/ 630038 h 10612860"/>
              <a:gd name="connsiteX118" fmla="*/ 1290800 w 3195530"/>
              <a:gd name="connsiteY118"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503020 w 3195530"/>
              <a:gd name="connsiteY36" fmla="*/ 3730889 h 10612860"/>
              <a:gd name="connsiteX37" fmla="*/ 2445357 w 3195530"/>
              <a:gd name="connsiteY37" fmla="*/ 3730903 h 10612860"/>
              <a:gd name="connsiteX38" fmla="*/ 2445357 w 3195530"/>
              <a:gd name="connsiteY38" fmla="*/ 3964866 h 10612860"/>
              <a:gd name="connsiteX39" fmla="*/ 2459686 w 3195530"/>
              <a:gd name="connsiteY39" fmla="*/ 3964866 h 10612860"/>
              <a:gd name="connsiteX40" fmla="*/ 2469021 w 3195530"/>
              <a:gd name="connsiteY40" fmla="*/ 4013875 h 10612860"/>
              <a:gd name="connsiteX41" fmla="*/ 2974950 w 3195530"/>
              <a:gd name="connsiteY41" fmla="*/ 5593332 h 10612860"/>
              <a:gd name="connsiteX42" fmla="*/ 2708419 w 3195530"/>
              <a:gd name="connsiteY42" fmla="*/ 5730659 h 10612860"/>
              <a:gd name="connsiteX43" fmla="*/ 2736752 w 3195530"/>
              <a:gd name="connsiteY43" fmla="*/ 6385004 h 10612860"/>
              <a:gd name="connsiteX44" fmla="*/ 2718427 w 3195530"/>
              <a:gd name="connsiteY44" fmla="*/ 7009774 h 10612860"/>
              <a:gd name="connsiteX45" fmla="*/ 2690545 w 3195530"/>
              <a:gd name="connsiteY45" fmla="*/ 7429203 h 10612860"/>
              <a:gd name="connsiteX46" fmla="*/ 2595054 w 3195530"/>
              <a:gd name="connsiteY46" fmla="*/ 7760350 h 10612860"/>
              <a:gd name="connsiteX47" fmla="*/ 2500175 w 3195530"/>
              <a:gd name="connsiteY47" fmla="*/ 7873515 h 10612860"/>
              <a:gd name="connsiteX48" fmla="*/ 2483431 w 3195530"/>
              <a:gd name="connsiteY48" fmla="*/ 8113645 h 10612860"/>
              <a:gd name="connsiteX49" fmla="*/ 2412136 w 3195530"/>
              <a:gd name="connsiteY49" fmla="*/ 8776730 h 10612860"/>
              <a:gd name="connsiteX50" fmla="*/ 2380366 w 3195530"/>
              <a:gd name="connsiteY50" fmla="*/ 9173347 h 10612860"/>
              <a:gd name="connsiteX51" fmla="*/ 2396889 w 3195530"/>
              <a:gd name="connsiteY51" fmla="*/ 9467957 h 10612860"/>
              <a:gd name="connsiteX52" fmla="*/ 2454833 w 3195530"/>
              <a:gd name="connsiteY52" fmla="*/ 9613145 h 10612860"/>
              <a:gd name="connsiteX53" fmla="*/ 2424209 w 3195530"/>
              <a:gd name="connsiteY53" fmla="*/ 9804339 h 10612860"/>
              <a:gd name="connsiteX54" fmla="*/ 3134866 w 3195530"/>
              <a:gd name="connsiteY54" fmla="*/ 10341562 h 10612860"/>
              <a:gd name="connsiteX55" fmla="*/ 3160024 w 3195530"/>
              <a:gd name="connsiteY55" fmla="*/ 10564964 h 10612860"/>
              <a:gd name="connsiteX56" fmla="*/ 2531417 w 3195530"/>
              <a:gd name="connsiteY56" fmla="*/ 10550290 h 10612860"/>
              <a:gd name="connsiteX57" fmla="*/ 1876236 w 3195530"/>
              <a:gd name="connsiteY57" fmla="*/ 10303490 h 10612860"/>
              <a:gd name="connsiteX58" fmla="*/ 1861870 w 3195530"/>
              <a:gd name="connsiteY58" fmla="*/ 10020777 h 10612860"/>
              <a:gd name="connsiteX59" fmla="*/ 1835213 w 3195530"/>
              <a:gd name="connsiteY59" fmla="*/ 9894183 h 10612860"/>
              <a:gd name="connsiteX60" fmla="*/ 1882681 w 3195530"/>
              <a:gd name="connsiteY60" fmla="*/ 9589781 h 10612860"/>
              <a:gd name="connsiteX61" fmla="*/ 1802386 w 3195530"/>
              <a:gd name="connsiteY61" fmla="*/ 9334796 h 10612860"/>
              <a:gd name="connsiteX62" fmla="*/ 1800887 w 3195530"/>
              <a:gd name="connsiteY62" fmla="*/ 8152789 h 10612860"/>
              <a:gd name="connsiteX63" fmla="*/ 1935942 w 3195530"/>
              <a:gd name="connsiteY63" fmla="*/ 7506024 h 10612860"/>
              <a:gd name="connsiteX64" fmla="*/ 1876110 w 3195530"/>
              <a:gd name="connsiteY64" fmla="*/ 7319701 h 10612860"/>
              <a:gd name="connsiteX65" fmla="*/ 1916465 w 3195530"/>
              <a:gd name="connsiteY65" fmla="*/ 7164091 h 10612860"/>
              <a:gd name="connsiteX66" fmla="*/ 1910193 w 3195530"/>
              <a:gd name="connsiteY66" fmla="*/ 6839348 h 10612860"/>
              <a:gd name="connsiteX67" fmla="*/ 1707813 w 3195530"/>
              <a:gd name="connsiteY67" fmla="*/ 6238651 h 10612860"/>
              <a:gd name="connsiteX68" fmla="*/ 1377613 w 3195530"/>
              <a:gd name="connsiteY68" fmla="*/ 7441295 h 10612860"/>
              <a:gd name="connsiteX69" fmla="*/ 1374660 w 3195530"/>
              <a:gd name="connsiteY69" fmla="*/ 7650818 h 10612860"/>
              <a:gd name="connsiteX70" fmla="*/ 1267540 w 3195530"/>
              <a:gd name="connsiteY70" fmla="*/ 7793055 h 10612860"/>
              <a:gd name="connsiteX71" fmla="*/ 1278558 w 3195530"/>
              <a:gd name="connsiteY71" fmla="*/ 7897618 h 10612860"/>
              <a:gd name="connsiteX72" fmla="*/ 1205942 w 3195530"/>
              <a:gd name="connsiteY72" fmla="*/ 8057305 h 10612860"/>
              <a:gd name="connsiteX73" fmla="*/ 1033520 w 3195530"/>
              <a:gd name="connsiteY73" fmla="*/ 9173347 h 10612860"/>
              <a:gd name="connsiteX74" fmla="*/ 1054274 w 3195530"/>
              <a:gd name="connsiteY74" fmla="*/ 9656724 h 10612860"/>
              <a:gd name="connsiteX75" fmla="*/ 990267 w 3195530"/>
              <a:gd name="connsiteY75" fmla="*/ 10063276 h 10612860"/>
              <a:gd name="connsiteX76" fmla="*/ 1368683 w 3195530"/>
              <a:gd name="connsiteY76" fmla="*/ 10442252 h 10612860"/>
              <a:gd name="connsiteX77" fmla="*/ 918876 w 3195530"/>
              <a:gd name="connsiteY77" fmla="*/ 10600044 h 10612860"/>
              <a:gd name="connsiteX78" fmla="*/ 474779 w 3195530"/>
              <a:gd name="connsiteY78" fmla="*/ 10287718 h 10612860"/>
              <a:gd name="connsiteX79" fmla="*/ 566182 w 3195530"/>
              <a:gd name="connsiteY79" fmla="*/ 10019896 h 10612860"/>
              <a:gd name="connsiteX80" fmla="*/ 460825 w 3195530"/>
              <a:gd name="connsiteY80" fmla="*/ 9692724 h 10612860"/>
              <a:gd name="connsiteX81" fmla="*/ 511587 w 3195530"/>
              <a:gd name="connsiteY81" fmla="*/ 9032388 h 10612860"/>
              <a:gd name="connsiteX82" fmla="*/ 622935 w 3195530"/>
              <a:gd name="connsiteY82" fmla="*/ 7525502 h 10612860"/>
              <a:gd name="connsiteX83" fmla="*/ 669466 w 3195530"/>
              <a:gd name="connsiteY83" fmla="*/ 7311969 h 10612860"/>
              <a:gd name="connsiteX84" fmla="*/ 689870 w 3195530"/>
              <a:gd name="connsiteY84" fmla="*/ 7037851 h 10612860"/>
              <a:gd name="connsiteX85" fmla="*/ 677180 w 3195530"/>
              <a:gd name="connsiteY85" fmla="*/ 6796735 h 10612860"/>
              <a:gd name="connsiteX86" fmla="*/ 587421 w 3195530"/>
              <a:gd name="connsiteY86" fmla="*/ 6210025 h 10612860"/>
              <a:gd name="connsiteX87" fmla="*/ 503127 w 3195530"/>
              <a:gd name="connsiteY87" fmla="*/ 5850688 h 10612860"/>
              <a:gd name="connsiteX88" fmla="*/ 304621 w 3195530"/>
              <a:gd name="connsiteY88" fmla="*/ 5601332 h 10612860"/>
              <a:gd name="connsiteX89" fmla="*/ 461987 w 3195530"/>
              <a:gd name="connsiteY89" fmla="*/ 4201579 h 10612860"/>
              <a:gd name="connsiteX90" fmla="*/ 480370 w 3195530"/>
              <a:gd name="connsiteY90" fmla="*/ 4073429 h 10612860"/>
              <a:gd name="connsiteX91" fmla="*/ 480370 w 3195530"/>
              <a:gd name="connsiteY91" fmla="*/ 4037882 h 10612860"/>
              <a:gd name="connsiteX92" fmla="*/ 372115 w 3195530"/>
              <a:gd name="connsiteY92" fmla="*/ 3976393 h 10612860"/>
              <a:gd name="connsiteX93" fmla="*/ 348560 w 3195530"/>
              <a:gd name="connsiteY93" fmla="*/ 3964866 h 10612860"/>
              <a:gd name="connsiteX94" fmla="*/ 480370 w 3195530"/>
              <a:gd name="connsiteY94" fmla="*/ 3964866 h 10612860"/>
              <a:gd name="connsiteX95" fmla="*/ 480370 w 3195530"/>
              <a:gd name="connsiteY95" fmla="*/ 3731366 h 10612860"/>
              <a:gd name="connsiteX96" fmla="*/ 357520 w 3195530"/>
              <a:gd name="connsiteY96" fmla="*/ 3489579 h 10612860"/>
              <a:gd name="connsiteX97" fmla="*/ 296032 w 3195530"/>
              <a:gd name="connsiteY97" fmla="*/ 3332537 h 10612860"/>
              <a:gd name="connsiteX98" fmla="*/ 312879 w 3195530"/>
              <a:gd name="connsiteY98" fmla="*/ 3170839 h 10612860"/>
              <a:gd name="connsiteX99" fmla="*/ 258721 w 3195530"/>
              <a:gd name="connsiteY99" fmla="*/ 3134915 h 10612860"/>
              <a:gd name="connsiteX100" fmla="*/ 207412 w 3195530"/>
              <a:gd name="connsiteY100" fmla="*/ 2897913 h 10612860"/>
              <a:gd name="connsiteX101" fmla="*/ 54452 w 3195530"/>
              <a:gd name="connsiteY101" fmla="*/ 2538400 h 10612860"/>
              <a:gd name="connsiteX102" fmla="*/ 9303 w 3195530"/>
              <a:gd name="connsiteY102" fmla="*/ 2186090 h 10612860"/>
              <a:gd name="connsiteX103" fmla="*/ 81583 w 3195530"/>
              <a:gd name="connsiteY103" fmla="*/ 1743638 h 10612860"/>
              <a:gd name="connsiteX104" fmla="*/ 649543 w 3195530"/>
              <a:gd name="connsiteY104" fmla="*/ 1494582 h 10612860"/>
              <a:gd name="connsiteX105" fmla="*/ 945925 w 3195530"/>
              <a:gd name="connsiteY105" fmla="*/ 1232699 h 10612860"/>
              <a:gd name="connsiteX106" fmla="*/ 952102 w 3195530"/>
              <a:gd name="connsiteY106" fmla="*/ 1238129 h 10612860"/>
              <a:gd name="connsiteX107" fmla="*/ 1453685 w 3195530"/>
              <a:gd name="connsiteY107" fmla="*/ 1885887 h 10612860"/>
              <a:gd name="connsiteX108" fmla="*/ 1302916 w 3195530"/>
              <a:gd name="connsiteY108" fmla="*/ 1712325 h 10612860"/>
              <a:gd name="connsiteX109" fmla="*/ 1505401 w 3195530"/>
              <a:gd name="connsiteY109" fmla="*/ 1530023 h 10612860"/>
              <a:gd name="connsiteX110" fmla="*/ 1518343 w 3195530"/>
              <a:gd name="connsiteY110" fmla="*/ 1530185 h 10612860"/>
              <a:gd name="connsiteX111" fmla="*/ 1411743 w 3195530"/>
              <a:gd name="connsiteY111" fmla="*/ 1476618 h 10612860"/>
              <a:gd name="connsiteX112" fmla="*/ 1132853 w 3195530"/>
              <a:gd name="connsiteY112" fmla="*/ 1356460 h 10612860"/>
              <a:gd name="connsiteX113" fmla="*/ 987224 w 3195530"/>
              <a:gd name="connsiteY113" fmla="*/ 1196250 h 10612860"/>
              <a:gd name="connsiteX114" fmla="*/ 888169 w 3195530"/>
              <a:gd name="connsiteY114" fmla="*/ 929232 h 10612860"/>
              <a:gd name="connsiteX115" fmla="*/ 827953 w 3195530"/>
              <a:gd name="connsiteY115" fmla="*/ 971350 h 10612860"/>
              <a:gd name="connsiteX116" fmla="*/ 713322 w 3195530"/>
              <a:gd name="connsiteY116" fmla="*/ 695928 h 10612860"/>
              <a:gd name="connsiteX117" fmla="*/ 783974 w 3195530"/>
              <a:gd name="connsiteY117" fmla="*/ 630038 h 10612860"/>
              <a:gd name="connsiteX118" fmla="*/ 1290800 w 3195530"/>
              <a:gd name="connsiteY118"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503020 w 3195530"/>
              <a:gd name="connsiteY36" fmla="*/ 3730889 h 10612860"/>
              <a:gd name="connsiteX37" fmla="*/ 2445357 w 3195530"/>
              <a:gd name="connsiteY37" fmla="*/ 3730903 h 10612860"/>
              <a:gd name="connsiteX38" fmla="*/ 2445357 w 3195530"/>
              <a:gd name="connsiteY38" fmla="*/ 3964866 h 10612860"/>
              <a:gd name="connsiteX39" fmla="*/ 2459686 w 3195530"/>
              <a:gd name="connsiteY39" fmla="*/ 3964866 h 10612860"/>
              <a:gd name="connsiteX40" fmla="*/ 2469021 w 3195530"/>
              <a:gd name="connsiteY40" fmla="*/ 4013875 h 10612860"/>
              <a:gd name="connsiteX41" fmla="*/ 2974950 w 3195530"/>
              <a:gd name="connsiteY41" fmla="*/ 5593332 h 10612860"/>
              <a:gd name="connsiteX42" fmla="*/ 2708419 w 3195530"/>
              <a:gd name="connsiteY42" fmla="*/ 5730659 h 10612860"/>
              <a:gd name="connsiteX43" fmla="*/ 2736752 w 3195530"/>
              <a:gd name="connsiteY43" fmla="*/ 6385004 h 10612860"/>
              <a:gd name="connsiteX44" fmla="*/ 2718427 w 3195530"/>
              <a:gd name="connsiteY44" fmla="*/ 7009774 h 10612860"/>
              <a:gd name="connsiteX45" fmla="*/ 2690545 w 3195530"/>
              <a:gd name="connsiteY45" fmla="*/ 7429203 h 10612860"/>
              <a:gd name="connsiteX46" fmla="*/ 2595054 w 3195530"/>
              <a:gd name="connsiteY46" fmla="*/ 7760350 h 10612860"/>
              <a:gd name="connsiteX47" fmla="*/ 2500175 w 3195530"/>
              <a:gd name="connsiteY47" fmla="*/ 7873515 h 10612860"/>
              <a:gd name="connsiteX48" fmla="*/ 2483431 w 3195530"/>
              <a:gd name="connsiteY48" fmla="*/ 8113645 h 10612860"/>
              <a:gd name="connsiteX49" fmla="*/ 2412136 w 3195530"/>
              <a:gd name="connsiteY49" fmla="*/ 8776730 h 10612860"/>
              <a:gd name="connsiteX50" fmla="*/ 2380366 w 3195530"/>
              <a:gd name="connsiteY50" fmla="*/ 9173347 h 10612860"/>
              <a:gd name="connsiteX51" fmla="*/ 2396889 w 3195530"/>
              <a:gd name="connsiteY51" fmla="*/ 9467957 h 10612860"/>
              <a:gd name="connsiteX52" fmla="*/ 2454833 w 3195530"/>
              <a:gd name="connsiteY52" fmla="*/ 9613145 h 10612860"/>
              <a:gd name="connsiteX53" fmla="*/ 2424209 w 3195530"/>
              <a:gd name="connsiteY53" fmla="*/ 9804339 h 10612860"/>
              <a:gd name="connsiteX54" fmla="*/ 3134866 w 3195530"/>
              <a:gd name="connsiteY54" fmla="*/ 10341562 h 10612860"/>
              <a:gd name="connsiteX55" fmla="*/ 3160024 w 3195530"/>
              <a:gd name="connsiteY55" fmla="*/ 10564964 h 10612860"/>
              <a:gd name="connsiteX56" fmla="*/ 2531417 w 3195530"/>
              <a:gd name="connsiteY56" fmla="*/ 10550290 h 10612860"/>
              <a:gd name="connsiteX57" fmla="*/ 1876236 w 3195530"/>
              <a:gd name="connsiteY57" fmla="*/ 10303490 h 10612860"/>
              <a:gd name="connsiteX58" fmla="*/ 1861870 w 3195530"/>
              <a:gd name="connsiteY58" fmla="*/ 10020777 h 10612860"/>
              <a:gd name="connsiteX59" fmla="*/ 1835213 w 3195530"/>
              <a:gd name="connsiteY59" fmla="*/ 9894183 h 10612860"/>
              <a:gd name="connsiteX60" fmla="*/ 1882681 w 3195530"/>
              <a:gd name="connsiteY60" fmla="*/ 9589781 h 10612860"/>
              <a:gd name="connsiteX61" fmla="*/ 1802386 w 3195530"/>
              <a:gd name="connsiteY61" fmla="*/ 9334796 h 10612860"/>
              <a:gd name="connsiteX62" fmla="*/ 1800887 w 3195530"/>
              <a:gd name="connsiteY62" fmla="*/ 8152789 h 10612860"/>
              <a:gd name="connsiteX63" fmla="*/ 1935942 w 3195530"/>
              <a:gd name="connsiteY63" fmla="*/ 7506024 h 10612860"/>
              <a:gd name="connsiteX64" fmla="*/ 1876110 w 3195530"/>
              <a:gd name="connsiteY64" fmla="*/ 7319701 h 10612860"/>
              <a:gd name="connsiteX65" fmla="*/ 1916465 w 3195530"/>
              <a:gd name="connsiteY65" fmla="*/ 7164091 h 10612860"/>
              <a:gd name="connsiteX66" fmla="*/ 1910193 w 3195530"/>
              <a:gd name="connsiteY66" fmla="*/ 6839348 h 10612860"/>
              <a:gd name="connsiteX67" fmla="*/ 1707813 w 3195530"/>
              <a:gd name="connsiteY67" fmla="*/ 6238651 h 10612860"/>
              <a:gd name="connsiteX68" fmla="*/ 1377613 w 3195530"/>
              <a:gd name="connsiteY68" fmla="*/ 7441295 h 10612860"/>
              <a:gd name="connsiteX69" fmla="*/ 1374660 w 3195530"/>
              <a:gd name="connsiteY69" fmla="*/ 7650818 h 10612860"/>
              <a:gd name="connsiteX70" fmla="*/ 1267540 w 3195530"/>
              <a:gd name="connsiteY70" fmla="*/ 7793055 h 10612860"/>
              <a:gd name="connsiteX71" fmla="*/ 1278558 w 3195530"/>
              <a:gd name="connsiteY71" fmla="*/ 7897618 h 10612860"/>
              <a:gd name="connsiteX72" fmla="*/ 1205942 w 3195530"/>
              <a:gd name="connsiteY72" fmla="*/ 8057305 h 10612860"/>
              <a:gd name="connsiteX73" fmla="*/ 1033520 w 3195530"/>
              <a:gd name="connsiteY73" fmla="*/ 9173347 h 10612860"/>
              <a:gd name="connsiteX74" fmla="*/ 1054274 w 3195530"/>
              <a:gd name="connsiteY74" fmla="*/ 9656724 h 10612860"/>
              <a:gd name="connsiteX75" fmla="*/ 990267 w 3195530"/>
              <a:gd name="connsiteY75" fmla="*/ 10063276 h 10612860"/>
              <a:gd name="connsiteX76" fmla="*/ 1368683 w 3195530"/>
              <a:gd name="connsiteY76" fmla="*/ 10442252 h 10612860"/>
              <a:gd name="connsiteX77" fmla="*/ 918876 w 3195530"/>
              <a:gd name="connsiteY77" fmla="*/ 10600044 h 10612860"/>
              <a:gd name="connsiteX78" fmla="*/ 474779 w 3195530"/>
              <a:gd name="connsiteY78" fmla="*/ 10287718 h 10612860"/>
              <a:gd name="connsiteX79" fmla="*/ 566182 w 3195530"/>
              <a:gd name="connsiteY79" fmla="*/ 10019896 h 10612860"/>
              <a:gd name="connsiteX80" fmla="*/ 460825 w 3195530"/>
              <a:gd name="connsiteY80" fmla="*/ 9692724 h 10612860"/>
              <a:gd name="connsiteX81" fmla="*/ 511587 w 3195530"/>
              <a:gd name="connsiteY81" fmla="*/ 9032388 h 10612860"/>
              <a:gd name="connsiteX82" fmla="*/ 622935 w 3195530"/>
              <a:gd name="connsiteY82" fmla="*/ 7525502 h 10612860"/>
              <a:gd name="connsiteX83" fmla="*/ 669466 w 3195530"/>
              <a:gd name="connsiteY83" fmla="*/ 7311969 h 10612860"/>
              <a:gd name="connsiteX84" fmla="*/ 689870 w 3195530"/>
              <a:gd name="connsiteY84" fmla="*/ 7037851 h 10612860"/>
              <a:gd name="connsiteX85" fmla="*/ 677180 w 3195530"/>
              <a:gd name="connsiteY85" fmla="*/ 6796735 h 10612860"/>
              <a:gd name="connsiteX86" fmla="*/ 587421 w 3195530"/>
              <a:gd name="connsiteY86" fmla="*/ 6210025 h 10612860"/>
              <a:gd name="connsiteX87" fmla="*/ 503127 w 3195530"/>
              <a:gd name="connsiteY87" fmla="*/ 5850688 h 10612860"/>
              <a:gd name="connsiteX88" fmla="*/ 304621 w 3195530"/>
              <a:gd name="connsiteY88" fmla="*/ 5601332 h 10612860"/>
              <a:gd name="connsiteX89" fmla="*/ 461987 w 3195530"/>
              <a:gd name="connsiteY89" fmla="*/ 4201579 h 10612860"/>
              <a:gd name="connsiteX90" fmla="*/ 480370 w 3195530"/>
              <a:gd name="connsiteY90" fmla="*/ 4073429 h 10612860"/>
              <a:gd name="connsiteX91" fmla="*/ 480370 w 3195530"/>
              <a:gd name="connsiteY91" fmla="*/ 4037882 h 10612860"/>
              <a:gd name="connsiteX92" fmla="*/ 372115 w 3195530"/>
              <a:gd name="connsiteY92" fmla="*/ 3976393 h 10612860"/>
              <a:gd name="connsiteX93" fmla="*/ 480370 w 3195530"/>
              <a:gd name="connsiteY93" fmla="*/ 3964866 h 10612860"/>
              <a:gd name="connsiteX94" fmla="*/ 480370 w 3195530"/>
              <a:gd name="connsiteY94" fmla="*/ 3731366 h 10612860"/>
              <a:gd name="connsiteX95" fmla="*/ 357520 w 3195530"/>
              <a:gd name="connsiteY95" fmla="*/ 3489579 h 10612860"/>
              <a:gd name="connsiteX96" fmla="*/ 296032 w 3195530"/>
              <a:gd name="connsiteY96" fmla="*/ 3332537 h 10612860"/>
              <a:gd name="connsiteX97" fmla="*/ 312879 w 3195530"/>
              <a:gd name="connsiteY97" fmla="*/ 3170839 h 10612860"/>
              <a:gd name="connsiteX98" fmla="*/ 258721 w 3195530"/>
              <a:gd name="connsiteY98" fmla="*/ 3134915 h 10612860"/>
              <a:gd name="connsiteX99" fmla="*/ 207412 w 3195530"/>
              <a:gd name="connsiteY99" fmla="*/ 2897913 h 10612860"/>
              <a:gd name="connsiteX100" fmla="*/ 54452 w 3195530"/>
              <a:gd name="connsiteY100" fmla="*/ 2538400 h 10612860"/>
              <a:gd name="connsiteX101" fmla="*/ 9303 w 3195530"/>
              <a:gd name="connsiteY101" fmla="*/ 2186090 h 10612860"/>
              <a:gd name="connsiteX102" fmla="*/ 81583 w 3195530"/>
              <a:gd name="connsiteY102" fmla="*/ 1743638 h 10612860"/>
              <a:gd name="connsiteX103" fmla="*/ 649543 w 3195530"/>
              <a:gd name="connsiteY103" fmla="*/ 1494582 h 10612860"/>
              <a:gd name="connsiteX104" fmla="*/ 945925 w 3195530"/>
              <a:gd name="connsiteY104" fmla="*/ 1232699 h 10612860"/>
              <a:gd name="connsiteX105" fmla="*/ 952102 w 3195530"/>
              <a:gd name="connsiteY105" fmla="*/ 1238129 h 10612860"/>
              <a:gd name="connsiteX106" fmla="*/ 1453685 w 3195530"/>
              <a:gd name="connsiteY106" fmla="*/ 1885887 h 10612860"/>
              <a:gd name="connsiteX107" fmla="*/ 1302916 w 3195530"/>
              <a:gd name="connsiteY107" fmla="*/ 1712325 h 10612860"/>
              <a:gd name="connsiteX108" fmla="*/ 1505401 w 3195530"/>
              <a:gd name="connsiteY108" fmla="*/ 1530023 h 10612860"/>
              <a:gd name="connsiteX109" fmla="*/ 1518343 w 3195530"/>
              <a:gd name="connsiteY109" fmla="*/ 1530185 h 10612860"/>
              <a:gd name="connsiteX110" fmla="*/ 1411743 w 3195530"/>
              <a:gd name="connsiteY110" fmla="*/ 1476618 h 10612860"/>
              <a:gd name="connsiteX111" fmla="*/ 1132853 w 3195530"/>
              <a:gd name="connsiteY111" fmla="*/ 1356460 h 10612860"/>
              <a:gd name="connsiteX112" fmla="*/ 987224 w 3195530"/>
              <a:gd name="connsiteY112" fmla="*/ 1196250 h 10612860"/>
              <a:gd name="connsiteX113" fmla="*/ 888169 w 3195530"/>
              <a:gd name="connsiteY113" fmla="*/ 929232 h 10612860"/>
              <a:gd name="connsiteX114" fmla="*/ 827953 w 3195530"/>
              <a:gd name="connsiteY114" fmla="*/ 971350 h 10612860"/>
              <a:gd name="connsiteX115" fmla="*/ 713322 w 3195530"/>
              <a:gd name="connsiteY115" fmla="*/ 695928 h 10612860"/>
              <a:gd name="connsiteX116" fmla="*/ 783974 w 3195530"/>
              <a:gd name="connsiteY116" fmla="*/ 630038 h 10612860"/>
              <a:gd name="connsiteX117" fmla="*/ 1290800 w 3195530"/>
              <a:gd name="connsiteY117"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503020 w 3195530"/>
              <a:gd name="connsiteY36" fmla="*/ 3730889 h 10612860"/>
              <a:gd name="connsiteX37" fmla="*/ 2445357 w 3195530"/>
              <a:gd name="connsiteY37" fmla="*/ 3730903 h 10612860"/>
              <a:gd name="connsiteX38" fmla="*/ 2445357 w 3195530"/>
              <a:gd name="connsiteY38" fmla="*/ 3964866 h 10612860"/>
              <a:gd name="connsiteX39" fmla="*/ 2459686 w 3195530"/>
              <a:gd name="connsiteY39" fmla="*/ 3964866 h 10612860"/>
              <a:gd name="connsiteX40" fmla="*/ 2469021 w 3195530"/>
              <a:gd name="connsiteY40" fmla="*/ 4013875 h 10612860"/>
              <a:gd name="connsiteX41" fmla="*/ 2974950 w 3195530"/>
              <a:gd name="connsiteY41" fmla="*/ 5593332 h 10612860"/>
              <a:gd name="connsiteX42" fmla="*/ 2708419 w 3195530"/>
              <a:gd name="connsiteY42" fmla="*/ 5730659 h 10612860"/>
              <a:gd name="connsiteX43" fmla="*/ 2736752 w 3195530"/>
              <a:gd name="connsiteY43" fmla="*/ 6385004 h 10612860"/>
              <a:gd name="connsiteX44" fmla="*/ 2718427 w 3195530"/>
              <a:gd name="connsiteY44" fmla="*/ 7009774 h 10612860"/>
              <a:gd name="connsiteX45" fmla="*/ 2690545 w 3195530"/>
              <a:gd name="connsiteY45" fmla="*/ 7429203 h 10612860"/>
              <a:gd name="connsiteX46" fmla="*/ 2595054 w 3195530"/>
              <a:gd name="connsiteY46" fmla="*/ 7760350 h 10612860"/>
              <a:gd name="connsiteX47" fmla="*/ 2500175 w 3195530"/>
              <a:gd name="connsiteY47" fmla="*/ 7873515 h 10612860"/>
              <a:gd name="connsiteX48" fmla="*/ 2483431 w 3195530"/>
              <a:gd name="connsiteY48" fmla="*/ 8113645 h 10612860"/>
              <a:gd name="connsiteX49" fmla="*/ 2412136 w 3195530"/>
              <a:gd name="connsiteY49" fmla="*/ 8776730 h 10612860"/>
              <a:gd name="connsiteX50" fmla="*/ 2380366 w 3195530"/>
              <a:gd name="connsiteY50" fmla="*/ 9173347 h 10612860"/>
              <a:gd name="connsiteX51" fmla="*/ 2396889 w 3195530"/>
              <a:gd name="connsiteY51" fmla="*/ 9467957 h 10612860"/>
              <a:gd name="connsiteX52" fmla="*/ 2454833 w 3195530"/>
              <a:gd name="connsiteY52" fmla="*/ 9613145 h 10612860"/>
              <a:gd name="connsiteX53" fmla="*/ 2424209 w 3195530"/>
              <a:gd name="connsiteY53" fmla="*/ 9804339 h 10612860"/>
              <a:gd name="connsiteX54" fmla="*/ 3134866 w 3195530"/>
              <a:gd name="connsiteY54" fmla="*/ 10341562 h 10612860"/>
              <a:gd name="connsiteX55" fmla="*/ 3160024 w 3195530"/>
              <a:gd name="connsiteY55" fmla="*/ 10564964 h 10612860"/>
              <a:gd name="connsiteX56" fmla="*/ 2531417 w 3195530"/>
              <a:gd name="connsiteY56" fmla="*/ 10550290 h 10612860"/>
              <a:gd name="connsiteX57" fmla="*/ 1876236 w 3195530"/>
              <a:gd name="connsiteY57" fmla="*/ 10303490 h 10612860"/>
              <a:gd name="connsiteX58" fmla="*/ 1861870 w 3195530"/>
              <a:gd name="connsiteY58" fmla="*/ 10020777 h 10612860"/>
              <a:gd name="connsiteX59" fmla="*/ 1835213 w 3195530"/>
              <a:gd name="connsiteY59" fmla="*/ 9894183 h 10612860"/>
              <a:gd name="connsiteX60" fmla="*/ 1882681 w 3195530"/>
              <a:gd name="connsiteY60" fmla="*/ 9589781 h 10612860"/>
              <a:gd name="connsiteX61" fmla="*/ 1802386 w 3195530"/>
              <a:gd name="connsiteY61" fmla="*/ 9334796 h 10612860"/>
              <a:gd name="connsiteX62" fmla="*/ 1800887 w 3195530"/>
              <a:gd name="connsiteY62" fmla="*/ 8152789 h 10612860"/>
              <a:gd name="connsiteX63" fmla="*/ 1935942 w 3195530"/>
              <a:gd name="connsiteY63" fmla="*/ 7506024 h 10612860"/>
              <a:gd name="connsiteX64" fmla="*/ 1876110 w 3195530"/>
              <a:gd name="connsiteY64" fmla="*/ 7319701 h 10612860"/>
              <a:gd name="connsiteX65" fmla="*/ 1916465 w 3195530"/>
              <a:gd name="connsiteY65" fmla="*/ 7164091 h 10612860"/>
              <a:gd name="connsiteX66" fmla="*/ 1910193 w 3195530"/>
              <a:gd name="connsiteY66" fmla="*/ 6839348 h 10612860"/>
              <a:gd name="connsiteX67" fmla="*/ 1707813 w 3195530"/>
              <a:gd name="connsiteY67" fmla="*/ 6238651 h 10612860"/>
              <a:gd name="connsiteX68" fmla="*/ 1377613 w 3195530"/>
              <a:gd name="connsiteY68" fmla="*/ 7441295 h 10612860"/>
              <a:gd name="connsiteX69" fmla="*/ 1374660 w 3195530"/>
              <a:gd name="connsiteY69" fmla="*/ 7650818 h 10612860"/>
              <a:gd name="connsiteX70" fmla="*/ 1267540 w 3195530"/>
              <a:gd name="connsiteY70" fmla="*/ 7793055 h 10612860"/>
              <a:gd name="connsiteX71" fmla="*/ 1278558 w 3195530"/>
              <a:gd name="connsiteY71" fmla="*/ 7897618 h 10612860"/>
              <a:gd name="connsiteX72" fmla="*/ 1205942 w 3195530"/>
              <a:gd name="connsiteY72" fmla="*/ 8057305 h 10612860"/>
              <a:gd name="connsiteX73" fmla="*/ 1033520 w 3195530"/>
              <a:gd name="connsiteY73" fmla="*/ 9173347 h 10612860"/>
              <a:gd name="connsiteX74" fmla="*/ 1054274 w 3195530"/>
              <a:gd name="connsiteY74" fmla="*/ 9656724 h 10612860"/>
              <a:gd name="connsiteX75" fmla="*/ 990267 w 3195530"/>
              <a:gd name="connsiteY75" fmla="*/ 10063276 h 10612860"/>
              <a:gd name="connsiteX76" fmla="*/ 1368683 w 3195530"/>
              <a:gd name="connsiteY76" fmla="*/ 10442252 h 10612860"/>
              <a:gd name="connsiteX77" fmla="*/ 918876 w 3195530"/>
              <a:gd name="connsiteY77" fmla="*/ 10600044 h 10612860"/>
              <a:gd name="connsiteX78" fmla="*/ 474779 w 3195530"/>
              <a:gd name="connsiteY78" fmla="*/ 10287718 h 10612860"/>
              <a:gd name="connsiteX79" fmla="*/ 566182 w 3195530"/>
              <a:gd name="connsiteY79" fmla="*/ 10019896 h 10612860"/>
              <a:gd name="connsiteX80" fmla="*/ 460825 w 3195530"/>
              <a:gd name="connsiteY80" fmla="*/ 9692724 h 10612860"/>
              <a:gd name="connsiteX81" fmla="*/ 511587 w 3195530"/>
              <a:gd name="connsiteY81" fmla="*/ 9032388 h 10612860"/>
              <a:gd name="connsiteX82" fmla="*/ 622935 w 3195530"/>
              <a:gd name="connsiteY82" fmla="*/ 7525502 h 10612860"/>
              <a:gd name="connsiteX83" fmla="*/ 669466 w 3195530"/>
              <a:gd name="connsiteY83" fmla="*/ 7311969 h 10612860"/>
              <a:gd name="connsiteX84" fmla="*/ 689870 w 3195530"/>
              <a:gd name="connsiteY84" fmla="*/ 7037851 h 10612860"/>
              <a:gd name="connsiteX85" fmla="*/ 677180 w 3195530"/>
              <a:gd name="connsiteY85" fmla="*/ 6796735 h 10612860"/>
              <a:gd name="connsiteX86" fmla="*/ 587421 w 3195530"/>
              <a:gd name="connsiteY86" fmla="*/ 6210025 h 10612860"/>
              <a:gd name="connsiteX87" fmla="*/ 503127 w 3195530"/>
              <a:gd name="connsiteY87" fmla="*/ 5850688 h 10612860"/>
              <a:gd name="connsiteX88" fmla="*/ 304621 w 3195530"/>
              <a:gd name="connsiteY88" fmla="*/ 5601332 h 10612860"/>
              <a:gd name="connsiteX89" fmla="*/ 461987 w 3195530"/>
              <a:gd name="connsiteY89" fmla="*/ 4201579 h 10612860"/>
              <a:gd name="connsiteX90" fmla="*/ 480370 w 3195530"/>
              <a:gd name="connsiteY90" fmla="*/ 4073429 h 10612860"/>
              <a:gd name="connsiteX91" fmla="*/ 480370 w 3195530"/>
              <a:gd name="connsiteY91" fmla="*/ 4037882 h 10612860"/>
              <a:gd name="connsiteX92" fmla="*/ 372115 w 3195530"/>
              <a:gd name="connsiteY92" fmla="*/ 3976393 h 10612860"/>
              <a:gd name="connsiteX93" fmla="*/ 480370 w 3195530"/>
              <a:gd name="connsiteY93" fmla="*/ 3731366 h 10612860"/>
              <a:gd name="connsiteX94" fmla="*/ 357520 w 3195530"/>
              <a:gd name="connsiteY94" fmla="*/ 3489579 h 10612860"/>
              <a:gd name="connsiteX95" fmla="*/ 296032 w 3195530"/>
              <a:gd name="connsiteY95" fmla="*/ 3332537 h 10612860"/>
              <a:gd name="connsiteX96" fmla="*/ 312879 w 3195530"/>
              <a:gd name="connsiteY96" fmla="*/ 3170839 h 10612860"/>
              <a:gd name="connsiteX97" fmla="*/ 258721 w 3195530"/>
              <a:gd name="connsiteY97" fmla="*/ 3134915 h 10612860"/>
              <a:gd name="connsiteX98" fmla="*/ 207412 w 3195530"/>
              <a:gd name="connsiteY98" fmla="*/ 2897913 h 10612860"/>
              <a:gd name="connsiteX99" fmla="*/ 54452 w 3195530"/>
              <a:gd name="connsiteY99" fmla="*/ 2538400 h 10612860"/>
              <a:gd name="connsiteX100" fmla="*/ 9303 w 3195530"/>
              <a:gd name="connsiteY100" fmla="*/ 2186090 h 10612860"/>
              <a:gd name="connsiteX101" fmla="*/ 81583 w 3195530"/>
              <a:gd name="connsiteY101" fmla="*/ 1743638 h 10612860"/>
              <a:gd name="connsiteX102" fmla="*/ 649543 w 3195530"/>
              <a:gd name="connsiteY102" fmla="*/ 1494582 h 10612860"/>
              <a:gd name="connsiteX103" fmla="*/ 945925 w 3195530"/>
              <a:gd name="connsiteY103" fmla="*/ 1232699 h 10612860"/>
              <a:gd name="connsiteX104" fmla="*/ 952102 w 3195530"/>
              <a:gd name="connsiteY104" fmla="*/ 1238129 h 10612860"/>
              <a:gd name="connsiteX105" fmla="*/ 1453685 w 3195530"/>
              <a:gd name="connsiteY105" fmla="*/ 1885887 h 10612860"/>
              <a:gd name="connsiteX106" fmla="*/ 1302916 w 3195530"/>
              <a:gd name="connsiteY106" fmla="*/ 1712325 h 10612860"/>
              <a:gd name="connsiteX107" fmla="*/ 1505401 w 3195530"/>
              <a:gd name="connsiteY107" fmla="*/ 1530023 h 10612860"/>
              <a:gd name="connsiteX108" fmla="*/ 1518343 w 3195530"/>
              <a:gd name="connsiteY108" fmla="*/ 1530185 h 10612860"/>
              <a:gd name="connsiteX109" fmla="*/ 1411743 w 3195530"/>
              <a:gd name="connsiteY109" fmla="*/ 1476618 h 10612860"/>
              <a:gd name="connsiteX110" fmla="*/ 1132853 w 3195530"/>
              <a:gd name="connsiteY110" fmla="*/ 1356460 h 10612860"/>
              <a:gd name="connsiteX111" fmla="*/ 987224 w 3195530"/>
              <a:gd name="connsiteY111" fmla="*/ 1196250 h 10612860"/>
              <a:gd name="connsiteX112" fmla="*/ 888169 w 3195530"/>
              <a:gd name="connsiteY112" fmla="*/ 929232 h 10612860"/>
              <a:gd name="connsiteX113" fmla="*/ 827953 w 3195530"/>
              <a:gd name="connsiteY113" fmla="*/ 971350 h 10612860"/>
              <a:gd name="connsiteX114" fmla="*/ 713322 w 3195530"/>
              <a:gd name="connsiteY114" fmla="*/ 695928 h 10612860"/>
              <a:gd name="connsiteX115" fmla="*/ 783974 w 3195530"/>
              <a:gd name="connsiteY115" fmla="*/ 630038 h 10612860"/>
              <a:gd name="connsiteX116" fmla="*/ 1290800 w 3195530"/>
              <a:gd name="connsiteY116"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503020 w 3195530"/>
              <a:gd name="connsiteY36" fmla="*/ 3730889 h 10612860"/>
              <a:gd name="connsiteX37" fmla="*/ 2445357 w 3195530"/>
              <a:gd name="connsiteY37" fmla="*/ 3730903 h 10612860"/>
              <a:gd name="connsiteX38" fmla="*/ 2445357 w 3195530"/>
              <a:gd name="connsiteY38" fmla="*/ 3964866 h 10612860"/>
              <a:gd name="connsiteX39" fmla="*/ 2459686 w 3195530"/>
              <a:gd name="connsiteY39" fmla="*/ 3964866 h 10612860"/>
              <a:gd name="connsiteX40" fmla="*/ 2469021 w 3195530"/>
              <a:gd name="connsiteY40" fmla="*/ 4013875 h 10612860"/>
              <a:gd name="connsiteX41" fmla="*/ 2974950 w 3195530"/>
              <a:gd name="connsiteY41" fmla="*/ 5593332 h 10612860"/>
              <a:gd name="connsiteX42" fmla="*/ 2708419 w 3195530"/>
              <a:gd name="connsiteY42" fmla="*/ 5730659 h 10612860"/>
              <a:gd name="connsiteX43" fmla="*/ 2736752 w 3195530"/>
              <a:gd name="connsiteY43" fmla="*/ 6385004 h 10612860"/>
              <a:gd name="connsiteX44" fmla="*/ 2718427 w 3195530"/>
              <a:gd name="connsiteY44" fmla="*/ 7009774 h 10612860"/>
              <a:gd name="connsiteX45" fmla="*/ 2690545 w 3195530"/>
              <a:gd name="connsiteY45" fmla="*/ 7429203 h 10612860"/>
              <a:gd name="connsiteX46" fmla="*/ 2595054 w 3195530"/>
              <a:gd name="connsiteY46" fmla="*/ 7760350 h 10612860"/>
              <a:gd name="connsiteX47" fmla="*/ 2500175 w 3195530"/>
              <a:gd name="connsiteY47" fmla="*/ 7873515 h 10612860"/>
              <a:gd name="connsiteX48" fmla="*/ 2483431 w 3195530"/>
              <a:gd name="connsiteY48" fmla="*/ 8113645 h 10612860"/>
              <a:gd name="connsiteX49" fmla="*/ 2412136 w 3195530"/>
              <a:gd name="connsiteY49" fmla="*/ 8776730 h 10612860"/>
              <a:gd name="connsiteX50" fmla="*/ 2380366 w 3195530"/>
              <a:gd name="connsiteY50" fmla="*/ 9173347 h 10612860"/>
              <a:gd name="connsiteX51" fmla="*/ 2396889 w 3195530"/>
              <a:gd name="connsiteY51" fmla="*/ 9467957 h 10612860"/>
              <a:gd name="connsiteX52" fmla="*/ 2454833 w 3195530"/>
              <a:gd name="connsiteY52" fmla="*/ 9613145 h 10612860"/>
              <a:gd name="connsiteX53" fmla="*/ 2424209 w 3195530"/>
              <a:gd name="connsiteY53" fmla="*/ 9804339 h 10612860"/>
              <a:gd name="connsiteX54" fmla="*/ 3134866 w 3195530"/>
              <a:gd name="connsiteY54" fmla="*/ 10341562 h 10612860"/>
              <a:gd name="connsiteX55" fmla="*/ 3160024 w 3195530"/>
              <a:gd name="connsiteY55" fmla="*/ 10564964 h 10612860"/>
              <a:gd name="connsiteX56" fmla="*/ 2531417 w 3195530"/>
              <a:gd name="connsiteY56" fmla="*/ 10550290 h 10612860"/>
              <a:gd name="connsiteX57" fmla="*/ 1876236 w 3195530"/>
              <a:gd name="connsiteY57" fmla="*/ 10303490 h 10612860"/>
              <a:gd name="connsiteX58" fmla="*/ 1861870 w 3195530"/>
              <a:gd name="connsiteY58" fmla="*/ 10020777 h 10612860"/>
              <a:gd name="connsiteX59" fmla="*/ 1835213 w 3195530"/>
              <a:gd name="connsiteY59" fmla="*/ 9894183 h 10612860"/>
              <a:gd name="connsiteX60" fmla="*/ 1882681 w 3195530"/>
              <a:gd name="connsiteY60" fmla="*/ 9589781 h 10612860"/>
              <a:gd name="connsiteX61" fmla="*/ 1802386 w 3195530"/>
              <a:gd name="connsiteY61" fmla="*/ 9334796 h 10612860"/>
              <a:gd name="connsiteX62" fmla="*/ 1800887 w 3195530"/>
              <a:gd name="connsiteY62" fmla="*/ 8152789 h 10612860"/>
              <a:gd name="connsiteX63" fmla="*/ 1935942 w 3195530"/>
              <a:gd name="connsiteY63" fmla="*/ 7506024 h 10612860"/>
              <a:gd name="connsiteX64" fmla="*/ 1876110 w 3195530"/>
              <a:gd name="connsiteY64" fmla="*/ 7319701 h 10612860"/>
              <a:gd name="connsiteX65" fmla="*/ 1916465 w 3195530"/>
              <a:gd name="connsiteY65" fmla="*/ 7164091 h 10612860"/>
              <a:gd name="connsiteX66" fmla="*/ 1910193 w 3195530"/>
              <a:gd name="connsiteY66" fmla="*/ 6839348 h 10612860"/>
              <a:gd name="connsiteX67" fmla="*/ 1707813 w 3195530"/>
              <a:gd name="connsiteY67" fmla="*/ 6238651 h 10612860"/>
              <a:gd name="connsiteX68" fmla="*/ 1377613 w 3195530"/>
              <a:gd name="connsiteY68" fmla="*/ 7441295 h 10612860"/>
              <a:gd name="connsiteX69" fmla="*/ 1374660 w 3195530"/>
              <a:gd name="connsiteY69" fmla="*/ 7650818 h 10612860"/>
              <a:gd name="connsiteX70" fmla="*/ 1267540 w 3195530"/>
              <a:gd name="connsiteY70" fmla="*/ 7793055 h 10612860"/>
              <a:gd name="connsiteX71" fmla="*/ 1278558 w 3195530"/>
              <a:gd name="connsiteY71" fmla="*/ 7897618 h 10612860"/>
              <a:gd name="connsiteX72" fmla="*/ 1205942 w 3195530"/>
              <a:gd name="connsiteY72" fmla="*/ 8057305 h 10612860"/>
              <a:gd name="connsiteX73" fmla="*/ 1033520 w 3195530"/>
              <a:gd name="connsiteY73" fmla="*/ 9173347 h 10612860"/>
              <a:gd name="connsiteX74" fmla="*/ 1054274 w 3195530"/>
              <a:gd name="connsiteY74" fmla="*/ 9656724 h 10612860"/>
              <a:gd name="connsiteX75" fmla="*/ 990267 w 3195530"/>
              <a:gd name="connsiteY75" fmla="*/ 10063276 h 10612860"/>
              <a:gd name="connsiteX76" fmla="*/ 1368683 w 3195530"/>
              <a:gd name="connsiteY76" fmla="*/ 10442252 h 10612860"/>
              <a:gd name="connsiteX77" fmla="*/ 918876 w 3195530"/>
              <a:gd name="connsiteY77" fmla="*/ 10600044 h 10612860"/>
              <a:gd name="connsiteX78" fmla="*/ 474779 w 3195530"/>
              <a:gd name="connsiteY78" fmla="*/ 10287718 h 10612860"/>
              <a:gd name="connsiteX79" fmla="*/ 566182 w 3195530"/>
              <a:gd name="connsiteY79" fmla="*/ 10019896 h 10612860"/>
              <a:gd name="connsiteX80" fmla="*/ 460825 w 3195530"/>
              <a:gd name="connsiteY80" fmla="*/ 9692724 h 10612860"/>
              <a:gd name="connsiteX81" fmla="*/ 511587 w 3195530"/>
              <a:gd name="connsiteY81" fmla="*/ 9032388 h 10612860"/>
              <a:gd name="connsiteX82" fmla="*/ 622935 w 3195530"/>
              <a:gd name="connsiteY82" fmla="*/ 7525502 h 10612860"/>
              <a:gd name="connsiteX83" fmla="*/ 669466 w 3195530"/>
              <a:gd name="connsiteY83" fmla="*/ 7311969 h 10612860"/>
              <a:gd name="connsiteX84" fmla="*/ 689870 w 3195530"/>
              <a:gd name="connsiteY84" fmla="*/ 7037851 h 10612860"/>
              <a:gd name="connsiteX85" fmla="*/ 677180 w 3195530"/>
              <a:gd name="connsiteY85" fmla="*/ 6796735 h 10612860"/>
              <a:gd name="connsiteX86" fmla="*/ 587421 w 3195530"/>
              <a:gd name="connsiteY86" fmla="*/ 6210025 h 10612860"/>
              <a:gd name="connsiteX87" fmla="*/ 503127 w 3195530"/>
              <a:gd name="connsiteY87" fmla="*/ 5850688 h 10612860"/>
              <a:gd name="connsiteX88" fmla="*/ 304621 w 3195530"/>
              <a:gd name="connsiteY88" fmla="*/ 5601332 h 10612860"/>
              <a:gd name="connsiteX89" fmla="*/ 461987 w 3195530"/>
              <a:gd name="connsiteY89" fmla="*/ 4201579 h 10612860"/>
              <a:gd name="connsiteX90" fmla="*/ 480370 w 3195530"/>
              <a:gd name="connsiteY90" fmla="*/ 4073429 h 10612860"/>
              <a:gd name="connsiteX91" fmla="*/ 480370 w 3195530"/>
              <a:gd name="connsiteY91" fmla="*/ 4037882 h 10612860"/>
              <a:gd name="connsiteX92" fmla="*/ 430481 w 3195530"/>
              <a:gd name="connsiteY92" fmla="*/ 3966665 h 10612860"/>
              <a:gd name="connsiteX93" fmla="*/ 480370 w 3195530"/>
              <a:gd name="connsiteY93" fmla="*/ 3731366 h 10612860"/>
              <a:gd name="connsiteX94" fmla="*/ 357520 w 3195530"/>
              <a:gd name="connsiteY94" fmla="*/ 3489579 h 10612860"/>
              <a:gd name="connsiteX95" fmla="*/ 296032 w 3195530"/>
              <a:gd name="connsiteY95" fmla="*/ 3332537 h 10612860"/>
              <a:gd name="connsiteX96" fmla="*/ 312879 w 3195530"/>
              <a:gd name="connsiteY96" fmla="*/ 3170839 h 10612860"/>
              <a:gd name="connsiteX97" fmla="*/ 258721 w 3195530"/>
              <a:gd name="connsiteY97" fmla="*/ 3134915 h 10612860"/>
              <a:gd name="connsiteX98" fmla="*/ 207412 w 3195530"/>
              <a:gd name="connsiteY98" fmla="*/ 2897913 h 10612860"/>
              <a:gd name="connsiteX99" fmla="*/ 54452 w 3195530"/>
              <a:gd name="connsiteY99" fmla="*/ 2538400 h 10612860"/>
              <a:gd name="connsiteX100" fmla="*/ 9303 w 3195530"/>
              <a:gd name="connsiteY100" fmla="*/ 2186090 h 10612860"/>
              <a:gd name="connsiteX101" fmla="*/ 81583 w 3195530"/>
              <a:gd name="connsiteY101" fmla="*/ 1743638 h 10612860"/>
              <a:gd name="connsiteX102" fmla="*/ 649543 w 3195530"/>
              <a:gd name="connsiteY102" fmla="*/ 1494582 h 10612860"/>
              <a:gd name="connsiteX103" fmla="*/ 945925 w 3195530"/>
              <a:gd name="connsiteY103" fmla="*/ 1232699 h 10612860"/>
              <a:gd name="connsiteX104" fmla="*/ 952102 w 3195530"/>
              <a:gd name="connsiteY104" fmla="*/ 1238129 h 10612860"/>
              <a:gd name="connsiteX105" fmla="*/ 1453685 w 3195530"/>
              <a:gd name="connsiteY105" fmla="*/ 1885887 h 10612860"/>
              <a:gd name="connsiteX106" fmla="*/ 1302916 w 3195530"/>
              <a:gd name="connsiteY106" fmla="*/ 1712325 h 10612860"/>
              <a:gd name="connsiteX107" fmla="*/ 1505401 w 3195530"/>
              <a:gd name="connsiteY107" fmla="*/ 1530023 h 10612860"/>
              <a:gd name="connsiteX108" fmla="*/ 1518343 w 3195530"/>
              <a:gd name="connsiteY108" fmla="*/ 1530185 h 10612860"/>
              <a:gd name="connsiteX109" fmla="*/ 1411743 w 3195530"/>
              <a:gd name="connsiteY109" fmla="*/ 1476618 h 10612860"/>
              <a:gd name="connsiteX110" fmla="*/ 1132853 w 3195530"/>
              <a:gd name="connsiteY110" fmla="*/ 1356460 h 10612860"/>
              <a:gd name="connsiteX111" fmla="*/ 987224 w 3195530"/>
              <a:gd name="connsiteY111" fmla="*/ 1196250 h 10612860"/>
              <a:gd name="connsiteX112" fmla="*/ 888169 w 3195530"/>
              <a:gd name="connsiteY112" fmla="*/ 929232 h 10612860"/>
              <a:gd name="connsiteX113" fmla="*/ 827953 w 3195530"/>
              <a:gd name="connsiteY113" fmla="*/ 971350 h 10612860"/>
              <a:gd name="connsiteX114" fmla="*/ 713322 w 3195530"/>
              <a:gd name="connsiteY114" fmla="*/ 695928 h 10612860"/>
              <a:gd name="connsiteX115" fmla="*/ 783974 w 3195530"/>
              <a:gd name="connsiteY115" fmla="*/ 630038 h 10612860"/>
              <a:gd name="connsiteX116" fmla="*/ 1290800 w 3195530"/>
              <a:gd name="connsiteY116"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503020 w 3195530"/>
              <a:gd name="connsiteY36" fmla="*/ 3730889 h 10612860"/>
              <a:gd name="connsiteX37" fmla="*/ 2445357 w 3195530"/>
              <a:gd name="connsiteY37" fmla="*/ 3730903 h 10612860"/>
              <a:gd name="connsiteX38" fmla="*/ 2445357 w 3195530"/>
              <a:gd name="connsiteY38" fmla="*/ 3964866 h 10612860"/>
              <a:gd name="connsiteX39" fmla="*/ 2459686 w 3195530"/>
              <a:gd name="connsiteY39" fmla="*/ 3964866 h 10612860"/>
              <a:gd name="connsiteX40" fmla="*/ 2445358 w 3195530"/>
              <a:gd name="connsiteY40" fmla="*/ 3916228 h 10612860"/>
              <a:gd name="connsiteX41" fmla="*/ 2469021 w 3195530"/>
              <a:gd name="connsiteY41" fmla="*/ 4013875 h 10612860"/>
              <a:gd name="connsiteX42" fmla="*/ 2974950 w 3195530"/>
              <a:gd name="connsiteY42" fmla="*/ 5593332 h 10612860"/>
              <a:gd name="connsiteX43" fmla="*/ 2708419 w 3195530"/>
              <a:gd name="connsiteY43" fmla="*/ 5730659 h 10612860"/>
              <a:gd name="connsiteX44" fmla="*/ 2736752 w 3195530"/>
              <a:gd name="connsiteY44" fmla="*/ 6385004 h 10612860"/>
              <a:gd name="connsiteX45" fmla="*/ 2718427 w 3195530"/>
              <a:gd name="connsiteY45" fmla="*/ 7009774 h 10612860"/>
              <a:gd name="connsiteX46" fmla="*/ 2690545 w 3195530"/>
              <a:gd name="connsiteY46" fmla="*/ 7429203 h 10612860"/>
              <a:gd name="connsiteX47" fmla="*/ 2595054 w 3195530"/>
              <a:gd name="connsiteY47" fmla="*/ 7760350 h 10612860"/>
              <a:gd name="connsiteX48" fmla="*/ 2500175 w 3195530"/>
              <a:gd name="connsiteY48" fmla="*/ 7873515 h 10612860"/>
              <a:gd name="connsiteX49" fmla="*/ 2483431 w 3195530"/>
              <a:gd name="connsiteY49" fmla="*/ 8113645 h 10612860"/>
              <a:gd name="connsiteX50" fmla="*/ 2412136 w 3195530"/>
              <a:gd name="connsiteY50" fmla="*/ 8776730 h 10612860"/>
              <a:gd name="connsiteX51" fmla="*/ 2380366 w 3195530"/>
              <a:gd name="connsiteY51" fmla="*/ 9173347 h 10612860"/>
              <a:gd name="connsiteX52" fmla="*/ 2396889 w 3195530"/>
              <a:gd name="connsiteY52" fmla="*/ 9467957 h 10612860"/>
              <a:gd name="connsiteX53" fmla="*/ 2454833 w 3195530"/>
              <a:gd name="connsiteY53" fmla="*/ 9613145 h 10612860"/>
              <a:gd name="connsiteX54" fmla="*/ 2424209 w 3195530"/>
              <a:gd name="connsiteY54" fmla="*/ 9804339 h 10612860"/>
              <a:gd name="connsiteX55" fmla="*/ 3134866 w 3195530"/>
              <a:gd name="connsiteY55" fmla="*/ 10341562 h 10612860"/>
              <a:gd name="connsiteX56" fmla="*/ 3160024 w 3195530"/>
              <a:gd name="connsiteY56" fmla="*/ 10564964 h 10612860"/>
              <a:gd name="connsiteX57" fmla="*/ 2531417 w 3195530"/>
              <a:gd name="connsiteY57" fmla="*/ 10550290 h 10612860"/>
              <a:gd name="connsiteX58" fmla="*/ 1876236 w 3195530"/>
              <a:gd name="connsiteY58" fmla="*/ 10303490 h 10612860"/>
              <a:gd name="connsiteX59" fmla="*/ 1861870 w 3195530"/>
              <a:gd name="connsiteY59" fmla="*/ 10020777 h 10612860"/>
              <a:gd name="connsiteX60" fmla="*/ 1835213 w 3195530"/>
              <a:gd name="connsiteY60" fmla="*/ 9894183 h 10612860"/>
              <a:gd name="connsiteX61" fmla="*/ 1882681 w 3195530"/>
              <a:gd name="connsiteY61" fmla="*/ 9589781 h 10612860"/>
              <a:gd name="connsiteX62" fmla="*/ 1802386 w 3195530"/>
              <a:gd name="connsiteY62" fmla="*/ 9334796 h 10612860"/>
              <a:gd name="connsiteX63" fmla="*/ 1800887 w 3195530"/>
              <a:gd name="connsiteY63" fmla="*/ 8152789 h 10612860"/>
              <a:gd name="connsiteX64" fmla="*/ 1935942 w 3195530"/>
              <a:gd name="connsiteY64" fmla="*/ 7506024 h 10612860"/>
              <a:gd name="connsiteX65" fmla="*/ 1876110 w 3195530"/>
              <a:gd name="connsiteY65" fmla="*/ 7319701 h 10612860"/>
              <a:gd name="connsiteX66" fmla="*/ 1916465 w 3195530"/>
              <a:gd name="connsiteY66" fmla="*/ 7164091 h 10612860"/>
              <a:gd name="connsiteX67" fmla="*/ 1910193 w 3195530"/>
              <a:gd name="connsiteY67" fmla="*/ 6839348 h 10612860"/>
              <a:gd name="connsiteX68" fmla="*/ 1707813 w 3195530"/>
              <a:gd name="connsiteY68" fmla="*/ 6238651 h 10612860"/>
              <a:gd name="connsiteX69" fmla="*/ 1377613 w 3195530"/>
              <a:gd name="connsiteY69" fmla="*/ 7441295 h 10612860"/>
              <a:gd name="connsiteX70" fmla="*/ 1374660 w 3195530"/>
              <a:gd name="connsiteY70" fmla="*/ 7650818 h 10612860"/>
              <a:gd name="connsiteX71" fmla="*/ 1267540 w 3195530"/>
              <a:gd name="connsiteY71" fmla="*/ 7793055 h 10612860"/>
              <a:gd name="connsiteX72" fmla="*/ 1278558 w 3195530"/>
              <a:gd name="connsiteY72" fmla="*/ 7897618 h 10612860"/>
              <a:gd name="connsiteX73" fmla="*/ 1205942 w 3195530"/>
              <a:gd name="connsiteY73" fmla="*/ 8057305 h 10612860"/>
              <a:gd name="connsiteX74" fmla="*/ 1033520 w 3195530"/>
              <a:gd name="connsiteY74" fmla="*/ 9173347 h 10612860"/>
              <a:gd name="connsiteX75" fmla="*/ 1054274 w 3195530"/>
              <a:gd name="connsiteY75" fmla="*/ 9656724 h 10612860"/>
              <a:gd name="connsiteX76" fmla="*/ 990267 w 3195530"/>
              <a:gd name="connsiteY76" fmla="*/ 10063276 h 10612860"/>
              <a:gd name="connsiteX77" fmla="*/ 1368683 w 3195530"/>
              <a:gd name="connsiteY77" fmla="*/ 10442252 h 10612860"/>
              <a:gd name="connsiteX78" fmla="*/ 918876 w 3195530"/>
              <a:gd name="connsiteY78" fmla="*/ 10600044 h 10612860"/>
              <a:gd name="connsiteX79" fmla="*/ 474779 w 3195530"/>
              <a:gd name="connsiteY79" fmla="*/ 10287718 h 10612860"/>
              <a:gd name="connsiteX80" fmla="*/ 566182 w 3195530"/>
              <a:gd name="connsiteY80" fmla="*/ 10019896 h 10612860"/>
              <a:gd name="connsiteX81" fmla="*/ 460825 w 3195530"/>
              <a:gd name="connsiteY81" fmla="*/ 9692724 h 10612860"/>
              <a:gd name="connsiteX82" fmla="*/ 511587 w 3195530"/>
              <a:gd name="connsiteY82" fmla="*/ 9032388 h 10612860"/>
              <a:gd name="connsiteX83" fmla="*/ 622935 w 3195530"/>
              <a:gd name="connsiteY83" fmla="*/ 7525502 h 10612860"/>
              <a:gd name="connsiteX84" fmla="*/ 669466 w 3195530"/>
              <a:gd name="connsiteY84" fmla="*/ 7311969 h 10612860"/>
              <a:gd name="connsiteX85" fmla="*/ 689870 w 3195530"/>
              <a:gd name="connsiteY85" fmla="*/ 7037851 h 10612860"/>
              <a:gd name="connsiteX86" fmla="*/ 677180 w 3195530"/>
              <a:gd name="connsiteY86" fmla="*/ 6796735 h 10612860"/>
              <a:gd name="connsiteX87" fmla="*/ 587421 w 3195530"/>
              <a:gd name="connsiteY87" fmla="*/ 6210025 h 10612860"/>
              <a:gd name="connsiteX88" fmla="*/ 503127 w 3195530"/>
              <a:gd name="connsiteY88" fmla="*/ 5850688 h 10612860"/>
              <a:gd name="connsiteX89" fmla="*/ 304621 w 3195530"/>
              <a:gd name="connsiteY89" fmla="*/ 5601332 h 10612860"/>
              <a:gd name="connsiteX90" fmla="*/ 461987 w 3195530"/>
              <a:gd name="connsiteY90" fmla="*/ 4201579 h 10612860"/>
              <a:gd name="connsiteX91" fmla="*/ 480370 w 3195530"/>
              <a:gd name="connsiteY91" fmla="*/ 4073429 h 10612860"/>
              <a:gd name="connsiteX92" fmla="*/ 480370 w 3195530"/>
              <a:gd name="connsiteY92" fmla="*/ 4037882 h 10612860"/>
              <a:gd name="connsiteX93" fmla="*/ 430481 w 3195530"/>
              <a:gd name="connsiteY93" fmla="*/ 3966665 h 10612860"/>
              <a:gd name="connsiteX94" fmla="*/ 480370 w 3195530"/>
              <a:gd name="connsiteY94" fmla="*/ 3731366 h 10612860"/>
              <a:gd name="connsiteX95" fmla="*/ 357520 w 3195530"/>
              <a:gd name="connsiteY95" fmla="*/ 3489579 h 10612860"/>
              <a:gd name="connsiteX96" fmla="*/ 296032 w 3195530"/>
              <a:gd name="connsiteY96" fmla="*/ 3332537 h 10612860"/>
              <a:gd name="connsiteX97" fmla="*/ 312879 w 3195530"/>
              <a:gd name="connsiteY97" fmla="*/ 3170839 h 10612860"/>
              <a:gd name="connsiteX98" fmla="*/ 258721 w 3195530"/>
              <a:gd name="connsiteY98" fmla="*/ 3134915 h 10612860"/>
              <a:gd name="connsiteX99" fmla="*/ 207412 w 3195530"/>
              <a:gd name="connsiteY99" fmla="*/ 2897913 h 10612860"/>
              <a:gd name="connsiteX100" fmla="*/ 54452 w 3195530"/>
              <a:gd name="connsiteY100" fmla="*/ 2538400 h 10612860"/>
              <a:gd name="connsiteX101" fmla="*/ 9303 w 3195530"/>
              <a:gd name="connsiteY101" fmla="*/ 2186090 h 10612860"/>
              <a:gd name="connsiteX102" fmla="*/ 81583 w 3195530"/>
              <a:gd name="connsiteY102" fmla="*/ 1743638 h 10612860"/>
              <a:gd name="connsiteX103" fmla="*/ 649543 w 3195530"/>
              <a:gd name="connsiteY103" fmla="*/ 1494582 h 10612860"/>
              <a:gd name="connsiteX104" fmla="*/ 945925 w 3195530"/>
              <a:gd name="connsiteY104" fmla="*/ 1232699 h 10612860"/>
              <a:gd name="connsiteX105" fmla="*/ 952102 w 3195530"/>
              <a:gd name="connsiteY105" fmla="*/ 1238129 h 10612860"/>
              <a:gd name="connsiteX106" fmla="*/ 1453685 w 3195530"/>
              <a:gd name="connsiteY106" fmla="*/ 1885887 h 10612860"/>
              <a:gd name="connsiteX107" fmla="*/ 1302916 w 3195530"/>
              <a:gd name="connsiteY107" fmla="*/ 1712325 h 10612860"/>
              <a:gd name="connsiteX108" fmla="*/ 1505401 w 3195530"/>
              <a:gd name="connsiteY108" fmla="*/ 1530023 h 10612860"/>
              <a:gd name="connsiteX109" fmla="*/ 1518343 w 3195530"/>
              <a:gd name="connsiteY109" fmla="*/ 1530185 h 10612860"/>
              <a:gd name="connsiteX110" fmla="*/ 1411743 w 3195530"/>
              <a:gd name="connsiteY110" fmla="*/ 1476618 h 10612860"/>
              <a:gd name="connsiteX111" fmla="*/ 1132853 w 3195530"/>
              <a:gd name="connsiteY111" fmla="*/ 1356460 h 10612860"/>
              <a:gd name="connsiteX112" fmla="*/ 987224 w 3195530"/>
              <a:gd name="connsiteY112" fmla="*/ 1196250 h 10612860"/>
              <a:gd name="connsiteX113" fmla="*/ 888169 w 3195530"/>
              <a:gd name="connsiteY113" fmla="*/ 929232 h 10612860"/>
              <a:gd name="connsiteX114" fmla="*/ 827953 w 3195530"/>
              <a:gd name="connsiteY114" fmla="*/ 971350 h 10612860"/>
              <a:gd name="connsiteX115" fmla="*/ 713322 w 3195530"/>
              <a:gd name="connsiteY115" fmla="*/ 695928 h 10612860"/>
              <a:gd name="connsiteX116" fmla="*/ 783974 w 3195530"/>
              <a:gd name="connsiteY116" fmla="*/ 630038 h 10612860"/>
              <a:gd name="connsiteX117" fmla="*/ 1290800 w 3195530"/>
              <a:gd name="connsiteY117"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503020 w 3195530"/>
              <a:gd name="connsiteY36" fmla="*/ 3730889 h 10612860"/>
              <a:gd name="connsiteX37" fmla="*/ 2445357 w 3195530"/>
              <a:gd name="connsiteY37" fmla="*/ 3730903 h 10612860"/>
              <a:gd name="connsiteX38" fmla="*/ 2445357 w 3195530"/>
              <a:gd name="connsiteY38" fmla="*/ 3964866 h 10612860"/>
              <a:gd name="connsiteX39" fmla="*/ 2459686 w 3195530"/>
              <a:gd name="connsiteY39" fmla="*/ 3964866 h 10612860"/>
              <a:gd name="connsiteX40" fmla="*/ 2469021 w 3195530"/>
              <a:gd name="connsiteY40" fmla="*/ 4013875 h 10612860"/>
              <a:gd name="connsiteX41" fmla="*/ 2974950 w 3195530"/>
              <a:gd name="connsiteY41" fmla="*/ 5593332 h 10612860"/>
              <a:gd name="connsiteX42" fmla="*/ 2708419 w 3195530"/>
              <a:gd name="connsiteY42" fmla="*/ 5730659 h 10612860"/>
              <a:gd name="connsiteX43" fmla="*/ 2736752 w 3195530"/>
              <a:gd name="connsiteY43" fmla="*/ 6385004 h 10612860"/>
              <a:gd name="connsiteX44" fmla="*/ 2718427 w 3195530"/>
              <a:gd name="connsiteY44" fmla="*/ 7009774 h 10612860"/>
              <a:gd name="connsiteX45" fmla="*/ 2690545 w 3195530"/>
              <a:gd name="connsiteY45" fmla="*/ 7429203 h 10612860"/>
              <a:gd name="connsiteX46" fmla="*/ 2595054 w 3195530"/>
              <a:gd name="connsiteY46" fmla="*/ 7760350 h 10612860"/>
              <a:gd name="connsiteX47" fmla="*/ 2500175 w 3195530"/>
              <a:gd name="connsiteY47" fmla="*/ 7873515 h 10612860"/>
              <a:gd name="connsiteX48" fmla="*/ 2483431 w 3195530"/>
              <a:gd name="connsiteY48" fmla="*/ 8113645 h 10612860"/>
              <a:gd name="connsiteX49" fmla="*/ 2412136 w 3195530"/>
              <a:gd name="connsiteY49" fmla="*/ 8776730 h 10612860"/>
              <a:gd name="connsiteX50" fmla="*/ 2380366 w 3195530"/>
              <a:gd name="connsiteY50" fmla="*/ 9173347 h 10612860"/>
              <a:gd name="connsiteX51" fmla="*/ 2396889 w 3195530"/>
              <a:gd name="connsiteY51" fmla="*/ 9467957 h 10612860"/>
              <a:gd name="connsiteX52" fmla="*/ 2454833 w 3195530"/>
              <a:gd name="connsiteY52" fmla="*/ 9613145 h 10612860"/>
              <a:gd name="connsiteX53" fmla="*/ 2424209 w 3195530"/>
              <a:gd name="connsiteY53" fmla="*/ 9804339 h 10612860"/>
              <a:gd name="connsiteX54" fmla="*/ 3134866 w 3195530"/>
              <a:gd name="connsiteY54" fmla="*/ 10341562 h 10612860"/>
              <a:gd name="connsiteX55" fmla="*/ 3160024 w 3195530"/>
              <a:gd name="connsiteY55" fmla="*/ 10564964 h 10612860"/>
              <a:gd name="connsiteX56" fmla="*/ 2531417 w 3195530"/>
              <a:gd name="connsiteY56" fmla="*/ 10550290 h 10612860"/>
              <a:gd name="connsiteX57" fmla="*/ 1876236 w 3195530"/>
              <a:gd name="connsiteY57" fmla="*/ 10303490 h 10612860"/>
              <a:gd name="connsiteX58" fmla="*/ 1861870 w 3195530"/>
              <a:gd name="connsiteY58" fmla="*/ 10020777 h 10612860"/>
              <a:gd name="connsiteX59" fmla="*/ 1835213 w 3195530"/>
              <a:gd name="connsiteY59" fmla="*/ 9894183 h 10612860"/>
              <a:gd name="connsiteX60" fmla="*/ 1882681 w 3195530"/>
              <a:gd name="connsiteY60" fmla="*/ 9589781 h 10612860"/>
              <a:gd name="connsiteX61" fmla="*/ 1802386 w 3195530"/>
              <a:gd name="connsiteY61" fmla="*/ 9334796 h 10612860"/>
              <a:gd name="connsiteX62" fmla="*/ 1800887 w 3195530"/>
              <a:gd name="connsiteY62" fmla="*/ 8152789 h 10612860"/>
              <a:gd name="connsiteX63" fmla="*/ 1935942 w 3195530"/>
              <a:gd name="connsiteY63" fmla="*/ 7506024 h 10612860"/>
              <a:gd name="connsiteX64" fmla="*/ 1876110 w 3195530"/>
              <a:gd name="connsiteY64" fmla="*/ 7319701 h 10612860"/>
              <a:gd name="connsiteX65" fmla="*/ 1916465 w 3195530"/>
              <a:gd name="connsiteY65" fmla="*/ 7164091 h 10612860"/>
              <a:gd name="connsiteX66" fmla="*/ 1910193 w 3195530"/>
              <a:gd name="connsiteY66" fmla="*/ 6839348 h 10612860"/>
              <a:gd name="connsiteX67" fmla="*/ 1707813 w 3195530"/>
              <a:gd name="connsiteY67" fmla="*/ 6238651 h 10612860"/>
              <a:gd name="connsiteX68" fmla="*/ 1377613 w 3195530"/>
              <a:gd name="connsiteY68" fmla="*/ 7441295 h 10612860"/>
              <a:gd name="connsiteX69" fmla="*/ 1374660 w 3195530"/>
              <a:gd name="connsiteY69" fmla="*/ 7650818 h 10612860"/>
              <a:gd name="connsiteX70" fmla="*/ 1267540 w 3195530"/>
              <a:gd name="connsiteY70" fmla="*/ 7793055 h 10612860"/>
              <a:gd name="connsiteX71" fmla="*/ 1278558 w 3195530"/>
              <a:gd name="connsiteY71" fmla="*/ 7897618 h 10612860"/>
              <a:gd name="connsiteX72" fmla="*/ 1205942 w 3195530"/>
              <a:gd name="connsiteY72" fmla="*/ 8057305 h 10612860"/>
              <a:gd name="connsiteX73" fmla="*/ 1033520 w 3195530"/>
              <a:gd name="connsiteY73" fmla="*/ 9173347 h 10612860"/>
              <a:gd name="connsiteX74" fmla="*/ 1054274 w 3195530"/>
              <a:gd name="connsiteY74" fmla="*/ 9656724 h 10612860"/>
              <a:gd name="connsiteX75" fmla="*/ 990267 w 3195530"/>
              <a:gd name="connsiteY75" fmla="*/ 10063276 h 10612860"/>
              <a:gd name="connsiteX76" fmla="*/ 1368683 w 3195530"/>
              <a:gd name="connsiteY76" fmla="*/ 10442252 h 10612860"/>
              <a:gd name="connsiteX77" fmla="*/ 918876 w 3195530"/>
              <a:gd name="connsiteY77" fmla="*/ 10600044 h 10612860"/>
              <a:gd name="connsiteX78" fmla="*/ 474779 w 3195530"/>
              <a:gd name="connsiteY78" fmla="*/ 10287718 h 10612860"/>
              <a:gd name="connsiteX79" fmla="*/ 566182 w 3195530"/>
              <a:gd name="connsiteY79" fmla="*/ 10019896 h 10612860"/>
              <a:gd name="connsiteX80" fmla="*/ 460825 w 3195530"/>
              <a:gd name="connsiteY80" fmla="*/ 9692724 h 10612860"/>
              <a:gd name="connsiteX81" fmla="*/ 511587 w 3195530"/>
              <a:gd name="connsiteY81" fmla="*/ 9032388 h 10612860"/>
              <a:gd name="connsiteX82" fmla="*/ 622935 w 3195530"/>
              <a:gd name="connsiteY82" fmla="*/ 7525502 h 10612860"/>
              <a:gd name="connsiteX83" fmla="*/ 669466 w 3195530"/>
              <a:gd name="connsiteY83" fmla="*/ 7311969 h 10612860"/>
              <a:gd name="connsiteX84" fmla="*/ 689870 w 3195530"/>
              <a:gd name="connsiteY84" fmla="*/ 7037851 h 10612860"/>
              <a:gd name="connsiteX85" fmla="*/ 677180 w 3195530"/>
              <a:gd name="connsiteY85" fmla="*/ 6796735 h 10612860"/>
              <a:gd name="connsiteX86" fmla="*/ 587421 w 3195530"/>
              <a:gd name="connsiteY86" fmla="*/ 6210025 h 10612860"/>
              <a:gd name="connsiteX87" fmla="*/ 503127 w 3195530"/>
              <a:gd name="connsiteY87" fmla="*/ 5850688 h 10612860"/>
              <a:gd name="connsiteX88" fmla="*/ 304621 w 3195530"/>
              <a:gd name="connsiteY88" fmla="*/ 5601332 h 10612860"/>
              <a:gd name="connsiteX89" fmla="*/ 461987 w 3195530"/>
              <a:gd name="connsiteY89" fmla="*/ 4201579 h 10612860"/>
              <a:gd name="connsiteX90" fmla="*/ 480370 w 3195530"/>
              <a:gd name="connsiteY90" fmla="*/ 4073429 h 10612860"/>
              <a:gd name="connsiteX91" fmla="*/ 480370 w 3195530"/>
              <a:gd name="connsiteY91" fmla="*/ 4037882 h 10612860"/>
              <a:gd name="connsiteX92" fmla="*/ 430481 w 3195530"/>
              <a:gd name="connsiteY92" fmla="*/ 3966665 h 10612860"/>
              <a:gd name="connsiteX93" fmla="*/ 480370 w 3195530"/>
              <a:gd name="connsiteY93" fmla="*/ 3731366 h 10612860"/>
              <a:gd name="connsiteX94" fmla="*/ 357520 w 3195530"/>
              <a:gd name="connsiteY94" fmla="*/ 3489579 h 10612860"/>
              <a:gd name="connsiteX95" fmla="*/ 296032 w 3195530"/>
              <a:gd name="connsiteY95" fmla="*/ 3332537 h 10612860"/>
              <a:gd name="connsiteX96" fmla="*/ 312879 w 3195530"/>
              <a:gd name="connsiteY96" fmla="*/ 3170839 h 10612860"/>
              <a:gd name="connsiteX97" fmla="*/ 258721 w 3195530"/>
              <a:gd name="connsiteY97" fmla="*/ 3134915 h 10612860"/>
              <a:gd name="connsiteX98" fmla="*/ 207412 w 3195530"/>
              <a:gd name="connsiteY98" fmla="*/ 2897913 h 10612860"/>
              <a:gd name="connsiteX99" fmla="*/ 54452 w 3195530"/>
              <a:gd name="connsiteY99" fmla="*/ 2538400 h 10612860"/>
              <a:gd name="connsiteX100" fmla="*/ 9303 w 3195530"/>
              <a:gd name="connsiteY100" fmla="*/ 2186090 h 10612860"/>
              <a:gd name="connsiteX101" fmla="*/ 81583 w 3195530"/>
              <a:gd name="connsiteY101" fmla="*/ 1743638 h 10612860"/>
              <a:gd name="connsiteX102" fmla="*/ 649543 w 3195530"/>
              <a:gd name="connsiteY102" fmla="*/ 1494582 h 10612860"/>
              <a:gd name="connsiteX103" fmla="*/ 945925 w 3195530"/>
              <a:gd name="connsiteY103" fmla="*/ 1232699 h 10612860"/>
              <a:gd name="connsiteX104" fmla="*/ 952102 w 3195530"/>
              <a:gd name="connsiteY104" fmla="*/ 1238129 h 10612860"/>
              <a:gd name="connsiteX105" fmla="*/ 1453685 w 3195530"/>
              <a:gd name="connsiteY105" fmla="*/ 1885887 h 10612860"/>
              <a:gd name="connsiteX106" fmla="*/ 1302916 w 3195530"/>
              <a:gd name="connsiteY106" fmla="*/ 1712325 h 10612860"/>
              <a:gd name="connsiteX107" fmla="*/ 1505401 w 3195530"/>
              <a:gd name="connsiteY107" fmla="*/ 1530023 h 10612860"/>
              <a:gd name="connsiteX108" fmla="*/ 1518343 w 3195530"/>
              <a:gd name="connsiteY108" fmla="*/ 1530185 h 10612860"/>
              <a:gd name="connsiteX109" fmla="*/ 1411743 w 3195530"/>
              <a:gd name="connsiteY109" fmla="*/ 1476618 h 10612860"/>
              <a:gd name="connsiteX110" fmla="*/ 1132853 w 3195530"/>
              <a:gd name="connsiteY110" fmla="*/ 1356460 h 10612860"/>
              <a:gd name="connsiteX111" fmla="*/ 987224 w 3195530"/>
              <a:gd name="connsiteY111" fmla="*/ 1196250 h 10612860"/>
              <a:gd name="connsiteX112" fmla="*/ 888169 w 3195530"/>
              <a:gd name="connsiteY112" fmla="*/ 929232 h 10612860"/>
              <a:gd name="connsiteX113" fmla="*/ 827953 w 3195530"/>
              <a:gd name="connsiteY113" fmla="*/ 971350 h 10612860"/>
              <a:gd name="connsiteX114" fmla="*/ 713322 w 3195530"/>
              <a:gd name="connsiteY114" fmla="*/ 695928 h 10612860"/>
              <a:gd name="connsiteX115" fmla="*/ 783974 w 3195530"/>
              <a:gd name="connsiteY115" fmla="*/ 630038 h 10612860"/>
              <a:gd name="connsiteX116" fmla="*/ 1290800 w 3195530"/>
              <a:gd name="connsiteY116"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503020 w 3195530"/>
              <a:gd name="connsiteY36" fmla="*/ 3730889 h 10612860"/>
              <a:gd name="connsiteX37" fmla="*/ 2445357 w 3195530"/>
              <a:gd name="connsiteY37" fmla="*/ 3730903 h 10612860"/>
              <a:gd name="connsiteX38" fmla="*/ 2445357 w 3195530"/>
              <a:gd name="connsiteY38" fmla="*/ 3964866 h 10612860"/>
              <a:gd name="connsiteX39" fmla="*/ 2469021 w 3195530"/>
              <a:gd name="connsiteY39" fmla="*/ 4013875 h 10612860"/>
              <a:gd name="connsiteX40" fmla="*/ 2974950 w 3195530"/>
              <a:gd name="connsiteY40" fmla="*/ 5593332 h 10612860"/>
              <a:gd name="connsiteX41" fmla="*/ 2708419 w 3195530"/>
              <a:gd name="connsiteY41" fmla="*/ 5730659 h 10612860"/>
              <a:gd name="connsiteX42" fmla="*/ 2736752 w 3195530"/>
              <a:gd name="connsiteY42" fmla="*/ 6385004 h 10612860"/>
              <a:gd name="connsiteX43" fmla="*/ 2718427 w 3195530"/>
              <a:gd name="connsiteY43" fmla="*/ 7009774 h 10612860"/>
              <a:gd name="connsiteX44" fmla="*/ 2690545 w 3195530"/>
              <a:gd name="connsiteY44" fmla="*/ 7429203 h 10612860"/>
              <a:gd name="connsiteX45" fmla="*/ 2595054 w 3195530"/>
              <a:gd name="connsiteY45" fmla="*/ 7760350 h 10612860"/>
              <a:gd name="connsiteX46" fmla="*/ 2500175 w 3195530"/>
              <a:gd name="connsiteY46" fmla="*/ 7873515 h 10612860"/>
              <a:gd name="connsiteX47" fmla="*/ 2483431 w 3195530"/>
              <a:gd name="connsiteY47" fmla="*/ 8113645 h 10612860"/>
              <a:gd name="connsiteX48" fmla="*/ 2412136 w 3195530"/>
              <a:gd name="connsiteY48" fmla="*/ 8776730 h 10612860"/>
              <a:gd name="connsiteX49" fmla="*/ 2380366 w 3195530"/>
              <a:gd name="connsiteY49" fmla="*/ 9173347 h 10612860"/>
              <a:gd name="connsiteX50" fmla="*/ 2396889 w 3195530"/>
              <a:gd name="connsiteY50" fmla="*/ 9467957 h 10612860"/>
              <a:gd name="connsiteX51" fmla="*/ 2454833 w 3195530"/>
              <a:gd name="connsiteY51" fmla="*/ 9613145 h 10612860"/>
              <a:gd name="connsiteX52" fmla="*/ 2424209 w 3195530"/>
              <a:gd name="connsiteY52" fmla="*/ 9804339 h 10612860"/>
              <a:gd name="connsiteX53" fmla="*/ 3134866 w 3195530"/>
              <a:gd name="connsiteY53" fmla="*/ 10341562 h 10612860"/>
              <a:gd name="connsiteX54" fmla="*/ 3160024 w 3195530"/>
              <a:gd name="connsiteY54" fmla="*/ 10564964 h 10612860"/>
              <a:gd name="connsiteX55" fmla="*/ 2531417 w 3195530"/>
              <a:gd name="connsiteY55" fmla="*/ 10550290 h 10612860"/>
              <a:gd name="connsiteX56" fmla="*/ 1876236 w 3195530"/>
              <a:gd name="connsiteY56" fmla="*/ 10303490 h 10612860"/>
              <a:gd name="connsiteX57" fmla="*/ 1861870 w 3195530"/>
              <a:gd name="connsiteY57" fmla="*/ 10020777 h 10612860"/>
              <a:gd name="connsiteX58" fmla="*/ 1835213 w 3195530"/>
              <a:gd name="connsiteY58" fmla="*/ 9894183 h 10612860"/>
              <a:gd name="connsiteX59" fmla="*/ 1882681 w 3195530"/>
              <a:gd name="connsiteY59" fmla="*/ 9589781 h 10612860"/>
              <a:gd name="connsiteX60" fmla="*/ 1802386 w 3195530"/>
              <a:gd name="connsiteY60" fmla="*/ 9334796 h 10612860"/>
              <a:gd name="connsiteX61" fmla="*/ 1800887 w 3195530"/>
              <a:gd name="connsiteY61" fmla="*/ 8152789 h 10612860"/>
              <a:gd name="connsiteX62" fmla="*/ 1935942 w 3195530"/>
              <a:gd name="connsiteY62" fmla="*/ 7506024 h 10612860"/>
              <a:gd name="connsiteX63" fmla="*/ 1876110 w 3195530"/>
              <a:gd name="connsiteY63" fmla="*/ 7319701 h 10612860"/>
              <a:gd name="connsiteX64" fmla="*/ 1916465 w 3195530"/>
              <a:gd name="connsiteY64" fmla="*/ 7164091 h 10612860"/>
              <a:gd name="connsiteX65" fmla="*/ 1910193 w 3195530"/>
              <a:gd name="connsiteY65" fmla="*/ 6839348 h 10612860"/>
              <a:gd name="connsiteX66" fmla="*/ 1707813 w 3195530"/>
              <a:gd name="connsiteY66" fmla="*/ 6238651 h 10612860"/>
              <a:gd name="connsiteX67" fmla="*/ 1377613 w 3195530"/>
              <a:gd name="connsiteY67" fmla="*/ 7441295 h 10612860"/>
              <a:gd name="connsiteX68" fmla="*/ 1374660 w 3195530"/>
              <a:gd name="connsiteY68" fmla="*/ 7650818 h 10612860"/>
              <a:gd name="connsiteX69" fmla="*/ 1267540 w 3195530"/>
              <a:gd name="connsiteY69" fmla="*/ 7793055 h 10612860"/>
              <a:gd name="connsiteX70" fmla="*/ 1278558 w 3195530"/>
              <a:gd name="connsiteY70" fmla="*/ 7897618 h 10612860"/>
              <a:gd name="connsiteX71" fmla="*/ 1205942 w 3195530"/>
              <a:gd name="connsiteY71" fmla="*/ 8057305 h 10612860"/>
              <a:gd name="connsiteX72" fmla="*/ 1033520 w 3195530"/>
              <a:gd name="connsiteY72" fmla="*/ 9173347 h 10612860"/>
              <a:gd name="connsiteX73" fmla="*/ 1054274 w 3195530"/>
              <a:gd name="connsiteY73" fmla="*/ 9656724 h 10612860"/>
              <a:gd name="connsiteX74" fmla="*/ 990267 w 3195530"/>
              <a:gd name="connsiteY74" fmla="*/ 10063276 h 10612860"/>
              <a:gd name="connsiteX75" fmla="*/ 1368683 w 3195530"/>
              <a:gd name="connsiteY75" fmla="*/ 10442252 h 10612860"/>
              <a:gd name="connsiteX76" fmla="*/ 918876 w 3195530"/>
              <a:gd name="connsiteY76" fmla="*/ 10600044 h 10612860"/>
              <a:gd name="connsiteX77" fmla="*/ 474779 w 3195530"/>
              <a:gd name="connsiteY77" fmla="*/ 10287718 h 10612860"/>
              <a:gd name="connsiteX78" fmla="*/ 566182 w 3195530"/>
              <a:gd name="connsiteY78" fmla="*/ 10019896 h 10612860"/>
              <a:gd name="connsiteX79" fmla="*/ 460825 w 3195530"/>
              <a:gd name="connsiteY79" fmla="*/ 9692724 h 10612860"/>
              <a:gd name="connsiteX80" fmla="*/ 511587 w 3195530"/>
              <a:gd name="connsiteY80" fmla="*/ 9032388 h 10612860"/>
              <a:gd name="connsiteX81" fmla="*/ 622935 w 3195530"/>
              <a:gd name="connsiteY81" fmla="*/ 7525502 h 10612860"/>
              <a:gd name="connsiteX82" fmla="*/ 669466 w 3195530"/>
              <a:gd name="connsiteY82" fmla="*/ 7311969 h 10612860"/>
              <a:gd name="connsiteX83" fmla="*/ 689870 w 3195530"/>
              <a:gd name="connsiteY83" fmla="*/ 7037851 h 10612860"/>
              <a:gd name="connsiteX84" fmla="*/ 677180 w 3195530"/>
              <a:gd name="connsiteY84" fmla="*/ 6796735 h 10612860"/>
              <a:gd name="connsiteX85" fmla="*/ 587421 w 3195530"/>
              <a:gd name="connsiteY85" fmla="*/ 6210025 h 10612860"/>
              <a:gd name="connsiteX86" fmla="*/ 503127 w 3195530"/>
              <a:gd name="connsiteY86" fmla="*/ 5850688 h 10612860"/>
              <a:gd name="connsiteX87" fmla="*/ 304621 w 3195530"/>
              <a:gd name="connsiteY87" fmla="*/ 5601332 h 10612860"/>
              <a:gd name="connsiteX88" fmla="*/ 461987 w 3195530"/>
              <a:gd name="connsiteY88" fmla="*/ 4201579 h 10612860"/>
              <a:gd name="connsiteX89" fmla="*/ 480370 w 3195530"/>
              <a:gd name="connsiteY89" fmla="*/ 4073429 h 10612860"/>
              <a:gd name="connsiteX90" fmla="*/ 480370 w 3195530"/>
              <a:gd name="connsiteY90" fmla="*/ 4037882 h 10612860"/>
              <a:gd name="connsiteX91" fmla="*/ 430481 w 3195530"/>
              <a:gd name="connsiteY91" fmla="*/ 3966665 h 10612860"/>
              <a:gd name="connsiteX92" fmla="*/ 480370 w 3195530"/>
              <a:gd name="connsiteY92" fmla="*/ 3731366 h 10612860"/>
              <a:gd name="connsiteX93" fmla="*/ 357520 w 3195530"/>
              <a:gd name="connsiteY93" fmla="*/ 3489579 h 10612860"/>
              <a:gd name="connsiteX94" fmla="*/ 296032 w 3195530"/>
              <a:gd name="connsiteY94" fmla="*/ 3332537 h 10612860"/>
              <a:gd name="connsiteX95" fmla="*/ 312879 w 3195530"/>
              <a:gd name="connsiteY95" fmla="*/ 3170839 h 10612860"/>
              <a:gd name="connsiteX96" fmla="*/ 258721 w 3195530"/>
              <a:gd name="connsiteY96" fmla="*/ 3134915 h 10612860"/>
              <a:gd name="connsiteX97" fmla="*/ 207412 w 3195530"/>
              <a:gd name="connsiteY97" fmla="*/ 2897913 h 10612860"/>
              <a:gd name="connsiteX98" fmla="*/ 54452 w 3195530"/>
              <a:gd name="connsiteY98" fmla="*/ 2538400 h 10612860"/>
              <a:gd name="connsiteX99" fmla="*/ 9303 w 3195530"/>
              <a:gd name="connsiteY99" fmla="*/ 2186090 h 10612860"/>
              <a:gd name="connsiteX100" fmla="*/ 81583 w 3195530"/>
              <a:gd name="connsiteY100" fmla="*/ 1743638 h 10612860"/>
              <a:gd name="connsiteX101" fmla="*/ 649543 w 3195530"/>
              <a:gd name="connsiteY101" fmla="*/ 1494582 h 10612860"/>
              <a:gd name="connsiteX102" fmla="*/ 945925 w 3195530"/>
              <a:gd name="connsiteY102" fmla="*/ 1232699 h 10612860"/>
              <a:gd name="connsiteX103" fmla="*/ 952102 w 3195530"/>
              <a:gd name="connsiteY103" fmla="*/ 1238129 h 10612860"/>
              <a:gd name="connsiteX104" fmla="*/ 1453685 w 3195530"/>
              <a:gd name="connsiteY104" fmla="*/ 1885887 h 10612860"/>
              <a:gd name="connsiteX105" fmla="*/ 1302916 w 3195530"/>
              <a:gd name="connsiteY105" fmla="*/ 1712325 h 10612860"/>
              <a:gd name="connsiteX106" fmla="*/ 1505401 w 3195530"/>
              <a:gd name="connsiteY106" fmla="*/ 1530023 h 10612860"/>
              <a:gd name="connsiteX107" fmla="*/ 1518343 w 3195530"/>
              <a:gd name="connsiteY107" fmla="*/ 1530185 h 10612860"/>
              <a:gd name="connsiteX108" fmla="*/ 1411743 w 3195530"/>
              <a:gd name="connsiteY108" fmla="*/ 1476618 h 10612860"/>
              <a:gd name="connsiteX109" fmla="*/ 1132853 w 3195530"/>
              <a:gd name="connsiteY109" fmla="*/ 1356460 h 10612860"/>
              <a:gd name="connsiteX110" fmla="*/ 987224 w 3195530"/>
              <a:gd name="connsiteY110" fmla="*/ 1196250 h 10612860"/>
              <a:gd name="connsiteX111" fmla="*/ 888169 w 3195530"/>
              <a:gd name="connsiteY111" fmla="*/ 929232 h 10612860"/>
              <a:gd name="connsiteX112" fmla="*/ 827953 w 3195530"/>
              <a:gd name="connsiteY112" fmla="*/ 971350 h 10612860"/>
              <a:gd name="connsiteX113" fmla="*/ 713322 w 3195530"/>
              <a:gd name="connsiteY113" fmla="*/ 695928 h 10612860"/>
              <a:gd name="connsiteX114" fmla="*/ 783974 w 3195530"/>
              <a:gd name="connsiteY114" fmla="*/ 630038 h 10612860"/>
              <a:gd name="connsiteX115" fmla="*/ 1290800 w 3195530"/>
              <a:gd name="connsiteY115"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503020 w 3195530"/>
              <a:gd name="connsiteY36" fmla="*/ 3730889 h 10612860"/>
              <a:gd name="connsiteX37" fmla="*/ 2445357 w 3195530"/>
              <a:gd name="connsiteY37" fmla="*/ 3730903 h 10612860"/>
              <a:gd name="connsiteX38" fmla="*/ 2469021 w 3195530"/>
              <a:gd name="connsiteY38" fmla="*/ 4013875 h 10612860"/>
              <a:gd name="connsiteX39" fmla="*/ 2974950 w 3195530"/>
              <a:gd name="connsiteY39" fmla="*/ 5593332 h 10612860"/>
              <a:gd name="connsiteX40" fmla="*/ 2708419 w 3195530"/>
              <a:gd name="connsiteY40" fmla="*/ 5730659 h 10612860"/>
              <a:gd name="connsiteX41" fmla="*/ 2736752 w 3195530"/>
              <a:gd name="connsiteY41" fmla="*/ 6385004 h 10612860"/>
              <a:gd name="connsiteX42" fmla="*/ 2718427 w 3195530"/>
              <a:gd name="connsiteY42" fmla="*/ 7009774 h 10612860"/>
              <a:gd name="connsiteX43" fmla="*/ 2690545 w 3195530"/>
              <a:gd name="connsiteY43" fmla="*/ 7429203 h 10612860"/>
              <a:gd name="connsiteX44" fmla="*/ 2595054 w 3195530"/>
              <a:gd name="connsiteY44" fmla="*/ 7760350 h 10612860"/>
              <a:gd name="connsiteX45" fmla="*/ 2500175 w 3195530"/>
              <a:gd name="connsiteY45" fmla="*/ 7873515 h 10612860"/>
              <a:gd name="connsiteX46" fmla="*/ 2483431 w 3195530"/>
              <a:gd name="connsiteY46" fmla="*/ 8113645 h 10612860"/>
              <a:gd name="connsiteX47" fmla="*/ 2412136 w 3195530"/>
              <a:gd name="connsiteY47" fmla="*/ 8776730 h 10612860"/>
              <a:gd name="connsiteX48" fmla="*/ 2380366 w 3195530"/>
              <a:gd name="connsiteY48" fmla="*/ 9173347 h 10612860"/>
              <a:gd name="connsiteX49" fmla="*/ 2396889 w 3195530"/>
              <a:gd name="connsiteY49" fmla="*/ 9467957 h 10612860"/>
              <a:gd name="connsiteX50" fmla="*/ 2454833 w 3195530"/>
              <a:gd name="connsiteY50" fmla="*/ 9613145 h 10612860"/>
              <a:gd name="connsiteX51" fmla="*/ 2424209 w 3195530"/>
              <a:gd name="connsiteY51" fmla="*/ 9804339 h 10612860"/>
              <a:gd name="connsiteX52" fmla="*/ 3134866 w 3195530"/>
              <a:gd name="connsiteY52" fmla="*/ 10341562 h 10612860"/>
              <a:gd name="connsiteX53" fmla="*/ 3160024 w 3195530"/>
              <a:gd name="connsiteY53" fmla="*/ 10564964 h 10612860"/>
              <a:gd name="connsiteX54" fmla="*/ 2531417 w 3195530"/>
              <a:gd name="connsiteY54" fmla="*/ 10550290 h 10612860"/>
              <a:gd name="connsiteX55" fmla="*/ 1876236 w 3195530"/>
              <a:gd name="connsiteY55" fmla="*/ 10303490 h 10612860"/>
              <a:gd name="connsiteX56" fmla="*/ 1861870 w 3195530"/>
              <a:gd name="connsiteY56" fmla="*/ 10020777 h 10612860"/>
              <a:gd name="connsiteX57" fmla="*/ 1835213 w 3195530"/>
              <a:gd name="connsiteY57" fmla="*/ 9894183 h 10612860"/>
              <a:gd name="connsiteX58" fmla="*/ 1882681 w 3195530"/>
              <a:gd name="connsiteY58" fmla="*/ 9589781 h 10612860"/>
              <a:gd name="connsiteX59" fmla="*/ 1802386 w 3195530"/>
              <a:gd name="connsiteY59" fmla="*/ 9334796 h 10612860"/>
              <a:gd name="connsiteX60" fmla="*/ 1800887 w 3195530"/>
              <a:gd name="connsiteY60" fmla="*/ 8152789 h 10612860"/>
              <a:gd name="connsiteX61" fmla="*/ 1935942 w 3195530"/>
              <a:gd name="connsiteY61" fmla="*/ 7506024 h 10612860"/>
              <a:gd name="connsiteX62" fmla="*/ 1876110 w 3195530"/>
              <a:gd name="connsiteY62" fmla="*/ 7319701 h 10612860"/>
              <a:gd name="connsiteX63" fmla="*/ 1916465 w 3195530"/>
              <a:gd name="connsiteY63" fmla="*/ 7164091 h 10612860"/>
              <a:gd name="connsiteX64" fmla="*/ 1910193 w 3195530"/>
              <a:gd name="connsiteY64" fmla="*/ 6839348 h 10612860"/>
              <a:gd name="connsiteX65" fmla="*/ 1707813 w 3195530"/>
              <a:gd name="connsiteY65" fmla="*/ 6238651 h 10612860"/>
              <a:gd name="connsiteX66" fmla="*/ 1377613 w 3195530"/>
              <a:gd name="connsiteY66" fmla="*/ 7441295 h 10612860"/>
              <a:gd name="connsiteX67" fmla="*/ 1374660 w 3195530"/>
              <a:gd name="connsiteY67" fmla="*/ 7650818 h 10612860"/>
              <a:gd name="connsiteX68" fmla="*/ 1267540 w 3195530"/>
              <a:gd name="connsiteY68" fmla="*/ 7793055 h 10612860"/>
              <a:gd name="connsiteX69" fmla="*/ 1278558 w 3195530"/>
              <a:gd name="connsiteY69" fmla="*/ 7897618 h 10612860"/>
              <a:gd name="connsiteX70" fmla="*/ 1205942 w 3195530"/>
              <a:gd name="connsiteY70" fmla="*/ 8057305 h 10612860"/>
              <a:gd name="connsiteX71" fmla="*/ 1033520 w 3195530"/>
              <a:gd name="connsiteY71" fmla="*/ 9173347 h 10612860"/>
              <a:gd name="connsiteX72" fmla="*/ 1054274 w 3195530"/>
              <a:gd name="connsiteY72" fmla="*/ 9656724 h 10612860"/>
              <a:gd name="connsiteX73" fmla="*/ 990267 w 3195530"/>
              <a:gd name="connsiteY73" fmla="*/ 10063276 h 10612860"/>
              <a:gd name="connsiteX74" fmla="*/ 1368683 w 3195530"/>
              <a:gd name="connsiteY74" fmla="*/ 10442252 h 10612860"/>
              <a:gd name="connsiteX75" fmla="*/ 918876 w 3195530"/>
              <a:gd name="connsiteY75" fmla="*/ 10600044 h 10612860"/>
              <a:gd name="connsiteX76" fmla="*/ 474779 w 3195530"/>
              <a:gd name="connsiteY76" fmla="*/ 10287718 h 10612860"/>
              <a:gd name="connsiteX77" fmla="*/ 566182 w 3195530"/>
              <a:gd name="connsiteY77" fmla="*/ 10019896 h 10612860"/>
              <a:gd name="connsiteX78" fmla="*/ 460825 w 3195530"/>
              <a:gd name="connsiteY78" fmla="*/ 9692724 h 10612860"/>
              <a:gd name="connsiteX79" fmla="*/ 511587 w 3195530"/>
              <a:gd name="connsiteY79" fmla="*/ 9032388 h 10612860"/>
              <a:gd name="connsiteX80" fmla="*/ 622935 w 3195530"/>
              <a:gd name="connsiteY80" fmla="*/ 7525502 h 10612860"/>
              <a:gd name="connsiteX81" fmla="*/ 669466 w 3195530"/>
              <a:gd name="connsiteY81" fmla="*/ 7311969 h 10612860"/>
              <a:gd name="connsiteX82" fmla="*/ 689870 w 3195530"/>
              <a:gd name="connsiteY82" fmla="*/ 7037851 h 10612860"/>
              <a:gd name="connsiteX83" fmla="*/ 677180 w 3195530"/>
              <a:gd name="connsiteY83" fmla="*/ 6796735 h 10612860"/>
              <a:gd name="connsiteX84" fmla="*/ 587421 w 3195530"/>
              <a:gd name="connsiteY84" fmla="*/ 6210025 h 10612860"/>
              <a:gd name="connsiteX85" fmla="*/ 503127 w 3195530"/>
              <a:gd name="connsiteY85" fmla="*/ 5850688 h 10612860"/>
              <a:gd name="connsiteX86" fmla="*/ 304621 w 3195530"/>
              <a:gd name="connsiteY86" fmla="*/ 5601332 h 10612860"/>
              <a:gd name="connsiteX87" fmla="*/ 461987 w 3195530"/>
              <a:gd name="connsiteY87" fmla="*/ 4201579 h 10612860"/>
              <a:gd name="connsiteX88" fmla="*/ 480370 w 3195530"/>
              <a:gd name="connsiteY88" fmla="*/ 4073429 h 10612860"/>
              <a:gd name="connsiteX89" fmla="*/ 480370 w 3195530"/>
              <a:gd name="connsiteY89" fmla="*/ 4037882 h 10612860"/>
              <a:gd name="connsiteX90" fmla="*/ 430481 w 3195530"/>
              <a:gd name="connsiteY90" fmla="*/ 3966665 h 10612860"/>
              <a:gd name="connsiteX91" fmla="*/ 480370 w 3195530"/>
              <a:gd name="connsiteY91" fmla="*/ 3731366 h 10612860"/>
              <a:gd name="connsiteX92" fmla="*/ 357520 w 3195530"/>
              <a:gd name="connsiteY92" fmla="*/ 3489579 h 10612860"/>
              <a:gd name="connsiteX93" fmla="*/ 296032 w 3195530"/>
              <a:gd name="connsiteY93" fmla="*/ 3332537 h 10612860"/>
              <a:gd name="connsiteX94" fmla="*/ 312879 w 3195530"/>
              <a:gd name="connsiteY94" fmla="*/ 3170839 h 10612860"/>
              <a:gd name="connsiteX95" fmla="*/ 258721 w 3195530"/>
              <a:gd name="connsiteY95" fmla="*/ 3134915 h 10612860"/>
              <a:gd name="connsiteX96" fmla="*/ 207412 w 3195530"/>
              <a:gd name="connsiteY96" fmla="*/ 2897913 h 10612860"/>
              <a:gd name="connsiteX97" fmla="*/ 54452 w 3195530"/>
              <a:gd name="connsiteY97" fmla="*/ 2538400 h 10612860"/>
              <a:gd name="connsiteX98" fmla="*/ 9303 w 3195530"/>
              <a:gd name="connsiteY98" fmla="*/ 2186090 h 10612860"/>
              <a:gd name="connsiteX99" fmla="*/ 81583 w 3195530"/>
              <a:gd name="connsiteY99" fmla="*/ 1743638 h 10612860"/>
              <a:gd name="connsiteX100" fmla="*/ 649543 w 3195530"/>
              <a:gd name="connsiteY100" fmla="*/ 1494582 h 10612860"/>
              <a:gd name="connsiteX101" fmla="*/ 945925 w 3195530"/>
              <a:gd name="connsiteY101" fmla="*/ 1232699 h 10612860"/>
              <a:gd name="connsiteX102" fmla="*/ 952102 w 3195530"/>
              <a:gd name="connsiteY102" fmla="*/ 1238129 h 10612860"/>
              <a:gd name="connsiteX103" fmla="*/ 1453685 w 3195530"/>
              <a:gd name="connsiteY103" fmla="*/ 1885887 h 10612860"/>
              <a:gd name="connsiteX104" fmla="*/ 1302916 w 3195530"/>
              <a:gd name="connsiteY104" fmla="*/ 1712325 h 10612860"/>
              <a:gd name="connsiteX105" fmla="*/ 1505401 w 3195530"/>
              <a:gd name="connsiteY105" fmla="*/ 1530023 h 10612860"/>
              <a:gd name="connsiteX106" fmla="*/ 1518343 w 3195530"/>
              <a:gd name="connsiteY106" fmla="*/ 1530185 h 10612860"/>
              <a:gd name="connsiteX107" fmla="*/ 1411743 w 3195530"/>
              <a:gd name="connsiteY107" fmla="*/ 1476618 h 10612860"/>
              <a:gd name="connsiteX108" fmla="*/ 1132853 w 3195530"/>
              <a:gd name="connsiteY108" fmla="*/ 1356460 h 10612860"/>
              <a:gd name="connsiteX109" fmla="*/ 987224 w 3195530"/>
              <a:gd name="connsiteY109" fmla="*/ 1196250 h 10612860"/>
              <a:gd name="connsiteX110" fmla="*/ 888169 w 3195530"/>
              <a:gd name="connsiteY110" fmla="*/ 929232 h 10612860"/>
              <a:gd name="connsiteX111" fmla="*/ 827953 w 3195530"/>
              <a:gd name="connsiteY111" fmla="*/ 971350 h 10612860"/>
              <a:gd name="connsiteX112" fmla="*/ 713322 w 3195530"/>
              <a:gd name="connsiteY112" fmla="*/ 695928 h 10612860"/>
              <a:gd name="connsiteX113" fmla="*/ 783974 w 3195530"/>
              <a:gd name="connsiteY113" fmla="*/ 630038 h 10612860"/>
              <a:gd name="connsiteX114" fmla="*/ 1290800 w 3195530"/>
              <a:gd name="connsiteY114"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445357 w 3195530"/>
              <a:gd name="connsiteY36" fmla="*/ 3730903 h 10612860"/>
              <a:gd name="connsiteX37" fmla="*/ 2469021 w 3195530"/>
              <a:gd name="connsiteY37" fmla="*/ 4013875 h 10612860"/>
              <a:gd name="connsiteX38" fmla="*/ 2974950 w 3195530"/>
              <a:gd name="connsiteY38" fmla="*/ 5593332 h 10612860"/>
              <a:gd name="connsiteX39" fmla="*/ 2708419 w 3195530"/>
              <a:gd name="connsiteY39" fmla="*/ 5730659 h 10612860"/>
              <a:gd name="connsiteX40" fmla="*/ 2736752 w 3195530"/>
              <a:gd name="connsiteY40" fmla="*/ 6385004 h 10612860"/>
              <a:gd name="connsiteX41" fmla="*/ 2718427 w 3195530"/>
              <a:gd name="connsiteY41" fmla="*/ 7009774 h 10612860"/>
              <a:gd name="connsiteX42" fmla="*/ 2690545 w 3195530"/>
              <a:gd name="connsiteY42" fmla="*/ 7429203 h 10612860"/>
              <a:gd name="connsiteX43" fmla="*/ 2595054 w 3195530"/>
              <a:gd name="connsiteY43" fmla="*/ 7760350 h 10612860"/>
              <a:gd name="connsiteX44" fmla="*/ 2500175 w 3195530"/>
              <a:gd name="connsiteY44" fmla="*/ 7873515 h 10612860"/>
              <a:gd name="connsiteX45" fmla="*/ 2483431 w 3195530"/>
              <a:gd name="connsiteY45" fmla="*/ 8113645 h 10612860"/>
              <a:gd name="connsiteX46" fmla="*/ 2412136 w 3195530"/>
              <a:gd name="connsiteY46" fmla="*/ 8776730 h 10612860"/>
              <a:gd name="connsiteX47" fmla="*/ 2380366 w 3195530"/>
              <a:gd name="connsiteY47" fmla="*/ 9173347 h 10612860"/>
              <a:gd name="connsiteX48" fmla="*/ 2396889 w 3195530"/>
              <a:gd name="connsiteY48" fmla="*/ 9467957 h 10612860"/>
              <a:gd name="connsiteX49" fmla="*/ 2454833 w 3195530"/>
              <a:gd name="connsiteY49" fmla="*/ 9613145 h 10612860"/>
              <a:gd name="connsiteX50" fmla="*/ 2424209 w 3195530"/>
              <a:gd name="connsiteY50" fmla="*/ 9804339 h 10612860"/>
              <a:gd name="connsiteX51" fmla="*/ 3134866 w 3195530"/>
              <a:gd name="connsiteY51" fmla="*/ 10341562 h 10612860"/>
              <a:gd name="connsiteX52" fmla="*/ 3160024 w 3195530"/>
              <a:gd name="connsiteY52" fmla="*/ 10564964 h 10612860"/>
              <a:gd name="connsiteX53" fmla="*/ 2531417 w 3195530"/>
              <a:gd name="connsiteY53" fmla="*/ 10550290 h 10612860"/>
              <a:gd name="connsiteX54" fmla="*/ 1876236 w 3195530"/>
              <a:gd name="connsiteY54" fmla="*/ 10303490 h 10612860"/>
              <a:gd name="connsiteX55" fmla="*/ 1861870 w 3195530"/>
              <a:gd name="connsiteY55" fmla="*/ 10020777 h 10612860"/>
              <a:gd name="connsiteX56" fmla="*/ 1835213 w 3195530"/>
              <a:gd name="connsiteY56" fmla="*/ 9894183 h 10612860"/>
              <a:gd name="connsiteX57" fmla="*/ 1882681 w 3195530"/>
              <a:gd name="connsiteY57" fmla="*/ 9589781 h 10612860"/>
              <a:gd name="connsiteX58" fmla="*/ 1802386 w 3195530"/>
              <a:gd name="connsiteY58" fmla="*/ 9334796 h 10612860"/>
              <a:gd name="connsiteX59" fmla="*/ 1800887 w 3195530"/>
              <a:gd name="connsiteY59" fmla="*/ 8152789 h 10612860"/>
              <a:gd name="connsiteX60" fmla="*/ 1935942 w 3195530"/>
              <a:gd name="connsiteY60" fmla="*/ 7506024 h 10612860"/>
              <a:gd name="connsiteX61" fmla="*/ 1876110 w 3195530"/>
              <a:gd name="connsiteY61" fmla="*/ 7319701 h 10612860"/>
              <a:gd name="connsiteX62" fmla="*/ 1916465 w 3195530"/>
              <a:gd name="connsiteY62" fmla="*/ 7164091 h 10612860"/>
              <a:gd name="connsiteX63" fmla="*/ 1910193 w 3195530"/>
              <a:gd name="connsiteY63" fmla="*/ 6839348 h 10612860"/>
              <a:gd name="connsiteX64" fmla="*/ 1707813 w 3195530"/>
              <a:gd name="connsiteY64" fmla="*/ 6238651 h 10612860"/>
              <a:gd name="connsiteX65" fmla="*/ 1377613 w 3195530"/>
              <a:gd name="connsiteY65" fmla="*/ 7441295 h 10612860"/>
              <a:gd name="connsiteX66" fmla="*/ 1374660 w 3195530"/>
              <a:gd name="connsiteY66" fmla="*/ 7650818 h 10612860"/>
              <a:gd name="connsiteX67" fmla="*/ 1267540 w 3195530"/>
              <a:gd name="connsiteY67" fmla="*/ 7793055 h 10612860"/>
              <a:gd name="connsiteX68" fmla="*/ 1278558 w 3195530"/>
              <a:gd name="connsiteY68" fmla="*/ 7897618 h 10612860"/>
              <a:gd name="connsiteX69" fmla="*/ 1205942 w 3195530"/>
              <a:gd name="connsiteY69" fmla="*/ 8057305 h 10612860"/>
              <a:gd name="connsiteX70" fmla="*/ 1033520 w 3195530"/>
              <a:gd name="connsiteY70" fmla="*/ 9173347 h 10612860"/>
              <a:gd name="connsiteX71" fmla="*/ 1054274 w 3195530"/>
              <a:gd name="connsiteY71" fmla="*/ 9656724 h 10612860"/>
              <a:gd name="connsiteX72" fmla="*/ 990267 w 3195530"/>
              <a:gd name="connsiteY72" fmla="*/ 10063276 h 10612860"/>
              <a:gd name="connsiteX73" fmla="*/ 1368683 w 3195530"/>
              <a:gd name="connsiteY73" fmla="*/ 10442252 h 10612860"/>
              <a:gd name="connsiteX74" fmla="*/ 918876 w 3195530"/>
              <a:gd name="connsiteY74" fmla="*/ 10600044 h 10612860"/>
              <a:gd name="connsiteX75" fmla="*/ 474779 w 3195530"/>
              <a:gd name="connsiteY75" fmla="*/ 10287718 h 10612860"/>
              <a:gd name="connsiteX76" fmla="*/ 566182 w 3195530"/>
              <a:gd name="connsiteY76" fmla="*/ 10019896 h 10612860"/>
              <a:gd name="connsiteX77" fmla="*/ 460825 w 3195530"/>
              <a:gd name="connsiteY77" fmla="*/ 9692724 h 10612860"/>
              <a:gd name="connsiteX78" fmla="*/ 511587 w 3195530"/>
              <a:gd name="connsiteY78" fmla="*/ 9032388 h 10612860"/>
              <a:gd name="connsiteX79" fmla="*/ 622935 w 3195530"/>
              <a:gd name="connsiteY79" fmla="*/ 7525502 h 10612860"/>
              <a:gd name="connsiteX80" fmla="*/ 669466 w 3195530"/>
              <a:gd name="connsiteY80" fmla="*/ 7311969 h 10612860"/>
              <a:gd name="connsiteX81" fmla="*/ 689870 w 3195530"/>
              <a:gd name="connsiteY81" fmla="*/ 7037851 h 10612860"/>
              <a:gd name="connsiteX82" fmla="*/ 677180 w 3195530"/>
              <a:gd name="connsiteY82" fmla="*/ 6796735 h 10612860"/>
              <a:gd name="connsiteX83" fmla="*/ 587421 w 3195530"/>
              <a:gd name="connsiteY83" fmla="*/ 6210025 h 10612860"/>
              <a:gd name="connsiteX84" fmla="*/ 503127 w 3195530"/>
              <a:gd name="connsiteY84" fmla="*/ 5850688 h 10612860"/>
              <a:gd name="connsiteX85" fmla="*/ 304621 w 3195530"/>
              <a:gd name="connsiteY85" fmla="*/ 5601332 h 10612860"/>
              <a:gd name="connsiteX86" fmla="*/ 461987 w 3195530"/>
              <a:gd name="connsiteY86" fmla="*/ 4201579 h 10612860"/>
              <a:gd name="connsiteX87" fmla="*/ 480370 w 3195530"/>
              <a:gd name="connsiteY87" fmla="*/ 4073429 h 10612860"/>
              <a:gd name="connsiteX88" fmla="*/ 480370 w 3195530"/>
              <a:gd name="connsiteY88" fmla="*/ 4037882 h 10612860"/>
              <a:gd name="connsiteX89" fmla="*/ 430481 w 3195530"/>
              <a:gd name="connsiteY89" fmla="*/ 3966665 h 10612860"/>
              <a:gd name="connsiteX90" fmla="*/ 480370 w 3195530"/>
              <a:gd name="connsiteY90" fmla="*/ 3731366 h 10612860"/>
              <a:gd name="connsiteX91" fmla="*/ 357520 w 3195530"/>
              <a:gd name="connsiteY91" fmla="*/ 3489579 h 10612860"/>
              <a:gd name="connsiteX92" fmla="*/ 296032 w 3195530"/>
              <a:gd name="connsiteY92" fmla="*/ 3332537 h 10612860"/>
              <a:gd name="connsiteX93" fmla="*/ 312879 w 3195530"/>
              <a:gd name="connsiteY93" fmla="*/ 3170839 h 10612860"/>
              <a:gd name="connsiteX94" fmla="*/ 258721 w 3195530"/>
              <a:gd name="connsiteY94" fmla="*/ 3134915 h 10612860"/>
              <a:gd name="connsiteX95" fmla="*/ 207412 w 3195530"/>
              <a:gd name="connsiteY95" fmla="*/ 2897913 h 10612860"/>
              <a:gd name="connsiteX96" fmla="*/ 54452 w 3195530"/>
              <a:gd name="connsiteY96" fmla="*/ 2538400 h 10612860"/>
              <a:gd name="connsiteX97" fmla="*/ 9303 w 3195530"/>
              <a:gd name="connsiteY97" fmla="*/ 2186090 h 10612860"/>
              <a:gd name="connsiteX98" fmla="*/ 81583 w 3195530"/>
              <a:gd name="connsiteY98" fmla="*/ 1743638 h 10612860"/>
              <a:gd name="connsiteX99" fmla="*/ 649543 w 3195530"/>
              <a:gd name="connsiteY99" fmla="*/ 1494582 h 10612860"/>
              <a:gd name="connsiteX100" fmla="*/ 945925 w 3195530"/>
              <a:gd name="connsiteY100" fmla="*/ 1232699 h 10612860"/>
              <a:gd name="connsiteX101" fmla="*/ 952102 w 3195530"/>
              <a:gd name="connsiteY101" fmla="*/ 1238129 h 10612860"/>
              <a:gd name="connsiteX102" fmla="*/ 1453685 w 3195530"/>
              <a:gd name="connsiteY102" fmla="*/ 1885887 h 10612860"/>
              <a:gd name="connsiteX103" fmla="*/ 1302916 w 3195530"/>
              <a:gd name="connsiteY103" fmla="*/ 1712325 h 10612860"/>
              <a:gd name="connsiteX104" fmla="*/ 1505401 w 3195530"/>
              <a:gd name="connsiteY104" fmla="*/ 1530023 h 10612860"/>
              <a:gd name="connsiteX105" fmla="*/ 1518343 w 3195530"/>
              <a:gd name="connsiteY105" fmla="*/ 1530185 h 10612860"/>
              <a:gd name="connsiteX106" fmla="*/ 1411743 w 3195530"/>
              <a:gd name="connsiteY106" fmla="*/ 1476618 h 10612860"/>
              <a:gd name="connsiteX107" fmla="*/ 1132853 w 3195530"/>
              <a:gd name="connsiteY107" fmla="*/ 1356460 h 10612860"/>
              <a:gd name="connsiteX108" fmla="*/ 987224 w 3195530"/>
              <a:gd name="connsiteY108" fmla="*/ 1196250 h 10612860"/>
              <a:gd name="connsiteX109" fmla="*/ 888169 w 3195530"/>
              <a:gd name="connsiteY109" fmla="*/ 929232 h 10612860"/>
              <a:gd name="connsiteX110" fmla="*/ 827953 w 3195530"/>
              <a:gd name="connsiteY110" fmla="*/ 971350 h 10612860"/>
              <a:gd name="connsiteX111" fmla="*/ 713322 w 3195530"/>
              <a:gd name="connsiteY111" fmla="*/ 695928 h 10612860"/>
              <a:gd name="connsiteX112" fmla="*/ 783974 w 3195530"/>
              <a:gd name="connsiteY112" fmla="*/ 630038 h 10612860"/>
              <a:gd name="connsiteX113" fmla="*/ 1290800 w 3195530"/>
              <a:gd name="connsiteY113" fmla="*/ 0 h 10612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3195530" h="10612860">
                <a:moveTo>
                  <a:pt x="1763037" y="2903008"/>
                </a:moveTo>
                <a:cubicBezTo>
                  <a:pt x="1885202" y="3033635"/>
                  <a:pt x="1872984" y="3065139"/>
                  <a:pt x="1850995" y="3156579"/>
                </a:cubicBezTo>
                <a:cubicBezTo>
                  <a:pt x="1916962" y="3145053"/>
                  <a:pt x="1941396" y="3013657"/>
                  <a:pt x="1868097" y="2960638"/>
                </a:cubicBezTo>
                <a:lnTo>
                  <a:pt x="1763037" y="2903008"/>
                </a:lnTo>
                <a:close/>
                <a:moveTo>
                  <a:pt x="1290800" y="0"/>
                </a:moveTo>
                <a:cubicBezTo>
                  <a:pt x="1801445" y="7956"/>
                  <a:pt x="1808775" y="336334"/>
                  <a:pt x="1852755" y="556368"/>
                </a:cubicBezTo>
                <a:cubicBezTo>
                  <a:pt x="1963687" y="508007"/>
                  <a:pt x="1888928" y="775456"/>
                  <a:pt x="1880139" y="826219"/>
                </a:cubicBezTo>
                <a:cubicBezTo>
                  <a:pt x="1853721" y="920973"/>
                  <a:pt x="1832190" y="902771"/>
                  <a:pt x="1800885" y="889179"/>
                </a:cubicBezTo>
                <a:cubicBezTo>
                  <a:pt x="1794692" y="1052768"/>
                  <a:pt x="1749407" y="1133370"/>
                  <a:pt x="1665029" y="1234718"/>
                </a:cubicBezTo>
                <a:cubicBezTo>
                  <a:pt x="1652388" y="1274130"/>
                  <a:pt x="1654407" y="1304321"/>
                  <a:pt x="1649096" y="1339123"/>
                </a:cubicBezTo>
                <a:cubicBezTo>
                  <a:pt x="1649324" y="1430088"/>
                  <a:pt x="1591182" y="1487163"/>
                  <a:pt x="1534696" y="1530388"/>
                </a:cubicBezTo>
                <a:cubicBezTo>
                  <a:pt x="1631138" y="1537326"/>
                  <a:pt x="1656218" y="1674523"/>
                  <a:pt x="1721540" y="1740863"/>
                </a:cubicBezTo>
                <a:cubicBezTo>
                  <a:pt x="1723080" y="1745641"/>
                  <a:pt x="1724169" y="1750405"/>
                  <a:pt x="1724957" y="1755132"/>
                </a:cubicBezTo>
                <a:lnTo>
                  <a:pt x="1652304" y="1750313"/>
                </a:lnTo>
                <a:lnTo>
                  <a:pt x="1751358" y="1930550"/>
                </a:lnTo>
                <a:cubicBezTo>
                  <a:pt x="1734495" y="1865727"/>
                  <a:pt x="1738270" y="1816989"/>
                  <a:pt x="1724957" y="1755132"/>
                </a:cubicBezTo>
                <a:lnTo>
                  <a:pt x="1736291" y="1755884"/>
                </a:lnTo>
                <a:lnTo>
                  <a:pt x="1721540" y="1740863"/>
                </a:lnTo>
                <a:cubicBezTo>
                  <a:pt x="1712755" y="1703995"/>
                  <a:pt x="1697127" y="1662129"/>
                  <a:pt x="1667880" y="1609649"/>
                </a:cubicBezTo>
                <a:lnTo>
                  <a:pt x="1658106" y="1372022"/>
                </a:lnTo>
                <a:cubicBezTo>
                  <a:pt x="1691718" y="1475323"/>
                  <a:pt x="1705784" y="1525605"/>
                  <a:pt x="1734509" y="1541309"/>
                </a:cubicBezTo>
                <a:cubicBezTo>
                  <a:pt x="1938405" y="1625368"/>
                  <a:pt x="2120309" y="1644883"/>
                  <a:pt x="2326647" y="1715111"/>
                </a:cubicBezTo>
                <a:cubicBezTo>
                  <a:pt x="2387577" y="1741653"/>
                  <a:pt x="2468052" y="1735922"/>
                  <a:pt x="2509435" y="1794736"/>
                </a:cubicBezTo>
                <a:cubicBezTo>
                  <a:pt x="2578423" y="1861987"/>
                  <a:pt x="2583886" y="2028360"/>
                  <a:pt x="2606453" y="2095611"/>
                </a:cubicBezTo>
                <a:cubicBezTo>
                  <a:pt x="2645682" y="2153081"/>
                  <a:pt x="2650703" y="2150616"/>
                  <a:pt x="2672829" y="2178119"/>
                </a:cubicBezTo>
                <a:cubicBezTo>
                  <a:pt x="2671964" y="2219628"/>
                  <a:pt x="2671098" y="2261137"/>
                  <a:pt x="2670233" y="2302646"/>
                </a:cubicBezTo>
                <a:cubicBezTo>
                  <a:pt x="2698229" y="2345244"/>
                  <a:pt x="2677359" y="2320992"/>
                  <a:pt x="2712685" y="2352064"/>
                </a:cubicBezTo>
                <a:lnTo>
                  <a:pt x="2702149" y="2404747"/>
                </a:lnTo>
                <a:cubicBezTo>
                  <a:pt x="2725733" y="2417650"/>
                  <a:pt x="2734657" y="2405196"/>
                  <a:pt x="2763128" y="2436539"/>
                </a:cubicBezTo>
                <a:cubicBezTo>
                  <a:pt x="2783404" y="2468460"/>
                  <a:pt x="2759701" y="2504990"/>
                  <a:pt x="2757987" y="2539216"/>
                </a:cubicBezTo>
                <a:cubicBezTo>
                  <a:pt x="2830675" y="2570897"/>
                  <a:pt x="2952228" y="2786992"/>
                  <a:pt x="3024915" y="2938542"/>
                </a:cubicBezTo>
                <a:lnTo>
                  <a:pt x="3138120" y="3005297"/>
                </a:lnTo>
                <a:cubicBezTo>
                  <a:pt x="3176534" y="3119388"/>
                  <a:pt x="3200288" y="3168933"/>
                  <a:pt x="3194723" y="3333739"/>
                </a:cubicBezTo>
                <a:cubicBezTo>
                  <a:pt x="3121510" y="3499632"/>
                  <a:pt x="3109378" y="3603286"/>
                  <a:pt x="2857806" y="3656225"/>
                </a:cubicBezTo>
                <a:lnTo>
                  <a:pt x="2542420" y="3660305"/>
                </a:lnTo>
                <a:cubicBezTo>
                  <a:pt x="2487616" y="3649756"/>
                  <a:pt x="2506110" y="3650733"/>
                  <a:pt x="2461079" y="3610217"/>
                </a:cubicBezTo>
                <a:lnTo>
                  <a:pt x="2445357" y="3730903"/>
                </a:lnTo>
                <a:lnTo>
                  <a:pt x="2469021" y="4013875"/>
                </a:lnTo>
                <a:cubicBezTo>
                  <a:pt x="2533134" y="4303569"/>
                  <a:pt x="2824378" y="5106399"/>
                  <a:pt x="2974950" y="5593332"/>
                </a:cubicBezTo>
                <a:cubicBezTo>
                  <a:pt x="3011367" y="5707926"/>
                  <a:pt x="2843607" y="5642497"/>
                  <a:pt x="2708419" y="5730659"/>
                </a:cubicBezTo>
                <a:cubicBezTo>
                  <a:pt x="2757344" y="5999535"/>
                  <a:pt x="2737509" y="6102898"/>
                  <a:pt x="2736752" y="6385004"/>
                </a:cubicBezTo>
                <a:cubicBezTo>
                  <a:pt x="2736620" y="6633185"/>
                  <a:pt x="2747845" y="6839701"/>
                  <a:pt x="2718427" y="7009774"/>
                </a:cubicBezTo>
                <a:cubicBezTo>
                  <a:pt x="2666595" y="7086786"/>
                  <a:pt x="2735962" y="7280136"/>
                  <a:pt x="2690545" y="7429203"/>
                </a:cubicBezTo>
                <a:cubicBezTo>
                  <a:pt x="2634529" y="7582454"/>
                  <a:pt x="2615963" y="7594947"/>
                  <a:pt x="2595054" y="7760350"/>
                </a:cubicBezTo>
                <a:cubicBezTo>
                  <a:pt x="2588928" y="7805572"/>
                  <a:pt x="2483805" y="7828293"/>
                  <a:pt x="2500175" y="7873515"/>
                </a:cubicBezTo>
                <a:cubicBezTo>
                  <a:pt x="2579762" y="8026219"/>
                  <a:pt x="2466379" y="8049122"/>
                  <a:pt x="2483431" y="8113645"/>
                </a:cubicBezTo>
                <a:cubicBezTo>
                  <a:pt x="2517403" y="8288153"/>
                  <a:pt x="2436363" y="8606939"/>
                  <a:pt x="2412136" y="8776730"/>
                </a:cubicBezTo>
                <a:cubicBezTo>
                  <a:pt x="2369240" y="8959967"/>
                  <a:pt x="2353609" y="9066251"/>
                  <a:pt x="2380366" y="9173347"/>
                </a:cubicBezTo>
                <a:cubicBezTo>
                  <a:pt x="2432405" y="9284240"/>
                  <a:pt x="2442141" y="9369753"/>
                  <a:pt x="2396889" y="9467957"/>
                </a:cubicBezTo>
                <a:cubicBezTo>
                  <a:pt x="2363285" y="9537774"/>
                  <a:pt x="2376298" y="9577438"/>
                  <a:pt x="2454833" y="9613145"/>
                </a:cubicBezTo>
                <a:cubicBezTo>
                  <a:pt x="2491303" y="9642018"/>
                  <a:pt x="2530300" y="9658824"/>
                  <a:pt x="2424209" y="9804339"/>
                </a:cubicBezTo>
                <a:cubicBezTo>
                  <a:pt x="2356358" y="9899657"/>
                  <a:pt x="2771113" y="10115384"/>
                  <a:pt x="3134866" y="10341562"/>
                </a:cubicBezTo>
                <a:cubicBezTo>
                  <a:pt x="3198279" y="10390076"/>
                  <a:pt x="3220414" y="10515372"/>
                  <a:pt x="3160024" y="10564964"/>
                </a:cubicBezTo>
                <a:cubicBezTo>
                  <a:pt x="3063292" y="10600964"/>
                  <a:pt x="2776202" y="10577739"/>
                  <a:pt x="2531417" y="10550290"/>
                </a:cubicBezTo>
                <a:cubicBezTo>
                  <a:pt x="2270722" y="10510324"/>
                  <a:pt x="2132699" y="10411138"/>
                  <a:pt x="1876236" y="10303490"/>
                </a:cubicBezTo>
                <a:cubicBezTo>
                  <a:pt x="1796716" y="10260760"/>
                  <a:pt x="1856789" y="10099505"/>
                  <a:pt x="1861870" y="10020777"/>
                </a:cubicBezTo>
                <a:cubicBezTo>
                  <a:pt x="1875485" y="9978580"/>
                  <a:pt x="1808100" y="9931880"/>
                  <a:pt x="1835213" y="9894183"/>
                </a:cubicBezTo>
                <a:cubicBezTo>
                  <a:pt x="1921808" y="9780870"/>
                  <a:pt x="1753517" y="9679787"/>
                  <a:pt x="1882681" y="9589781"/>
                </a:cubicBezTo>
                <a:cubicBezTo>
                  <a:pt x="1923556" y="9549469"/>
                  <a:pt x="1807828" y="9495425"/>
                  <a:pt x="1802386" y="9334796"/>
                </a:cubicBezTo>
                <a:cubicBezTo>
                  <a:pt x="1822325" y="9064188"/>
                  <a:pt x="1759591" y="8373565"/>
                  <a:pt x="1800887" y="8152789"/>
                </a:cubicBezTo>
                <a:cubicBezTo>
                  <a:pt x="1845905" y="7937201"/>
                  <a:pt x="1869773" y="7666622"/>
                  <a:pt x="1935942" y="7506024"/>
                </a:cubicBezTo>
                <a:cubicBezTo>
                  <a:pt x="1956496" y="7425915"/>
                  <a:pt x="1882555" y="7399809"/>
                  <a:pt x="1876110" y="7319701"/>
                </a:cubicBezTo>
                <a:cubicBezTo>
                  <a:pt x="1873064" y="7251333"/>
                  <a:pt x="1978010" y="7223460"/>
                  <a:pt x="1916465" y="7164091"/>
                </a:cubicBezTo>
                <a:cubicBezTo>
                  <a:pt x="1851017" y="7064316"/>
                  <a:pt x="1962768" y="6911047"/>
                  <a:pt x="1910193" y="6839348"/>
                </a:cubicBezTo>
                <a:cubicBezTo>
                  <a:pt x="1788088" y="6651715"/>
                  <a:pt x="1879283" y="6224771"/>
                  <a:pt x="1707813" y="6238651"/>
                </a:cubicBezTo>
                <a:cubicBezTo>
                  <a:pt x="1596229" y="6246332"/>
                  <a:pt x="1573799" y="6862550"/>
                  <a:pt x="1377613" y="7441295"/>
                </a:cubicBezTo>
                <a:cubicBezTo>
                  <a:pt x="1339968" y="7523826"/>
                  <a:pt x="1391155" y="7574319"/>
                  <a:pt x="1374660" y="7650818"/>
                </a:cubicBezTo>
                <a:cubicBezTo>
                  <a:pt x="1338208" y="7728919"/>
                  <a:pt x="1281496" y="7732414"/>
                  <a:pt x="1267540" y="7793055"/>
                </a:cubicBezTo>
                <a:cubicBezTo>
                  <a:pt x="1244423" y="7826500"/>
                  <a:pt x="1255144" y="7847253"/>
                  <a:pt x="1278558" y="7897618"/>
                </a:cubicBezTo>
                <a:cubicBezTo>
                  <a:pt x="1292967" y="7951528"/>
                  <a:pt x="1192496" y="7984277"/>
                  <a:pt x="1205942" y="8057305"/>
                </a:cubicBezTo>
                <a:cubicBezTo>
                  <a:pt x="1236310" y="8316457"/>
                  <a:pt x="1126150" y="8888629"/>
                  <a:pt x="1033520" y="9173347"/>
                </a:cubicBezTo>
                <a:cubicBezTo>
                  <a:pt x="1002075" y="9250656"/>
                  <a:pt x="1090137" y="9496528"/>
                  <a:pt x="1054274" y="9656724"/>
                </a:cubicBezTo>
                <a:cubicBezTo>
                  <a:pt x="981217" y="9804572"/>
                  <a:pt x="969453" y="9963578"/>
                  <a:pt x="990267" y="10063276"/>
                </a:cubicBezTo>
                <a:cubicBezTo>
                  <a:pt x="1143347" y="10247861"/>
                  <a:pt x="1168717" y="10274048"/>
                  <a:pt x="1368683" y="10442252"/>
                </a:cubicBezTo>
                <a:cubicBezTo>
                  <a:pt x="1524599" y="10561929"/>
                  <a:pt x="1338067" y="10646149"/>
                  <a:pt x="918876" y="10600044"/>
                </a:cubicBezTo>
                <a:cubicBezTo>
                  <a:pt x="716747" y="10529872"/>
                  <a:pt x="523630" y="10469407"/>
                  <a:pt x="474779" y="10287718"/>
                </a:cubicBezTo>
                <a:cubicBezTo>
                  <a:pt x="460994" y="10214163"/>
                  <a:pt x="590583" y="10089490"/>
                  <a:pt x="566182" y="10019896"/>
                </a:cubicBezTo>
                <a:cubicBezTo>
                  <a:pt x="514350" y="9901569"/>
                  <a:pt x="513736" y="9833548"/>
                  <a:pt x="460825" y="9692724"/>
                </a:cubicBezTo>
                <a:cubicBezTo>
                  <a:pt x="428186" y="9545332"/>
                  <a:pt x="547918" y="9172668"/>
                  <a:pt x="511587" y="9032388"/>
                </a:cubicBezTo>
                <a:cubicBezTo>
                  <a:pt x="417570" y="8647125"/>
                  <a:pt x="441994" y="7931915"/>
                  <a:pt x="622935" y="7525502"/>
                </a:cubicBezTo>
                <a:cubicBezTo>
                  <a:pt x="660944" y="7463322"/>
                  <a:pt x="586275" y="7374687"/>
                  <a:pt x="669466" y="7311969"/>
                </a:cubicBezTo>
                <a:cubicBezTo>
                  <a:pt x="731364" y="7273515"/>
                  <a:pt x="604138" y="7146071"/>
                  <a:pt x="689870" y="7037851"/>
                </a:cubicBezTo>
                <a:cubicBezTo>
                  <a:pt x="719938" y="7010042"/>
                  <a:pt x="607537" y="6942878"/>
                  <a:pt x="677180" y="6796735"/>
                </a:cubicBezTo>
                <a:cubicBezTo>
                  <a:pt x="694258" y="6708282"/>
                  <a:pt x="529714" y="6543249"/>
                  <a:pt x="587421" y="6210025"/>
                </a:cubicBezTo>
                <a:cubicBezTo>
                  <a:pt x="599552" y="6134828"/>
                  <a:pt x="413486" y="6131917"/>
                  <a:pt x="503127" y="5850688"/>
                </a:cubicBezTo>
                <a:cubicBezTo>
                  <a:pt x="536354" y="5706433"/>
                  <a:pt x="319271" y="5761965"/>
                  <a:pt x="304621" y="5601332"/>
                </a:cubicBezTo>
                <a:cubicBezTo>
                  <a:pt x="320313" y="5340683"/>
                  <a:pt x="403834" y="4624329"/>
                  <a:pt x="461987" y="4201579"/>
                </a:cubicBezTo>
                <a:lnTo>
                  <a:pt x="480370" y="4073429"/>
                </a:lnTo>
                <a:lnTo>
                  <a:pt x="480370" y="4037882"/>
                </a:lnTo>
                <a:lnTo>
                  <a:pt x="430481" y="3966665"/>
                </a:lnTo>
                <a:lnTo>
                  <a:pt x="480370" y="3731366"/>
                </a:lnTo>
                <a:lnTo>
                  <a:pt x="357520" y="3489579"/>
                </a:lnTo>
                <a:cubicBezTo>
                  <a:pt x="337024" y="3429548"/>
                  <a:pt x="331188" y="3411010"/>
                  <a:pt x="296032" y="3332537"/>
                </a:cubicBezTo>
                <a:cubicBezTo>
                  <a:pt x="300019" y="3258660"/>
                  <a:pt x="289345" y="3260853"/>
                  <a:pt x="312879" y="3170839"/>
                </a:cubicBezTo>
                <a:lnTo>
                  <a:pt x="258721" y="3134915"/>
                </a:lnTo>
                <a:cubicBezTo>
                  <a:pt x="244061" y="3061294"/>
                  <a:pt x="263608" y="3033775"/>
                  <a:pt x="207412" y="2897913"/>
                </a:cubicBezTo>
                <a:cubicBezTo>
                  <a:pt x="161312" y="2801896"/>
                  <a:pt x="102996" y="2715099"/>
                  <a:pt x="54452" y="2538400"/>
                </a:cubicBezTo>
                <a:cubicBezTo>
                  <a:pt x="18227" y="2400985"/>
                  <a:pt x="52858" y="2339642"/>
                  <a:pt x="9303" y="2186090"/>
                </a:cubicBezTo>
                <a:cubicBezTo>
                  <a:pt x="8963" y="1985587"/>
                  <a:pt x="-37798" y="1978719"/>
                  <a:pt x="81583" y="1743638"/>
                </a:cubicBezTo>
                <a:cubicBezTo>
                  <a:pt x="192719" y="1639872"/>
                  <a:pt x="438234" y="1552243"/>
                  <a:pt x="649543" y="1494582"/>
                </a:cubicBezTo>
                <a:cubicBezTo>
                  <a:pt x="811283" y="1452620"/>
                  <a:pt x="910748" y="1222236"/>
                  <a:pt x="945925" y="1232699"/>
                </a:cubicBezTo>
                <a:cubicBezTo>
                  <a:pt x="948270" y="1233396"/>
                  <a:pt x="950329" y="1235164"/>
                  <a:pt x="952102" y="1238129"/>
                </a:cubicBezTo>
                <a:cubicBezTo>
                  <a:pt x="927905" y="1306516"/>
                  <a:pt x="1245770" y="1656136"/>
                  <a:pt x="1453685" y="1885887"/>
                </a:cubicBezTo>
                <a:cubicBezTo>
                  <a:pt x="1429491" y="1820348"/>
                  <a:pt x="1429728" y="1805525"/>
                  <a:pt x="1302916" y="1712325"/>
                </a:cubicBezTo>
                <a:lnTo>
                  <a:pt x="1505401" y="1530023"/>
                </a:lnTo>
                <a:lnTo>
                  <a:pt x="1518343" y="1530185"/>
                </a:lnTo>
                <a:cubicBezTo>
                  <a:pt x="1483021" y="1505424"/>
                  <a:pt x="1447382" y="1494945"/>
                  <a:pt x="1411743" y="1476618"/>
                </a:cubicBezTo>
                <a:cubicBezTo>
                  <a:pt x="1330996" y="1480364"/>
                  <a:pt x="1291785" y="1520994"/>
                  <a:pt x="1132853" y="1356460"/>
                </a:cubicBezTo>
                <a:cubicBezTo>
                  <a:pt x="1078609" y="1303057"/>
                  <a:pt x="1031695" y="1265790"/>
                  <a:pt x="987224" y="1196250"/>
                </a:cubicBezTo>
                <a:cubicBezTo>
                  <a:pt x="929773" y="1116465"/>
                  <a:pt x="921187" y="1018238"/>
                  <a:pt x="888169" y="929232"/>
                </a:cubicBezTo>
                <a:cubicBezTo>
                  <a:pt x="868097" y="943271"/>
                  <a:pt x="852911" y="966532"/>
                  <a:pt x="827953" y="971350"/>
                </a:cubicBezTo>
                <a:cubicBezTo>
                  <a:pt x="788114" y="976360"/>
                  <a:pt x="721398" y="813092"/>
                  <a:pt x="713322" y="695928"/>
                </a:cubicBezTo>
                <a:cubicBezTo>
                  <a:pt x="710811" y="610956"/>
                  <a:pt x="744950" y="629718"/>
                  <a:pt x="783974" y="630038"/>
                </a:cubicBezTo>
                <a:cubicBezTo>
                  <a:pt x="714289" y="279409"/>
                  <a:pt x="896262" y="16377"/>
                  <a:pt x="1290800" y="0"/>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1"/>
          </a:p>
        </p:txBody>
      </p:sp>
      <p:sp>
        <p:nvSpPr>
          <p:cNvPr id="165" name="Graphic 11">
            <a:extLst>
              <a:ext uri="{FF2B5EF4-FFF2-40B4-BE49-F238E27FC236}">
                <a16:creationId xmlns:a16="http://schemas.microsoft.com/office/drawing/2014/main" id="{7D71E8A2-B40F-4009-B9EC-126096A0CB18}"/>
              </a:ext>
            </a:extLst>
          </p:cNvPr>
          <p:cNvSpPr/>
          <p:nvPr/>
        </p:nvSpPr>
        <p:spPr>
          <a:xfrm>
            <a:off x="6558493" y="3242254"/>
            <a:ext cx="1397205" cy="2521454"/>
          </a:xfrm>
          <a:custGeom>
            <a:avLst/>
            <a:gdLst>
              <a:gd name="connsiteX0" fmla="*/ 1732970 w 1743075"/>
              <a:gd name="connsiteY0" fmla="*/ 1329937 h 4495800"/>
              <a:gd name="connsiteX1" fmla="*/ 1726302 w 1743075"/>
              <a:gd name="connsiteY1" fmla="*/ 1291837 h 4495800"/>
              <a:gd name="connsiteX2" fmla="*/ 1698680 w 1743075"/>
              <a:gd name="connsiteY2" fmla="*/ 1230877 h 4495800"/>
              <a:gd name="connsiteX3" fmla="*/ 1666295 w 1743075"/>
              <a:gd name="connsiteY3" fmla="*/ 1177537 h 4495800"/>
              <a:gd name="connsiteX4" fmla="*/ 1643435 w 1743075"/>
              <a:gd name="connsiteY4" fmla="*/ 1128959 h 4495800"/>
              <a:gd name="connsiteX5" fmla="*/ 1636767 w 1743075"/>
              <a:gd name="connsiteY5" fmla="*/ 1117529 h 4495800"/>
              <a:gd name="connsiteX6" fmla="*/ 1595810 w 1743075"/>
              <a:gd name="connsiteY6" fmla="*/ 1023232 h 4495800"/>
              <a:gd name="connsiteX7" fmla="*/ 1586285 w 1743075"/>
              <a:gd name="connsiteY7" fmla="*/ 1007039 h 4495800"/>
              <a:gd name="connsiteX8" fmla="*/ 1573902 w 1743075"/>
              <a:gd name="connsiteY8" fmla="*/ 972749 h 4495800"/>
              <a:gd name="connsiteX9" fmla="*/ 1560567 w 1743075"/>
              <a:gd name="connsiteY9" fmla="*/ 923219 h 4495800"/>
              <a:gd name="connsiteX10" fmla="*/ 1550090 w 1743075"/>
              <a:gd name="connsiteY10" fmla="*/ 880357 h 4495800"/>
              <a:gd name="connsiteX11" fmla="*/ 1547232 w 1743075"/>
              <a:gd name="connsiteY11" fmla="*/ 863212 h 4495800"/>
              <a:gd name="connsiteX12" fmla="*/ 1508180 w 1743075"/>
              <a:gd name="connsiteY12" fmla="*/ 747959 h 4495800"/>
              <a:gd name="connsiteX13" fmla="*/ 1468175 w 1743075"/>
              <a:gd name="connsiteY13" fmla="*/ 705097 h 4495800"/>
              <a:gd name="connsiteX14" fmla="*/ 1428170 w 1743075"/>
              <a:gd name="connsiteY14" fmla="*/ 685094 h 4495800"/>
              <a:gd name="connsiteX15" fmla="*/ 1380545 w 1743075"/>
              <a:gd name="connsiteY15" fmla="*/ 669854 h 4495800"/>
              <a:gd name="connsiteX16" fmla="*/ 1303392 w 1743075"/>
              <a:gd name="connsiteY16" fmla="*/ 650804 h 4495800"/>
              <a:gd name="connsiteX17" fmla="*/ 1301487 w 1743075"/>
              <a:gd name="connsiteY17" fmla="*/ 649852 h 4495800"/>
              <a:gd name="connsiteX18" fmla="*/ 1223382 w 1743075"/>
              <a:gd name="connsiteY18" fmla="*/ 629849 h 4495800"/>
              <a:gd name="connsiteX19" fmla="*/ 1160517 w 1743075"/>
              <a:gd name="connsiteY19" fmla="*/ 610799 h 4495800"/>
              <a:gd name="connsiteX20" fmla="*/ 1101462 w 1743075"/>
              <a:gd name="connsiteY20" fmla="*/ 511739 h 4495800"/>
              <a:gd name="connsiteX21" fmla="*/ 1106225 w 1743075"/>
              <a:gd name="connsiteY21" fmla="*/ 422204 h 4495800"/>
              <a:gd name="connsiteX22" fmla="*/ 1119560 w 1743075"/>
              <a:gd name="connsiteY22" fmla="*/ 398392 h 4495800"/>
              <a:gd name="connsiteX23" fmla="*/ 1150040 w 1743075"/>
              <a:gd name="connsiteY23" fmla="*/ 352672 h 4495800"/>
              <a:gd name="connsiteX24" fmla="*/ 1155755 w 1743075"/>
              <a:gd name="connsiteY24" fmla="*/ 326002 h 4495800"/>
              <a:gd name="connsiteX25" fmla="*/ 1153850 w 1743075"/>
              <a:gd name="connsiteY25" fmla="*/ 263137 h 4495800"/>
              <a:gd name="connsiteX26" fmla="*/ 1135752 w 1743075"/>
              <a:gd name="connsiteY26" fmla="*/ 252659 h 4495800"/>
              <a:gd name="connsiteX27" fmla="*/ 1124322 w 1743075"/>
              <a:gd name="connsiteY27" fmla="*/ 241229 h 4495800"/>
              <a:gd name="connsiteX28" fmla="*/ 1125275 w 1743075"/>
              <a:gd name="connsiteY28" fmla="*/ 203129 h 4495800"/>
              <a:gd name="connsiteX29" fmla="*/ 1124322 w 1743075"/>
              <a:gd name="connsiteY29" fmla="*/ 182174 h 4495800"/>
              <a:gd name="connsiteX30" fmla="*/ 1074792 w 1743075"/>
              <a:gd name="connsiteY30" fmla="*/ 56444 h 4495800"/>
              <a:gd name="connsiteX31" fmla="*/ 1048122 w 1743075"/>
              <a:gd name="connsiteY31" fmla="*/ 37394 h 4495800"/>
              <a:gd name="connsiteX32" fmla="*/ 1005260 w 1743075"/>
              <a:gd name="connsiteY32" fmla="*/ 20249 h 4495800"/>
              <a:gd name="connsiteX33" fmla="*/ 873815 w 1743075"/>
              <a:gd name="connsiteY33" fmla="*/ 24059 h 4495800"/>
              <a:gd name="connsiteX34" fmla="*/ 782375 w 1743075"/>
              <a:gd name="connsiteY34" fmla="*/ 104069 h 4495800"/>
              <a:gd name="connsiteX35" fmla="*/ 775707 w 1743075"/>
              <a:gd name="connsiteY35" fmla="*/ 117404 h 4495800"/>
              <a:gd name="connsiteX36" fmla="*/ 769040 w 1743075"/>
              <a:gd name="connsiteY36" fmla="*/ 159314 h 4495800"/>
              <a:gd name="connsiteX37" fmla="*/ 759515 w 1743075"/>
              <a:gd name="connsiteY37" fmla="*/ 293617 h 4495800"/>
              <a:gd name="connsiteX38" fmla="*/ 759515 w 1743075"/>
              <a:gd name="connsiteY38" fmla="*/ 297427 h 4495800"/>
              <a:gd name="connsiteX39" fmla="*/ 762372 w 1743075"/>
              <a:gd name="connsiteY39" fmla="*/ 370769 h 4495800"/>
              <a:gd name="connsiteX40" fmla="*/ 786185 w 1743075"/>
              <a:gd name="connsiteY40" fmla="*/ 424109 h 4495800"/>
              <a:gd name="connsiteX41" fmla="*/ 799520 w 1743075"/>
              <a:gd name="connsiteY41" fmla="*/ 446969 h 4495800"/>
              <a:gd name="connsiteX42" fmla="*/ 811902 w 1743075"/>
              <a:gd name="connsiteY42" fmla="*/ 517454 h 4495800"/>
              <a:gd name="connsiteX43" fmla="*/ 806187 w 1743075"/>
              <a:gd name="connsiteY43" fmla="*/ 540314 h 4495800"/>
              <a:gd name="connsiteX44" fmla="*/ 729035 w 1743075"/>
              <a:gd name="connsiteY44" fmla="*/ 576509 h 4495800"/>
              <a:gd name="connsiteX45" fmla="*/ 717605 w 1743075"/>
              <a:gd name="connsiteY45" fmla="*/ 579367 h 4495800"/>
              <a:gd name="connsiteX46" fmla="*/ 546155 w 1743075"/>
              <a:gd name="connsiteY46" fmla="*/ 617467 h 4495800"/>
              <a:gd name="connsiteX47" fmla="*/ 469955 w 1743075"/>
              <a:gd name="connsiteY47" fmla="*/ 627944 h 4495800"/>
              <a:gd name="connsiteX48" fmla="*/ 396612 w 1743075"/>
              <a:gd name="connsiteY48" fmla="*/ 646994 h 4495800"/>
              <a:gd name="connsiteX49" fmla="*/ 348035 w 1743075"/>
              <a:gd name="connsiteY49" fmla="*/ 688904 h 4495800"/>
              <a:gd name="connsiteX50" fmla="*/ 311840 w 1743075"/>
              <a:gd name="connsiteY50" fmla="*/ 807014 h 4495800"/>
              <a:gd name="connsiteX51" fmla="*/ 287075 w 1743075"/>
              <a:gd name="connsiteY51" fmla="*/ 848924 h 4495800"/>
              <a:gd name="connsiteX52" fmla="*/ 246117 w 1743075"/>
              <a:gd name="connsiteY52" fmla="*/ 896549 h 4495800"/>
              <a:gd name="connsiteX53" fmla="*/ 233735 w 1743075"/>
              <a:gd name="connsiteY53" fmla="*/ 922267 h 4495800"/>
              <a:gd name="connsiteX54" fmla="*/ 164202 w 1743075"/>
              <a:gd name="connsiteY54" fmla="*/ 1008944 h 4495800"/>
              <a:gd name="connsiteX55" fmla="*/ 152772 w 1743075"/>
              <a:gd name="connsiteY55" fmla="*/ 1024184 h 4495800"/>
              <a:gd name="connsiteX56" fmla="*/ 81335 w 1743075"/>
              <a:gd name="connsiteY56" fmla="*/ 1130864 h 4495800"/>
              <a:gd name="connsiteX57" fmla="*/ 10850 w 1743075"/>
              <a:gd name="connsiteY57" fmla="*/ 1280407 h 4495800"/>
              <a:gd name="connsiteX58" fmla="*/ 27042 w 1743075"/>
              <a:gd name="connsiteY58" fmla="*/ 1395659 h 4495800"/>
              <a:gd name="connsiteX59" fmla="*/ 61332 w 1743075"/>
              <a:gd name="connsiteY59" fmla="*/ 1453762 h 4495800"/>
              <a:gd name="connsiteX60" fmla="*/ 74667 w 1743075"/>
              <a:gd name="connsiteY60" fmla="*/ 1474717 h 4495800"/>
              <a:gd name="connsiteX61" fmla="*/ 97527 w 1743075"/>
              <a:gd name="connsiteY61" fmla="*/ 1509007 h 4495800"/>
              <a:gd name="connsiteX62" fmla="*/ 108005 w 1743075"/>
              <a:gd name="connsiteY62" fmla="*/ 1522342 h 4495800"/>
              <a:gd name="connsiteX63" fmla="*/ 162297 w 1743075"/>
              <a:gd name="connsiteY63" fmla="*/ 1602352 h 4495800"/>
              <a:gd name="connsiteX64" fmla="*/ 201350 w 1743075"/>
              <a:gd name="connsiteY64" fmla="*/ 1654739 h 4495800"/>
              <a:gd name="connsiteX65" fmla="*/ 288980 w 1743075"/>
              <a:gd name="connsiteY65" fmla="*/ 1768087 h 4495800"/>
              <a:gd name="connsiteX66" fmla="*/ 300410 w 1743075"/>
              <a:gd name="connsiteY66" fmla="*/ 1810949 h 4495800"/>
              <a:gd name="connsiteX67" fmla="*/ 288027 w 1743075"/>
              <a:gd name="connsiteY67" fmla="*/ 1909057 h 4495800"/>
              <a:gd name="connsiteX68" fmla="*/ 279455 w 1743075"/>
              <a:gd name="connsiteY68" fmla="*/ 2064314 h 4495800"/>
              <a:gd name="connsiteX69" fmla="*/ 277550 w 1743075"/>
              <a:gd name="connsiteY69" fmla="*/ 2079554 h 4495800"/>
              <a:gd name="connsiteX70" fmla="*/ 266120 w 1743075"/>
              <a:gd name="connsiteY70" fmla="*/ 2192902 h 4495800"/>
              <a:gd name="connsiteX71" fmla="*/ 265167 w 1743075"/>
              <a:gd name="connsiteY71" fmla="*/ 2338634 h 4495800"/>
              <a:gd name="connsiteX72" fmla="*/ 251832 w 1743075"/>
              <a:gd name="connsiteY72" fmla="*/ 2463412 h 4495800"/>
              <a:gd name="connsiteX73" fmla="*/ 268025 w 1743075"/>
              <a:gd name="connsiteY73" fmla="*/ 2496749 h 4495800"/>
              <a:gd name="connsiteX74" fmla="*/ 358512 w 1743075"/>
              <a:gd name="connsiteY74" fmla="*/ 2521514 h 4495800"/>
              <a:gd name="connsiteX75" fmla="*/ 377562 w 1743075"/>
              <a:gd name="connsiteY75" fmla="*/ 2525324 h 4495800"/>
              <a:gd name="connsiteX76" fmla="*/ 467097 w 1743075"/>
              <a:gd name="connsiteY76" fmla="*/ 2499607 h 4495800"/>
              <a:gd name="connsiteX77" fmla="*/ 496625 w 1743075"/>
              <a:gd name="connsiteY77" fmla="*/ 2472937 h 4495800"/>
              <a:gd name="connsiteX78" fmla="*/ 498530 w 1743075"/>
              <a:gd name="connsiteY78" fmla="*/ 2500559 h 4495800"/>
              <a:gd name="connsiteX79" fmla="*/ 497577 w 1743075"/>
              <a:gd name="connsiteY79" fmla="*/ 2653912 h 4495800"/>
              <a:gd name="connsiteX80" fmla="*/ 491862 w 1743075"/>
              <a:gd name="connsiteY80" fmla="*/ 2752972 h 4495800"/>
              <a:gd name="connsiteX81" fmla="*/ 489957 w 1743075"/>
              <a:gd name="connsiteY81" fmla="*/ 2915849 h 4495800"/>
              <a:gd name="connsiteX82" fmla="*/ 483290 w 1743075"/>
              <a:gd name="connsiteY82" fmla="*/ 3303517 h 4495800"/>
              <a:gd name="connsiteX83" fmla="*/ 483290 w 1743075"/>
              <a:gd name="connsiteY83" fmla="*/ 3423532 h 4495800"/>
              <a:gd name="connsiteX84" fmla="*/ 489005 w 1743075"/>
              <a:gd name="connsiteY84" fmla="*/ 3666419 h 4495800"/>
              <a:gd name="connsiteX85" fmla="*/ 497577 w 1743075"/>
              <a:gd name="connsiteY85" fmla="*/ 3953122 h 4495800"/>
              <a:gd name="connsiteX86" fmla="*/ 498530 w 1743075"/>
              <a:gd name="connsiteY86" fmla="*/ 3964552 h 4495800"/>
              <a:gd name="connsiteX87" fmla="*/ 505197 w 1743075"/>
              <a:gd name="connsiteY87" fmla="*/ 4019797 h 4495800"/>
              <a:gd name="connsiteX88" fmla="*/ 507102 w 1743075"/>
              <a:gd name="connsiteY88" fmla="*/ 4083614 h 4495800"/>
              <a:gd name="connsiteX89" fmla="*/ 513770 w 1743075"/>
              <a:gd name="connsiteY89" fmla="*/ 4111237 h 4495800"/>
              <a:gd name="connsiteX90" fmla="*/ 539487 w 1743075"/>
              <a:gd name="connsiteY90" fmla="*/ 4176959 h 4495800"/>
              <a:gd name="connsiteX91" fmla="*/ 562347 w 1743075"/>
              <a:gd name="connsiteY91" fmla="*/ 4278877 h 4495800"/>
              <a:gd name="connsiteX92" fmla="*/ 561395 w 1743075"/>
              <a:gd name="connsiteY92" fmla="*/ 4299832 h 4495800"/>
              <a:gd name="connsiteX93" fmla="*/ 551870 w 1743075"/>
              <a:gd name="connsiteY93" fmla="*/ 4354124 h 4495800"/>
              <a:gd name="connsiteX94" fmla="*/ 583302 w 1743075"/>
              <a:gd name="connsiteY94" fmla="*/ 4404607 h 4495800"/>
              <a:gd name="connsiteX95" fmla="*/ 600447 w 1743075"/>
              <a:gd name="connsiteY95" fmla="*/ 4423657 h 4495800"/>
              <a:gd name="connsiteX96" fmla="*/ 628070 w 1743075"/>
              <a:gd name="connsiteY96" fmla="*/ 4459852 h 4495800"/>
              <a:gd name="connsiteX97" fmla="*/ 690935 w 1743075"/>
              <a:gd name="connsiteY97" fmla="*/ 4483664 h 4495800"/>
              <a:gd name="connsiteX98" fmla="*/ 762372 w 1743075"/>
              <a:gd name="connsiteY98" fmla="*/ 4492237 h 4495800"/>
              <a:gd name="connsiteX99" fmla="*/ 898580 w 1743075"/>
              <a:gd name="connsiteY99" fmla="*/ 4493189 h 4495800"/>
              <a:gd name="connsiteX100" fmla="*/ 913820 w 1743075"/>
              <a:gd name="connsiteY100" fmla="*/ 4464614 h 4495800"/>
              <a:gd name="connsiteX101" fmla="*/ 901437 w 1743075"/>
              <a:gd name="connsiteY101" fmla="*/ 4434134 h 4495800"/>
              <a:gd name="connsiteX102" fmla="*/ 869052 w 1743075"/>
              <a:gd name="connsiteY102" fmla="*/ 4351267 h 4495800"/>
              <a:gd name="connsiteX103" fmla="*/ 859527 w 1743075"/>
              <a:gd name="connsiteY103" fmla="*/ 4338884 h 4495800"/>
              <a:gd name="connsiteX104" fmla="*/ 811902 w 1743075"/>
              <a:gd name="connsiteY104" fmla="*/ 4263637 h 4495800"/>
              <a:gd name="connsiteX105" fmla="*/ 812855 w 1743075"/>
              <a:gd name="connsiteY105" fmla="*/ 4206487 h 4495800"/>
              <a:gd name="connsiteX106" fmla="*/ 823332 w 1743075"/>
              <a:gd name="connsiteY106" fmla="*/ 4165529 h 4495800"/>
              <a:gd name="connsiteX107" fmla="*/ 841430 w 1743075"/>
              <a:gd name="connsiteY107" fmla="*/ 4050277 h 4495800"/>
              <a:gd name="connsiteX108" fmla="*/ 849050 w 1743075"/>
              <a:gd name="connsiteY108" fmla="*/ 3982649 h 4495800"/>
              <a:gd name="connsiteX109" fmla="*/ 837620 w 1743075"/>
              <a:gd name="connsiteY109" fmla="*/ 3734999 h 4495800"/>
              <a:gd name="connsiteX110" fmla="*/ 826190 w 1743075"/>
              <a:gd name="connsiteY110" fmla="*/ 3662609 h 4495800"/>
              <a:gd name="connsiteX111" fmla="*/ 807140 w 1743075"/>
              <a:gd name="connsiteY111" fmla="*/ 3601649 h 4495800"/>
              <a:gd name="connsiteX112" fmla="*/ 789995 w 1743075"/>
              <a:gd name="connsiteY112" fmla="*/ 3537832 h 4495800"/>
              <a:gd name="connsiteX113" fmla="*/ 786185 w 1743075"/>
              <a:gd name="connsiteY113" fmla="*/ 3494017 h 4495800"/>
              <a:gd name="connsiteX114" fmla="*/ 790947 w 1743075"/>
              <a:gd name="connsiteY114" fmla="*/ 3454012 h 4495800"/>
              <a:gd name="connsiteX115" fmla="*/ 798567 w 1743075"/>
              <a:gd name="connsiteY115" fmla="*/ 3393052 h 4495800"/>
              <a:gd name="connsiteX116" fmla="*/ 799520 w 1743075"/>
              <a:gd name="connsiteY116" fmla="*/ 3274942 h 4495800"/>
              <a:gd name="connsiteX117" fmla="*/ 803330 w 1743075"/>
              <a:gd name="connsiteY117" fmla="*/ 3260654 h 4495800"/>
              <a:gd name="connsiteX118" fmla="*/ 819522 w 1743075"/>
              <a:gd name="connsiteY118" fmla="*/ 3223507 h 4495800"/>
              <a:gd name="connsiteX119" fmla="*/ 825237 w 1743075"/>
              <a:gd name="connsiteY119" fmla="*/ 3178739 h 4495800"/>
              <a:gd name="connsiteX120" fmla="*/ 903342 w 1743075"/>
              <a:gd name="connsiteY120" fmla="*/ 2818694 h 4495800"/>
              <a:gd name="connsiteX121" fmla="*/ 921440 w 1743075"/>
              <a:gd name="connsiteY121" fmla="*/ 2752019 h 4495800"/>
              <a:gd name="connsiteX122" fmla="*/ 927155 w 1743075"/>
              <a:gd name="connsiteY122" fmla="*/ 2753924 h 4495800"/>
              <a:gd name="connsiteX123" fmla="*/ 917630 w 1743075"/>
              <a:gd name="connsiteY123" fmla="*/ 2838697 h 4495800"/>
              <a:gd name="connsiteX124" fmla="*/ 899532 w 1743075"/>
              <a:gd name="connsiteY124" fmla="*/ 3093967 h 4495800"/>
              <a:gd name="connsiteX125" fmla="*/ 902390 w 1743075"/>
              <a:gd name="connsiteY125" fmla="*/ 3124447 h 4495800"/>
              <a:gd name="connsiteX126" fmla="*/ 893817 w 1743075"/>
              <a:gd name="connsiteY126" fmla="*/ 3190169 h 4495800"/>
              <a:gd name="connsiteX127" fmla="*/ 894770 w 1743075"/>
              <a:gd name="connsiteY127" fmla="*/ 3224459 h 4495800"/>
              <a:gd name="connsiteX128" fmla="*/ 905247 w 1743075"/>
              <a:gd name="connsiteY128" fmla="*/ 3328282 h 4495800"/>
              <a:gd name="connsiteX129" fmla="*/ 905247 w 1743075"/>
              <a:gd name="connsiteY129" fmla="*/ 3412102 h 4495800"/>
              <a:gd name="connsiteX130" fmla="*/ 913820 w 1743075"/>
              <a:gd name="connsiteY130" fmla="*/ 3633082 h 4495800"/>
              <a:gd name="connsiteX131" fmla="*/ 919535 w 1743075"/>
              <a:gd name="connsiteY131" fmla="*/ 3730237 h 4495800"/>
              <a:gd name="connsiteX132" fmla="*/ 916677 w 1743075"/>
              <a:gd name="connsiteY132" fmla="*/ 3760717 h 4495800"/>
              <a:gd name="connsiteX133" fmla="*/ 896675 w 1743075"/>
              <a:gd name="connsiteY133" fmla="*/ 3862634 h 4495800"/>
              <a:gd name="connsiteX134" fmla="*/ 883340 w 1743075"/>
              <a:gd name="connsiteY134" fmla="*/ 4033132 h 4495800"/>
              <a:gd name="connsiteX135" fmla="*/ 855717 w 1743075"/>
              <a:gd name="connsiteY135" fmla="*/ 4201724 h 4495800"/>
              <a:gd name="connsiteX136" fmla="*/ 880482 w 1743075"/>
              <a:gd name="connsiteY136" fmla="*/ 4262684 h 4495800"/>
              <a:gd name="connsiteX137" fmla="*/ 936680 w 1743075"/>
              <a:gd name="connsiteY137" fmla="*/ 4289354 h 4495800"/>
              <a:gd name="connsiteX138" fmla="*/ 979542 w 1743075"/>
              <a:gd name="connsiteY138" fmla="*/ 4295069 h 4495800"/>
              <a:gd name="connsiteX139" fmla="*/ 1015737 w 1743075"/>
              <a:gd name="connsiteY139" fmla="*/ 4306499 h 4495800"/>
              <a:gd name="connsiteX140" fmla="*/ 1038597 w 1743075"/>
              <a:gd name="connsiteY140" fmla="*/ 4339837 h 4495800"/>
              <a:gd name="connsiteX141" fmla="*/ 1059552 w 1743075"/>
              <a:gd name="connsiteY141" fmla="*/ 4361744 h 4495800"/>
              <a:gd name="connsiteX142" fmla="*/ 1170995 w 1743075"/>
              <a:gd name="connsiteY142" fmla="*/ 4391272 h 4495800"/>
              <a:gd name="connsiteX143" fmla="*/ 1283390 w 1743075"/>
              <a:gd name="connsiteY143" fmla="*/ 4390319 h 4495800"/>
              <a:gd name="connsiteX144" fmla="*/ 1321490 w 1743075"/>
              <a:gd name="connsiteY144" fmla="*/ 4385557 h 4495800"/>
              <a:gd name="connsiteX145" fmla="*/ 1333872 w 1743075"/>
              <a:gd name="connsiteY145" fmla="*/ 4358887 h 4495800"/>
              <a:gd name="connsiteX146" fmla="*/ 1317680 w 1743075"/>
              <a:gd name="connsiteY146" fmla="*/ 4324597 h 4495800"/>
              <a:gd name="connsiteX147" fmla="*/ 1297677 w 1743075"/>
              <a:gd name="connsiteY147" fmla="*/ 4296974 h 4495800"/>
              <a:gd name="connsiteX148" fmla="*/ 1258625 w 1743075"/>
              <a:gd name="connsiteY148" fmla="*/ 4268399 h 4495800"/>
              <a:gd name="connsiteX149" fmla="*/ 1196712 w 1743075"/>
              <a:gd name="connsiteY149" fmla="*/ 4203629 h 4495800"/>
              <a:gd name="connsiteX150" fmla="*/ 1195760 w 1743075"/>
              <a:gd name="connsiteY150" fmla="*/ 4201724 h 4495800"/>
              <a:gd name="connsiteX151" fmla="*/ 1173852 w 1743075"/>
              <a:gd name="connsiteY151" fmla="*/ 4137907 h 4495800"/>
              <a:gd name="connsiteX152" fmla="*/ 1159565 w 1743075"/>
              <a:gd name="connsiteY152" fmla="*/ 4061707 h 4495800"/>
              <a:gd name="connsiteX153" fmla="*/ 1165280 w 1743075"/>
              <a:gd name="connsiteY153" fmla="*/ 4002652 h 4495800"/>
              <a:gd name="connsiteX154" fmla="*/ 1172900 w 1743075"/>
              <a:gd name="connsiteY154" fmla="*/ 3971219 h 4495800"/>
              <a:gd name="connsiteX155" fmla="*/ 1185282 w 1743075"/>
              <a:gd name="connsiteY155" fmla="*/ 3875017 h 4495800"/>
              <a:gd name="connsiteX156" fmla="*/ 1194807 w 1743075"/>
              <a:gd name="connsiteY156" fmla="*/ 3808342 h 4495800"/>
              <a:gd name="connsiteX157" fmla="*/ 1204332 w 1743075"/>
              <a:gd name="connsiteY157" fmla="*/ 3674992 h 4495800"/>
              <a:gd name="connsiteX158" fmla="*/ 1206237 w 1743075"/>
              <a:gd name="connsiteY158" fmla="*/ 3661657 h 4495800"/>
              <a:gd name="connsiteX159" fmla="*/ 1226240 w 1743075"/>
              <a:gd name="connsiteY159" fmla="*/ 3498779 h 4495800"/>
              <a:gd name="connsiteX160" fmla="*/ 1231002 w 1743075"/>
              <a:gd name="connsiteY160" fmla="*/ 3436867 h 4495800"/>
              <a:gd name="connsiteX161" fmla="*/ 1230050 w 1743075"/>
              <a:gd name="connsiteY161" fmla="*/ 3412102 h 4495800"/>
              <a:gd name="connsiteX162" fmla="*/ 1225287 w 1743075"/>
              <a:gd name="connsiteY162" fmla="*/ 3374002 h 4495800"/>
              <a:gd name="connsiteX163" fmla="*/ 1225287 w 1743075"/>
              <a:gd name="connsiteY163" fmla="*/ 3293992 h 4495800"/>
              <a:gd name="connsiteX164" fmla="*/ 1231955 w 1743075"/>
              <a:gd name="connsiteY164" fmla="*/ 3253987 h 4495800"/>
              <a:gd name="connsiteX165" fmla="*/ 1239575 w 1743075"/>
              <a:gd name="connsiteY165" fmla="*/ 3222554 h 4495800"/>
              <a:gd name="connsiteX166" fmla="*/ 1248147 w 1743075"/>
              <a:gd name="connsiteY166" fmla="*/ 3120637 h 4495800"/>
              <a:gd name="connsiteX167" fmla="*/ 1250052 w 1743075"/>
              <a:gd name="connsiteY167" fmla="*/ 3109207 h 4495800"/>
              <a:gd name="connsiteX168" fmla="*/ 1263387 w 1743075"/>
              <a:gd name="connsiteY168" fmla="*/ 3019672 h 4495800"/>
              <a:gd name="connsiteX169" fmla="*/ 1274817 w 1743075"/>
              <a:gd name="connsiteY169" fmla="*/ 2951092 h 4495800"/>
              <a:gd name="connsiteX170" fmla="*/ 1287200 w 1743075"/>
              <a:gd name="connsiteY170" fmla="*/ 2882512 h 4495800"/>
              <a:gd name="connsiteX171" fmla="*/ 1289105 w 1743075"/>
              <a:gd name="connsiteY171" fmla="*/ 2861557 h 4495800"/>
              <a:gd name="connsiteX172" fmla="*/ 1302440 w 1743075"/>
              <a:gd name="connsiteY172" fmla="*/ 2764402 h 4495800"/>
              <a:gd name="connsiteX173" fmla="*/ 1308155 w 1743075"/>
              <a:gd name="connsiteY173" fmla="*/ 2728207 h 4495800"/>
              <a:gd name="connsiteX174" fmla="*/ 1317680 w 1743075"/>
              <a:gd name="connsiteY174" fmla="*/ 2672962 h 4495800"/>
              <a:gd name="connsiteX175" fmla="*/ 1328157 w 1743075"/>
              <a:gd name="connsiteY175" fmla="*/ 2557709 h 4495800"/>
              <a:gd name="connsiteX176" fmla="*/ 1329110 w 1743075"/>
              <a:gd name="connsiteY176" fmla="*/ 2553899 h 4495800"/>
              <a:gd name="connsiteX177" fmla="*/ 1348160 w 1743075"/>
              <a:gd name="connsiteY177" fmla="*/ 2535802 h 4495800"/>
              <a:gd name="connsiteX178" fmla="*/ 1445315 w 1743075"/>
              <a:gd name="connsiteY178" fmla="*/ 2494844 h 4495800"/>
              <a:gd name="connsiteX179" fmla="*/ 1474842 w 1743075"/>
              <a:gd name="connsiteY179" fmla="*/ 2438647 h 4495800"/>
              <a:gd name="connsiteX180" fmla="*/ 1470080 w 1743075"/>
              <a:gd name="connsiteY180" fmla="*/ 2388164 h 4495800"/>
              <a:gd name="connsiteX181" fmla="*/ 1468175 w 1743075"/>
              <a:gd name="connsiteY181" fmla="*/ 2351017 h 4495800"/>
              <a:gd name="connsiteX182" fmla="*/ 1460555 w 1743075"/>
              <a:gd name="connsiteY182" fmla="*/ 1997639 h 4495800"/>
              <a:gd name="connsiteX183" fmla="*/ 1460555 w 1743075"/>
              <a:gd name="connsiteY183" fmla="*/ 1976684 h 4495800"/>
              <a:gd name="connsiteX184" fmla="*/ 1471985 w 1743075"/>
              <a:gd name="connsiteY184" fmla="*/ 1951919 h 4495800"/>
              <a:gd name="connsiteX185" fmla="*/ 1495797 w 1743075"/>
              <a:gd name="connsiteY185" fmla="*/ 1918582 h 4495800"/>
              <a:gd name="connsiteX186" fmla="*/ 1513895 w 1743075"/>
              <a:gd name="connsiteY186" fmla="*/ 1884292 h 4495800"/>
              <a:gd name="connsiteX187" fmla="*/ 1573902 w 1743075"/>
              <a:gd name="connsiteY187" fmla="*/ 1793804 h 4495800"/>
              <a:gd name="connsiteX188" fmla="*/ 1599620 w 1743075"/>
              <a:gd name="connsiteY188" fmla="*/ 1739512 h 4495800"/>
              <a:gd name="connsiteX189" fmla="*/ 1692965 w 1743075"/>
              <a:gd name="connsiteY189" fmla="*/ 1561394 h 4495800"/>
              <a:gd name="connsiteX190" fmla="*/ 1714872 w 1743075"/>
              <a:gd name="connsiteY190" fmla="*/ 1491862 h 4495800"/>
              <a:gd name="connsiteX191" fmla="*/ 1729160 w 1743075"/>
              <a:gd name="connsiteY191" fmla="*/ 1408042 h 4495800"/>
              <a:gd name="connsiteX192" fmla="*/ 1732970 w 1743075"/>
              <a:gd name="connsiteY192" fmla="*/ 1329937 h 4495800"/>
              <a:gd name="connsiteX193" fmla="*/ 373752 w 1743075"/>
              <a:gd name="connsiteY193" fmla="*/ 1452809 h 4495800"/>
              <a:gd name="connsiteX194" fmla="*/ 367085 w 1743075"/>
              <a:gd name="connsiteY194" fmla="*/ 1460429 h 4495800"/>
              <a:gd name="connsiteX195" fmla="*/ 361370 w 1743075"/>
              <a:gd name="connsiteY195" fmla="*/ 1453762 h 4495800"/>
              <a:gd name="connsiteX196" fmla="*/ 319460 w 1743075"/>
              <a:gd name="connsiteY196" fmla="*/ 1365179 h 4495800"/>
              <a:gd name="connsiteX197" fmla="*/ 310887 w 1743075"/>
              <a:gd name="connsiteY197" fmla="*/ 1351844 h 4495800"/>
              <a:gd name="connsiteX198" fmla="*/ 311840 w 1743075"/>
              <a:gd name="connsiteY198" fmla="*/ 1334699 h 4495800"/>
              <a:gd name="connsiteX199" fmla="*/ 343272 w 1743075"/>
              <a:gd name="connsiteY199" fmla="*/ 1297552 h 4495800"/>
              <a:gd name="connsiteX200" fmla="*/ 367085 w 1743075"/>
              <a:gd name="connsiteY200" fmla="*/ 1301362 h 4495800"/>
              <a:gd name="connsiteX201" fmla="*/ 377562 w 1743075"/>
              <a:gd name="connsiteY201" fmla="*/ 1348034 h 4495800"/>
              <a:gd name="connsiteX202" fmla="*/ 377562 w 1743075"/>
              <a:gd name="connsiteY202" fmla="*/ 1381372 h 4495800"/>
              <a:gd name="connsiteX203" fmla="*/ 381372 w 1743075"/>
              <a:gd name="connsiteY203" fmla="*/ 1381372 h 4495800"/>
              <a:gd name="connsiteX204" fmla="*/ 373752 w 1743075"/>
              <a:gd name="connsiteY204" fmla="*/ 1452809 h 4495800"/>
              <a:gd name="connsiteX205" fmla="*/ 575682 w 1743075"/>
              <a:gd name="connsiteY205" fmla="*/ 1686172 h 4495800"/>
              <a:gd name="connsiteX206" fmla="*/ 559490 w 1743075"/>
              <a:gd name="connsiteY206" fmla="*/ 1708079 h 4495800"/>
              <a:gd name="connsiteX207" fmla="*/ 480432 w 1743075"/>
              <a:gd name="connsiteY207" fmla="*/ 1817617 h 4495800"/>
              <a:gd name="connsiteX208" fmla="*/ 476622 w 1743075"/>
              <a:gd name="connsiteY208" fmla="*/ 1834762 h 4495800"/>
              <a:gd name="connsiteX209" fmla="*/ 437570 w 1743075"/>
              <a:gd name="connsiteY209" fmla="*/ 1828094 h 4495800"/>
              <a:gd name="connsiteX210" fmla="*/ 466145 w 1743075"/>
              <a:gd name="connsiteY210" fmla="*/ 1792852 h 4495800"/>
              <a:gd name="connsiteX211" fmla="*/ 557585 w 1743075"/>
              <a:gd name="connsiteY211" fmla="*/ 1688077 h 4495800"/>
              <a:gd name="connsiteX212" fmla="*/ 567110 w 1743075"/>
              <a:gd name="connsiteY212" fmla="*/ 1678552 h 4495800"/>
              <a:gd name="connsiteX213" fmla="*/ 573777 w 1743075"/>
              <a:gd name="connsiteY213" fmla="*/ 1678552 h 4495800"/>
              <a:gd name="connsiteX214" fmla="*/ 575682 w 1743075"/>
              <a:gd name="connsiteY214" fmla="*/ 1686172 h 4495800"/>
              <a:gd name="connsiteX215" fmla="*/ 889055 w 1743075"/>
              <a:gd name="connsiteY215" fmla="*/ 1877624 h 4495800"/>
              <a:gd name="connsiteX216" fmla="*/ 890007 w 1743075"/>
              <a:gd name="connsiteY216" fmla="*/ 1871909 h 4495800"/>
              <a:gd name="connsiteX217" fmla="*/ 887150 w 1743075"/>
              <a:gd name="connsiteY217" fmla="*/ 1834762 h 4495800"/>
              <a:gd name="connsiteX218" fmla="*/ 789995 w 1743075"/>
              <a:gd name="connsiteY218" fmla="*/ 1769992 h 4495800"/>
              <a:gd name="connsiteX219" fmla="*/ 689030 w 1743075"/>
              <a:gd name="connsiteY219" fmla="*/ 1727129 h 4495800"/>
              <a:gd name="connsiteX220" fmla="*/ 655692 w 1743075"/>
              <a:gd name="connsiteY220" fmla="*/ 1712842 h 4495800"/>
              <a:gd name="connsiteX221" fmla="*/ 604257 w 1743075"/>
              <a:gd name="connsiteY221" fmla="*/ 1685219 h 4495800"/>
              <a:gd name="connsiteX222" fmla="*/ 602352 w 1743075"/>
              <a:gd name="connsiteY222" fmla="*/ 1636642 h 4495800"/>
              <a:gd name="connsiteX223" fmla="*/ 618545 w 1743075"/>
              <a:gd name="connsiteY223" fmla="*/ 1626164 h 4495800"/>
              <a:gd name="connsiteX224" fmla="*/ 628070 w 1743075"/>
              <a:gd name="connsiteY224" fmla="*/ 1608067 h 4495800"/>
              <a:gd name="connsiteX225" fmla="*/ 637595 w 1743075"/>
              <a:gd name="connsiteY225" fmla="*/ 1581397 h 4495800"/>
              <a:gd name="connsiteX226" fmla="*/ 711890 w 1743075"/>
              <a:gd name="connsiteY226" fmla="*/ 1492814 h 4495800"/>
              <a:gd name="connsiteX227" fmla="*/ 788090 w 1743075"/>
              <a:gd name="connsiteY227" fmla="*/ 1357559 h 4495800"/>
              <a:gd name="connsiteX228" fmla="*/ 821427 w 1743075"/>
              <a:gd name="connsiteY228" fmla="*/ 1114672 h 4495800"/>
              <a:gd name="connsiteX229" fmla="*/ 819522 w 1743075"/>
              <a:gd name="connsiteY229" fmla="*/ 889882 h 4495800"/>
              <a:gd name="connsiteX230" fmla="*/ 813807 w 1743075"/>
              <a:gd name="connsiteY230" fmla="*/ 738434 h 4495800"/>
              <a:gd name="connsiteX231" fmla="*/ 813807 w 1743075"/>
              <a:gd name="connsiteY231" fmla="*/ 720337 h 4495800"/>
              <a:gd name="connsiteX232" fmla="*/ 818570 w 1743075"/>
              <a:gd name="connsiteY232" fmla="*/ 718432 h 4495800"/>
              <a:gd name="connsiteX233" fmla="*/ 863337 w 1743075"/>
              <a:gd name="connsiteY233" fmla="*/ 815587 h 4495800"/>
              <a:gd name="connsiteX234" fmla="*/ 866195 w 1743075"/>
              <a:gd name="connsiteY234" fmla="*/ 814634 h 4495800"/>
              <a:gd name="connsiteX235" fmla="*/ 848097 w 1743075"/>
              <a:gd name="connsiteY235" fmla="*/ 771772 h 4495800"/>
              <a:gd name="connsiteX236" fmla="*/ 828095 w 1743075"/>
              <a:gd name="connsiteY236" fmla="*/ 727004 h 4495800"/>
              <a:gd name="connsiteX237" fmla="*/ 810950 w 1743075"/>
              <a:gd name="connsiteY237" fmla="*/ 617467 h 4495800"/>
              <a:gd name="connsiteX238" fmla="*/ 812855 w 1743075"/>
              <a:gd name="connsiteY238" fmla="*/ 580319 h 4495800"/>
              <a:gd name="connsiteX239" fmla="*/ 816665 w 1743075"/>
              <a:gd name="connsiteY239" fmla="*/ 556507 h 4495800"/>
              <a:gd name="connsiteX240" fmla="*/ 821427 w 1743075"/>
              <a:gd name="connsiteY240" fmla="*/ 554602 h 4495800"/>
              <a:gd name="connsiteX241" fmla="*/ 856670 w 1743075"/>
              <a:gd name="connsiteY241" fmla="*/ 594607 h 4495800"/>
              <a:gd name="connsiteX242" fmla="*/ 913820 w 1743075"/>
              <a:gd name="connsiteY242" fmla="*/ 638422 h 4495800"/>
              <a:gd name="connsiteX243" fmla="*/ 974780 w 1743075"/>
              <a:gd name="connsiteY243" fmla="*/ 679379 h 4495800"/>
              <a:gd name="connsiteX244" fmla="*/ 973827 w 1743075"/>
              <a:gd name="connsiteY244" fmla="*/ 696524 h 4495800"/>
              <a:gd name="connsiteX245" fmla="*/ 950015 w 1743075"/>
              <a:gd name="connsiteY245" fmla="*/ 721289 h 4495800"/>
              <a:gd name="connsiteX246" fmla="*/ 899532 w 1743075"/>
              <a:gd name="connsiteY246" fmla="*/ 797489 h 4495800"/>
              <a:gd name="connsiteX247" fmla="*/ 930012 w 1743075"/>
              <a:gd name="connsiteY247" fmla="*/ 759389 h 4495800"/>
              <a:gd name="connsiteX248" fmla="*/ 945252 w 1743075"/>
              <a:gd name="connsiteY248" fmla="*/ 759389 h 4495800"/>
              <a:gd name="connsiteX249" fmla="*/ 954777 w 1743075"/>
              <a:gd name="connsiteY249" fmla="*/ 800347 h 4495800"/>
              <a:gd name="connsiteX250" fmla="*/ 910962 w 1743075"/>
              <a:gd name="connsiteY250" fmla="*/ 1142294 h 4495800"/>
              <a:gd name="connsiteX251" fmla="*/ 917630 w 1743075"/>
              <a:gd name="connsiteY251" fmla="*/ 1495672 h 4495800"/>
              <a:gd name="connsiteX252" fmla="*/ 929060 w 1743075"/>
              <a:gd name="connsiteY252" fmla="*/ 1776659 h 4495800"/>
              <a:gd name="connsiteX253" fmla="*/ 938585 w 1743075"/>
              <a:gd name="connsiteY253" fmla="*/ 1802377 h 4495800"/>
              <a:gd name="connsiteX254" fmla="*/ 1026215 w 1743075"/>
              <a:gd name="connsiteY254" fmla="*/ 1895722 h 4495800"/>
              <a:gd name="connsiteX255" fmla="*/ 1036692 w 1743075"/>
              <a:gd name="connsiteY255" fmla="*/ 1909057 h 4495800"/>
              <a:gd name="connsiteX256" fmla="*/ 889055 w 1743075"/>
              <a:gd name="connsiteY256" fmla="*/ 1877624 h 4495800"/>
              <a:gd name="connsiteX257" fmla="*/ 1279580 w 1743075"/>
              <a:gd name="connsiteY257" fmla="*/ 1673789 h 4495800"/>
              <a:gd name="connsiteX258" fmla="*/ 1275770 w 1743075"/>
              <a:gd name="connsiteY258" fmla="*/ 1747132 h 4495800"/>
              <a:gd name="connsiteX259" fmla="*/ 1250052 w 1743075"/>
              <a:gd name="connsiteY259" fmla="*/ 1809044 h 4495800"/>
              <a:gd name="connsiteX260" fmla="*/ 1188140 w 1743075"/>
              <a:gd name="connsiteY260" fmla="*/ 1870004 h 4495800"/>
              <a:gd name="connsiteX261" fmla="*/ 1170042 w 1743075"/>
              <a:gd name="connsiteY261" fmla="*/ 1907152 h 4495800"/>
              <a:gd name="connsiteX262" fmla="*/ 1160517 w 1743075"/>
              <a:gd name="connsiteY262" fmla="*/ 1919534 h 4495800"/>
              <a:gd name="connsiteX263" fmla="*/ 1142420 w 1743075"/>
              <a:gd name="connsiteY263" fmla="*/ 1924297 h 4495800"/>
              <a:gd name="connsiteX264" fmla="*/ 1045265 w 1743075"/>
              <a:gd name="connsiteY264" fmla="*/ 1916677 h 4495800"/>
              <a:gd name="connsiteX265" fmla="*/ 1053837 w 1743075"/>
              <a:gd name="connsiteY265" fmla="*/ 1901437 h 4495800"/>
              <a:gd name="connsiteX266" fmla="*/ 1132895 w 1743075"/>
              <a:gd name="connsiteY266" fmla="*/ 1803329 h 4495800"/>
              <a:gd name="connsiteX267" fmla="*/ 1143372 w 1743075"/>
              <a:gd name="connsiteY267" fmla="*/ 1770944 h 4495800"/>
              <a:gd name="connsiteX268" fmla="*/ 1137657 w 1743075"/>
              <a:gd name="connsiteY268" fmla="*/ 1666169 h 4495800"/>
              <a:gd name="connsiteX269" fmla="*/ 1130037 w 1743075"/>
              <a:gd name="connsiteY269" fmla="*/ 1505197 h 4495800"/>
              <a:gd name="connsiteX270" fmla="*/ 1115750 w 1743075"/>
              <a:gd name="connsiteY270" fmla="*/ 1296599 h 4495800"/>
              <a:gd name="connsiteX271" fmla="*/ 1094795 w 1743075"/>
              <a:gd name="connsiteY271" fmla="*/ 1091812 h 4495800"/>
              <a:gd name="connsiteX272" fmla="*/ 1037645 w 1743075"/>
              <a:gd name="connsiteY272" fmla="*/ 839399 h 4495800"/>
              <a:gd name="connsiteX273" fmla="*/ 1019547 w 1743075"/>
              <a:gd name="connsiteY273" fmla="*/ 780344 h 4495800"/>
              <a:gd name="connsiteX274" fmla="*/ 1024310 w 1743075"/>
              <a:gd name="connsiteY274" fmla="*/ 761294 h 4495800"/>
              <a:gd name="connsiteX275" fmla="*/ 1042407 w 1743075"/>
              <a:gd name="connsiteY275" fmla="*/ 744149 h 4495800"/>
              <a:gd name="connsiteX276" fmla="*/ 1069077 w 1743075"/>
              <a:gd name="connsiteY276" fmla="*/ 806062 h 4495800"/>
              <a:gd name="connsiteX277" fmla="*/ 1014785 w 1743075"/>
              <a:gd name="connsiteY277" fmla="*/ 699382 h 4495800"/>
              <a:gd name="connsiteX278" fmla="*/ 1015737 w 1743075"/>
              <a:gd name="connsiteY278" fmla="*/ 677474 h 4495800"/>
              <a:gd name="connsiteX279" fmla="*/ 1068125 w 1743075"/>
              <a:gd name="connsiteY279" fmla="*/ 631754 h 4495800"/>
              <a:gd name="connsiteX280" fmla="*/ 1096700 w 1743075"/>
              <a:gd name="connsiteY280" fmla="*/ 571747 h 4495800"/>
              <a:gd name="connsiteX281" fmla="*/ 1102415 w 1743075"/>
              <a:gd name="connsiteY281" fmla="*/ 552697 h 4495800"/>
              <a:gd name="connsiteX282" fmla="*/ 1120512 w 1743075"/>
              <a:gd name="connsiteY282" fmla="*/ 606989 h 4495800"/>
              <a:gd name="connsiteX283" fmla="*/ 1107177 w 1743075"/>
              <a:gd name="connsiteY283" fmla="*/ 742244 h 4495800"/>
              <a:gd name="connsiteX284" fmla="*/ 1108130 w 1743075"/>
              <a:gd name="connsiteY284" fmla="*/ 761294 h 4495800"/>
              <a:gd name="connsiteX285" fmla="*/ 1127180 w 1743075"/>
              <a:gd name="connsiteY285" fmla="*/ 621277 h 4495800"/>
              <a:gd name="connsiteX286" fmla="*/ 1187187 w 1743075"/>
              <a:gd name="connsiteY286" fmla="*/ 829874 h 4495800"/>
              <a:gd name="connsiteX287" fmla="*/ 1228145 w 1743075"/>
              <a:gd name="connsiteY287" fmla="*/ 993704 h 4495800"/>
              <a:gd name="connsiteX288" fmla="*/ 1246242 w 1743075"/>
              <a:gd name="connsiteY288" fmla="*/ 1128007 h 4495800"/>
              <a:gd name="connsiteX289" fmla="*/ 1270055 w 1743075"/>
              <a:gd name="connsiteY289" fmla="*/ 1363274 h 4495800"/>
              <a:gd name="connsiteX290" fmla="*/ 1276722 w 1743075"/>
              <a:gd name="connsiteY290" fmla="*/ 1427092 h 4495800"/>
              <a:gd name="connsiteX291" fmla="*/ 1284342 w 1743075"/>
              <a:gd name="connsiteY291" fmla="*/ 1534724 h 4495800"/>
              <a:gd name="connsiteX292" fmla="*/ 1279580 w 1743075"/>
              <a:gd name="connsiteY292" fmla="*/ 1673789 h 4495800"/>
              <a:gd name="connsiteX293" fmla="*/ 1437695 w 1743075"/>
              <a:gd name="connsiteY293" fmla="*/ 1289932 h 4495800"/>
              <a:gd name="connsiteX294" fmla="*/ 1442457 w 1743075"/>
              <a:gd name="connsiteY294" fmla="*/ 1288979 h 4495800"/>
              <a:gd name="connsiteX295" fmla="*/ 1447220 w 1743075"/>
              <a:gd name="connsiteY295" fmla="*/ 1300409 h 4495800"/>
              <a:gd name="connsiteX296" fmla="*/ 1448172 w 1743075"/>
              <a:gd name="connsiteY296" fmla="*/ 1327079 h 4495800"/>
              <a:gd name="connsiteX297" fmla="*/ 1470080 w 1743075"/>
              <a:gd name="connsiteY297" fmla="*/ 1394707 h 4495800"/>
              <a:gd name="connsiteX298" fmla="*/ 1476747 w 1743075"/>
              <a:gd name="connsiteY298" fmla="*/ 1433759 h 4495800"/>
              <a:gd name="connsiteX299" fmla="*/ 1439600 w 1743075"/>
              <a:gd name="connsiteY299" fmla="*/ 1497577 h 4495800"/>
              <a:gd name="connsiteX300" fmla="*/ 1437695 w 1743075"/>
              <a:gd name="connsiteY300" fmla="*/ 1289932 h 4495800"/>
              <a:gd name="connsiteX301" fmla="*/ 1475795 w 1743075"/>
              <a:gd name="connsiteY301" fmla="*/ 1882387 h 4495800"/>
              <a:gd name="connsiteX302" fmla="*/ 1462460 w 1743075"/>
              <a:gd name="connsiteY302" fmla="*/ 1874767 h 4495800"/>
              <a:gd name="connsiteX303" fmla="*/ 1371972 w 1743075"/>
              <a:gd name="connsiteY303" fmla="*/ 1769992 h 4495800"/>
              <a:gd name="connsiteX304" fmla="*/ 1336730 w 1743075"/>
              <a:gd name="connsiteY304" fmla="*/ 1750942 h 4495800"/>
              <a:gd name="connsiteX305" fmla="*/ 1319585 w 1743075"/>
              <a:gd name="connsiteY305" fmla="*/ 1744274 h 4495800"/>
              <a:gd name="connsiteX306" fmla="*/ 1320537 w 1743075"/>
              <a:gd name="connsiteY306" fmla="*/ 1738559 h 4495800"/>
              <a:gd name="connsiteX307" fmla="*/ 1337682 w 1743075"/>
              <a:gd name="connsiteY307" fmla="*/ 1740464 h 4495800"/>
              <a:gd name="connsiteX308" fmla="*/ 1416740 w 1743075"/>
              <a:gd name="connsiteY308" fmla="*/ 1788089 h 4495800"/>
              <a:gd name="connsiteX309" fmla="*/ 1473890 w 1743075"/>
              <a:gd name="connsiteY309" fmla="*/ 1853812 h 4495800"/>
              <a:gd name="connsiteX310" fmla="*/ 1480557 w 1743075"/>
              <a:gd name="connsiteY310" fmla="*/ 1865242 h 4495800"/>
              <a:gd name="connsiteX311" fmla="*/ 1475795 w 1743075"/>
              <a:gd name="connsiteY311" fmla="*/ 1882387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Lst>
            <a:rect l="l" t="t" r="r" b="b"/>
            <a:pathLst>
              <a:path w="1743075" h="4495800">
                <a:moveTo>
                  <a:pt x="1732970" y="1329937"/>
                </a:moveTo>
                <a:cubicBezTo>
                  <a:pt x="1728207" y="1318507"/>
                  <a:pt x="1726302" y="1304219"/>
                  <a:pt x="1726302" y="1291837"/>
                </a:cubicBezTo>
                <a:cubicBezTo>
                  <a:pt x="1728207" y="1266119"/>
                  <a:pt x="1718682" y="1246117"/>
                  <a:pt x="1698680" y="1230877"/>
                </a:cubicBezTo>
                <a:cubicBezTo>
                  <a:pt x="1680582" y="1216589"/>
                  <a:pt x="1672962" y="1197539"/>
                  <a:pt x="1666295" y="1177537"/>
                </a:cubicBezTo>
                <a:cubicBezTo>
                  <a:pt x="1660580" y="1160392"/>
                  <a:pt x="1651055" y="1145152"/>
                  <a:pt x="1643435" y="1128959"/>
                </a:cubicBezTo>
                <a:cubicBezTo>
                  <a:pt x="1641530" y="1125149"/>
                  <a:pt x="1638672" y="1121339"/>
                  <a:pt x="1636767" y="1117529"/>
                </a:cubicBezTo>
                <a:cubicBezTo>
                  <a:pt x="1623432" y="1086097"/>
                  <a:pt x="1610097" y="1054664"/>
                  <a:pt x="1595810" y="1023232"/>
                </a:cubicBezTo>
                <a:cubicBezTo>
                  <a:pt x="1592952" y="1017517"/>
                  <a:pt x="1588190" y="1012754"/>
                  <a:pt x="1586285" y="1007039"/>
                </a:cubicBezTo>
                <a:cubicBezTo>
                  <a:pt x="1581522" y="995609"/>
                  <a:pt x="1574855" y="984179"/>
                  <a:pt x="1573902" y="972749"/>
                </a:cubicBezTo>
                <a:cubicBezTo>
                  <a:pt x="1571997" y="955604"/>
                  <a:pt x="1569140" y="939412"/>
                  <a:pt x="1560567" y="923219"/>
                </a:cubicBezTo>
                <a:cubicBezTo>
                  <a:pt x="1553900" y="910837"/>
                  <a:pt x="1552947" y="894644"/>
                  <a:pt x="1550090" y="880357"/>
                </a:cubicBezTo>
                <a:cubicBezTo>
                  <a:pt x="1549137" y="874642"/>
                  <a:pt x="1549137" y="868927"/>
                  <a:pt x="1547232" y="863212"/>
                </a:cubicBezTo>
                <a:cubicBezTo>
                  <a:pt x="1534850" y="824159"/>
                  <a:pt x="1521515" y="786059"/>
                  <a:pt x="1508180" y="747959"/>
                </a:cubicBezTo>
                <a:cubicBezTo>
                  <a:pt x="1501512" y="727957"/>
                  <a:pt x="1488177" y="713669"/>
                  <a:pt x="1468175" y="705097"/>
                </a:cubicBezTo>
                <a:cubicBezTo>
                  <a:pt x="1454840" y="699382"/>
                  <a:pt x="1442457" y="690809"/>
                  <a:pt x="1428170" y="685094"/>
                </a:cubicBezTo>
                <a:cubicBezTo>
                  <a:pt x="1412930" y="678427"/>
                  <a:pt x="1396737" y="673664"/>
                  <a:pt x="1380545" y="669854"/>
                </a:cubicBezTo>
                <a:cubicBezTo>
                  <a:pt x="1354827" y="663187"/>
                  <a:pt x="1329110" y="657472"/>
                  <a:pt x="1303392" y="650804"/>
                </a:cubicBezTo>
                <a:cubicBezTo>
                  <a:pt x="1302440" y="650804"/>
                  <a:pt x="1302440" y="649852"/>
                  <a:pt x="1301487" y="649852"/>
                </a:cubicBezTo>
                <a:cubicBezTo>
                  <a:pt x="1275770" y="643184"/>
                  <a:pt x="1249100" y="636517"/>
                  <a:pt x="1223382" y="629849"/>
                </a:cubicBezTo>
                <a:cubicBezTo>
                  <a:pt x="1202427" y="624134"/>
                  <a:pt x="1180520" y="619372"/>
                  <a:pt x="1160517" y="610799"/>
                </a:cubicBezTo>
                <a:cubicBezTo>
                  <a:pt x="1118607" y="591749"/>
                  <a:pt x="1104320" y="552697"/>
                  <a:pt x="1101462" y="511739"/>
                </a:cubicBezTo>
                <a:cubicBezTo>
                  <a:pt x="1098605" y="482212"/>
                  <a:pt x="1104320" y="452684"/>
                  <a:pt x="1106225" y="422204"/>
                </a:cubicBezTo>
                <a:cubicBezTo>
                  <a:pt x="1107177" y="411727"/>
                  <a:pt x="1110987" y="404107"/>
                  <a:pt x="1119560" y="398392"/>
                </a:cubicBezTo>
                <a:cubicBezTo>
                  <a:pt x="1136705" y="387914"/>
                  <a:pt x="1146230" y="371722"/>
                  <a:pt x="1150040" y="352672"/>
                </a:cubicBezTo>
                <a:cubicBezTo>
                  <a:pt x="1151945" y="344099"/>
                  <a:pt x="1155755" y="335527"/>
                  <a:pt x="1155755" y="326002"/>
                </a:cubicBezTo>
                <a:cubicBezTo>
                  <a:pt x="1155755" y="305047"/>
                  <a:pt x="1155755" y="284092"/>
                  <a:pt x="1153850" y="263137"/>
                </a:cubicBezTo>
                <a:cubicBezTo>
                  <a:pt x="1152897" y="254564"/>
                  <a:pt x="1148135" y="247897"/>
                  <a:pt x="1135752" y="252659"/>
                </a:cubicBezTo>
                <a:cubicBezTo>
                  <a:pt x="1125275" y="256469"/>
                  <a:pt x="1123370" y="252659"/>
                  <a:pt x="1124322" y="241229"/>
                </a:cubicBezTo>
                <a:cubicBezTo>
                  <a:pt x="1125275" y="228847"/>
                  <a:pt x="1125275" y="215512"/>
                  <a:pt x="1125275" y="203129"/>
                </a:cubicBezTo>
                <a:cubicBezTo>
                  <a:pt x="1125275" y="196462"/>
                  <a:pt x="1123370" y="188842"/>
                  <a:pt x="1124322" y="182174"/>
                </a:cubicBezTo>
                <a:cubicBezTo>
                  <a:pt x="1125275" y="133597"/>
                  <a:pt x="1102415" y="93592"/>
                  <a:pt x="1074792" y="56444"/>
                </a:cubicBezTo>
                <a:cubicBezTo>
                  <a:pt x="1069077" y="47872"/>
                  <a:pt x="1057647" y="42157"/>
                  <a:pt x="1048122" y="37394"/>
                </a:cubicBezTo>
                <a:cubicBezTo>
                  <a:pt x="1033835" y="30727"/>
                  <a:pt x="1019547" y="24059"/>
                  <a:pt x="1005260" y="20249"/>
                </a:cubicBezTo>
                <a:cubicBezTo>
                  <a:pt x="959540" y="5009"/>
                  <a:pt x="914772" y="-706"/>
                  <a:pt x="873815" y="24059"/>
                </a:cubicBezTo>
                <a:cubicBezTo>
                  <a:pt x="839525" y="45967"/>
                  <a:pt x="808092" y="71684"/>
                  <a:pt x="782375" y="104069"/>
                </a:cubicBezTo>
                <a:cubicBezTo>
                  <a:pt x="779517" y="107879"/>
                  <a:pt x="776660" y="112642"/>
                  <a:pt x="775707" y="117404"/>
                </a:cubicBezTo>
                <a:cubicBezTo>
                  <a:pt x="772850" y="131692"/>
                  <a:pt x="770945" y="145027"/>
                  <a:pt x="769040" y="159314"/>
                </a:cubicBezTo>
                <a:cubicBezTo>
                  <a:pt x="765230" y="204082"/>
                  <a:pt x="777612" y="249802"/>
                  <a:pt x="759515" y="293617"/>
                </a:cubicBezTo>
                <a:cubicBezTo>
                  <a:pt x="759515" y="294569"/>
                  <a:pt x="759515" y="296474"/>
                  <a:pt x="759515" y="297427"/>
                </a:cubicBezTo>
                <a:cubicBezTo>
                  <a:pt x="760467" y="322192"/>
                  <a:pt x="760467" y="346957"/>
                  <a:pt x="762372" y="370769"/>
                </a:cubicBezTo>
                <a:cubicBezTo>
                  <a:pt x="763325" y="390772"/>
                  <a:pt x="769040" y="409822"/>
                  <a:pt x="786185" y="424109"/>
                </a:cubicBezTo>
                <a:cubicBezTo>
                  <a:pt x="792852" y="429824"/>
                  <a:pt x="797615" y="438397"/>
                  <a:pt x="799520" y="446969"/>
                </a:cubicBezTo>
                <a:cubicBezTo>
                  <a:pt x="805235" y="469829"/>
                  <a:pt x="809045" y="493642"/>
                  <a:pt x="811902" y="517454"/>
                </a:cubicBezTo>
                <a:cubicBezTo>
                  <a:pt x="812855" y="525074"/>
                  <a:pt x="810950" y="536504"/>
                  <a:pt x="806187" y="540314"/>
                </a:cubicBezTo>
                <a:cubicBezTo>
                  <a:pt x="783327" y="557459"/>
                  <a:pt x="761420" y="578414"/>
                  <a:pt x="729035" y="576509"/>
                </a:cubicBezTo>
                <a:cubicBezTo>
                  <a:pt x="725225" y="576509"/>
                  <a:pt x="721415" y="578414"/>
                  <a:pt x="717605" y="579367"/>
                </a:cubicBezTo>
                <a:cubicBezTo>
                  <a:pt x="660455" y="592702"/>
                  <a:pt x="603305" y="606037"/>
                  <a:pt x="546155" y="617467"/>
                </a:cubicBezTo>
                <a:cubicBezTo>
                  <a:pt x="521390" y="622229"/>
                  <a:pt x="494720" y="623182"/>
                  <a:pt x="469955" y="627944"/>
                </a:cubicBezTo>
                <a:cubicBezTo>
                  <a:pt x="445190" y="632707"/>
                  <a:pt x="421377" y="639374"/>
                  <a:pt x="396612" y="646994"/>
                </a:cubicBezTo>
                <a:cubicBezTo>
                  <a:pt x="374705" y="653662"/>
                  <a:pt x="357560" y="668902"/>
                  <a:pt x="348035" y="688904"/>
                </a:cubicBezTo>
                <a:cubicBezTo>
                  <a:pt x="329937" y="727004"/>
                  <a:pt x="321365" y="767009"/>
                  <a:pt x="311840" y="807014"/>
                </a:cubicBezTo>
                <a:cubicBezTo>
                  <a:pt x="308030" y="824159"/>
                  <a:pt x="302315" y="838447"/>
                  <a:pt x="287075" y="848924"/>
                </a:cubicBezTo>
                <a:cubicBezTo>
                  <a:pt x="269930" y="861307"/>
                  <a:pt x="253737" y="875594"/>
                  <a:pt x="246117" y="896549"/>
                </a:cubicBezTo>
                <a:cubicBezTo>
                  <a:pt x="243260" y="905122"/>
                  <a:pt x="239450" y="914647"/>
                  <a:pt x="233735" y="922267"/>
                </a:cubicBezTo>
                <a:cubicBezTo>
                  <a:pt x="209922" y="950842"/>
                  <a:pt x="195635" y="987037"/>
                  <a:pt x="164202" y="1008944"/>
                </a:cubicBezTo>
                <a:cubicBezTo>
                  <a:pt x="159440" y="1012754"/>
                  <a:pt x="155630" y="1018469"/>
                  <a:pt x="152772" y="1024184"/>
                </a:cubicBezTo>
                <a:cubicBezTo>
                  <a:pt x="128960" y="1059427"/>
                  <a:pt x="105147" y="1094669"/>
                  <a:pt x="81335" y="1130864"/>
                </a:cubicBezTo>
                <a:cubicBezTo>
                  <a:pt x="50855" y="1177537"/>
                  <a:pt x="22280" y="1225162"/>
                  <a:pt x="10850" y="1280407"/>
                </a:cubicBezTo>
                <a:cubicBezTo>
                  <a:pt x="2277" y="1320412"/>
                  <a:pt x="8945" y="1359464"/>
                  <a:pt x="27042" y="1395659"/>
                </a:cubicBezTo>
                <a:cubicBezTo>
                  <a:pt x="36567" y="1415662"/>
                  <a:pt x="49902" y="1434712"/>
                  <a:pt x="61332" y="1453762"/>
                </a:cubicBezTo>
                <a:cubicBezTo>
                  <a:pt x="66095" y="1460429"/>
                  <a:pt x="71810" y="1467097"/>
                  <a:pt x="74667" y="1474717"/>
                </a:cubicBezTo>
                <a:cubicBezTo>
                  <a:pt x="78477" y="1489004"/>
                  <a:pt x="83240" y="1501387"/>
                  <a:pt x="97527" y="1509007"/>
                </a:cubicBezTo>
                <a:cubicBezTo>
                  <a:pt x="102290" y="1510912"/>
                  <a:pt x="104195" y="1517579"/>
                  <a:pt x="108005" y="1522342"/>
                </a:cubicBezTo>
                <a:cubicBezTo>
                  <a:pt x="126102" y="1549012"/>
                  <a:pt x="143247" y="1575682"/>
                  <a:pt x="162297" y="1602352"/>
                </a:cubicBezTo>
                <a:cubicBezTo>
                  <a:pt x="174680" y="1620449"/>
                  <a:pt x="189920" y="1636642"/>
                  <a:pt x="201350" y="1654739"/>
                </a:cubicBezTo>
                <a:cubicBezTo>
                  <a:pt x="228020" y="1694744"/>
                  <a:pt x="257547" y="1731892"/>
                  <a:pt x="288980" y="1768087"/>
                </a:cubicBezTo>
                <a:cubicBezTo>
                  <a:pt x="300410" y="1781422"/>
                  <a:pt x="303267" y="1794757"/>
                  <a:pt x="300410" y="1810949"/>
                </a:cubicBezTo>
                <a:cubicBezTo>
                  <a:pt x="295647" y="1843334"/>
                  <a:pt x="290885" y="1875719"/>
                  <a:pt x="288027" y="1909057"/>
                </a:cubicBezTo>
                <a:cubicBezTo>
                  <a:pt x="284217" y="1960492"/>
                  <a:pt x="282312" y="2012879"/>
                  <a:pt x="279455" y="2064314"/>
                </a:cubicBezTo>
                <a:cubicBezTo>
                  <a:pt x="279455" y="2069077"/>
                  <a:pt x="278502" y="2074792"/>
                  <a:pt x="277550" y="2079554"/>
                </a:cubicBezTo>
                <a:cubicBezTo>
                  <a:pt x="273740" y="2117654"/>
                  <a:pt x="268025" y="2154802"/>
                  <a:pt x="266120" y="2192902"/>
                </a:cubicBezTo>
                <a:cubicBezTo>
                  <a:pt x="264215" y="2241479"/>
                  <a:pt x="263262" y="2290057"/>
                  <a:pt x="265167" y="2338634"/>
                </a:cubicBezTo>
                <a:cubicBezTo>
                  <a:pt x="266120" y="2381497"/>
                  <a:pt x="259452" y="2422454"/>
                  <a:pt x="251832" y="2463412"/>
                </a:cubicBezTo>
                <a:cubicBezTo>
                  <a:pt x="248975" y="2479604"/>
                  <a:pt x="253737" y="2490082"/>
                  <a:pt x="268025" y="2496749"/>
                </a:cubicBezTo>
                <a:cubicBezTo>
                  <a:pt x="297552" y="2508179"/>
                  <a:pt x="326127" y="2523419"/>
                  <a:pt x="358512" y="2521514"/>
                </a:cubicBezTo>
                <a:cubicBezTo>
                  <a:pt x="365180" y="2521514"/>
                  <a:pt x="370895" y="2523419"/>
                  <a:pt x="377562" y="2525324"/>
                </a:cubicBezTo>
                <a:cubicBezTo>
                  <a:pt x="411852" y="2531039"/>
                  <a:pt x="443285" y="2530087"/>
                  <a:pt x="467097" y="2499607"/>
                </a:cubicBezTo>
                <a:cubicBezTo>
                  <a:pt x="474717" y="2490082"/>
                  <a:pt x="485195" y="2483414"/>
                  <a:pt x="496625" y="2472937"/>
                </a:cubicBezTo>
                <a:cubicBezTo>
                  <a:pt x="497577" y="2485319"/>
                  <a:pt x="498530" y="2492939"/>
                  <a:pt x="498530" y="2500559"/>
                </a:cubicBezTo>
                <a:cubicBezTo>
                  <a:pt x="498530" y="2551994"/>
                  <a:pt x="498530" y="2602477"/>
                  <a:pt x="497577" y="2653912"/>
                </a:cubicBezTo>
                <a:cubicBezTo>
                  <a:pt x="496625" y="2687249"/>
                  <a:pt x="492815" y="2719634"/>
                  <a:pt x="491862" y="2752972"/>
                </a:cubicBezTo>
                <a:cubicBezTo>
                  <a:pt x="490910" y="2807264"/>
                  <a:pt x="491862" y="2861557"/>
                  <a:pt x="489957" y="2915849"/>
                </a:cubicBezTo>
                <a:cubicBezTo>
                  <a:pt x="486147" y="3045389"/>
                  <a:pt x="496625" y="3174929"/>
                  <a:pt x="483290" y="3303517"/>
                </a:cubicBezTo>
                <a:cubicBezTo>
                  <a:pt x="479480" y="3343522"/>
                  <a:pt x="482337" y="3383527"/>
                  <a:pt x="483290" y="3423532"/>
                </a:cubicBezTo>
                <a:cubicBezTo>
                  <a:pt x="484242" y="3504494"/>
                  <a:pt x="483290" y="3585457"/>
                  <a:pt x="489005" y="3666419"/>
                </a:cubicBezTo>
                <a:cubicBezTo>
                  <a:pt x="495672" y="3761669"/>
                  <a:pt x="495672" y="3857872"/>
                  <a:pt x="497577" y="3953122"/>
                </a:cubicBezTo>
                <a:cubicBezTo>
                  <a:pt x="497577" y="3956932"/>
                  <a:pt x="498530" y="3960742"/>
                  <a:pt x="498530" y="3964552"/>
                </a:cubicBezTo>
                <a:cubicBezTo>
                  <a:pt x="500435" y="3982649"/>
                  <a:pt x="503292" y="4001699"/>
                  <a:pt x="505197" y="4019797"/>
                </a:cubicBezTo>
                <a:cubicBezTo>
                  <a:pt x="506150" y="4040752"/>
                  <a:pt x="506150" y="4062659"/>
                  <a:pt x="507102" y="4083614"/>
                </a:cubicBezTo>
                <a:cubicBezTo>
                  <a:pt x="508055" y="4093139"/>
                  <a:pt x="509007" y="4104569"/>
                  <a:pt x="513770" y="4111237"/>
                </a:cubicBezTo>
                <a:cubicBezTo>
                  <a:pt x="528057" y="4131239"/>
                  <a:pt x="534725" y="4153147"/>
                  <a:pt x="539487" y="4176959"/>
                </a:cubicBezTo>
                <a:cubicBezTo>
                  <a:pt x="546155" y="4211249"/>
                  <a:pt x="554727" y="4244587"/>
                  <a:pt x="562347" y="4278877"/>
                </a:cubicBezTo>
                <a:cubicBezTo>
                  <a:pt x="563300" y="4285544"/>
                  <a:pt x="565205" y="4295069"/>
                  <a:pt x="561395" y="4299832"/>
                </a:cubicBezTo>
                <a:cubicBezTo>
                  <a:pt x="549965" y="4316977"/>
                  <a:pt x="553775" y="4336027"/>
                  <a:pt x="551870" y="4354124"/>
                </a:cubicBezTo>
                <a:cubicBezTo>
                  <a:pt x="549965" y="4379842"/>
                  <a:pt x="563300" y="4395082"/>
                  <a:pt x="583302" y="4404607"/>
                </a:cubicBezTo>
                <a:cubicBezTo>
                  <a:pt x="591875" y="4409369"/>
                  <a:pt x="597590" y="4414132"/>
                  <a:pt x="600447" y="4423657"/>
                </a:cubicBezTo>
                <a:cubicBezTo>
                  <a:pt x="605210" y="4438897"/>
                  <a:pt x="614735" y="4452232"/>
                  <a:pt x="628070" y="4459852"/>
                </a:cubicBezTo>
                <a:cubicBezTo>
                  <a:pt x="648072" y="4469377"/>
                  <a:pt x="669027" y="4478902"/>
                  <a:pt x="690935" y="4483664"/>
                </a:cubicBezTo>
                <a:cubicBezTo>
                  <a:pt x="713795" y="4489379"/>
                  <a:pt x="738560" y="4491284"/>
                  <a:pt x="762372" y="4492237"/>
                </a:cubicBezTo>
                <a:cubicBezTo>
                  <a:pt x="808092" y="4493189"/>
                  <a:pt x="852860" y="4493189"/>
                  <a:pt x="898580" y="4493189"/>
                </a:cubicBezTo>
                <a:cubicBezTo>
                  <a:pt x="917630" y="4493189"/>
                  <a:pt x="922392" y="4482712"/>
                  <a:pt x="913820" y="4464614"/>
                </a:cubicBezTo>
                <a:cubicBezTo>
                  <a:pt x="909057" y="4455089"/>
                  <a:pt x="906200" y="4444612"/>
                  <a:pt x="901437" y="4434134"/>
                </a:cubicBezTo>
                <a:cubicBezTo>
                  <a:pt x="890960" y="4406512"/>
                  <a:pt x="880482" y="4378889"/>
                  <a:pt x="869052" y="4351267"/>
                </a:cubicBezTo>
                <a:cubicBezTo>
                  <a:pt x="867147" y="4346504"/>
                  <a:pt x="863337" y="4342694"/>
                  <a:pt x="859527" y="4338884"/>
                </a:cubicBezTo>
                <a:cubicBezTo>
                  <a:pt x="837620" y="4317929"/>
                  <a:pt x="818570" y="4295069"/>
                  <a:pt x="811902" y="4263637"/>
                </a:cubicBezTo>
                <a:cubicBezTo>
                  <a:pt x="808092" y="4244587"/>
                  <a:pt x="806187" y="4225537"/>
                  <a:pt x="812855" y="4206487"/>
                </a:cubicBezTo>
                <a:cubicBezTo>
                  <a:pt x="817617" y="4193152"/>
                  <a:pt x="820475" y="4178864"/>
                  <a:pt x="823332" y="4165529"/>
                </a:cubicBezTo>
                <a:cubicBezTo>
                  <a:pt x="830000" y="4127429"/>
                  <a:pt x="835715" y="4089329"/>
                  <a:pt x="841430" y="4050277"/>
                </a:cubicBezTo>
                <a:cubicBezTo>
                  <a:pt x="845240" y="4028369"/>
                  <a:pt x="850955" y="4005509"/>
                  <a:pt x="849050" y="3982649"/>
                </a:cubicBezTo>
                <a:cubicBezTo>
                  <a:pt x="843335" y="3899782"/>
                  <a:pt x="839525" y="3817867"/>
                  <a:pt x="837620" y="3734999"/>
                </a:cubicBezTo>
                <a:cubicBezTo>
                  <a:pt x="836667" y="3711187"/>
                  <a:pt x="831905" y="3686422"/>
                  <a:pt x="826190" y="3662609"/>
                </a:cubicBezTo>
                <a:cubicBezTo>
                  <a:pt x="821427" y="3641654"/>
                  <a:pt x="813807" y="3622604"/>
                  <a:pt x="807140" y="3601649"/>
                </a:cubicBezTo>
                <a:cubicBezTo>
                  <a:pt x="801425" y="3580694"/>
                  <a:pt x="794757" y="3559739"/>
                  <a:pt x="789995" y="3537832"/>
                </a:cubicBezTo>
                <a:cubicBezTo>
                  <a:pt x="787137" y="3523544"/>
                  <a:pt x="785232" y="3508304"/>
                  <a:pt x="786185" y="3494017"/>
                </a:cubicBezTo>
                <a:cubicBezTo>
                  <a:pt x="786185" y="3480682"/>
                  <a:pt x="789995" y="3467347"/>
                  <a:pt x="790947" y="3454012"/>
                </a:cubicBezTo>
                <a:cubicBezTo>
                  <a:pt x="793805" y="3434009"/>
                  <a:pt x="797615" y="3413054"/>
                  <a:pt x="798567" y="3393052"/>
                </a:cubicBezTo>
                <a:cubicBezTo>
                  <a:pt x="799520" y="3353999"/>
                  <a:pt x="799520" y="3313994"/>
                  <a:pt x="799520" y="3274942"/>
                </a:cubicBezTo>
                <a:cubicBezTo>
                  <a:pt x="799520" y="3270179"/>
                  <a:pt x="800472" y="3262559"/>
                  <a:pt x="803330" y="3260654"/>
                </a:cubicBezTo>
                <a:cubicBezTo>
                  <a:pt x="818570" y="3252082"/>
                  <a:pt x="817617" y="3237794"/>
                  <a:pt x="819522" y="3223507"/>
                </a:cubicBezTo>
                <a:cubicBezTo>
                  <a:pt x="820475" y="3208267"/>
                  <a:pt x="822380" y="3193979"/>
                  <a:pt x="825237" y="3178739"/>
                </a:cubicBezTo>
                <a:cubicBezTo>
                  <a:pt x="847145" y="3057772"/>
                  <a:pt x="868100" y="2936804"/>
                  <a:pt x="903342" y="2818694"/>
                </a:cubicBezTo>
                <a:cubicBezTo>
                  <a:pt x="910010" y="2796787"/>
                  <a:pt x="915725" y="2773927"/>
                  <a:pt x="921440" y="2752019"/>
                </a:cubicBezTo>
                <a:cubicBezTo>
                  <a:pt x="923345" y="2752972"/>
                  <a:pt x="925250" y="2752972"/>
                  <a:pt x="927155" y="2753924"/>
                </a:cubicBezTo>
                <a:cubicBezTo>
                  <a:pt x="924297" y="2782499"/>
                  <a:pt x="921440" y="2810122"/>
                  <a:pt x="917630" y="2838697"/>
                </a:cubicBezTo>
                <a:cubicBezTo>
                  <a:pt x="906200" y="2923469"/>
                  <a:pt x="895722" y="3008242"/>
                  <a:pt x="899532" y="3093967"/>
                </a:cubicBezTo>
                <a:cubicBezTo>
                  <a:pt x="900485" y="3104444"/>
                  <a:pt x="903342" y="3113969"/>
                  <a:pt x="902390" y="3124447"/>
                </a:cubicBezTo>
                <a:cubicBezTo>
                  <a:pt x="900485" y="3146354"/>
                  <a:pt x="895722" y="3168262"/>
                  <a:pt x="893817" y="3190169"/>
                </a:cubicBezTo>
                <a:cubicBezTo>
                  <a:pt x="892865" y="3201599"/>
                  <a:pt x="893817" y="3213029"/>
                  <a:pt x="894770" y="3224459"/>
                </a:cubicBezTo>
                <a:cubicBezTo>
                  <a:pt x="898580" y="3258749"/>
                  <a:pt x="903342" y="3293039"/>
                  <a:pt x="905247" y="3328282"/>
                </a:cubicBezTo>
                <a:cubicBezTo>
                  <a:pt x="907152" y="3355904"/>
                  <a:pt x="904295" y="3383527"/>
                  <a:pt x="905247" y="3412102"/>
                </a:cubicBezTo>
                <a:cubicBezTo>
                  <a:pt x="908105" y="3485444"/>
                  <a:pt x="910962" y="3559739"/>
                  <a:pt x="913820" y="3633082"/>
                </a:cubicBezTo>
                <a:cubicBezTo>
                  <a:pt x="914772" y="3665467"/>
                  <a:pt x="917630" y="3697852"/>
                  <a:pt x="919535" y="3730237"/>
                </a:cubicBezTo>
                <a:cubicBezTo>
                  <a:pt x="919535" y="3740714"/>
                  <a:pt x="919535" y="3751192"/>
                  <a:pt x="916677" y="3760717"/>
                </a:cubicBezTo>
                <a:cubicBezTo>
                  <a:pt x="907152" y="3794054"/>
                  <a:pt x="897627" y="3827392"/>
                  <a:pt x="896675" y="3862634"/>
                </a:cubicBezTo>
                <a:cubicBezTo>
                  <a:pt x="894770" y="3919784"/>
                  <a:pt x="887150" y="3975982"/>
                  <a:pt x="883340" y="4033132"/>
                </a:cubicBezTo>
                <a:cubicBezTo>
                  <a:pt x="879530" y="4090282"/>
                  <a:pt x="874767" y="4147432"/>
                  <a:pt x="855717" y="4201724"/>
                </a:cubicBezTo>
                <a:cubicBezTo>
                  <a:pt x="845240" y="4233157"/>
                  <a:pt x="850955" y="4246492"/>
                  <a:pt x="880482" y="4262684"/>
                </a:cubicBezTo>
                <a:cubicBezTo>
                  <a:pt x="898580" y="4272209"/>
                  <a:pt x="917630" y="4279829"/>
                  <a:pt x="936680" y="4289354"/>
                </a:cubicBezTo>
                <a:cubicBezTo>
                  <a:pt x="950015" y="4296022"/>
                  <a:pt x="964302" y="4299832"/>
                  <a:pt x="979542" y="4295069"/>
                </a:cubicBezTo>
                <a:cubicBezTo>
                  <a:pt x="993830" y="4290307"/>
                  <a:pt x="1007165" y="4294117"/>
                  <a:pt x="1015737" y="4306499"/>
                </a:cubicBezTo>
                <a:cubicBezTo>
                  <a:pt x="1023357" y="4316977"/>
                  <a:pt x="1030977" y="4329359"/>
                  <a:pt x="1038597" y="4339837"/>
                </a:cubicBezTo>
                <a:cubicBezTo>
                  <a:pt x="1044312" y="4347457"/>
                  <a:pt x="1050980" y="4357934"/>
                  <a:pt x="1059552" y="4361744"/>
                </a:cubicBezTo>
                <a:cubicBezTo>
                  <a:pt x="1093842" y="4379842"/>
                  <a:pt x="1131942" y="4389367"/>
                  <a:pt x="1170995" y="4391272"/>
                </a:cubicBezTo>
                <a:cubicBezTo>
                  <a:pt x="1208142" y="4393177"/>
                  <a:pt x="1246242" y="4391272"/>
                  <a:pt x="1283390" y="4390319"/>
                </a:cubicBezTo>
                <a:cubicBezTo>
                  <a:pt x="1295772" y="4390319"/>
                  <a:pt x="1309107" y="4387462"/>
                  <a:pt x="1321490" y="4385557"/>
                </a:cubicBezTo>
                <a:cubicBezTo>
                  <a:pt x="1336730" y="4382699"/>
                  <a:pt x="1342445" y="4370317"/>
                  <a:pt x="1333872" y="4358887"/>
                </a:cubicBezTo>
                <a:cubicBezTo>
                  <a:pt x="1325300" y="4348409"/>
                  <a:pt x="1323395" y="4336027"/>
                  <a:pt x="1317680" y="4324597"/>
                </a:cubicBezTo>
                <a:cubicBezTo>
                  <a:pt x="1312917" y="4314119"/>
                  <a:pt x="1306250" y="4304594"/>
                  <a:pt x="1297677" y="4296974"/>
                </a:cubicBezTo>
                <a:cubicBezTo>
                  <a:pt x="1286247" y="4286497"/>
                  <a:pt x="1273865" y="4274114"/>
                  <a:pt x="1258625" y="4268399"/>
                </a:cubicBezTo>
                <a:cubicBezTo>
                  <a:pt x="1228145" y="4256017"/>
                  <a:pt x="1207190" y="4235062"/>
                  <a:pt x="1196712" y="4203629"/>
                </a:cubicBezTo>
                <a:cubicBezTo>
                  <a:pt x="1196712" y="4202677"/>
                  <a:pt x="1195760" y="4202677"/>
                  <a:pt x="1195760" y="4201724"/>
                </a:cubicBezTo>
                <a:cubicBezTo>
                  <a:pt x="1188140" y="4180769"/>
                  <a:pt x="1179567" y="4159814"/>
                  <a:pt x="1173852" y="4137907"/>
                </a:cubicBezTo>
                <a:cubicBezTo>
                  <a:pt x="1167185" y="4113142"/>
                  <a:pt x="1165280" y="4087424"/>
                  <a:pt x="1159565" y="4061707"/>
                </a:cubicBezTo>
                <a:cubicBezTo>
                  <a:pt x="1154802" y="4041704"/>
                  <a:pt x="1151945" y="4021702"/>
                  <a:pt x="1165280" y="4002652"/>
                </a:cubicBezTo>
                <a:cubicBezTo>
                  <a:pt x="1170995" y="3994079"/>
                  <a:pt x="1170995" y="3981697"/>
                  <a:pt x="1172900" y="3971219"/>
                </a:cubicBezTo>
                <a:cubicBezTo>
                  <a:pt x="1177662" y="3938834"/>
                  <a:pt x="1181472" y="3907402"/>
                  <a:pt x="1185282" y="3875017"/>
                </a:cubicBezTo>
                <a:cubicBezTo>
                  <a:pt x="1188140" y="3853109"/>
                  <a:pt x="1192902" y="3830249"/>
                  <a:pt x="1194807" y="3808342"/>
                </a:cubicBezTo>
                <a:cubicBezTo>
                  <a:pt x="1198617" y="3763574"/>
                  <a:pt x="1201475" y="3719759"/>
                  <a:pt x="1204332" y="3674992"/>
                </a:cubicBezTo>
                <a:cubicBezTo>
                  <a:pt x="1204332" y="3670229"/>
                  <a:pt x="1205285" y="3666419"/>
                  <a:pt x="1206237" y="3661657"/>
                </a:cubicBezTo>
                <a:cubicBezTo>
                  <a:pt x="1216715" y="3607364"/>
                  <a:pt x="1222430" y="3553072"/>
                  <a:pt x="1226240" y="3498779"/>
                </a:cubicBezTo>
                <a:cubicBezTo>
                  <a:pt x="1227192" y="3477824"/>
                  <a:pt x="1230050" y="3457822"/>
                  <a:pt x="1231002" y="3436867"/>
                </a:cubicBezTo>
                <a:cubicBezTo>
                  <a:pt x="1231955" y="3428294"/>
                  <a:pt x="1231002" y="3419722"/>
                  <a:pt x="1230050" y="3412102"/>
                </a:cubicBezTo>
                <a:cubicBezTo>
                  <a:pt x="1229097" y="3399719"/>
                  <a:pt x="1225287" y="3386384"/>
                  <a:pt x="1225287" y="3374002"/>
                </a:cubicBezTo>
                <a:cubicBezTo>
                  <a:pt x="1224335" y="3347332"/>
                  <a:pt x="1224335" y="3320662"/>
                  <a:pt x="1225287" y="3293992"/>
                </a:cubicBezTo>
                <a:cubicBezTo>
                  <a:pt x="1226240" y="3280657"/>
                  <a:pt x="1229097" y="3267322"/>
                  <a:pt x="1231955" y="3253987"/>
                </a:cubicBezTo>
                <a:cubicBezTo>
                  <a:pt x="1233860" y="3243509"/>
                  <a:pt x="1238622" y="3233032"/>
                  <a:pt x="1239575" y="3222554"/>
                </a:cubicBezTo>
                <a:cubicBezTo>
                  <a:pt x="1243385" y="3188264"/>
                  <a:pt x="1245290" y="3154927"/>
                  <a:pt x="1248147" y="3120637"/>
                </a:cubicBezTo>
                <a:cubicBezTo>
                  <a:pt x="1248147" y="3116827"/>
                  <a:pt x="1249100" y="3113017"/>
                  <a:pt x="1250052" y="3109207"/>
                </a:cubicBezTo>
                <a:cubicBezTo>
                  <a:pt x="1254815" y="3079679"/>
                  <a:pt x="1258625" y="3049199"/>
                  <a:pt x="1263387" y="3019672"/>
                </a:cubicBezTo>
                <a:cubicBezTo>
                  <a:pt x="1267197" y="2996812"/>
                  <a:pt x="1270055" y="2973952"/>
                  <a:pt x="1274817" y="2951092"/>
                </a:cubicBezTo>
                <a:cubicBezTo>
                  <a:pt x="1279580" y="2928232"/>
                  <a:pt x="1288152" y="2906324"/>
                  <a:pt x="1287200" y="2882512"/>
                </a:cubicBezTo>
                <a:cubicBezTo>
                  <a:pt x="1287200" y="2875844"/>
                  <a:pt x="1288152" y="2868224"/>
                  <a:pt x="1289105" y="2861557"/>
                </a:cubicBezTo>
                <a:cubicBezTo>
                  <a:pt x="1293867" y="2829172"/>
                  <a:pt x="1297677" y="2796787"/>
                  <a:pt x="1302440" y="2764402"/>
                </a:cubicBezTo>
                <a:cubicBezTo>
                  <a:pt x="1304345" y="2752019"/>
                  <a:pt x="1306250" y="2740589"/>
                  <a:pt x="1308155" y="2728207"/>
                </a:cubicBezTo>
                <a:cubicBezTo>
                  <a:pt x="1311012" y="2710109"/>
                  <a:pt x="1315775" y="2692012"/>
                  <a:pt x="1317680" y="2672962"/>
                </a:cubicBezTo>
                <a:cubicBezTo>
                  <a:pt x="1322442" y="2634862"/>
                  <a:pt x="1332920" y="2596762"/>
                  <a:pt x="1328157" y="2557709"/>
                </a:cubicBezTo>
                <a:cubicBezTo>
                  <a:pt x="1328157" y="2556757"/>
                  <a:pt x="1328157" y="2554852"/>
                  <a:pt x="1329110" y="2553899"/>
                </a:cubicBezTo>
                <a:cubicBezTo>
                  <a:pt x="1330062" y="2542469"/>
                  <a:pt x="1336730" y="2536754"/>
                  <a:pt x="1348160" y="2535802"/>
                </a:cubicBezTo>
                <a:cubicBezTo>
                  <a:pt x="1384355" y="2531992"/>
                  <a:pt x="1416740" y="2517704"/>
                  <a:pt x="1445315" y="2494844"/>
                </a:cubicBezTo>
                <a:cubicBezTo>
                  <a:pt x="1463412" y="2480557"/>
                  <a:pt x="1479605" y="2465317"/>
                  <a:pt x="1474842" y="2438647"/>
                </a:cubicBezTo>
                <a:cubicBezTo>
                  <a:pt x="1471985" y="2422454"/>
                  <a:pt x="1471985" y="2405309"/>
                  <a:pt x="1470080" y="2388164"/>
                </a:cubicBezTo>
                <a:cubicBezTo>
                  <a:pt x="1469127" y="2375782"/>
                  <a:pt x="1468175" y="2363399"/>
                  <a:pt x="1468175" y="2351017"/>
                </a:cubicBezTo>
                <a:cubicBezTo>
                  <a:pt x="1465317" y="2232907"/>
                  <a:pt x="1472937" y="2115749"/>
                  <a:pt x="1460555" y="1997639"/>
                </a:cubicBezTo>
                <a:cubicBezTo>
                  <a:pt x="1459602" y="1990972"/>
                  <a:pt x="1460555" y="1983352"/>
                  <a:pt x="1460555" y="1976684"/>
                </a:cubicBezTo>
                <a:cubicBezTo>
                  <a:pt x="1460555" y="1966207"/>
                  <a:pt x="1463412" y="1957634"/>
                  <a:pt x="1471985" y="1951919"/>
                </a:cubicBezTo>
                <a:cubicBezTo>
                  <a:pt x="1483415" y="1943347"/>
                  <a:pt x="1491987" y="1932869"/>
                  <a:pt x="1495797" y="1918582"/>
                </a:cubicBezTo>
                <a:cubicBezTo>
                  <a:pt x="1499607" y="1906199"/>
                  <a:pt x="1507227" y="1895722"/>
                  <a:pt x="1513895" y="1884292"/>
                </a:cubicBezTo>
                <a:cubicBezTo>
                  <a:pt x="1533897" y="1853812"/>
                  <a:pt x="1554852" y="1825237"/>
                  <a:pt x="1573902" y="1793804"/>
                </a:cubicBezTo>
                <a:cubicBezTo>
                  <a:pt x="1584380" y="1776659"/>
                  <a:pt x="1590095" y="1757609"/>
                  <a:pt x="1599620" y="1739512"/>
                </a:cubicBezTo>
                <a:cubicBezTo>
                  <a:pt x="1631052" y="1679504"/>
                  <a:pt x="1663437" y="1621402"/>
                  <a:pt x="1692965" y="1561394"/>
                </a:cubicBezTo>
                <a:cubicBezTo>
                  <a:pt x="1703442" y="1539487"/>
                  <a:pt x="1712967" y="1515674"/>
                  <a:pt x="1714872" y="1491862"/>
                </a:cubicBezTo>
                <a:cubicBezTo>
                  <a:pt x="1716777" y="1463287"/>
                  <a:pt x="1723445" y="1435664"/>
                  <a:pt x="1729160" y="1408042"/>
                </a:cubicBezTo>
                <a:cubicBezTo>
                  <a:pt x="1737732" y="1383277"/>
                  <a:pt x="1743447" y="1357559"/>
                  <a:pt x="1732970" y="1329937"/>
                </a:cubicBezTo>
                <a:close/>
                <a:moveTo>
                  <a:pt x="373752" y="1452809"/>
                </a:moveTo>
                <a:cubicBezTo>
                  <a:pt x="373752" y="1455667"/>
                  <a:pt x="368990" y="1457572"/>
                  <a:pt x="367085" y="1460429"/>
                </a:cubicBezTo>
                <a:cubicBezTo>
                  <a:pt x="365180" y="1458524"/>
                  <a:pt x="361370" y="1455667"/>
                  <a:pt x="361370" y="1453762"/>
                </a:cubicBezTo>
                <a:cubicBezTo>
                  <a:pt x="358512" y="1418519"/>
                  <a:pt x="334700" y="1394707"/>
                  <a:pt x="319460" y="1365179"/>
                </a:cubicBezTo>
                <a:cubicBezTo>
                  <a:pt x="317555" y="1360417"/>
                  <a:pt x="313745" y="1356607"/>
                  <a:pt x="310887" y="1351844"/>
                </a:cubicBezTo>
                <a:cubicBezTo>
                  <a:pt x="307077" y="1346129"/>
                  <a:pt x="307077" y="1340414"/>
                  <a:pt x="311840" y="1334699"/>
                </a:cubicBezTo>
                <a:cubicBezTo>
                  <a:pt x="322317" y="1322317"/>
                  <a:pt x="331842" y="1309934"/>
                  <a:pt x="343272" y="1297552"/>
                </a:cubicBezTo>
                <a:cubicBezTo>
                  <a:pt x="354702" y="1285169"/>
                  <a:pt x="360417" y="1285169"/>
                  <a:pt x="367085" y="1301362"/>
                </a:cubicBezTo>
                <a:cubicBezTo>
                  <a:pt x="372800" y="1315649"/>
                  <a:pt x="375657" y="1331842"/>
                  <a:pt x="377562" y="1348034"/>
                </a:cubicBezTo>
                <a:cubicBezTo>
                  <a:pt x="379467" y="1358512"/>
                  <a:pt x="377562" y="1369942"/>
                  <a:pt x="377562" y="1381372"/>
                </a:cubicBezTo>
                <a:cubicBezTo>
                  <a:pt x="378515" y="1381372"/>
                  <a:pt x="379467" y="1381372"/>
                  <a:pt x="381372" y="1381372"/>
                </a:cubicBezTo>
                <a:cubicBezTo>
                  <a:pt x="378515" y="1404232"/>
                  <a:pt x="376610" y="1428044"/>
                  <a:pt x="373752" y="1452809"/>
                </a:cubicBezTo>
                <a:close/>
                <a:moveTo>
                  <a:pt x="575682" y="1686172"/>
                </a:moveTo>
                <a:cubicBezTo>
                  <a:pt x="570920" y="1693792"/>
                  <a:pt x="565205" y="1700459"/>
                  <a:pt x="559490" y="1708079"/>
                </a:cubicBezTo>
                <a:cubicBezTo>
                  <a:pt x="532820" y="1744274"/>
                  <a:pt x="506150" y="1781422"/>
                  <a:pt x="480432" y="1817617"/>
                </a:cubicBezTo>
                <a:cubicBezTo>
                  <a:pt x="477575" y="1821427"/>
                  <a:pt x="477575" y="1828094"/>
                  <a:pt x="476622" y="1834762"/>
                </a:cubicBezTo>
                <a:cubicBezTo>
                  <a:pt x="465192" y="1832857"/>
                  <a:pt x="453762" y="1830952"/>
                  <a:pt x="437570" y="1828094"/>
                </a:cubicBezTo>
                <a:cubicBezTo>
                  <a:pt x="449000" y="1814759"/>
                  <a:pt x="457572" y="1803329"/>
                  <a:pt x="466145" y="1792852"/>
                </a:cubicBezTo>
                <a:cubicBezTo>
                  <a:pt x="496625" y="1757609"/>
                  <a:pt x="527105" y="1723319"/>
                  <a:pt x="557585" y="1688077"/>
                </a:cubicBezTo>
                <a:cubicBezTo>
                  <a:pt x="560442" y="1684267"/>
                  <a:pt x="564252" y="1681409"/>
                  <a:pt x="567110" y="1678552"/>
                </a:cubicBezTo>
                <a:cubicBezTo>
                  <a:pt x="569015" y="1677599"/>
                  <a:pt x="572825" y="1677599"/>
                  <a:pt x="573777" y="1678552"/>
                </a:cubicBezTo>
                <a:cubicBezTo>
                  <a:pt x="575682" y="1680457"/>
                  <a:pt x="576635" y="1685219"/>
                  <a:pt x="575682" y="1686172"/>
                </a:cubicBezTo>
                <a:close/>
                <a:moveTo>
                  <a:pt x="889055" y="1877624"/>
                </a:moveTo>
                <a:cubicBezTo>
                  <a:pt x="889055" y="1874767"/>
                  <a:pt x="889055" y="1872862"/>
                  <a:pt x="890007" y="1871909"/>
                </a:cubicBezTo>
                <a:cubicBezTo>
                  <a:pt x="907152" y="1852859"/>
                  <a:pt x="907152" y="1849049"/>
                  <a:pt x="887150" y="1834762"/>
                </a:cubicBezTo>
                <a:cubicBezTo>
                  <a:pt x="854765" y="1812854"/>
                  <a:pt x="824285" y="1789042"/>
                  <a:pt x="789995" y="1769992"/>
                </a:cubicBezTo>
                <a:cubicBezTo>
                  <a:pt x="757610" y="1752847"/>
                  <a:pt x="722367" y="1741417"/>
                  <a:pt x="689030" y="1727129"/>
                </a:cubicBezTo>
                <a:cubicBezTo>
                  <a:pt x="677600" y="1722367"/>
                  <a:pt x="666170" y="1718557"/>
                  <a:pt x="655692" y="1712842"/>
                </a:cubicBezTo>
                <a:cubicBezTo>
                  <a:pt x="638547" y="1704269"/>
                  <a:pt x="621402" y="1693792"/>
                  <a:pt x="604257" y="1685219"/>
                </a:cubicBezTo>
                <a:cubicBezTo>
                  <a:pt x="586160" y="1675694"/>
                  <a:pt x="585207" y="1648072"/>
                  <a:pt x="602352" y="1636642"/>
                </a:cubicBezTo>
                <a:cubicBezTo>
                  <a:pt x="608067" y="1632832"/>
                  <a:pt x="614735" y="1630927"/>
                  <a:pt x="618545" y="1626164"/>
                </a:cubicBezTo>
                <a:cubicBezTo>
                  <a:pt x="623307" y="1621402"/>
                  <a:pt x="625212" y="1614734"/>
                  <a:pt x="628070" y="1608067"/>
                </a:cubicBezTo>
                <a:cubicBezTo>
                  <a:pt x="631880" y="1599494"/>
                  <a:pt x="632832" y="1589017"/>
                  <a:pt x="637595" y="1581397"/>
                </a:cubicBezTo>
                <a:cubicBezTo>
                  <a:pt x="658550" y="1549012"/>
                  <a:pt x="683315" y="1519484"/>
                  <a:pt x="711890" y="1492814"/>
                </a:cubicBezTo>
                <a:cubicBezTo>
                  <a:pt x="749990" y="1455667"/>
                  <a:pt x="771897" y="1408042"/>
                  <a:pt x="788090" y="1357559"/>
                </a:cubicBezTo>
                <a:cubicBezTo>
                  <a:pt x="812855" y="1278502"/>
                  <a:pt x="823332" y="1197539"/>
                  <a:pt x="821427" y="1114672"/>
                </a:cubicBezTo>
                <a:cubicBezTo>
                  <a:pt x="819522" y="1039424"/>
                  <a:pt x="820475" y="964177"/>
                  <a:pt x="819522" y="889882"/>
                </a:cubicBezTo>
                <a:cubicBezTo>
                  <a:pt x="818570" y="839399"/>
                  <a:pt x="815712" y="788917"/>
                  <a:pt x="813807" y="738434"/>
                </a:cubicBezTo>
                <a:cubicBezTo>
                  <a:pt x="813807" y="732719"/>
                  <a:pt x="813807" y="726052"/>
                  <a:pt x="813807" y="720337"/>
                </a:cubicBezTo>
                <a:cubicBezTo>
                  <a:pt x="815712" y="719384"/>
                  <a:pt x="817617" y="719384"/>
                  <a:pt x="818570" y="718432"/>
                </a:cubicBezTo>
                <a:cubicBezTo>
                  <a:pt x="833810" y="750817"/>
                  <a:pt x="848097" y="783202"/>
                  <a:pt x="863337" y="815587"/>
                </a:cubicBezTo>
                <a:cubicBezTo>
                  <a:pt x="864290" y="815587"/>
                  <a:pt x="865242" y="814634"/>
                  <a:pt x="866195" y="814634"/>
                </a:cubicBezTo>
                <a:cubicBezTo>
                  <a:pt x="860480" y="800347"/>
                  <a:pt x="853812" y="786059"/>
                  <a:pt x="848097" y="771772"/>
                </a:cubicBezTo>
                <a:cubicBezTo>
                  <a:pt x="841430" y="756532"/>
                  <a:pt x="836667" y="741292"/>
                  <a:pt x="828095" y="727004"/>
                </a:cubicBezTo>
                <a:cubicBezTo>
                  <a:pt x="809045" y="692714"/>
                  <a:pt x="809997" y="654614"/>
                  <a:pt x="810950" y="617467"/>
                </a:cubicBezTo>
                <a:cubicBezTo>
                  <a:pt x="810950" y="605084"/>
                  <a:pt x="811902" y="592702"/>
                  <a:pt x="812855" y="580319"/>
                </a:cubicBezTo>
                <a:cubicBezTo>
                  <a:pt x="813807" y="571747"/>
                  <a:pt x="815712" y="564127"/>
                  <a:pt x="816665" y="556507"/>
                </a:cubicBezTo>
                <a:cubicBezTo>
                  <a:pt x="818570" y="555554"/>
                  <a:pt x="819522" y="555554"/>
                  <a:pt x="821427" y="554602"/>
                </a:cubicBezTo>
                <a:cubicBezTo>
                  <a:pt x="832857" y="567937"/>
                  <a:pt x="844287" y="581272"/>
                  <a:pt x="856670" y="594607"/>
                </a:cubicBezTo>
                <a:cubicBezTo>
                  <a:pt x="872862" y="613657"/>
                  <a:pt x="887150" y="635564"/>
                  <a:pt x="913820" y="638422"/>
                </a:cubicBezTo>
                <a:cubicBezTo>
                  <a:pt x="942395" y="642232"/>
                  <a:pt x="956682" y="661282"/>
                  <a:pt x="974780" y="679379"/>
                </a:cubicBezTo>
                <a:cubicBezTo>
                  <a:pt x="981447" y="686047"/>
                  <a:pt x="984305" y="689857"/>
                  <a:pt x="973827" y="696524"/>
                </a:cubicBezTo>
                <a:cubicBezTo>
                  <a:pt x="964302" y="702239"/>
                  <a:pt x="956682" y="711764"/>
                  <a:pt x="950015" y="721289"/>
                </a:cubicBezTo>
                <a:cubicBezTo>
                  <a:pt x="931917" y="746054"/>
                  <a:pt x="914772" y="770819"/>
                  <a:pt x="899532" y="797489"/>
                </a:cubicBezTo>
                <a:cubicBezTo>
                  <a:pt x="910010" y="785107"/>
                  <a:pt x="920487" y="772724"/>
                  <a:pt x="930012" y="759389"/>
                </a:cubicBezTo>
                <a:cubicBezTo>
                  <a:pt x="935727" y="751769"/>
                  <a:pt x="939537" y="749864"/>
                  <a:pt x="945252" y="759389"/>
                </a:cubicBezTo>
                <a:cubicBezTo>
                  <a:pt x="952872" y="771772"/>
                  <a:pt x="961445" y="784154"/>
                  <a:pt x="954777" y="800347"/>
                </a:cubicBezTo>
                <a:cubicBezTo>
                  <a:pt x="913820" y="910837"/>
                  <a:pt x="909057" y="1026089"/>
                  <a:pt x="910962" y="1142294"/>
                </a:cubicBezTo>
                <a:cubicBezTo>
                  <a:pt x="913820" y="1260404"/>
                  <a:pt x="913820" y="1377562"/>
                  <a:pt x="917630" y="1495672"/>
                </a:cubicBezTo>
                <a:cubicBezTo>
                  <a:pt x="920487" y="1589017"/>
                  <a:pt x="924297" y="1683314"/>
                  <a:pt x="929060" y="1776659"/>
                </a:cubicBezTo>
                <a:cubicBezTo>
                  <a:pt x="929060" y="1785232"/>
                  <a:pt x="932870" y="1796662"/>
                  <a:pt x="938585" y="1802377"/>
                </a:cubicBezTo>
                <a:cubicBezTo>
                  <a:pt x="967160" y="1833809"/>
                  <a:pt x="996687" y="1865242"/>
                  <a:pt x="1026215" y="1895722"/>
                </a:cubicBezTo>
                <a:cubicBezTo>
                  <a:pt x="1030025" y="1899532"/>
                  <a:pt x="1033835" y="1903342"/>
                  <a:pt x="1036692" y="1909057"/>
                </a:cubicBezTo>
                <a:cubicBezTo>
                  <a:pt x="983352" y="1909057"/>
                  <a:pt x="935727" y="1897627"/>
                  <a:pt x="889055" y="1877624"/>
                </a:cubicBezTo>
                <a:close/>
                <a:moveTo>
                  <a:pt x="1279580" y="1673789"/>
                </a:moveTo>
                <a:cubicBezTo>
                  <a:pt x="1278627" y="1698554"/>
                  <a:pt x="1274817" y="1723319"/>
                  <a:pt x="1275770" y="1747132"/>
                </a:cubicBezTo>
                <a:cubicBezTo>
                  <a:pt x="1275770" y="1771897"/>
                  <a:pt x="1267197" y="1791899"/>
                  <a:pt x="1250052" y="1809044"/>
                </a:cubicBezTo>
                <a:cubicBezTo>
                  <a:pt x="1229097" y="1829047"/>
                  <a:pt x="1208142" y="1850002"/>
                  <a:pt x="1188140" y="1870004"/>
                </a:cubicBezTo>
                <a:cubicBezTo>
                  <a:pt x="1177662" y="1880482"/>
                  <a:pt x="1170042" y="1891912"/>
                  <a:pt x="1170042" y="1907152"/>
                </a:cubicBezTo>
                <a:cubicBezTo>
                  <a:pt x="1170042" y="1911914"/>
                  <a:pt x="1165280" y="1917629"/>
                  <a:pt x="1160517" y="1919534"/>
                </a:cubicBezTo>
                <a:cubicBezTo>
                  <a:pt x="1154802" y="1922392"/>
                  <a:pt x="1148135" y="1925249"/>
                  <a:pt x="1142420" y="1924297"/>
                </a:cubicBezTo>
                <a:cubicBezTo>
                  <a:pt x="1110987" y="1922392"/>
                  <a:pt x="1079555" y="1919534"/>
                  <a:pt x="1045265" y="1916677"/>
                </a:cubicBezTo>
                <a:cubicBezTo>
                  <a:pt x="1049075" y="1910009"/>
                  <a:pt x="1050980" y="1905247"/>
                  <a:pt x="1053837" y="1901437"/>
                </a:cubicBezTo>
                <a:cubicBezTo>
                  <a:pt x="1079555" y="1868099"/>
                  <a:pt x="1106225" y="1835714"/>
                  <a:pt x="1132895" y="1803329"/>
                </a:cubicBezTo>
                <a:cubicBezTo>
                  <a:pt x="1140515" y="1793804"/>
                  <a:pt x="1144325" y="1784279"/>
                  <a:pt x="1143372" y="1770944"/>
                </a:cubicBezTo>
                <a:cubicBezTo>
                  <a:pt x="1141467" y="1735702"/>
                  <a:pt x="1139562" y="1701412"/>
                  <a:pt x="1137657" y="1666169"/>
                </a:cubicBezTo>
                <a:cubicBezTo>
                  <a:pt x="1134800" y="1612829"/>
                  <a:pt x="1133847" y="1558537"/>
                  <a:pt x="1130037" y="1505197"/>
                </a:cubicBezTo>
                <a:cubicBezTo>
                  <a:pt x="1126227" y="1435664"/>
                  <a:pt x="1121465" y="1366132"/>
                  <a:pt x="1115750" y="1296599"/>
                </a:cubicBezTo>
                <a:cubicBezTo>
                  <a:pt x="1110035" y="1228019"/>
                  <a:pt x="1103367" y="1160392"/>
                  <a:pt x="1094795" y="1091812"/>
                </a:cubicBezTo>
                <a:cubicBezTo>
                  <a:pt x="1084317" y="1006087"/>
                  <a:pt x="1071935" y="920362"/>
                  <a:pt x="1037645" y="839399"/>
                </a:cubicBezTo>
                <a:cubicBezTo>
                  <a:pt x="1029072" y="820349"/>
                  <a:pt x="1024310" y="800347"/>
                  <a:pt x="1019547" y="780344"/>
                </a:cubicBezTo>
                <a:cubicBezTo>
                  <a:pt x="1018595" y="774629"/>
                  <a:pt x="1020500" y="767009"/>
                  <a:pt x="1024310" y="761294"/>
                </a:cubicBezTo>
                <a:cubicBezTo>
                  <a:pt x="1028120" y="755579"/>
                  <a:pt x="1034787" y="751769"/>
                  <a:pt x="1042407" y="744149"/>
                </a:cubicBezTo>
                <a:cubicBezTo>
                  <a:pt x="1051932" y="766057"/>
                  <a:pt x="1060505" y="785107"/>
                  <a:pt x="1069077" y="806062"/>
                </a:cubicBezTo>
                <a:cubicBezTo>
                  <a:pt x="1065267" y="773677"/>
                  <a:pt x="1037645" y="721289"/>
                  <a:pt x="1014785" y="699382"/>
                </a:cubicBezTo>
                <a:cubicBezTo>
                  <a:pt x="1003355" y="688904"/>
                  <a:pt x="1003355" y="687952"/>
                  <a:pt x="1015737" y="677474"/>
                </a:cubicBezTo>
                <a:cubicBezTo>
                  <a:pt x="1033835" y="662234"/>
                  <a:pt x="1051932" y="647947"/>
                  <a:pt x="1068125" y="631754"/>
                </a:cubicBezTo>
                <a:cubicBezTo>
                  <a:pt x="1084317" y="615562"/>
                  <a:pt x="1095747" y="596512"/>
                  <a:pt x="1096700" y="571747"/>
                </a:cubicBezTo>
                <a:cubicBezTo>
                  <a:pt x="1096700" y="565079"/>
                  <a:pt x="1099557" y="559364"/>
                  <a:pt x="1102415" y="552697"/>
                </a:cubicBezTo>
                <a:cubicBezTo>
                  <a:pt x="1111940" y="569842"/>
                  <a:pt x="1122417" y="586987"/>
                  <a:pt x="1120512" y="606989"/>
                </a:cubicBezTo>
                <a:cubicBezTo>
                  <a:pt x="1116702" y="651757"/>
                  <a:pt x="1111940" y="697477"/>
                  <a:pt x="1107177" y="742244"/>
                </a:cubicBezTo>
                <a:cubicBezTo>
                  <a:pt x="1106225" y="748912"/>
                  <a:pt x="1105272" y="754627"/>
                  <a:pt x="1108130" y="761294"/>
                </a:cubicBezTo>
                <a:cubicBezTo>
                  <a:pt x="1114797" y="714622"/>
                  <a:pt x="1120512" y="667949"/>
                  <a:pt x="1127180" y="621277"/>
                </a:cubicBezTo>
                <a:cubicBezTo>
                  <a:pt x="1150992" y="690809"/>
                  <a:pt x="1176710" y="758437"/>
                  <a:pt x="1187187" y="829874"/>
                </a:cubicBezTo>
                <a:cubicBezTo>
                  <a:pt x="1194807" y="886072"/>
                  <a:pt x="1212905" y="939412"/>
                  <a:pt x="1228145" y="993704"/>
                </a:cubicBezTo>
                <a:cubicBezTo>
                  <a:pt x="1240527" y="1037519"/>
                  <a:pt x="1247195" y="1082287"/>
                  <a:pt x="1246242" y="1128007"/>
                </a:cubicBezTo>
                <a:cubicBezTo>
                  <a:pt x="1244337" y="1207064"/>
                  <a:pt x="1252910" y="1285169"/>
                  <a:pt x="1270055" y="1363274"/>
                </a:cubicBezTo>
                <a:cubicBezTo>
                  <a:pt x="1274817" y="1384229"/>
                  <a:pt x="1274817" y="1405184"/>
                  <a:pt x="1276722" y="1427092"/>
                </a:cubicBezTo>
                <a:cubicBezTo>
                  <a:pt x="1279580" y="1463287"/>
                  <a:pt x="1284342" y="1499482"/>
                  <a:pt x="1284342" y="1534724"/>
                </a:cubicBezTo>
                <a:cubicBezTo>
                  <a:pt x="1284342" y="1581397"/>
                  <a:pt x="1281485" y="1628069"/>
                  <a:pt x="1279580" y="1673789"/>
                </a:cubicBezTo>
                <a:close/>
                <a:moveTo>
                  <a:pt x="1437695" y="1289932"/>
                </a:moveTo>
                <a:cubicBezTo>
                  <a:pt x="1439600" y="1289932"/>
                  <a:pt x="1440552" y="1288979"/>
                  <a:pt x="1442457" y="1288979"/>
                </a:cubicBezTo>
                <a:cubicBezTo>
                  <a:pt x="1444362" y="1292789"/>
                  <a:pt x="1446267" y="1296599"/>
                  <a:pt x="1447220" y="1300409"/>
                </a:cubicBezTo>
                <a:cubicBezTo>
                  <a:pt x="1448172" y="1308982"/>
                  <a:pt x="1448172" y="1318507"/>
                  <a:pt x="1448172" y="1327079"/>
                </a:cubicBezTo>
                <a:cubicBezTo>
                  <a:pt x="1446267" y="1352797"/>
                  <a:pt x="1451030" y="1375657"/>
                  <a:pt x="1470080" y="1394707"/>
                </a:cubicBezTo>
                <a:cubicBezTo>
                  <a:pt x="1481510" y="1406137"/>
                  <a:pt x="1481510" y="1418519"/>
                  <a:pt x="1476747" y="1433759"/>
                </a:cubicBezTo>
                <a:cubicBezTo>
                  <a:pt x="1469127" y="1457572"/>
                  <a:pt x="1453887" y="1476622"/>
                  <a:pt x="1439600" y="1497577"/>
                </a:cubicBezTo>
                <a:cubicBezTo>
                  <a:pt x="1431980" y="1428044"/>
                  <a:pt x="1431027" y="1359464"/>
                  <a:pt x="1437695" y="1289932"/>
                </a:cubicBezTo>
                <a:close/>
                <a:moveTo>
                  <a:pt x="1475795" y="1882387"/>
                </a:moveTo>
                <a:cubicBezTo>
                  <a:pt x="1468175" y="1887149"/>
                  <a:pt x="1465317" y="1880482"/>
                  <a:pt x="1462460" y="1874767"/>
                </a:cubicBezTo>
                <a:cubicBezTo>
                  <a:pt x="1438647" y="1833809"/>
                  <a:pt x="1411977" y="1796662"/>
                  <a:pt x="1371972" y="1769992"/>
                </a:cubicBezTo>
                <a:cubicBezTo>
                  <a:pt x="1360542" y="1762372"/>
                  <a:pt x="1348160" y="1756657"/>
                  <a:pt x="1336730" y="1750942"/>
                </a:cubicBezTo>
                <a:cubicBezTo>
                  <a:pt x="1331015" y="1748084"/>
                  <a:pt x="1325300" y="1746179"/>
                  <a:pt x="1319585" y="1744274"/>
                </a:cubicBezTo>
                <a:cubicBezTo>
                  <a:pt x="1319585" y="1742369"/>
                  <a:pt x="1320537" y="1740464"/>
                  <a:pt x="1320537" y="1738559"/>
                </a:cubicBezTo>
                <a:cubicBezTo>
                  <a:pt x="1326252" y="1739512"/>
                  <a:pt x="1331967" y="1738559"/>
                  <a:pt x="1337682" y="1740464"/>
                </a:cubicBezTo>
                <a:cubicBezTo>
                  <a:pt x="1367210" y="1749989"/>
                  <a:pt x="1395785" y="1762372"/>
                  <a:pt x="1416740" y="1788089"/>
                </a:cubicBezTo>
                <a:cubicBezTo>
                  <a:pt x="1434837" y="1809997"/>
                  <a:pt x="1454840" y="1831904"/>
                  <a:pt x="1473890" y="1853812"/>
                </a:cubicBezTo>
                <a:cubicBezTo>
                  <a:pt x="1476747" y="1857622"/>
                  <a:pt x="1478652" y="1861432"/>
                  <a:pt x="1480557" y="1865242"/>
                </a:cubicBezTo>
                <a:cubicBezTo>
                  <a:pt x="1483415" y="1872862"/>
                  <a:pt x="1482462" y="1878577"/>
                  <a:pt x="1475795" y="1882387"/>
                </a:cubicBezTo>
                <a:close/>
              </a:path>
            </a:pathLst>
          </a:custGeom>
          <a:solidFill>
            <a:schemeClr val="accent1"/>
          </a:solidFill>
          <a:ln w="9525" cap="flat">
            <a:noFill/>
            <a:prstDash val="solid"/>
            <a:miter/>
          </a:ln>
        </p:spPr>
        <p:txBody>
          <a:bodyPr rtlCol="0" anchor="ctr"/>
          <a:lstStyle/>
          <a:p>
            <a:endParaRPr lang="en-US"/>
          </a:p>
        </p:txBody>
      </p:sp>
      <p:sp>
        <p:nvSpPr>
          <p:cNvPr id="166" name="Graphic 12">
            <a:extLst>
              <a:ext uri="{FF2B5EF4-FFF2-40B4-BE49-F238E27FC236}">
                <a16:creationId xmlns:a16="http://schemas.microsoft.com/office/drawing/2014/main" id="{7B114F36-336D-413C-BA82-861652A357AB}"/>
              </a:ext>
            </a:extLst>
          </p:cNvPr>
          <p:cNvSpPr/>
          <p:nvPr/>
        </p:nvSpPr>
        <p:spPr>
          <a:xfrm>
            <a:off x="5370675" y="3249178"/>
            <a:ext cx="1450649" cy="2505428"/>
          </a:xfrm>
          <a:custGeom>
            <a:avLst/>
            <a:gdLst>
              <a:gd name="connsiteX0" fmla="*/ 10001 w 1809750"/>
              <a:gd name="connsiteY0" fmla="*/ 4380249 h 4467225"/>
              <a:gd name="connsiteX1" fmla="*/ 33814 w 1809750"/>
              <a:gd name="connsiteY1" fmla="*/ 4357389 h 4467225"/>
              <a:gd name="connsiteX2" fmla="*/ 68104 w 1809750"/>
              <a:gd name="connsiteY2" fmla="*/ 4343101 h 4467225"/>
              <a:gd name="connsiteX3" fmla="*/ 128111 w 1809750"/>
              <a:gd name="connsiteY3" fmla="*/ 4262139 h 4467225"/>
              <a:gd name="connsiteX4" fmla="*/ 157639 w 1809750"/>
              <a:gd name="connsiteY4" fmla="*/ 4100214 h 4467225"/>
              <a:gd name="connsiteX5" fmla="*/ 220504 w 1809750"/>
              <a:gd name="connsiteY5" fmla="*/ 3863994 h 4467225"/>
              <a:gd name="connsiteX6" fmla="*/ 242411 w 1809750"/>
              <a:gd name="connsiteY6" fmla="*/ 3805891 h 4467225"/>
              <a:gd name="connsiteX7" fmla="*/ 268129 w 1809750"/>
              <a:gd name="connsiteY7" fmla="*/ 3699211 h 4467225"/>
              <a:gd name="connsiteX8" fmla="*/ 328136 w 1809750"/>
              <a:gd name="connsiteY8" fmla="*/ 3422034 h 4467225"/>
              <a:gd name="connsiteX9" fmla="*/ 327184 w 1809750"/>
              <a:gd name="connsiteY9" fmla="*/ 3396316 h 4467225"/>
              <a:gd name="connsiteX10" fmla="*/ 328136 w 1809750"/>
              <a:gd name="connsiteY10" fmla="*/ 3382029 h 4467225"/>
              <a:gd name="connsiteX11" fmla="*/ 370999 w 1809750"/>
              <a:gd name="connsiteY11" fmla="*/ 3260109 h 4467225"/>
              <a:gd name="connsiteX12" fmla="*/ 386239 w 1809750"/>
              <a:gd name="connsiteY12" fmla="*/ 3223914 h 4467225"/>
              <a:gd name="connsiteX13" fmla="*/ 406241 w 1809750"/>
              <a:gd name="connsiteY13" fmla="*/ 3121996 h 4467225"/>
              <a:gd name="connsiteX14" fmla="*/ 423386 w 1809750"/>
              <a:gd name="connsiteY14" fmla="*/ 3035319 h 4467225"/>
              <a:gd name="connsiteX15" fmla="*/ 434816 w 1809750"/>
              <a:gd name="connsiteY15" fmla="*/ 2983884 h 4467225"/>
              <a:gd name="connsiteX16" fmla="*/ 461486 w 1809750"/>
              <a:gd name="connsiteY16" fmla="*/ 2818149 h 4467225"/>
              <a:gd name="connsiteX17" fmla="*/ 471011 w 1809750"/>
              <a:gd name="connsiteY17" fmla="*/ 2784811 h 4467225"/>
              <a:gd name="connsiteX18" fmla="*/ 476726 w 1809750"/>
              <a:gd name="connsiteY18" fmla="*/ 2732424 h 4467225"/>
              <a:gd name="connsiteX19" fmla="*/ 495776 w 1809750"/>
              <a:gd name="connsiteY19" fmla="*/ 2643841 h 4467225"/>
              <a:gd name="connsiteX20" fmla="*/ 503396 w 1809750"/>
              <a:gd name="connsiteY20" fmla="*/ 2624791 h 4467225"/>
              <a:gd name="connsiteX21" fmla="*/ 504349 w 1809750"/>
              <a:gd name="connsiteY21" fmla="*/ 2537161 h 4467225"/>
              <a:gd name="connsiteX22" fmla="*/ 511016 w 1809750"/>
              <a:gd name="connsiteY22" fmla="*/ 2502871 h 4467225"/>
              <a:gd name="connsiteX23" fmla="*/ 538639 w 1809750"/>
              <a:gd name="connsiteY23" fmla="*/ 2290464 h 4467225"/>
              <a:gd name="connsiteX24" fmla="*/ 539591 w 1809750"/>
              <a:gd name="connsiteY24" fmla="*/ 2259984 h 4467225"/>
              <a:gd name="connsiteX25" fmla="*/ 559594 w 1809750"/>
              <a:gd name="connsiteY25" fmla="*/ 2226646 h 4467225"/>
              <a:gd name="connsiteX26" fmla="*/ 558641 w 1809750"/>
              <a:gd name="connsiteY26" fmla="*/ 2183784 h 4467225"/>
              <a:gd name="connsiteX27" fmla="*/ 561499 w 1809750"/>
              <a:gd name="connsiteY27" fmla="*/ 2168544 h 4467225"/>
              <a:gd name="connsiteX28" fmla="*/ 554831 w 1809750"/>
              <a:gd name="connsiteY28" fmla="*/ 2102821 h 4467225"/>
              <a:gd name="connsiteX29" fmla="*/ 529114 w 1809750"/>
              <a:gd name="connsiteY29" fmla="*/ 2085676 h 4467225"/>
              <a:gd name="connsiteX30" fmla="*/ 493871 w 1809750"/>
              <a:gd name="connsiteY30" fmla="*/ 2092344 h 4467225"/>
              <a:gd name="connsiteX31" fmla="*/ 492919 w 1809750"/>
              <a:gd name="connsiteY31" fmla="*/ 2084724 h 4467225"/>
              <a:gd name="connsiteX32" fmla="*/ 520541 w 1809750"/>
              <a:gd name="connsiteY32" fmla="*/ 2079961 h 4467225"/>
              <a:gd name="connsiteX33" fmla="*/ 520541 w 1809750"/>
              <a:gd name="connsiteY33" fmla="*/ 2075199 h 4467225"/>
              <a:gd name="connsiteX34" fmla="*/ 474821 w 1809750"/>
              <a:gd name="connsiteY34" fmla="*/ 2063769 h 4467225"/>
              <a:gd name="connsiteX35" fmla="*/ 488156 w 1809750"/>
              <a:gd name="connsiteY35" fmla="*/ 2009476 h 4467225"/>
              <a:gd name="connsiteX36" fmla="*/ 579596 w 1809750"/>
              <a:gd name="connsiteY36" fmla="*/ 1892319 h 4467225"/>
              <a:gd name="connsiteX37" fmla="*/ 533876 w 1809750"/>
              <a:gd name="connsiteY37" fmla="*/ 1886604 h 4467225"/>
              <a:gd name="connsiteX38" fmla="*/ 513874 w 1809750"/>
              <a:gd name="connsiteY38" fmla="*/ 1897081 h 4467225"/>
              <a:gd name="connsiteX39" fmla="*/ 461486 w 1809750"/>
              <a:gd name="connsiteY39" fmla="*/ 1948516 h 4467225"/>
              <a:gd name="connsiteX40" fmla="*/ 420529 w 1809750"/>
              <a:gd name="connsiteY40" fmla="*/ 2017096 h 4467225"/>
              <a:gd name="connsiteX41" fmla="*/ 432911 w 1809750"/>
              <a:gd name="connsiteY41" fmla="*/ 2049481 h 4467225"/>
              <a:gd name="connsiteX42" fmla="*/ 444341 w 1809750"/>
              <a:gd name="connsiteY42" fmla="*/ 2054244 h 4467225"/>
              <a:gd name="connsiteX43" fmla="*/ 410051 w 1809750"/>
              <a:gd name="connsiteY43" fmla="*/ 2059959 h 4467225"/>
              <a:gd name="connsiteX44" fmla="*/ 412909 w 1809750"/>
              <a:gd name="connsiteY44" fmla="*/ 2079961 h 4467225"/>
              <a:gd name="connsiteX45" fmla="*/ 409099 w 1809750"/>
              <a:gd name="connsiteY45" fmla="*/ 2084724 h 4467225"/>
              <a:gd name="connsiteX46" fmla="*/ 387191 w 1809750"/>
              <a:gd name="connsiteY46" fmla="*/ 2069484 h 4467225"/>
              <a:gd name="connsiteX47" fmla="*/ 366236 w 1809750"/>
              <a:gd name="connsiteY47" fmla="*/ 2029479 h 4467225"/>
              <a:gd name="connsiteX48" fmla="*/ 348139 w 1809750"/>
              <a:gd name="connsiteY48" fmla="*/ 2004714 h 4467225"/>
              <a:gd name="connsiteX49" fmla="*/ 322421 w 1809750"/>
              <a:gd name="connsiteY49" fmla="*/ 1957089 h 4467225"/>
              <a:gd name="connsiteX50" fmla="*/ 289084 w 1809750"/>
              <a:gd name="connsiteY50" fmla="*/ 1910416 h 4467225"/>
              <a:gd name="connsiteX51" fmla="*/ 259556 w 1809750"/>
              <a:gd name="connsiteY51" fmla="*/ 1877079 h 4467225"/>
              <a:gd name="connsiteX52" fmla="*/ 264319 w 1809750"/>
              <a:gd name="connsiteY52" fmla="*/ 1872316 h 4467225"/>
              <a:gd name="connsiteX53" fmla="*/ 278606 w 1809750"/>
              <a:gd name="connsiteY53" fmla="*/ 1881841 h 4467225"/>
              <a:gd name="connsiteX54" fmla="*/ 149066 w 1809750"/>
              <a:gd name="connsiteY54" fmla="*/ 1581804 h 4467225"/>
              <a:gd name="connsiteX55" fmla="*/ 109061 w 1809750"/>
              <a:gd name="connsiteY55" fmla="*/ 1461789 h 4467225"/>
              <a:gd name="connsiteX56" fmla="*/ 106204 w 1809750"/>
              <a:gd name="connsiteY56" fmla="*/ 1429404 h 4467225"/>
              <a:gd name="connsiteX57" fmla="*/ 111919 w 1809750"/>
              <a:gd name="connsiteY57" fmla="*/ 1353204 h 4467225"/>
              <a:gd name="connsiteX58" fmla="*/ 133826 w 1809750"/>
              <a:gd name="connsiteY58" fmla="*/ 1303674 h 4467225"/>
              <a:gd name="connsiteX59" fmla="*/ 206216 w 1809750"/>
              <a:gd name="connsiteY59" fmla="*/ 1160799 h 4467225"/>
              <a:gd name="connsiteX60" fmla="*/ 220504 w 1809750"/>
              <a:gd name="connsiteY60" fmla="*/ 1133176 h 4467225"/>
              <a:gd name="connsiteX61" fmla="*/ 246221 w 1809750"/>
              <a:gd name="connsiteY61" fmla="*/ 1089361 h 4467225"/>
              <a:gd name="connsiteX62" fmla="*/ 299561 w 1809750"/>
              <a:gd name="connsiteY62" fmla="*/ 986491 h 4467225"/>
              <a:gd name="connsiteX63" fmla="*/ 347186 w 1809750"/>
              <a:gd name="connsiteY63" fmla="*/ 891241 h 4467225"/>
              <a:gd name="connsiteX64" fmla="*/ 365284 w 1809750"/>
              <a:gd name="connsiteY64" fmla="*/ 840759 h 4467225"/>
              <a:gd name="connsiteX65" fmla="*/ 372904 w 1809750"/>
              <a:gd name="connsiteY65" fmla="*/ 817899 h 4467225"/>
              <a:gd name="connsiteX66" fmla="*/ 407194 w 1809750"/>
              <a:gd name="connsiteY66" fmla="*/ 750271 h 4467225"/>
              <a:gd name="connsiteX67" fmla="*/ 456724 w 1809750"/>
              <a:gd name="connsiteY67" fmla="*/ 719791 h 4467225"/>
              <a:gd name="connsiteX68" fmla="*/ 571024 w 1809750"/>
              <a:gd name="connsiteY68" fmla="*/ 684549 h 4467225"/>
              <a:gd name="connsiteX69" fmla="*/ 671036 w 1809750"/>
              <a:gd name="connsiteY69" fmla="*/ 632161 h 4467225"/>
              <a:gd name="connsiteX70" fmla="*/ 683419 w 1809750"/>
              <a:gd name="connsiteY70" fmla="*/ 614064 h 4467225"/>
              <a:gd name="connsiteX71" fmla="*/ 693896 w 1809750"/>
              <a:gd name="connsiteY71" fmla="*/ 548341 h 4467225"/>
              <a:gd name="connsiteX72" fmla="*/ 699611 w 1809750"/>
              <a:gd name="connsiteY72" fmla="*/ 438804 h 4467225"/>
              <a:gd name="connsiteX73" fmla="*/ 694849 w 1809750"/>
              <a:gd name="connsiteY73" fmla="*/ 383559 h 4467225"/>
              <a:gd name="connsiteX74" fmla="*/ 717709 w 1809750"/>
              <a:gd name="connsiteY74" fmla="*/ 281641 h 4467225"/>
              <a:gd name="connsiteX75" fmla="*/ 747236 w 1809750"/>
              <a:gd name="connsiteY75" fmla="*/ 187344 h 4467225"/>
              <a:gd name="connsiteX76" fmla="*/ 762476 w 1809750"/>
              <a:gd name="connsiteY76" fmla="*/ 163531 h 4467225"/>
              <a:gd name="connsiteX77" fmla="*/ 824389 w 1809750"/>
              <a:gd name="connsiteY77" fmla="*/ 91141 h 4467225"/>
              <a:gd name="connsiteX78" fmla="*/ 857726 w 1809750"/>
              <a:gd name="connsiteY78" fmla="*/ 42564 h 4467225"/>
              <a:gd name="connsiteX79" fmla="*/ 879634 w 1809750"/>
              <a:gd name="connsiteY79" fmla="*/ 35896 h 4467225"/>
              <a:gd name="connsiteX80" fmla="*/ 904399 w 1809750"/>
              <a:gd name="connsiteY80" fmla="*/ 30181 h 4467225"/>
              <a:gd name="connsiteX81" fmla="*/ 982504 w 1809750"/>
              <a:gd name="connsiteY81" fmla="*/ 11131 h 4467225"/>
              <a:gd name="connsiteX82" fmla="*/ 1059656 w 1809750"/>
              <a:gd name="connsiteY82" fmla="*/ 31134 h 4467225"/>
              <a:gd name="connsiteX83" fmla="*/ 1208246 w 1809750"/>
              <a:gd name="connsiteY83" fmla="*/ 231159 h 4467225"/>
              <a:gd name="connsiteX84" fmla="*/ 1225391 w 1809750"/>
              <a:gd name="connsiteY84" fmla="*/ 466426 h 4467225"/>
              <a:gd name="connsiteX85" fmla="*/ 1224439 w 1809750"/>
              <a:gd name="connsiteY85" fmla="*/ 476904 h 4467225"/>
              <a:gd name="connsiteX86" fmla="*/ 1233011 w 1809750"/>
              <a:gd name="connsiteY86" fmla="*/ 670261 h 4467225"/>
              <a:gd name="connsiteX87" fmla="*/ 1278731 w 1809750"/>
              <a:gd name="connsiteY87" fmla="*/ 721696 h 4467225"/>
              <a:gd name="connsiteX88" fmla="*/ 1348264 w 1809750"/>
              <a:gd name="connsiteY88" fmla="*/ 732174 h 4467225"/>
              <a:gd name="connsiteX89" fmla="*/ 1381601 w 1809750"/>
              <a:gd name="connsiteY89" fmla="*/ 755986 h 4467225"/>
              <a:gd name="connsiteX90" fmla="*/ 1409224 w 1809750"/>
              <a:gd name="connsiteY90" fmla="*/ 801706 h 4467225"/>
              <a:gd name="connsiteX91" fmla="*/ 1417796 w 1809750"/>
              <a:gd name="connsiteY91" fmla="*/ 820756 h 4467225"/>
              <a:gd name="connsiteX92" fmla="*/ 1447324 w 1809750"/>
              <a:gd name="connsiteY92" fmla="*/ 879811 h 4467225"/>
              <a:gd name="connsiteX93" fmla="*/ 1549241 w 1809750"/>
              <a:gd name="connsiteY93" fmla="*/ 1010304 h 4467225"/>
              <a:gd name="connsiteX94" fmla="*/ 1579721 w 1809750"/>
              <a:gd name="connsiteY94" fmla="*/ 1043641 h 4467225"/>
              <a:gd name="connsiteX95" fmla="*/ 1634014 w 1809750"/>
              <a:gd name="connsiteY95" fmla="*/ 1114126 h 4467225"/>
              <a:gd name="connsiteX96" fmla="*/ 1742599 w 1809750"/>
              <a:gd name="connsiteY96" fmla="*/ 1255096 h 4467225"/>
              <a:gd name="connsiteX97" fmla="*/ 1774031 w 1809750"/>
              <a:gd name="connsiteY97" fmla="*/ 1312246 h 4467225"/>
              <a:gd name="connsiteX98" fmla="*/ 1797844 w 1809750"/>
              <a:gd name="connsiteY98" fmla="*/ 1354156 h 4467225"/>
              <a:gd name="connsiteX99" fmla="*/ 1806416 w 1809750"/>
              <a:gd name="connsiteY99" fmla="*/ 1372254 h 4467225"/>
              <a:gd name="connsiteX100" fmla="*/ 1801654 w 1809750"/>
              <a:gd name="connsiteY100" fmla="*/ 1457026 h 4467225"/>
              <a:gd name="connsiteX101" fmla="*/ 1762601 w 1809750"/>
              <a:gd name="connsiteY101" fmla="*/ 1607521 h 4467225"/>
              <a:gd name="connsiteX102" fmla="*/ 1740694 w 1809750"/>
              <a:gd name="connsiteY102" fmla="*/ 1665624 h 4467225"/>
              <a:gd name="connsiteX103" fmla="*/ 1700689 w 1809750"/>
              <a:gd name="connsiteY103" fmla="*/ 1787544 h 4467225"/>
              <a:gd name="connsiteX104" fmla="*/ 1698784 w 1809750"/>
              <a:gd name="connsiteY104" fmla="*/ 1793259 h 4467225"/>
              <a:gd name="connsiteX105" fmla="*/ 1686401 w 1809750"/>
              <a:gd name="connsiteY105" fmla="*/ 1869459 h 4467225"/>
              <a:gd name="connsiteX106" fmla="*/ 1653064 w 1809750"/>
              <a:gd name="connsiteY106" fmla="*/ 1898034 h 4467225"/>
              <a:gd name="connsiteX107" fmla="*/ 1609249 w 1809750"/>
              <a:gd name="connsiteY107" fmla="*/ 2004714 h 4467225"/>
              <a:gd name="connsiteX108" fmla="*/ 1568291 w 1809750"/>
              <a:gd name="connsiteY108" fmla="*/ 2011381 h 4467225"/>
              <a:gd name="connsiteX109" fmla="*/ 1535906 w 1809750"/>
              <a:gd name="connsiteY109" fmla="*/ 1998046 h 4467225"/>
              <a:gd name="connsiteX110" fmla="*/ 1582579 w 1809750"/>
              <a:gd name="connsiteY110" fmla="*/ 1964709 h 4467225"/>
              <a:gd name="connsiteX111" fmla="*/ 1499711 w 1809750"/>
              <a:gd name="connsiteY111" fmla="*/ 1878984 h 4467225"/>
              <a:gd name="connsiteX112" fmla="*/ 1486376 w 1809750"/>
              <a:gd name="connsiteY112" fmla="*/ 1865649 h 4467225"/>
              <a:gd name="connsiteX113" fmla="*/ 1426369 w 1809750"/>
              <a:gd name="connsiteY113" fmla="*/ 1834216 h 4467225"/>
              <a:gd name="connsiteX114" fmla="*/ 1479709 w 1809750"/>
              <a:gd name="connsiteY114" fmla="*/ 1908511 h 4467225"/>
              <a:gd name="connsiteX115" fmla="*/ 1511141 w 1809750"/>
              <a:gd name="connsiteY115" fmla="*/ 1983759 h 4467225"/>
              <a:gd name="connsiteX116" fmla="*/ 1507331 w 1809750"/>
              <a:gd name="connsiteY116" fmla="*/ 2011381 h 4467225"/>
              <a:gd name="connsiteX117" fmla="*/ 1484471 w 1809750"/>
              <a:gd name="connsiteY117" fmla="*/ 2006619 h 4467225"/>
              <a:gd name="connsiteX118" fmla="*/ 1446371 w 1809750"/>
              <a:gd name="connsiteY118" fmla="*/ 2034241 h 4467225"/>
              <a:gd name="connsiteX119" fmla="*/ 1463516 w 1809750"/>
              <a:gd name="connsiteY119" fmla="*/ 2120919 h 4467225"/>
              <a:gd name="connsiteX120" fmla="*/ 1468279 w 1809750"/>
              <a:gd name="connsiteY120" fmla="*/ 2202834 h 4467225"/>
              <a:gd name="connsiteX121" fmla="*/ 1472089 w 1809750"/>
              <a:gd name="connsiteY121" fmla="*/ 2251411 h 4467225"/>
              <a:gd name="connsiteX122" fmla="*/ 1468279 w 1809750"/>
              <a:gd name="connsiteY122" fmla="*/ 2393334 h 4467225"/>
              <a:gd name="connsiteX123" fmla="*/ 1453991 w 1809750"/>
              <a:gd name="connsiteY123" fmla="*/ 2605741 h 4467225"/>
              <a:gd name="connsiteX124" fmla="*/ 1438751 w 1809750"/>
              <a:gd name="connsiteY124" fmla="*/ 2816244 h 4467225"/>
              <a:gd name="connsiteX125" fmla="*/ 1432084 w 1809750"/>
              <a:gd name="connsiteY125" fmla="*/ 2962929 h 4467225"/>
              <a:gd name="connsiteX126" fmla="*/ 1424464 w 1809750"/>
              <a:gd name="connsiteY126" fmla="*/ 3218199 h 4467225"/>
              <a:gd name="connsiteX127" fmla="*/ 1418749 w 1809750"/>
              <a:gd name="connsiteY127" fmla="*/ 3379171 h 4467225"/>
              <a:gd name="connsiteX128" fmla="*/ 1428274 w 1809750"/>
              <a:gd name="connsiteY128" fmla="*/ 3838276 h 4467225"/>
              <a:gd name="connsiteX129" fmla="*/ 1414939 w 1809750"/>
              <a:gd name="connsiteY129" fmla="*/ 4017346 h 4467225"/>
              <a:gd name="connsiteX130" fmla="*/ 1406366 w 1809750"/>
              <a:gd name="connsiteY130" fmla="*/ 4130694 h 4467225"/>
              <a:gd name="connsiteX131" fmla="*/ 1394936 w 1809750"/>
              <a:gd name="connsiteY131" fmla="*/ 4244041 h 4467225"/>
              <a:gd name="connsiteX132" fmla="*/ 1393031 w 1809750"/>
              <a:gd name="connsiteY132" fmla="*/ 4272616 h 4467225"/>
              <a:gd name="connsiteX133" fmla="*/ 1384459 w 1809750"/>
              <a:gd name="connsiteY133" fmla="*/ 4389774 h 4467225"/>
              <a:gd name="connsiteX134" fmla="*/ 1368266 w 1809750"/>
              <a:gd name="connsiteY134" fmla="*/ 4402156 h 4467225"/>
              <a:gd name="connsiteX135" fmla="*/ 1309211 w 1809750"/>
              <a:gd name="connsiteY135" fmla="*/ 4403109 h 4467225"/>
              <a:gd name="connsiteX136" fmla="*/ 1240631 w 1809750"/>
              <a:gd name="connsiteY136" fmla="*/ 4461211 h 4467225"/>
              <a:gd name="connsiteX137" fmla="*/ 1121569 w 1809750"/>
              <a:gd name="connsiteY137" fmla="*/ 4468831 h 4467225"/>
              <a:gd name="connsiteX138" fmla="*/ 1091089 w 1809750"/>
              <a:gd name="connsiteY138" fmla="*/ 4445971 h 4467225"/>
              <a:gd name="connsiteX139" fmla="*/ 1068229 w 1809750"/>
              <a:gd name="connsiteY139" fmla="*/ 4360246 h 4467225"/>
              <a:gd name="connsiteX140" fmla="*/ 1052989 w 1809750"/>
              <a:gd name="connsiteY140" fmla="*/ 4259281 h 4467225"/>
              <a:gd name="connsiteX141" fmla="*/ 1070134 w 1809750"/>
              <a:gd name="connsiteY141" fmla="*/ 4195464 h 4467225"/>
              <a:gd name="connsiteX142" fmla="*/ 1084421 w 1809750"/>
              <a:gd name="connsiteY142" fmla="*/ 4105929 h 4467225"/>
              <a:gd name="connsiteX143" fmla="*/ 1085374 w 1809750"/>
              <a:gd name="connsiteY143" fmla="*/ 3964959 h 4467225"/>
              <a:gd name="connsiteX144" fmla="*/ 1090136 w 1809750"/>
              <a:gd name="connsiteY144" fmla="*/ 3763981 h 4467225"/>
              <a:gd name="connsiteX145" fmla="*/ 1090136 w 1809750"/>
              <a:gd name="connsiteY145" fmla="*/ 3575386 h 4467225"/>
              <a:gd name="connsiteX146" fmla="*/ 1091089 w 1809750"/>
              <a:gd name="connsiteY146" fmla="*/ 3440131 h 4467225"/>
              <a:gd name="connsiteX147" fmla="*/ 1084421 w 1809750"/>
              <a:gd name="connsiteY147" fmla="*/ 3398221 h 4467225"/>
              <a:gd name="connsiteX148" fmla="*/ 1083469 w 1809750"/>
              <a:gd name="connsiteY148" fmla="*/ 3383934 h 4467225"/>
              <a:gd name="connsiteX149" fmla="*/ 1088231 w 1809750"/>
              <a:gd name="connsiteY149" fmla="*/ 3122949 h 4467225"/>
              <a:gd name="connsiteX150" fmla="*/ 1075849 w 1809750"/>
              <a:gd name="connsiteY150" fmla="*/ 2908636 h 4467225"/>
              <a:gd name="connsiteX151" fmla="*/ 1047274 w 1809750"/>
              <a:gd name="connsiteY151" fmla="*/ 2654319 h 4467225"/>
              <a:gd name="connsiteX152" fmla="*/ 1026319 w 1809750"/>
              <a:gd name="connsiteY152" fmla="*/ 2539066 h 4467225"/>
              <a:gd name="connsiteX153" fmla="*/ 1023461 w 1809750"/>
              <a:gd name="connsiteY153" fmla="*/ 2510491 h 4467225"/>
              <a:gd name="connsiteX154" fmla="*/ 1015841 w 1809750"/>
              <a:gd name="connsiteY154" fmla="*/ 2488584 h 4467225"/>
              <a:gd name="connsiteX155" fmla="*/ 1009174 w 1809750"/>
              <a:gd name="connsiteY155" fmla="*/ 2457151 h 4467225"/>
              <a:gd name="connsiteX156" fmla="*/ 1002506 w 1809750"/>
              <a:gd name="connsiteY156" fmla="*/ 2400001 h 4467225"/>
              <a:gd name="connsiteX157" fmla="*/ 977741 w 1809750"/>
              <a:gd name="connsiteY157" fmla="*/ 2420956 h 4467225"/>
              <a:gd name="connsiteX158" fmla="*/ 898684 w 1809750"/>
              <a:gd name="connsiteY158" fmla="*/ 2683846 h 4467225"/>
              <a:gd name="connsiteX159" fmla="*/ 799624 w 1809750"/>
              <a:gd name="connsiteY159" fmla="*/ 3000076 h 4467225"/>
              <a:gd name="connsiteX160" fmla="*/ 741521 w 1809750"/>
              <a:gd name="connsiteY160" fmla="*/ 3304876 h 4467225"/>
              <a:gd name="connsiteX161" fmla="*/ 736759 w 1809750"/>
              <a:gd name="connsiteY161" fmla="*/ 3384886 h 4467225"/>
              <a:gd name="connsiteX162" fmla="*/ 725329 w 1809750"/>
              <a:gd name="connsiteY162" fmla="*/ 3419176 h 4467225"/>
              <a:gd name="connsiteX163" fmla="*/ 705326 w 1809750"/>
              <a:gd name="connsiteY163" fmla="*/ 3529666 h 4467225"/>
              <a:gd name="connsiteX164" fmla="*/ 679609 w 1809750"/>
              <a:gd name="connsiteY164" fmla="*/ 3662064 h 4467225"/>
              <a:gd name="connsiteX165" fmla="*/ 654844 w 1809750"/>
              <a:gd name="connsiteY165" fmla="*/ 3813511 h 4467225"/>
              <a:gd name="connsiteX166" fmla="*/ 628174 w 1809750"/>
              <a:gd name="connsiteY166" fmla="*/ 3989724 h 4467225"/>
              <a:gd name="connsiteX167" fmla="*/ 611981 w 1809750"/>
              <a:gd name="connsiteY167" fmla="*/ 4096404 h 4467225"/>
              <a:gd name="connsiteX168" fmla="*/ 595789 w 1809750"/>
              <a:gd name="connsiteY168" fmla="*/ 4204989 h 4467225"/>
              <a:gd name="connsiteX169" fmla="*/ 572929 w 1809750"/>
              <a:gd name="connsiteY169" fmla="*/ 4360246 h 4467225"/>
              <a:gd name="connsiteX170" fmla="*/ 571976 w 1809750"/>
              <a:gd name="connsiteY170" fmla="*/ 4365961 h 4467225"/>
              <a:gd name="connsiteX171" fmla="*/ 536734 w 1809750"/>
              <a:gd name="connsiteY171" fmla="*/ 4398346 h 4467225"/>
              <a:gd name="connsiteX172" fmla="*/ 410051 w 1809750"/>
              <a:gd name="connsiteY172" fmla="*/ 4390726 h 4467225"/>
              <a:gd name="connsiteX173" fmla="*/ 377666 w 1809750"/>
              <a:gd name="connsiteY173" fmla="*/ 4404061 h 4467225"/>
              <a:gd name="connsiteX174" fmla="*/ 359569 w 1809750"/>
              <a:gd name="connsiteY174" fmla="*/ 4412634 h 4467225"/>
              <a:gd name="connsiteX175" fmla="*/ 343376 w 1809750"/>
              <a:gd name="connsiteY175" fmla="*/ 4397394 h 4467225"/>
              <a:gd name="connsiteX176" fmla="*/ 319564 w 1809750"/>
              <a:gd name="connsiteY176" fmla="*/ 4374534 h 4467225"/>
              <a:gd name="connsiteX177" fmla="*/ 301466 w 1809750"/>
              <a:gd name="connsiteY177" fmla="*/ 4369771 h 4467225"/>
              <a:gd name="connsiteX178" fmla="*/ 276701 w 1809750"/>
              <a:gd name="connsiteY178" fmla="*/ 4385011 h 4467225"/>
              <a:gd name="connsiteX179" fmla="*/ 198596 w 1809750"/>
              <a:gd name="connsiteY179" fmla="*/ 4448829 h 4467225"/>
              <a:gd name="connsiteX180" fmla="*/ 78581 w 1809750"/>
              <a:gd name="connsiteY180" fmla="*/ 4447876 h 4467225"/>
              <a:gd name="connsiteX181" fmla="*/ 7144 w 1809750"/>
              <a:gd name="connsiteY181" fmla="*/ 4419301 h 4467225"/>
              <a:gd name="connsiteX182" fmla="*/ 10001 w 1809750"/>
              <a:gd name="connsiteY182" fmla="*/ 4380249 h 4467225"/>
              <a:gd name="connsiteX183" fmla="*/ 705326 w 1809750"/>
              <a:gd name="connsiteY183" fmla="*/ 762654 h 4467225"/>
              <a:gd name="connsiteX184" fmla="*/ 719614 w 1809750"/>
              <a:gd name="connsiteY184" fmla="*/ 792181 h 4467225"/>
              <a:gd name="connsiteX185" fmla="*/ 739616 w 1809750"/>
              <a:gd name="connsiteY185" fmla="*/ 840759 h 4467225"/>
              <a:gd name="connsiteX186" fmla="*/ 752951 w 1809750"/>
              <a:gd name="connsiteY186" fmla="*/ 867429 h 4467225"/>
              <a:gd name="connsiteX187" fmla="*/ 760571 w 1809750"/>
              <a:gd name="connsiteY187" fmla="*/ 945534 h 4467225"/>
              <a:gd name="connsiteX188" fmla="*/ 775811 w 1809750"/>
              <a:gd name="connsiteY188" fmla="*/ 1109364 h 4467225"/>
              <a:gd name="connsiteX189" fmla="*/ 866299 w 1809750"/>
              <a:gd name="connsiteY189" fmla="*/ 1383684 h 4467225"/>
              <a:gd name="connsiteX190" fmla="*/ 890111 w 1809750"/>
              <a:gd name="connsiteY190" fmla="*/ 1427499 h 4467225"/>
              <a:gd name="connsiteX191" fmla="*/ 914876 w 1809750"/>
              <a:gd name="connsiteY191" fmla="*/ 1369396 h 4467225"/>
              <a:gd name="connsiteX192" fmla="*/ 1006316 w 1809750"/>
              <a:gd name="connsiteY192" fmla="*/ 1135081 h 4467225"/>
              <a:gd name="connsiteX193" fmla="*/ 1058704 w 1809750"/>
              <a:gd name="connsiteY193" fmla="*/ 1014114 h 4467225"/>
              <a:gd name="connsiteX194" fmla="*/ 1060609 w 1809750"/>
              <a:gd name="connsiteY194" fmla="*/ 974109 h 4467225"/>
              <a:gd name="connsiteX195" fmla="*/ 1052989 w 1809750"/>
              <a:gd name="connsiteY195" fmla="*/ 881716 h 4467225"/>
              <a:gd name="connsiteX196" fmla="*/ 1063466 w 1809750"/>
              <a:gd name="connsiteY196" fmla="*/ 863619 h 4467225"/>
              <a:gd name="connsiteX197" fmla="*/ 1126331 w 1809750"/>
              <a:gd name="connsiteY197" fmla="*/ 804564 h 4467225"/>
              <a:gd name="connsiteX198" fmla="*/ 1206341 w 1809750"/>
              <a:gd name="connsiteY198" fmla="*/ 850284 h 4467225"/>
              <a:gd name="connsiteX199" fmla="*/ 1067276 w 1809750"/>
              <a:gd name="connsiteY199" fmla="*/ 633114 h 4467225"/>
              <a:gd name="connsiteX200" fmla="*/ 1049179 w 1809750"/>
              <a:gd name="connsiteY200" fmla="*/ 710266 h 4467225"/>
              <a:gd name="connsiteX201" fmla="*/ 1040606 w 1809750"/>
              <a:gd name="connsiteY201" fmla="*/ 776941 h 4467225"/>
              <a:gd name="connsiteX202" fmla="*/ 1030129 w 1809750"/>
              <a:gd name="connsiteY202" fmla="*/ 814089 h 4467225"/>
              <a:gd name="connsiteX203" fmla="*/ 997744 w 1809750"/>
              <a:gd name="connsiteY203" fmla="*/ 848379 h 4467225"/>
              <a:gd name="connsiteX204" fmla="*/ 904399 w 1809750"/>
              <a:gd name="connsiteY204" fmla="*/ 990301 h 4467225"/>
              <a:gd name="connsiteX205" fmla="*/ 897731 w 1809750"/>
              <a:gd name="connsiteY205" fmla="*/ 993159 h 4467225"/>
              <a:gd name="connsiteX206" fmla="*/ 878681 w 1809750"/>
              <a:gd name="connsiteY206" fmla="*/ 936009 h 4467225"/>
              <a:gd name="connsiteX207" fmla="*/ 818674 w 1809750"/>
              <a:gd name="connsiteY207" fmla="*/ 856951 h 4467225"/>
              <a:gd name="connsiteX208" fmla="*/ 780574 w 1809750"/>
              <a:gd name="connsiteY208" fmla="*/ 843616 h 4467225"/>
              <a:gd name="connsiteX209" fmla="*/ 797719 w 1809750"/>
              <a:gd name="connsiteY209" fmla="*/ 592156 h 4467225"/>
              <a:gd name="connsiteX210" fmla="*/ 634841 w 1809750"/>
              <a:gd name="connsiteY210" fmla="*/ 825519 h 4467225"/>
              <a:gd name="connsiteX211" fmla="*/ 705326 w 1809750"/>
              <a:gd name="connsiteY211" fmla="*/ 762654 h 4467225"/>
              <a:gd name="connsiteX212" fmla="*/ 1273969 w 1809750"/>
              <a:gd name="connsiteY212" fmla="*/ 1329391 h 4467225"/>
              <a:gd name="connsiteX213" fmla="*/ 1280636 w 1809750"/>
              <a:gd name="connsiteY213" fmla="*/ 1357014 h 4467225"/>
              <a:gd name="connsiteX214" fmla="*/ 1294924 w 1809750"/>
              <a:gd name="connsiteY214" fmla="*/ 1423689 h 4467225"/>
              <a:gd name="connsiteX215" fmla="*/ 1315879 w 1809750"/>
              <a:gd name="connsiteY215" fmla="*/ 1556086 h 4467225"/>
              <a:gd name="connsiteX216" fmla="*/ 1337786 w 1809750"/>
              <a:gd name="connsiteY216" fmla="*/ 1669434 h 4467225"/>
              <a:gd name="connsiteX217" fmla="*/ 1370171 w 1809750"/>
              <a:gd name="connsiteY217" fmla="*/ 1777066 h 4467225"/>
              <a:gd name="connsiteX218" fmla="*/ 1441609 w 1809750"/>
              <a:gd name="connsiteY218" fmla="*/ 1820881 h 4467225"/>
              <a:gd name="connsiteX219" fmla="*/ 1473041 w 1809750"/>
              <a:gd name="connsiteY219" fmla="*/ 1796116 h 4467225"/>
              <a:gd name="connsiteX220" fmla="*/ 1516856 w 1809750"/>
              <a:gd name="connsiteY220" fmla="*/ 1700866 h 4467225"/>
              <a:gd name="connsiteX221" fmla="*/ 1537811 w 1809750"/>
              <a:gd name="connsiteY221" fmla="*/ 1671339 h 4467225"/>
              <a:gd name="connsiteX222" fmla="*/ 1547336 w 1809750"/>
              <a:gd name="connsiteY222" fmla="*/ 1614189 h 4467225"/>
              <a:gd name="connsiteX223" fmla="*/ 1568291 w 1809750"/>
              <a:gd name="connsiteY223" fmla="*/ 1573231 h 4467225"/>
              <a:gd name="connsiteX224" fmla="*/ 1575911 w 1809750"/>
              <a:gd name="connsiteY224" fmla="*/ 1558944 h 4467225"/>
              <a:gd name="connsiteX225" fmla="*/ 1582579 w 1809750"/>
              <a:gd name="connsiteY225" fmla="*/ 1450359 h 4467225"/>
              <a:gd name="connsiteX226" fmla="*/ 1577816 w 1809750"/>
              <a:gd name="connsiteY226" fmla="*/ 1436071 h 4467225"/>
              <a:gd name="connsiteX227" fmla="*/ 1470184 w 1809750"/>
              <a:gd name="connsiteY227" fmla="*/ 1317009 h 4467225"/>
              <a:gd name="connsiteX228" fmla="*/ 1383506 w 1809750"/>
              <a:gd name="connsiteY228" fmla="*/ 1220806 h 4467225"/>
              <a:gd name="connsiteX229" fmla="*/ 1353026 w 1809750"/>
              <a:gd name="connsiteY229" fmla="*/ 1221759 h 4467225"/>
              <a:gd name="connsiteX230" fmla="*/ 1280636 w 1809750"/>
              <a:gd name="connsiteY230" fmla="*/ 1315104 h 4467225"/>
              <a:gd name="connsiteX231" fmla="*/ 1273969 w 1809750"/>
              <a:gd name="connsiteY231" fmla="*/ 1329391 h 4467225"/>
              <a:gd name="connsiteX232" fmla="*/ 599599 w 1809750"/>
              <a:gd name="connsiteY232" fmla="*/ 1884699 h 4467225"/>
              <a:gd name="connsiteX233" fmla="*/ 604361 w 1809750"/>
              <a:gd name="connsiteY233" fmla="*/ 1880889 h 4467225"/>
              <a:gd name="connsiteX234" fmla="*/ 596741 w 1809750"/>
              <a:gd name="connsiteY234" fmla="*/ 1858029 h 4467225"/>
              <a:gd name="connsiteX235" fmla="*/ 581501 w 1809750"/>
              <a:gd name="connsiteY235" fmla="*/ 1721821 h 4467225"/>
              <a:gd name="connsiteX236" fmla="*/ 583406 w 1809750"/>
              <a:gd name="connsiteY236" fmla="*/ 1673244 h 4467225"/>
              <a:gd name="connsiteX237" fmla="*/ 558641 w 1809750"/>
              <a:gd name="connsiteY237" fmla="*/ 1591329 h 4467225"/>
              <a:gd name="connsiteX238" fmla="*/ 555784 w 1809750"/>
              <a:gd name="connsiteY238" fmla="*/ 1568469 h 4467225"/>
              <a:gd name="connsiteX239" fmla="*/ 531019 w 1809750"/>
              <a:gd name="connsiteY239" fmla="*/ 1421784 h 4467225"/>
              <a:gd name="connsiteX240" fmla="*/ 503396 w 1809750"/>
              <a:gd name="connsiteY240" fmla="*/ 1333201 h 4467225"/>
              <a:gd name="connsiteX241" fmla="*/ 484346 w 1809750"/>
              <a:gd name="connsiteY241" fmla="*/ 1236046 h 4467225"/>
              <a:gd name="connsiteX242" fmla="*/ 472916 w 1809750"/>
              <a:gd name="connsiteY242" fmla="*/ 1215091 h 4467225"/>
              <a:gd name="connsiteX243" fmla="*/ 451009 w 1809750"/>
              <a:gd name="connsiteY243" fmla="*/ 1228426 h 4467225"/>
              <a:gd name="connsiteX244" fmla="*/ 431959 w 1809750"/>
              <a:gd name="connsiteY244" fmla="*/ 1271289 h 4467225"/>
              <a:gd name="connsiteX245" fmla="*/ 375761 w 1809750"/>
              <a:gd name="connsiteY245" fmla="*/ 1361776 h 4467225"/>
              <a:gd name="connsiteX246" fmla="*/ 330994 w 1809750"/>
              <a:gd name="connsiteY246" fmla="*/ 1464646 h 4467225"/>
              <a:gd name="connsiteX247" fmla="*/ 333851 w 1809750"/>
              <a:gd name="connsiteY247" fmla="*/ 1471314 h 4467225"/>
              <a:gd name="connsiteX248" fmla="*/ 353854 w 1809750"/>
              <a:gd name="connsiteY248" fmla="*/ 1544656 h 4467225"/>
              <a:gd name="connsiteX249" fmla="*/ 361474 w 1809750"/>
              <a:gd name="connsiteY249" fmla="*/ 1568469 h 4467225"/>
              <a:gd name="connsiteX250" fmla="*/ 390049 w 1809750"/>
              <a:gd name="connsiteY250" fmla="*/ 1656099 h 4467225"/>
              <a:gd name="connsiteX251" fmla="*/ 395764 w 1809750"/>
              <a:gd name="connsiteY251" fmla="*/ 1677054 h 4467225"/>
              <a:gd name="connsiteX252" fmla="*/ 474821 w 1809750"/>
              <a:gd name="connsiteY252" fmla="*/ 1826596 h 4467225"/>
              <a:gd name="connsiteX253" fmla="*/ 507206 w 1809750"/>
              <a:gd name="connsiteY253" fmla="*/ 1858029 h 4467225"/>
              <a:gd name="connsiteX254" fmla="*/ 558641 w 1809750"/>
              <a:gd name="connsiteY254" fmla="*/ 1866601 h 4467225"/>
              <a:gd name="connsiteX255" fmla="*/ 573881 w 1809750"/>
              <a:gd name="connsiteY255" fmla="*/ 1872316 h 4467225"/>
              <a:gd name="connsiteX256" fmla="*/ 599599 w 1809750"/>
              <a:gd name="connsiteY256" fmla="*/ 1884699 h 4467225"/>
              <a:gd name="connsiteX257" fmla="*/ 930116 w 1809750"/>
              <a:gd name="connsiteY257" fmla="*/ 1638954 h 4467225"/>
              <a:gd name="connsiteX258" fmla="*/ 905351 w 1809750"/>
              <a:gd name="connsiteY258" fmla="*/ 1617046 h 4467225"/>
              <a:gd name="connsiteX259" fmla="*/ 880586 w 1809750"/>
              <a:gd name="connsiteY259" fmla="*/ 1644669 h 4467225"/>
              <a:gd name="connsiteX260" fmla="*/ 903446 w 1809750"/>
              <a:gd name="connsiteY260" fmla="*/ 1670386 h 4467225"/>
              <a:gd name="connsiteX261" fmla="*/ 930116 w 1809750"/>
              <a:gd name="connsiteY261" fmla="*/ 1638954 h 4467225"/>
              <a:gd name="connsiteX262" fmla="*/ 912019 w 1809750"/>
              <a:gd name="connsiteY262" fmla="*/ 1539894 h 4467225"/>
              <a:gd name="connsiteX263" fmla="*/ 889159 w 1809750"/>
              <a:gd name="connsiteY263" fmla="*/ 1510366 h 4467225"/>
              <a:gd name="connsiteX264" fmla="*/ 871061 w 1809750"/>
              <a:gd name="connsiteY264" fmla="*/ 1535131 h 4467225"/>
              <a:gd name="connsiteX265" fmla="*/ 892969 w 1809750"/>
              <a:gd name="connsiteY265" fmla="*/ 1563706 h 4467225"/>
              <a:gd name="connsiteX266" fmla="*/ 912019 w 1809750"/>
              <a:gd name="connsiteY266" fmla="*/ 1539894 h 4467225"/>
              <a:gd name="connsiteX267" fmla="*/ 918686 w 1809750"/>
              <a:gd name="connsiteY267" fmla="*/ 1769446 h 4467225"/>
              <a:gd name="connsiteX268" fmla="*/ 946309 w 1809750"/>
              <a:gd name="connsiteY268" fmla="*/ 1741824 h 4467225"/>
              <a:gd name="connsiteX269" fmla="*/ 926306 w 1809750"/>
              <a:gd name="connsiteY269" fmla="*/ 1718964 h 4467225"/>
              <a:gd name="connsiteX270" fmla="*/ 897731 w 1809750"/>
              <a:gd name="connsiteY270" fmla="*/ 1738014 h 4467225"/>
              <a:gd name="connsiteX271" fmla="*/ 918686 w 1809750"/>
              <a:gd name="connsiteY271" fmla="*/ 1769446 h 446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Lst>
            <a:rect l="l" t="t" r="r" b="b"/>
            <a:pathLst>
              <a:path w="1809750" h="4467225">
                <a:moveTo>
                  <a:pt x="10001" y="4380249"/>
                </a:moveTo>
                <a:cubicBezTo>
                  <a:pt x="17621" y="4372629"/>
                  <a:pt x="25241" y="4363104"/>
                  <a:pt x="33814" y="4357389"/>
                </a:cubicBezTo>
                <a:cubicBezTo>
                  <a:pt x="44291" y="4350721"/>
                  <a:pt x="56674" y="4345959"/>
                  <a:pt x="68104" y="4343101"/>
                </a:cubicBezTo>
                <a:cubicBezTo>
                  <a:pt x="112871" y="4333576"/>
                  <a:pt x="125254" y="4304049"/>
                  <a:pt x="128111" y="4262139"/>
                </a:cubicBezTo>
                <a:cubicBezTo>
                  <a:pt x="131921" y="4206894"/>
                  <a:pt x="141446" y="4153554"/>
                  <a:pt x="157639" y="4100214"/>
                </a:cubicBezTo>
                <a:cubicBezTo>
                  <a:pt x="181451" y="4022109"/>
                  <a:pt x="199549" y="3943051"/>
                  <a:pt x="220504" y="3863994"/>
                </a:cubicBezTo>
                <a:cubicBezTo>
                  <a:pt x="226219" y="3843991"/>
                  <a:pt x="236696" y="3825894"/>
                  <a:pt x="242411" y="3805891"/>
                </a:cubicBezTo>
                <a:cubicBezTo>
                  <a:pt x="251936" y="3770649"/>
                  <a:pt x="260509" y="3735406"/>
                  <a:pt x="268129" y="3699211"/>
                </a:cubicBezTo>
                <a:cubicBezTo>
                  <a:pt x="288131" y="3606819"/>
                  <a:pt x="308134" y="3514426"/>
                  <a:pt x="328136" y="3422034"/>
                </a:cubicBezTo>
                <a:cubicBezTo>
                  <a:pt x="330041" y="3413461"/>
                  <a:pt x="328136" y="3404889"/>
                  <a:pt x="327184" y="3396316"/>
                </a:cubicBezTo>
                <a:cubicBezTo>
                  <a:pt x="327184" y="3391554"/>
                  <a:pt x="326231" y="3386791"/>
                  <a:pt x="328136" y="3382029"/>
                </a:cubicBezTo>
                <a:cubicBezTo>
                  <a:pt x="342424" y="3341071"/>
                  <a:pt x="356711" y="3300114"/>
                  <a:pt x="370999" y="3260109"/>
                </a:cubicBezTo>
                <a:cubicBezTo>
                  <a:pt x="375761" y="3247726"/>
                  <a:pt x="379571" y="3235344"/>
                  <a:pt x="386239" y="3223914"/>
                </a:cubicBezTo>
                <a:cubicBezTo>
                  <a:pt x="405289" y="3191529"/>
                  <a:pt x="408146" y="3157239"/>
                  <a:pt x="406241" y="3121996"/>
                </a:cubicBezTo>
                <a:cubicBezTo>
                  <a:pt x="404336" y="3091516"/>
                  <a:pt x="411956" y="3063894"/>
                  <a:pt x="423386" y="3035319"/>
                </a:cubicBezTo>
                <a:cubicBezTo>
                  <a:pt x="430054" y="3019126"/>
                  <a:pt x="431959" y="3001029"/>
                  <a:pt x="434816" y="2983884"/>
                </a:cubicBezTo>
                <a:cubicBezTo>
                  <a:pt x="444341" y="2928639"/>
                  <a:pt x="452914" y="2873394"/>
                  <a:pt x="461486" y="2818149"/>
                </a:cubicBezTo>
                <a:cubicBezTo>
                  <a:pt x="463391" y="2806719"/>
                  <a:pt x="469106" y="2796241"/>
                  <a:pt x="471011" y="2784811"/>
                </a:cubicBezTo>
                <a:cubicBezTo>
                  <a:pt x="473869" y="2767666"/>
                  <a:pt x="476726" y="2749569"/>
                  <a:pt x="476726" y="2732424"/>
                </a:cubicBezTo>
                <a:cubicBezTo>
                  <a:pt x="476726" y="2700991"/>
                  <a:pt x="472916" y="2670511"/>
                  <a:pt x="495776" y="2643841"/>
                </a:cubicBezTo>
                <a:cubicBezTo>
                  <a:pt x="500539" y="2639079"/>
                  <a:pt x="503396" y="2631459"/>
                  <a:pt x="503396" y="2624791"/>
                </a:cubicBezTo>
                <a:cubicBezTo>
                  <a:pt x="504349" y="2595264"/>
                  <a:pt x="503396" y="2566689"/>
                  <a:pt x="504349" y="2537161"/>
                </a:cubicBezTo>
                <a:cubicBezTo>
                  <a:pt x="504349" y="2525731"/>
                  <a:pt x="509111" y="2514301"/>
                  <a:pt x="511016" y="2502871"/>
                </a:cubicBezTo>
                <a:cubicBezTo>
                  <a:pt x="520541" y="2432386"/>
                  <a:pt x="530066" y="2360949"/>
                  <a:pt x="538639" y="2290464"/>
                </a:cubicBezTo>
                <a:cubicBezTo>
                  <a:pt x="539591" y="2279986"/>
                  <a:pt x="539591" y="2269509"/>
                  <a:pt x="539591" y="2259984"/>
                </a:cubicBezTo>
                <a:cubicBezTo>
                  <a:pt x="538639" y="2244744"/>
                  <a:pt x="540544" y="2232361"/>
                  <a:pt x="559594" y="2226646"/>
                </a:cubicBezTo>
                <a:cubicBezTo>
                  <a:pt x="547211" y="2211406"/>
                  <a:pt x="545306" y="2198071"/>
                  <a:pt x="558641" y="2183784"/>
                </a:cubicBezTo>
                <a:cubicBezTo>
                  <a:pt x="561499" y="2180926"/>
                  <a:pt x="562451" y="2173306"/>
                  <a:pt x="561499" y="2168544"/>
                </a:cubicBezTo>
                <a:cubicBezTo>
                  <a:pt x="559594" y="2146636"/>
                  <a:pt x="556736" y="2124729"/>
                  <a:pt x="554831" y="2102821"/>
                </a:cubicBezTo>
                <a:cubicBezTo>
                  <a:pt x="553879" y="2085676"/>
                  <a:pt x="546259" y="2080914"/>
                  <a:pt x="529114" y="2085676"/>
                </a:cubicBezTo>
                <a:cubicBezTo>
                  <a:pt x="517684" y="2088534"/>
                  <a:pt x="505301" y="2089486"/>
                  <a:pt x="493871" y="2092344"/>
                </a:cubicBezTo>
                <a:cubicBezTo>
                  <a:pt x="493871" y="2089486"/>
                  <a:pt x="492919" y="2086629"/>
                  <a:pt x="492919" y="2084724"/>
                </a:cubicBezTo>
                <a:cubicBezTo>
                  <a:pt x="502444" y="2082819"/>
                  <a:pt x="511016" y="2081866"/>
                  <a:pt x="520541" y="2079961"/>
                </a:cubicBezTo>
                <a:cubicBezTo>
                  <a:pt x="520541" y="2078056"/>
                  <a:pt x="520541" y="2077104"/>
                  <a:pt x="520541" y="2075199"/>
                </a:cubicBezTo>
                <a:cubicBezTo>
                  <a:pt x="507206" y="2072341"/>
                  <a:pt x="493871" y="2068531"/>
                  <a:pt x="474821" y="2063769"/>
                </a:cubicBezTo>
                <a:cubicBezTo>
                  <a:pt x="478631" y="2045671"/>
                  <a:pt x="479584" y="2025669"/>
                  <a:pt x="488156" y="2009476"/>
                </a:cubicBezTo>
                <a:cubicBezTo>
                  <a:pt x="511016" y="1964709"/>
                  <a:pt x="541496" y="1926609"/>
                  <a:pt x="579596" y="1892319"/>
                </a:cubicBezTo>
                <a:cubicBezTo>
                  <a:pt x="568166" y="1875174"/>
                  <a:pt x="551974" y="1874221"/>
                  <a:pt x="533876" y="1886604"/>
                </a:cubicBezTo>
                <a:cubicBezTo>
                  <a:pt x="527209" y="1890414"/>
                  <a:pt x="520541" y="1894224"/>
                  <a:pt x="513874" y="1897081"/>
                </a:cubicBezTo>
                <a:cubicBezTo>
                  <a:pt x="489109" y="1906606"/>
                  <a:pt x="471964" y="1922799"/>
                  <a:pt x="461486" y="1948516"/>
                </a:cubicBezTo>
                <a:cubicBezTo>
                  <a:pt x="451961" y="1973281"/>
                  <a:pt x="435769" y="1995189"/>
                  <a:pt x="420529" y="2017096"/>
                </a:cubicBezTo>
                <a:cubicBezTo>
                  <a:pt x="409099" y="2035194"/>
                  <a:pt x="413861" y="2044719"/>
                  <a:pt x="432911" y="2049481"/>
                </a:cubicBezTo>
                <a:cubicBezTo>
                  <a:pt x="434816" y="2050434"/>
                  <a:pt x="437674" y="2051386"/>
                  <a:pt x="444341" y="2054244"/>
                </a:cubicBezTo>
                <a:cubicBezTo>
                  <a:pt x="430054" y="2056149"/>
                  <a:pt x="420529" y="2058054"/>
                  <a:pt x="410051" y="2059959"/>
                </a:cubicBezTo>
                <a:cubicBezTo>
                  <a:pt x="411004" y="2067579"/>
                  <a:pt x="411956" y="2074246"/>
                  <a:pt x="412909" y="2079961"/>
                </a:cubicBezTo>
                <a:cubicBezTo>
                  <a:pt x="411956" y="2081866"/>
                  <a:pt x="410051" y="2082819"/>
                  <a:pt x="409099" y="2084724"/>
                </a:cubicBezTo>
                <a:cubicBezTo>
                  <a:pt x="401479" y="2079961"/>
                  <a:pt x="391954" y="2076151"/>
                  <a:pt x="387191" y="2069484"/>
                </a:cubicBezTo>
                <a:cubicBezTo>
                  <a:pt x="378619" y="2057101"/>
                  <a:pt x="373856" y="2042814"/>
                  <a:pt x="366236" y="2029479"/>
                </a:cubicBezTo>
                <a:cubicBezTo>
                  <a:pt x="361474" y="2020906"/>
                  <a:pt x="355759" y="2011381"/>
                  <a:pt x="348139" y="2004714"/>
                </a:cubicBezTo>
                <a:cubicBezTo>
                  <a:pt x="333851" y="1991379"/>
                  <a:pt x="322421" y="1980901"/>
                  <a:pt x="322421" y="1957089"/>
                </a:cubicBezTo>
                <a:cubicBezTo>
                  <a:pt x="322421" y="1940896"/>
                  <a:pt x="301466" y="1925656"/>
                  <a:pt x="289084" y="1910416"/>
                </a:cubicBezTo>
                <a:cubicBezTo>
                  <a:pt x="279559" y="1898986"/>
                  <a:pt x="270034" y="1887556"/>
                  <a:pt x="259556" y="1877079"/>
                </a:cubicBezTo>
                <a:cubicBezTo>
                  <a:pt x="261461" y="1875174"/>
                  <a:pt x="262414" y="1874221"/>
                  <a:pt x="264319" y="1872316"/>
                </a:cubicBezTo>
                <a:cubicBezTo>
                  <a:pt x="267176" y="1874221"/>
                  <a:pt x="270986" y="1877079"/>
                  <a:pt x="278606" y="1881841"/>
                </a:cubicBezTo>
                <a:cubicBezTo>
                  <a:pt x="219551" y="1784686"/>
                  <a:pt x="189071" y="1680864"/>
                  <a:pt x="149066" y="1581804"/>
                </a:cubicBezTo>
                <a:cubicBezTo>
                  <a:pt x="132874" y="1542751"/>
                  <a:pt x="121444" y="1502746"/>
                  <a:pt x="109061" y="1461789"/>
                </a:cubicBezTo>
                <a:cubicBezTo>
                  <a:pt x="106204" y="1451311"/>
                  <a:pt x="105251" y="1439881"/>
                  <a:pt x="106204" y="1429404"/>
                </a:cubicBezTo>
                <a:cubicBezTo>
                  <a:pt x="107156" y="1403686"/>
                  <a:pt x="107156" y="1377969"/>
                  <a:pt x="111919" y="1353204"/>
                </a:cubicBezTo>
                <a:cubicBezTo>
                  <a:pt x="115729" y="1336059"/>
                  <a:pt x="123349" y="1317009"/>
                  <a:pt x="133826" y="1303674"/>
                </a:cubicBezTo>
                <a:cubicBezTo>
                  <a:pt x="167164" y="1260811"/>
                  <a:pt x="190024" y="1213186"/>
                  <a:pt x="206216" y="1160799"/>
                </a:cubicBezTo>
                <a:cubicBezTo>
                  <a:pt x="209074" y="1151274"/>
                  <a:pt x="214789" y="1141749"/>
                  <a:pt x="220504" y="1133176"/>
                </a:cubicBezTo>
                <a:cubicBezTo>
                  <a:pt x="229076" y="1117936"/>
                  <a:pt x="238601" y="1104601"/>
                  <a:pt x="246221" y="1089361"/>
                </a:cubicBezTo>
                <a:cubicBezTo>
                  <a:pt x="264319" y="1055071"/>
                  <a:pt x="282416" y="1020781"/>
                  <a:pt x="299561" y="986491"/>
                </a:cubicBezTo>
                <a:cubicBezTo>
                  <a:pt x="315754" y="955059"/>
                  <a:pt x="330994" y="922674"/>
                  <a:pt x="347186" y="891241"/>
                </a:cubicBezTo>
                <a:cubicBezTo>
                  <a:pt x="355759" y="875049"/>
                  <a:pt x="368141" y="861714"/>
                  <a:pt x="365284" y="840759"/>
                </a:cubicBezTo>
                <a:cubicBezTo>
                  <a:pt x="364331" y="834091"/>
                  <a:pt x="369094" y="824566"/>
                  <a:pt x="372904" y="817899"/>
                </a:cubicBezTo>
                <a:cubicBezTo>
                  <a:pt x="384334" y="795039"/>
                  <a:pt x="396716" y="773131"/>
                  <a:pt x="407194" y="750271"/>
                </a:cubicBezTo>
                <a:cubicBezTo>
                  <a:pt x="416719" y="728364"/>
                  <a:pt x="437674" y="725506"/>
                  <a:pt x="456724" y="719791"/>
                </a:cubicBezTo>
                <a:cubicBezTo>
                  <a:pt x="494824" y="708361"/>
                  <a:pt x="534829" y="699789"/>
                  <a:pt x="571024" y="684549"/>
                </a:cubicBezTo>
                <a:cubicBezTo>
                  <a:pt x="606266" y="670261"/>
                  <a:pt x="638651" y="650259"/>
                  <a:pt x="671036" y="632161"/>
                </a:cubicBezTo>
                <a:cubicBezTo>
                  <a:pt x="676751" y="629304"/>
                  <a:pt x="681514" y="620731"/>
                  <a:pt x="683419" y="614064"/>
                </a:cubicBezTo>
                <a:cubicBezTo>
                  <a:pt x="688181" y="592156"/>
                  <a:pt x="691991" y="570249"/>
                  <a:pt x="693896" y="548341"/>
                </a:cubicBezTo>
                <a:cubicBezTo>
                  <a:pt x="696754" y="512146"/>
                  <a:pt x="698659" y="474999"/>
                  <a:pt x="699611" y="438804"/>
                </a:cubicBezTo>
                <a:cubicBezTo>
                  <a:pt x="699611" y="420706"/>
                  <a:pt x="691991" y="401656"/>
                  <a:pt x="694849" y="383559"/>
                </a:cubicBezTo>
                <a:cubicBezTo>
                  <a:pt x="699611" y="349269"/>
                  <a:pt x="708184" y="314979"/>
                  <a:pt x="717709" y="281641"/>
                </a:cubicBezTo>
                <a:cubicBezTo>
                  <a:pt x="726281" y="250209"/>
                  <a:pt x="736759" y="218776"/>
                  <a:pt x="747236" y="187344"/>
                </a:cubicBezTo>
                <a:cubicBezTo>
                  <a:pt x="750094" y="178771"/>
                  <a:pt x="756761" y="170198"/>
                  <a:pt x="762476" y="163531"/>
                </a:cubicBezTo>
                <a:cubicBezTo>
                  <a:pt x="783431" y="138766"/>
                  <a:pt x="804386" y="115906"/>
                  <a:pt x="824389" y="91141"/>
                </a:cubicBezTo>
                <a:cubicBezTo>
                  <a:pt x="836771" y="75901"/>
                  <a:pt x="845344" y="57804"/>
                  <a:pt x="857726" y="42564"/>
                </a:cubicBezTo>
                <a:cubicBezTo>
                  <a:pt x="861536" y="37801"/>
                  <a:pt x="872014" y="37801"/>
                  <a:pt x="879634" y="35896"/>
                </a:cubicBezTo>
                <a:cubicBezTo>
                  <a:pt x="888206" y="33991"/>
                  <a:pt x="899636" y="34943"/>
                  <a:pt x="904399" y="30181"/>
                </a:cubicBezTo>
                <a:cubicBezTo>
                  <a:pt x="927259" y="7321"/>
                  <a:pt x="952024" y="2558"/>
                  <a:pt x="982504" y="11131"/>
                </a:cubicBezTo>
                <a:cubicBezTo>
                  <a:pt x="1008221" y="18751"/>
                  <a:pt x="1033939" y="16846"/>
                  <a:pt x="1059656" y="31134"/>
                </a:cubicBezTo>
                <a:cubicBezTo>
                  <a:pt x="1139666" y="75901"/>
                  <a:pt x="1187291" y="146386"/>
                  <a:pt x="1208246" y="231159"/>
                </a:cubicBezTo>
                <a:cubicBezTo>
                  <a:pt x="1227296" y="307359"/>
                  <a:pt x="1229201" y="387369"/>
                  <a:pt x="1225391" y="466426"/>
                </a:cubicBezTo>
                <a:cubicBezTo>
                  <a:pt x="1225391" y="470236"/>
                  <a:pt x="1224439" y="473094"/>
                  <a:pt x="1224439" y="476904"/>
                </a:cubicBezTo>
                <a:cubicBezTo>
                  <a:pt x="1239679" y="540721"/>
                  <a:pt x="1229201" y="605491"/>
                  <a:pt x="1233011" y="670261"/>
                </a:cubicBezTo>
                <a:cubicBezTo>
                  <a:pt x="1234916" y="715029"/>
                  <a:pt x="1238726" y="713124"/>
                  <a:pt x="1278731" y="721696"/>
                </a:cubicBezTo>
                <a:cubicBezTo>
                  <a:pt x="1301591" y="726459"/>
                  <a:pt x="1325404" y="725506"/>
                  <a:pt x="1348264" y="732174"/>
                </a:cubicBezTo>
                <a:cubicBezTo>
                  <a:pt x="1360646" y="735031"/>
                  <a:pt x="1373029" y="745509"/>
                  <a:pt x="1381601" y="755986"/>
                </a:cubicBezTo>
                <a:cubicBezTo>
                  <a:pt x="1393031" y="769321"/>
                  <a:pt x="1400651" y="786466"/>
                  <a:pt x="1409224" y="801706"/>
                </a:cubicBezTo>
                <a:cubicBezTo>
                  <a:pt x="1413034" y="807421"/>
                  <a:pt x="1417796" y="814089"/>
                  <a:pt x="1417796" y="820756"/>
                </a:cubicBezTo>
                <a:cubicBezTo>
                  <a:pt x="1414939" y="847426"/>
                  <a:pt x="1433036" y="861714"/>
                  <a:pt x="1447324" y="879811"/>
                </a:cubicBezTo>
                <a:cubicBezTo>
                  <a:pt x="1481614" y="923626"/>
                  <a:pt x="1514951" y="967441"/>
                  <a:pt x="1549241" y="1010304"/>
                </a:cubicBezTo>
                <a:cubicBezTo>
                  <a:pt x="1558766" y="1021734"/>
                  <a:pt x="1570196" y="1032211"/>
                  <a:pt x="1579721" y="1043641"/>
                </a:cubicBezTo>
                <a:cubicBezTo>
                  <a:pt x="1598771" y="1066501"/>
                  <a:pt x="1615916" y="1090314"/>
                  <a:pt x="1634014" y="1114126"/>
                </a:cubicBezTo>
                <a:cubicBezTo>
                  <a:pt x="1670209" y="1160799"/>
                  <a:pt x="1707356" y="1207471"/>
                  <a:pt x="1742599" y="1255096"/>
                </a:cubicBezTo>
                <a:cubicBezTo>
                  <a:pt x="1754981" y="1272241"/>
                  <a:pt x="1763554" y="1293196"/>
                  <a:pt x="1774031" y="1312246"/>
                </a:cubicBezTo>
                <a:cubicBezTo>
                  <a:pt x="1781651" y="1326534"/>
                  <a:pt x="1790224" y="1340821"/>
                  <a:pt x="1797844" y="1354156"/>
                </a:cubicBezTo>
                <a:cubicBezTo>
                  <a:pt x="1800701" y="1359871"/>
                  <a:pt x="1806416" y="1366539"/>
                  <a:pt x="1806416" y="1372254"/>
                </a:cubicBezTo>
                <a:cubicBezTo>
                  <a:pt x="1805464" y="1400829"/>
                  <a:pt x="1807369" y="1429404"/>
                  <a:pt x="1801654" y="1457026"/>
                </a:cubicBezTo>
                <a:cubicBezTo>
                  <a:pt x="1791176" y="1507509"/>
                  <a:pt x="1776889" y="1557991"/>
                  <a:pt x="1762601" y="1607521"/>
                </a:cubicBezTo>
                <a:cubicBezTo>
                  <a:pt x="1756886" y="1627524"/>
                  <a:pt x="1747361" y="1645621"/>
                  <a:pt x="1740694" y="1665624"/>
                </a:cubicBezTo>
                <a:cubicBezTo>
                  <a:pt x="1727359" y="1705629"/>
                  <a:pt x="1714024" y="1746586"/>
                  <a:pt x="1700689" y="1787544"/>
                </a:cubicBezTo>
                <a:cubicBezTo>
                  <a:pt x="1699736" y="1789449"/>
                  <a:pt x="1697831" y="1792306"/>
                  <a:pt x="1698784" y="1793259"/>
                </a:cubicBezTo>
                <a:cubicBezTo>
                  <a:pt x="1713071" y="1820881"/>
                  <a:pt x="1687354" y="1842789"/>
                  <a:pt x="1686401" y="1869459"/>
                </a:cubicBezTo>
                <a:cubicBezTo>
                  <a:pt x="1666399" y="1868506"/>
                  <a:pt x="1658779" y="1881841"/>
                  <a:pt x="1653064" y="1898034"/>
                </a:cubicBezTo>
                <a:cubicBezTo>
                  <a:pt x="1639729" y="1934229"/>
                  <a:pt x="1624489" y="1969471"/>
                  <a:pt x="1609249" y="2004714"/>
                </a:cubicBezTo>
                <a:cubicBezTo>
                  <a:pt x="1601629" y="2023764"/>
                  <a:pt x="1583531" y="2024716"/>
                  <a:pt x="1568291" y="2011381"/>
                </a:cubicBezTo>
                <a:cubicBezTo>
                  <a:pt x="1560671" y="2004714"/>
                  <a:pt x="1548289" y="2002809"/>
                  <a:pt x="1535906" y="1998046"/>
                </a:cubicBezTo>
                <a:cubicBezTo>
                  <a:pt x="1550194" y="1987569"/>
                  <a:pt x="1565434" y="1977091"/>
                  <a:pt x="1582579" y="1964709"/>
                </a:cubicBezTo>
                <a:cubicBezTo>
                  <a:pt x="1554004" y="1935181"/>
                  <a:pt x="1526381" y="1907559"/>
                  <a:pt x="1499711" y="1878984"/>
                </a:cubicBezTo>
                <a:cubicBezTo>
                  <a:pt x="1494949" y="1874221"/>
                  <a:pt x="1491139" y="1870411"/>
                  <a:pt x="1486376" y="1865649"/>
                </a:cubicBezTo>
                <a:cubicBezTo>
                  <a:pt x="1463516" y="1838979"/>
                  <a:pt x="1461611" y="1838026"/>
                  <a:pt x="1426369" y="1834216"/>
                </a:cubicBezTo>
                <a:cubicBezTo>
                  <a:pt x="1443514" y="1858029"/>
                  <a:pt x="1464469" y="1881841"/>
                  <a:pt x="1479709" y="1908511"/>
                </a:cubicBezTo>
                <a:cubicBezTo>
                  <a:pt x="1493044" y="1932324"/>
                  <a:pt x="1502569" y="1958041"/>
                  <a:pt x="1511141" y="1983759"/>
                </a:cubicBezTo>
                <a:cubicBezTo>
                  <a:pt x="1513999" y="1991379"/>
                  <a:pt x="1509236" y="2001856"/>
                  <a:pt x="1507331" y="2011381"/>
                </a:cubicBezTo>
                <a:cubicBezTo>
                  <a:pt x="1499711" y="2009476"/>
                  <a:pt x="1492091" y="2009476"/>
                  <a:pt x="1484471" y="2006619"/>
                </a:cubicBezTo>
                <a:cubicBezTo>
                  <a:pt x="1446371" y="1991379"/>
                  <a:pt x="1442561" y="1993284"/>
                  <a:pt x="1446371" y="2034241"/>
                </a:cubicBezTo>
                <a:cubicBezTo>
                  <a:pt x="1449229" y="2063769"/>
                  <a:pt x="1458754" y="2092344"/>
                  <a:pt x="1463516" y="2120919"/>
                </a:cubicBezTo>
                <a:cubicBezTo>
                  <a:pt x="1468279" y="2147589"/>
                  <a:pt x="1475899" y="2174259"/>
                  <a:pt x="1468279" y="2202834"/>
                </a:cubicBezTo>
                <a:cubicBezTo>
                  <a:pt x="1464469" y="2217121"/>
                  <a:pt x="1473041" y="2235219"/>
                  <a:pt x="1472089" y="2251411"/>
                </a:cubicBezTo>
                <a:cubicBezTo>
                  <a:pt x="1472089" y="2299036"/>
                  <a:pt x="1471136" y="2346661"/>
                  <a:pt x="1468279" y="2393334"/>
                </a:cubicBezTo>
                <a:cubicBezTo>
                  <a:pt x="1464469" y="2463819"/>
                  <a:pt x="1458754" y="2535256"/>
                  <a:pt x="1453991" y="2605741"/>
                </a:cubicBezTo>
                <a:cubicBezTo>
                  <a:pt x="1449229" y="2676226"/>
                  <a:pt x="1443514" y="2745759"/>
                  <a:pt x="1438751" y="2816244"/>
                </a:cubicBezTo>
                <a:cubicBezTo>
                  <a:pt x="1435894" y="2864821"/>
                  <a:pt x="1433989" y="2914351"/>
                  <a:pt x="1432084" y="2962929"/>
                </a:cubicBezTo>
                <a:cubicBezTo>
                  <a:pt x="1429226" y="3047701"/>
                  <a:pt x="1427321" y="3132474"/>
                  <a:pt x="1424464" y="3218199"/>
                </a:cubicBezTo>
                <a:cubicBezTo>
                  <a:pt x="1422559" y="3271539"/>
                  <a:pt x="1416844" y="3325831"/>
                  <a:pt x="1418749" y="3379171"/>
                </a:cubicBezTo>
                <a:cubicBezTo>
                  <a:pt x="1426369" y="3532524"/>
                  <a:pt x="1432084" y="3684924"/>
                  <a:pt x="1428274" y="3838276"/>
                </a:cubicBezTo>
                <a:cubicBezTo>
                  <a:pt x="1426369" y="3898284"/>
                  <a:pt x="1419701" y="3957339"/>
                  <a:pt x="1414939" y="4017346"/>
                </a:cubicBezTo>
                <a:cubicBezTo>
                  <a:pt x="1412081" y="4055446"/>
                  <a:pt x="1410176" y="4092594"/>
                  <a:pt x="1406366" y="4130694"/>
                </a:cubicBezTo>
                <a:cubicBezTo>
                  <a:pt x="1402556" y="4168794"/>
                  <a:pt x="1398746" y="4205941"/>
                  <a:pt x="1394936" y="4244041"/>
                </a:cubicBezTo>
                <a:cubicBezTo>
                  <a:pt x="1393984" y="4253566"/>
                  <a:pt x="1393031" y="4263091"/>
                  <a:pt x="1393031" y="4272616"/>
                </a:cubicBezTo>
                <a:cubicBezTo>
                  <a:pt x="1390174" y="4311669"/>
                  <a:pt x="1388269" y="4350721"/>
                  <a:pt x="1384459" y="4389774"/>
                </a:cubicBezTo>
                <a:cubicBezTo>
                  <a:pt x="1384459" y="4394536"/>
                  <a:pt x="1373981" y="4402156"/>
                  <a:pt x="1368266" y="4402156"/>
                </a:cubicBezTo>
                <a:cubicBezTo>
                  <a:pt x="1348264" y="4404061"/>
                  <a:pt x="1328261" y="4403109"/>
                  <a:pt x="1309211" y="4403109"/>
                </a:cubicBezTo>
                <a:cubicBezTo>
                  <a:pt x="1299686" y="4448829"/>
                  <a:pt x="1286351" y="4459306"/>
                  <a:pt x="1240631" y="4461211"/>
                </a:cubicBezTo>
                <a:cubicBezTo>
                  <a:pt x="1200626" y="4463116"/>
                  <a:pt x="1161574" y="4465974"/>
                  <a:pt x="1121569" y="4468831"/>
                </a:cubicBezTo>
                <a:cubicBezTo>
                  <a:pt x="1104424" y="4469784"/>
                  <a:pt x="1094899" y="4465021"/>
                  <a:pt x="1091089" y="4445971"/>
                </a:cubicBezTo>
                <a:cubicBezTo>
                  <a:pt x="1084421" y="4417396"/>
                  <a:pt x="1073944" y="4388821"/>
                  <a:pt x="1068229" y="4360246"/>
                </a:cubicBezTo>
                <a:cubicBezTo>
                  <a:pt x="1061561" y="4326909"/>
                  <a:pt x="1053941" y="4292619"/>
                  <a:pt x="1052989" y="4259281"/>
                </a:cubicBezTo>
                <a:cubicBezTo>
                  <a:pt x="1052989" y="4238326"/>
                  <a:pt x="1065371" y="4217371"/>
                  <a:pt x="1070134" y="4195464"/>
                </a:cubicBezTo>
                <a:cubicBezTo>
                  <a:pt x="1075849" y="4165936"/>
                  <a:pt x="1082516" y="4136409"/>
                  <a:pt x="1084421" y="4105929"/>
                </a:cubicBezTo>
                <a:cubicBezTo>
                  <a:pt x="1086326" y="4059256"/>
                  <a:pt x="1084421" y="4011631"/>
                  <a:pt x="1085374" y="3964959"/>
                </a:cubicBezTo>
                <a:cubicBezTo>
                  <a:pt x="1086326" y="3898284"/>
                  <a:pt x="1089184" y="3830656"/>
                  <a:pt x="1090136" y="3763981"/>
                </a:cubicBezTo>
                <a:cubicBezTo>
                  <a:pt x="1091089" y="3701116"/>
                  <a:pt x="1090136" y="3638251"/>
                  <a:pt x="1090136" y="3575386"/>
                </a:cubicBezTo>
                <a:cubicBezTo>
                  <a:pt x="1090136" y="3530619"/>
                  <a:pt x="1091089" y="3485851"/>
                  <a:pt x="1091089" y="3440131"/>
                </a:cubicBezTo>
                <a:cubicBezTo>
                  <a:pt x="1091089" y="3425844"/>
                  <a:pt x="1086326" y="3412509"/>
                  <a:pt x="1084421" y="3398221"/>
                </a:cubicBezTo>
                <a:cubicBezTo>
                  <a:pt x="1083469" y="3393459"/>
                  <a:pt x="1083469" y="3388696"/>
                  <a:pt x="1083469" y="3383934"/>
                </a:cubicBezTo>
                <a:cubicBezTo>
                  <a:pt x="1085374" y="3297256"/>
                  <a:pt x="1089184" y="3209626"/>
                  <a:pt x="1088231" y="3122949"/>
                </a:cubicBezTo>
                <a:cubicBezTo>
                  <a:pt x="1087279" y="3051511"/>
                  <a:pt x="1082516" y="2980074"/>
                  <a:pt x="1075849" y="2908636"/>
                </a:cubicBezTo>
                <a:cubicBezTo>
                  <a:pt x="1068229" y="2823864"/>
                  <a:pt x="1058704" y="2739091"/>
                  <a:pt x="1047274" y="2654319"/>
                </a:cubicBezTo>
                <a:cubicBezTo>
                  <a:pt x="1042511" y="2615266"/>
                  <a:pt x="1032986" y="2577166"/>
                  <a:pt x="1026319" y="2539066"/>
                </a:cubicBezTo>
                <a:cubicBezTo>
                  <a:pt x="1024414" y="2529541"/>
                  <a:pt x="1025366" y="2520016"/>
                  <a:pt x="1023461" y="2510491"/>
                </a:cubicBezTo>
                <a:cubicBezTo>
                  <a:pt x="1022509" y="2502871"/>
                  <a:pt x="1017746" y="2496204"/>
                  <a:pt x="1015841" y="2488584"/>
                </a:cubicBezTo>
                <a:cubicBezTo>
                  <a:pt x="1012984" y="2478106"/>
                  <a:pt x="1008221" y="2466676"/>
                  <a:pt x="1009174" y="2457151"/>
                </a:cubicBezTo>
                <a:cubicBezTo>
                  <a:pt x="1013936" y="2425719"/>
                  <a:pt x="1014889" y="2425719"/>
                  <a:pt x="1002506" y="2400001"/>
                </a:cubicBezTo>
                <a:cubicBezTo>
                  <a:pt x="989171" y="2401906"/>
                  <a:pt x="982504" y="2405716"/>
                  <a:pt x="977741" y="2420956"/>
                </a:cubicBezTo>
                <a:cubicBezTo>
                  <a:pt x="952976" y="2509539"/>
                  <a:pt x="930116" y="2598121"/>
                  <a:pt x="898684" y="2683846"/>
                </a:cubicBezTo>
                <a:cubicBezTo>
                  <a:pt x="859631" y="2787669"/>
                  <a:pt x="824389" y="2892444"/>
                  <a:pt x="799624" y="3000076"/>
                </a:cubicBezTo>
                <a:cubicBezTo>
                  <a:pt x="776764" y="3101041"/>
                  <a:pt x="759619" y="3202959"/>
                  <a:pt x="741521" y="3304876"/>
                </a:cubicBezTo>
                <a:cubicBezTo>
                  <a:pt x="736759" y="3330594"/>
                  <a:pt x="739616" y="3358216"/>
                  <a:pt x="736759" y="3384886"/>
                </a:cubicBezTo>
                <a:cubicBezTo>
                  <a:pt x="735806" y="3396316"/>
                  <a:pt x="727234" y="3407746"/>
                  <a:pt x="725329" y="3419176"/>
                </a:cubicBezTo>
                <a:cubicBezTo>
                  <a:pt x="717709" y="3455371"/>
                  <a:pt x="711994" y="3492519"/>
                  <a:pt x="705326" y="3529666"/>
                </a:cubicBezTo>
                <a:cubicBezTo>
                  <a:pt x="696754" y="3573481"/>
                  <a:pt x="687229" y="3617296"/>
                  <a:pt x="679609" y="3662064"/>
                </a:cubicBezTo>
                <a:cubicBezTo>
                  <a:pt x="671036" y="3712546"/>
                  <a:pt x="662464" y="3763029"/>
                  <a:pt x="654844" y="3813511"/>
                </a:cubicBezTo>
                <a:cubicBezTo>
                  <a:pt x="645319" y="3871614"/>
                  <a:pt x="636746" y="3930669"/>
                  <a:pt x="628174" y="3989724"/>
                </a:cubicBezTo>
                <a:cubicBezTo>
                  <a:pt x="622459" y="4024966"/>
                  <a:pt x="617696" y="4060209"/>
                  <a:pt x="611981" y="4096404"/>
                </a:cubicBezTo>
                <a:cubicBezTo>
                  <a:pt x="606266" y="4132599"/>
                  <a:pt x="601504" y="4168794"/>
                  <a:pt x="595789" y="4204989"/>
                </a:cubicBezTo>
                <a:cubicBezTo>
                  <a:pt x="588169" y="4256424"/>
                  <a:pt x="580549" y="4308811"/>
                  <a:pt x="572929" y="4360246"/>
                </a:cubicBezTo>
                <a:cubicBezTo>
                  <a:pt x="572929" y="4362151"/>
                  <a:pt x="571976" y="4364056"/>
                  <a:pt x="571976" y="4365961"/>
                </a:cubicBezTo>
                <a:cubicBezTo>
                  <a:pt x="567214" y="4396441"/>
                  <a:pt x="567214" y="4396441"/>
                  <a:pt x="536734" y="4398346"/>
                </a:cubicBezTo>
                <a:cubicBezTo>
                  <a:pt x="493871" y="4401204"/>
                  <a:pt x="451961" y="4402156"/>
                  <a:pt x="410051" y="4390726"/>
                </a:cubicBezTo>
                <a:cubicBezTo>
                  <a:pt x="397669" y="4386916"/>
                  <a:pt x="384334" y="4386916"/>
                  <a:pt x="377666" y="4404061"/>
                </a:cubicBezTo>
                <a:cubicBezTo>
                  <a:pt x="375761" y="4408824"/>
                  <a:pt x="364331" y="4413586"/>
                  <a:pt x="359569" y="4412634"/>
                </a:cubicBezTo>
                <a:cubicBezTo>
                  <a:pt x="352901" y="4410729"/>
                  <a:pt x="343376" y="4403109"/>
                  <a:pt x="343376" y="4397394"/>
                </a:cubicBezTo>
                <a:cubicBezTo>
                  <a:pt x="343376" y="4379296"/>
                  <a:pt x="331946" y="4377391"/>
                  <a:pt x="319564" y="4374534"/>
                </a:cubicBezTo>
                <a:cubicBezTo>
                  <a:pt x="313849" y="4372629"/>
                  <a:pt x="307181" y="4371676"/>
                  <a:pt x="301466" y="4369771"/>
                </a:cubicBezTo>
                <a:cubicBezTo>
                  <a:pt x="286226" y="4364056"/>
                  <a:pt x="279559" y="4370724"/>
                  <a:pt x="276701" y="4385011"/>
                </a:cubicBezTo>
                <a:cubicBezTo>
                  <a:pt x="266224" y="4432636"/>
                  <a:pt x="249079" y="4446924"/>
                  <a:pt x="198596" y="4448829"/>
                </a:cubicBezTo>
                <a:cubicBezTo>
                  <a:pt x="158591" y="4449781"/>
                  <a:pt x="117634" y="4452639"/>
                  <a:pt x="78581" y="4447876"/>
                </a:cubicBezTo>
                <a:cubicBezTo>
                  <a:pt x="53816" y="4445019"/>
                  <a:pt x="23336" y="4448829"/>
                  <a:pt x="7144" y="4419301"/>
                </a:cubicBezTo>
                <a:cubicBezTo>
                  <a:pt x="10001" y="4402156"/>
                  <a:pt x="10001" y="4390726"/>
                  <a:pt x="10001" y="4380249"/>
                </a:cubicBezTo>
                <a:close/>
                <a:moveTo>
                  <a:pt x="705326" y="762654"/>
                </a:moveTo>
                <a:cubicBezTo>
                  <a:pt x="711041" y="774084"/>
                  <a:pt x="719614" y="783609"/>
                  <a:pt x="719614" y="792181"/>
                </a:cubicBezTo>
                <a:cubicBezTo>
                  <a:pt x="718661" y="812184"/>
                  <a:pt x="727234" y="826471"/>
                  <a:pt x="739616" y="840759"/>
                </a:cubicBezTo>
                <a:cubicBezTo>
                  <a:pt x="746284" y="848379"/>
                  <a:pt x="751046" y="857904"/>
                  <a:pt x="752951" y="867429"/>
                </a:cubicBezTo>
                <a:cubicBezTo>
                  <a:pt x="756761" y="893146"/>
                  <a:pt x="758666" y="919816"/>
                  <a:pt x="760571" y="945534"/>
                </a:cubicBezTo>
                <a:cubicBezTo>
                  <a:pt x="765334" y="999826"/>
                  <a:pt x="768191" y="1055071"/>
                  <a:pt x="775811" y="1109364"/>
                </a:cubicBezTo>
                <a:cubicBezTo>
                  <a:pt x="789146" y="1206519"/>
                  <a:pt x="821531" y="1297006"/>
                  <a:pt x="866299" y="1383684"/>
                </a:cubicBezTo>
                <a:cubicBezTo>
                  <a:pt x="872966" y="1397019"/>
                  <a:pt x="880586" y="1410354"/>
                  <a:pt x="890111" y="1427499"/>
                </a:cubicBezTo>
                <a:cubicBezTo>
                  <a:pt x="899636" y="1404639"/>
                  <a:pt x="907256" y="1387494"/>
                  <a:pt x="914876" y="1369396"/>
                </a:cubicBezTo>
                <a:cubicBezTo>
                  <a:pt x="945356" y="1291291"/>
                  <a:pt x="974884" y="1213186"/>
                  <a:pt x="1006316" y="1135081"/>
                </a:cubicBezTo>
                <a:cubicBezTo>
                  <a:pt x="1022509" y="1094124"/>
                  <a:pt x="1042511" y="1055071"/>
                  <a:pt x="1058704" y="1014114"/>
                </a:cubicBezTo>
                <a:cubicBezTo>
                  <a:pt x="1063466" y="1002684"/>
                  <a:pt x="1061561" y="987444"/>
                  <a:pt x="1060609" y="974109"/>
                </a:cubicBezTo>
                <a:cubicBezTo>
                  <a:pt x="1058704" y="943629"/>
                  <a:pt x="1054894" y="912196"/>
                  <a:pt x="1052989" y="881716"/>
                </a:cubicBezTo>
                <a:cubicBezTo>
                  <a:pt x="1052989" y="876001"/>
                  <a:pt x="1058704" y="865524"/>
                  <a:pt x="1063466" y="863619"/>
                </a:cubicBezTo>
                <a:cubicBezTo>
                  <a:pt x="1091089" y="852189"/>
                  <a:pt x="1113949" y="835996"/>
                  <a:pt x="1126331" y="804564"/>
                </a:cubicBezTo>
                <a:cubicBezTo>
                  <a:pt x="1145381" y="835996"/>
                  <a:pt x="1173956" y="844569"/>
                  <a:pt x="1206341" y="850284"/>
                </a:cubicBezTo>
                <a:cubicBezTo>
                  <a:pt x="1192054" y="790276"/>
                  <a:pt x="1109186" y="661689"/>
                  <a:pt x="1067276" y="633114"/>
                </a:cubicBezTo>
                <a:cubicBezTo>
                  <a:pt x="1054894" y="656926"/>
                  <a:pt x="1046321" y="680739"/>
                  <a:pt x="1049179" y="710266"/>
                </a:cubicBezTo>
                <a:cubicBezTo>
                  <a:pt x="1051084" y="732174"/>
                  <a:pt x="1044416" y="755034"/>
                  <a:pt x="1040606" y="776941"/>
                </a:cubicBezTo>
                <a:cubicBezTo>
                  <a:pt x="1038701" y="789324"/>
                  <a:pt x="1033939" y="800754"/>
                  <a:pt x="1030129" y="814089"/>
                </a:cubicBezTo>
                <a:cubicBezTo>
                  <a:pt x="1008221" y="813136"/>
                  <a:pt x="1000601" y="831234"/>
                  <a:pt x="997744" y="848379"/>
                </a:cubicBezTo>
                <a:cubicBezTo>
                  <a:pt x="986314" y="908386"/>
                  <a:pt x="935831" y="942676"/>
                  <a:pt x="904399" y="990301"/>
                </a:cubicBezTo>
                <a:cubicBezTo>
                  <a:pt x="903446" y="992206"/>
                  <a:pt x="899636" y="992206"/>
                  <a:pt x="897731" y="993159"/>
                </a:cubicBezTo>
                <a:cubicBezTo>
                  <a:pt x="891064" y="973156"/>
                  <a:pt x="888206" y="952201"/>
                  <a:pt x="878681" y="936009"/>
                </a:cubicBezTo>
                <a:cubicBezTo>
                  <a:pt x="861536" y="908386"/>
                  <a:pt x="838676" y="883621"/>
                  <a:pt x="818674" y="856951"/>
                </a:cubicBezTo>
                <a:cubicBezTo>
                  <a:pt x="809149" y="844569"/>
                  <a:pt x="797719" y="835044"/>
                  <a:pt x="780574" y="843616"/>
                </a:cubicBezTo>
                <a:cubicBezTo>
                  <a:pt x="735806" y="768369"/>
                  <a:pt x="741521" y="683596"/>
                  <a:pt x="797719" y="592156"/>
                </a:cubicBezTo>
                <a:cubicBezTo>
                  <a:pt x="740569" y="601681"/>
                  <a:pt x="645319" y="736936"/>
                  <a:pt x="634841" y="825519"/>
                </a:cubicBezTo>
                <a:cubicBezTo>
                  <a:pt x="658654" y="805516"/>
                  <a:pt x="680561" y="786466"/>
                  <a:pt x="705326" y="762654"/>
                </a:cubicBezTo>
                <a:close/>
                <a:moveTo>
                  <a:pt x="1273969" y="1329391"/>
                </a:moveTo>
                <a:cubicBezTo>
                  <a:pt x="1276826" y="1338916"/>
                  <a:pt x="1278731" y="1347489"/>
                  <a:pt x="1280636" y="1357014"/>
                </a:cubicBezTo>
                <a:cubicBezTo>
                  <a:pt x="1285399" y="1378921"/>
                  <a:pt x="1291114" y="1401781"/>
                  <a:pt x="1294924" y="1423689"/>
                </a:cubicBezTo>
                <a:cubicBezTo>
                  <a:pt x="1302544" y="1467504"/>
                  <a:pt x="1308259" y="1512271"/>
                  <a:pt x="1315879" y="1556086"/>
                </a:cubicBezTo>
                <a:cubicBezTo>
                  <a:pt x="1322546" y="1594186"/>
                  <a:pt x="1334929" y="1631334"/>
                  <a:pt x="1337786" y="1669434"/>
                </a:cubicBezTo>
                <a:cubicBezTo>
                  <a:pt x="1340644" y="1708486"/>
                  <a:pt x="1354931" y="1741824"/>
                  <a:pt x="1370171" y="1777066"/>
                </a:cubicBezTo>
                <a:cubicBezTo>
                  <a:pt x="1385411" y="1810404"/>
                  <a:pt x="1405414" y="1822786"/>
                  <a:pt x="1441609" y="1820881"/>
                </a:cubicBezTo>
                <a:cubicBezTo>
                  <a:pt x="1461611" y="1819929"/>
                  <a:pt x="1470184" y="1813261"/>
                  <a:pt x="1473041" y="1796116"/>
                </a:cubicBezTo>
                <a:cubicBezTo>
                  <a:pt x="1477804" y="1759921"/>
                  <a:pt x="1494949" y="1729441"/>
                  <a:pt x="1516856" y="1700866"/>
                </a:cubicBezTo>
                <a:cubicBezTo>
                  <a:pt x="1524476" y="1691341"/>
                  <a:pt x="1534954" y="1682769"/>
                  <a:pt x="1537811" y="1671339"/>
                </a:cubicBezTo>
                <a:cubicBezTo>
                  <a:pt x="1543526" y="1653241"/>
                  <a:pt x="1541621" y="1633239"/>
                  <a:pt x="1547336" y="1614189"/>
                </a:cubicBezTo>
                <a:cubicBezTo>
                  <a:pt x="1551146" y="1599901"/>
                  <a:pt x="1560671" y="1586566"/>
                  <a:pt x="1568291" y="1573231"/>
                </a:cubicBezTo>
                <a:cubicBezTo>
                  <a:pt x="1571149" y="1568469"/>
                  <a:pt x="1576864" y="1562754"/>
                  <a:pt x="1575911" y="1558944"/>
                </a:cubicBezTo>
                <a:cubicBezTo>
                  <a:pt x="1570196" y="1522749"/>
                  <a:pt x="1572101" y="1486554"/>
                  <a:pt x="1582579" y="1450359"/>
                </a:cubicBezTo>
                <a:cubicBezTo>
                  <a:pt x="1583531" y="1446549"/>
                  <a:pt x="1581626" y="1438929"/>
                  <a:pt x="1577816" y="1436071"/>
                </a:cubicBezTo>
                <a:cubicBezTo>
                  <a:pt x="1541621" y="1396066"/>
                  <a:pt x="1504474" y="1357966"/>
                  <a:pt x="1470184" y="1317009"/>
                </a:cubicBezTo>
                <a:cubicBezTo>
                  <a:pt x="1442561" y="1283671"/>
                  <a:pt x="1419701" y="1247476"/>
                  <a:pt x="1383506" y="1220806"/>
                </a:cubicBezTo>
                <a:cubicBezTo>
                  <a:pt x="1371124" y="1212234"/>
                  <a:pt x="1363504" y="1207471"/>
                  <a:pt x="1353026" y="1221759"/>
                </a:cubicBezTo>
                <a:cubicBezTo>
                  <a:pt x="1329214" y="1253191"/>
                  <a:pt x="1304449" y="1283671"/>
                  <a:pt x="1280636" y="1315104"/>
                </a:cubicBezTo>
                <a:cubicBezTo>
                  <a:pt x="1276826" y="1318914"/>
                  <a:pt x="1275874" y="1324629"/>
                  <a:pt x="1273969" y="1329391"/>
                </a:cubicBezTo>
                <a:close/>
                <a:moveTo>
                  <a:pt x="599599" y="1884699"/>
                </a:moveTo>
                <a:cubicBezTo>
                  <a:pt x="601504" y="1883746"/>
                  <a:pt x="602456" y="1882794"/>
                  <a:pt x="604361" y="1880889"/>
                </a:cubicBezTo>
                <a:cubicBezTo>
                  <a:pt x="601504" y="1873269"/>
                  <a:pt x="599599" y="1865649"/>
                  <a:pt x="596741" y="1858029"/>
                </a:cubicBezTo>
                <a:cubicBezTo>
                  <a:pt x="581501" y="1814214"/>
                  <a:pt x="580549" y="1767541"/>
                  <a:pt x="581501" y="1721821"/>
                </a:cubicBezTo>
                <a:cubicBezTo>
                  <a:pt x="582454" y="1705629"/>
                  <a:pt x="586264" y="1688484"/>
                  <a:pt x="583406" y="1673244"/>
                </a:cubicBezTo>
                <a:cubicBezTo>
                  <a:pt x="577691" y="1645621"/>
                  <a:pt x="567214" y="1618951"/>
                  <a:pt x="558641" y="1591329"/>
                </a:cubicBezTo>
                <a:cubicBezTo>
                  <a:pt x="556736" y="1583709"/>
                  <a:pt x="554831" y="1576089"/>
                  <a:pt x="555784" y="1568469"/>
                </a:cubicBezTo>
                <a:cubicBezTo>
                  <a:pt x="561499" y="1517034"/>
                  <a:pt x="547211" y="1469409"/>
                  <a:pt x="531019" y="1421784"/>
                </a:cubicBezTo>
                <a:cubicBezTo>
                  <a:pt x="521494" y="1392256"/>
                  <a:pt x="511016" y="1362729"/>
                  <a:pt x="503396" y="1333201"/>
                </a:cubicBezTo>
                <a:cubicBezTo>
                  <a:pt x="495776" y="1300816"/>
                  <a:pt x="491014" y="1268431"/>
                  <a:pt x="484346" y="1236046"/>
                </a:cubicBezTo>
                <a:cubicBezTo>
                  <a:pt x="482441" y="1228426"/>
                  <a:pt x="476726" y="1222711"/>
                  <a:pt x="472916" y="1215091"/>
                </a:cubicBezTo>
                <a:cubicBezTo>
                  <a:pt x="465296" y="1218901"/>
                  <a:pt x="454819" y="1221759"/>
                  <a:pt x="451009" y="1228426"/>
                </a:cubicBezTo>
                <a:cubicBezTo>
                  <a:pt x="443389" y="1241761"/>
                  <a:pt x="439579" y="1257954"/>
                  <a:pt x="431959" y="1271289"/>
                </a:cubicBezTo>
                <a:cubicBezTo>
                  <a:pt x="414814" y="1302721"/>
                  <a:pt x="402431" y="1339869"/>
                  <a:pt x="375761" y="1361776"/>
                </a:cubicBezTo>
                <a:cubicBezTo>
                  <a:pt x="339566" y="1390351"/>
                  <a:pt x="345281" y="1431309"/>
                  <a:pt x="330994" y="1464646"/>
                </a:cubicBezTo>
                <a:cubicBezTo>
                  <a:pt x="330041" y="1466551"/>
                  <a:pt x="332899" y="1470361"/>
                  <a:pt x="333851" y="1471314"/>
                </a:cubicBezTo>
                <a:cubicBezTo>
                  <a:pt x="354806" y="1492269"/>
                  <a:pt x="355759" y="1517986"/>
                  <a:pt x="353854" y="1544656"/>
                </a:cubicBezTo>
                <a:cubicBezTo>
                  <a:pt x="353854" y="1552276"/>
                  <a:pt x="356711" y="1563706"/>
                  <a:pt x="361474" y="1568469"/>
                </a:cubicBezTo>
                <a:cubicBezTo>
                  <a:pt x="385286" y="1593234"/>
                  <a:pt x="392906" y="1622761"/>
                  <a:pt x="390049" y="1656099"/>
                </a:cubicBezTo>
                <a:cubicBezTo>
                  <a:pt x="389096" y="1662766"/>
                  <a:pt x="391001" y="1671339"/>
                  <a:pt x="395764" y="1677054"/>
                </a:cubicBezTo>
                <a:cubicBezTo>
                  <a:pt x="431006" y="1721821"/>
                  <a:pt x="456724" y="1772304"/>
                  <a:pt x="474821" y="1826596"/>
                </a:cubicBezTo>
                <a:cubicBezTo>
                  <a:pt x="479584" y="1842789"/>
                  <a:pt x="489109" y="1853266"/>
                  <a:pt x="507206" y="1858029"/>
                </a:cubicBezTo>
                <a:cubicBezTo>
                  <a:pt x="524351" y="1861839"/>
                  <a:pt x="539591" y="1874221"/>
                  <a:pt x="558641" y="1866601"/>
                </a:cubicBezTo>
                <a:cubicBezTo>
                  <a:pt x="562451" y="1865649"/>
                  <a:pt x="568166" y="1870411"/>
                  <a:pt x="573881" y="1872316"/>
                </a:cubicBezTo>
                <a:cubicBezTo>
                  <a:pt x="584359" y="1877079"/>
                  <a:pt x="591979" y="1880889"/>
                  <a:pt x="599599" y="1884699"/>
                </a:cubicBezTo>
                <a:close/>
                <a:moveTo>
                  <a:pt x="930116" y="1638954"/>
                </a:moveTo>
                <a:cubicBezTo>
                  <a:pt x="932974" y="1620856"/>
                  <a:pt x="914876" y="1615141"/>
                  <a:pt x="905351" y="1617046"/>
                </a:cubicBezTo>
                <a:cubicBezTo>
                  <a:pt x="894874" y="1619904"/>
                  <a:pt x="883444" y="1634191"/>
                  <a:pt x="880586" y="1644669"/>
                </a:cubicBezTo>
                <a:cubicBezTo>
                  <a:pt x="877729" y="1657051"/>
                  <a:pt x="887254" y="1669434"/>
                  <a:pt x="903446" y="1670386"/>
                </a:cubicBezTo>
                <a:cubicBezTo>
                  <a:pt x="917734" y="1671339"/>
                  <a:pt x="930116" y="1657051"/>
                  <a:pt x="930116" y="1638954"/>
                </a:cubicBezTo>
                <a:close/>
                <a:moveTo>
                  <a:pt x="912019" y="1539894"/>
                </a:moveTo>
                <a:cubicBezTo>
                  <a:pt x="911066" y="1525606"/>
                  <a:pt x="909161" y="1509414"/>
                  <a:pt x="889159" y="1510366"/>
                </a:cubicBezTo>
                <a:cubicBezTo>
                  <a:pt x="873919" y="1510366"/>
                  <a:pt x="871061" y="1522749"/>
                  <a:pt x="871061" y="1535131"/>
                </a:cubicBezTo>
                <a:cubicBezTo>
                  <a:pt x="871061" y="1549419"/>
                  <a:pt x="875824" y="1563706"/>
                  <a:pt x="892969" y="1563706"/>
                </a:cubicBezTo>
                <a:cubicBezTo>
                  <a:pt x="908209" y="1563706"/>
                  <a:pt x="912971" y="1553229"/>
                  <a:pt x="912019" y="1539894"/>
                </a:cubicBezTo>
                <a:close/>
                <a:moveTo>
                  <a:pt x="918686" y="1769446"/>
                </a:moveTo>
                <a:cubicBezTo>
                  <a:pt x="931069" y="1758016"/>
                  <a:pt x="943451" y="1751349"/>
                  <a:pt x="946309" y="1741824"/>
                </a:cubicBezTo>
                <a:cubicBezTo>
                  <a:pt x="947261" y="1736109"/>
                  <a:pt x="934879" y="1723726"/>
                  <a:pt x="926306" y="1718964"/>
                </a:cubicBezTo>
                <a:cubicBezTo>
                  <a:pt x="914876" y="1713249"/>
                  <a:pt x="895826" y="1726584"/>
                  <a:pt x="897731" y="1738014"/>
                </a:cubicBezTo>
                <a:cubicBezTo>
                  <a:pt x="899636" y="1747539"/>
                  <a:pt x="908209" y="1756111"/>
                  <a:pt x="918686" y="1769446"/>
                </a:cubicBezTo>
                <a:close/>
              </a:path>
            </a:pathLst>
          </a:custGeom>
          <a:solidFill>
            <a:schemeClr val="accent2"/>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66191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34"/>
                                        </p:tgtEl>
                                        <p:attrNameLst>
                                          <p:attrName>style.visibility</p:attrName>
                                        </p:attrNameLst>
                                      </p:cBhvr>
                                      <p:to>
                                        <p:strVal val="visible"/>
                                      </p:to>
                                    </p:set>
                                    <p:animEffect transition="in" filter="randombar(horizontal)">
                                      <p:cBhvr>
                                        <p:cTn id="10" dur="500"/>
                                        <p:tgtEl>
                                          <p:spTgt spid="13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36"/>
                                        </p:tgtEl>
                                        <p:attrNameLst>
                                          <p:attrName>style.visibility</p:attrName>
                                        </p:attrNameLst>
                                      </p:cBhvr>
                                      <p:to>
                                        <p:strVal val="visible"/>
                                      </p:to>
                                    </p:set>
                                    <p:animEffect transition="in" filter="randombar(horizontal)">
                                      <p:cBhvr>
                                        <p:cTn id="13" dur="500"/>
                                        <p:tgtEl>
                                          <p:spTgt spid="136"/>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38"/>
                                        </p:tgtEl>
                                        <p:attrNameLst>
                                          <p:attrName>style.visibility</p:attrName>
                                        </p:attrNameLst>
                                      </p:cBhvr>
                                      <p:to>
                                        <p:strVal val="visible"/>
                                      </p:to>
                                    </p:set>
                                    <p:animEffect transition="in" filter="randombar(horizontal)">
                                      <p:cBhvr>
                                        <p:cTn id="16" dur="500"/>
                                        <p:tgtEl>
                                          <p:spTgt spid="13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53"/>
                                        </p:tgtEl>
                                        <p:attrNameLst>
                                          <p:attrName>style.visibility</p:attrName>
                                        </p:attrNameLst>
                                      </p:cBhvr>
                                      <p:to>
                                        <p:strVal val="visible"/>
                                      </p:to>
                                    </p:set>
                                    <p:animEffect transition="in" filter="randombar(horizontal)">
                                      <p:cBhvr>
                                        <p:cTn id="19" dur="500"/>
                                        <p:tgtEl>
                                          <p:spTgt spid="153"/>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54"/>
                                        </p:tgtEl>
                                        <p:attrNameLst>
                                          <p:attrName>style.visibility</p:attrName>
                                        </p:attrNameLst>
                                      </p:cBhvr>
                                      <p:to>
                                        <p:strVal val="visible"/>
                                      </p:to>
                                    </p:set>
                                    <p:animEffect transition="in" filter="randombar(horizontal)">
                                      <p:cBhvr>
                                        <p:cTn id="22" dur="500"/>
                                        <p:tgtEl>
                                          <p:spTgt spid="154"/>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56"/>
                                        </p:tgtEl>
                                        <p:attrNameLst>
                                          <p:attrName>style.visibility</p:attrName>
                                        </p:attrNameLst>
                                      </p:cBhvr>
                                      <p:to>
                                        <p:strVal val="visible"/>
                                      </p:to>
                                    </p:set>
                                    <p:animEffect transition="in" filter="randombar(horizontal)">
                                      <p:cBhvr>
                                        <p:cTn id="25" dur="500"/>
                                        <p:tgtEl>
                                          <p:spTgt spid="156"/>
                                        </p:tgtEl>
                                      </p:cBhvr>
                                    </p:animEffect>
                                  </p:childTnLst>
                                </p:cTn>
                              </p:par>
                              <p:par>
                                <p:cTn id="26" presetID="14" presetClass="entr" presetSubtype="10" fill="hold" grpId="0" nodeType="withEffect" nodePh="1">
                                  <p:stCondLst>
                                    <p:cond delay="0"/>
                                  </p:stCondLst>
                                  <p:endCondLst>
                                    <p:cond evt="begin" delay="0">
                                      <p:tn val="26"/>
                                    </p:cond>
                                  </p:endCondLst>
                                  <p:childTnLst>
                                    <p:set>
                                      <p:cBhvr>
                                        <p:cTn id="27" dur="1" fill="hold">
                                          <p:stCondLst>
                                            <p:cond delay="0"/>
                                          </p:stCondLst>
                                        </p:cTn>
                                        <p:tgtEl>
                                          <p:spTgt spid="160"/>
                                        </p:tgtEl>
                                        <p:attrNameLst>
                                          <p:attrName>style.visibility</p:attrName>
                                        </p:attrNameLst>
                                      </p:cBhvr>
                                      <p:to>
                                        <p:strVal val="visible"/>
                                      </p:to>
                                    </p:set>
                                    <p:animEffect transition="in" filter="randombar(horizontal)">
                                      <p:cBhvr>
                                        <p:cTn id="28" dur="500"/>
                                        <p:tgtEl>
                                          <p:spTgt spid="160"/>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61"/>
                                        </p:tgtEl>
                                        <p:attrNameLst>
                                          <p:attrName>style.visibility</p:attrName>
                                        </p:attrNameLst>
                                      </p:cBhvr>
                                      <p:to>
                                        <p:strVal val="visible"/>
                                      </p:to>
                                    </p:set>
                                    <p:animEffect transition="in" filter="randombar(horizontal)">
                                      <p:cBhvr>
                                        <p:cTn id="31" dur="500"/>
                                        <p:tgtEl>
                                          <p:spTgt spid="161"/>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62"/>
                                        </p:tgtEl>
                                        <p:attrNameLst>
                                          <p:attrName>style.visibility</p:attrName>
                                        </p:attrNameLst>
                                      </p:cBhvr>
                                      <p:to>
                                        <p:strVal val="visible"/>
                                      </p:to>
                                    </p:set>
                                    <p:animEffect transition="in" filter="randombar(horizontal)">
                                      <p:cBhvr>
                                        <p:cTn id="34" dur="500"/>
                                        <p:tgtEl>
                                          <p:spTgt spid="162"/>
                                        </p:tgtEl>
                                      </p:cBhvr>
                                    </p:animEffect>
                                  </p:childTnLst>
                                </p:cTn>
                              </p:par>
                              <p:par>
                                <p:cTn id="35" presetID="14" presetClass="entr" presetSubtype="1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randombar(horizontal)">
                                      <p:cBhvr>
                                        <p:cTn id="37" dur="500"/>
                                        <p:tgtEl>
                                          <p:spTgt spid="7"/>
                                        </p:tgtEl>
                                      </p:cBhvr>
                                    </p:animEffect>
                                  </p:childTnLst>
                                </p:cTn>
                              </p:par>
                              <p:par>
                                <p:cTn id="38" presetID="14" presetClass="entr" presetSubtype="10"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randombar(horizontal)">
                                      <p:cBhvr>
                                        <p:cTn id="40" dur="500"/>
                                        <p:tgtEl>
                                          <p:spTgt spid="10"/>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3"/>
                                        </p:tgtEl>
                                        <p:attrNameLst>
                                          <p:attrName>style.visibility</p:attrName>
                                        </p:attrNameLst>
                                      </p:cBhvr>
                                      <p:to>
                                        <p:strVal val="visible"/>
                                      </p:to>
                                    </p:set>
                                    <p:animEffect transition="in" filter="randombar(horizontal)">
                                      <p:cBhvr>
                                        <p:cTn id="43" dur="500"/>
                                        <p:tgtEl>
                                          <p:spTgt spid="163"/>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65"/>
                                        </p:tgtEl>
                                        <p:attrNameLst>
                                          <p:attrName>style.visibility</p:attrName>
                                        </p:attrNameLst>
                                      </p:cBhvr>
                                      <p:to>
                                        <p:strVal val="visible"/>
                                      </p:to>
                                    </p:set>
                                    <p:animEffect transition="in" filter="randombar(horizontal)">
                                      <p:cBhvr>
                                        <p:cTn id="46" dur="500"/>
                                        <p:tgtEl>
                                          <p:spTgt spid="165"/>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166"/>
                                        </p:tgtEl>
                                        <p:attrNameLst>
                                          <p:attrName>style.visibility</p:attrName>
                                        </p:attrNameLst>
                                      </p:cBhvr>
                                      <p:to>
                                        <p:strVal val="visible"/>
                                      </p:to>
                                    </p:set>
                                    <p:animEffect transition="in" filter="randombar(horizontal)">
                                      <p:cBhvr>
                                        <p:cTn id="49"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34" grpId="0"/>
      <p:bldP spid="136" grpId="0"/>
      <p:bldP spid="138" grpId="0" animBg="1"/>
      <p:bldP spid="153" grpId="0" animBg="1"/>
      <p:bldP spid="154" grpId="0" animBg="1"/>
      <p:bldP spid="156" grpId="0" animBg="1"/>
      <p:bldP spid="160" grpId="0"/>
      <p:bldP spid="161" grpId="0" animBg="1"/>
      <p:bldP spid="162" grpId="0" animBg="1"/>
      <p:bldP spid="163" grpId="0" animBg="1"/>
      <p:bldP spid="165" grpId="0" animBg="1"/>
      <p:bldP spid="16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타원 1">
            <a:extLst>
              <a:ext uri="{FF2B5EF4-FFF2-40B4-BE49-F238E27FC236}">
                <a16:creationId xmlns:a16="http://schemas.microsoft.com/office/drawing/2014/main" id="{356E8F31-4FAC-44A9-9637-A3A4A9FAC570}"/>
              </a:ext>
            </a:extLst>
          </p:cNvPr>
          <p:cNvSpPr/>
          <p:nvPr/>
        </p:nvSpPr>
        <p:spPr>
          <a:xfrm>
            <a:off x="4384238" y="1908538"/>
            <a:ext cx="3715776" cy="348669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TextBox 5">
            <a:extLst>
              <a:ext uri="{FF2B5EF4-FFF2-40B4-BE49-F238E27FC236}">
                <a16:creationId xmlns:a16="http://schemas.microsoft.com/office/drawing/2014/main" id="{1A8E15E5-0DF1-4B04-8115-ABD86216E7E7}"/>
              </a:ext>
            </a:extLst>
          </p:cNvPr>
          <p:cNvSpPr txBox="1"/>
          <p:nvPr/>
        </p:nvSpPr>
        <p:spPr>
          <a:xfrm>
            <a:off x="586678" y="3199455"/>
            <a:ext cx="2711178" cy="982833"/>
          </a:xfrm>
          <a:prstGeom prst="rect">
            <a:avLst/>
          </a:prstGeom>
          <a:noFill/>
        </p:spPr>
        <p:txBody>
          <a:bodyPr wrap="square" rtlCol="0">
            <a:spAutoFit/>
          </a:bodyPr>
          <a:lstStyle/>
          <a:p>
            <a:pPr algn="ctr">
              <a:lnSpc>
                <a:spcPct val="110000"/>
              </a:lnSpc>
            </a:pPr>
            <a:r>
              <a:rPr lang="en-US" b="1" dirty="0"/>
              <a:t>Drivers should be able to view the location of passengers in the app</a:t>
            </a:r>
            <a:endParaRPr lang="ko-KR" altLang="en-US" b="1" dirty="0">
              <a:solidFill>
                <a:schemeClr val="tx1">
                  <a:lumMod val="75000"/>
                  <a:lumOff val="25000"/>
                </a:schemeClr>
              </a:solidFill>
              <a:cs typeface="Arial" pitchFamily="34" charset="0"/>
            </a:endParaRPr>
          </a:p>
        </p:txBody>
      </p:sp>
      <p:sp>
        <p:nvSpPr>
          <p:cNvPr id="7" name="TextBox 6">
            <a:extLst>
              <a:ext uri="{FF2B5EF4-FFF2-40B4-BE49-F238E27FC236}">
                <a16:creationId xmlns:a16="http://schemas.microsoft.com/office/drawing/2014/main" id="{078FC97D-CBCE-4A8F-9D9A-F9D7C4692F10}"/>
              </a:ext>
            </a:extLst>
          </p:cNvPr>
          <p:cNvSpPr txBox="1"/>
          <p:nvPr/>
        </p:nvSpPr>
        <p:spPr>
          <a:xfrm>
            <a:off x="8470734" y="3518643"/>
            <a:ext cx="3161633" cy="1209562"/>
          </a:xfrm>
          <a:prstGeom prst="rect">
            <a:avLst/>
          </a:prstGeom>
          <a:noFill/>
        </p:spPr>
        <p:txBody>
          <a:bodyPr wrap="square" rtlCol="0">
            <a:spAutoFit/>
          </a:bodyPr>
          <a:lstStyle/>
          <a:p>
            <a:pPr lvl="0" algn="ctr">
              <a:lnSpc>
                <a:spcPct val="110000"/>
              </a:lnSpc>
            </a:pPr>
            <a:r>
              <a:rPr lang="en-US" b="1" dirty="0"/>
              <a:t>Future Passengers Should be able to cancel a booked taxi</a:t>
            </a:r>
          </a:p>
          <a:p>
            <a:pPr algn="ctr">
              <a:lnSpc>
                <a:spcPct val="110000"/>
              </a:lnSpc>
            </a:pPr>
            <a:endParaRPr lang="ko-KR" altLang="en-US" sz="1200" dirty="0">
              <a:solidFill>
                <a:schemeClr val="tx1">
                  <a:lumMod val="75000"/>
                  <a:lumOff val="25000"/>
                </a:schemeClr>
              </a:solidFill>
              <a:cs typeface="Arial" pitchFamily="34" charset="0"/>
            </a:endParaRPr>
          </a:p>
        </p:txBody>
      </p:sp>
      <p:sp>
        <p:nvSpPr>
          <p:cNvPr id="8" name="TextBox 7">
            <a:extLst>
              <a:ext uri="{FF2B5EF4-FFF2-40B4-BE49-F238E27FC236}">
                <a16:creationId xmlns:a16="http://schemas.microsoft.com/office/drawing/2014/main" id="{B672B744-7974-44FE-BCD3-DC09F852508F}"/>
              </a:ext>
            </a:extLst>
          </p:cNvPr>
          <p:cNvSpPr txBox="1"/>
          <p:nvPr/>
        </p:nvSpPr>
        <p:spPr>
          <a:xfrm>
            <a:off x="717642" y="5431237"/>
            <a:ext cx="3666596" cy="1209562"/>
          </a:xfrm>
          <a:prstGeom prst="rect">
            <a:avLst/>
          </a:prstGeom>
          <a:noFill/>
        </p:spPr>
        <p:txBody>
          <a:bodyPr wrap="square" rtlCol="0">
            <a:spAutoFit/>
          </a:bodyPr>
          <a:lstStyle/>
          <a:p>
            <a:pPr lvl="0" algn="ctr">
              <a:lnSpc>
                <a:spcPct val="110000"/>
              </a:lnSpc>
            </a:pPr>
            <a:r>
              <a:rPr lang="en-US" b="1" dirty="0">
                <a:latin typeface="Times New Roman" panose="02020603050405020304" pitchFamily="18" charset="0"/>
                <a:cs typeface="Times New Roman" panose="02020603050405020304" pitchFamily="18" charset="0"/>
              </a:rPr>
              <a:t>Application should be able to differentiate between hired taxi and freelance taxi</a:t>
            </a:r>
          </a:p>
          <a:p>
            <a:pPr algn="ctr">
              <a:lnSpc>
                <a:spcPct val="110000"/>
              </a:lnSpc>
            </a:pPr>
            <a:endParaRPr lang="ko-KR" altLang="en-US" sz="1200" dirty="0">
              <a:solidFill>
                <a:schemeClr val="tx1">
                  <a:lumMod val="75000"/>
                  <a:lumOff val="25000"/>
                </a:schemeClr>
              </a:solidFill>
              <a:cs typeface="Arial" pitchFamily="34" charset="0"/>
            </a:endParaRPr>
          </a:p>
        </p:txBody>
      </p:sp>
      <p:sp>
        <p:nvSpPr>
          <p:cNvPr id="9" name="TextBox 8">
            <a:extLst>
              <a:ext uri="{FF2B5EF4-FFF2-40B4-BE49-F238E27FC236}">
                <a16:creationId xmlns:a16="http://schemas.microsoft.com/office/drawing/2014/main" id="{084AFF18-8D81-469F-A2B6-D9F8D261CFB9}"/>
              </a:ext>
            </a:extLst>
          </p:cNvPr>
          <p:cNvSpPr txBox="1"/>
          <p:nvPr/>
        </p:nvSpPr>
        <p:spPr>
          <a:xfrm>
            <a:off x="8100015" y="5431237"/>
            <a:ext cx="3322092" cy="1209562"/>
          </a:xfrm>
          <a:prstGeom prst="rect">
            <a:avLst/>
          </a:prstGeom>
          <a:noFill/>
        </p:spPr>
        <p:txBody>
          <a:bodyPr wrap="square" rtlCol="0">
            <a:spAutoFit/>
          </a:bodyPr>
          <a:lstStyle/>
          <a:p>
            <a:pPr lvl="0" algn="ctr">
              <a:lnSpc>
                <a:spcPct val="110000"/>
              </a:lnSpc>
            </a:pPr>
            <a:r>
              <a:rPr lang="en-US" b="1" dirty="0"/>
              <a:t>The Application should be able to run on various platforms </a:t>
            </a:r>
          </a:p>
          <a:p>
            <a:pPr algn="ctr">
              <a:lnSpc>
                <a:spcPct val="110000"/>
              </a:lnSpc>
            </a:pPr>
            <a:r>
              <a:rPr lang="en-US" altLang="ko-KR" sz="1200" dirty="0">
                <a:solidFill>
                  <a:schemeClr val="tx1">
                    <a:lumMod val="75000"/>
                    <a:lumOff val="25000"/>
                  </a:schemeClr>
                </a:solidFill>
                <a:latin typeface="Arial" pitchFamily="34" charset="0"/>
                <a:cs typeface="Arial" pitchFamily="34" charset="0"/>
              </a:rPr>
              <a:t>.</a:t>
            </a:r>
            <a:endParaRPr lang="ko-KR" altLang="en-US" sz="1200"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09EDED7C-E275-4D1F-8497-1AF92F5E5699}"/>
              </a:ext>
            </a:extLst>
          </p:cNvPr>
          <p:cNvSpPr txBox="1"/>
          <p:nvPr/>
        </p:nvSpPr>
        <p:spPr>
          <a:xfrm>
            <a:off x="548089" y="1294684"/>
            <a:ext cx="3724108" cy="1209562"/>
          </a:xfrm>
          <a:prstGeom prst="rect">
            <a:avLst/>
          </a:prstGeom>
          <a:noFill/>
        </p:spPr>
        <p:txBody>
          <a:bodyPr wrap="square" rtlCol="0">
            <a:spAutoFit/>
          </a:bodyPr>
          <a:lstStyle/>
          <a:p>
            <a:pPr lvl="0" algn="ctr">
              <a:lnSpc>
                <a:spcPct val="110000"/>
              </a:lnSpc>
            </a:pPr>
            <a:r>
              <a:rPr lang="en-US" b="1" dirty="0"/>
              <a:t>Passengers should be able to specify their locations and destinations in the app</a:t>
            </a:r>
          </a:p>
          <a:p>
            <a:pPr algn="ctr">
              <a:lnSpc>
                <a:spcPct val="110000"/>
              </a:lnSpc>
            </a:pPr>
            <a:r>
              <a:rPr lang="en-US" altLang="ko-KR" sz="1200" dirty="0">
                <a:solidFill>
                  <a:schemeClr val="tx1">
                    <a:lumMod val="75000"/>
                    <a:lumOff val="25000"/>
                  </a:schemeClr>
                </a:solidFill>
                <a:latin typeface="Arial" pitchFamily="34" charset="0"/>
                <a:cs typeface="Arial" pitchFamily="34" charset="0"/>
              </a:rPr>
              <a:t>.</a:t>
            </a:r>
            <a:endParaRPr lang="ko-KR" altLang="en-US" sz="1200"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705044DB-8C5B-4F59-A508-757FB7022DE9}"/>
              </a:ext>
            </a:extLst>
          </p:cNvPr>
          <p:cNvSpPr txBox="1"/>
          <p:nvPr/>
        </p:nvSpPr>
        <p:spPr>
          <a:xfrm>
            <a:off x="8470735" y="1397597"/>
            <a:ext cx="2951372" cy="1311128"/>
          </a:xfrm>
          <a:prstGeom prst="rect">
            <a:avLst/>
          </a:prstGeom>
          <a:noFill/>
        </p:spPr>
        <p:txBody>
          <a:bodyPr wrap="square" rtlCol="0">
            <a:spAutoFit/>
          </a:bodyPr>
          <a:lstStyle/>
          <a:p>
            <a:pPr algn="ctr">
              <a:lnSpc>
                <a:spcPct val="110000"/>
              </a:lnSpc>
            </a:pPr>
            <a:r>
              <a:rPr lang="en-US" b="1" dirty="0"/>
              <a:t>The app should provide direction to easiest path in reaching the passengers </a:t>
            </a:r>
            <a:endParaRPr lang="ko-KR" altLang="en-US" b="1" dirty="0">
              <a:solidFill>
                <a:schemeClr val="tx1">
                  <a:lumMod val="75000"/>
                  <a:lumOff val="25000"/>
                </a:schemeClr>
              </a:solidFill>
              <a:cs typeface="Arial" pitchFamily="34" charset="0"/>
            </a:endParaRPr>
          </a:p>
        </p:txBody>
      </p:sp>
      <p:sp>
        <p:nvSpPr>
          <p:cNvPr id="18" name="Rounded Rectangle 25">
            <a:extLst>
              <a:ext uri="{FF2B5EF4-FFF2-40B4-BE49-F238E27FC236}">
                <a16:creationId xmlns:a16="http://schemas.microsoft.com/office/drawing/2014/main" id="{56E21792-AAE9-4DF9-8132-67ABF3F28151}"/>
              </a:ext>
            </a:extLst>
          </p:cNvPr>
          <p:cNvSpPr/>
          <p:nvPr/>
        </p:nvSpPr>
        <p:spPr>
          <a:xfrm>
            <a:off x="1916553" y="565817"/>
            <a:ext cx="941735" cy="690143"/>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9" name="Rounded Rectangle 25">
            <a:extLst>
              <a:ext uri="{FF2B5EF4-FFF2-40B4-BE49-F238E27FC236}">
                <a16:creationId xmlns:a16="http://schemas.microsoft.com/office/drawing/2014/main" id="{56E21792-AAE9-4DF9-8132-67ABF3F28151}"/>
              </a:ext>
            </a:extLst>
          </p:cNvPr>
          <p:cNvSpPr/>
          <p:nvPr/>
        </p:nvSpPr>
        <p:spPr>
          <a:xfrm>
            <a:off x="1942267" y="4626458"/>
            <a:ext cx="941735" cy="690143"/>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20" name="Group 19">
            <a:extLst>
              <a:ext uri="{FF2B5EF4-FFF2-40B4-BE49-F238E27FC236}">
                <a16:creationId xmlns:a16="http://schemas.microsoft.com/office/drawing/2014/main" id="{7128BFF9-239C-4083-BD4D-4589EA767948}"/>
              </a:ext>
            </a:extLst>
          </p:cNvPr>
          <p:cNvGrpSpPr/>
          <p:nvPr/>
        </p:nvGrpSpPr>
        <p:grpSpPr>
          <a:xfrm>
            <a:off x="9476261" y="2972089"/>
            <a:ext cx="1364980" cy="549311"/>
            <a:chOff x="113572" y="3059144"/>
            <a:chExt cx="2324346" cy="984385"/>
          </a:xfrm>
          <a:solidFill>
            <a:schemeClr val="accent2"/>
          </a:solidFill>
        </p:grpSpPr>
        <p:sp>
          <p:nvSpPr>
            <p:cNvPr id="21" name="Freeform: Shape 315">
              <a:extLst>
                <a:ext uri="{FF2B5EF4-FFF2-40B4-BE49-F238E27FC236}">
                  <a16:creationId xmlns:a16="http://schemas.microsoft.com/office/drawing/2014/main" id="{B32E7952-747B-4EE8-AB75-183B05DC8F60}"/>
                </a:ext>
              </a:extLst>
            </p:cNvPr>
            <p:cNvSpPr/>
            <p:nvPr/>
          </p:nvSpPr>
          <p:spPr>
            <a:xfrm>
              <a:off x="327442" y="3059144"/>
              <a:ext cx="1805774" cy="551413"/>
            </a:xfrm>
            <a:custGeom>
              <a:avLst/>
              <a:gdLst>
                <a:gd name="connsiteX0" fmla="*/ 64619 w 8543357"/>
                <a:gd name="connsiteY0" fmla="*/ 1683850 h 2608811"/>
                <a:gd name="connsiteX1" fmla="*/ 64619 w 8543357"/>
                <a:gd name="connsiteY1" fmla="*/ 1922096 h 2608811"/>
                <a:gd name="connsiteX2" fmla="*/ 148706 w 8543357"/>
                <a:gd name="connsiteY2" fmla="*/ 2006183 h 2608811"/>
                <a:gd name="connsiteX3" fmla="*/ 520093 w 8543357"/>
                <a:gd name="connsiteY3" fmla="*/ 2006183 h 2608811"/>
                <a:gd name="connsiteX4" fmla="*/ 562136 w 8543357"/>
                <a:gd name="connsiteY4" fmla="*/ 1978154 h 2608811"/>
                <a:gd name="connsiteX5" fmla="*/ 667241 w 8543357"/>
                <a:gd name="connsiteY5" fmla="*/ 1831006 h 2608811"/>
                <a:gd name="connsiteX6" fmla="*/ 625197 w 8543357"/>
                <a:gd name="connsiteY6" fmla="*/ 1683850 h 2608811"/>
                <a:gd name="connsiteX7" fmla="*/ 64619 w 8543357"/>
                <a:gd name="connsiteY7" fmla="*/ 1683850 h 2608811"/>
                <a:gd name="connsiteX8" fmla="*/ 4556251 w 8543357"/>
                <a:gd name="connsiteY8" fmla="*/ 1270428 h 2608811"/>
                <a:gd name="connsiteX9" fmla="*/ 4514208 w 8543357"/>
                <a:gd name="connsiteY9" fmla="*/ 1284443 h 2608811"/>
                <a:gd name="connsiteX10" fmla="*/ 4514208 w 8543357"/>
                <a:gd name="connsiteY10" fmla="*/ 2195382 h 2608811"/>
                <a:gd name="connsiteX11" fmla="*/ 4556251 w 8543357"/>
                <a:gd name="connsiteY11" fmla="*/ 2209396 h 2608811"/>
                <a:gd name="connsiteX12" fmla="*/ 4598295 w 8543357"/>
                <a:gd name="connsiteY12" fmla="*/ 2195382 h 2608811"/>
                <a:gd name="connsiteX13" fmla="*/ 4598295 w 8543357"/>
                <a:gd name="connsiteY13" fmla="*/ 1284443 h 2608811"/>
                <a:gd name="connsiteX14" fmla="*/ 4556251 w 8543357"/>
                <a:gd name="connsiteY14" fmla="*/ 1270428 h 2608811"/>
                <a:gd name="connsiteX15" fmla="*/ 8153579 w 8543357"/>
                <a:gd name="connsiteY15" fmla="*/ 1033056 h 2608811"/>
                <a:gd name="connsiteX16" fmla="*/ 8038838 w 8543357"/>
                <a:gd name="connsiteY16" fmla="*/ 1067215 h 2608811"/>
                <a:gd name="connsiteX17" fmla="*/ 7814607 w 8543357"/>
                <a:gd name="connsiteY17" fmla="*/ 1417576 h 2608811"/>
                <a:gd name="connsiteX18" fmla="*/ 7912708 w 8543357"/>
                <a:gd name="connsiteY18" fmla="*/ 1557721 h 2608811"/>
                <a:gd name="connsiteX19" fmla="*/ 8087884 w 8543357"/>
                <a:gd name="connsiteY19" fmla="*/ 1557721 h 2608811"/>
                <a:gd name="connsiteX20" fmla="*/ 8221025 w 8543357"/>
                <a:gd name="connsiteY20" fmla="*/ 1403562 h 2608811"/>
                <a:gd name="connsiteX21" fmla="*/ 8221025 w 8543357"/>
                <a:gd name="connsiteY21" fmla="*/ 1109258 h 2608811"/>
                <a:gd name="connsiteX22" fmla="*/ 8153579 w 8543357"/>
                <a:gd name="connsiteY22" fmla="*/ 1033056 h 2608811"/>
                <a:gd name="connsiteX23" fmla="*/ 2916554 w 8543357"/>
                <a:gd name="connsiteY23" fmla="*/ 587330 h 2608811"/>
                <a:gd name="connsiteX24" fmla="*/ 2866084 w 8543357"/>
                <a:gd name="connsiteY24" fmla="*/ 616567 h 2608811"/>
                <a:gd name="connsiteX25" fmla="*/ 2580210 w 8543357"/>
                <a:gd name="connsiteY25" fmla="*/ 807951 h 2608811"/>
                <a:gd name="connsiteX26" fmla="*/ 2545176 w 8543357"/>
                <a:gd name="connsiteY26" fmla="*/ 955106 h 2608811"/>
                <a:gd name="connsiteX27" fmla="*/ 2916554 w 8543357"/>
                <a:gd name="connsiteY27" fmla="*/ 955106 h 2608811"/>
                <a:gd name="connsiteX28" fmla="*/ 6483234 w 8543357"/>
                <a:gd name="connsiteY28" fmla="*/ 379721 h 2608811"/>
                <a:gd name="connsiteX29" fmla="*/ 6483234 w 8543357"/>
                <a:gd name="connsiteY29" fmla="*/ 955106 h 2608811"/>
                <a:gd name="connsiteX30" fmla="*/ 7169941 w 8543357"/>
                <a:gd name="connsiteY30" fmla="*/ 955106 h 2608811"/>
                <a:gd name="connsiteX31" fmla="*/ 7120887 w 8543357"/>
                <a:gd name="connsiteY31" fmla="*/ 674818 h 2608811"/>
                <a:gd name="connsiteX32" fmla="*/ 6653454 w 8543357"/>
                <a:gd name="connsiteY32" fmla="*/ 426535 h 2608811"/>
                <a:gd name="connsiteX33" fmla="*/ 4514208 w 8543357"/>
                <a:gd name="connsiteY33" fmla="*/ 213698 h 2608811"/>
                <a:gd name="connsiteX34" fmla="*/ 4374787 w 8543357"/>
                <a:gd name="connsiteY34" fmla="*/ 218539 h 2608811"/>
                <a:gd name="connsiteX35" fmla="*/ 4226908 w 8543357"/>
                <a:gd name="connsiteY35" fmla="*/ 226355 h 2608811"/>
                <a:gd name="connsiteX36" fmla="*/ 3034107 w 8543357"/>
                <a:gd name="connsiteY36" fmla="*/ 519233 h 2608811"/>
                <a:gd name="connsiteX37" fmla="*/ 3000641 w 8543357"/>
                <a:gd name="connsiteY37" fmla="*/ 538620 h 2608811"/>
                <a:gd name="connsiteX38" fmla="*/ 3000641 w 8543357"/>
                <a:gd name="connsiteY38" fmla="*/ 955106 h 2608811"/>
                <a:gd name="connsiteX39" fmla="*/ 4514208 w 8543357"/>
                <a:gd name="connsiteY39" fmla="*/ 955106 h 2608811"/>
                <a:gd name="connsiteX40" fmla="*/ 4761218 w 8543357"/>
                <a:gd name="connsiteY40" fmla="*/ 208991 h 2608811"/>
                <a:gd name="connsiteX41" fmla="*/ 4598295 w 8543357"/>
                <a:gd name="connsiteY41" fmla="*/ 211751 h 2608811"/>
                <a:gd name="connsiteX42" fmla="*/ 4598295 w 8543357"/>
                <a:gd name="connsiteY42" fmla="*/ 955106 h 2608811"/>
                <a:gd name="connsiteX43" fmla="*/ 6399147 w 8543357"/>
                <a:gd name="connsiteY43" fmla="*/ 955106 h 2608811"/>
                <a:gd name="connsiteX44" fmla="*/ 6399147 w 8543357"/>
                <a:gd name="connsiteY44" fmla="*/ 356596 h 2608811"/>
                <a:gd name="connsiteX45" fmla="*/ 6353426 w 8543357"/>
                <a:gd name="connsiteY45" fmla="*/ 344022 h 2608811"/>
                <a:gd name="connsiteX46" fmla="*/ 4761218 w 8543357"/>
                <a:gd name="connsiteY46" fmla="*/ 208991 h 2608811"/>
                <a:gd name="connsiteX47" fmla="*/ 4770242 w 8543357"/>
                <a:gd name="connsiteY47" fmla="*/ 2 h 2608811"/>
                <a:gd name="connsiteX48" fmla="*/ 7534317 w 8543357"/>
                <a:gd name="connsiteY48" fmla="*/ 681821 h 2608811"/>
                <a:gd name="connsiteX49" fmla="*/ 7688476 w 8543357"/>
                <a:gd name="connsiteY49" fmla="*/ 737879 h 2608811"/>
                <a:gd name="connsiteX50" fmla="*/ 8192996 w 8543357"/>
                <a:gd name="connsiteY50" fmla="*/ 737879 h 2608811"/>
                <a:gd name="connsiteX51" fmla="*/ 8305111 w 8543357"/>
                <a:gd name="connsiteY51" fmla="*/ 849994 h 2608811"/>
                <a:gd name="connsiteX52" fmla="*/ 8305111 w 8543357"/>
                <a:gd name="connsiteY52" fmla="*/ 1557727 h 2608811"/>
                <a:gd name="connsiteX53" fmla="*/ 8543357 w 8543357"/>
                <a:gd name="connsiteY53" fmla="*/ 1767944 h 2608811"/>
                <a:gd name="connsiteX54" fmla="*/ 8543357 w 8543357"/>
                <a:gd name="connsiteY54" fmla="*/ 2370565 h 2608811"/>
                <a:gd name="connsiteX55" fmla="*/ 7975776 w 8543357"/>
                <a:gd name="connsiteY55" fmla="*/ 2608811 h 2608811"/>
                <a:gd name="connsiteX56" fmla="*/ 7625415 w 8543357"/>
                <a:gd name="connsiteY56" fmla="*/ 2608811 h 2608811"/>
                <a:gd name="connsiteX57" fmla="*/ 6917682 w 8543357"/>
                <a:gd name="connsiteY57" fmla="*/ 1901078 h 2608811"/>
                <a:gd name="connsiteX58" fmla="*/ 6209949 w 8543357"/>
                <a:gd name="connsiteY58" fmla="*/ 2608811 h 2608811"/>
                <a:gd name="connsiteX59" fmla="*/ 2299928 w 8543357"/>
                <a:gd name="connsiteY59" fmla="*/ 2608811 h 2608811"/>
                <a:gd name="connsiteX60" fmla="*/ 2299928 w 8543357"/>
                <a:gd name="connsiteY60" fmla="*/ 2594796 h 2608811"/>
                <a:gd name="connsiteX61" fmla="*/ 1592193 w 8543357"/>
                <a:gd name="connsiteY61" fmla="*/ 1887063 h 2608811"/>
                <a:gd name="connsiteX62" fmla="*/ 884460 w 8543357"/>
                <a:gd name="connsiteY62" fmla="*/ 2594796 h 2608811"/>
                <a:gd name="connsiteX63" fmla="*/ 884460 w 8543357"/>
                <a:gd name="connsiteY63" fmla="*/ 2608811 h 2608811"/>
                <a:gd name="connsiteX64" fmla="*/ 225789 w 8543357"/>
                <a:gd name="connsiteY64" fmla="*/ 2608811 h 2608811"/>
                <a:gd name="connsiteX65" fmla="*/ 1558 w 8543357"/>
                <a:gd name="connsiteY65" fmla="*/ 2391583 h 2608811"/>
                <a:gd name="connsiteX66" fmla="*/ 1558 w 8543357"/>
                <a:gd name="connsiteY66" fmla="*/ 1774948 h 2608811"/>
                <a:gd name="connsiteX67" fmla="*/ 506078 w 8543357"/>
                <a:gd name="connsiteY67" fmla="*/ 1333496 h 2608811"/>
                <a:gd name="connsiteX68" fmla="*/ 1991609 w 8543357"/>
                <a:gd name="connsiteY68" fmla="*/ 990139 h 2608811"/>
                <a:gd name="connsiteX69" fmla="*/ 2306931 w 8543357"/>
                <a:gd name="connsiteY69" fmla="*/ 786933 h 2608811"/>
                <a:gd name="connsiteX70" fmla="*/ 4268952 w 8543357"/>
                <a:gd name="connsiteY70" fmla="*/ 2124 h 2608811"/>
                <a:gd name="connsiteX71" fmla="*/ 4770242 w 8543357"/>
                <a:gd name="connsiteY71" fmla="*/ 2 h 2608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8543357" h="2608811">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grpFill/>
            <a:ln w="9525" cap="flat">
              <a:noFill/>
              <a:prstDash val="solid"/>
              <a:miter/>
            </a:ln>
          </p:spPr>
          <p:txBody>
            <a:bodyPr rtlCol="0" anchor="ctr"/>
            <a:lstStyle/>
            <a:p>
              <a:endParaRPr lang="en-US"/>
            </a:p>
          </p:txBody>
        </p:sp>
        <p:sp>
          <p:nvSpPr>
            <p:cNvPr id="22" name="Freeform: Shape 316">
              <a:extLst>
                <a:ext uri="{FF2B5EF4-FFF2-40B4-BE49-F238E27FC236}">
                  <a16:creationId xmlns:a16="http://schemas.microsoft.com/office/drawing/2014/main" id="{325DDEB1-DFDE-46A0-A0DC-FDB51074AB49}"/>
                </a:ext>
              </a:extLst>
            </p:cNvPr>
            <p:cNvSpPr/>
            <p:nvPr/>
          </p:nvSpPr>
          <p:spPr>
            <a:xfrm>
              <a:off x="113572" y="3679475"/>
              <a:ext cx="2324346" cy="364054"/>
            </a:xfrm>
            <a:custGeom>
              <a:avLst/>
              <a:gdLst>
                <a:gd name="connsiteX0" fmla="*/ 2123188 w 2324346"/>
                <a:gd name="connsiteY0" fmla="*/ 127749 h 364054"/>
                <a:gd name="connsiteX1" fmla="*/ 2067056 w 2324346"/>
                <a:gd name="connsiteY1" fmla="*/ 183881 h 364054"/>
                <a:gd name="connsiteX2" fmla="*/ 2123188 w 2324346"/>
                <a:gd name="connsiteY2" fmla="*/ 240013 h 364054"/>
                <a:gd name="connsiteX3" fmla="*/ 2179320 w 2324346"/>
                <a:gd name="connsiteY3" fmla="*/ 183881 h 364054"/>
                <a:gd name="connsiteX4" fmla="*/ 2123188 w 2324346"/>
                <a:gd name="connsiteY4" fmla="*/ 127749 h 364054"/>
                <a:gd name="connsiteX5" fmla="*/ 1803836 w 2324346"/>
                <a:gd name="connsiteY5" fmla="*/ 127749 h 364054"/>
                <a:gd name="connsiteX6" fmla="*/ 1747704 w 2324346"/>
                <a:gd name="connsiteY6" fmla="*/ 183881 h 364054"/>
                <a:gd name="connsiteX7" fmla="*/ 1803836 w 2324346"/>
                <a:gd name="connsiteY7" fmla="*/ 240013 h 364054"/>
                <a:gd name="connsiteX8" fmla="*/ 1859968 w 2324346"/>
                <a:gd name="connsiteY8" fmla="*/ 183881 h 364054"/>
                <a:gd name="connsiteX9" fmla="*/ 1803836 w 2324346"/>
                <a:gd name="connsiteY9" fmla="*/ 127749 h 364054"/>
                <a:gd name="connsiteX10" fmla="*/ 1484484 w 2324346"/>
                <a:gd name="connsiteY10" fmla="*/ 127749 h 364054"/>
                <a:gd name="connsiteX11" fmla="*/ 1428352 w 2324346"/>
                <a:gd name="connsiteY11" fmla="*/ 183881 h 364054"/>
                <a:gd name="connsiteX12" fmla="*/ 1484484 w 2324346"/>
                <a:gd name="connsiteY12" fmla="*/ 240013 h 364054"/>
                <a:gd name="connsiteX13" fmla="*/ 1540616 w 2324346"/>
                <a:gd name="connsiteY13" fmla="*/ 183881 h 364054"/>
                <a:gd name="connsiteX14" fmla="*/ 1484484 w 2324346"/>
                <a:gd name="connsiteY14" fmla="*/ 127749 h 364054"/>
                <a:gd name="connsiteX15" fmla="*/ 1165131 w 2324346"/>
                <a:gd name="connsiteY15" fmla="*/ 127749 h 364054"/>
                <a:gd name="connsiteX16" fmla="*/ 1108999 w 2324346"/>
                <a:gd name="connsiteY16" fmla="*/ 183881 h 364054"/>
                <a:gd name="connsiteX17" fmla="*/ 1165131 w 2324346"/>
                <a:gd name="connsiteY17" fmla="*/ 240013 h 364054"/>
                <a:gd name="connsiteX18" fmla="*/ 1221263 w 2324346"/>
                <a:gd name="connsiteY18" fmla="*/ 183881 h 364054"/>
                <a:gd name="connsiteX19" fmla="*/ 1165131 w 2324346"/>
                <a:gd name="connsiteY19" fmla="*/ 127749 h 364054"/>
                <a:gd name="connsiteX20" fmla="*/ 845779 w 2324346"/>
                <a:gd name="connsiteY20" fmla="*/ 127749 h 364054"/>
                <a:gd name="connsiteX21" fmla="*/ 789647 w 2324346"/>
                <a:gd name="connsiteY21" fmla="*/ 183881 h 364054"/>
                <a:gd name="connsiteX22" fmla="*/ 845779 w 2324346"/>
                <a:gd name="connsiteY22" fmla="*/ 240013 h 364054"/>
                <a:gd name="connsiteX23" fmla="*/ 901911 w 2324346"/>
                <a:gd name="connsiteY23" fmla="*/ 183881 h 364054"/>
                <a:gd name="connsiteX24" fmla="*/ 845779 w 2324346"/>
                <a:gd name="connsiteY24" fmla="*/ 127749 h 364054"/>
                <a:gd name="connsiteX25" fmla="*/ 526427 w 2324346"/>
                <a:gd name="connsiteY25" fmla="*/ 127749 h 364054"/>
                <a:gd name="connsiteX26" fmla="*/ 470295 w 2324346"/>
                <a:gd name="connsiteY26" fmla="*/ 183881 h 364054"/>
                <a:gd name="connsiteX27" fmla="*/ 526427 w 2324346"/>
                <a:gd name="connsiteY27" fmla="*/ 240013 h 364054"/>
                <a:gd name="connsiteX28" fmla="*/ 582559 w 2324346"/>
                <a:gd name="connsiteY28" fmla="*/ 183881 h 364054"/>
                <a:gd name="connsiteX29" fmla="*/ 526427 w 2324346"/>
                <a:gd name="connsiteY29" fmla="*/ 127749 h 364054"/>
                <a:gd name="connsiteX30" fmla="*/ 207075 w 2324346"/>
                <a:gd name="connsiteY30" fmla="*/ 127749 h 364054"/>
                <a:gd name="connsiteX31" fmla="*/ 150943 w 2324346"/>
                <a:gd name="connsiteY31" fmla="*/ 183881 h 364054"/>
                <a:gd name="connsiteX32" fmla="*/ 207075 w 2324346"/>
                <a:gd name="connsiteY32" fmla="*/ 240013 h 364054"/>
                <a:gd name="connsiteX33" fmla="*/ 263207 w 2324346"/>
                <a:gd name="connsiteY33" fmla="*/ 183881 h 364054"/>
                <a:gd name="connsiteX34" fmla="*/ 207075 w 2324346"/>
                <a:gd name="connsiteY34" fmla="*/ 127749 h 364054"/>
                <a:gd name="connsiteX35" fmla="*/ 2123188 w 2324346"/>
                <a:gd name="connsiteY35" fmla="*/ 71617 h 364054"/>
                <a:gd name="connsiteX36" fmla="*/ 2235452 w 2324346"/>
                <a:gd name="connsiteY36" fmla="*/ 183881 h 364054"/>
                <a:gd name="connsiteX37" fmla="*/ 2123188 w 2324346"/>
                <a:gd name="connsiteY37" fmla="*/ 296145 h 364054"/>
                <a:gd name="connsiteX38" fmla="*/ 2010924 w 2324346"/>
                <a:gd name="connsiteY38" fmla="*/ 183881 h 364054"/>
                <a:gd name="connsiteX39" fmla="*/ 2123188 w 2324346"/>
                <a:gd name="connsiteY39" fmla="*/ 71617 h 364054"/>
                <a:gd name="connsiteX40" fmla="*/ 1803836 w 2324346"/>
                <a:gd name="connsiteY40" fmla="*/ 71617 h 364054"/>
                <a:gd name="connsiteX41" fmla="*/ 1916100 w 2324346"/>
                <a:gd name="connsiteY41" fmla="*/ 183881 h 364054"/>
                <a:gd name="connsiteX42" fmla="*/ 1803836 w 2324346"/>
                <a:gd name="connsiteY42" fmla="*/ 296145 h 364054"/>
                <a:gd name="connsiteX43" fmla="*/ 1691572 w 2324346"/>
                <a:gd name="connsiteY43" fmla="*/ 183881 h 364054"/>
                <a:gd name="connsiteX44" fmla="*/ 1803836 w 2324346"/>
                <a:gd name="connsiteY44" fmla="*/ 71617 h 364054"/>
                <a:gd name="connsiteX45" fmla="*/ 1484484 w 2324346"/>
                <a:gd name="connsiteY45" fmla="*/ 71617 h 364054"/>
                <a:gd name="connsiteX46" fmla="*/ 1596748 w 2324346"/>
                <a:gd name="connsiteY46" fmla="*/ 183881 h 364054"/>
                <a:gd name="connsiteX47" fmla="*/ 1484484 w 2324346"/>
                <a:gd name="connsiteY47" fmla="*/ 296145 h 364054"/>
                <a:gd name="connsiteX48" fmla="*/ 1372220 w 2324346"/>
                <a:gd name="connsiteY48" fmla="*/ 183881 h 364054"/>
                <a:gd name="connsiteX49" fmla="*/ 1484484 w 2324346"/>
                <a:gd name="connsiteY49" fmla="*/ 71617 h 364054"/>
                <a:gd name="connsiteX50" fmla="*/ 1165131 w 2324346"/>
                <a:gd name="connsiteY50" fmla="*/ 71617 h 364054"/>
                <a:gd name="connsiteX51" fmla="*/ 1277395 w 2324346"/>
                <a:gd name="connsiteY51" fmla="*/ 183881 h 364054"/>
                <a:gd name="connsiteX52" fmla="*/ 1165131 w 2324346"/>
                <a:gd name="connsiteY52" fmla="*/ 296145 h 364054"/>
                <a:gd name="connsiteX53" fmla="*/ 1052867 w 2324346"/>
                <a:gd name="connsiteY53" fmla="*/ 183881 h 364054"/>
                <a:gd name="connsiteX54" fmla="*/ 1165131 w 2324346"/>
                <a:gd name="connsiteY54" fmla="*/ 71617 h 364054"/>
                <a:gd name="connsiteX55" fmla="*/ 845779 w 2324346"/>
                <a:gd name="connsiteY55" fmla="*/ 71617 h 364054"/>
                <a:gd name="connsiteX56" fmla="*/ 958043 w 2324346"/>
                <a:gd name="connsiteY56" fmla="*/ 183881 h 364054"/>
                <a:gd name="connsiteX57" fmla="*/ 845779 w 2324346"/>
                <a:gd name="connsiteY57" fmla="*/ 296145 h 364054"/>
                <a:gd name="connsiteX58" fmla="*/ 733515 w 2324346"/>
                <a:gd name="connsiteY58" fmla="*/ 183881 h 364054"/>
                <a:gd name="connsiteX59" fmla="*/ 845779 w 2324346"/>
                <a:gd name="connsiteY59" fmla="*/ 71617 h 364054"/>
                <a:gd name="connsiteX60" fmla="*/ 526427 w 2324346"/>
                <a:gd name="connsiteY60" fmla="*/ 71617 h 364054"/>
                <a:gd name="connsiteX61" fmla="*/ 638691 w 2324346"/>
                <a:gd name="connsiteY61" fmla="*/ 183881 h 364054"/>
                <a:gd name="connsiteX62" fmla="*/ 526427 w 2324346"/>
                <a:gd name="connsiteY62" fmla="*/ 296145 h 364054"/>
                <a:gd name="connsiteX63" fmla="*/ 414163 w 2324346"/>
                <a:gd name="connsiteY63" fmla="*/ 183881 h 364054"/>
                <a:gd name="connsiteX64" fmla="*/ 526427 w 2324346"/>
                <a:gd name="connsiteY64" fmla="*/ 71617 h 364054"/>
                <a:gd name="connsiteX65" fmla="*/ 207075 w 2324346"/>
                <a:gd name="connsiteY65" fmla="*/ 71617 h 364054"/>
                <a:gd name="connsiteX66" fmla="*/ 319339 w 2324346"/>
                <a:gd name="connsiteY66" fmla="*/ 183881 h 364054"/>
                <a:gd name="connsiteX67" fmla="*/ 207075 w 2324346"/>
                <a:gd name="connsiteY67" fmla="*/ 296145 h 364054"/>
                <a:gd name="connsiteX68" fmla="*/ 94811 w 2324346"/>
                <a:gd name="connsiteY68" fmla="*/ 183881 h 364054"/>
                <a:gd name="connsiteX69" fmla="*/ 207075 w 2324346"/>
                <a:gd name="connsiteY69" fmla="*/ 71617 h 364054"/>
                <a:gd name="connsiteX70" fmla="*/ 182844 w 2324346"/>
                <a:gd name="connsiteY70" fmla="*/ 45713 h 364054"/>
                <a:gd name="connsiteX71" fmla="*/ 46530 w 2324346"/>
                <a:gd name="connsiteY71" fmla="*/ 182027 h 364054"/>
                <a:gd name="connsiteX72" fmla="*/ 182844 w 2324346"/>
                <a:gd name="connsiteY72" fmla="*/ 318341 h 364054"/>
                <a:gd name="connsiteX73" fmla="*/ 2141502 w 2324346"/>
                <a:gd name="connsiteY73" fmla="*/ 318341 h 364054"/>
                <a:gd name="connsiteX74" fmla="*/ 2277816 w 2324346"/>
                <a:gd name="connsiteY74" fmla="*/ 182027 h 364054"/>
                <a:gd name="connsiteX75" fmla="*/ 2141502 w 2324346"/>
                <a:gd name="connsiteY75" fmla="*/ 45713 h 364054"/>
                <a:gd name="connsiteX76" fmla="*/ 182027 w 2324346"/>
                <a:gd name="connsiteY76" fmla="*/ 0 h 364054"/>
                <a:gd name="connsiteX77" fmla="*/ 2142319 w 2324346"/>
                <a:gd name="connsiteY77" fmla="*/ 0 h 364054"/>
                <a:gd name="connsiteX78" fmla="*/ 2324346 w 2324346"/>
                <a:gd name="connsiteY78" fmla="*/ 182027 h 364054"/>
                <a:gd name="connsiteX79" fmla="*/ 2142319 w 2324346"/>
                <a:gd name="connsiteY79" fmla="*/ 364054 h 364054"/>
                <a:gd name="connsiteX80" fmla="*/ 182027 w 2324346"/>
                <a:gd name="connsiteY80" fmla="*/ 364054 h 364054"/>
                <a:gd name="connsiteX81" fmla="*/ 0 w 2324346"/>
                <a:gd name="connsiteY81" fmla="*/ 182027 h 364054"/>
                <a:gd name="connsiteX82" fmla="*/ 182027 w 2324346"/>
                <a:gd name="connsiteY82" fmla="*/ 0 h 36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23" name="Group 22">
            <a:extLst>
              <a:ext uri="{FF2B5EF4-FFF2-40B4-BE49-F238E27FC236}">
                <a16:creationId xmlns:a16="http://schemas.microsoft.com/office/drawing/2014/main" id="{7128BFF9-239C-4083-BD4D-4589EA767948}"/>
              </a:ext>
            </a:extLst>
          </p:cNvPr>
          <p:cNvGrpSpPr/>
          <p:nvPr/>
        </p:nvGrpSpPr>
        <p:grpSpPr>
          <a:xfrm>
            <a:off x="1284263" y="2620249"/>
            <a:ext cx="1316008" cy="553103"/>
            <a:chOff x="113572" y="3059144"/>
            <a:chExt cx="2324346" cy="984385"/>
          </a:xfrm>
          <a:solidFill>
            <a:schemeClr val="accent2"/>
          </a:solidFill>
        </p:grpSpPr>
        <p:sp>
          <p:nvSpPr>
            <p:cNvPr id="24" name="Freeform: Shape 315">
              <a:extLst>
                <a:ext uri="{FF2B5EF4-FFF2-40B4-BE49-F238E27FC236}">
                  <a16:creationId xmlns:a16="http://schemas.microsoft.com/office/drawing/2014/main" id="{B32E7952-747B-4EE8-AB75-183B05DC8F60}"/>
                </a:ext>
              </a:extLst>
            </p:cNvPr>
            <p:cNvSpPr/>
            <p:nvPr/>
          </p:nvSpPr>
          <p:spPr>
            <a:xfrm>
              <a:off x="327442" y="3059144"/>
              <a:ext cx="1805774" cy="551413"/>
            </a:xfrm>
            <a:custGeom>
              <a:avLst/>
              <a:gdLst>
                <a:gd name="connsiteX0" fmla="*/ 64619 w 8543357"/>
                <a:gd name="connsiteY0" fmla="*/ 1683850 h 2608811"/>
                <a:gd name="connsiteX1" fmla="*/ 64619 w 8543357"/>
                <a:gd name="connsiteY1" fmla="*/ 1922096 h 2608811"/>
                <a:gd name="connsiteX2" fmla="*/ 148706 w 8543357"/>
                <a:gd name="connsiteY2" fmla="*/ 2006183 h 2608811"/>
                <a:gd name="connsiteX3" fmla="*/ 520093 w 8543357"/>
                <a:gd name="connsiteY3" fmla="*/ 2006183 h 2608811"/>
                <a:gd name="connsiteX4" fmla="*/ 562136 w 8543357"/>
                <a:gd name="connsiteY4" fmla="*/ 1978154 h 2608811"/>
                <a:gd name="connsiteX5" fmla="*/ 667241 w 8543357"/>
                <a:gd name="connsiteY5" fmla="*/ 1831006 h 2608811"/>
                <a:gd name="connsiteX6" fmla="*/ 625197 w 8543357"/>
                <a:gd name="connsiteY6" fmla="*/ 1683850 h 2608811"/>
                <a:gd name="connsiteX7" fmla="*/ 64619 w 8543357"/>
                <a:gd name="connsiteY7" fmla="*/ 1683850 h 2608811"/>
                <a:gd name="connsiteX8" fmla="*/ 4556251 w 8543357"/>
                <a:gd name="connsiteY8" fmla="*/ 1270428 h 2608811"/>
                <a:gd name="connsiteX9" fmla="*/ 4514208 w 8543357"/>
                <a:gd name="connsiteY9" fmla="*/ 1284443 h 2608811"/>
                <a:gd name="connsiteX10" fmla="*/ 4514208 w 8543357"/>
                <a:gd name="connsiteY10" fmla="*/ 2195382 h 2608811"/>
                <a:gd name="connsiteX11" fmla="*/ 4556251 w 8543357"/>
                <a:gd name="connsiteY11" fmla="*/ 2209396 h 2608811"/>
                <a:gd name="connsiteX12" fmla="*/ 4598295 w 8543357"/>
                <a:gd name="connsiteY12" fmla="*/ 2195382 h 2608811"/>
                <a:gd name="connsiteX13" fmla="*/ 4598295 w 8543357"/>
                <a:gd name="connsiteY13" fmla="*/ 1284443 h 2608811"/>
                <a:gd name="connsiteX14" fmla="*/ 4556251 w 8543357"/>
                <a:gd name="connsiteY14" fmla="*/ 1270428 h 2608811"/>
                <a:gd name="connsiteX15" fmla="*/ 8153579 w 8543357"/>
                <a:gd name="connsiteY15" fmla="*/ 1033056 h 2608811"/>
                <a:gd name="connsiteX16" fmla="*/ 8038838 w 8543357"/>
                <a:gd name="connsiteY16" fmla="*/ 1067215 h 2608811"/>
                <a:gd name="connsiteX17" fmla="*/ 7814607 w 8543357"/>
                <a:gd name="connsiteY17" fmla="*/ 1417576 h 2608811"/>
                <a:gd name="connsiteX18" fmla="*/ 7912708 w 8543357"/>
                <a:gd name="connsiteY18" fmla="*/ 1557721 h 2608811"/>
                <a:gd name="connsiteX19" fmla="*/ 8087884 w 8543357"/>
                <a:gd name="connsiteY19" fmla="*/ 1557721 h 2608811"/>
                <a:gd name="connsiteX20" fmla="*/ 8221025 w 8543357"/>
                <a:gd name="connsiteY20" fmla="*/ 1403562 h 2608811"/>
                <a:gd name="connsiteX21" fmla="*/ 8221025 w 8543357"/>
                <a:gd name="connsiteY21" fmla="*/ 1109258 h 2608811"/>
                <a:gd name="connsiteX22" fmla="*/ 8153579 w 8543357"/>
                <a:gd name="connsiteY22" fmla="*/ 1033056 h 2608811"/>
                <a:gd name="connsiteX23" fmla="*/ 2916554 w 8543357"/>
                <a:gd name="connsiteY23" fmla="*/ 587330 h 2608811"/>
                <a:gd name="connsiteX24" fmla="*/ 2866084 w 8543357"/>
                <a:gd name="connsiteY24" fmla="*/ 616567 h 2608811"/>
                <a:gd name="connsiteX25" fmla="*/ 2580210 w 8543357"/>
                <a:gd name="connsiteY25" fmla="*/ 807951 h 2608811"/>
                <a:gd name="connsiteX26" fmla="*/ 2545176 w 8543357"/>
                <a:gd name="connsiteY26" fmla="*/ 955106 h 2608811"/>
                <a:gd name="connsiteX27" fmla="*/ 2916554 w 8543357"/>
                <a:gd name="connsiteY27" fmla="*/ 955106 h 2608811"/>
                <a:gd name="connsiteX28" fmla="*/ 6483234 w 8543357"/>
                <a:gd name="connsiteY28" fmla="*/ 379721 h 2608811"/>
                <a:gd name="connsiteX29" fmla="*/ 6483234 w 8543357"/>
                <a:gd name="connsiteY29" fmla="*/ 955106 h 2608811"/>
                <a:gd name="connsiteX30" fmla="*/ 7169941 w 8543357"/>
                <a:gd name="connsiteY30" fmla="*/ 955106 h 2608811"/>
                <a:gd name="connsiteX31" fmla="*/ 7120887 w 8543357"/>
                <a:gd name="connsiteY31" fmla="*/ 674818 h 2608811"/>
                <a:gd name="connsiteX32" fmla="*/ 6653454 w 8543357"/>
                <a:gd name="connsiteY32" fmla="*/ 426535 h 2608811"/>
                <a:gd name="connsiteX33" fmla="*/ 4514208 w 8543357"/>
                <a:gd name="connsiteY33" fmla="*/ 213698 h 2608811"/>
                <a:gd name="connsiteX34" fmla="*/ 4374787 w 8543357"/>
                <a:gd name="connsiteY34" fmla="*/ 218539 h 2608811"/>
                <a:gd name="connsiteX35" fmla="*/ 4226908 w 8543357"/>
                <a:gd name="connsiteY35" fmla="*/ 226355 h 2608811"/>
                <a:gd name="connsiteX36" fmla="*/ 3034107 w 8543357"/>
                <a:gd name="connsiteY36" fmla="*/ 519233 h 2608811"/>
                <a:gd name="connsiteX37" fmla="*/ 3000641 w 8543357"/>
                <a:gd name="connsiteY37" fmla="*/ 538620 h 2608811"/>
                <a:gd name="connsiteX38" fmla="*/ 3000641 w 8543357"/>
                <a:gd name="connsiteY38" fmla="*/ 955106 h 2608811"/>
                <a:gd name="connsiteX39" fmla="*/ 4514208 w 8543357"/>
                <a:gd name="connsiteY39" fmla="*/ 955106 h 2608811"/>
                <a:gd name="connsiteX40" fmla="*/ 4761218 w 8543357"/>
                <a:gd name="connsiteY40" fmla="*/ 208991 h 2608811"/>
                <a:gd name="connsiteX41" fmla="*/ 4598295 w 8543357"/>
                <a:gd name="connsiteY41" fmla="*/ 211751 h 2608811"/>
                <a:gd name="connsiteX42" fmla="*/ 4598295 w 8543357"/>
                <a:gd name="connsiteY42" fmla="*/ 955106 h 2608811"/>
                <a:gd name="connsiteX43" fmla="*/ 6399147 w 8543357"/>
                <a:gd name="connsiteY43" fmla="*/ 955106 h 2608811"/>
                <a:gd name="connsiteX44" fmla="*/ 6399147 w 8543357"/>
                <a:gd name="connsiteY44" fmla="*/ 356596 h 2608811"/>
                <a:gd name="connsiteX45" fmla="*/ 6353426 w 8543357"/>
                <a:gd name="connsiteY45" fmla="*/ 344022 h 2608811"/>
                <a:gd name="connsiteX46" fmla="*/ 4761218 w 8543357"/>
                <a:gd name="connsiteY46" fmla="*/ 208991 h 2608811"/>
                <a:gd name="connsiteX47" fmla="*/ 4770242 w 8543357"/>
                <a:gd name="connsiteY47" fmla="*/ 2 h 2608811"/>
                <a:gd name="connsiteX48" fmla="*/ 7534317 w 8543357"/>
                <a:gd name="connsiteY48" fmla="*/ 681821 h 2608811"/>
                <a:gd name="connsiteX49" fmla="*/ 7688476 w 8543357"/>
                <a:gd name="connsiteY49" fmla="*/ 737879 h 2608811"/>
                <a:gd name="connsiteX50" fmla="*/ 8192996 w 8543357"/>
                <a:gd name="connsiteY50" fmla="*/ 737879 h 2608811"/>
                <a:gd name="connsiteX51" fmla="*/ 8305111 w 8543357"/>
                <a:gd name="connsiteY51" fmla="*/ 849994 h 2608811"/>
                <a:gd name="connsiteX52" fmla="*/ 8305111 w 8543357"/>
                <a:gd name="connsiteY52" fmla="*/ 1557727 h 2608811"/>
                <a:gd name="connsiteX53" fmla="*/ 8543357 w 8543357"/>
                <a:gd name="connsiteY53" fmla="*/ 1767944 h 2608811"/>
                <a:gd name="connsiteX54" fmla="*/ 8543357 w 8543357"/>
                <a:gd name="connsiteY54" fmla="*/ 2370565 h 2608811"/>
                <a:gd name="connsiteX55" fmla="*/ 7975776 w 8543357"/>
                <a:gd name="connsiteY55" fmla="*/ 2608811 h 2608811"/>
                <a:gd name="connsiteX56" fmla="*/ 7625415 w 8543357"/>
                <a:gd name="connsiteY56" fmla="*/ 2608811 h 2608811"/>
                <a:gd name="connsiteX57" fmla="*/ 6917682 w 8543357"/>
                <a:gd name="connsiteY57" fmla="*/ 1901078 h 2608811"/>
                <a:gd name="connsiteX58" fmla="*/ 6209949 w 8543357"/>
                <a:gd name="connsiteY58" fmla="*/ 2608811 h 2608811"/>
                <a:gd name="connsiteX59" fmla="*/ 2299928 w 8543357"/>
                <a:gd name="connsiteY59" fmla="*/ 2608811 h 2608811"/>
                <a:gd name="connsiteX60" fmla="*/ 2299928 w 8543357"/>
                <a:gd name="connsiteY60" fmla="*/ 2594796 h 2608811"/>
                <a:gd name="connsiteX61" fmla="*/ 1592193 w 8543357"/>
                <a:gd name="connsiteY61" fmla="*/ 1887063 h 2608811"/>
                <a:gd name="connsiteX62" fmla="*/ 884460 w 8543357"/>
                <a:gd name="connsiteY62" fmla="*/ 2594796 h 2608811"/>
                <a:gd name="connsiteX63" fmla="*/ 884460 w 8543357"/>
                <a:gd name="connsiteY63" fmla="*/ 2608811 h 2608811"/>
                <a:gd name="connsiteX64" fmla="*/ 225789 w 8543357"/>
                <a:gd name="connsiteY64" fmla="*/ 2608811 h 2608811"/>
                <a:gd name="connsiteX65" fmla="*/ 1558 w 8543357"/>
                <a:gd name="connsiteY65" fmla="*/ 2391583 h 2608811"/>
                <a:gd name="connsiteX66" fmla="*/ 1558 w 8543357"/>
                <a:gd name="connsiteY66" fmla="*/ 1774948 h 2608811"/>
                <a:gd name="connsiteX67" fmla="*/ 506078 w 8543357"/>
                <a:gd name="connsiteY67" fmla="*/ 1333496 h 2608811"/>
                <a:gd name="connsiteX68" fmla="*/ 1991609 w 8543357"/>
                <a:gd name="connsiteY68" fmla="*/ 990139 h 2608811"/>
                <a:gd name="connsiteX69" fmla="*/ 2306931 w 8543357"/>
                <a:gd name="connsiteY69" fmla="*/ 786933 h 2608811"/>
                <a:gd name="connsiteX70" fmla="*/ 4268952 w 8543357"/>
                <a:gd name="connsiteY70" fmla="*/ 2124 h 2608811"/>
                <a:gd name="connsiteX71" fmla="*/ 4770242 w 8543357"/>
                <a:gd name="connsiteY71" fmla="*/ 2 h 2608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8543357" h="2608811">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grpFill/>
            <a:ln w="9525" cap="flat">
              <a:noFill/>
              <a:prstDash val="solid"/>
              <a:miter/>
            </a:ln>
          </p:spPr>
          <p:txBody>
            <a:bodyPr rtlCol="0" anchor="ctr"/>
            <a:lstStyle/>
            <a:p>
              <a:endParaRPr lang="en-US"/>
            </a:p>
          </p:txBody>
        </p:sp>
        <p:sp>
          <p:nvSpPr>
            <p:cNvPr id="25" name="Freeform: Shape 316">
              <a:extLst>
                <a:ext uri="{FF2B5EF4-FFF2-40B4-BE49-F238E27FC236}">
                  <a16:creationId xmlns:a16="http://schemas.microsoft.com/office/drawing/2014/main" id="{325DDEB1-DFDE-46A0-A0DC-FDB51074AB49}"/>
                </a:ext>
              </a:extLst>
            </p:cNvPr>
            <p:cNvSpPr/>
            <p:nvPr/>
          </p:nvSpPr>
          <p:spPr>
            <a:xfrm>
              <a:off x="113572" y="3679475"/>
              <a:ext cx="2324346" cy="364054"/>
            </a:xfrm>
            <a:custGeom>
              <a:avLst/>
              <a:gdLst>
                <a:gd name="connsiteX0" fmla="*/ 2123188 w 2324346"/>
                <a:gd name="connsiteY0" fmla="*/ 127749 h 364054"/>
                <a:gd name="connsiteX1" fmla="*/ 2067056 w 2324346"/>
                <a:gd name="connsiteY1" fmla="*/ 183881 h 364054"/>
                <a:gd name="connsiteX2" fmla="*/ 2123188 w 2324346"/>
                <a:gd name="connsiteY2" fmla="*/ 240013 h 364054"/>
                <a:gd name="connsiteX3" fmla="*/ 2179320 w 2324346"/>
                <a:gd name="connsiteY3" fmla="*/ 183881 h 364054"/>
                <a:gd name="connsiteX4" fmla="*/ 2123188 w 2324346"/>
                <a:gd name="connsiteY4" fmla="*/ 127749 h 364054"/>
                <a:gd name="connsiteX5" fmla="*/ 1803836 w 2324346"/>
                <a:gd name="connsiteY5" fmla="*/ 127749 h 364054"/>
                <a:gd name="connsiteX6" fmla="*/ 1747704 w 2324346"/>
                <a:gd name="connsiteY6" fmla="*/ 183881 h 364054"/>
                <a:gd name="connsiteX7" fmla="*/ 1803836 w 2324346"/>
                <a:gd name="connsiteY7" fmla="*/ 240013 h 364054"/>
                <a:gd name="connsiteX8" fmla="*/ 1859968 w 2324346"/>
                <a:gd name="connsiteY8" fmla="*/ 183881 h 364054"/>
                <a:gd name="connsiteX9" fmla="*/ 1803836 w 2324346"/>
                <a:gd name="connsiteY9" fmla="*/ 127749 h 364054"/>
                <a:gd name="connsiteX10" fmla="*/ 1484484 w 2324346"/>
                <a:gd name="connsiteY10" fmla="*/ 127749 h 364054"/>
                <a:gd name="connsiteX11" fmla="*/ 1428352 w 2324346"/>
                <a:gd name="connsiteY11" fmla="*/ 183881 h 364054"/>
                <a:gd name="connsiteX12" fmla="*/ 1484484 w 2324346"/>
                <a:gd name="connsiteY12" fmla="*/ 240013 h 364054"/>
                <a:gd name="connsiteX13" fmla="*/ 1540616 w 2324346"/>
                <a:gd name="connsiteY13" fmla="*/ 183881 h 364054"/>
                <a:gd name="connsiteX14" fmla="*/ 1484484 w 2324346"/>
                <a:gd name="connsiteY14" fmla="*/ 127749 h 364054"/>
                <a:gd name="connsiteX15" fmla="*/ 1165131 w 2324346"/>
                <a:gd name="connsiteY15" fmla="*/ 127749 h 364054"/>
                <a:gd name="connsiteX16" fmla="*/ 1108999 w 2324346"/>
                <a:gd name="connsiteY16" fmla="*/ 183881 h 364054"/>
                <a:gd name="connsiteX17" fmla="*/ 1165131 w 2324346"/>
                <a:gd name="connsiteY17" fmla="*/ 240013 h 364054"/>
                <a:gd name="connsiteX18" fmla="*/ 1221263 w 2324346"/>
                <a:gd name="connsiteY18" fmla="*/ 183881 h 364054"/>
                <a:gd name="connsiteX19" fmla="*/ 1165131 w 2324346"/>
                <a:gd name="connsiteY19" fmla="*/ 127749 h 364054"/>
                <a:gd name="connsiteX20" fmla="*/ 845779 w 2324346"/>
                <a:gd name="connsiteY20" fmla="*/ 127749 h 364054"/>
                <a:gd name="connsiteX21" fmla="*/ 789647 w 2324346"/>
                <a:gd name="connsiteY21" fmla="*/ 183881 h 364054"/>
                <a:gd name="connsiteX22" fmla="*/ 845779 w 2324346"/>
                <a:gd name="connsiteY22" fmla="*/ 240013 h 364054"/>
                <a:gd name="connsiteX23" fmla="*/ 901911 w 2324346"/>
                <a:gd name="connsiteY23" fmla="*/ 183881 h 364054"/>
                <a:gd name="connsiteX24" fmla="*/ 845779 w 2324346"/>
                <a:gd name="connsiteY24" fmla="*/ 127749 h 364054"/>
                <a:gd name="connsiteX25" fmla="*/ 526427 w 2324346"/>
                <a:gd name="connsiteY25" fmla="*/ 127749 h 364054"/>
                <a:gd name="connsiteX26" fmla="*/ 470295 w 2324346"/>
                <a:gd name="connsiteY26" fmla="*/ 183881 h 364054"/>
                <a:gd name="connsiteX27" fmla="*/ 526427 w 2324346"/>
                <a:gd name="connsiteY27" fmla="*/ 240013 h 364054"/>
                <a:gd name="connsiteX28" fmla="*/ 582559 w 2324346"/>
                <a:gd name="connsiteY28" fmla="*/ 183881 h 364054"/>
                <a:gd name="connsiteX29" fmla="*/ 526427 w 2324346"/>
                <a:gd name="connsiteY29" fmla="*/ 127749 h 364054"/>
                <a:gd name="connsiteX30" fmla="*/ 207075 w 2324346"/>
                <a:gd name="connsiteY30" fmla="*/ 127749 h 364054"/>
                <a:gd name="connsiteX31" fmla="*/ 150943 w 2324346"/>
                <a:gd name="connsiteY31" fmla="*/ 183881 h 364054"/>
                <a:gd name="connsiteX32" fmla="*/ 207075 w 2324346"/>
                <a:gd name="connsiteY32" fmla="*/ 240013 h 364054"/>
                <a:gd name="connsiteX33" fmla="*/ 263207 w 2324346"/>
                <a:gd name="connsiteY33" fmla="*/ 183881 h 364054"/>
                <a:gd name="connsiteX34" fmla="*/ 207075 w 2324346"/>
                <a:gd name="connsiteY34" fmla="*/ 127749 h 364054"/>
                <a:gd name="connsiteX35" fmla="*/ 2123188 w 2324346"/>
                <a:gd name="connsiteY35" fmla="*/ 71617 h 364054"/>
                <a:gd name="connsiteX36" fmla="*/ 2235452 w 2324346"/>
                <a:gd name="connsiteY36" fmla="*/ 183881 h 364054"/>
                <a:gd name="connsiteX37" fmla="*/ 2123188 w 2324346"/>
                <a:gd name="connsiteY37" fmla="*/ 296145 h 364054"/>
                <a:gd name="connsiteX38" fmla="*/ 2010924 w 2324346"/>
                <a:gd name="connsiteY38" fmla="*/ 183881 h 364054"/>
                <a:gd name="connsiteX39" fmla="*/ 2123188 w 2324346"/>
                <a:gd name="connsiteY39" fmla="*/ 71617 h 364054"/>
                <a:gd name="connsiteX40" fmla="*/ 1803836 w 2324346"/>
                <a:gd name="connsiteY40" fmla="*/ 71617 h 364054"/>
                <a:gd name="connsiteX41" fmla="*/ 1916100 w 2324346"/>
                <a:gd name="connsiteY41" fmla="*/ 183881 h 364054"/>
                <a:gd name="connsiteX42" fmla="*/ 1803836 w 2324346"/>
                <a:gd name="connsiteY42" fmla="*/ 296145 h 364054"/>
                <a:gd name="connsiteX43" fmla="*/ 1691572 w 2324346"/>
                <a:gd name="connsiteY43" fmla="*/ 183881 h 364054"/>
                <a:gd name="connsiteX44" fmla="*/ 1803836 w 2324346"/>
                <a:gd name="connsiteY44" fmla="*/ 71617 h 364054"/>
                <a:gd name="connsiteX45" fmla="*/ 1484484 w 2324346"/>
                <a:gd name="connsiteY45" fmla="*/ 71617 h 364054"/>
                <a:gd name="connsiteX46" fmla="*/ 1596748 w 2324346"/>
                <a:gd name="connsiteY46" fmla="*/ 183881 h 364054"/>
                <a:gd name="connsiteX47" fmla="*/ 1484484 w 2324346"/>
                <a:gd name="connsiteY47" fmla="*/ 296145 h 364054"/>
                <a:gd name="connsiteX48" fmla="*/ 1372220 w 2324346"/>
                <a:gd name="connsiteY48" fmla="*/ 183881 h 364054"/>
                <a:gd name="connsiteX49" fmla="*/ 1484484 w 2324346"/>
                <a:gd name="connsiteY49" fmla="*/ 71617 h 364054"/>
                <a:gd name="connsiteX50" fmla="*/ 1165131 w 2324346"/>
                <a:gd name="connsiteY50" fmla="*/ 71617 h 364054"/>
                <a:gd name="connsiteX51" fmla="*/ 1277395 w 2324346"/>
                <a:gd name="connsiteY51" fmla="*/ 183881 h 364054"/>
                <a:gd name="connsiteX52" fmla="*/ 1165131 w 2324346"/>
                <a:gd name="connsiteY52" fmla="*/ 296145 h 364054"/>
                <a:gd name="connsiteX53" fmla="*/ 1052867 w 2324346"/>
                <a:gd name="connsiteY53" fmla="*/ 183881 h 364054"/>
                <a:gd name="connsiteX54" fmla="*/ 1165131 w 2324346"/>
                <a:gd name="connsiteY54" fmla="*/ 71617 h 364054"/>
                <a:gd name="connsiteX55" fmla="*/ 845779 w 2324346"/>
                <a:gd name="connsiteY55" fmla="*/ 71617 h 364054"/>
                <a:gd name="connsiteX56" fmla="*/ 958043 w 2324346"/>
                <a:gd name="connsiteY56" fmla="*/ 183881 h 364054"/>
                <a:gd name="connsiteX57" fmla="*/ 845779 w 2324346"/>
                <a:gd name="connsiteY57" fmla="*/ 296145 h 364054"/>
                <a:gd name="connsiteX58" fmla="*/ 733515 w 2324346"/>
                <a:gd name="connsiteY58" fmla="*/ 183881 h 364054"/>
                <a:gd name="connsiteX59" fmla="*/ 845779 w 2324346"/>
                <a:gd name="connsiteY59" fmla="*/ 71617 h 364054"/>
                <a:gd name="connsiteX60" fmla="*/ 526427 w 2324346"/>
                <a:gd name="connsiteY60" fmla="*/ 71617 h 364054"/>
                <a:gd name="connsiteX61" fmla="*/ 638691 w 2324346"/>
                <a:gd name="connsiteY61" fmla="*/ 183881 h 364054"/>
                <a:gd name="connsiteX62" fmla="*/ 526427 w 2324346"/>
                <a:gd name="connsiteY62" fmla="*/ 296145 h 364054"/>
                <a:gd name="connsiteX63" fmla="*/ 414163 w 2324346"/>
                <a:gd name="connsiteY63" fmla="*/ 183881 h 364054"/>
                <a:gd name="connsiteX64" fmla="*/ 526427 w 2324346"/>
                <a:gd name="connsiteY64" fmla="*/ 71617 h 364054"/>
                <a:gd name="connsiteX65" fmla="*/ 207075 w 2324346"/>
                <a:gd name="connsiteY65" fmla="*/ 71617 h 364054"/>
                <a:gd name="connsiteX66" fmla="*/ 319339 w 2324346"/>
                <a:gd name="connsiteY66" fmla="*/ 183881 h 364054"/>
                <a:gd name="connsiteX67" fmla="*/ 207075 w 2324346"/>
                <a:gd name="connsiteY67" fmla="*/ 296145 h 364054"/>
                <a:gd name="connsiteX68" fmla="*/ 94811 w 2324346"/>
                <a:gd name="connsiteY68" fmla="*/ 183881 h 364054"/>
                <a:gd name="connsiteX69" fmla="*/ 207075 w 2324346"/>
                <a:gd name="connsiteY69" fmla="*/ 71617 h 364054"/>
                <a:gd name="connsiteX70" fmla="*/ 182844 w 2324346"/>
                <a:gd name="connsiteY70" fmla="*/ 45713 h 364054"/>
                <a:gd name="connsiteX71" fmla="*/ 46530 w 2324346"/>
                <a:gd name="connsiteY71" fmla="*/ 182027 h 364054"/>
                <a:gd name="connsiteX72" fmla="*/ 182844 w 2324346"/>
                <a:gd name="connsiteY72" fmla="*/ 318341 h 364054"/>
                <a:gd name="connsiteX73" fmla="*/ 2141502 w 2324346"/>
                <a:gd name="connsiteY73" fmla="*/ 318341 h 364054"/>
                <a:gd name="connsiteX74" fmla="*/ 2277816 w 2324346"/>
                <a:gd name="connsiteY74" fmla="*/ 182027 h 364054"/>
                <a:gd name="connsiteX75" fmla="*/ 2141502 w 2324346"/>
                <a:gd name="connsiteY75" fmla="*/ 45713 h 364054"/>
                <a:gd name="connsiteX76" fmla="*/ 182027 w 2324346"/>
                <a:gd name="connsiteY76" fmla="*/ 0 h 364054"/>
                <a:gd name="connsiteX77" fmla="*/ 2142319 w 2324346"/>
                <a:gd name="connsiteY77" fmla="*/ 0 h 364054"/>
                <a:gd name="connsiteX78" fmla="*/ 2324346 w 2324346"/>
                <a:gd name="connsiteY78" fmla="*/ 182027 h 364054"/>
                <a:gd name="connsiteX79" fmla="*/ 2142319 w 2324346"/>
                <a:gd name="connsiteY79" fmla="*/ 364054 h 364054"/>
                <a:gd name="connsiteX80" fmla="*/ 182027 w 2324346"/>
                <a:gd name="connsiteY80" fmla="*/ 364054 h 364054"/>
                <a:gd name="connsiteX81" fmla="*/ 0 w 2324346"/>
                <a:gd name="connsiteY81" fmla="*/ 182027 h 364054"/>
                <a:gd name="connsiteX82" fmla="*/ 182027 w 2324346"/>
                <a:gd name="connsiteY82" fmla="*/ 0 h 36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sp>
        <p:nvSpPr>
          <p:cNvPr id="26" name="Rounded Rectangle 25">
            <a:extLst>
              <a:ext uri="{FF2B5EF4-FFF2-40B4-BE49-F238E27FC236}">
                <a16:creationId xmlns:a16="http://schemas.microsoft.com/office/drawing/2014/main" id="{56E21792-AAE9-4DF9-8132-67ABF3F28151}"/>
              </a:ext>
            </a:extLst>
          </p:cNvPr>
          <p:cNvSpPr/>
          <p:nvPr/>
        </p:nvSpPr>
        <p:spPr>
          <a:xfrm>
            <a:off x="9143890" y="4741094"/>
            <a:ext cx="941735" cy="690143"/>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Rounded Rectangle 25">
            <a:extLst>
              <a:ext uri="{FF2B5EF4-FFF2-40B4-BE49-F238E27FC236}">
                <a16:creationId xmlns:a16="http://schemas.microsoft.com/office/drawing/2014/main" id="{56E21792-AAE9-4DF9-8132-67ABF3F28151}"/>
              </a:ext>
            </a:extLst>
          </p:cNvPr>
          <p:cNvSpPr/>
          <p:nvPr/>
        </p:nvSpPr>
        <p:spPr>
          <a:xfrm>
            <a:off x="8936797" y="668996"/>
            <a:ext cx="941735" cy="690143"/>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8" name="TextBox 27">
            <a:extLst>
              <a:ext uri="{FF2B5EF4-FFF2-40B4-BE49-F238E27FC236}">
                <a16:creationId xmlns:a16="http://schemas.microsoft.com/office/drawing/2014/main" id="{A2082AFE-5E5B-420A-BC9F-792C8552A25E}"/>
              </a:ext>
            </a:extLst>
          </p:cNvPr>
          <p:cNvSpPr txBox="1"/>
          <p:nvPr/>
        </p:nvSpPr>
        <p:spPr>
          <a:xfrm>
            <a:off x="4642917" y="1952960"/>
            <a:ext cx="3311676" cy="2492990"/>
          </a:xfrm>
          <a:prstGeom prst="rect">
            <a:avLst/>
          </a:prstGeom>
          <a:noFill/>
        </p:spPr>
        <p:txBody>
          <a:bodyPr wrap="square" rtlCol="0">
            <a:spAutoFit/>
          </a:bodyPr>
          <a:lstStyle/>
          <a:p>
            <a:pPr algn="ctr"/>
            <a:endParaRPr lang="en-US" altLang="ko-KR" sz="3200" b="1" dirty="0">
              <a:cs typeface="Arial" pitchFamily="34" charset="0"/>
            </a:endParaRPr>
          </a:p>
          <a:p>
            <a:pPr algn="ctr"/>
            <a:endParaRPr lang="en-US" altLang="ko-KR" sz="2800" b="1" dirty="0">
              <a:solidFill>
                <a:schemeClr val="bg1"/>
              </a:solidFill>
              <a:latin typeface="Bodoni MT" panose="02070603080606020203" pitchFamily="18" charset="0"/>
              <a:cs typeface="Arial" pitchFamily="34" charset="0"/>
            </a:endParaRPr>
          </a:p>
          <a:p>
            <a:pPr algn="ctr"/>
            <a:r>
              <a:rPr lang="en-US" altLang="ko-KR" sz="3200" b="1" dirty="0">
                <a:solidFill>
                  <a:schemeClr val="bg1"/>
                </a:solidFill>
                <a:latin typeface="Bodoni MT" panose="02070603080606020203" pitchFamily="18" charset="0"/>
                <a:cs typeface="Arial" pitchFamily="34" charset="0"/>
              </a:rPr>
              <a:t>FUNCTIONAL</a:t>
            </a:r>
          </a:p>
          <a:p>
            <a:pPr algn="ctr"/>
            <a:r>
              <a:rPr lang="en-US" altLang="ko-KR" sz="3200" b="1" dirty="0">
                <a:solidFill>
                  <a:schemeClr val="bg1"/>
                </a:solidFill>
                <a:latin typeface="Bodoni MT" panose="02070603080606020203" pitchFamily="18" charset="0"/>
                <a:cs typeface="Arial" pitchFamily="34" charset="0"/>
              </a:rPr>
              <a:t> REQUIREMENTS</a:t>
            </a:r>
            <a:endParaRPr lang="ko-KR" altLang="en-US" sz="3200" b="1" dirty="0">
              <a:solidFill>
                <a:schemeClr val="bg1"/>
              </a:solidFill>
              <a:latin typeface="Bodoni MT" panose="02070603080606020203" pitchFamily="18" charset="0"/>
              <a:cs typeface="Arial" pitchFamily="34" charset="0"/>
            </a:endParaRPr>
          </a:p>
        </p:txBody>
      </p:sp>
    </p:spTree>
    <p:extLst>
      <p:ext uri="{BB962C8B-B14F-4D97-AF65-F5344CB8AC3E}">
        <p14:creationId xmlns:p14="http://schemas.microsoft.com/office/powerpoint/2010/main" val="351853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animEffect transition="in" filter="fade">
                                      <p:cBhvr>
                                        <p:cTn id="39" dur="500"/>
                                        <p:tgtEl>
                                          <p:spTgt spid="15"/>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p:cTn id="47" dur="500" fill="hold"/>
                                        <p:tgtEl>
                                          <p:spTgt spid="19"/>
                                        </p:tgtEl>
                                        <p:attrNameLst>
                                          <p:attrName>ppt_w</p:attrName>
                                        </p:attrNameLst>
                                      </p:cBhvr>
                                      <p:tavLst>
                                        <p:tav tm="0">
                                          <p:val>
                                            <p:fltVal val="0"/>
                                          </p:val>
                                        </p:tav>
                                        <p:tav tm="100000">
                                          <p:val>
                                            <p:strVal val="#ppt_w"/>
                                          </p:val>
                                        </p:tav>
                                      </p:tavLst>
                                    </p:anim>
                                    <p:anim calcmode="lin" valueType="num">
                                      <p:cBhvr>
                                        <p:cTn id="48" dur="500" fill="hold"/>
                                        <p:tgtEl>
                                          <p:spTgt spid="19"/>
                                        </p:tgtEl>
                                        <p:attrNameLst>
                                          <p:attrName>ppt_h</p:attrName>
                                        </p:attrNameLst>
                                      </p:cBhvr>
                                      <p:tavLst>
                                        <p:tav tm="0">
                                          <p:val>
                                            <p:fltVal val="0"/>
                                          </p:val>
                                        </p:tav>
                                        <p:tav tm="100000">
                                          <p:val>
                                            <p:strVal val="#ppt_h"/>
                                          </p:val>
                                        </p:tav>
                                      </p:tavLst>
                                    </p:anim>
                                    <p:animEffect transition="in" filter="fade">
                                      <p:cBhvr>
                                        <p:cTn id="49" dur="500"/>
                                        <p:tgtEl>
                                          <p:spTgt spid="19"/>
                                        </p:tgtEl>
                                      </p:cBhvr>
                                    </p:animEffect>
                                  </p:childTnLst>
                                </p:cTn>
                              </p:par>
                              <p:par>
                                <p:cTn id="50" presetID="53" presetClass="entr" presetSubtype="16"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p:cTn id="52" dur="500" fill="hold"/>
                                        <p:tgtEl>
                                          <p:spTgt spid="20"/>
                                        </p:tgtEl>
                                        <p:attrNameLst>
                                          <p:attrName>ppt_w</p:attrName>
                                        </p:attrNameLst>
                                      </p:cBhvr>
                                      <p:tavLst>
                                        <p:tav tm="0">
                                          <p:val>
                                            <p:fltVal val="0"/>
                                          </p:val>
                                        </p:tav>
                                        <p:tav tm="100000">
                                          <p:val>
                                            <p:strVal val="#ppt_w"/>
                                          </p:val>
                                        </p:tav>
                                      </p:tavLst>
                                    </p:anim>
                                    <p:anim calcmode="lin" valueType="num">
                                      <p:cBhvr>
                                        <p:cTn id="53" dur="500" fill="hold"/>
                                        <p:tgtEl>
                                          <p:spTgt spid="20"/>
                                        </p:tgtEl>
                                        <p:attrNameLst>
                                          <p:attrName>ppt_h</p:attrName>
                                        </p:attrNameLst>
                                      </p:cBhvr>
                                      <p:tavLst>
                                        <p:tav tm="0">
                                          <p:val>
                                            <p:fltVal val="0"/>
                                          </p:val>
                                        </p:tav>
                                        <p:tav tm="100000">
                                          <p:val>
                                            <p:strVal val="#ppt_h"/>
                                          </p:val>
                                        </p:tav>
                                      </p:tavLst>
                                    </p:anim>
                                    <p:animEffect transition="in" filter="fade">
                                      <p:cBhvr>
                                        <p:cTn id="54" dur="500"/>
                                        <p:tgtEl>
                                          <p:spTgt spid="20"/>
                                        </p:tgtEl>
                                      </p:cBhvr>
                                    </p:animEffect>
                                  </p:childTnLst>
                                </p:cTn>
                              </p:par>
                              <p:par>
                                <p:cTn id="55" presetID="53" presetClass="entr" presetSubtype="16" fill="hold"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p:cTn id="57" dur="500" fill="hold"/>
                                        <p:tgtEl>
                                          <p:spTgt spid="23"/>
                                        </p:tgtEl>
                                        <p:attrNameLst>
                                          <p:attrName>ppt_w</p:attrName>
                                        </p:attrNameLst>
                                      </p:cBhvr>
                                      <p:tavLst>
                                        <p:tav tm="0">
                                          <p:val>
                                            <p:fltVal val="0"/>
                                          </p:val>
                                        </p:tav>
                                        <p:tav tm="100000">
                                          <p:val>
                                            <p:strVal val="#ppt_w"/>
                                          </p:val>
                                        </p:tav>
                                      </p:tavLst>
                                    </p:anim>
                                    <p:anim calcmode="lin" valueType="num">
                                      <p:cBhvr>
                                        <p:cTn id="58" dur="500" fill="hold"/>
                                        <p:tgtEl>
                                          <p:spTgt spid="23"/>
                                        </p:tgtEl>
                                        <p:attrNameLst>
                                          <p:attrName>ppt_h</p:attrName>
                                        </p:attrNameLst>
                                      </p:cBhvr>
                                      <p:tavLst>
                                        <p:tav tm="0">
                                          <p:val>
                                            <p:fltVal val="0"/>
                                          </p:val>
                                        </p:tav>
                                        <p:tav tm="100000">
                                          <p:val>
                                            <p:strVal val="#ppt_h"/>
                                          </p:val>
                                        </p:tav>
                                      </p:tavLst>
                                    </p:anim>
                                    <p:animEffect transition="in" filter="fade">
                                      <p:cBhvr>
                                        <p:cTn id="59" dur="500"/>
                                        <p:tgtEl>
                                          <p:spTgt spid="2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p:cTn id="62" dur="500" fill="hold"/>
                                        <p:tgtEl>
                                          <p:spTgt spid="26"/>
                                        </p:tgtEl>
                                        <p:attrNameLst>
                                          <p:attrName>ppt_w</p:attrName>
                                        </p:attrNameLst>
                                      </p:cBhvr>
                                      <p:tavLst>
                                        <p:tav tm="0">
                                          <p:val>
                                            <p:fltVal val="0"/>
                                          </p:val>
                                        </p:tav>
                                        <p:tav tm="100000">
                                          <p:val>
                                            <p:strVal val="#ppt_w"/>
                                          </p:val>
                                        </p:tav>
                                      </p:tavLst>
                                    </p:anim>
                                    <p:anim calcmode="lin" valueType="num">
                                      <p:cBhvr>
                                        <p:cTn id="63" dur="500" fill="hold"/>
                                        <p:tgtEl>
                                          <p:spTgt spid="26"/>
                                        </p:tgtEl>
                                        <p:attrNameLst>
                                          <p:attrName>ppt_h</p:attrName>
                                        </p:attrNameLst>
                                      </p:cBhvr>
                                      <p:tavLst>
                                        <p:tav tm="0">
                                          <p:val>
                                            <p:fltVal val="0"/>
                                          </p:val>
                                        </p:tav>
                                        <p:tav tm="100000">
                                          <p:val>
                                            <p:strVal val="#ppt_h"/>
                                          </p:val>
                                        </p:tav>
                                      </p:tavLst>
                                    </p:anim>
                                    <p:animEffect transition="in" filter="fade">
                                      <p:cBhvr>
                                        <p:cTn id="64" dur="500"/>
                                        <p:tgtEl>
                                          <p:spTgt spid="26"/>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p:cTn id="67" dur="500" fill="hold"/>
                                        <p:tgtEl>
                                          <p:spTgt spid="27"/>
                                        </p:tgtEl>
                                        <p:attrNameLst>
                                          <p:attrName>ppt_w</p:attrName>
                                        </p:attrNameLst>
                                      </p:cBhvr>
                                      <p:tavLst>
                                        <p:tav tm="0">
                                          <p:val>
                                            <p:fltVal val="0"/>
                                          </p:val>
                                        </p:tav>
                                        <p:tav tm="100000">
                                          <p:val>
                                            <p:strVal val="#ppt_w"/>
                                          </p:val>
                                        </p:tav>
                                      </p:tavLst>
                                    </p:anim>
                                    <p:anim calcmode="lin" valueType="num">
                                      <p:cBhvr>
                                        <p:cTn id="68" dur="500" fill="hold"/>
                                        <p:tgtEl>
                                          <p:spTgt spid="27"/>
                                        </p:tgtEl>
                                        <p:attrNameLst>
                                          <p:attrName>ppt_h</p:attrName>
                                        </p:attrNameLst>
                                      </p:cBhvr>
                                      <p:tavLst>
                                        <p:tav tm="0">
                                          <p:val>
                                            <p:fltVal val="0"/>
                                          </p:val>
                                        </p:tav>
                                        <p:tav tm="100000">
                                          <p:val>
                                            <p:strVal val="#ppt_h"/>
                                          </p:val>
                                        </p:tav>
                                      </p:tavLst>
                                    </p:anim>
                                    <p:animEffect transition="in" filter="fade">
                                      <p:cBhvr>
                                        <p:cTn id="69" dur="500"/>
                                        <p:tgtEl>
                                          <p:spTgt spid="27"/>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 calcmode="lin" valueType="num">
                                      <p:cBhvr>
                                        <p:cTn id="72" dur="500" fill="hold"/>
                                        <p:tgtEl>
                                          <p:spTgt spid="28"/>
                                        </p:tgtEl>
                                        <p:attrNameLst>
                                          <p:attrName>ppt_w</p:attrName>
                                        </p:attrNameLst>
                                      </p:cBhvr>
                                      <p:tavLst>
                                        <p:tav tm="0">
                                          <p:val>
                                            <p:fltVal val="0"/>
                                          </p:val>
                                        </p:tav>
                                        <p:tav tm="100000">
                                          <p:val>
                                            <p:strVal val="#ppt_w"/>
                                          </p:val>
                                        </p:tav>
                                      </p:tavLst>
                                    </p:anim>
                                    <p:anim calcmode="lin" valueType="num">
                                      <p:cBhvr>
                                        <p:cTn id="73" dur="500" fill="hold"/>
                                        <p:tgtEl>
                                          <p:spTgt spid="28"/>
                                        </p:tgtEl>
                                        <p:attrNameLst>
                                          <p:attrName>ppt_h</p:attrName>
                                        </p:attrNameLst>
                                      </p:cBhvr>
                                      <p:tavLst>
                                        <p:tav tm="0">
                                          <p:val>
                                            <p:fltVal val="0"/>
                                          </p:val>
                                        </p:tav>
                                        <p:tav tm="100000">
                                          <p:val>
                                            <p:strVal val="#ppt_h"/>
                                          </p:val>
                                        </p:tav>
                                      </p:tavLst>
                                    </p:anim>
                                    <p:animEffect transition="in" filter="fade">
                                      <p:cBhvr>
                                        <p:cTn id="7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p:bldP spid="9" grpId="0"/>
      <p:bldP spid="14" grpId="0"/>
      <p:bldP spid="15" grpId="0"/>
      <p:bldP spid="18" grpId="0" animBg="1"/>
      <p:bldP spid="19" grpId="0" animBg="1"/>
      <p:bldP spid="26" grpId="0" animBg="1"/>
      <p:bldP spid="27" grpId="0" animBg="1"/>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Parallelogram 26">
            <a:extLst>
              <a:ext uri="{FF2B5EF4-FFF2-40B4-BE49-F238E27FC236}">
                <a16:creationId xmlns:a16="http://schemas.microsoft.com/office/drawing/2014/main" id="{C8773119-FF60-4656-9D22-D375F1CDF658}"/>
              </a:ext>
            </a:extLst>
          </p:cNvPr>
          <p:cNvSpPr/>
          <p:nvPr/>
        </p:nvSpPr>
        <p:spPr>
          <a:xfrm flipH="1">
            <a:off x="8541734" y="3359905"/>
            <a:ext cx="2913384" cy="3509055"/>
          </a:xfrm>
          <a:prstGeom prst="parallelogram">
            <a:avLst>
              <a:gd name="adj" fmla="val 8648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Parallelogram 27">
            <a:extLst>
              <a:ext uri="{FF2B5EF4-FFF2-40B4-BE49-F238E27FC236}">
                <a16:creationId xmlns:a16="http://schemas.microsoft.com/office/drawing/2014/main" id="{F604D2A5-71BA-49C2-9E46-D4F917D552CF}"/>
              </a:ext>
            </a:extLst>
          </p:cNvPr>
          <p:cNvSpPr/>
          <p:nvPr/>
        </p:nvSpPr>
        <p:spPr>
          <a:xfrm flipH="1">
            <a:off x="8930601" y="3359905"/>
            <a:ext cx="2913384" cy="3509055"/>
          </a:xfrm>
          <a:prstGeom prst="parallelogram">
            <a:avLst>
              <a:gd name="adj" fmla="val 8648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arallelogram 28">
            <a:extLst>
              <a:ext uri="{FF2B5EF4-FFF2-40B4-BE49-F238E27FC236}">
                <a16:creationId xmlns:a16="http://schemas.microsoft.com/office/drawing/2014/main" id="{66FF6100-6038-492E-A86B-10484F62A72F}"/>
              </a:ext>
            </a:extLst>
          </p:cNvPr>
          <p:cNvSpPr/>
          <p:nvPr/>
        </p:nvSpPr>
        <p:spPr>
          <a:xfrm flipH="1">
            <a:off x="332027" y="0"/>
            <a:ext cx="2913384" cy="3509055"/>
          </a:xfrm>
          <a:prstGeom prst="parallelogram">
            <a:avLst>
              <a:gd name="adj" fmla="val 8648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arallelogram 29">
            <a:extLst>
              <a:ext uri="{FF2B5EF4-FFF2-40B4-BE49-F238E27FC236}">
                <a16:creationId xmlns:a16="http://schemas.microsoft.com/office/drawing/2014/main" id="{CE8963EF-7480-4624-8F2E-F4E69589E2B7}"/>
              </a:ext>
            </a:extLst>
          </p:cNvPr>
          <p:cNvSpPr/>
          <p:nvPr/>
        </p:nvSpPr>
        <p:spPr>
          <a:xfrm flipH="1">
            <a:off x="720894" y="-59961"/>
            <a:ext cx="2913384" cy="3509055"/>
          </a:xfrm>
          <a:prstGeom prst="parallelogram">
            <a:avLst>
              <a:gd name="adj" fmla="val 8648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395E7601-FFAA-44E1-BA6D-04B3F19C3C68}"/>
              </a:ext>
            </a:extLst>
          </p:cNvPr>
          <p:cNvGrpSpPr/>
          <p:nvPr/>
        </p:nvGrpSpPr>
        <p:grpSpPr>
          <a:xfrm>
            <a:off x="6179101" y="0"/>
            <a:ext cx="6012899" cy="3255083"/>
            <a:chOff x="5214458" y="0"/>
            <a:chExt cx="6012899" cy="3255083"/>
          </a:xfrm>
        </p:grpSpPr>
        <p:cxnSp>
          <p:nvCxnSpPr>
            <p:cNvPr id="32" name="Straight Connector 31">
              <a:extLst>
                <a:ext uri="{FF2B5EF4-FFF2-40B4-BE49-F238E27FC236}">
                  <a16:creationId xmlns:a16="http://schemas.microsoft.com/office/drawing/2014/main" id="{0F9B177C-86C3-4D6F-B51C-994FDA186861}"/>
                </a:ext>
              </a:extLst>
            </p:cNvPr>
            <p:cNvCxnSpPr>
              <a:cxnSpLocks/>
            </p:cNvCxnSpPr>
            <p:nvPr/>
          </p:nvCxnSpPr>
          <p:spPr>
            <a:xfrm>
              <a:off x="5214458" y="0"/>
              <a:ext cx="2321806" cy="32550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9AFF763-ED13-4028-8BD0-8D4DE791D84F}"/>
                </a:ext>
              </a:extLst>
            </p:cNvPr>
            <p:cNvCxnSpPr>
              <a:cxnSpLocks/>
            </p:cNvCxnSpPr>
            <p:nvPr/>
          </p:nvCxnSpPr>
          <p:spPr>
            <a:xfrm flipH="1">
              <a:off x="7536265" y="3255083"/>
              <a:ext cx="369109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34A6B381-049A-4C98-8A5F-198A293D2EA3}"/>
              </a:ext>
            </a:extLst>
          </p:cNvPr>
          <p:cNvGrpSpPr/>
          <p:nvPr/>
        </p:nvGrpSpPr>
        <p:grpSpPr>
          <a:xfrm flipH="1" flipV="1">
            <a:off x="0" y="3602917"/>
            <a:ext cx="6019598" cy="3255083"/>
            <a:chOff x="5214458" y="0"/>
            <a:chExt cx="6019598" cy="3255083"/>
          </a:xfrm>
        </p:grpSpPr>
        <p:cxnSp>
          <p:nvCxnSpPr>
            <p:cNvPr id="46" name="Straight Connector 45">
              <a:extLst>
                <a:ext uri="{FF2B5EF4-FFF2-40B4-BE49-F238E27FC236}">
                  <a16:creationId xmlns:a16="http://schemas.microsoft.com/office/drawing/2014/main" id="{0556A723-AEB5-47B9-B9A9-BE46D957D506}"/>
                </a:ext>
              </a:extLst>
            </p:cNvPr>
            <p:cNvCxnSpPr>
              <a:cxnSpLocks/>
            </p:cNvCxnSpPr>
            <p:nvPr/>
          </p:nvCxnSpPr>
          <p:spPr>
            <a:xfrm>
              <a:off x="5214458" y="0"/>
              <a:ext cx="2321806" cy="32550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183BB58-E70C-4421-9E07-EA07DB4F89F9}"/>
                </a:ext>
              </a:extLst>
            </p:cNvPr>
            <p:cNvCxnSpPr>
              <a:cxnSpLocks/>
            </p:cNvCxnSpPr>
            <p:nvPr/>
          </p:nvCxnSpPr>
          <p:spPr>
            <a:xfrm flipH="1" flipV="1">
              <a:off x="7536264" y="3255083"/>
              <a:ext cx="369779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51" name="TextBox 50">
            <a:extLst>
              <a:ext uri="{FF2B5EF4-FFF2-40B4-BE49-F238E27FC236}">
                <a16:creationId xmlns:a16="http://schemas.microsoft.com/office/drawing/2014/main" id="{B7807542-7952-4335-9A62-45AB80B60D92}"/>
              </a:ext>
            </a:extLst>
          </p:cNvPr>
          <p:cNvSpPr txBox="1"/>
          <p:nvPr/>
        </p:nvSpPr>
        <p:spPr>
          <a:xfrm>
            <a:off x="7401957" y="427212"/>
            <a:ext cx="4790043" cy="1200329"/>
          </a:xfrm>
          <a:prstGeom prst="rect">
            <a:avLst/>
          </a:prstGeom>
          <a:noFill/>
        </p:spPr>
        <p:txBody>
          <a:bodyPr wrap="square" rtlCol="0" anchor="ctr">
            <a:spAutoFit/>
          </a:bodyPr>
          <a:lstStyle/>
          <a:p>
            <a:pPr algn="ctr"/>
            <a:r>
              <a:rPr lang="en-US" altLang="ko-KR" sz="3600" b="1" dirty="0">
                <a:solidFill>
                  <a:schemeClr val="tx2">
                    <a:lumMod val="75000"/>
                  </a:schemeClr>
                </a:solidFill>
                <a:latin typeface="Bodoni MT" panose="02070603080606020203" pitchFamily="18" charset="0"/>
                <a:cs typeface="Arial" pitchFamily="34" charset="0"/>
              </a:rPr>
              <a:t>NON-FUNCTIONAL REQUIREMENTS</a:t>
            </a:r>
            <a:endParaRPr lang="ko-KR" altLang="en-US" sz="3600" b="1" dirty="0">
              <a:solidFill>
                <a:schemeClr val="tx2">
                  <a:lumMod val="75000"/>
                </a:schemeClr>
              </a:solidFill>
              <a:latin typeface="Bodoni MT" panose="02070603080606020203" pitchFamily="18" charset="0"/>
              <a:cs typeface="Arial" pitchFamily="34" charset="0"/>
            </a:endParaRPr>
          </a:p>
        </p:txBody>
      </p:sp>
      <p:grpSp>
        <p:nvGrpSpPr>
          <p:cNvPr id="93" name="Group 92">
            <a:extLst>
              <a:ext uri="{FF2B5EF4-FFF2-40B4-BE49-F238E27FC236}">
                <a16:creationId xmlns:a16="http://schemas.microsoft.com/office/drawing/2014/main" id="{8BF7A325-0480-488A-9AB9-CE82C863140B}"/>
              </a:ext>
            </a:extLst>
          </p:cNvPr>
          <p:cNvGrpSpPr/>
          <p:nvPr/>
        </p:nvGrpSpPr>
        <p:grpSpPr>
          <a:xfrm>
            <a:off x="9267014" y="1789778"/>
            <a:ext cx="1778716" cy="1224653"/>
            <a:chOff x="9838117" y="3034601"/>
            <a:chExt cx="2324346" cy="1600321"/>
          </a:xfrm>
        </p:grpSpPr>
        <p:grpSp>
          <p:nvGrpSpPr>
            <p:cNvPr id="88" name="Group 87">
              <a:extLst>
                <a:ext uri="{FF2B5EF4-FFF2-40B4-BE49-F238E27FC236}">
                  <a16:creationId xmlns:a16="http://schemas.microsoft.com/office/drawing/2014/main" id="{8836A4C4-A7FA-4274-8C1A-3BEB8E2F91EE}"/>
                </a:ext>
              </a:extLst>
            </p:cNvPr>
            <p:cNvGrpSpPr/>
            <p:nvPr/>
          </p:nvGrpSpPr>
          <p:grpSpPr>
            <a:xfrm>
              <a:off x="9838117" y="3034601"/>
              <a:ext cx="2324346" cy="1600321"/>
              <a:chOff x="9839517" y="2895698"/>
              <a:chExt cx="4551811" cy="3133938"/>
            </a:xfrm>
          </p:grpSpPr>
          <p:grpSp>
            <p:nvGrpSpPr>
              <p:cNvPr id="87" name="Group 86">
                <a:extLst>
                  <a:ext uri="{FF2B5EF4-FFF2-40B4-BE49-F238E27FC236}">
                    <a16:creationId xmlns:a16="http://schemas.microsoft.com/office/drawing/2014/main" id="{1AB1D952-4754-4836-8DFE-F8F0665947EA}"/>
                  </a:ext>
                </a:extLst>
              </p:cNvPr>
              <p:cNvGrpSpPr/>
              <p:nvPr/>
            </p:nvGrpSpPr>
            <p:grpSpPr>
              <a:xfrm>
                <a:off x="10095620" y="2895698"/>
                <a:ext cx="3288407" cy="2443852"/>
                <a:chOff x="10095620" y="2895698"/>
                <a:chExt cx="3288407" cy="2443852"/>
              </a:xfrm>
            </p:grpSpPr>
            <p:sp>
              <p:nvSpPr>
                <p:cNvPr id="73" name="Trapezoid 72">
                  <a:extLst>
                    <a:ext uri="{FF2B5EF4-FFF2-40B4-BE49-F238E27FC236}">
                      <a16:creationId xmlns:a16="http://schemas.microsoft.com/office/drawing/2014/main" id="{12FCCBF5-D150-4736-80CD-DE981DF81430}"/>
                    </a:ext>
                  </a:extLst>
                </p:cNvPr>
                <p:cNvSpPr/>
                <p:nvPr/>
              </p:nvSpPr>
              <p:spPr>
                <a:xfrm rot="6820098">
                  <a:off x="12103251" y="2553136"/>
                  <a:ext cx="433277" cy="1473747"/>
                </a:xfrm>
                <a:prstGeom prst="trapezoid">
                  <a:avLst>
                    <a:gd name="adj" fmla="val 11476"/>
                  </a:avLst>
                </a:prstGeom>
                <a:solidFill>
                  <a:schemeClr val="accent4"/>
                </a:solidFill>
                <a:ln w="9525" cap="flat">
                  <a:noFill/>
                  <a:prstDash val="solid"/>
                  <a:miter/>
                </a:ln>
              </p:spPr>
              <p:txBody>
                <a:bodyPr rtlCol="0" anchor="ctr"/>
                <a:lstStyle/>
                <a:p>
                  <a:endParaRPr lang="en-US">
                    <a:solidFill>
                      <a:schemeClr val="tx1"/>
                    </a:solidFill>
                  </a:endParaRPr>
                </a:p>
              </p:txBody>
            </p:sp>
            <p:grpSp>
              <p:nvGrpSpPr>
                <p:cNvPr id="71" name="Group 70">
                  <a:extLst>
                    <a:ext uri="{FF2B5EF4-FFF2-40B4-BE49-F238E27FC236}">
                      <a16:creationId xmlns:a16="http://schemas.microsoft.com/office/drawing/2014/main" id="{4B5640F2-21BF-40E2-9BB3-E92B72018AD8}"/>
                    </a:ext>
                  </a:extLst>
                </p:cNvPr>
                <p:cNvGrpSpPr/>
                <p:nvPr/>
              </p:nvGrpSpPr>
              <p:grpSpPr>
                <a:xfrm>
                  <a:off x="10541428" y="2895698"/>
                  <a:ext cx="1434926" cy="560920"/>
                  <a:chOff x="10541428" y="2895698"/>
                  <a:chExt cx="1434926" cy="560920"/>
                </a:xfrm>
              </p:grpSpPr>
              <p:sp>
                <p:nvSpPr>
                  <p:cNvPr id="68" name="Rectangle: Rounded Corners 67">
                    <a:extLst>
                      <a:ext uri="{FF2B5EF4-FFF2-40B4-BE49-F238E27FC236}">
                        <a16:creationId xmlns:a16="http://schemas.microsoft.com/office/drawing/2014/main" id="{1853FB43-E6A7-4568-8134-FD3304941C43}"/>
                      </a:ext>
                    </a:extLst>
                  </p:cNvPr>
                  <p:cNvSpPr/>
                  <p:nvPr/>
                </p:nvSpPr>
                <p:spPr>
                  <a:xfrm rot="19800000">
                    <a:off x="10541428" y="2992155"/>
                    <a:ext cx="1434926" cy="464463"/>
                  </a:xfrm>
                  <a:prstGeom prst="roundRect">
                    <a:avLst>
                      <a:gd name="adj" fmla="val 50000"/>
                    </a:avLst>
                  </a:prstGeom>
                  <a:solidFill>
                    <a:schemeClr val="accent4">
                      <a:lumMod val="75000"/>
                    </a:schemeClr>
                  </a:solidFill>
                  <a:ln w="9525" cap="flat">
                    <a:noFill/>
                    <a:prstDash val="solid"/>
                    <a:miter/>
                  </a:ln>
                </p:spPr>
                <p:txBody>
                  <a:bodyPr rtlCol="0" anchor="ctr"/>
                  <a:lstStyle/>
                  <a:p>
                    <a:endParaRPr lang="en-US">
                      <a:solidFill>
                        <a:schemeClr val="tx1"/>
                      </a:solidFill>
                    </a:endParaRPr>
                  </a:p>
                </p:txBody>
              </p:sp>
              <p:sp>
                <p:nvSpPr>
                  <p:cNvPr id="69" name="Freeform: Shape 68">
                    <a:extLst>
                      <a:ext uri="{FF2B5EF4-FFF2-40B4-BE49-F238E27FC236}">
                        <a16:creationId xmlns:a16="http://schemas.microsoft.com/office/drawing/2014/main" id="{FCE31A4C-F35F-4DD0-AF14-6F8D1BA25A47}"/>
                      </a:ext>
                    </a:extLst>
                  </p:cNvPr>
                  <p:cNvSpPr/>
                  <p:nvPr/>
                </p:nvSpPr>
                <p:spPr>
                  <a:xfrm>
                    <a:off x="11562170" y="2895698"/>
                    <a:ext cx="182803" cy="182803"/>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C63351F9-29C3-4FE2-9E33-6188BBDE740B}"/>
                    </a:ext>
                  </a:extLst>
                </p:cNvPr>
                <p:cNvGrpSpPr/>
                <p:nvPr/>
              </p:nvGrpSpPr>
              <p:grpSpPr>
                <a:xfrm>
                  <a:off x="10226072" y="3384119"/>
                  <a:ext cx="1153558" cy="1269798"/>
                  <a:chOff x="10226072" y="3384119"/>
                  <a:chExt cx="1153558" cy="1269798"/>
                </a:xfrm>
              </p:grpSpPr>
              <p:sp>
                <p:nvSpPr>
                  <p:cNvPr id="65" name="Freeform: Shape 64">
                    <a:extLst>
                      <a:ext uri="{FF2B5EF4-FFF2-40B4-BE49-F238E27FC236}">
                        <a16:creationId xmlns:a16="http://schemas.microsoft.com/office/drawing/2014/main" id="{3ABB85CF-A3DA-42C8-8BED-1FC5C7DAAB63}"/>
                      </a:ext>
                    </a:extLst>
                  </p:cNvPr>
                  <p:cNvSpPr/>
                  <p:nvPr/>
                </p:nvSpPr>
                <p:spPr>
                  <a:xfrm rot="19176301">
                    <a:off x="10226072" y="3384119"/>
                    <a:ext cx="1153558" cy="1269798"/>
                  </a:xfrm>
                  <a:custGeom>
                    <a:avLst/>
                    <a:gdLst>
                      <a:gd name="connsiteX0" fmla="*/ 1069399 w 1153558"/>
                      <a:gd name="connsiteY0" fmla="*/ 54157 h 1269798"/>
                      <a:gd name="connsiteX1" fmla="*/ 1098647 w 1153558"/>
                      <a:gd name="connsiteY1" fmla="*/ 383203 h 1269798"/>
                      <a:gd name="connsiteX2" fmla="*/ 358294 w 1153558"/>
                      <a:gd name="connsiteY2" fmla="*/ 1269798 h 1269798"/>
                      <a:gd name="connsiteX3" fmla="*/ 0 w 1153558"/>
                      <a:gd name="connsiteY3" fmla="*/ 970001 h 1269798"/>
                      <a:gd name="connsiteX4" fmla="*/ 740353 w 1153558"/>
                      <a:gd name="connsiteY4" fmla="*/ 83405 h 1269798"/>
                      <a:gd name="connsiteX5" fmla="*/ 1069399 w 1153558"/>
                      <a:gd name="connsiteY5" fmla="*/ 54157 h 126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3558" h="1269798">
                        <a:moveTo>
                          <a:pt x="1069399" y="54157"/>
                        </a:moveTo>
                        <a:cubicBezTo>
                          <a:pt x="1168112" y="136417"/>
                          <a:pt x="1182737" y="284489"/>
                          <a:pt x="1098647" y="383203"/>
                        </a:cubicBezTo>
                        <a:lnTo>
                          <a:pt x="358294" y="1269798"/>
                        </a:lnTo>
                        <a:lnTo>
                          <a:pt x="0" y="970001"/>
                        </a:lnTo>
                        <a:lnTo>
                          <a:pt x="740353" y="83405"/>
                        </a:lnTo>
                        <a:cubicBezTo>
                          <a:pt x="824442" y="-15309"/>
                          <a:pt x="970685" y="-28106"/>
                          <a:pt x="1069399" y="54157"/>
                        </a:cubicBezTo>
                        <a:close/>
                      </a:path>
                    </a:pathLst>
                  </a:custGeom>
                  <a:solidFill>
                    <a:schemeClr val="accent4">
                      <a:lumMod val="50000"/>
                    </a:schemeClr>
                  </a:solidFill>
                  <a:ln w="9525" cap="flat">
                    <a:noFill/>
                    <a:prstDash val="solid"/>
                    <a:miter/>
                  </a:ln>
                </p:spPr>
                <p:txBody>
                  <a:bodyPr wrap="square" rtlCol="0" anchor="ctr">
                    <a:noAutofit/>
                  </a:bodyPr>
                  <a:lstStyle/>
                  <a:p>
                    <a:endParaRPr lang="en-US" dirty="0"/>
                  </a:p>
                </p:txBody>
              </p:sp>
              <p:sp>
                <p:nvSpPr>
                  <p:cNvPr id="66" name="Freeform: Shape 65">
                    <a:extLst>
                      <a:ext uri="{FF2B5EF4-FFF2-40B4-BE49-F238E27FC236}">
                        <a16:creationId xmlns:a16="http://schemas.microsoft.com/office/drawing/2014/main" id="{D68DA6FB-1E63-4F4C-B0CE-163A14CE95EE}"/>
                      </a:ext>
                    </a:extLst>
                  </p:cNvPr>
                  <p:cNvSpPr/>
                  <p:nvPr/>
                </p:nvSpPr>
                <p:spPr>
                  <a:xfrm>
                    <a:off x="10701546" y="3417653"/>
                    <a:ext cx="182803" cy="182803"/>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endParaRPr lang="en-US"/>
                  </a:p>
                </p:txBody>
              </p:sp>
            </p:grpSp>
            <p:grpSp>
              <p:nvGrpSpPr>
                <p:cNvPr id="62" name="Group 61">
                  <a:extLst>
                    <a:ext uri="{FF2B5EF4-FFF2-40B4-BE49-F238E27FC236}">
                      <a16:creationId xmlns:a16="http://schemas.microsoft.com/office/drawing/2014/main" id="{0D177331-D5E2-47F3-A9BF-5EB8527CF312}"/>
                    </a:ext>
                  </a:extLst>
                </p:cNvPr>
                <p:cNvGrpSpPr/>
                <p:nvPr/>
              </p:nvGrpSpPr>
              <p:grpSpPr>
                <a:xfrm rot="5400000">
                  <a:off x="12509125" y="3435921"/>
                  <a:ext cx="989342" cy="760462"/>
                  <a:chOff x="10999279" y="2698471"/>
                  <a:chExt cx="989342" cy="760462"/>
                </a:xfrm>
              </p:grpSpPr>
              <p:sp>
                <p:nvSpPr>
                  <p:cNvPr id="54" name="Freeform: Shape 53">
                    <a:extLst>
                      <a:ext uri="{FF2B5EF4-FFF2-40B4-BE49-F238E27FC236}">
                        <a16:creationId xmlns:a16="http://schemas.microsoft.com/office/drawing/2014/main" id="{BFCB8D0C-53E9-4D63-95A0-01DA1F21AA01}"/>
                      </a:ext>
                    </a:extLst>
                  </p:cNvPr>
                  <p:cNvSpPr/>
                  <p:nvPr/>
                </p:nvSpPr>
                <p:spPr>
                  <a:xfrm>
                    <a:off x="11237298" y="2698471"/>
                    <a:ext cx="712934" cy="329046"/>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accent4"/>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1E0BAFA-BB1C-46FA-AB0F-C93867DDDD4B}"/>
                      </a:ext>
                    </a:extLst>
                  </p:cNvPr>
                  <p:cNvSpPr/>
                  <p:nvPr/>
                </p:nvSpPr>
                <p:spPr>
                  <a:xfrm>
                    <a:off x="11293968" y="3075046"/>
                    <a:ext cx="694653" cy="383887"/>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accent4"/>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3947F597-A8AD-494F-9C8A-C37501D16C39}"/>
                      </a:ext>
                    </a:extLst>
                  </p:cNvPr>
                  <p:cNvSpPr/>
                  <p:nvPr/>
                </p:nvSpPr>
                <p:spPr>
                  <a:xfrm>
                    <a:off x="10999279" y="2942227"/>
                    <a:ext cx="457009" cy="457009"/>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lumMod val="75000"/>
                    </a:schemeClr>
                  </a:solidFill>
                  <a:ln w="9525" cap="flat">
                    <a:noFill/>
                    <a:prstDash val="solid"/>
                    <a:miter/>
                  </a:ln>
                </p:spPr>
                <p:txBody>
                  <a:bodyPr rtlCol="0" anchor="ctr"/>
                  <a:lstStyle/>
                  <a:p>
                    <a:endParaRPr lang="en-US"/>
                  </a:p>
                </p:txBody>
              </p:sp>
            </p:grpSp>
            <p:grpSp>
              <p:nvGrpSpPr>
                <p:cNvPr id="72" name="Group 71">
                  <a:extLst>
                    <a:ext uri="{FF2B5EF4-FFF2-40B4-BE49-F238E27FC236}">
                      <a16:creationId xmlns:a16="http://schemas.microsoft.com/office/drawing/2014/main" id="{496281CA-D9BE-4A93-8950-6FC9D5C829F3}"/>
                    </a:ext>
                  </a:extLst>
                </p:cNvPr>
                <p:cNvGrpSpPr/>
                <p:nvPr/>
              </p:nvGrpSpPr>
              <p:grpSpPr>
                <a:xfrm>
                  <a:off x="10095620" y="4304882"/>
                  <a:ext cx="1425867" cy="1034668"/>
                  <a:chOff x="10095620" y="4304882"/>
                  <a:chExt cx="1425867" cy="1034668"/>
                </a:xfrm>
              </p:grpSpPr>
              <p:sp>
                <p:nvSpPr>
                  <p:cNvPr id="59" name="Freeform: Shape 58">
                    <a:extLst>
                      <a:ext uri="{FF2B5EF4-FFF2-40B4-BE49-F238E27FC236}">
                        <a16:creationId xmlns:a16="http://schemas.microsoft.com/office/drawing/2014/main" id="{283A070C-2A96-4B94-B005-E1BD896FAEBA}"/>
                      </a:ext>
                    </a:extLst>
                  </p:cNvPr>
                  <p:cNvSpPr/>
                  <p:nvPr/>
                </p:nvSpPr>
                <p:spPr>
                  <a:xfrm>
                    <a:off x="10226256" y="4304882"/>
                    <a:ext cx="1133382" cy="914017"/>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4">
                      <a:lumMod val="75000"/>
                    </a:schemeClr>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E58D027-E053-433C-9BB8-63C12D49CD4B}"/>
                      </a:ext>
                    </a:extLst>
                  </p:cNvPr>
                  <p:cNvSpPr/>
                  <p:nvPr/>
                </p:nvSpPr>
                <p:spPr>
                  <a:xfrm>
                    <a:off x="10095620" y="5083625"/>
                    <a:ext cx="1425867" cy="255925"/>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accent4"/>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A6534585-6203-43C7-AAAF-BFF546BF5319}"/>
                      </a:ext>
                    </a:extLst>
                  </p:cNvPr>
                  <p:cNvSpPr/>
                  <p:nvPr/>
                </p:nvSpPr>
                <p:spPr>
                  <a:xfrm>
                    <a:off x="10701546" y="4411068"/>
                    <a:ext cx="182803" cy="182803"/>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accent4"/>
                  </a:solidFill>
                  <a:ln w="9525" cap="flat">
                    <a:noFill/>
                    <a:prstDash val="solid"/>
                    <a:miter/>
                  </a:ln>
                </p:spPr>
                <p:txBody>
                  <a:bodyPr rtlCol="0" anchor="ctr"/>
                  <a:lstStyle/>
                  <a:p>
                    <a:endParaRPr lang="en-US"/>
                  </a:p>
                </p:txBody>
              </p:sp>
            </p:grpSp>
          </p:grpSp>
          <p:grpSp>
            <p:nvGrpSpPr>
              <p:cNvPr id="86" name="Group 85">
                <a:extLst>
                  <a:ext uri="{FF2B5EF4-FFF2-40B4-BE49-F238E27FC236}">
                    <a16:creationId xmlns:a16="http://schemas.microsoft.com/office/drawing/2014/main" id="{3C1A398A-E780-4BB7-A6B1-B0B1EF68682E}"/>
                  </a:ext>
                </a:extLst>
              </p:cNvPr>
              <p:cNvGrpSpPr/>
              <p:nvPr/>
            </p:nvGrpSpPr>
            <p:grpSpPr>
              <a:xfrm>
                <a:off x="9839517" y="5316702"/>
                <a:ext cx="4551811" cy="712934"/>
                <a:chOff x="2716823" y="4480799"/>
                <a:chExt cx="5838092" cy="914400"/>
              </a:xfrm>
            </p:grpSpPr>
            <p:grpSp>
              <p:nvGrpSpPr>
                <p:cNvPr id="75" name="Group 74">
                  <a:extLst>
                    <a:ext uri="{FF2B5EF4-FFF2-40B4-BE49-F238E27FC236}">
                      <a16:creationId xmlns:a16="http://schemas.microsoft.com/office/drawing/2014/main" id="{207073DB-C0DA-4853-BD98-1B1576F35F53}"/>
                    </a:ext>
                  </a:extLst>
                </p:cNvPr>
                <p:cNvGrpSpPr/>
                <p:nvPr/>
              </p:nvGrpSpPr>
              <p:grpSpPr>
                <a:xfrm>
                  <a:off x="2716823" y="4480799"/>
                  <a:ext cx="5838092" cy="914400"/>
                  <a:chOff x="175847" y="4480799"/>
                  <a:chExt cx="8801100" cy="914400"/>
                </a:xfrm>
              </p:grpSpPr>
              <p:sp>
                <p:nvSpPr>
                  <p:cNvPr id="76" name="Rectangle: Rounded Corners 75">
                    <a:extLst>
                      <a:ext uri="{FF2B5EF4-FFF2-40B4-BE49-F238E27FC236}">
                        <a16:creationId xmlns:a16="http://schemas.microsoft.com/office/drawing/2014/main" id="{501E4A03-B3E3-4BB7-8339-0C2BB9B5C843}"/>
                      </a:ext>
                    </a:extLst>
                  </p:cNvPr>
                  <p:cNvSpPr/>
                  <p:nvPr/>
                </p:nvSpPr>
                <p:spPr>
                  <a:xfrm>
                    <a:off x="175847" y="4480799"/>
                    <a:ext cx="8801100" cy="9144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0E256A5C-F1BB-49E3-9287-A6A0202A7019}"/>
                      </a:ext>
                    </a:extLst>
                  </p:cNvPr>
                  <p:cNvSpPr/>
                  <p:nvPr/>
                </p:nvSpPr>
                <p:spPr>
                  <a:xfrm>
                    <a:off x="352032" y="4595617"/>
                    <a:ext cx="8448730" cy="68476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5051FA9F-4CD9-4D37-955A-A1FFE86E3035}"/>
                    </a:ext>
                  </a:extLst>
                </p:cNvPr>
                <p:cNvGrpSpPr/>
                <p:nvPr/>
              </p:nvGrpSpPr>
              <p:grpSpPr>
                <a:xfrm>
                  <a:off x="2954961" y="4660680"/>
                  <a:ext cx="5376674" cy="563948"/>
                  <a:chOff x="3193903" y="4660680"/>
                  <a:chExt cx="5376674" cy="563948"/>
                </a:xfrm>
              </p:grpSpPr>
              <p:sp>
                <p:nvSpPr>
                  <p:cNvPr id="79" name="Circle: Hollow 78">
                    <a:extLst>
                      <a:ext uri="{FF2B5EF4-FFF2-40B4-BE49-F238E27FC236}">
                        <a16:creationId xmlns:a16="http://schemas.microsoft.com/office/drawing/2014/main" id="{20767E69-D406-46BF-8A1E-140DFED6433B}"/>
                      </a:ext>
                    </a:extLst>
                  </p:cNvPr>
                  <p:cNvSpPr/>
                  <p:nvPr/>
                </p:nvSpPr>
                <p:spPr>
                  <a:xfrm>
                    <a:off x="3193903"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Circle: Hollow 79">
                    <a:extLst>
                      <a:ext uri="{FF2B5EF4-FFF2-40B4-BE49-F238E27FC236}">
                        <a16:creationId xmlns:a16="http://schemas.microsoft.com/office/drawing/2014/main" id="{E9CAFDD8-1C67-4891-BEEE-AC7C2DDA143E}"/>
                      </a:ext>
                    </a:extLst>
                  </p:cNvPr>
                  <p:cNvSpPr/>
                  <p:nvPr/>
                </p:nvSpPr>
                <p:spPr>
                  <a:xfrm>
                    <a:off x="3996024"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1" name="Circle: Hollow 80">
                    <a:extLst>
                      <a:ext uri="{FF2B5EF4-FFF2-40B4-BE49-F238E27FC236}">
                        <a16:creationId xmlns:a16="http://schemas.microsoft.com/office/drawing/2014/main" id="{327F8750-A9F2-4824-A6E8-A98DF915861F}"/>
                      </a:ext>
                    </a:extLst>
                  </p:cNvPr>
                  <p:cNvSpPr/>
                  <p:nvPr/>
                </p:nvSpPr>
                <p:spPr>
                  <a:xfrm>
                    <a:off x="4798145"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 name="Circle: Hollow 81">
                    <a:extLst>
                      <a:ext uri="{FF2B5EF4-FFF2-40B4-BE49-F238E27FC236}">
                        <a16:creationId xmlns:a16="http://schemas.microsoft.com/office/drawing/2014/main" id="{BEB8EFF0-387F-4CE6-8084-06B006A7C354}"/>
                      </a:ext>
                    </a:extLst>
                  </p:cNvPr>
                  <p:cNvSpPr/>
                  <p:nvPr/>
                </p:nvSpPr>
                <p:spPr>
                  <a:xfrm>
                    <a:off x="5600266"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Circle: Hollow 82">
                    <a:extLst>
                      <a:ext uri="{FF2B5EF4-FFF2-40B4-BE49-F238E27FC236}">
                        <a16:creationId xmlns:a16="http://schemas.microsoft.com/office/drawing/2014/main" id="{54BCC61F-6A9D-4CB3-8CE6-AD756D0EB7D5}"/>
                      </a:ext>
                    </a:extLst>
                  </p:cNvPr>
                  <p:cNvSpPr/>
                  <p:nvPr/>
                </p:nvSpPr>
                <p:spPr>
                  <a:xfrm>
                    <a:off x="6402387"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4" name="Circle: Hollow 83">
                    <a:extLst>
                      <a:ext uri="{FF2B5EF4-FFF2-40B4-BE49-F238E27FC236}">
                        <a16:creationId xmlns:a16="http://schemas.microsoft.com/office/drawing/2014/main" id="{0FC17BE7-3446-45E1-83D4-E279709FFEF7}"/>
                      </a:ext>
                    </a:extLst>
                  </p:cNvPr>
                  <p:cNvSpPr/>
                  <p:nvPr/>
                </p:nvSpPr>
                <p:spPr>
                  <a:xfrm>
                    <a:off x="7204508"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Circle: Hollow 84">
                    <a:extLst>
                      <a:ext uri="{FF2B5EF4-FFF2-40B4-BE49-F238E27FC236}">
                        <a16:creationId xmlns:a16="http://schemas.microsoft.com/office/drawing/2014/main" id="{05C8B08C-B03D-4B8C-9604-815372F2A13E}"/>
                      </a:ext>
                    </a:extLst>
                  </p:cNvPr>
                  <p:cNvSpPr/>
                  <p:nvPr/>
                </p:nvSpPr>
                <p:spPr>
                  <a:xfrm>
                    <a:off x="8006629"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sp>
          <p:nvSpPr>
            <p:cNvPr id="89" name="Freeform: Shape 88">
              <a:extLst>
                <a:ext uri="{FF2B5EF4-FFF2-40B4-BE49-F238E27FC236}">
                  <a16:creationId xmlns:a16="http://schemas.microsoft.com/office/drawing/2014/main" id="{83502FFF-1B22-44D0-8B92-935E40BA7FE3}"/>
                </a:ext>
              </a:extLst>
            </p:cNvPr>
            <p:cNvSpPr/>
            <p:nvPr/>
          </p:nvSpPr>
          <p:spPr>
            <a:xfrm>
              <a:off x="10927440" y="3803715"/>
              <a:ext cx="141292" cy="467153"/>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14B3FE71-5257-4882-9ED7-115C910EAE18}"/>
                </a:ext>
              </a:extLst>
            </p:cNvPr>
            <p:cNvSpPr/>
            <p:nvPr/>
          </p:nvSpPr>
          <p:spPr>
            <a:xfrm>
              <a:off x="11174275" y="3803715"/>
              <a:ext cx="141292" cy="467153"/>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E677BB76-EBE7-4935-8B24-DC1C92D2DA1B}"/>
                </a:ext>
              </a:extLst>
            </p:cNvPr>
            <p:cNvSpPr/>
            <p:nvPr/>
          </p:nvSpPr>
          <p:spPr>
            <a:xfrm>
              <a:off x="11421110" y="3803715"/>
              <a:ext cx="141292" cy="467153"/>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4E8F59D-1F93-48CD-9B33-26FB213E6A8A}"/>
                </a:ext>
              </a:extLst>
            </p:cNvPr>
            <p:cNvSpPr/>
            <p:nvPr/>
          </p:nvSpPr>
          <p:spPr>
            <a:xfrm>
              <a:off x="11667945" y="3803715"/>
              <a:ext cx="141292" cy="467153"/>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525" cap="flat">
              <a:noFill/>
              <a:prstDash val="solid"/>
              <a:miter/>
            </a:ln>
          </p:spPr>
          <p:txBody>
            <a:bodyPr rtlCol="0" anchor="ctr"/>
            <a:lstStyle/>
            <a:p>
              <a:endParaRPr lang="en-US"/>
            </a:p>
          </p:txBody>
        </p:sp>
      </p:grpSp>
      <p:grpSp>
        <p:nvGrpSpPr>
          <p:cNvPr id="94" name="그룹 21">
            <a:extLst>
              <a:ext uri="{FF2B5EF4-FFF2-40B4-BE49-F238E27FC236}">
                <a16:creationId xmlns:a16="http://schemas.microsoft.com/office/drawing/2014/main" id="{11EC0B02-DCA5-495A-882E-BF3ED919CDBB}"/>
              </a:ext>
            </a:extLst>
          </p:cNvPr>
          <p:cNvGrpSpPr/>
          <p:nvPr/>
        </p:nvGrpSpPr>
        <p:grpSpPr>
          <a:xfrm>
            <a:off x="132703" y="3919035"/>
            <a:ext cx="3756009" cy="473083"/>
            <a:chOff x="959011" y="2597626"/>
            <a:chExt cx="3756009" cy="375525"/>
          </a:xfrm>
        </p:grpSpPr>
        <p:sp>
          <p:nvSpPr>
            <p:cNvPr id="95" name="TextBox 94">
              <a:extLst>
                <a:ext uri="{FF2B5EF4-FFF2-40B4-BE49-F238E27FC236}">
                  <a16:creationId xmlns:a16="http://schemas.microsoft.com/office/drawing/2014/main" id="{A1828C66-FE05-4098-B3DF-56CB414B1B76}"/>
                </a:ext>
              </a:extLst>
            </p:cNvPr>
            <p:cNvSpPr txBox="1"/>
            <p:nvPr/>
          </p:nvSpPr>
          <p:spPr>
            <a:xfrm>
              <a:off x="959011" y="2691895"/>
              <a:ext cx="1513664" cy="281256"/>
            </a:xfrm>
            <a:prstGeom prst="rect">
              <a:avLst/>
            </a:prstGeom>
            <a:noFill/>
          </p:spPr>
          <p:txBody>
            <a:bodyPr wrap="square" rtlCol="0">
              <a:spAutoFit/>
            </a:bodyPr>
            <a:lstStyle/>
            <a:p>
              <a:pPr algn="r"/>
              <a:endParaRPr lang="ko-KR" altLang="en-US" sz="1200" b="1" dirty="0">
                <a:solidFill>
                  <a:schemeClr val="accent4"/>
                </a:solidFill>
                <a:cs typeface="Arial" pitchFamily="34" charset="0"/>
              </a:endParaRPr>
            </a:p>
          </p:txBody>
        </p:sp>
        <p:sp>
          <p:nvSpPr>
            <p:cNvPr id="96" name="TextBox 95">
              <a:extLst>
                <a:ext uri="{FF2B5EF4-FFF2-40B4-BE49-F238E27FC236}">
                  <a16:creationId xmlns:a16="http://schemas.microsoft.com/office/drawing/2014/main" id="{E5F134D2-655B-4B1B-B65F-D43384C38C9F}"/>
                </a:ext>
              </a:extLst>
            </p:cNvPr>
            <p:cNvSpPr txBox="1"/>
            <p:nvPr/>
          </p:nvSpPr>
          <p:spPr>
            <a:xfrm>
              <a:off x="2968085" y="2597626"/>
              <a:ext cx="1746935" cy="338554"/>
            </a:xfrm>
            <a:prstGeom prst="rect">
              <a:avLst/>
            </a:prstGeom>
            <a:noFill/>
          </p:spPr>
          <p:txBody>
            <a:bodyPr wrap="square" rtlCol="0">
              <a:spAutoFit/>
            </a:bodyPr>
            <a:lstStyle/>
            <a:p>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AVAILABILITY</a:t>
              </a:r>
            </a:p>
          </p:txBody>
        </p:sp>
        <p:sp>
          <p:nvSpPr>
            <p:cNvPr id="97" name="Chevron 25">
              <a:extLst>
                <a:ext uri="{FF2B5EF4-FFF2-40B4-BE49-F238E27FC236}">
                  <a16:creationId xmlns:a16="http://schemas.microsoft.com/office/drawing/2014/main" id="{AC462C77-4455-470A-B4AF-2B55712D63C8}"/>
                </a:ext>
              </a:extLst>
            </p:cNvPr>
            <p:cNvSpPr/>
            <p:nvPr/>
          </p:nvSpPr>
          <p:spPr>
            <a:xfrm>
              <a:off x="2601327" y="2732031"/>
              <a:ext cx="194565" cy="200987"/>
            </a:xfrm>
            <a:prstGeom prst="chevron">
              <a:avLst>
                <a:gd name="adj" fmla="val 5486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98" name="그룹 20">
            <a:extLst>
              <a:ext uri="{FF2B5EF4-FFF2-40B4-BE49-F238E27FC236}">
                <a16:creationId xmlns:a16="http://schemas.microsoft.com/office/drawing/2014/main" id="{235F9CB3-635B-4916-9BE2-7648C9E52E9A}"/>
              </a:ext>
            </a:extLst>
          </p:cNvPr>
          <p:cNvGrpSpPr/>
          <p:nvPr/>
        </p:nvGrpSpPr>
        <p:grpSpPr>
          <a:xfrm>
            <a:off x="231404" y="4475776"/>
            <a:ext cx="3932312" cy="498057"/>
            <a:chOff x="1062500" y="3470653"/>
            <a:chExt cx="3932312" cy="498057"/>
          </a:xfrm>
        </p:grpSpPr>
        <p:sp>
          <p:nvSpPr>
            <p:cNvPr id="99" name="TextBox 98">
              <a:extLst>
                <a:ext uri="{FF2B5EF4-FFF2-40B4-BE49-F238E27FC236}">
                  <a16:creationId xmlns:a16="http://schemas.microsoft.com/office/drawing/2014/main" id="{C43FB8B0-7711-41A9-9252-CE2DD74A449D}"/>
                </a:ext>
              </a:extLst>
            </p:cNvPr>
            <p:cNvSpPr txBox="1"/>
            <p:nvPr/>
          </p:nvSpPr>
          <p:spPr>
            <a:xfrm>
              <a:off x="1062500" y="3470653"/>
              <a:ext cx="1513664" cy="281256"/>
            </a:xfrm>
            <a:prstGeom prst="rect">
              <a:avLst/>
            </a:prstGeom>
            <a:noFill/>
          </p:spPr>
          <p:txBody>
            <a:bodyPr wrap="square" rtlCol="0">
              <a:spAutoFit/>
            </a:bodyPr>
            <a:lstStyle/>
            <a:p>
              <a:pPr algn="r"/>
              <a:endParaRPr lang="ko-KR" altLang="en-US" sz="1200" b="1" dirty="0">
                <a:solidFill>
                  <a:schemeClr val="accent3"/>
                </a:solidFill>
                <a:cs typeface="Arial" pitchFamily="34" charset="0"/>
              </a:endParaRPr>
            </a:p>
          </p:txBody>
        </p:sp>
        <p:sp>
          <p:nvSpPr>
            <p:cNvPr id="100" name="TextBox 99">
              <a:extLst>
                <a:ext uri="{FF2B5EF4-FFF2-40B4-BE49-F238E27FC236}">
                  <a16:creationId xmlns:a16="http://schemas.microsoft.com/office/drawing/2014/main" id="{16F73E98-E8A7-44FC-9BF1-633E18E7FE51}"/>
                </a:ext>
              </a:extLst>
            </p:cNvPr>
            <p:cNvSpPr txBox="1"/>
            <p:nvPr/>
          </p:nvSpPr>
          <p:spPr>
            <a:xfrm>
              <a:off x="2968086" y="3630156"/>
              <a:ext cx="2026726" cy="338554"/>
            </a:xfrm>
            <a:prstGeom prst="rect">
              <a:avLst/>
            </a:prstGeom>
            <a:noFill/>
          </p:spPr>
          <p:txBody>
            <a:bodyPr wrap="square" rtlCol="0">
              <a:spAutoFit/>
            </a:bodyPr>
            <a:lstStyle/>
            <a:p>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COMPATIBITY</a:t>
              </a:r>
            </a:p>
          </p:txBody>
        </p:sp>
        <p:sp>
          <p:nvSpPr>
            <p:cNvPr id="101" name="Chevron 26">
              <a:extLst>
                <a:ext uri="{FF2B5EF4-FFF2-40B4-BE49-F238E27FC236}">
                  <a16:creationId xmlns:a16="http://schemas.microsoft.com/office/drawing/2014/main" id="{D2E8322B-6F55-4274-8CC4-DEE49C1148C2}"/>
                </a:ext>
              </a:extLst>
            </p:cNvPr>
            <p:cNvSpPr/>
            <p:nvPr/>
          </p:nvSpPr>
          <p:spPr>
            <a:xfrm>
              <a:off x="2601327" y="3764561"/>
              <a:ext cx="194565" cy="200987"/>
            </a:xfrm>
            <a:prstGeom prst="chevron">
              <a:avLst>
                <a:gd name="adj" fmla="val 5486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102" name="그룹 3">
            <a:extLst>
              <a:ext uri="{FF2B5EF4-FFF2-40B4-BE49-F238E27FC236}">
                <a16:creationId xmlns:a16="http://schemas.microsoft.com/office/drawing/2014/main" id="{DD35FD3D-7D17-4C6C-B3D9-D9D94CF88C4E}"/>
              </a:ext>
            </a:extLst>
          </p:cNvPr>
          <p:cNvGrpSpPr/>
          <p:nvPr/>
        </p:nvGrpSpPr>
        <p:grpSpPr>
          <a:xfrm>
            <a:off x="132703" y="5942543"/>
            <a:ext cx="4529733" cy="375525"/>
            <a:chOff x="959011" y="5695216"/>
            <a:chExt cx="4529733" cy="375525"/>
          </a:xfrm>
        </p:grpSpPr>
        <p:sp>
          <p:nvSpPr>
            <p:cNvPr id="103" name="TextBox 102">
              <a:extLst>
                <a:ext uri="{FF2B5EF4-FFF2-40B4-BE49-F238E27FC236}">
                  <a16:creationId xmlns:a16="http://schemas.microsoft.com/office/drawing/2014/main" id="{E8C2FE01-9FBD-42EF-99C2-094A11519EB1}"/>
                </a:ext>
              </a:extLst>
            </p:cNvPr>
            <p:cNvSpPr txBox="1"/>
            <p:nvPr/>
          </p:nvSpPr>
          <p:spPr>
            <a:xfrm>
              <a:off x="959011" y="5789485"/>
              <a:ext cx="1513664" cy="281256"/>
            </a:xfrm>
            <a:prstGeom prst="rect">
              <a:avLst/>
            </a:prstGeom>
            <a:noFill/>
          </p:spPr>
          <p:txBody>
            <a:bodyPr wrap="square" rtlCol="0">
              <a:spAutoFit/>
            </a:bodyPr>
            <a:lstStyle/>
            <a:p>
              <a:pPr algn="r"/>
              <a:endParaRPr lang="ko-KR" altLang="en-US" sz="1200" b="1" dirty="0">
                <a:solidFill>
                  <a:schemeClr val="accent1"/>
                </a:solidFill>
                <a:cs typeface="Arial" pitchFamily="34" charset="0"/>
              </a:endParaRPr>
            </a:p>
          </p:txBody>
        </p:sp>
        <p:sp>
          <p:nvSpPr>
            <p:cNvPr id="104" name="TextBox 103">
              <a:extLst>
                <a:ext uri="{FF2B5EF4-FFF2-40B4-BE49-F238E27FC236}">
                  <a16:creationId xmlns:a16="http://schemas.microsoft.com/office/drawing/2014/main" id="{520F28D1-9E24-4EDD-B381-BCDA19025A38}"/>
                </a:ext>
              </a:extLst>
            </p:cNvPr>
            <p:cNvSpPr txBox="1"/>
            <p:nvPr/>
          </p:nvSpPr>
          <p:spPr>
            <a:xfrm>
              <a:off x="2968086" y="5695216"/>
              <a:ext cx="2520658" cy="338554"/>
            </a:xfrm>
            <a:prstGeom prst="rect">
              <a:avLst/>
            </a:prstGeom>
            <a:noFill/>
          </p:spPr>
          <p:txBody>
            <a:bodyPr wrap="square" rtlCol="0">
              <a:spAutoFit/>
            </a:bodyPr>
            <a:lstStyle/>
            <a:p>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USABILITY. </a:t>
              </a:r>
            </a:p>
          </p:txBody>
        </p:sp>
        <p:sp>
          <p:nvSpPr>
            <p:cNvPr id="105" name="Chevron 28">
              <a:extLst>
                <a:ext uri="{FF2B5EF4-FFF2-40B4-BE49-F238E27FC236}">
                  <a16:creationId xmlns:a16="http://schemas.microsoft.com/office/drawing/2014/main" id="{94DCC953-BBBD-4491-8237-541C331BF3E0}"/>
                </a:ext>
              </a:extLst>
            </p:cNvPr>
            <p:cNvSpPr/>
            <p:nvPr/>
          </p:nvSpPr>
          <p:spPr>
            <a:xfrm>
              <a:off x="2601327" y="5829621"/>
              <a:ext cx="194565" cy="200987"/>
            </a:xfrm>
            <a:prstGeom prst="chevron">
              <a:avLst>
                <a:gd name="adj" fmla="val 5486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63" name="Group 59">
            <a:extLst>
              <a:ext uri="{FF2B5EF4-FFF2-40B4-BE49-F238E27FC236}">
                <a16:creationId xmlns:a16="http://schemas.microsoft.com/office/drawing/2014/main" id="{EE1C9006-B6C4-111E-639B-88B9FA8D77AC}"/>
              </a:ext>
            </a:extLst>
          </p:cNvPr>
          <p:cNvGrpSpPr/>
          <p:nvPr/>
        </p:nvGrpSpPr>
        <p:grpSpPr>
          <a:xfrm>
            <a:off x="4933952" y="2517997"/>
            <a:ext cx="2823937" cy="2224977"/>
            <a:chOff x="2862987" y="1731312"/>
            <a:chExt cx="3418025" cy="2693058"/>
          </a:xfrm>
        </p:grpSpPr>
        <p:grpSp>
          <p:nvGrpSpPr>
            <p:cNvPr id="64" name="Group 60">
              <a:extLst>
                <a:ext uri="{FF2B5EF4-FFF2-40B4-BE49-F238E27FC236}">
                  <a16:creationId xmlns:a16="http://schemas.microsoft.com/office/drawing/2014/main" id="{47D5014C-74A0-7A8C-80FB-8F1530795B4D}"/>
                </a:ext>
              </a:extLst>
            </p:cNvPr>
            <p:cNvGrpSpPr/>
            <p:nvPr/>
          </p:nvGrpSpPr>
          <p:grpSpPr>
            <a:xfrm>
              <a:off x="4863456" y="1894632"/>
              <a:ext cx="1417556" cy="2448506"/>
              <a:chOff x="4863456" y="1894632"/>
              <a:chExt cx="1417556" cy="2448506"/>
            </a:xfrm>
          </p:grpSpPr>
          <p:sp>
            <p:nvSpPr>
              <p:cNvPr id="118" name="Rounded Rectangle 21">
                <a:extLst>
                  <a:ext uri="{FF2B5EF4-FFF2-40B4-BE49-F238E27FC236}">
                    <a16:creationId xmlns:a16="http://schemas.microsoft.com/office/drawing/2014/main" id="{E7093216-F9B1-AFB6-5666-B87BA1497AD8}"/>
                  </a:ext>
                </a:extLst>
              </p:cNvPr>
              <p:cNvSpPr/>
              <p:nvPr/>
            </p:nvSpPr>
            <p:spPr>
              <a:xfrm>
                <a:off x="4863456" y="1894632"/>
                <a:ext cx="1417556" cy="244850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9" name="Rectangle 118">
                <a:extLst>
                  <a:ext uri="{FF2B5EF4-FFF2-40B4-BE49-F238E27FC236}">
                    <a16:creationId xmlns:a16="http://schemas.microsoft.com/office/drawing/2014/main" id="{6D160196-7533-ADC2-876A-3832987B1AA7}"/>
                  </a:ext>
                </a:extLst>
              </p:cNvPr>
              <p:cNvSpPr/>
              <p:nvPr/>
            </p:nvSpPr>
            <p:spPr>
              <a:xfrm>
                <a:off x="5479028" y="2000031"/>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20" name="Group 77">
                <a:extLst>
                  <a:ext uri="{FF2B5EF4-FFF2-40B4-BE49-F238E27FC236}">
                    <a16:creationId xmlns:a16="http://schemas.microsoft.com/office/drawing/2014/main" id="{F2578259-25D9-1B11-F9FA-F5A0B61403F2}"/>
                  </a:ext>
                </a:extLst>
              </p:cNvPr>
              <p:cNvGrpSpPr/>
              <p:nvPr/>
            </p:nvGrpSpPr>
            <p:grpSpPr>
              <a:xfrm>
                <a:off x="5503568" y="4128564"/>
                <a:ext cx="137331" cy="151064"/>
                <a:chOff x="2453209" y="5151638"/>
                <a:chExt cx="191820" cy="211002"/>
              </a:xfrm>
            </p:grpSpPr>
            <p:sp>
              <p:nvSpPr>
                <p:cNvPr id="122" name="Oval 79">
                  <a:extLst>
                    <a:ext uri="{FF2B5EF4-FFF2-40B4-BE49-F238E27FC236}">
                      <a16:creationId xmlns:a16="http://schemas.microsoft.com/office/drawing/2014/main" id="{7CB5F149-159D-A8CC-C0D3-83DF76514C77}"/>
                    </a:ext>
                  </a:extLst>
                </p:cNvPr>
                <p:cNvSpPr/>
                <p:nvPr/>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3" name="Rounded Rectangle 35">
                  <a:extLst>
                    <a:ext uri="{FF2B5EF4-FFF2-40B4-BE49-F238E27FC236}">
                      <a16:creationId xmlns:a16="http://schemas.microsoft.com/office/drawing/2014/main" id="{50F36B8A-B0B5-4DD2-661F-3A6B43B14BB5}"/>
                    </a:ext>
                  </a:extLst>
                </p:cNvPr>
                <p:cNvSpPr/>
                <p:nvPr/>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21" name="Rectangle 120">
                <a:extLst>
                  <a:ext uri="{FF2B5EF4-FFF2-40B4-BE49-F238E27FC236}">
                    <a16:creationId xmlns:a16="http://schemas.microsoft.com/office/drawing/2014/main" id="{8FD19DCC-5CD9-4336-93E0-12D01913F8F5}"/>
                  </a:ext>
                </a:extLst>
              </p:cNvPr>
              <p:cNvSpPr/>
              <p:nvPr/>
            </p:nvSpPr>
            <p:spPr>
              <a:xfrm>
                <a:off x="5361788" y="2104137"/>
                <a:ext cx="839496" cy="19677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70" name="Group 61">
              <a:extLst>
                <a:ext uri="{FF2B5EF4-FFF2-40B4-BE49-F238E27FC236}">
                  <a16:creationId xmlns:a16="http://schemas.microsoft.com/office/drawing/2014/main" id="{16C66AB5-AEEF-E62E-76FB-4E39EB3D0E15}"/>
                </a:ext>
              </a:extLst>
            </p:cNvPr>
            <p:cNvGrpSpPr/>
            <p:nvPr/>
          </p:nvGrpSpPr>
          <p:grpSpPr>
            <a:xfrm>
              <a:off x="2862987" y="1894632"/>
              <a:ext cx="1417556" cy="2448506"/>
              <a:chOff x="2862987" y="1894632"/>
              <a:chExt cx="1417556" cy="2448506"/>
            </a:xfrm>
          </p:grpSpPr>
          <p:sp>
            <p:nvSpPr>
              <p:cNvPr id="112" name="Rounded Rectangle 24">
                <a:extLst>
                  <a:ext uri="{FF2B5EF4-FFF2-40B4-BE49-F238E27FC236}">
                    <a16:creationId xmlns:a16="http://schemas.microsoft.com/office/drawing/2014/main" id="{DF92578D-492C-21CD-C403-30324BFBBDD2}"/>
                  </a:ext>
                </a:extLst>
              </p:cNvPr>
              <p:cNvSpPr/>
              <p:nvPr/>
            </p:nvSpPr>
            <p:spPr>
              <a:xfrm>
                <a:off x="2862987" y="1894632"/>
                <a:ext cx="1417556" cy="244850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3" name="Rectangle 112">
                <a:extLst>
                  <a:ext uri="{FF2B5EF4-FFF2-40B4-BE49-F238E27FC236}">
                    <a16:creationId xmlns:a16="http://schemas.microsoft.com/office/drawing/2014/main" id="{36D50CE1-AE25-81BC-9A9D-982F68FB7CE3}"/>
                  </a:ext>
                </a:extLst>
              </p:cNvPr>
              <p:cNvSpPr/>
              <p:nvPr/>
            </p:nvSpPr>
            <p:spPr>
              <a:xfrm>
                <a:off x="3478559" y="2015923"/>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14" name="Group 71">
                <a:extLst>
                  <a:ext uri="{FF2B5EF4-FFF2-40B4-BE49-F238E27FC236}">
                    <a16:creationId xmlns:a16="http://schemas.microsoft.com/office/drawing/2014/main" id="{5EDA4DE4-0FD1-9556-02AC-7672B238591D}"/>
                  </a:ext>
                </a:extLst>
              </p:cNvPr>
              <p:cNvGrpSpPr/>
              <p:nvPr/>
            </p:nvGrpSpPr>
            <p:grpSpPr>
              <a:xfrm>
                <a:off x="3503099" y="4128565"/>
                <a:ext cx="137331" cy="151064"/>
                <a:chOff x="2453209" y="5151638"/>
                <a:chExt cx="191820" cy="211002"/>
              </a:xfrm>
            </p:grpSpPr>
            <p:sp>
              <p:nvSpPr>
                <p:cNvPr id="116" name="Oval 73">
                  <a:extLst>
                    <a:ext uri="{FF2B5EF4-FFF2-40B4-BE49-F238E27FC236}">
                      <a16:creationId xmlns:a16="http://schemas.microsoft.com/office/drawing/2014/main" id="{0A797FF9-382B-622A-45CD-7D888F2ED1C2}"/>
                    </a:ext>
                  </a:extLst>
                </p:cNvPr>
                <p:cNvSpPr/>
                <p:nvPr/>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7" name="Rounded Rectangle 33">
                  <a:extLst>
                    <a:ext uri="{FF2B5EF4-FFF2-40B4-BE49-F238E27FC236}">
                      <a16:creationId xmlns:a16="http://schemas.microsoft.com/office/drawing/2014/main" id="{68EB69B1-7B00-8E29-6F79-E8CE066A8603}"/>
                    </a:ext>
                  </a:extLst>
                </p:cNvPr>
                <p:cNvSpPr/>
                <p:nvPr/>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15" name="Rectangle 114">
                <a:extLst>
                  <a:ext uri="{FF2B5EF4-FFF2-40B4-BE49-F238E27FC236}">
                    <a16:creationId xmlns:a16="http://schemas.microsoft.com/office/drawing/2014/main" id="{A39B91F9-C5FB-239C-6C59-8E270780EB47}"/>
                  </a:ext>
                </a:extLst>
              </p:cNvPr>
              <p:cNvSpPr/>
              <p:nvPr/>
            </p:nvSpPr>
            <p:spPr>
              <a:xfrm>
                <a:off x="2958987" y="2104137"/>
                <a:ext cx="839496" cy="1967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74" name="Group 62">
              <a:extLst>
                <a:ext uri="{FF2B5EF4-FFF2-40B4-BE49-F238E27FC236}">
                  <a16:creationId xmlns:a16="http://schemas.microsoft.com/office/drawing/2014/main" id="{744FA7E2-B3D9-56E8-107C-41F1372F4E64}"/>
                </a:ext>
              </a:extLst>
            </p:cNvPr>
            <p:cNvGrpSpPr/>
            <p:nvPr/>
          </p:nvGrpSpPr>
          <p:grpSpPr>
            <a:xfrm>
              <a:off x="3789598" y="1731312"/>
              <a:ext cx="1559139" cy="2693058"/>
              <a:chOff x="3789598" y="1731312"/>
              <a:chExt cx="1559139" cy="2693058"/>
            </a:xfrm>
          </p:grpSpPr>
          <p:sp>
            <p:nvSpPr>
              <p:cNvPr id="106" name="Rounded Rectangle 27">
                <a:extLst>
                  <a:ext uri="{FF2B5EF4-FFF2-40B4-BE49-F238E27FC236}">
                    <a16:creationId xmlns:a16="http://schemas.microsoft.com/office/drawing/2014/main" id="{C2B08CAF-D537-BDBF-9DE5-2ADE6CBE44BA}"/>
                  </a:ext>
                </a:extLst>
              </p:cNvPr>
              <p:cNvSpPr/>
              <p:nvPr/>
            </p:nvSpPr>
            <p:spPr>
              <a:xfrm>
                <a:off x="3789598" y="1731312"/>
                <a:ext cx="1559139" cy="2693058"/>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7" name="Rectangle 106">
                <a:extLst>
                  <a:ext uri="{FF2B5EF4-FFF2-40B4-BE49-F238E27FC236}">
                    <a16:creationId xmlns:a16="http://schemas.microsoft.com/office/drawing/2014/main" id="{5345AF09-0091-D190-697D-C8E53E9D1585}"/>
                  </a:ext>
                </a:extLst>
              </p:cNvPr>
              <p:cNvSpPr/>
              <p:nvPr/>
            </p:nvSpPr>
            <p:spPr>
              <a:xfrm>
                <a:off x="4475963" y="1858631"/>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08" name="Group 65">
                <a:extLst>
                  <a:ext uri="{FF2B5EF4-FFF2-40B4-BE49-F238E27FC236}">
                    <a16:creationId xmlns:a16="http://schemas.microsoft.com/office/drawing/2014/main" id="{7F54CB56-DE66-A00C-62D0-943E51B797EF}"/>
                  </a:ext>
                </a:extLst>
              </p:cNvPr>
              <p:cNvGrpSpPr/>
              <p:nvPr/>
            </p:nvGrpSpPr>
            <p:grpSpPr>
              <a:xfrm>
                <a:off x="4493644" y="4176986"/>
                <a:ext cx="151047" cy="166152"/>
                <a:chOff x="2453209" y="5151638"/>
                <a:chExt cx="191820" cy="211002"/>
              </a:xfrm>
            </p:grpSpPr>
            <p:sp>
              <p:nvSpPr>
                <p:cNvPr id="110" name="Oval 67">
                  <a:extLst>
                    <a:ext uri="{FF2B5EF4-FFF2-40B4-BE49-F238E27FC236}">
                      <a16:creationId xmlns:a16="http://schemas.microsoft.com/office/drawing/2014/main" id="{9168E885-E3DF-F8E2-7A0E-E955CF8A3F5B}"/>
                    </a:ext>
                  </a:extLst>
                </p:cNvPr>
                <p:cNvSpPr/>
                <p:nvPr/>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1" name="Rounded Rectangle 31">
                  <a:extLst>
                    <a:ext uri="{FF2B5EF4-FFF2-40B4-BE49-F238E27FC236}">
                      <a16:creationId xmlns:a16="http://schemas.microsoft.com/office/drawing/2014/main" id="{EDD4E12B-9D7D-3027-4D11-074EFF4AFACE}"/>
                    </a:ext>
                  </a:extLst>
                </p:cNvPr>
                <p:cNvSpPr/>
                <p:nvPr/>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09" name="Rectangle 108">
                <a:extLst>
                  <a:ext uri="{FF2B5EF4-FFF2-40B4-BE49-F238E27FC236}">
                    <a16:creationId xmlns:a16="http://schemas.microsoft.com/office/drawing/2014/main" id="{7B5CC7EB-A0DB-8D51-7D2E-F1E579EC1362}"/>
                  </a:ext>
                </a:extLst>
              </p:cNvPr>
              <p:cNvSpPr/>
              <p:nvPr/>
            </p:nvSpPr>
            <p:spPr>
              <a:xfrm>
                <a:off x="3888524" y="1953447"/>
                <a:ext cx="1370057" cy="21625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124" name="그룹 20">
            <a:extLst>
              <a:ext uri="{FF2B5EF4-FFF2-40B4-BE49-F238E27FC236}">
                <a16:creationId xmlns:a16="http://schemas.microsoft.com/office/drawing/2014/main" id="{235F9CB3-635B-4916-9BE2-7648C9E52E9A}"/>
              </a:ext>
            </a:extLst>
          </p:cNvPr>
          <p:cNvGrpSpPr/>
          <p:nvPr/>
        </p:nvGrpSpPr>
        <p:grpSpPr>
          <a:xfrm>
            <a:off x="272786" y="5088058"/>
            <a:ext cx="3932312" cy="498057"/>
            <a:chOff x="1062500" y="3470653"/>
            <a:chExt cx="3932312" cy="498057"/>
          </a:xfrm>
        </p:grpSpPr>
        <p:sp>
          <p:nvSpPr>
            <p:cNvPr id="125" name="TextBox 124">
              <a:extLst>
                <a:ext uri="{FF2B5EF4-FFF2-40B4-BE49-F238E27FC236}">
                  <a16:creationId xmlns:a16="http://schemas.microsoft.com/office/drawing/2014/main" id="{C43FB8B0-7711-41A9-9252-CE2DD74A449D}"/>
                </a:ext>
              </a:extLst>
            </p:cNvPr>
            <p:cNvSpPr txBox="1"/>
            <p:nvPr/>
          </p:nvSpPr>
          <p:spPr>
            <a:xfrm>
              <a:off x="1062500" y="3470653"/>
              <a:ext cx="1513664" cy="281256"/>
            </a:xfrm>
            <a:prstGeom prst="rect">
              <a:avLst/>
            </a:prstGeom>
            <a:noFill/>
          </p:spPr>
          <p:txBody>
            <a:bodyPr wrap="square" rtlCol="0">
              <a:spAutoFit/>
            </a:bodyPr>
            <a:lstStyle/>
            <a:p>
              <a:pPr algn="r"/>
              <a:endParaRPr lang="ko-KR" altLang="en-US" sz="1200" b="1" dirty="0">
                <a:solidFill>
                  <a:schemeClr val="accent3"/>
                </a:solidFill>
                <a:cs typeface="Arial" pitchFamily="34" charset="0"/>
              </a:endParaRPr>
            </a:p>
          </p:txBody>
        </p:sp>
        <p:sp>
          <p:nvSpPr>
            <p:cNvPr id="126" name="TextBox 125">
              <a:extLst>
                <a:ext uri="{FF2B5EF4-FFF2-40B4-BE49-F238E27FC236}">
                  <a16:creationId xmlns:a16="http://schemas.microsoft.com/office/drawing/2014/main" id="{16F73E98-E8A7-44FC-9BF1-633E18E7FE51}"/>
                </a:ext>
              </a:extLst>
            </p:cNvPr>
            <p:cNvSpPr txBox="1"/>
            <p:nvPr/>
          </p:nvSpPr>
          <p:spPr>
            <a:xfrm>
              <a:off x="2968086" y="3630156"/>
              <a:ext cx="2026726" cy="338554"/>
            </a:xfrm>
            <a:prstGeom prst="rect">
              <a:avLst/>
            </a:prstGeom>
            <a:noFill/>
          </p:spPr>
          <p:txBody>
            <a:bodyPr wrap="square" rtlCol="0">
              <a:spAutoFit/>
            </a:bodyPr>
            <a:lstStyle/>
            <a:p>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SECURITY</a:t>
              </a:r>
            </a:p>
          </p:txBody>
        </p:sp>
        <p:sp>
          <p:nvSpPr>
            <p:cNvPr id="127" name="Chevron 26">
              <a:extLst>
                <a:ext uri="{FF2B5EF4-FFF2-40B4-BE49-F238E27FC236}">
                  <a16:creationId xmlns:a16="http://schemas.microsoft.com/office/drawing/2014/main" id="{D2E8322B-6F55-4274-8CC4-DEE49C1148C2}"/>
                </a:ext>
              </a:extLst>
            </p:cNvPr>
            <p:cNvSpPr/>
            <p:nvPr/>
          </p:nvSpPr>
          <p:spPr>
            <a:xfrm>
              <a:off x="2601327" y="3764561"/>
              <a:ext cx="194565" cy="200987"/>
            </a:xfrm>
            <a:prstGeom prst="chevron">
              <a:avLst>
                <a:gd name="adj" fmla="val 5486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313232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down)">
                                      <p:cBhvr>
                                        <p:cTn id="10" dur="500"/>
                                        <p:tgtEl>
                                          <p:spTgt spid="2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down)">
                                      <p:cBhvr>
                                        <p:cTn id="13" dur="500"/>
                                        <p:tgtEl>
                                          <p:spTgt spid="2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down)">
                                      <p:cBhvr>
                                        <p:cTn id="16" dur="500"/>
                                        <p:tgtEl>
                                          <p:spTgt spid="30"/>
                                        </p:tgtEl>
                                      </p:cBhvr>
                                    </p:animEffect>
                                  </p:childTnLst>
                                </p:cTn>
                              </p:par>
                              <p:par>
                                <p:cTn id="17" presetID="22" presetClass="entr" presetSubtype="4"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down)">
                                      <p:cBhvr>
                                        <p:cTn id="19" dur="500"/>
                                        <p:tgtEl>
                                          <p:spTgt spid="44"/>
                                        </p:tgtEl>
                                      </p:cBhvr>
                                    </p:animEffect>
                                  </p:childTnLst>
                                </p:cTn>
                              </p:par>
                              <p:par>
                                <p:cTn id="20" presetID="22" presetClass="entr" presetSubtype="4"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down)">
                                      <p:cBhvr>
                                        <p:cTn id="22" dur="500"/>
                                        <p:tgtEl>
                                          <p:spTgt spid="4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wipe(down)">
                                      <p:cBhvr>
                                        <p:cTn id="25" dur="500"/>
                                        <p:tgtEl>
                                          <p:spTgt spid="51"/>
                                        </p:tgtEl>
                                      </p:cBhvr>
                                    </p:animEffect>
                                  </p:childTnLst>
                                </p:cTn>
                              </p:par>
                              <p:par>
                                <p:cTn id="26" presetID="22" presetClass="entr" presetSubtype="4" fill="hold" nodeType="withEffect">
                                  <p:stCondLst>
                                    <p:cond delay="0"/>
                                  </p:stCondLst>
                                  <p:childTnLst>
                                    <p:set>
                                      <p:cBhvr>
                                        <p:cTn id="27" dur="1" fill="hold">
                                          <p:stCondLst>
                                            <p:cond delay="0"/>
                                          </p:stCondLst>
                                        </p:cTn>
                                        <p:tgtEl>
                                          <p:spTgt spid="93"/>
                                        </p:tgtEl>
                                        <p:attrNameLst>
                                          <p:attrName>style.visibility</p:attrName>
                                        </p:attrNameLst>
                                      </p:cBhvr>
                                      <p:to>
                                        <p:strVal val="visible"/>
                                      </p:to>
                                    </p:set>
                                    <p:animEffect transition="in" filter="wipe(down)">
                                      <p:cBhvr>
                                        <p:cTn id="28" dur="500"/>
                                        <p:tgtEl>
                                          <p:spTgt spid="93"/>
                                        </p:tgtEl>
                                      </p:cBhvr>
                                    </p:animEffect>
                                  </p:childTnLst>
                                </p:cTn>
                              </p:par>
                              <p:par>
                                <p:cTn id="29" presetID="22" presetClass="entr" presetSubtype="4"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wipe(down)">
                                      <p:cBhvr>
                                        <p:cTn id="31" dur="500"/>
                                        <p:tgtEl>
                                          <p:spTgt spid="94"/>
                                        </p:tgtEl>
                                      </p:cBhvr>
                                    </p:animEffect>
                                  </p:childTnLst>
                                </p:cTn>
                              </p:par>
                              <p:par>
                                <p:cTn id="32" presetID="22" presetClass="entr" presetSubtype="4" fill="hold" nodeType="withEffect">
                                  <p:stCondLst>
                                    <p:cond delay="0"/>
                                  </p:stCondLst>
                                  <p:childTnLst>
                                    <p:set>
                                      <p:cBhvr>
                                        <p:cTn id="33" dur="1" fill="hold">
                                          <p:stCondLst>
                                            <p:cond delay="0"/>
                                          </p:stCondLst>
                                        </p:cTn>
                                        <p:tgtEl>
                                          <p:spTgt spid="98"/>
                                        </p:tgtEl>
                                        <p:attrNameLst>
                                          <p:attrName>style.visibility</p:attrName>
                                        </p:attrNameLst>
                                      </p:cBhvr>
                                      <p:to>
                                        <p:strVal val="visible"/>
                                      </p:to>
                                    </p:set>
                                    <p:animEffect transition="in" filter="wipe(down)">
                                      <p:cBhvr>
                                        <p:cTn id="34" dur="500"/>
                                        <p:tgtEl>
                                          <p:spTgt spid="98"/>
                                        </p:tgtEl>
                                      </p:cBhvr>
                                    </p:animEffect>
                                  </p:childTnLst>
                                </p:cTn>
                              </p:par>
                              <p:par>
                                <p:cTn id="35" presetID="22" presetClass="entr" presetSubtype="4" fill="hold" nodeType="withEffect">
                                  <p:stCondLst>
                                    <p:cond delay="0"/>
                                  </p:stCondLst>
                                  <p:childTnLst>
                                    <p:set>
                                      <p:cBhvr>
                                        <p:cTn id="36" dur="1" fill="hold">
                                          <p:stCondLst>
                                            <p:cond delay="0"/>
                                          </p:stCondLst>
                                        </p:cTn>
                                        <p:tgtEl>
                                          <p:spTgt spid="102"/>
                                        </p:tgtEl>
                                        <p:attrNameLst>
                                          <p:attrName>style.visibility</p:attrName>
                                        </p:attrNameLst>
                                      </p:cBhvr>
                                      <p:to>
                                        <p:strVal val="visible"/>
                                      </p:to>
                                    </p:set>
                                    <p:animEffect transition="in" filter="wipe(down)">
                                      <p:cBhvr>
                                        <p:cTn id="37" dur="500"/>
                                        <p:tgtEl>
                                          <p:spTgt spid="102"/>
                                        </p:tgtEl>
                                      </p:cBhvr>
                                    </p:animEffect>
                                  </p:childTnLst>
                                </p:cTn>
                              </p:par>
                              <p:par>
                                <p:cTn id="38" presetID="22" presetClass="entr" presetSubtype="4" fill="hold"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wipe(down)">
                                      <p:cBhvr>
                                        <p:cTn id="40" dur="500"/>
                                        <p:tgtEl>
                                          <p:spTgt spid="63"/>
                                        </p:tgtEl>
                                      </p:cBhvr>
                                    </p:animEffect>
                                  </p:childTnLst>
                                </p:cTn>
                              </p:par>
                              <p:par>
                                <p:cTn id="41" presetID="22" presetClass="entr" presetSubtype="4" fill="hold" nodeType="withEffect">
                                  <p:stCondLst>
                                    <p:cond delay="0"/>
                                  </p:stCondLst>
                                  <p:childTnLst>
                                    <p:set>
                                      <p:cBhvr>
                                        <p:cTn id="42" dur="1" fill="hold">
                                          <p:stCondLst>
                                            <p:cond delay="0"/>
                                          </p:stCondLst>
                                        </p:cTn>
                                        <p:tgtEl>
                                          <p:spTgt spid="124"/>
                                        </p:tgtEl>
                                        <p:attrNameLst>
                                          <p:attrName>style.visibility</p:attrName>
                                        </p:attrNameLst>
                                      </p:cBhvr>
                                      <p:to>
                                        <p:strVal val="visible"/>
                                      </p:to>
                                    </p:set>
                                    <p:animEffect transition="in" filter="wipe(down)">
                                      <p:cBhvr>
                                        <p:cTn id="43"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4F6199B-2971-40BB-8935-905F573F8B7C}"/>
              </a:ext>
            </a:extLst>
          </p:cNvPr>
          <p:cNvGrpSpPr/>
          <p:nvPr/>
        </p:nvGrpSpPr>
        <p:grpSpPr>
          <a:xfrm>
            <a:off x="588057" y="1808151"/>
            <a:ext cx="3856005" cy="3241698"/>
            <a:chOff x="588057" y="489291"/>
            <a:chExt cx="7012893" cy="5895657"/>
          </a:xfrm>
        </p:grpSpPr>
        <p:grpSp>
          <p:nvGrpSpPr>
            <p:cNvPr id="18" name="Group 17">
              <a:extLst>
                <a:ext uri="{FF2B5EF4-FFF2-40B4-BE49-F238E27FC236}">
                  <a16:creationId xmlns:a16="http://schemas.microsoft.com/office/drawing/2014/main" id="{BC29380C-D701-430A-82D5-D18760DC350D}"/>
                </a:ext>
              </a:extLst>
            </p:cNvPr>
            <p:cNvGrpSpPr/>
            <p:nvPr/>
          </p:nvGrpSpPr>
          <p:grpSpPr>
            <a:xfrm>
              <a:off x="588057" y="489291"/>
              <a:ext cx="7012893" cy="5895657"/>
              <a:chOff x="588057" y="489291"/>
              <a:chExt cx="7012893" cy="5895657"/>
            </a:xfrm>
          </p:grpSpPr>
          <p:sp>
            <p:nvSpPr>
              <p:cNvPr id="15" name="Freeform: Shape 14">
                <a:extLst>
                  <a:ext uri="{FF2B5EF4-FFF2-40B4-BE49-F238E27FC236}">
                    <a16:creationId xmlns:a16="http://schemas.microsoft.com/office/drawing/2014/main" id="{A95B59AA-DF2A-432B-AE13-FAE5C0512D64}"/>
                  </a:ext>
                </a:extLst>
              </p:cNvPr>
              <p:cNvSpPr/>
              <p:nvPr/>
            </p:nvSpPr>
            <p:spPr>
              <a:xfrm>
                <a:off x="588057" y="489291"/>
                <a:ext cx="5731815" cy="5895657"/>
              </a:xfrm>
              <a:custGeom>
                <a:avLst/>
                <a:gdLst>
                  <a:gd name="connsiteX0" fmla="*/ 2900635 w 5731815"/>
                  <a:gd name="connsiteY0" fmla="*/ 0 h 5895657"/>
                  <a:gd name="connsiteX1" fmla="*/ 2939708 w 5731815"/>
                  <a:gd name="connsiteY1" fmla="*/ 611 h 5895657"/>
                  <a:gd name="connsiteX2" fmla="*/ 2939708 w 5731815"/>
                  <a:gd name="connsiteY2" fmla="*/ 1068227 h 5895657"/>
                  <a:gd name="connsiteX3" fmla="*/ 2919437 w 5731815"/>
                  <a:gd name="connsiteY3" fmla="*/ 1067354 h 5895657"/>
                  <a:gd name="connsiteX4" fmla="*/ 1061610 w 5731815"/>
                  <a:gd name="connsiteY4" fmla="*/ 2959366 h 5895657"/>
                  <a:gd name="connsiteX5" fmla="*/ 2950199 w 5731815"/>
                  <a:gd name="connsiteY5" fmla="*/ 4818902 h 5895657"/>
                  <a:gd name="connsiteX6" fmla="*/ 4729170 w 5731815"/>
                  <a:gd name="connsiteY6" fmla="*/ 3499518 h 5895657"/>
                  <a:gd name="connsiteX7" fmla="*/ 4747685 w 5731815"/>
                  <a:gd name="connsiteY7" fmla="*/ 3425483 h 5895657"/>
                  <a:gd name="connsiteX8" fmla="*/ 5338746 w 5731815"/>
                  <a:gd name="connsiteY8" fmla="*/ 3425483 h 5895657"/>
                  <a:gd name="connsiteX9" fmla="*/ 5303677 w 5731815"/>
                  <a:gd name="connsiteY9" fmla="*/ 3583197 h 5895657"/>
                  <a:gd name="connsiteX10" fmla="*/ 5334442 w 5731815"/>
                  <a:gd name="connsiteY10" fmla="*/ 3636182 h 5895657"/>
                  <a:gd name="connsiteX11" fmla="*/ 5717289 w 5731815"/>
                  <a:gd name="connsiteY11" fmla="*/ 3848114 h 5895657"/>
                  <a:gd name="connsiteX12" fmla="*/ 5727544 w 5731815"/>
                  <a:gd name="connsiteY12" fmla="*/ 3889135 h 5895657"/>
                  <a:gd name="connsiteX13" fmla="*/ 5609612 w 5731815"/>
                  <a:gd name="connsiteY13" fmla="*/ 4186524 h 5895657"/>
                  <a:gd name="connsiteX14" fmla="*/ 5568594 w 5731815"/>
                  <a:gd name="connsiteY14" fmla="*/ 4207032 h 5895657"/>
                  <a:gd name="connsiteX15" fmla="*/ 5238730 w 5731815"/>
                  <a:gd name="connsiteY15" fmla="*/ 4140376 h 5895657"/>
                  <a:gd name="connsiteX16" fmla="*/ 5143018 w 5731815"/>
                  <a:gd name="connsiteY16" fmla="*/ 4094230 h 5895657"/>
                  <a:gd name="connsiteX17" fmla="*/ 5095163 w 5731815"/>
                  <a:gd name="connsiteY17" fmla="*/ 4107904 h 5895657"/>
                  <a:gd name="connsiteX18" fmla="*/ 4879813 w 5731815"/>
                  <a:gd name="connsiteY18" fmla="*/ 4441183 h 5895657"/>
                  <a:gd name="connsiteX19" fmla="*/ 4886650 w 5731815"/>
                  <a:gd name="connsiteY19" fmla="*/ 4499293 h 5895657"/>
                  <a:gd name="connsiteX20" fmla="*/ 5084908 w 5731815"/>
                  <a:gd name="connsiteY20" fmla="*/ 4736863 h 5895657"/>
                  <a:gd name="connsiteX21" fmla="*/ 5119092 w 5731815"/>
                  <a:gd name="connsiteY21" fmla="*/ 4786430 h 5895657"/>
                  <a:gd name="connsiteX22" fmla="*/ 5110546 w 5731815"/>
                  <a:gd name="connsiteY22" fmla="*/ 4935125 h 5895657"/>
                  <a:gd name="connsiteX23" fmla="*/ 4939632 w 5731815"/>
                  <a:gd name="connsiteY23" fmla="*/ 5109454 h 5895657"/>
                  <a:gd name="connsiteX24" fmla="*/ 4876394 w 5731815"/>
                  <a:gd name="connsiteY24" fmla="*/ 5114582 h 5895657"/>
                  <a:gd name="connsiteX25" fmla="*/ 4616605 w 5731815"/>
                  <a:gd name="connsiteY25" fmla="*/ 4941958 h 5895657"/>
                  <a:gd name="connsiteX26" fmla="*/ 4537988 w 5731815"/>
                  <a:gd name="connsiteY26" fmla="*/ 4858214 h 5895657"/>
                  <a:gd name="connsiteX27" fmla="*/ 4481584 w 5731815"/>
                  <a:gd name="connsiteY27" fmla="*/ 4851377 h 5895657"/>
                  <a:gd name="connsiteX28" fmla="*/ 4155141 w 5731815"/>
                  <a:gd name="connsiteY28" fmla="*/ 5076982 h 5895657"/>
                  <a:gd name="connsiteX29" fmla="*/ 4136340 w 5731815"/>
                  <a:gd name="connsiteY29" fmla="*/ 5116291 h 5895657"/>
                  <a:gd name="connsiteX30" fmla="*/ 4254269 w 5731815"/>
                  <a:gd name="connsiteY30" fmla="*/ 5505974 h 5895657"/>
                  <a:gd name="connsiteX31" fmla="*/ 4202996 w 5731815"/>
                  <a:gd name="connsiteY31" fmla="*/ 5608523 h 5895657"/>
                  <a:gd name="connsiteX32" fmla="*/ 3960298 w 5731815"/>
                  <a:gd name="connsiteY32" fmla="*/ 5712778 h 5895657"/>
                  <a:gd name="connsiteX33" fmla="*/ 3903898 w 5731815"/>
                  <a:gd name="connsiteY33" fmla="*/ 5695689 h 5895657"/>
                  <a:gd name="connsiteX34" fmla="*/ 3727856 w 5731815"/>
                  <a:gd name="connsiteY34" fmla="*/ 5432481 h 5895657"/>
                  <a:gd name="connsiteX35" fmla="*/ 3686838 w 5731815"/>
                  <a:gd name="connsiteY35" fmla="*/ 5321389 h 5895657"/>
                  <a:gd name="connsiteX36" fmla="*/ 3642399 w 5731815"/>
                  <a:gd name="connsiteY36" fmla="*/ 5297460 h 5895657"/>
                  <a:gd name="connsiteX37" fmla="*/ 3245882 w 5731815"/>
                  <a:gd name="connsiteY37" fmla="*/ 5381208 h 5895657"/>
                  <a:gd name="connsiteX38" fmla="*/ 3220244 w 5731815"/>
                  <a:gd name="connsiteY38" fmla="*/ 5415389 h 5895657"/>
                  <a:gd name="connsiteX39" fmla="*/ 3172390 w 5731815"/>
                  <a:gd name="connsiteY39" fmla="*/ 5854639 h 5895657"/>
                  <a:gd name="connsiteX40" fmla="*/ 3133078 w 5731815"/>
                  <a:gd name="connsiteY40" fmla="*/ 5888820 h 5895657"/>
                  <a:gd name="connsiteX41" fmla="*/ 2967291 w 5731815"/>
                  <a:gd name="connsiteY41" fmla="*/ 5895657 h 5895657"/>
                  <a:gd name="connsiteX42" fmla="*/ 2963873 w 5731815"/>
                  <a:gd name="connsiteY42" fmla="*/ 5881983 h 5895657"/>
                  <a:gd name="connsiteX43" fmla="*/ 2823724 w 5731815"/>
                  <a:gd name="connsiteY43" fmla="*/ 5881983 h 5895657"/>
                  <a:gd name="connsiteX44" fmla="*/ 2780997 w 5731815"/>
                  <a:gd name="connsiteY44" fmla="*/ 5846093 h 5895657"/>
                  <a:gd name="connsiteX45" fmla="*/ 2716051 w 5731815"/>
                  <a:gd name="connsiteY45" fmla="*/ 5519647 h 5895657"/>
                  <a:gd name="connsiteX46" fmla="*/ 2722888 w 5731815"/>
                  <a:gd name="connsiteY46" fmla="*/ 5422226 h 5895657"/>
                  <a:gd name="connsiteX47" fmla="*/ 2688703 w 5731815"/>
                  <a:gd name="connsiteY47" fmla="*/ 5377790 h 5895657"/>
                  <a:gd name="connsiteX48" fmla="*/ 2302439 w 5731815"/>
                  <a:gd name="connsiteY48" fmla="*/ 5306006 h 5895657"/>
                  <a:gd name="connsiteX49" fmla="*/ 2252875 w 5731815"/>
                  <a:gd name="connsiteY49" fmla="*/ 5335060 h 5895657"/>
                  <a:gd name="connsiteX50" fmla="*/ 2037522 w 5731815"/>
                  <a:gd name="connsiteY50" fmla="*/ 5721324 h 5895657"/>
                  <a:gd name="connsiteX51" fmla="*/ 1999922 w 5731815"/>
                  <a:gd name="connsiteY51" fmla="*/ 5731579 h 5895657"/>
                  <a:gd name="connsiteX52" fmla="*/ 1699115 w 5731815"/>
                  <a:gd name="connsiteY52" fmla="*/ 5611941 h 5895657"/>
                  <a:gd name="connsiteX53" fmla="*/ 1680314 w 5731815"/>
                  <a:gd name="connsiteY53" fmla="*/ 5570920 h 5895657"/>
                  <a:gd name="connsiteX54" fmla="*/ 1746969 w 5731815"/>
                  <a:gd name="connsiteY54" fmla="*/ 5244478 h 5895657"/>
                  <a:gd name="connsiteX55" fmla="*/ 1794827 w 5731815"/>
                  <a:gd name="connsiteY55" fmla="*/ 5143638 h 5895657"/>
                  <a:gd name="connsiteX56" fmla="*/ 1781153 w 5731815"/>
                  <a:gd name="connsiteY56" fmla="*/ 5099199 h 5895657"/>
                  <a:gd name="connsiteX57" fmla="*/ 1441038 w 5731815"/>
                  <a:gd name="connsiteY57" fmla="*/ 4878721 h 5895657"/>
                  <a:gd name="connsiteX58" fmla="*/ 1393180 w 5731815"/>
                  <a:gd name="connsiteY58" fmla="*/ 4885558 h 5895657"/>
                  <a:gd name="connsiteX59" fmla="*/ 1044518 w 5731815"/>
                  <a:gd name="connsiteY59" fmla="*/ 5164149 h 5895657"/>
                  <a:gd name="connsiteX60" fmla="*/ 1003497 w 5731815"/>
                  <a:gd name="connsiteY60" fmla="*/ 5159021 h 5895657"/>
                  <a:gd name="connsiteX61" fmla="*/ 774473 w 5731815"/>
                  <a:gd name="connsiteY61" fmla="*/ 4936834 h 5895657"/>
                  <a:gd name="connsiteX62" fmla="*/ 771054 w 5731815"/>
                  <a:gd name="connsiteY62" fmla="*/ 4892394 h 5895657"/>
                  <a:gd name="connsiteX63" fmla="*/ 957351 w 5731815"/>
                  <a:gd name="connsiteY63" fmla="*/ 4615516 h 5895657"/>
                  <a:gd name="connsiteX64" fmla="*/ 1035972 w 5731815"/>
                  <a:gd name="connsiteY64" fmla="*/ 4543732 h 5895657"/>
                  <a:gd name="connsiteX65" fmla="*/ 1042808 w 5731815"/>
                  <a:gd name="connsiteY65" fmla="*/ 4490750 h 5895657"/>
                  <a:gd name="connsiteX66" fmla="*/ 815494 w 5731815"/>
                  <a:gd name="connsiteY66" fmla="*/ 4159177 h 5895657"/>
                  <a:gd name="connsiteX67" fmla="*/ 764217 w 5731815"/>
                  <a:gd name="connsiteY67" fmla="*/ 4150631 h 5895657"/>
                  <a:gd name="connsiteX68" fmla="*/ 340354 w 5731815"/>
                  <a:gd name="connsiteY68" fmla="*/ 4271978 h 5895657"/>
                  <a:gd name="connsiteX69" fmla="*/ 304464 w 5731815"/>
                  <a:gd name="connsiteY69" fmla="*/ 4249762 h 5895657"/>
                  <a:gd name="connsiteX70" fmla="*/ 177985 w 5731815"/>
                  <a:gd name="connsiteY70" fmla="*/ 3955791 h 5895657"/>
                  <a:gd name="connsiteX71" fmla="*/ 193368 w 5731815"/>
                  <a:gd name="connsiteY71" fmla="*/ 3913061 h 5895657"/>
                  <a:gd name="connsiteX72" fmla="*/ 471956 w 5731815"/>
                  <a:gd name="connsiteY72" fmla="*/ 3728476 h 5895657"/>
                  <a:gd name="connsiteX73" fmla="*/ 576214 w 5731815"/>
                  <a:gd name="connsiteY73" fmla="*/ 3690874 h 5895657"/>
                  <a:gd name="connsiteX74" fmla="*/ 598434 w 5731815"/>
                  <a:gd name="connsiteY74" fmla="*/ 3649856 h 5895657"/>
                  <a:gd name="connsiteX75" fmla="*/ 512977 w 5731815"/>
                  <a:gd name="connsiteY75" fmla="*/ 3249918 h 5895657"/>
                  <a:gd name="connsiteX76" fmla="*/ 477084 w 5731815"/>
                  <a:gd name="connsiteY76" fmla="*/ 3224280 h 5895657"/>
                  <a:gd name="connsiteX77" fmla="*/ 34418 w 5731815"/>
                  <a:gd name="connsiteY77" fmla="*/ 3174716 h 5895657"/>
                  <a:gd name="connsiteX78" fmla="*/ 7071 w 5731815"/>
                  <a:gd name="connsiteY78" fmla="*/ 3142241 h 5895657"/>
                  <a:gd name="connsiteX79" fmla="*/ 1947 w 5731815"/>
                  <a:gd name="connsiteY79" fmla="*/ 2817508 h 5895657"/>
                  <a:gd name="connsiteX80" fmla="*/ 34418 w 5731815"/>
                  <a:gd name="connsiteY80" fmla="*/ 2785033 h 5895657"/>
                  <a:gd name="connsiteX81" fmla="*/ 365992 w 5731815"/>
                  <a:gd name="connsiteY81" fmla="*/ 2718377 h 5895657"/>
                  <a:gd name="connsiteX82" fmla="*/ 463410 w 5731815"/>
                  <a:gd name="connsiteY82" fmla="*/ 2725214 h 5895657"/>
                  <a:gd name="connsiteX83" fmla="*/ 507849 w 5731815"/>
                  <a:gd name="connsiteY83" fmla="*/ 2689321 h 5895657"/>
                  <a:gd name="connsiteX84" fmla="*/ 577924 w 5731815"/>
                  <a:gd name="connsiteY84" fmla="*/ 2308184 h 5895657"/>
                  <a:gd name="connsiteX85" fmla="*/ 543739 w 5731815"/>
                  <a:gd name="connsiteY85" fmla="*/ 2253492 h 5895657"/>
                  <a:gd name="connsiteX86" fmla="*/ 162606 w 5731815"/>
                  <a:gd name="connsiteY86" fmla="*/ 2039851 h 5895657"/>
                  <a:gd name="connsiteX87" fmla="*/ 152347 w 5731815"/>
                  <a:gd name="connsiteY87" fmla="*/ 2007376 h 5895657"/>
                  <a:gd name="connsiteX88" fmla="*/ 273698 w 5731815"/>
                  <a:gd name="connsiteY88" fmla="*/ 1701441 h 5895657"/>
                  <a:gd name="connsiteX89" fmla="*/ 311297 w 5731815"/>
                  <a:gd name="connsiteY89" fmla="*/ 1684352 h 5895657"/>
                  <a:gd name="connsiteX90" fmla="*/ 742001 w 5731815"/>
                  <a:gd name="connsiteY90" fmla="*/ 1798863 h 5895657"/>
                  <a:gd name="connsiteX91" fmla="*/ 784728 w 5731815"/>
                  <a:gd name="connsiteY91" fmla="*/ 1785189 h 5895657"/>
                  <a:gd name="connsiteX92" fmla="*/ 1001787 w 5731815"/>
                  <a:gd name="connsiteY92" fmla="*/ 1448491 h 5895657"/>
                  <a:gd name="connsiteX93" fmla="*/ 1003497 w 5731815"/>
                  <a:gd name="connsiteY93" fmla="*/ 1402343 h 5895657"/>
                  <a:gd name="connsiteX94" fmla="*/ 789856 w 5731815"/>
                  <a:gd name="connsiteY94" fmla="*/ 1149393 h 5895657"/>
                  <a:gd name="connsiteX95" fmla="*/ 757384 w 5731815"/>
                  <a:gd name="connsiteY95" fmla="*/ 1103245 h 5895657"/>
                  <a:gd name="connsiteX96" fmla="*/ 764217 w 5731815"/>
                  <a:gd name="connsiteY96" fmla="*/ 961387 h 5895657"/>
                  <a:gd name="connsiteX97" fmla="*/ 940259 w 5731815"/>
                  <a:gd name="connsiteY97" fmla="*/ 781930 h 5895657"/>
                  <a:gd name="connsiteX98" fmla="*/ 994951 w 5731815"/>
                  <a:gd name="connsiteY98" fmla="*/ 776802 h 5895657"/>
                  <a:gd name="connsiteX99" fmla="*/ 1261577 w 5731815"/>
                  <a:gd name="connsiteY99" fmla="*/ 954550 h 5895657"/>
                  <a:gd name="connsiteX100" fmla="*/ 1335070 w 5731815"/>
                  <a:gd name="connsiteY100" fmla="*/ 1031461 h 5895657"/>
                  <a:gd name="connsiteX101" fmla="*/ 1398307 w 5731815"/>
                  <a:gd name="connsiteY101" fmla="*/ 1040007 h 5895657"/>
                  <a:gd name="connsiteX102" fmla="*/ 1721335 w 5731815"/>
                  <a:gd name="connsiteY102" fmla="*/ 817820 h 5895657"/>
                  <a:gd name="connsiteX103" fmla="*/ 1738423 w 5731815"/>
                  <a:gd name="connsiteY103" fmla="*/ 775093 h 5895657"/>
                  <a:gd name="connsiteX104" fmla="*/ 1630750 w 5731815"/>
                  <a:gd name="connsiteY104" fmla="*/ 423009 h 5895657"/>
                  <a:gd name="connsiteX105" fmla="*/ 1704242 w 5731815"/>
                  <a:gd name="connsiteY105" fmla="*/ 272606 h 5895657"/>
                  <a:gd name="connsiteX106" fmla="*/ 1916174 w 5731815"/>
                  <a:gd name="connsiteY106" fmla="*/ 183733 h 5895657"/>
                  <a:gd name="connsiteX107" fmla="*/ 1972575 w 5731815"/>
                  <a:gd name="connsiteY107" fmla="*/ 199113 h 5895657"/>
                  <a:gd name="connsiteX108" fmla="*/ 2148617 w 5731815"/>
                  <a:gd name="connsiteY108" fmla="*/ 462321 h 5895657"/>
                  <a:gd name="connsiteX109" fmla="*/ 2189638 w 5731815"/>
                  <a:gd name="connsiteY109" fmla="*/ 569995 h 5895657"/>
                  <a:gd name="connsiteX110" fmla="*/ 2237492 w 5731815"/>
                  <a:gd name="connsiteY110" fmla="*/ 597342 h 5895657"/>
                  <a:gd name="connsiteX111" fmla="*/ 2625466 w 5731815"/>
                  <a:gd name="connsiteY111" fmla="*/ 515303 h 5895657"/>
                  <a:gd name="connsiteX112" fmla="*/ 2656228 w 5731815"/>
                  <a:gd name="connsiteY112" fmla="*/ 475995 h 5895657"/>
                  <a:gd name="connsiteX113" fmla="*/ 2705795 w 5731815"/>
                  <a:gd name="connsiteY113" fmla="*/ 36748 h 5895657"/>
                  <a:gd name="connsiteX114" fmla="*/ 2736558 w 5731815"/>
                  <a:gd name="connsiteY114" fmla="*/ 7692 h 5895657"/>
                  <a:gd name="connsiteX115" fmla="*/ 2900635 w 5731815"/>
                  <a:gd name="connsiteY115" fmla="*/ 0 h 589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731815" h="5895657">
                    <a:moveTo>
                      <a:pt x="2900635" y="0"/>
                    </a:moveTo>
                    <a:lnTo>
                      <a:pt x="2939708" y="611"/>
                    </a:lnTo>
                    <a:lnTo>
                      <a:pt x="2939708" y="1068227"/>
                    </a:lnTo>
                    <a:lnTo>
                      <a:pt x="2919437" y="1067354"/>
                    </a:lnTo>
                    <a:cubicBezTo>
                      <a:pt x="1893958" y="1074191"/>
                      <a:pt x="1054770" y="1891157"/>
                      <a:pt x="1061610" y="2959366"/>
                    </a:cubicBezTo>
                    <a:cubicBezTo>
                      <a:pt x="1070152" y="3983135"/>
                      <a:pt x="1885412" y="4810356"/>
                      <a:pt x="2950199" y="4818902"/>
                    </a:cubicBezTo>
                    <a:cubicBezTo>
                      <a:pt x="3780626" y="4805015"/>
                      <a:pt x="4493709" y="4273241"/>
                      <a:pt x="4729170" y="3499518"/>
                    </a:cubicBezTo>
                    <a:lnTo>
                      <a:pt x="4747685" y="3425483"/>
                    </a:lnTo>
                    <a:lnTo>
                      <a:pt x="5338746" y="3425483"/>
                    </a:lnTo>
                    <a:lnTo>
                      <a:pt x="5303677" y="3583197"/>
                    </a:lnTo>
                    <a:cubicBezTo>
                      <a:pt x="5295131" y="3613963"/>
                      <a:pt x="5305386" y="3629345"/>
                      <a:pt x="5334442" y="3636182"/>
                    </a:cubicBezTo>
                    <a:cubicBezTo>
                      <a:pt x="5481428" y="3672072"/>
                      <a:pt x="5589105" y="3778040"/>
                      <a:pt x="5717289" y="3848114"/>
                    </a:cubicBezTo>
                    <a:cubicBezTo>
                      <a:pt x="5734381" y="3858369"/>
                      <a:pt x="5734381" y="3872043"/>
                      <a:pt x="5727544" y="3889135"/>
                    </a:cubicBezTo>
                    <a:cubicBezTo>
                      <a:pt x="5693360" y="3989972"/>
                      <a:pt x="5652342" y="4089103"/>
                      <a:pt x="5609612" y="4186524"/>
                    </a:cubicBezTo>
                    <a:cubicBezTo>
                      <a:pt x="5601066" y="4205322"/>
                      <a:pt x="5589105" y="4212159"/>
                      <a:pt x="5568594" y="4207032"/>
                    </a:cubicBezTo>
                    <a:cubicBezTo>
                      <a:pt x="5459208" y="4184815"/>
                      <a:pt x="5348116" y="4164305"/>
                      <a:pt x="5238730" y="4140376"/>
                    </a:cubicBezTo>
                    <a:cubicBezTo>
                      <a:pt x="5204549" y="4131830"/>
                      <a:pt x="5173783" y="4111322"/>
                      <a:pt x="5143018" y="4094230"/>
                    </a:cubicBezTo>
                    <a:cubicBezTo>
                      <a:pt x="5120801" y="4082266"/>
                      <a:pt x="5108837" y="4083975"/>
                      <a:pt x="5095163" y="4107904"/>
                    </a:cubicBezTo>
                    <a:cubicBezTo>
                      <a:pt x="5031926" y="4224124"/>
                      <a:pt x="4961852" y="4336928"/>
                      <a:pt x="4879813" y="4441183"/>
                    </a:cubicBezTo>
                    <a:cubicBezTo>
                      <a:pt x="4861012" y="4465112"/>
                      <a:pt x="4857593" y="4480495"/>
                      <a:pt x="4886650" y="4499293"/>
                    </a:cubicBezTo>
                    <a:cubicBezTo>
                      <a:pt x="4977234" y="4557406"/>
                      <a:pt x="5021670" y="4654824"/>
                      <a:pt x="5084908" y="4736863"/>
                    </a:cubicBezTo>
                    <a:cubicBezTo>
                      <a:pt x="5096872" y="4752246"/>
                      <a:pt x="5107128" y="4769338"/>
                      <a:pt x="5119092" y="4786430"/>
                    </a:cubicBezTo>
                    <a:cubicBezTo>
                      <a:pt x="5187457" y="4885558"/>
                      <a:pt x="5184039" y="4851377"/>
                      <a:pt x="5110546" y="4935125"/>
                    </a:cubicBezTo>
                    <a:cubicBezTo>
                      <a:pt x="5057564" y="4996653"/>
                      <a:pt x="4996032" y="5051344"/>
                      <a:pt x="4939632" y="5109454"/>
                    </a:cubicBezTo>
                    <a:cubicBezTo>
                      <a:pt x="4919121" y="5131674"/>
                      <a:pt x="4902033" y="5131674"/>
                      <a:pt x="4876394" y="5114582"/>
                    </a:cubicBezTo>
                    <a:cubicBezTo>
                      <a:pt x="4790937" y="5056472"/>
                      <a:pt x="4703771" y="4998362"/>
                      <a:pt x="4616605" y="4941958"/>
                    </a:cubicBezTo>
                    <a:cubicBezTo>
                      <a:pt x="4584133" y="4919742"/>
                      <a:pt x="4561913" y="4887267"/>
                      <a:pt x="4537988" y="4858214"/>
                    </a:cubicBezTo>
                    <a:cubicBezTo>
                      <a:pt x="4519186" y="4835994"/>
                      <a:pt x="4503803" y="4832575"/>
                      <a:pt x="4481584" y="4851377"/>
                    </a:cubicBezTo>
                    <a:cubicBezTo>
                      <a:pt x="4379035" y="4935125"/>
                      <a:pt x="4269652" y="5010326"/>
                      <a:pt x="4155141" y="5076982"/>
                    </a:cubicBezTo>
                    <a:cubicBezTo>
                      <a:pt x="4139759" y="5085528"/>
                      <a:pt x="4122666" y="5094074"/>
                      <a:pt x="4136340" y="5116291"/>
                    </a:cubicBezTo>
                    <a:cubicBezTo>
                      <a:pt x="4214961" y="5234223"/>
                      <a:pt x="4220088" y="5374371"/>
                      <a:pt x="4254269" y="5505974"/>
                    </a:cubicBezTo>
                    <a:cubicBezTo>
                      <a:pt x="4274779" y="5582885"/>
                      <a:pt x="4279907" y="5572630"/>
                      <a:pt x="4202996" y="5608523"/>
                    </a:cubicBezTo>
                    <a:cubicBezTo>
                      <a:pt x="4122666" y="5646122"/>
                      <a:pt x="4040628" y="5678597"/>
                      <a:pt x="3960298" y="5712778"/>
                    </a:cubicBezTo>
                    <a:cubicBezTo>
                      <a:pt x="3934660" y="5723033"/>
                      <a:pt x="3919281" y="5719615"/>
                      <a:pt x="3903898" y="5695689"/>
                    </a:cubicBezTo>
                    <a:cubicBezTo>
                      <a:pt x="3845788" y="5606814"/>
                      <a:pt x="3785969" y="5521357"/>
                      <a:pt x="3727856" y="5432481"/>
                    </a:cubicBezTo>
                    <a:cubicBezTo>
                      <a:pt x="3705639" y="5398300"/>
                      <a:pt x="3697093" y="5358988"/>
                      <a:pt x="3686838" y="5321389"/>
                    </a:cubicBezTo>
                    <a:cubicBezTo>
                      <a:pt x="3680001" y="5297460"/>
                      <a:pt x="3668037" y="5290623"/>
                      <a:pt x="3642399" y="5297460"/>
                    </a:cubicBezTo>
                    <a:cubicBezTo>
                      <a:pt x="3512505" y="5336769"/>
                      <a:pt x="3380903" y="5364116"/>
                      <a:pt x="3245882" y="5381208"/>
                    </a:cubicBezTo>
                    <a:cubicBezTo>
                      <a:pt x="3223662" y="5384627"/>
                      <a:pt x="3216826" y="5394879"/>
                      <a:pt x="3220244" y="5415389"/>
                    </a:cubicBezTo>
                    <a:cubicBezTo>
                      <a:pt x="3244173" y="5565793"/>
                      <a:pt x="3189479" y="5707650"/>
                      <a:pt x="3172390" y="5854639"/>
                    </a:cubicBezTo>
                    <a:cubicBezTo>
                      <a:pt x="3168971" y="5880274"/>
                      <a:pt x="3155297" y="5888820"/>
                      <a:pt x="3133078" y="5888820"/>
                    </a:cubicBezTo>
                    <a:cubicBezTo>
                      <a:pt x="3078387" y="5890529"/>
                      <a:pt x="3021986" y="5893948"/>
                      <a:pt x="2967291" y="5895657"/>
                    </a:cubicBezTo>
                    <a:cubicBezTo>
                      <a:pt x="2963873" y="5883692"/>
                      <a:pt x="2963873" y="5883692"/>
                      <a:pt x="2963873" y="5881983"/>
                    </a:cubicBezTo>
                    <a:cubicBezTo>
                      <a:pt x="2917728" y="5881983"/>
                      <a:pt x="2869870" y="5881983"/>
                      <a:pt x="2823724" y="5881983"/>
                    </a:cubicBezTo>
                    <a:cubicBezTo>
                      <a:pt x="2798086" y="5881983"/>
                      <a:pt x="2784416" y="5871728"/>
                      <a:pt x="2780997" y="5846093"/>
                    </a:cubicBezTo>
                    <a:cubicBezTo>
                      <a:pt x="2760487" y="5736707"/>
                      <a:pt x="2736558" y="5629030"/>
                      <a:pt x="2716051" y="5519647"/>
                    </a:cubicBezTo>
                    <a:cubicBezTo>
                      <a:pt x="2709214" y="5487172"/>
                      <a:pt x="2719469" y="5454701"/>
                      <a:pt x="2722888" y="5422226"/>
                    </a:cubicBezTo>
                    <a:cubicBezTo>
                      <a:pt x="2726306" y="5394879"/>
                      <a:pt x="2719469" y="5381208"/>
                      <a:pt x="2688703" y="5377790"/>
                    </a:cubicBezTo>
                    <a:cubicBezTo>
                      <a:pt x="2558810" y="5364116"/>
                      <a:pt x="2428914" y="5340187"/>
                      <a:pt x="2302439" y="5306006"/>
                    </a:cubicBezTo>
                    <a:cubicBezTo>
                      <a:pt x="2275091" y="5299169"/>
                      <a:pt x="2259712" y="5307715"/>
                      <a:pt x="2252875" y="5335060"/>
                    </a:cubicBezTo>
                    <a:cubicBezTo>
                      <a:pt x="2216982" y="5483754"/>
                      <a:pt x="2109308" y="5591431"/>
                      <a:pt x="2037522" y="5721324"/>
                    </a:cubicBezTo>
                    <a:cubicBezTo>
                      <a:pt x="2028979" y="5736707"/>
                      <a:pt x="2015305" y="5736707"/>
                      <a:pt x="1999922" y="5731579"/>
                    </a:cubicBezTo>
                    <a:cubicBezTo>
                      <a:pt x="1897376" y="5697398"/>
                      <a:pt x="1796536" y="5656377"/>
                      <a:pt x="1699115" y="5611941"/>
                    </a:cubicBezTo>
                    <a:cubicBezTo>
                      <a:pt x="1678604" y="5603395"/>
                      <a:pt x="1676895" y="5588012"/>
                      <a:pt x="1680314" y="5570920"/>
                    </a:cubicBezTo>
                    <a:cubicBezTo>
                      <a:pt x="1702533" y="5461538"/>
                      <a:pt x="1721335" y="5352152"/>
                      <a:pt x="1746969" y="5244478"/>
                    </a:cubicBezTo>
                    <a:cubicBezTo>
                      <a:pt x="1755515" y="5208585"/>
                      <a:pt x="1776026" y="5176110"/>
                      <a:pt x="1794827" y="5143638"/>
                    </a:cubicBezTo>
                    <a:cubicBezTo>
                      <a:pt x="1806792" y="5123128"/>
                      <a:pt x="1803373" y="5111163"/>
                      <a:pt x="1781153" y="5099199"/>
                    </a:cubicBezTo>
                    <a:cubicBezTo>
                      <a:pt x="1661512" y="5035961"/>
                      <a:pt x="1548711" y="4960759"/>
                      <a:pt x="1441038" y="4878721"/>
                    </a:cubicBezTo>
                    <a:cubicBezTo>
                      <a:pt x="1422236" y="4863341"/>
                      <a:pt x="1408563" y="4863341"/>
                      <a:pt x="1393180" y="4885558"/>
                    </a:cubicBezTo>
                    <a:cubicBezTo>
                      <a:pt x="1304304" y="5010326"/>
                      <a:pt x="1162446" y="5071855"/>
                      <a:pt x="1044518" y="5164149"/>
                    </a:cubicBezTo>
                    <a:cubicBezTo>
                      <a:pt x="1029135" y="5176110"/>
                      <a:pt x="1017170" y="5170985"/>
                      <a:pt x="1003497" y="5159021"/>
                    </a:cubicBezTo>
                    <a:cubicBezTo>
                      <a:pt x="923167" y="5088947"/>
                      <a:pt x="847965" y="5012036"/>
                      <a:pt x="774473" y="4936834"/>
                    </a:cubicBezTo>
                    <a:cubicBezTo>
                      <a:pt x="760802" y="4921451"/>
                      <a:pt x="759090" y="4909486"/>
                      <a:pt x="771054" y="4892394"/>
                    </a:cubicBezTo>
                    <a:cubicBezTo>
                      <a:pt x="832582" y="4800100"/>
                      <a:pt x="894114" y="4707810"/>
                      <a:pt x="957351" y="4615516"/>
                    </a:cubicBezTo>
                    <a:cubicBezTo>
                      <a:pt x="977859" y="4586459"/>
                      <a:pt x="1008624" y="4567658"/>
                      <a:pt x="1035972" y="4543732"/>
                    </a:cubicBezTo>
                    <a:cubicBezTo>
                      <a:pt x="1056482" y="4526640"/>
                      <a:pt x="1059901" y="4511257"/>
                      <a:pt x="1042808" y="4490750"/>
                    </a:cubicBezTo>
                    <a:cubicBezTo>
                      <a:pt x="959061" y="4386492"/>
                      <a:pt x="882150" y="4277106"/>
                      <a:pt x="815494" y="4159177"/>
                    </a:cubicBezTo>
                    <a:cubicBezTo>
                      <a:pt x="800111" y="4131830"/>
                      <a:pt x="784728" y="4136957"/>
                      <a:pt x="764217" y="4150631"/>
                    </a:cubicBezTo>
                    <a:cubicBezTo>
                      <a:pt x="634324" y="4230960"/>
                      <a:pt x="482211" y="4232670"/>
                      <a:pt x="340354" y="4271978"/>
                    </a:cubicBezTo>
                    <a:cubicBezTo>
                      <a:pt x="321552" y="4277106"/>
                      <a:pt x="311297" y="4266851"/>
                      <a:pt x="304464" y="4249762"/>
                    </a:cubicBezTo>
                    <a:cubicBezTo>
                      <a:pt x="258315" y="4154049"/>
                      <a:pt x="215588" y="4054919"/>
                      <a:pt x="177985" y="3955791"/>
                    </a:cubicBezTo>
                    <a:cubicBezTo>
                      <a:pt x="171148" y="3935281"/>
                      <a:pt x="176276" y="3923316"/>
                      <a:pt x="193368" y="3913061"/>
                    </a:cubicBezTo>
                    <a:cubicBezTo>
                      <a:pt x="285662" y="3851533"/>
                      <a:pt x="376247" y="3788295"/>
                      <a:pt x="471956" y="3728476"/>
                    </a:cubicBezTo>
                    <a:cubicBezTo>
                      <a:pt x="502722" y="3709675"/>
                      <a:pt x="540321" y="3701129"/>
                      <a:pt x="576214" y="3690874"/>
                    </a:cubicBezTo>
                    <a:cubicBezTo>
                      <a:pt x="598434" y="3684037"/>
                      <a:pt x="605268" y="3673782"/>
                      <a:pt x="598434" y="3649856"/>
                    </a:cubicBezTo>
                    <a:cubicBezTo>
                      <a:pt x="559122" y="3518250"/>
                      <a:pt x="531778" y="3384939"/>
                      <a:pt x="512977" y="3249918"/>
                    </a:cubicBezTo>
                    <a:cubicBezTo>
                      <a:pt x="509559" y="3227698"/>
                      <a:pt x="499303" y="3220861"/>
                      <a:pt x="477084" y="3224280"/>
                    </a:cubicBezTo>
                    <a:cubicBezTo>
                      <a:pt x="324971" y="3249918"/>
                      <a:pt x="181404" y="3191808"/>
                      <a:pt x="34418" y="3174716"/>
                    </a:cubicBezTo>
                    <a:cubicBezTo>
                      <a:pt x="15617" y="3173007"/>
                      <a:pt x="8784" y="3161042"/>
                      <a:pt x="7071" y="3142241"/>
                    </a:cubicBezTo>
                    <a:cubicBezTo>
                      <a:pt x="-3181" y="3034567"/>
                      <a:pt x="238" y="2926891"/>
                      <a:pt x="1947" y="2817508"/>
                    </a:cubicBezTo>
                    <a:cubicBezTo>
                      <a:pt x="1947" y="2796997"/>
                      <a:pt x="15617" y="2788451"/>
                      <a:pt x="34418" y="2785033"/>
                    </a:cubicBezTo>
                    <a:cubicBezTo>
                      <a:pt x="145514" y="2762813"/>
                      <a:pt x="254896" y="2740597"/>
                      <a:pt x="365992" y="2718377"/>
                    </a:cubicBezTo>
                    <a:cubicBezTo>
                      <a:pt x="398463" y="2711540"/>
                      <a:pt x="430938" y="2721795"/>
                      <a:pt x="463410" y="2725214"/>
                    </a:cubicBezTo>
                    <a:cubicBezTo>
                      <a:pt x="490757" y="2728633"/>
                      <a:pt x="504431" y="2718377"/>
                      <a:pt x="507849" y="2689321"/>
                    </a:cubicBezTo>
                    <a:cubicBezTo>
                      <a:pt x="521523" y="2561136"/>
                      <a:pt x="545449" y="2432952"/>
                      <a:pt x="577924" y="2308184"/>
                    </a:cubicBezTo>
                    <a:cubicBezTo>
                      <a:pt x="586470" y="2275712"/>
                      <a:pt x="574505" y="2260329"/>
                      <a:pt x="543739" y="2253492"/>
                    </a:cubicBezTo>
                    <a:cubicBezTo>
                      <a:pt x="398463" y="2215893"/>
                      <a:pt x="289081" y="2109925"/>
                      <a:pt x="162606" y="2039851"/>
                    </a:cubicBezTo>
                    <a:cubicBezTo>
                      <a:pt x="148929" y="2033014"/>
                      <a:pt x="148929" y="2021050"/>
                      <a:pt x="152347" y="2007376"/>
                    </a:cubicBezTo>
                    <a:cubicBezTo>
                      <a:pt x="186531" y="1903121"/>
                      <a:pt x="229258" y="1802281"/>
                      <a:pt x="273698" y="1701441"/>
                    </a:cubicBezTo>
                    <a:cubicBezTo>
                      <a:pt x="282244" y="1682643"/>
                      <a:pt x="295917" y="1679225"/>
                      <a:pt x="311297" y="1684352"/>
                    </a:cubicBezTo>
                    <a:cubicBezTo>
                      <a:pt x="454867" y="1721952"/>
                      <a:pt x="608689" y="1718533"/>
                      <a:pt x="742001" y="1798863"/>
                    </a:cubicBezTo>
                    <a:cubicBezTo>
                      <a:pt x="764217" y="1812536"/>
                      <a:pt x="774473" y="1803990"/>
                      <a:pt x="784728" y="1785189"/>
                    </a:cubicBezTo>
                    <a:cubicBezTo>
                      <a:pt x="847965" y="1667260"/>
                      <a:pt x="921458" y="1554456"/>
                      <a:pt x="1001787" y="1448491"/>
                    </a:cubicBezTo>
                    <a:cubicBezTo>
                      <a:pt x="1012043" y="1434818"/>
                      <a:pt x="1029135" y="1419435"/>
                      <a:pt x="1003497" y="1402343"/>
                    </a:cubicBezTo>
                    <a:cubicBezTo>
                      <a:pt x="906078" y="1339105"/>
                      <a:pt x="856511" y="1238269"/>
                      <a:pt x="789856" y="1149393"/>
                    </a:cubicBezTo>
                    <a:cubicBezTo>
                      <a:pt x="777891" y="1134010"/>
                      <a:pt x="769348" y="1118627"/>
                      <a:pt x="757384" y="1103245"/>
                    </a:cubicBezTo>
                    <a:cubicBezTo>
                      <a:pt x="704398" y="1028043"/>
                      <a:pt x="702689" y="1026333"/>
                      <a:pt x="764217" y="961387"/>
                    </a:cubicBezTo>
                    <a:cubicBezTo>
                      <a:pt x="822331" y="899859"/>
                      <a:pt x="882150" y="841749"/>
                      <a:pt x="940259" y="781930"/>
                    </a:cubicBezTo>
                    <a:cubicBezTo>
                      <a:pt x="959061" y="763129"/>
                      <a:pt x="974443" y="761419"/>
                      <a:pt x="994951" y="776802"/>
                    </a:cubicBezTo>
                    <a:cubicBezTo>
                      <a:pt x="1083826" y="836621"/>
                      <a:pt x="1172702" y="894731"/>
                      <a:pt x="1261577" y="954550"/>
                    </a:cubicBezTo>
                    <a:cubicBezTo>
                      <a:pt x="1292340" y="975061"/>
                      <a:pt x="1312850" y="1004117"/>
                      <a:pt x="1335070" y="1031461"/>
                    </a:cubicBezTo>
                    <a:cubicBezTo>
                      <a:pt x="1353871" y="1057099"/>
                      <a:pt x="1370960" y="1062227"/>
                      <a:pt x="1398307" y="1040007"/>
                    </a:cubicBezTo>
                    <a:cubicBezTo>
                      <a:pt x="1499147" y="956259"/>
                      <a:pt x="1608530" y="882767"/>
                      <a:pt x="1721335" y="817820"/>
                    </a:cubicBezTo>
                    <a:cubicBezTo>
                      <a:pt x="1738423" y="807565"/>
                      <a:pt x="1753806" y="797310"/>
                      <a:pt x="1738423" y="775093"/>
                    </a:cubicBezTo>
                    <a:cubicBezTo>
                      <a:pt x="1664931" y="669125"/>
                      <a:pt x="1659806" y="542651"/>
                      <a:pt x="1630750" y="423009"/>
                    </a:cubicBezTo>
                    <a:cubicBezTo>
                      <a:pt x="1605112" y="318754"/>
                      <a:pt x="1608530" y="320464"/>
                      <a:pt x="1704242" y="272606"/>
                    </a:cubicBezTo>
                    <a:cubicBezTo>
                      <a:pt x="1772607" y="238425"/>
                      <a:pt x="1846100" y="212787"/>
                      <a:pt x="1916174" y="183733"/>
                    </a:cubicBezTo>
                    <a:cubicBezTo>
                      <a:pt x="1941812" y="173478"/>
                      <a:pt x="1957195" y="175187"/>
                      <a:pt x="1972575" y="199113"/>
                    </a:cubicBezTo>
                    <a:cubicBezTo>
                      <a:pt x="2030688" y="287989"/>
                      <a:pt x="2088798" y="375155"/>
                      <a:pt x="2148617" y="462321"/>
                    </a:cubicBezTo>
                    <a:cubicBezTo>
                      <a:pt x="2170836" y="494793"/>
                      <a:pt x="2177673" y="532395"/>
                      <a:pt x="2189638" y="569995"/>
                    </a:cubicBezTo>
                    <a:cubicBezTo>
                      <a:pt x="2198180" y="597342"/>
                      <a:pt x="2210145" y="605888"/>
                      <a:pt x="2237492" y="597342"/>
                    </a:cubicBezTo>
                    <a:cubicBezTo>
                      <a:pt x="2363967" y="559743"/>
                      <a:pt x="2493861" y="532395"/>
                      <a:pt x="2625466" y="515303"/>
                    </a:cubicBezTo>
                    <a:cubicBezTo>
                      <a:pt x="2651101" y="511885"/>
                      <a:pt x="2659647" y="501630"/>
                      <a:pt x="2656228" y="475995"/>
                    </a:cubicBezTo>
                    <a:cubicBezTo>
                      <a:pt x="2634012" y="325591"/>
                      <a:pt x="2688703" y="183733"/>
                      <a:pt x="2705795" y="36748"/>
                    </a:cubicBezTo>
                    <a:cubicBezTo>
                      <a:pt x="2707505" y="19656"/>
                      <a:pt x="2717760" y="9401"/>
                      <a:pt x="2736558" y="7692"/>
                    </a:cubicBezTo>
                    <a:cubicBezTo>
                      <a:pt x="2791251" y="1709"/>
                      <a:pt x="2845943" y="0"/>
                      <a:pt x="2900635" y="0"/>
                    </a:cubicBezTo>
                    <a:close/>
                  </a:path>
                </a:pathLst>
              </a:custGeom>
              <a:solidFill>
                <a:schemeClr val="bg1"/>
              </a:solidFill>
              <a:ln w="515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0D7D1009-0F39-4A7A-95B2-2B67C9CB6E10}"/>
                  </a:ext>
                </a:extLst>
              </p:cNvPr>
              <p:cNvSpPr/>
              <p:nvPr/>
            </p:nvSpPr>
            <p:spPr>
              <a:xfrm flipH="1">
                <a:off x="1635010" y="971550"/>
                <a:ext cx="5965940" cy="2951634"/>
              </a:xfrm>
              <a:custGeom>
                <a:avLst/>
                <a:gdLst>
                  <a:gd name="connsiteX0" fmla="*/ 5965877 w 5965940"/>
                  <a:gd name="connsiteY0" fmla="*/ 2951052 h 2951634"/>
                  <a:gd name="connsiteX1" fmla="*/ 5965874 w 5965940"/>
                  <a:gd name="connsiteY1" fmla="*/ 2951052 h 2951634"/>
                  <a:gd name="connsiteX2" fmla="*/ 5965877 w 5965940"/>
                  <a:gd name="connsiteY2" fmla="*/ 2951634 h 2951634"/>
                  <a:gd name="connsiteX3" fmla="*/ 2224803 w 5965940"/>
                  <a:gd name="connsiteY3" fmla="*/ 1672633 h 2951634"/>
                  <a:gd name="connsiteX4" fmla="*/ 2252320 w 5965940"/>
                  <a:gd name="connsiteY4" fmla="*/ 1702545 h 2951634"/>
                  <a:gd name="connsiteX5" fmla="*/ 2252320 w 5965940"/>
                  <a:gd name="connsiteY5" fmla="*/ 1866318 h 2951634"/>
                  <a:gd name="connsiteX6" fmla="*/ 2193129 w 5965940"/>
                  <a:gd name="connsiteY6" fmla="*/ 1866318 h 2951634"/>
                  <a:gd name="connsiteX7" fmla="*/ 2193695 w 5965940"/>
                  <a:gd name="connsiteY7" fmla="*/ 1701348 h 2951634"/>
                  <a:gd name="connsiteX8" fmla="*/ 2224803 w 5965940"/>
                  <a:gd name="connsiteY8" fmla="*/ 1672633 h 2951634"/>
                  <a:gd name="connsiteX9" fmla="*/ 2547842 w 5965940"/>
                  <a:gd name="connsiteY9" fmla="*/ 1574524 h 2951634"/>
                  <a:gd name="connsiteX10" fmla="*/ 2572969 w 5965940"/>
                  <a:gd name="connsiteY10" fmla="*/ 1600847 h 2951634"/>
                  <a:gd name="connsiteX11" fmla="*/ 2572969 w 5965940"/>
                  <a:gd name="connsiteY11" fmla="*/ 1671436 h 2951634"/>
                  <a:gd name="connsiteX12" fmla="*/ 2574165 w 5965940"/>
                  <a:gd name="connsiteY12" fmla="*/ 1671436 h 2951634"/>
                  <a:gd name="connsiteX13" fmla="*/ 2574165 w 5965940"/>
                  <a:gd name="connsiteY13" fmla="*/ 1738437 h 2951634"/>
                  <a:gd name="connsiteX14" fmla="*/ 2614844 w 5965940"/>
                  <a:gd name="connsiteY14" fmla="*/ 1777919 h 2951634"/>
                  <a:gd name="connsiteX15" fmla="*/ 2700989 w 5965940"/>
                  <a:gd name="connsiteY15" fmla="*/ 1777919 h 2951634"/>
                  <a:gd name="connsiteX16" fmla="*/ 2727310 w 5965940"/>
                  <a:gd name="connsiteY16" fmla="*/ 1801849 h 2951634"/>
                  <a:gd name="connsiteX17" fmla="*/ 2691417 w 5965940"/>
                  <a:gd name="connsiteY17" fmla="*/ 1856885 h 2951634"/>
                  <a:gd name="connsiteX18" fmla="*/ 2680232 w 5965940"/>
                  <a:gd name="connsiteY18" fmla="*/ 1866318 h 2951634"/>
                  <a:gd name="connsiteX19" fmla="*/ 2525808 w 5965940"/>
                  <a:gd name="connsiteY19" fmla="*/ 1866318 h 2951634"/>
                  <a:gd name="connsiteX20" fmla="*/ 2525112 w 5965940"/>
                  <a:gd name="connsiteY20" fmla="*/ 1599648 h 2951634"/>
                  <a:gd name="connsiteX21" fmla="*/ 2547842 w 5965940"/>
                  <a:gd name="connsiteY21" fmla="*/ 1574524 h 2951634"/>
                  <a:gd name="connsiteX22" fmla="*/ 2607665 w 5965940"/>
                  <a:gd name="connsiteY22" fmla="*/ 1231144 h 2951634"/>
                  <a:gd name="connsiteX23" fmla="*/ 2639969 w 5965940"/>
                  <a:gd name="connsiteY23" fmla="*/ 1264645 h 2951634"/>
                  <a:gd name="connsiteX24" fmla="*/ 2639969 w 5965940"/>
                  <a:gd name="connsiteY24" fmla="*/ 1429754 h 2951634"/>
                  <a:gd name="connsiteX25" fmla="*/ 2641166 w 5965940"/>
                  <a:gd name="connsiteY25" fmla="*/ 1429754 h 2951634"/>
                  <a:gd name="connsiteX26" fmla="*/ 2641166 w 5965940"/>
                  <a:gd name="connsiteY26" fmla="*/ 1592472 h 2951634"/>
                  <a:gd name="connsiteX27" fmla="*/ 2690220 w 5965940"/>
                  <a:gd name="connsiteY27" fmla="*/ 1642722 h 2951634"/>
                  <a:gd name="connsiteX28" fmla="*/ 2727310 w 5965940"/>
                  <a:gd name="connsiteY28" fmla="*/ 1706132 h 2951634"/>
                  <a:gd name="connsiteX29" fmla="*/ 2684237 w 5965940"/>
                  <a:gd name="connsiteY29" fmla="*/ 1731258 h 2951634"/>
                  <a:gd name="connsiteX30" fmla="*/ 2674666 w 5965940"/>
                  <a:gd name="connsiteY30" fmla="*/ 1730063 h 2951634"/>
                  <a:gd name="connsiteX31" fmla="*/ 2619628 w 5965940"/>
                  <a:gd name="connsiteY31" fmla="*/ 1670240 h 2951634"/>
                  <a:gd name="connsiteX32" fmla="*/ 2620827 w 5965940"/>
                  <a:gd name="connsiteY32" fmla="*/ 1556577 h 2951634"/>
                  <a:gd name="connsiteX33" fmla="*/ 2599290 w 5965940"/>
                  <a:gd name="connsiteY33" fmla="*/ 1531453 h 2951634"/>
                  <a:gd name="connsiteX34" fmla="*/ 2583736 w 5965940"/>
                  <a:gd name="connsiteY34" fmla="*/ 1530255 h 2951634"/>
                  <a:gd name="connsiteX35" fmla="*/ 2526306 w 5965940"/>
                  <a:gd name="connsiteY35" fmla="*/ 1468040 h 2951634"/>
                  <a:gd name="connsiteX36" fmla="*/ 2432984 w 5965940"/>
                  <a:gd name="connsiteY36" fmla="*/ 1308912 h 2951634"/>
                  <a:gd name="connsiteX37" fmla="*/ 2417431 w 5965940"/>
                  <a:gd name="connsiteY37" fmla="*/ 1246697 h 2951634"/>
                  <a:gd name="connsiteX38" fmla="*/ 2448538 w 5965940"/>
                  <a:gd name="connsiteY38" fmla="*/ 1231144 h 2951634"/>
                  <a:gd name="connsiteX39" fmla="*/ 2607665 w 5965940"/>
                  <a:gd name="connsiteY39" fmla="*/ 1231144 h 2951634"/>
                  <a:gd name="connsiteX40" fmla="*/ 1542988 w 5965940"/>
                  <a:gd name="connsiteY40" fmla="*/ 1125838 h 2951634"/>
                  <a:gd name="connsiteX41" fmla="*/ 1542988 w 5965940"/>
                  <a:gd name="connsiteY41" fmla="*/ 1264073 h 2951634"/>
                  <a:gd name="connsiteX42" fmla="*/ 1489378 w 5965940"/>
                  <a:gd name="connsiteY42" fmla="*/ 1274897 h 2951634"/>
                  <a:gd name="connsiteX43" fmla="*/ 1383569 w 5965940"/>
                  <a:gd name="connsiteY43" fmla="*/ 1434522 h 2951634"/>
                  <a:gd name="connsiteX44" fmla="*/ 1383569 w 5965940"/>
                  <a:gd name="connsiteY44" fmla="*/ 1866318 h 2951634"/>
                  <a:gd name="connsiteX45" fmla="*/ 1323073 w 5965940"/>
                  <a:gd name="connsiteY45" fmla="*/ 1866318 h 2951634"/>
                  <a:gd name="connsiteX46" fmla="*/ 1323073 w 5965940"/>
                  <a:gd name="connsiteY46" fmla="*/ 1125838 h 2951634"/>
                  <a:gd name="connsiteX47" fmla="*/ 2002911 w 5965940"/>
                  <a:gd name="connsiteY47" fmla="*/ 1125838 h 2951634"/>
                  <a:gd name="connsiteX48" fmla="*/ 2002911 w 5965940"/>
                  <a:gd name="connsiteY48" fmla="*/ 1263591 h 2951634"/>
                  <a:gd name="connsiteX49" fmla="*/ 1947459 w 5965940"/>
                  <a:gd name="connsiteY49" fmla="*/ 1274786 h 2951634"/>
                  <a:gd name="connsiteX50" fmla="*/ 1841653 w 5965940"/>
                  <a:gd name="connsiteY50" fmla="*/ 1434414 h 2951634"/>
                  <a:gd name="connsiteX51" fmla="*/ 1841653 w 5965940"/>
                  <a:gd name="connsiteY51" fmla="*/ 1866318 h 2951634"/>
                  <a:gd name="connsiteX52" fmla="*/ 1730051 w 5965940"/>
                  <a:gd name="connsiteY52" fmla="*/ 1866318 h 2951634"/>
                  <a:gd name="connsiteX53" fmla="*/ 1730052 w 5965940"/>
                  <a:gd name="connsiteY53" fmla="*/ 1434522 h 2951634"/>
                  <a:gd name="connsiteX54" fmla="*/ 1730051 w 5965940"/>
                  <a:gd name="connsiteY54" fmla="*/ 1434519 h 2951634"/>
                  <a:gd name="connsiteX55" fmla="*/ 1730051 w 5965940"/>
                  <a:gd name="connsiteY55" fmla="*/ 1420568 h 2951634"/>
                  <a:gd name="connsiteX56" fmla="*/ 1727234 w 5965940"/>
                  <a:gd name="connsiteY56" fmla="*/ 1420568 h 2951634"/>
                  <a:gd name="connsiteX57" fmla="*/ 1716437 w 5965940"/>
                  <a:gd name="connsiteY57" fmla="*/ 1367090 h 2951634"/>
                  <a:gd name="connsiteX58" fmla="*/ 1608327 w 5965940"/>
                  <a:gd name="connsiteY58" fmla="*/ 1269071 h 2951634"/>
                  <a:gd name="connsiteX59" fmla="*/ 1586325 w 5965940"/>
                  <a:gd name="connsiteY59" fmla="*/ 1265744 h 2951634"/>
                  <a:gd name="connsiteX60" fmla="*/ 1586325 w 5965940"/>
                  <a:gd name="connsiteY60" fmla="*/ 1125838 h 2951634"/>
                  <a:gd name="connsiteX61" fmla="*/ 3907006 w 5965940"/>
                  <a:gd name="connsiteY61" fmla="*/ 0 h 2951634"/>
                  <a:gd name="connsiteX62" fmla="*/ 3732325 w 5965940"/>
                  <a:gd name="connsiteY62" fmla="*/ 0 h 2951634"/>
                  <a:gd name="connsiteX63" fmla="*/ 3654557 w 5965940"/>
                  <a:gd name="connsiteY63" fmla="*/ 1648703 h 2951634"/>
                  <a:gd name="connsiteX64" fmla="*/ 3552858 w 5965940"/>
                  <a:gd name="connsiteY64" fmla="*/ 1652295 h 2951634"/>
                  <a:gd name="connsiteX65" fmla="*/ 3472697 w 5965940"/>
                  <a:gd name="connsiteY65" fmla="*/ 338595 h 2951634"/>
                  <a:gd name="connsiteX66" fmla="*/ 3294425 w 5965940"/>
                  <a:gd name="connsiteY66" fmla="*/ 338595 h 2951634"/>
                  <a:gd name="connsiteX67" fmla="*/ 3217853 w 5965940"/>
                  <a:gd name="connsiteY67" fmla="*/ 1658274 h 2951634"/>
                  <a:gd name="connsiteX68" fmla="*/ 3071887 w 5965940"/>
                  <a:gd name="connsiteY68" fmla="*/ 1665454 h 2951634"/>
                  <a:gd name="connsiteX69" fmla="*/ 3071887 w 5965940"/>
                  <a:gd name="connsiteY69" fmla="*/ 1448897 h 2951634"/>
                  <a:gd name="connsiteX70" fmla="*/ 2998904 w 5965940"/>
                  <a:gd name="connsiteY70" fmla="*/ 1319681 h 2951634"/>
                  <a:gd name="connsiteX71" fmla="*/ 2979760 w 5965940"/>
                  <a:gd name="connsiteY71" fmla="*/ 1301735 h 2951634"/>
                  <a:gd name="connsiteX72" fmla="*/ 2896009 w 5965940"/>
                  <a:gd name="connsiteY72" fmla="*/ 1293360 h 2951634"/>
                  <a:gd name="connsiteX73" fmla="*/ 2854133 w 5965940"/>
                  <a:gd name="connsiteY73" fmla="*/ 1331645 h 2951634"/>
                  <a:gd name="connsiteX74" fmla="*/ 2800293 w 5965940"/>
                  <a:gd name="connsiteY74" fmla="*/ 1433343 h 2951634"/>
                  <a:gd name="connsiteX75" fmla="*/ 2762007 w 5965940"/>
                  <a:gd name="connsiteY75" fmla="*/ 1468040 h 2951634"/>
                  <a:gd name="connsiteX76" fmla="*/ 2726114 w 5965940"/>
                  <a:gd name="connsiteY76" fmla="*/ 1503935 h 2951634"/>
                  <a:gd name="connsiteX77" fmla="*/ 2726114 w 5965940"/>
                  <a:gd name="connsiteY77" fmla="*/ 1562559 h 2951634"/>
                  <a:gd name="connsiteX78" fmla="*/ 2715346 w 5965940"/>
                  <a:gd name="connsiteY78" fmla="*/ 1581703 h 2951634"/>
                  <a:gd name="connsiteX79" fmla="*/ 2702184 w 5965940"/>
                  <a:gd name="connsiteY79" fmla="*/ 1561362 h 2951634"/>
                  <a:gd name="connsiteX80" fmla="*/ 2698595 w 5965940"/>
                  <a:gd name="connsiteY80" fmla="*/ 1466843 h 2951634"/>
                  <a:gd name="connsiteX81" fmla="*/ 2698595 w 5965940"/>
                  <a:gd name="connsiteY81" fmla="*/ 1215590 h 2951634"/>
                  <a:gd name="connsiteX82" fmla="*/ 2661505 w 5965940"/>
                  <a:gd name="connsiteY82" fmla="*/ 1173716 h 2951634"/>
                  <a:gd name="connsiteX83" fmla="*/ 2388716 w 5965940"/>
                  <a:gd name="connsiteY83" fmla="*/ 1173716 h 2951634"/>
                  <a:gd name="connsiteX84" fmla="*/ 2356411 w 5965940"/>
                  <a:gd name="connsiteY84" fmla="*/ 1208411 h 2951634"/>
                  <a:gd name="connsiteX85" fmla="*/ 2357608 w 5965940"/>
                  <a:gd name="connsiteY85" fmla="*/ 1273020 h 2951634"/>
                  <a:gd name="connsiteX86" fmla="*/ 2328893 w 5965940"/>
                  <a:gd name="connsiteY86" fmla="*/ 1319681 h 2951634"/>
                  <a:gd name="connsiteX87" fmla="*/ 2253518 w 5965940"/>
                  <a:gd name="connsiteY87" fmla="*/ 1439325 h 2951634"/>
                  <a:gd name="connsiteX88" fmla="*/ 2253518 w 5965940"/>
                  <a:gd name="connsiteY88" fmla="*/ 1555380 h 2951634"/>
                  <a:gd name="connsiteX89" fmla="*/ 2192497 w 5965940"/>
                  <a:gd name="connsiteY89" fmla="*/ 1615203 h 2951634"/>
                  <a:gd name="connsiteX90" fmla="*/ 2188133 w 5965940"/>
                  <a:gd name="connsiteY90" fmla="*/ 1615952 h 2951634"/>
                  <a:gd name="connsiteX91" fmla="*/ 2188133 w 5965940"/>
                  <a:gd name="connsiteY91" fmla="*/ 1434414 h 2951634"/>
                  <a:gd name="connsiteX92" fmla="*/ 2188133 w 5965940"/>
                  <a:gd name="connsiteY92" fmla="*/ 1434408 h 2951634"/>
                  <a:gd name="connsiteX93" fmla="*/ 2188133 w 5965940"/>
                  <a:gd name="connsiteY93" fmla="*/ 1420459 h 2951634"/>
                  <a:gd name="connsiteX94" fmla="*/ 2186024 w 5965940"/>
                  <a:gd name="connsiteY94" fmla="*/ 1420459 h 2951634"/>
                  <a:gd name="connsiteX95" fmla="*/ 2180346 w 5965940"/>
                  <a:gd name="connsiteY95" fmla="*/ 1382898 h 2951634"/>
                  <a:gd name="connsiteX96" fmla="*/ 2082327 w 5965940"/>
                  <a:gd name="connsiteY96" fmla="*/ 1274786 h 2951634"/>
                  <a:gd name="connsiteX97" fmla="*/ 2046247 w 5965940"/>
                  <a:gd name="connsiteY97" fmla="*/ 1267503 h 2951634"/>
                  <a:gd name="connsiteX98" fmla="*/ 2046247 w 5965940"/>
                  <a:gd name="connsiteY98" fmla="*/ 1060383 h 2951634"/>
                  <a:gd name="connsiteX99" fmla="*/ 2002911 w 5965940"/>
                  <a:gd name="connsiteY99" fmla="*/ 1060383 h 2951634"/>
                  <a:gd name="connsiteX100" fmla="*/ 2002911 w 5965940"/>
                  <a:gd name="connsiteY100" fmla="*/ 1060832 h 2951634"/>
                  <a:gd name="connsiteX101" fmla="*/ 1323073 w 5965940"/>
                  <a:gd name="connsiteY101" fmla="*/ 1060832 h 2951634"/>
                  <a:gd name="connsiteX102" fmla="*/ 1323073 w 5965940"/>
                  <a:gd name="connsiteY102" fmla="*/ 974326 h 2951634"/>
                  <a:gd name="connsiteX103" fmla="*/ 1323073 w 5965940"/>
                  <a:gd name="connsiteY103" fmla="*/ 938000 h 2951634"/>
                  <a:gd name="connsiteX104" fmla="*/ 1323073 w 5965940"/>
                  <a:gd name="connsiteY104" fmla="*/ 937995 h 2951634"/>
                  <a:gd name="connsiteX105" fmla="*/ 1323073 w 5965940"/>
                  <a:gd name="connsiteY105" fmla="*/ 781004 h 2951634"/>
                  <a:gd name="connsiteX106" fmla="*/ 1323073 w 5965940"/>
                  <a:gd name="connsiteY106" fmla="*/ 781003 h 2951634"/>
                  <a:gd name="connsiteX107" fmla="*/ 1217309 w 5965940"/>
                  <a:gd name="connsiteY107" fmla="*/ 781003 h 2951634"/>
                  <a:gd name="connsiteX108" fmla="*/ 1217309 w 5965940"/>
                  <a:gd name="connsiteY108" fmla="*/ 781004 h 2951634"/>
                  <a:gd name="connsiteX109" fmla="*/ 1121686 w 5965940"/>
                  <a:gd name="connsiteY109" fmla="*/ 781004 h 2951634"/>
                  <a:gd name="connsiteX110" fmla="*/ 1121686 w 5965940"/>
                  <a:gd name="connsiteY110" fmla="*/ 938000 h 2951634"/>
                  <a:gd name="connsiteX111" fmla="*/ 1121686 w 5965940"/>
                  <a:gd name="connsiteY111" fmla="*/ 974326 h 2951634"/>
                  <a:gd name="connsiteX112" fmla="*/ 1121686 w 5965940"/>
                  <a:gd name="connsiteY112" fmla="*/ 1866318 h 2951634"/>
                  <a:gd name="connsiteX113" fmla="*/ 1025040 w 5965940"/>
                  <a:gd name="connsiteY113" fmla="*/ 1866318 h 2951634"/>
                  <a:gd name="connsiteX114" fmla="*/ 1025040 w 5965940"/>
                  <a:gd name="connsiteY114" fmla="*/ 1777911 h 2951634"/>
                  <a:gd name="connsiteX115" fmla="*/ 1025040 w 5965940"/>
                  <a:gd name="connsiteY115" fmla="*/ 1776407 h 2951634"/>
                  <a:gd name="connsiteX116" fmla="*/ 904032 w 5965940"/>
                  <a:gd name="connsiteY116" fmla="*/ 1776407 h 2951634"/>
                  <a:gd name="connsiteX117" fmla="*/ 904032 w 5965940"/>
                  <a:gd name="connsiteY117" fmla="*/ 1132629 h 2951634"/>
                  <a:gd name="connsiteX118" fmla="*/ 904032 w 5965940"/>
                  <a:gd name="connsiteY118" fmla="*/ 1132626 h 2951634"/>
                  <a:gd name="connsiteX119" fmla="*/ 904031 w 5965940"/>
                  <a:gd name="connsiteY119" fmla="*/ 1132626 h 2951634"/>
                  <a:gd name="connsiteX120" fmla="*/ 904031 w 5965940"/>
                  <a:gd name="connsiteY120" fmla="*/ 974323 h 2951634"/>
                  <a:gd name="connsiteX121" fmla="*/ 904030 w 5965940"/>
                  <a:gd name="connsiteY121" fmla="*/ 974323 h 2951634"/>
                  <a:gd name="connsiteX122" fmla="*/ 752351 w 5965940"/>
                  <a:gd name="connsiteY122" fmla="*/ 974323 h 2951634"/>
                  <a:gd name="connsiteX123" fmla="*/ 600673 w 5965940"/>
                  <a:gd name="connsiteY123" fmla="*/ 974323 h 2951634"/>
                  <a:gd name="connsiteX124" fmla="*/ 600673 w 5965940"/>
                  <a:gd name="connsiteY124" fmla="*/ 1147341 h 2951634"/>
                  <a:gd name="connsiteX125" fmla="*/ 600674 w 5965940"/>
                  <a:gd name="connsiteY125" fmla="*/ 1147341 h 2951634"/>
                  <a:gd name="connsiteX126" fmla="*/ 600674 w 5965940"/>
                  <a:gd name="connsiteY126" fmla="*/ 1778187 h 2951634"/>
                  <a:gd name="connsiteX127" fmla="*/ 505978 w 5965940"/>
                  <a:gd name="connsiteY127" fmla="*/ 1778187 h 2951634"/>
                  <a:gd name="connsiteX128" fmla="*/ 505978 w 5965940"/>
                  <a:gd name="connsiteY128" fmla="*/ 1775522 h 2951634"/>
                  <a:gd name="connsiteX129" fmla="*/ 505978 w 5965940"/>
                  <a:gd name="connsiteY129" fmla="*/ 1450932 h 2951634"/>
                  <a:gd name="connsiteX130" fmla="*/ 0 w 5965940"/>
                  <a:gd name="connsiteY130" fmla="*/ 1750841 h 2951634"/>
                  <a:gd name="connsiteX131" fmla="*/ 0 w 5965940"/>
                  <a:gd name="connsiteY131" fmla="*/ 2951634 h 2951634"/>
                  <a:gd name="connsiteX132" fmla="*/ 505978 w 5965940"/>
                  <a:gd name="connsiteY132" fmla="*/ 2951634 h 2951634"/>
                  <a:gd name="connsiteX133" fmla="*/ 1339431 w 5965940"/>
                  <a:gd name="connsiteY133" fmla="*/ 2951634 h 2951634"/>
                  <a:gd name="connsiteX134" fmla="*/ 3384619 w 5965940"/>
                  <a:gd name="connsiteY134" fmla="*/ 2951634 h 2951634"/>
                  <a:gd name="connsiteX135" fmla="*/ 4172617 w 5965940"/>
                  <a:gd name="connsiteY135" fmla="*/ 2951634 h 2951634"/>
                  <a:gd name="connsiteX136" fmla="*/ 4172620 w 5965940"/>
                  <a:gd name="connsiteY136" fmla="*/ 2951052 h 2951634"/>
                  <a:gd name="connsiteX137" fmla="*/ 5965874 w 5965940"/>
                  <a:gd name="connsiteY137" fmla="*/ 2951052 h 2951634"/>
                  <a:gd name="connsiteX138" fmla="*/ 5965208 w 5965940"/>
                  <a:gd name="connsiteY138" fmla="*/ 2865948 h 2951634"/>
                  <a:gd name="connsiteX139" fmla="*/ 5965877 w 5965940"/>
                  <a:gd name="connsiteY139" fmla="*/ 2857204 h 2951634"/>
                  <a:gd name="connsiteX140" fmla="*/ 5965877 w 5965940"/>
                  <a:gd name="connsiteY140" fmla="*/ 2309858 h 2951634"/>
                  <a:gd name="connsiteX141" fmla="*/ 5965877 w 5965940"/>
                  <a:gd name="connsiteY141" fmla="*/ 2302863 h 2951634"/>
                  <a:gd name="connsiteX142" fmla="*/ 5953806 w 5965940"/>
                  <a:gd name="connsiteY142" fmla="*/ 2292370 h 2951634"/>
                  <a:gd name="connsiteX143" fmla="*/ 5924966 w 5965940"/>
                  <a:gd name="connsiteY143" fmla="*/ 2291786 h 2951634"/>
                  <a:gd name="connsiteX144" fmla="*/ 5924295 w 5965940"/>
                  <a:gd name="connsiteY144" fmla="*/ 2167629 h 2951634"/>
                  <a:gd name="connsiteX145" fmla="*/ 5890762 w 5965940"/>
                  <a:gd name="connsiteY145" fmla="*/ 2132072 h 2951634"/>
                  <a:gd name="connsiteX146" fmla="*/ 5879361 w 5965940"/>
                  <a:gd name="connsiteY146" fmla="*/ 2127993 h 2951634"/>
                  <a:gd name="connsiteX147" fmla="*/ 5849180 w 5965940"/>
                  <a:gd name="connsiteY147" fmla="*/ 2055714 h 2951634"/>
                  <a:gd name="connsiteX148" fmla="*/ 5363604 w 5965940"/>
                  <a:gd name="connsiteY148" fmla="*/ 1753185 h 2951634"/>
                  <a:gd name="connsiteX149" fmla="*/ 5137584 w 5965940"/>
                  <a:gd name="connsiteY149" fmla="*/ 1770090 h 2951634"/>
                  <a:gd name="connsiteX150" fmla="*/ 5126181 w 5965940"/>
                  <a:gd name="connsiteY150" fmla="*/ 1763096 h 2951634"/>
                  <a:gd name="connsiteX151" fmla="*/ 5126181 w 5965940"/>
                  <a:gd name="connsiteY151" fmla="*/ 1746774 h 2951634"/>
                  <a:gd name="connsiteX152" fmla="*/ 5126181 w 5965940"/>
                  <a:gd name="connsiteY152" fmla="*/ 1209917 h 2951634"/>
                  <a:gd name="connsiteX153" fmla="*/ 4964547 w 5965940"/>
                  <a:gd name="connsiteY153" fmla="*/ 1075267 h 2951634"/>
                  <a:gd name="connsiteX154" fmla="*/ 4935706 w 5965940"/>
                  <a:gd name="connsiteY154" fmla="*/ 1075848 h 2951634"/>
                  <a:gd name="connsiteX155" fmla="*/ 4798887 w 5965940"/>
                  <a:gd name="connsiteY155" fmla="*/ 1216330 h 2951634"/>
                  <a:gd name="connsiteX156" fmla="*/ 4798887 w 5965940"/>
                  <a:gd name="connsiteY156" fmla="*/ 1364968 h 2951634"/>
                  <a:gd name="connsiteX157" fmla="*/ 4798887 w 5965940"/>
                  <a:gd name="connsiteY157" fmla="*/ 1968276 h 2951634"/>
                  <a:gd name="connsiteX158" fmla="*/ 4788156 w 5965940"/>
                  <a:gd name="connsiteY158" fmla="*/ 2002086 h 2951634"/>
                  <a:gd name="connsiteX159" fmla="*/ 4745232 w 5965940"/>
                  <a:gd name="connsiteY159" fmla="*/ 2077280 h 2951634"/>
                  <a:gd name="connsiteX160" fmla="*/ 4738526 w 5965940"/>
                  <a:gd name="connsiteY160" fmla="*/ 2056877 h 2951634"/>
                  <a:gd name="connsiteX161" fmla="*/ 4738526 w 5965940"/>
                  <a:gd name="connsiteY161" fmla="*/ 1648846 h 2951634"/>
                  <a:gd name="connsiteX162" fmla="*/ 4738526 w 5965940"/>
                  <a:gd name="connsiteY162" fmla="*/ 1210501 h 2951634"/>
                  <a:gd name="connsiteX163" fmla="*/ 4576891 w 5965940"/>
                  <a:gd name="connsiteY163" fmla="*/ 1075848 h 2951634"/>
                  <a:gd name="connsiteX164" fmla="*/ 4411904 w 5965940"/>
                  <a:gd name="connsiteY164" fmla="*/ 1200591 h 2951634"/>
                  <a:gd name="connsiteX165" fmla="*/ 4410563 w 5965940"/>
                  <a:gd name="connsiteY165" fmla="*/ 1211083 h 2951634"/>
                  <a:gd name="connsiteX166" fmla="*/ 4410563 w 5965940"/>
                  <a:gd name="connsiteY166" fmla="*/ 1786995 h 2951634"/>
                  <a:gd name="connsiteX167" fmla="*/ 4411231 w 5965940"/>
                  <a:gd name="connsiteY167" fmla="*/ 1787577 h 2951634"/>
                  <a:gd name="connsiteX168" fmla="*/ 4408550 w 5965940"/>
                  <a:gd name="connsiteY168" fmla="*/ 1787577 h 2951634"/>
                  <a:gd name="connsiteX169" fmla="*/ 4409220 w 5965940"/>
                  <a:gd name="connsiteY169" fmla="*/ 1762513 h 2951634"/>
                  <a:gd name="connsiteX170" fmla="*/ 4409220 w 5965940"/>
                  <a:gd name="connsiteY170" fmla="*/ 1225656 h 2951634"/>
                  <a:gd name="connsiteX171" fmla="*/ 4408550 w 5965940"/>
                  <a:gd name="connsiteY171" fmla="*/ 1200591 h 2951634"/>
                  <a:gd name="connsiteX172" fmla="*/ 4405197 w 5965940"/>
                  <a:gd name="connsiteY172" fmla="*/ 1221575 h 2951634"/>
                  <a:gd name="connsiteX173" fmla="*/ 4405197 w 5965940"/>
                  <a:gd name="connsiteY173" fmla="*/ 1423843 h 2951634"/>
                  <a:gd name="connsiteX174" fmla="*/ 4405197 w 5965940"/>
                  <a:gd name="connsiteY174" fmla="*/ 1767758 h 2951634"/>
                  <a:gd name="connsiteX175" fmla="*/ 4387758 w 5965940"/>
                  <a:gd name="connsiteY175" fmla="*/ 1785246 h 2951634"/>
                  <a:gd name="connsiteX176" fmla="*/ 4176908 w 5965940"/>
                  <a:gd name="connsiteY176" fmla="*/ 1785246 h 2951634"/>
                  <a:gd name="connsiteX177" fmla="*/ 4177402 w 5965940"/>
                  <a:gd name="connsiteY177" fmla="*/ 1651098 h 2951634"/>
                  <a:gd name="connsiteX178" fmla="*/ 3987168 w 5965940"/>
                  <a:gd name="connsiteY178" fmla="*/ 1647507 h 295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5965940" h="2951634">
                    <a:moveTo>
                      <a:pt x="5965877" y="2951052"/>
                    </a:moveTo>
                    <a:lnTo>
                      <a:pt x="5965874" y="2951052"/>
                    </a:lnTo>
                    <a:lnTo>
                      <a:pt x="5965877" y="2951634"/>
                    </a:lnTo>
                    <a:close/>
                    <a:moveTo>
                      <a:pt x="2224803" y="1672633"/>
                    </a:moveTo>
                    <a:cubicBezTo>
                      <a:pt x="2247536" y="1672633"/>
                      <a:pt x="2252320" y="1682204"/>
                      <a:pt x="2252320" y="1702545"/>
                    </a:cubicBezTo>
                    <a:lnTo>
                      <a:pt x="2252320" y="1866318"/>
                    </a:lnTo>
                    <a:lnTo>
                      <a:pt x="2193129" y="1866318"/>
                    </a:lnTo>
                    <a:lnTo>
                      <a:pt x="2193695" y="1701348"/>
                    </a:lnTo>
                    <a:cubicBezTo>
                      <a:pt x="2193695" y="1677417"/>
                      <a:pt x="2204464" y="1672633"/>
                      <a:pt x="2224803" y="1672633"/>
                    </a:cubicBezTo>
                    <a:close/>
                    <a:moveTo>
                      <a:pt x="2547842" y="1574524"/>
                    </a:moveTo>
                    <a:cubicBezTo>
                      <a:pt x="2566986" y="1574524"/>
                      <a:pt x="2572969" y="1582900"/>
                      <a:pt x="2572969" y="1600847"/>
                    </a:cubicBezTo>
                    <a:cubicBezTo>
                      <a:pt x="2572969" y="1624774"/>
                      <a:pt x="2572969" y="1647507"/>
                      <a:pt x="2572969" y="1671436"/>
                    </a:cubicBezTo>
                    <a:cubicBezTo>
                      <a:pt x="2572969" y="1671436"/>
                      <a:pt x="2572969" y="1671436"/>
                      <a:pt x="2574165" y="1671436"/>
                    </a:cubicBezTo>
                    <a:cubicBezTo>
                      <a:pt x="2574165" y="1694169"/>
                      <a:pt x="2574165" y="1716902"/>
                      <a:pt x="2574165" y="1738437"/>
                    </a:cubicBezTo>
                    <a:cubicBezTo>
                      <a:pt x="2574165" y="1765955"/>
                      <a:pt x="2586129" y="1779116"/>
                      <a:pt x="2614844" y="1777919"/>
                    </a:cubicBezTo>
                    <a:cubicBezTo>
                      <a:pt x="2643559" y="1776723"/>
                      <a:pt x="2672274" y="1777919"/>
                      <a:pt x="2700989" y="1777919"/>
                    </a:cubicBezTo>
                    <a:cubicBezTo>
                      <a:pt x="2718935" y="1777919"/>
                      <a:pt x="2727310" y="1782706"/>
                      <a:pt x="2727310" y="1801849"/>
                    </a:cubicBezTo>
                    <a:cubicBezTo>
                      <a:pt x="2726114" y="1826974"/>
                      <a:pt x="2734488" y="1856885"/>
                      <a:pt x="2691417" y="1856885"/>
                    </a:cubicBezTo>
                    <a:lnTo>
                      <a:pt x="2680232" y="1866318"/>
                    </a:lnTo>
                    <a:lnTo>
                      <a:pt x="2525808" y="1866318"/>
                    </a:lnTo>
                    <a:lnTo>
                      <a:pt x="2525112" y="1599648"/>
                    </a:lnTo>
                    <a:cubicBezTo>
                      <a:pt x="2525112" y="1584095"/>
                      <a:pt x="2529896" y="1574524"/>
                      <a:pt x="2547842" y="1574524"/>
                    </a:cubicBezTo>
                    <a:close/>
                    <a:moveTo>
                      <a:pt x="2607665" y="1231144"/>
                    </a:moveTo>
                    <a:cubicBezTo>
                      <a:pt x="2633987" y="1229947"/>
                      <a:pt x="2641166" y="1240715"/>
                      <a:pt x="2639969" y="1264645"/>
                    </a:cubicBezTo>
                    <a:cubicBezTo>
                      <a:pt x="2638772" y="1319681"/>
                      <a:pt x="2639969" y="1374719"/>
                      <a:pt x="2639969" y="1429754"/>
                    </a:cubicBezTo>
                    <a:cubicBezTo>
                      <a:pt x="2639969" y="1429754"/>
                      <a:pt x="2639969" y="1429754"/>
                      <a:pt x="2641166" y="1429754"/>
                    </a:cubicBezTo>
                    <a:cubicBezTo>
                      <a:pt x="2641166" y="1483594"/>
                      <a:pt x="2641166" y="1537435"/>
                      <a:pt x="2641166" y="1592472"/>
                    </a:cubicBezTo>
                    <a:cubicBezTo>
                      <a:pt x="2641166" y="1631954"/>
                      <a:pt x="2650739" y="1640328"/>
                      <a:pt x="2690220" y="1642722"/>
                    </a:cubicBezTo>
                    <a:cubicBezTo>
                      <a:pt x="2729702" y="1643918"/>
                      <a:pt x="2729702" y="1647507"/>
                      <a:pt x="2727310" y="1706132"/>
                    </a:cubicBezTo>
                    <a:cubicBezTo>
                      <a:pt x="2726114" y="1739634"/>
                      <a:pt x="2704578" y="1732455"/>
                      <a:pt x="2684237" y="1731258"/>
                    </a:cubicBezTo>
                    <a:cubicBezTo>
                      <a:pt x="2680648" y="1731258"/>
                      <a:pt x="2678257" y="1730063"/>
                      <a:pt x="2674666" y="1730063"/>
                    </a:cubicBezTo>
                    <a:cubicBezTo>
                      <a:pt x="2619628" y="1727669"/>
                      <a:pt x="2619628" y="1727669"/>
                      <a:pt x="2619628" y="1670240"/>
                    </a:cubicBezTo>
                    <a:cubicBezTo>
                      <a:pt x="2619628" y="1631954"/>
                      <a:pt x="2617236" y="1594865"/>
                      <a:pt x="2620827" y="1556577"/>
                    </a:cubicBezTo>
                    <a:cubicBezTo>
                      <a:pt x="2622024" y="1537435"/>
                      <a:pt x="2612451" y="1533844"/>
                      <a:pt x="2599290" y="1531453"/>
                    </a:cubicBezTo>
                    <a:cubicBezTo>
                      <a:pt x="2594506" y="1530255"/>
                      <a:pt x="2589718" y="1530255"/>
                      <a:pt x="2583736" y="1530255"/>
                    </a:cubicBezTo>
                    <a:cubicBezTo>
                      <a:pt x="2521521" y="1530255"/>
                      <a:pt x="2525112" y="1536238"/>
                      <a:pt x="2526306" y="1468040"/>
                    </a:cubicBezTo>
                    <a:cubicBezTo>
                      <a:pt x="2528699" y="1395057"/>
                      <a:pt x="2503576" y="1338824"/>
                      <a:pt x="2432984" y="1308912"/>
                    </a:cubicBezTo>
                    <a:cubicBezTo>
                      <a:pt x="2401878" y="1295753"/>
                      <a:pt x="2417431" y="1268233"/>
                      <a:pt x="2417431" y="1246697"/>
                    </a:cubicBezTo>
                    <a:cubicBezTo>
                      <a:pt x="2417431" y="1227553"/>
                      <a:pt x="2435376" y="1231144"/>
                      <a:pt x="2448538" y="1231144"/>
                    </a:cubicBezTo>
                    <a:cubicBezTo>
                      <a:pt x="2501182" y="1231144"/>
                      <a:pt x="2555021" y="1232341"/>
                      <a:pt x="2607665" y="1231144"/>
                    </a:cubicBezTo>
                    <a:close/>
                    <a:moveTo>
                      <a:pt x="1542988" y="1125838"/>
                    </a:moveTo>
                    <a:lnTo>
                      <a:pt x="1542988" y="1264073"/>
                    </a:lnTo>
                    <a:lnTo>
                      <a:pt x="1489378" y="1274897"/>
                    </a:lnTo>
                    <a:cubicBezTo>
                      <a:pt x="1427198" y="1301196"/>
                      <a:pt x="1383569" y="1362765"/>
                      <a:pt x="1383569" y="1434522"/>
                    </a:cubicBezTo>
                    <a:lnTo>
                      <a:pt x="1383569" y="1866318"/>
                    </a:lnTo>
                    <a:lnTo>
                      <a:pt x="1323073" y="1866318"/>
                    </a:lnTo>
                    <a:lnTo>
                      <a:pt x="1323073" y="1125838"/>
                    </a:lnTo>
                    <a:close/>
                    <a:moveTo>
                      <a:pt x="2002911" y="1125838"/>
                    </a:moveTo>
                    <a:lnTo>
                      <a:pt x="2002911" y="1263591"/>
                    </a:lnTo>
                    <a:lnTo>
                      <a:pt x="1947459" y="1274786"/>
                    </a:lnTo>
                    <a:cubicBezTo>
                      <a:pt x="1885280" y="1301086"/>
                      <a:pt x="1841653" y="1362655"/>
                      <a:pt x="1841653" y="1434414"/>
                    </a:cubicBezTo>
                    <a:lnTo>
                      <a:pt x="1841653" y="1866318"/>
                    </a:lnTo>
                    <a:lnTo>
                      <a:pt x="1730051" y="1866318"/>
                    </a:lnTo>
                    <a:lnTo>
                      <a:pt x="1730052" y="1434522"/>
                    </a:lnTo>
                    <a:lnTo>
                      <a:pt x="1730051" y="1434519"/>
                    </a:lnTo>
                    <a:lnTo>
                      <a:pt x="1730051" y="1420568"/>
                    </a:lnTo>
                    <a:lnTo>
                      <a:pt x="1727234" y="1420568"/>
                    </a:lnTo>
                    <a:lnTo>
                      <a:pt x="1716437" y="1367090"/>
                    </a:lnTo>
                    <a:cubicBezTo>
                      <a:pt x="1696714" y="1320455"/>
                      <a:pt x="1657149" y="1284256"/>
                      <a:pt x="1608327" y="1269071"/>
                    </a:cubicBezTo>
                    <a:lnTo>
                      <a:pt x="1586325" y="1265744"/>
                    </a:lnTo>
                    <a:lnTo>
                      <a:pt x="1586325" y="1125838"/>
                    </a:lnTo>
                    <a:close/>
                    <a:moveTo>
                      <a:pt x="3907006" y="0"/>
                    </a:moveTo>
                    <a:lnTo>
                      <a:pt x="3732325" y="0"/>
                    </a:lnTo>
                    <a:lnTo>
                      <a:pt x="3654557" y="1648703"/>
                    </a:lnTo>
                    <a:lnTo>
                      <a:pt x="3552858" y="1652295"/>
                    </a:lnTo>
                    <a:lnTo>
                      <a:pt x="3472697" y="338595"/>
                    </a:lnTo>
                    <a:lnTo>
                      <a:pt x="3294425" y="338595"/>
                    </a:lnTo>
                    <a:lnTo>
                      <a:pt x="3217853" y="1658274"/>
                    </a:lnTo>
                    <a:lnTo>
                      <a:pt x="3071887" y="1665454"/>
                    </a:lnTo>
                    <a:cubicBezTo>
                      <a:pt x="3071887" y="1593668"/>
                      <a:pt x="3071887" y="1520683"/>
                      <a:pt x="3071887" y="1448897"/>
                    </a:cubicBezTo>
                    <a:cubicBezTo>
                      <a:pt x="3071887" y="1392664"/>
                      <a:pt x="3049154" y="1348396"/>
                      <a:pt x="2998904" y="1319681"/>
                    </a:cubicBezTo>
                    <a:cubicBezTo>
                      <a:pt x="2990528" y="1314896"/>
                      <a:pt x="2984548" y="1310109"/>
                      <a:pt x="2979760" y="1301735"/>
                    </a:cubicBezTo>
                    <a:cubicBezTo>
                      <a:pt x="2968992" y="1281394"/>
                      <a:pt x="2906777" y="1274218"/>
                      <a:pt x="2896009" y="1293360"/>
                    </a:cubicBezTo>
                    <a:cubicBezTo>
                      <a:pt x="2885241" y="1312501"/>
                      <a:pt x="2868490" y="1319681"/>
                      <a:pt x="2854133" y="1331645"/>
                    </a:cubicBezTo>
                    <a:cubicBezTo>
                      <a:pt x="2820633" y="1357968"/>
                      <a:pt x="2800293" y="1391467"/>
                      <a:pt x="2800293" y="1433343"/>
                    </a:cubicBezTo>
                    <a:cubicBezTo>
                      <a:pt x="2800293" y="1463256"/>
                      <a:pt x="2788329" y="1471630"/>
                      <a:pt x="2762007" y="1468040"/>
                    </a:cubicBezTo>
                    <a:cubicBezTo>
                      <a:pt x="2735686" y="1464451"/>
                      <a:pt x="2724917" y="1478808"/>
                      <a:pt x="2726114" y="1503935"/>
                    </a:cubicBezTo>
                    <a:cubicBezTo>
                      <a:pt x="2727310" y="1523079"/>
                      <a:pt x="2726114" y="1542221"/>
                      <a:pt x="2726114" y="1562559"/>
                    </a:cubicBezTo>
                    <a:cubicBezTo>
                      <a:pt x="2726114" y="1570933"/>
                      <a:pt x="2727310" y="1580506"/>
                      <a:pt x="2715346" y="1581703"/>
                    </a:cubicBezTo>
                    <a:cubicBezTo>
                      <a:pt x="2702184" y="1582900"/>
                      <a:pt x="2702184" y="1570933"/>
                      <a:pt x="2702184" y="1561362"/>
                    </a:cubicBezTo>
                    <a:cubicBezTo>
                      <a:pt x="2700989" y="1530255"/>
                      <a:pt x="2698595" y="1497950"/>
                      <a:pt x="2698595" y="1466843"/>
                    </a:cubicBezTo>
                    <a:cubicBezTo>
                      <a:pt x="2697399" y="1383093"/>
                      <a:pt x="2697399" y="1299341"/>
                      <a:pt x="2698595" y="1215590"/>
                    </a:cubicBezTo>
                    <a:cubicBezTo>
                      <a:pt x="2698595" y="1190464"/>
                      <a:pt x="2690220" y="1173716"/>
                      <a:pt x="2661505" y="1173716"/>
                    </a:cubicBezTo>
                    <a:cubicBezTo>
                      <a:pt x="2570575" y="1173716"/>
                      <a:pt x="2479646" y="1173716"/>
                      <a:pt x="2388716" y="1173716"/>
                    </a:cubicBezTo>
                    <a:cubicBezTo>
                      <a:pt x="2365983" y="1173716"/>
                      <a:pt x="2355216" y="1185679"/>
                      <a:pt x="2356411" y="1208411"/>
                    </a:cubicBezTo>
                    <a:cubicBezTo>
                      <a:pt x="2356411" y="1229947"/>
                      <a:pt x="2355216" y="1251485"/>
                      <a:pt x="2357608" y="1273020"/>
                    </a:cubicBezTo>
                    <a:cubicBezTo>
                      <a:pt x="2360001" y="1296948"/>
                      <a:pt x="2351626" y="1310109"/>
                      <a:pt x="2328893" y="1319681"/>
                    </a:cubicBezTo>
                    <a:cubicBezTo>
                      <a:pt x="2278642" y="1342413"/>
                      <a:pt x="2254715" y="1384290"/>
                      <a:pt x="2253518" y="1439325"/>
                    </a:cubicBezTo>
                    <a:cubicBezTo>
                      <a:pt x="2253518" y="1477612"/>
                      <a:pt x="2253518" y="1517094"/>
                      <a:pt x="2253518" y="1555380"/>
                    </a:cubicBezTo>
                    <a:cubicBezTo>
                      <a:pt x="2253518" y="1623580"/>
                      <a:pt x="2260697" y="1615203"/>
                      <a:pt x="2192497" y="1615203"/>
                    </a:cubicBezTo>
                    <a:lnTo>
                      <a:pt x="2188133" y="1615952"/>
                    </a:lnTo>
                    <a:lnTo>
                      <a:pt x="2188133" y="1434414"/>
                    </a:lnTo>
                    <a:lnTo>
                      <a:pt x="2188133" y="1434408"/>
                    </a:lnTo>
                    <a:lnTo>
                      <a:pt x="2188133" y="1420459"/>
                    </a:lnTo>
                    <a:lnTo>
                      <a:pt x="2186024" y="1420459"/>
                    </a:lnTo>
                    <a:lnTo>
                      <a:pt x="2180346" y="1382898"/>
                    </a:lnTo>
                    <a:cubicBezTo>
                      <a:pt x="2165160" y="1334076"/>
                      <a:pt x="2128961" y="1294511"/>
                      <a:pt x="2082327" y="1274786"/>
                    </a:cubicBezTo>
                    <a:lnTo>
                      <a:pt x="2046247" y="1267503"/>
                    </a:lnTo>
                    <a:lnTo>
                      <a:pt x="2046247" y="1060383"/>
                    </a:lnTo>
                    <a:lnTo>
                      <a:pt x="2002911" y="1060383"/>
                    </a:lnTo>
                    <a:lnTo>
                      <a:pt x="2002911" y="1060832"/>
                    </a:lnTo>
                    <a:lnTo>
                      <a:pt x="1323073" y="1060832"/>
                    </a:lnTo>
                    <a:lnTo>
                      <a:pt x="1323073" y="974326"/>
                    </a:lnTo>
                    <a:lnTo>
                      <a:pt x="1323073" y="938000"/>
                    </a:lnTo>
                    <a:lnTo>
                      <a:pt x="1323073" y="937995"/>
                    </a:lnTo>
                    <a:lnTo>
                      <a:pt x="1323073" y="781004"/>
                    </a:lnTo>
                    <a:lnTo>
                      <a:pt x="1323073" y="781003"/>
                    </a:lnTo>
                    <a:lnTo>
                      <a:pt x="1217309" y="781003"/>
                    </a:lnTo>
                    <a:lnTo>
                      <a:pt x="1217309" y="781004"/>
                    </a:lnTo>
                    <a:lnTo>
                      <a:pt x="1121686" y="781004"/>
                    </a:lnTo>
                    <a:lnTo>
                      <a:pt x="1121686" y="938000"/>
                    </a:lnTo>
                    <a:lnTo>
                      <a:pt x="1121686" y="974326"/>
                    </a:lnTo>
                    <a:lnTo>
                      <a:pt x="1121686" y="1866318"/>
                    </a:lnTo>
                    <a:lnTo>
                      <a:pt x="1025040" y="1866318"/>
                    </a:lnTo>
                    <a:lnTo>
                      <a:pt x="1025040" y="1777911"/>
                    </a:lnTo>
                    <a:lnTo>
                      <a:pt x="1025040" y="1776407"/>
                    </a:lnTo>
                    <a:lnTo>
                      <a:pt x="904032" y="1776407"/>
                    </a:lnTo>
                    <a:lnTo>
                      <a:pt x="904032" y="1132629"/>
                    </a:lnTo>
                    <a:lnTo>
                      <a:pt x="904032" y="1132626"/>
                    </a:lnTo>
                    <a:lnTo>
                      <a:pt x="904031" y="1132626"/>
                    </a:lnTo>
                    <a:lnTo>
                      <a:pt x="904031" y="974323"/>
                    </a:lnTo>
                    <a:lnTo>
                      <a:pt x="904030" y="974323"/>
                    </a:lnTo>
                    <a:lnTo>
                      <a:pt x="752351" y="974323"/>
                    </a:lnTo>
                    <a:lnTo>
                      <a:pt x="600673" y="974323"/>
                    </a:lnTo>
                    <a:lnTo>
                      <a:pt x="600673" y="1147341"/>
                    </a:lnTo>
                    <a:lnTo>
                      <a:pt x="600674" y="1147341"/>
                    </a:lnTo>
                    <a:lnTo>
                      <a:pt x="600674" y="1778187"/>
                    </a:lnTo>
                    <a:lnTo>
                      <a:pt x="505978" y="1778187"/>
                    </a:lnTo>
                    <a:lnTo>
                      <a:pt x="505978" y="1775522"/>
                    </a:lnTo>
                    <a:lnTo>
                      <a:pt x="505978" y="1450932"/>
                    </a:lnTo>
                    <a:lnTo>
                      <a:pt x="0" y="1750841"/>
                    </a:lnTo>
                    <a:lnTo>
                      <a:pt x="0" y="2951634"/>
                    </a:lnTo>
                    <a:lnTo>
                      <a:pt x="505978" y="2951634"/>
                    </a:lnTo>
                    <a:lnTo>
                      <a:pt x="1339431" y="2951634"/>
                    </a:lnTo>
                    <a:lnTo>
                      <a:pt x="3384619" y="2951634"/>
                    </a:lnTo>
                    <a:lnTo>
                      <a:pt x="4172617" y="2951634"/>
                    </a:lnTo>
                    <a:lnTo>
                      <a:pt x="4172620" y="2951052"/>
                    </a:lnTo>
                    <a:lnTo>
                      <a:pt x="5965874" y="2951052"/>
                    </a:lnTo>
                    <a:lnTo>
                      <a:pt x="5965208" y="2865948"/>
                    </a:lnTo>
                    <a:cubicBezTo>
                      <a:pt x="5965208" y="2863033"/>
                      <a:pt x="5965877" y="2860118"/>
                      <a:pt x="5965877" y="2857204"/>
                    </a:cubicBezTo>
                    <a:cubicBezTo>
                      <a:pt x="5965877" y="2674754"/>
                      <a:pt x="5965877" y="2492307"/>
                      <a:pt x="5965877" y="2309858"/>
                    </a:cubicBezTo>
                    <a:cubicBezTo>
                      <a:pt x="5965877" y="2307526"/>
                      <a:pt x="5965877" y="2305193"/>
                      <a:pt x="5965877" y="2302863"/>
                    </a:cubicBezTo>
                    <a:cubicBezTo>
                      <a:pt x="5966548" y="2295285"/>
                      <a:pt x="5961854" y="2292370"/>
                      <a:pt x="5953806" y="2292370"/>
                    </a:cubicBezTo>
                    <a:cubicBezTo>
                      <a:pt x="5944417" y="2292370"/>
                      <a:pt x="5934356" y="2292370"/>
                      <a:pt x="5924966" y="2291786"/>
                    </a:cubicBezTo>
                    <a:cubicBezTo>
                      <a:pt x="5924966" y="2250402"/>
                      <a:pt x="5924966" y="2209015"/>
                      <a:pt x="5924295" y="2167629"/>
                    </a:cubicBezTo>
                    <a:cubicBezTo>
                      <a:pt x="5924295" y="2146062"/>
                      <a:pt x="5914908" y="2136735"/>
                      <a:pt x="5890762" y="2132072"/>
                    </a:cubicBezTo>
                    <a:cubicBezTo>
                      <a:pt x="5886739" y="2131489"/>
                      <a:pt x="5883385" y="2129742"/>
                      <a:pt x="5879361" y="2127993"/>
                    </a:cubicBezTo>
                    <a:cubicBezTo>
                      <a:pt x="5873324" y="2102928"/>
                      <a:pt x="5861923" y="2079028"/>
                      <a:pt x="5849180" y="2055714"/>
                    </a:cubicBezTo>
                    <a:cubicBezTo>
                      <a:pt x="5749920" y="1879092"/>
                      <a:pt x="5587613" y="1777669"/>
                      <a:pt x="5363604" y="1753185"/>
                    </a:cubicBezTo>
                    <a:cubicBezTo>
                      <a:pt x="5287817" y="1745025"/>
                      <a:pt x="5211359" y="1750270"/>
                      <a:pt x="5137584" y="1770090"/>
                    </a:cubicBezTo>
                    <a:cubicBezTo>
                      <a:pt x="5132217" y="1770090"/>
                      <a:pt x="5126181" y="1769506"/>
                      <a:pt x="5126181" y="1763096"/>
                    </a:cubicBezTo>
                    <a:cubicBezTo>
                      <a:pt x="5126181" y="1757848"/>
                      <a:pt x="5126181" y="1752602"/>
                      <a:pt x="5126181" y="1746774"/>
                    </a:cubicBezTo>
                    <a:cubicBezTo>
                      <a:pt x="5126181" y="1567822"/>
                      <a:pt x="5125511" y="1388867"/>
                      <a:pt x="5126181" y="1209917"/>
                    </a:cubicBezTo>
                    <a:cubicBezTo>
                      <a:pt x="5126181" y="1141136"/>
                      <a:pt x="5052407" y="1071769"/>
                      <a:pt x="4964547" y="1075267"/>
                    </a:cubicBezTo>
                    <a:cubicBezTo>
                      <a:pt x="4955158" y="1074101"/>
                      <a:pt x="4945097" y="1074101"/>
                      <a:pt x="4935706" y="1075848"/>
                    </a:cubicBezTo>
                    <a:cubicBezTo>
                      <a:pt x="4847177" y="1090422"/>
                      <a:pt x="4796875" y="1155707"/>
                      <a:pt x="4798887" y="1216330"/>
                    </a:cubicBezTo>
                    <a:cubicBezTo>
                      <a:pt x="4800230" y="1265875"/>
                      <a:pt x="4798887" y="1315421"/>
                      <a:pt x="4798887" y="1364968"/>
                    </a:cubicBezTo>
                    <a:cubicBezTo>
                      <a:pt x="4798887" y="1566074"/>
                      <a:pt x="4798887" y="1767175"/>
                      <a:pt x="4798887" y="1968276"/>
                    </a:cubicBezTo>
                    <a:cubicBezTo>
                      <a:pt x="4798887" y="1980517"/>
                      <a:pt x="4796205" y="1991009"/>
                      <a:pt x="4788156" y="2002086"/>
                    </a:cubicBezTo>
                    <a:cubicBezTo>
                      <a:pt x="4771389" y="2025985"/>
                      <a:pt x="4755963" y="2050466"/>
                      <a:pt x="4745232" y="2077280"/>
                    </a:cubicBezTo>
                    <a:cubicBezTo>
                      <a:pt x="4733832" y="2072617"/>
                      <a:pt x="4738526" y="2063873"/>
                      <a:pt x="4738526" y="2056877"/>
                    </a:cubicBezTo>
                    <a:cubicBezTo>
                      <a:pt x="4738526" y="1921062"/>
                      <a:pt x="4738526" y="1784662"/>
                      <a:pt x="4738526" y="1648846"/>
                    </a:cubicBezTo>
                    <a:cubicBezTo>
                      <a:pt x="4738526" y="1502537"/>
                      <a:pt x="4737856" y="1356226"/>
                      <a:pt x="4738526" y="1210501"/>
                    </a:cubicBezTo>
                    <a:cubicBezTo>
                      <a:pt x="4739197" y="1139970"/>
                      <a:pt x="4661398" y="1071186"/>
                      <a:pt x="4576891" y="1075848"/>
                    </a:cubicBezTo>
                    <a:cubicBezTo>
                      <a:pt x="4511835" y="1070020"/>
                      <a:pt x="4422634" y="1116652"/>
                      <a:pt x="4411904" y="1200591"/>
                    </a:cubicBezTo>
                    <a:cubicBezTo>
                      <a:pt x="4409890" y="1204087"/>
                      <a:pt x="4410563" y="1207586"/>
                      <a:pt x="4410563" y="1211083"/>
                    </a:cubicBezTo>
                    <a:cubicBezTo>
                      <a:pt x="4410563" y="1402859"/>
                      <a:pt x="4410563" y="1595219"/>
                      <a:pt x="4410563" y="1786995"/>
                    </a:cubicBezTo>
                    <a:cubicBezTo>
                      <a:pt x="4410563" y="1786995"/>
                      <a:pt x="4411231" y="1787577"/>
                      <a:pt x="4411231" y="1787577"/>
                    </a:cubicBezTo>
                    <a:cubicBezTo>
                      <a:pt x="4410563" y="1787577"/>
                      <a:pt x="4409220" y="1787577"/>
                      <a:pt x="4408550" y="1787577"/>
                    </a:cubicBezTo>
                    <a:cubicBezTo>
                      <a:pt x="4408550" y="1779416"/>
                      <a:pt x="4409220" y="1770673"/>
                      <a:pt x="4409220" y="1762513"/>
                    </a:cubicBezTo>
                    <a:cubicBezTo>
                      <a:pt x="4409220" y="1583562"/>
                      <a:pt x="4409220" y="1404606"/>
                      <a:pt x="4409220" y="1225656"/>
                    </a:cubicBezTo>
                    <a:cubicBezTo>
                      <a:pt x="4409220" y="1217494"/>
                      <a:pt x="4409220" y="1208751"/>
                      <a:pt x="4408550" y="1200591"/>
                    </a:cubicBezTo>
                    <a:cubicBezTo>
                      <a:pt x="4402512" y="1207002"/>
                      <a:pt x="4405197" y="1214579"/>
                      <a:pt x="4405197" y="1221575"/>
                    </a:cubicBezTo>
                    <a:cubicBezTo>
                      <a:pt x="4405197" y="1289192"/>
                      <a:pt x="4405197" y="1356226"/>
                      <a:pt x="4405197" y="1423843"/>
                    </a:cubicBezTo>
                    <a:cubicBezTo>
                      <a:pt x="4405197" y="1538679"/>
                      <a:pt x="4405197" y="1652926"/>
                      <a:pt x="4405197" y="1767758"/>
                    </a:cubicBezTo>
                    <a:cubicBezTo>
                      <a:pt x="4405197" y="1784662"/>
                      <a:pt x="4405197" y="1785246"/>
                      <a:pt x="4387758" y="1785246"/>
                    </a:cubicBezTo>
                    <a:lnTo>
                      <a:pt x="4176908" y="1785246"/>
                    </a:lnTo>
                    <a:lnTo>
                      <a:pt x="4177402" y="1651098"/>
                    </a:lnTo>
                    <a:lnTo>
                      <a:pt x="3987168" y="1647507"/>
                    </a:lnTo>
                    <a:close/>
                  </a:path>
                </a:pathLst>
              </a:custGeom>
              <a:solidFill>
                <a:schemeClr val="bg1"/>
              </a:solidFill>
              <a:ln w="3651" cap="flat">
                <a:noFill/>
                <a:prstDash val="solid"/>
                <a:miter/>
              </a:ln>
            </p:spPr>
            <p:txBody>
              <a:bodyPr wrap="square" rtlCol="0" anchor="ctr">
                <a:noAutofit/>
              </a:bodyPr>
              <a:lstStyle/>
              <a:p>
                <a:endParaRPr lang="en-US"/>
              </a:p>
            </p:txBody>
          </p:sp>
        </p:grpSp>
        <p:grpSp>
          <p:nvGrpSpPr>
            <p:cNvPr id="21" name="Group 20">
              <a:extLst>
                <a:ext uri="{FF2B5EF4-FFF2-40B4-BE49-F238E27FC236}">
                  <a16:creationId xmlns:a16="http://schemas.microsoft.com/office/drawing/2014/main" id="{90F2F5C7-8ECC-4ECC-B610-75D1A1BB1324}"/>
                </a:ext>
              </a:extLst>
            </p:cNvPr>
            <p:cNvGrpSpPr/>
            <p:nvPr/>
          </p:nvGrpSpPr>
          <p:grpSpPr>
            <a:xfrm>
              <a:off x="3702492" y="4093022"/>
              <a:ext cx="845489" cy="843861"/>
              <a:chOff x="7167947" y="1624190"/>
              <a:chExt cx="2677920" cy="2672764"/>
            </a:xfrm>
            <a:solidFill>
              <a:schemeClr val="bg1"/>
            </a:solidFill>
          </p:grpSpPr>
          <p:sp>
            <p:nvSpPr>
              <p:cNvPr id="22" name="Freeform: Shape 21">
                <a:extLst>
                  <a:ext uri="{FF2B5EF4-FFF2-40B4-BE49-F238E27FC236}">
                    <a16:creationId xmlns:a16="http://schemas.microsoft.com/office/drawing/2014/main" id="{B58C613A-08EF-4669-BD65-FDD56CEFBE29}"/>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5981185-B17A-411A-817A-411B329380BA}"/>
                  </a:ext>
                </a:extLst>
              </p:cNvPr>
              <p:cNvSpPr/>
              <p:nvPr/>
            </p:nvSpPr>
            <p:spPr>
              <a:xfrm>
                <a:off x="7628245" y="2084298"/>
                <a:ext cx="1757329" cy="1752553"/>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sp>
        <p:nvSpPr>
          <p:cNvPr id="28" name="Rectangle 27">
            <a:extLst>
              <a:ext uri="{FF2B5EF4-FFF2-40B4-BE49-F238E27FC236}">
                <a16:creationId xmlns:a16="http://schemas.microsoft.com/office/drawing/2014/main" id="{E0EFFB30-A160-4211-8E55-E91CF2EEC5C1}"/>
              </a:ext>
            </a:extLst>
          </p:cNvPr>
          <p:cNvSpPr/>
          <p:nvPr/>
        </p:nvSpPr>
        <p:spPr>
          <a:xfrm>
            <a:off x="889399" y="-6081"/>
            <a:ext cx="274320" cy="5966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3453259C-53AF-4B92-A063-551B86BBFEAA}"/>
              </a:ext>
            </a:extLst>
          </p:cNvPr>
          <p:cNvSpPr/>
          <p:nvPr/>
        </p:nvSpPr>
        <p:spPr>
          <a:xfrm>
            <a:off x="804864" y="183646"/>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DE24DE2F-EF95-4D1B-982B-694A7101623F}"/>
              </a:ext>
            </a:extLst>
          </p:cNvPr>
          <p:cNvGrpSpPr/>
          <p:nvPr/>
        </p:nvGrpSpPr>
        <p:grpSpPr>
          <a:xfrm>
            <a:off x="2" y="491130"/>
            <a:ext cx="2300512" cy="1658160"/>
            <a:chOff x="2" y="491130"/>
            <a:chExt cx="2300512" cy="1658160"/>
          </a:xfrm>
        </p:grpSpPr>
        <p:sp>
          <p:nvSpPr>
            <p:cNvPr id="26" name="Rectangle 25">
              <a:extLst>
                <a:ext uri="{FF2B5EF4-FFF2-40B4-BE49-F238E27FC236}">
                  <a16:creationId xmlns:a16="http://schemas.microsoft.com/office/drawing/2014/main" id="{FCF1ACE8-C541-4C9F-BF36-E4A177C88D7C}"/>
                </a:ext>
              </a:extLst>
            </p:cNvPr>
            <p:cNvSpPr/>
            <p:nvPr/>
          </p:nvSpPr>
          <p:spPr>
            <a:xfrm>
              <a:off x="2" y="590550"/>
              <a:ext cx="1609724"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48AA0CE-12BB-4474-9226-04D727757709}"/>
                </a:ext>
              </a:extLst>
            </p:cNvPr>
            <p:cNvSpPr/>
            <p:nvPr/>
          </p:nvSpPr>
          <p:spPr>
            <a:xfrm>
              <a:off x="1935253" y="1162049"/>
              <a:ext cx="274320" cy="987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Block Arc 29">
              <a:extLst>
                <a:ext uri="{FF2B5EF4-FFF2-40B4-BE49-F238E27FC236}">
                  <a16:creationId xmlns:a16="http://schemas.microsoft.com/office/drawing/2014/main" id="{36D23E0E-ACBE-41A0-8BBC-638DF0620A05}"/>
                </a:ext>
              </a:extLst>
            </p:cNvPr>
            <p:cNvSpPr/>
            <p:nvPr/>
          </p:nvSpPr>
          <p:spPr>
            <a:xfrm>
              <a:off x="989126" y="5905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Rounded Corners 31">
              <a:extLst>
                <a:ext uri="{FF2B5EF4-FFF2-40B4-BE49-F238E27FC236}">
                  <a16:creationId xmlns:a16="http://schemas.microsoft.com/office/drawing/2014/main" id="{6060AD60-4AA0-4914-8719-383BECD61096}"/>
                </a:ext>
              </a:extLst>
            </p:cNvPr>
            <p:cNvSpPr/>
            <p:nvPr/>
          </p:nvSpPr>
          <p:spPr>
            <a:xfrm>
              <a:off x="1843314" y="1248082"/>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09FD6AEC-A2F3-4D68-912B-FA75682DB3CC}"/>
                </a:ext>
              </a:extLst>
            </p:cNvPr>
            <p:cNvSpPr/>
            <p:nvPr/>
          </p:nvSpPr>
          <p:spPr>
            <a:xfrm>
              <a:off x="1392909" y="4911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810EF282-A0CC-490B-BCB6-E2ABE06A53EA}"/>
              </a:ext>
            </a:extLst>
          </p:cNvPr>
          <p:cNvGrpSpPr/>
          <p:nvPr/>
        </p:nvGrpSpPr>
        <p:grpSpPr>
          <a:xfrm flipH="1">
            <a:off x="9655505" y="4921717"/>
            <a:ext cx="2536495" cy="1319868"/>
            <a:chOff x="-83581" y="643530"/>
            <a:chExt cx="2536495" cy="1319868"/>
          </a:xfrm>
        </p:grpSpPr>
        <p:sp>
          <p:nvSpPr>
            <p:cNvPr id="42" name="Rectangle 41">
              <a:extLst>
                <a:ext uri="{FF2B5EF4-FFF2-40B4-BE49-F238E27FC236}">
                  <a16:creationId xmlns:a16="http://schemas.microsoft.com/office/drawing/2014/main" id="{BD4E2454-C9E2-4303-8EE3-2E1498D516F4}"/>
                </a:ext>
              </a:extLst>
            </p:cNvPr>
            <p:cNvSpPr/>
            <p:nvPr/>
          </p:nvSpPr>
          <p:spPr>
            <a:xfrm>
              <a:off x="-83581" y="742950"/>
              <a:ext cx="1845707"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EAA979D-898D-4CBD-93ED-73B82D9F5021}"/>
                </a:ext>
              </a:extLst>
            </p:cNvPr>
            <p:cNvSpPr/>
            <p:nvPr/>
          </p:nvSpPr>
          <p:spPr>
            <a:xfrm>
              <a:off x="2087653" y="1314450"/>
              <a:ext cx="274320" cy="648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Block Arc 43">
              <a:extLst>
                <a:ext uri="{FF2B5EF4-FFF2-40B4-BE49-F238E27FC236}">
                  <a16:creationId xmlns:a16="http://schemas.microsoft.com/office/drawing/2014/main" id="{E679347E-6EB2-42D0-B802-471174ED5743}"/>
                </a:ext>
              </a:extLst>
            </p:cNvPr>
            <p:cNvSpPr/>
            <p:nvPr/>
          </p:nvSpPr>
          <p:spPr>
            <a:xfrm>
              <a:off x="1141526" y="7429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ectangle: Rounded Corners 44">
              <a:extLst>
                <a:ext uri="{FF2B5EF4-FFF2-40B4-BE49-F238E27FC236}">
                  <a16:creationId xmlns:a16="http://schemas.microsoft.com/office/drawing/2014/main" id="{721DE897-9941-498E-8DD9-D52E1A90A696}"/>
                </a:ext>
              </a:extLst>
            </p:cNvPr>
            <p:cNvSpPr/>
            <p:nvPr/>
          </p:nvSpPr>
          <p:spPr>
            <a:xfrm>
              <a:off x="1995714" y="1400482"/>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2E8D6255-5F0E-4E26-82BD-AAAA2252A0CD}"/>
                </a:ext>
              </a:extLst>
            </p:cNvPr>
            <p:cNvSpPr/>
            <p:nvPr/>
          </p:nvSpPr>
          <p:spPr>
            <a:xfrm>
              <a:off x="1545309" y="6435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526564DD-3722-4C3B-B731-DB294D88A036}"/>
              </a:ext>
            </a:extLst>
          </p:cNvPr>
          <p:cNvGrpSpPr/>
          <p:nvPr/>
        </p:nvGrpSpPr>
        <p:grpSpPr>
          <a:xfrm rot="10800000">
            <a:off x="1992952" y="4741678"/>
            <a:ext cx="8494072" cy="1827926"/>
            <a:chOff x="-6041158" y="643530"/>
            <a:chExt cx="8494072" cy="1827926"/>
          </a:xfrm>
        </p:grpSpPr>
        <p:sp>
          <p:nvSpPr>
            <p:cNvPr id="49" name="Rectangle 48">
              <a:extLst>
                <a:ext uri="{FF2B5EF4-FFF2-40B4-BE49-F238E27FC236}">
                  <a16:creationId xmlns:a16="http://schemas.microsoft.com/office/drawing/2014/main" id="{0101C9E7-1211-404D-91CC-7E0FC2EEBA4A}"/>
                </a:ext>
              </a:extLst>
            </p:cNvPr>
            <p:cNvSpPr/>
            <p:nvPr/>
          </p:nvSpPr>
          <p:spPr>
            <a:xfrm>
              <a:off x="-6041158" y="742950"/>
              <a:ext cx="7803285"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02B4BCE-D6D4-4F8C-B9D0-94DAA3C14F8F}"/>
                </a:ext>
              </a:extLst>
            </p:cNvPr>
            <p:cNvSpPr/>
            <p:nvPr/>
          </p:nvSpPr>
          <p:spPr>
            <a:xfrm>
              <a:off x="2087653" y="1314450"/>
              <a:ext cx="274320" cy="1157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Block Arc 50">
              <a:extLst>
                <a:ext uri="{FF2B5EF4-FFF2-40B4-BE49-F238E27FC236}">
                  <a16:creationId xmlns:a16="http://schemas.microsoft.com/office/drawing/2014/main" id="{B6388E78-95F8-4872-BBCF-22E5CA9974B8}"/>
                </a:ext>
              </a:extLst>
            </p:cNvPr>
            <p:cNvSpPr/>
            <p:nvPr/>
          </p:nvSpPr>
          <p:spPr>
            <a:xfrm>
              <a:off x="1141526" y="7429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Rectangle: Rounded Corners 51">
              <a:extLst>
                <a:ext uri="{FF2B5EF4-FFF2-40B4-BE49-F238E27FC236}">
                  <a16:creationId xmlns:a16="http://schemas.microsoft.com/office/drawing/2014/main" id="{D17FFF0A-7C9D-4506-92CF-C2D742FD0FBE}"/>
                </a:ext>
              </a:extLst>
            </p:cNvPr>
            <p:cNvSpPr/>
            <p:nvPr/>
          </p:nvSpPr>
          <p:spPr>
            <a:xfrm>
              <a:off x="1995714" y="1400482"/>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26B5C83F-F678-4889-8CC0-2EA7FDA50FC8}"/>
                </a:ext>
              </a:extLst>
            </p:cNvPr>
            <p:cNvSpPr/>
            <p:nvPr/>
          </p:nvSpPr>
          <p:spPr>
            <a:xfrm>
              <a:off x="1545309" y="6435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8F53585F-6CF0-41A7-B203-E1433ACA49E4}"/>
              </a:ext>
            </a:extLst>
          </p:cNvPr>
          <p:cNvGrpSpPr/>
          <p:nvPr/>
        </p:nvGrpSpPr>
        <p:grpSpPr>
          <a:xfrm>
            <a:off x="9974895" y="6108175"/>
            <a:ext cx="1311887" cy="1319867"/>
            <a:chOff x="989126" y="491130"/>
            <a:chExt cx="1311887" cy="1319867"/>
          </a:xfrm>
        </p:grpSpPr>
        <p:sp>
          <p:nvSpPr>
            <p:cNvPr id="58" name="Block Arc 57">
              <a:extLst>
                <a:ext uri="{FF2B5EF4-FFF2-40B4-BE49-F238E27FC236}">
                  <a16:creationId xmlns:a16="http://schemas.microsoft.com/office/drawing/2014/main" id="{DC8F628B-D206-46BC-BC86-2A8CF00BB5F7}"/>
                </a:ext>
              </a:extLst>
            </p:cNvPr>
            <p:cNvSpPr/>
            <p:nvPr/>
          </p:nvSpPr>
          <p:spPr>
            <a:xfrm>
              <a:off x="989126" y="590550"/>
              <a:ext cx="1220447" cy="1220447"/>
            </a:xfrm>
            <a:prstGeom prst="blockArc">
              <a:avLst>
                <a:gd name="adj1" fmla="val 16189038"/>
                <a:gd name="adj2" fmla="val 21501902"/>
                <a:gd name="adj3" fmla="val 226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Rectangle: Rounded Corners 58">
              <a:extLst>
                <a:ext uri="{FF2B5EF4-FFF2-40B4-BE49-F238E27FC236}">
                  <a16:creationId xmlns:a16="http://schemas.microsoft.com/office/drawing/2014/main" id="{C3F4A65E-289E-4484-97CB-7E1D72FE8232}"/>
                </a:ext>
              </a:extLst>
            </p:cNvPr>
            <p:cNvSpPr/>
            <p:nvPr/>
          </p:nvSpPr>
          <p:spPr>
            <a:xfrm>
              <a:off x="1843813" y="1070609"/>
              <a:ext cx="457200" cy="1828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AF7F8F0D-719F-4E8A-993A-7FADB3407717}"/>
                </a:ext>
              </a:extLst>
            </p:cNvPr>
            <p:cNvSpPr/>
            <p:nvPr/>
          </p:nvSpPr>
          <p:spPr>
            <a:xfrm>
              <a:off x="1411959" y="491130"/>
              <a:ext cx="182880" cy="457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a:extLst>
              <a:ext uri="{FF2B5EF4-FFF2-40B4-BE49-F238E27FC236}">
                <a16:creationId xmlns:a16="http://schemas.microsoft.com/office/drawing/2014/main" id="{2B3F2DEB-2A68-4124-9779-9F76084F904D}"/>
              </a:ext>
            </a:extLst>
          </p:cNvPr>
          <p:cNvSpPr txBox="1"/>
          <p:nvPr/>
        </p:nvSpPr>
        <p:spPr>
          <a:xfrm>
            <a:off x="4368634" y="1865440"/>
            <a:ext cx="7533556" cy="1938992"/>
          </a:xfrm>
          <a:prstGeom prst="rect">
            <a:avLst/>
          </a:prstGeom>
          <a:noFill/>
        </p:spPr>
        <p:txBody>
          <a:bodyPr wrap="square" rtlCol="0">
            <a:spAutoFit/>
          </a:bodyPr>
          <a:lstStyle/>
          <a:p>
            <a:pPr marL="914400" algn="just" rtl="0">
              <a:spcBef>
                <a:spcPts val="1200"/>
              </a:spcBef>
              <a:spcAft>
                <a:spcPts val="1200"/>
              </a:spcAft>
            </a:pPr>
            <a:r>
              <a:rPr lang="en-US" sz="2400" b="0" i="0" u="none" strike="noStrike" dirty="0">
                <a:solidFill>
                  <a:schemeClr val="bg1"/>
                </a:solidFill>
                <a:effectLst/>
                <a:latin typeface="Bodoni MT" panose="02070603080606020203" pitchFamily="18" charset="0"/>
              </a:rPr>
              <a:t>Domain requirements reflect the environment in which the system operates, so when we talk about an application domain, we talk about an application domain, we mean environments for operating and building the applications</a:t>
            </a:r>
            <a:endParaRPr lang="en-US" sz="2400" b="0" dirty="0">
              <a:solidFill>
                <a:schemeClr val="bg1"/>
              </a:solidFill>
              <a:effectLst/>
              <a:latin typeface="Bodoni MT" panose="02070603080606020203" pitchFamily="18" charset="0"/>
            </a:endParaRPr>
          </a:p>
        </p:txBody>
      </p:sp>
      <p:sp>
        <p:nvSpPr>
          <p:cNvPr id="2" name="Text Placeholder 1">
            <a:extLst>
              <a:ext uri="{FF2B5EF4-FFF2-40B4-BE49-F238E27FC236}">
                <a16:creationId xmlns:a16="http://schemas.microsoft.com/office/drawing/2014/main" id="{3CB9C772-CE62-0612-F9FF-2750CAD5B4CC}"/>
              </a:ext>
            </a:extLst>
          </p:cNvPr>
          <p:cNvSpPr txBox="1">
            <a:spLocks/>
          </p:cNvSpPr>
          <p:nvPr/>
        </p:nvSpPr>
        <p:spPr>
          <a:xfrm>
            <a:off x="1163719" y="97558"/>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b="1" dirty="0">
                <a:solidFill>
                  <a:schemeClr val="bg1"/>
                </a:solidFill>
                <a:latin typeface="Bodoni MT" panose="02070603080606020203" pitchFamily="18" charset="0"/>
              </a:rPr>
              <a:t>DOMAIN REQUIREMENTS</a:t>
            </a:r>
          </a:p>
        </p:txBody>
      </p:sp>
    </p:spTree>
    <p:extLst>
      <p:ext uri="{BB962C8B-B14F-4D97-AF65-F5344CB8AC3E}">
        <p14:creationId xmlns:p14="http://schemas.microsoft.com/office/powerpoint/2010/main" val="365386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ircle(in)">
                                      <p:cBhvr>
                                        <p:cTn id="7" dur="2000"/>
                                        <p:tgtEl>
                                          <p:spTgt spid="2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circle(in)">
                                      <p:cBhvr>
                                        <p:cTn id="10" dur="2000"/>
                                        <p:tgtEl>
                                          <p:spTgt spid="2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circle(in)">
                                      <p:cBhvr>
                                        <p:cTn id="13" dur="2000"/>
                                        <p:tgtEl>
                                          <p:spTgt spid="31"/>
                                        </p:tgtEl>
                                      </p:cBhvr>
                                    </p:animEffect>
                                  </p:childTnLst>
                                </p:cTn>
                              </p:par>
                              <p:par>
                                <p:cTn id="14" presetID="6" presetClass="entr" presetSubtype="16"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circle(in)">
                                      <p:cBhvr>
                                        <p:cTn id="16" dur="2000"/>
                                        <p:tgtEl>
                                          <p:spTgt spid="54"/>
                                        </p:tgtEl>
                                      </p:cBhvr>
                                    </p:animEffect>
                                  </p:childTnLst>
                                </p:cTn>
                              </p:par>
                              <p:par>
                                <p:cTn id="17" presetID="6" presetClass="entr" presetSubtype="16"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circle(in)">
                                      <p:cBhvr>
                                        <p:cTn id="19" dur="2000"/>
                                        <p:tgtEl>
                                          <p:spTgt spid="47"/>
                                        </p:tgtEl>
                                      </p:cBhvr>
                                    </p:animEffect>
                                  </p:childTnLst>
                                </p:cTn>
                              </p:par>
                              <p:par>
                                <p:cTn id="20" presetID="6" presetClass="entr" presetSubtype="16" fill="hold"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circle(in)">
                                      <p:cBhvr>
                                        <p:cTn id="22" dur="2000"/>
                                        <p:tgtEl>
                                          <p:spTgt spid="48"/>
                                        </p:tgtEl>
                                      </p:cBhvr>
                                    </p:animEffect>
                                  </p:childTnLst>
                                </p:cTn>
                              </p:par>
                              <p:par>
                                <p:cTn id="23" presetID="6" presetClass="entr" presetSubtype="16" fill="hold" nodeType="with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circle(in)">
                                      <p:cBhvr>
                                        <p:cTn id="25" dur="2000"/>
                                        <p:tgtEl>
                                          <p:spTgt spid="55"/>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circle(in)">
                                      <p:cBhvr>
                                        <p:cTn id="28" dur="2000"/>
                                        <p:tgtEl>
                                          <p:spTgt spid="39"/>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circle(in)">
                                      <p:cBhvr>
                                        <p:cTn id="3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P spid="39"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b="1" dirty="0">
                <a:solidFill>
                  <a:schemeClr val="tx2">
                    <a:lumMod val="75000"/>
                  </a:schemeClr>
                </a:solidFill>
                <a:latin typeface="Bodoni MT" panose="02070603080606020203" pitchFamily="18" charset="0"/>
              </a:rPr>
              <a:t>DOMAIN REQUIREMENTS</a:t>
            </a:r>
          </a:p>
        </p:txBody>
      </p:sp>
      <p:grpSp>
        <p:nvGrpSpPr>
          <p:cNvPr id="5" name="Group 4">
            <a:extLst>
              <a:ext uri="{FF2B5EF4-FFF2-40B4-BE49-F238E27FC236}">
                <a16:creationId xmlns:a16="http://schemas.microsoft.com/office/drawing/2014/main" id="{2F13A143-FABB-4419-8242-942D0B28963F}"/>
              </a:ext>
            </a:extLst>
          </p:cNvPr>
          <p:cNvGrpSpPr/>
          <p:nvPr/>
        </p:nvGrpSpPr>
        <p:grpSpPr>
          <a:xfrm>
            <a:off x="1280400" y="1966294"/>
            <a:ext cx="419949" cy="419949"/>
            <a:chOff x="2037500" y="3040187"/>
            <a:chExt cx="419949" cy="419949"/>
          </a:xfrm>
          <a:solidFill>
            <a:schemeClr val="tx2">
              <a:lumMod val="75000"/>
            </a:schemeClr>
          </a:solidFill>
        </p:grpSpPr>
        <p:sp>
          <p:nvSpPr>
            <p:cNvPr id="3" name="Circle: Hollow 2">
              <a:extLst>
                <a:ext uri="{FF2B5EF4-FFF2-40B4-BE49-F238E27FC236}">
                  <a16:creationId xmlns:a16="http://schemas.microsoft.com/office/drawing/2014/main" id="{EEB31F12-24DE-47BD-96A4-4772956DE499}"/>
                </a:ext>
              </a:extLst>
            </p:cNvPr>
            <p:cNvSpPr/>
            <p:nvPr/>
          </p:nvSpPr>
          <p:spPr>
            <a:xfrm>
              <a:off x="2037500" y="3040187"/>
              <a:ext cx="419949" cy="419949"/>
            </a:xfrm>
            <a:prstGeom prst="donut">
              <a:avLst>
                <a:gd name="adj" fmla="val 11391"/>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Oval 3">
              <a:extLst>
                <a:ext uri="{FF2B5EF4-FFF2-40B4-BE49-F238E27FC236}">
                  <a16:creationId xmlns:a16="http://schemas.microsoft.com/office/drawing/2014/main" id="{68E69175-0207-4400-9307-16A395CEF473}"/>
                </a:ext>
              </a:extLst>
            </p:cNvPr>
            <p:cNvSpPr/>
            <p:nvPr/>
          </p:nvSpPr>
          <p:spPr>
            <a:xfrm>
              <a:off x="2133174" y="3135861"/>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a:extLst>
              <a:ext uri="{FF2B5EF4-FFF2-40B4-BE49-F238E27FC236}">
                <a16:creationId xmlns:a16="http://schemas.microsoft.com/office/drawing/2014/main" id="{F75BF166-7072-4AA4-8069-95FD145B99C4}"/>
              </a:ext>
            </a:extLst>
          </p:cNvPr>
          <p:cNvSpPr/>
          <p:nvPr/>
        </p:nvSpPr>
        <p:spPr>
          <a:xfrm>
            <a:off x="1501140" y="1966294"/>
            <a:ext cx="9189720" cy="47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C6FBDA3-ED66-49D2-BEF6-9F5587F30E48}"/>
              </a:ext>
            </a:extLst>
          </p:cNvPr>
          <p:cNvSpPr/>
          <p:nvPr/>
        </p:nvSpPr>
        <p:spPr>
          <a:xfrm>
            <a:off x="1501140" y="2338618"/>
            <a:ext cx="9189720" cy="47625"/>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grpSp>
        <p:nvGrpSpPr>
          <p:cNvPr id="9" name="Group 8">
            <a:extLst>
              <a:ext uri="{FF2B5EF4-FFF2-40B4-BE49-F238E27FC236}">
                <a16:creationId xmlns:a16="http://schemas.microsoft.com/office/drawing/2014/main" id="{EB5B7656-A25F-4708-B7CC-F3B88884B984}"/>
              </a:ext>
            </a:extLst>
          </p:cNvPr>
          <p:cNvGrpSpPr/>
          <p:nvPr/>
        </p:nvGrpSpPr>
        <p:grpSpPr>
          <a:xfrm>
            <a:off x="10457361" y="1975043"/>
            <a:ext cx="419949" cy="419949"/>
            <a:chOff x="2037500" y="3040187"/>
            <a:chExt cx="419949" cy="419949"/>
          </a:xfrm>
          <a:solidFill>
            <a:schemeClr val="tx2">
              <a:lumMod val="75000"/>
            </a:schemeClr>
          </a:solidFill>
        </p:grpSpPr>
        <p:sp>
          <p:nvSpPr>
            <p:cNvPr id="10" name="Circle: Hollow 9">
              <a:extLst>
                <a:ext uri="{FF2B5EF4-FFF2-40B4-BE49-F238E27FC236}">
                  <a16:creationId xmlns:a16="http://schemas.microsoft.com/office/drawing/2014/main" id="{6F3EA9AC-33DD-4240-9690-1E53E7BBA878}"/>
                </a:ext>
              </a:extLst>
            </p:cNvPr>
            <p:cNvSpPr/>
            <p:nvPr/>
          </p:nvSpPr>
          <p:spPr>
            <a:xfrm>
              <a:off x="2037500" y="3040187"/>
              <a:ext cx="419949" cy="419949"/>
            </a:xfrm>
            <a:prstGeom prst="donut">
              <a:avLst>
                <a:gd name="adj" fmla="val 11391"/>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a:extLst>
                <a:ext uri="{FF2B5EF4-FFF2-40B4-BE49-F238E27FC236}">
                  <a16:creationId xmlns:a16="http://schemas.microsoft.com/office/drawing/2014/main" id="{DA451C7B-2039-4F27-B6CE-30082BCC35D5}"/>
                </a:ext>
              </a:extLst>
            </p:cNvPr>
            <p:cNvSpPr/>
            <p:nvPr/>
          </p:nvSpPr>
          <p:spPr>
            <a:xfrm>
              <a:off x="2133174" y="3135861"/>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8">
            <a:extLst>
              <a:ext uri="{FF2B5EF4-FFF2-40B4-BE49-F238E27FC236}">
                <a16:creationId xmlns:a16="http://schemas.microsoft.com/office/drawing/2014/main" id="{0369B48D-185D-43CE-A13D-9909D1C397DF}"/>
              </a:ext>
            </a:extLst>
          </p:cNvPr>
          <p:cNvSpPr/>
          <p:nvPr/>
        </p:nvSpPr>
        <p:spPr>
          <a:xfrm>
            <a:off x="7463706" y="2016896"/>
            <a:ext cx="288000" cy="28803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7" name="Oval 13">
            <a:extLst>
              <a:ext uri="{FF2B5EF4-FFF2-40B4-BE49-F238E27FC236}">
                <a16:creationId xmlns:a16="http://schemas.microsoft.com/office/drawing/2014/main" id="{A0240128-0CEF-4E48-A50F-6587512F0713}"/>
              </a:ext>
            </a:extLst>
          </p:cNvPr>
          <p:cNvSpPr/>
          <p:nvPr/>
        </p:nvSpPr>
        <p:spPr>
          <a:xfrm>
            <a:off x="4395068" y="2016896"/>
            <a:ext cx="288000" cy="28803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TextBox 19">
            <a:extLst>
              <a:ext uri="{FF2B5EF4-FFF2-40B4-BE49-F238E27FC236}">
                <a16:creationId xmlns:a16="http://schemas.microsoft.com/office/drawing/2014/main" id="{977C9AC5-BDD4-4F68-B24D-5489F038CA81}"/>
              </a:ext>
            </a:extLst>
          </p:cNvPr>
          <p:cNvSpPr txBox="1"/>
          <p:nvPr/>
        </p:nvSpPr>
        <p:spPr>
          <a:xfrm>
            <a:off x="3683456" y="4412376"/>
            <a:ext cx="1999223" cy="830997"/>
          </a:xfrm>
          <a:prstGeom prst="rect">
            <a:avLst/>
          </a:prstGeom>
          <a:noFill/>
        </p:spPr>
        <p:txBody>
          <a:bodyPr wrap="square" rtlCol="0" anchor="ctr">
            <a:spAutoFit/>
          </a:bodyPr>
          <a:lstStyle/>
          <a:p>
            <a:r>
              <a:rPr lang="en-US" altLang="ko-KR" sz="2400" b="1" dirty="0">
                <a:latin typeface="Bodoni MT" panose="02070603080606020203" pitchFamily="18" charset="0"/>
              </a:rPr>
              <a:t>Programming language</a:t>
            </a:r>
            <a:endParaRPr lang="ko-KR" altLang="en-US" sz="2400" b="1" dirty="0">
              <a:latin typeface="Bodoni MT" panose="02070603080606020203" pitchFamily="18" charset="0"/>
            </a:endParaRPr>
          </a:p>
        </p:txBody>
      </p:sp>
      <p:sp>
        <p:nvSpPr>
          <p:cNvPr id="25" name="TextBox 24">
            <a:extLst>
              <a:ext uri="{FF2B5EF4-FFF2-40B4-BE49-F238E27FC236}">
                <a16:creationId xmlns:a16="http://schemas.microsoft.com/office/drawing/2014/main" id="{078EF781-76A1-4B0F-A911-4E1AEBF5122C}"/>
              </a:ext>
            </a:extLst>
          </p:cNvPr>
          <p:cNvSpPr txBox="1"/>
          <p:nvPr/>
        </p:nvSpPr>
        <p:spPr>
          <a:xfrm>
            <a:off x="6438100" y="4303505"/>
            <a:ext cx="2864565" cy="1200329"/>
          </a:xfrm>
          <a:prstGeom prst="rect">
            <a:avLst/>
          </a:prstGeom>
          <a:noFill/>
        </p:spPr>
        <p:txBody>
          <a:bodyPr wrap="square" rtlCol="0" anchor="ctr">
            <a:spAutoFit/>
          </a:bodyPr>
          <a:lstStyle/>
          <a:p>
            <a:pPr algn="ctr"/>
            <a:r>
              <a:rPr lang="en-US" altLang="ko-KR" sz="2400" b="1" dirty="0">
                <a:latin typeface="Bodoni MT" panose="02070603080606020203" pitchFamily="18" charset="0"/>
                <a:cs typeface="Arial" pitchFamily="34" charset="0"/>
              </a:rPr>
              <a:t>Integrated Development Environment</a:t>
            </a:r>
            <a:endParaRPr lang="ko-KR" altLang="en-US" sz="2400" b="1" dirty="0">
              <a:latin typeface="Bodoni MT" panose="02070603080606020203" pitchFamily="18" charset="0"/>
              <a:cs typeface="Arial" pitchFamily="34" charset="0"/>
            </a:endParaRPr>
          </a:p>
        </p:txBody>
      </p:sp>
      <p:grpSp>
        <p:nvGrpSpPr>
          <p:cNvPr id="29" name="Group 17">
            <a:extLst>
              <a:ext uri="{FF2B5EF4-FFF2-40B4-BE49-F238E27FC236}">
                <a16:creationId xmlns:a16="http://schemas.microsoft.com/office/drawing/2014/main" id="{7F621EA8-D715-4A52-AE06-08AE772E3D30}"/>
              </a:ext>
            </a:extLst>
          </p:cNvPr>
          <p:cNvGrpSpPr/>
          <p:nvPr/>
        </p:nvGrpSpPr>
        <p:grpSpPr>
          <a:xfrm>
            <a:off x="9918353" y="4220254"/>
            <a:ext cx="1690000" cy="738664"/>
            <a:chOff x="7119339" y="3605906"/>
            <a:chExt cx="1690000" cy="738664"/>
          </a:xfrm>
        </p:grpSpPr>
        <p:sp>
          <p:nvSpPr>
            <p:cNvPr id="30" name="TextBox 29">
              <a:extLst>
                <a:ext uri="{FF2B5EF4-FFF2-40B4-BE49-F238E27FC236}">
                  <a16:creationId xmlns:a16="http://schemas.microsoft.com/office/drawing/2014/main" id="{A27560A5-EAB1-46B5-B774-8809BFA4015B}"/>
                </a:ext>
              </a:extLst>
            </p:cNvPr>
            <p:cNvSpPr txBox="1"/>
            <p:nvPr/>
          </p:nvSpPr>
          <p:spPr>
            <a:xfrm>
              <a:off x="7259072" y="3882905"/>
              <a:ext cx="1550267" cy="461665"/>
            </a:xfrm>
            <a:prstGeom prst="rect">
              <a:avLst/>
            </a:prstGeom>
            <a:noFill/>
          </p:spPr>
          <p:txBody>
            <a:bodyPr wrap="square" rtlCol="0" anchor="ctr">
              <a:spAutoFit/>
            </a:bodyPr>
            <a:lstStyle/>
            <a:p>
              <a:pPr algn="ctr"/>
              <a:r>
                <a:rPr lang="en-US" altLang="ko-KR" sz="2400" b="1" dirty="0">
                  <a:latin typeface="Bodoni MT" panose="02070603080606020203" pitchFamily="18" charset="0"/>
                  <a:cs typeface="Arial" pitchFamily="34" charset="0"/>
                </a:rPr>
                <a:t>Database</a:t>
              </a:r>
              <a:endParaRPr lang="ko-KR" altLang="en-US" sz="2400" b="1" dirty="0">
                <a:latin typeface="Bodoni MT" panose="02070603080606020203" pitchFamily="18" charset="0"/>
                <a:cs typeface="Arial" pitchFamily="34" charset="0"/>
              </a:endParaRPr>
            </a:p>
          </p:txBody>
        </p:sp>
        <p:sp>
          <p:nvSpPr>
            <p:cNvPr id="31" name="TextBox 30">
              <a:extLst>
                <a:ext uri="{FF2B5EF4-FFF2-40B4-BE49-F238E27FC236}">
                  <a16:creationId xmlns:a16="http://schemas.microsoft.com/office/drawing/2014/main" id="{79F278A3-5E58-41C4-AE56-2E037BD27C3B}"/>
                </a:ext>
              </a:extLst>
            </p:cNvPr>
            <p:cNvSpPr txBox="1"/>
            <p:nvPr/>
          </p:nvSpPr>
          <p:spPr>
            <a:xfrm>
              <a:off x="7119339" y="3605906"/>
              <a:ext cx="1550267"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sp>
        <p:nvSpPr>
          <p:cNvPr id="48" name="TextBox 47">
            <a:extLst>
              <a:ext uri="{FF2B5EF4-FFF2-40B4-BE49-F238E27FC236}">
                <a16:creationId xmlns:a16="http://schemas.microsoft.com/office/drawing/2014/main" id="{E5020811-3675-4699-9BEC-BF3FF46B4D6E}"/>
              </a:ext>
            </a:extLst>
          </p:cNvPr>
          <p:cNvSpPr txBox="1"/>
          <p:nvPr/>
        </p:nvSpPr>
        <p:spPr>
          <a:xfrm>
            <a:off x="10210002" y="1465051"/>
            <a:ext cx="932678" cy="400110"/>
          </a:xfrm>
          <a:prstGeom prst="rect">
            <a:avLst/>
          </a:prstGeom>
          <a:noFill/>
        </p:spPr>
        <p:txBody>
          <a:bodyPr wrap="square" rtlCol="0" anchor="ctr">
            <a:spAutoFit/>
          </a:bodyPr>
          <a:lstStyle/>
          <a:p>
            <a:pPr algn="ctr"/>
            <a:r>
              <a:rPr lang="en-US" altLang="ko-KR" sz="2000" b="1" dirty="0">
                <a:solidFill>
                  <a:schemeClr val="accent1"/>
                </a:solidFill>
                <a:cs typeface="Arial" pitchFamily="34" charset="0"/>
              </a:rPr>
              <a:t>04</a:t>
            </a:r>
            <a:endParaRPr lang="ko-KR" altLang="en-US" sz="2000" b="1" dirty="0">
              <a:solidFill>
                <a:schemeClr val="accent1"/>
              </a:solidFill>
              <a:cs typeface="Arial" pitchFamily="34" charset="0"/>
            </a:endParaRPr>
          </a:p>
        </p:txBody>
      </p:sp>
      <p:sp>
        <p:nvSpPr>
          <p:cNvPr id="50" name="TextBox 49">
            <a:extLst>
              <a:ext uri="{FF2B5EF4-FFF2-40B4-BE49-F238E27FC236}">
                <a16:creationId xmlns:a16="http://schemas.microsoft.com/office/drawing/2014/main" id="{EFF35ACB-0426-4778-AE2E-D206CDC17397}"/>
              </a:ext>
            </a:extLst>
          </p:cNvPr>
          <p:cNvSpPr txBox="1"/>
          <p:nvPr/>
        </p:nvSpPr>
        <p:spPr>
          <a:xfrm>
            <a:off x="7141367" y="1465051"/>
            <a:ext cx="932678" cy="400110"/>
          </a:xfrm>
          <a:prstGeom prst="rect">
            <a:avLst/>
          </a:prstGeom>
          <a:noFill/>
        </p:spPr>
        <p:txBody>
          <a:bodyPr wrap="square" rtlCol="0" anchor="ctr">
            <a:spAutoFit/>
          </a:bodyPr>
          <a:lstStyle/>
          <a:p>
            <a:pPr algn="ctr"/>
            <a:r>
              <a:rPr lang="en-US" altLang="ko-KR" sz="2000" b="1" dirty="0">
                <a:solidFill>
                  <a:schemeClr val="accent1"/>
                </a:solidFill>
                <a:cs typeface="Arial" pitchFamily="34" charset="0"/>
              </a:rPr>
              <a:t>03</a:t>
            </a:r>
            <a:endParaRPr lang="ko-KR" altLang="en-US" sz="2000" b="1" dirty="0">
              <a:solidFill>
                <a:schemeClr val="accent1"/>
              </a:solidFill>
              <a:cs typeface="Arial" pitchFamily="34" charset="0"/>
            </a:endParaRPr>
          </a:p>
        </p:txBody>
      </p:sp>
      <p:sp>
        <p:nvSpPr>
          <p:cNvPr id="52" name="TextBox 51">
            <a:extLst>
              <a:ext uri="{FF2B5EF4-FFF2-40B4-BE49-F238E27FC236}">
                <a16:creationId xmlns:a16="http://schemas.microsoft.com/office/drawing/2014/main" id="{2C44BB62-FCF4-42C9-AB39-6764E5A9A687}"/>
              </a:ext>
            </a:extLst>
          </p:cNvPr>
          <p:cNvSpPr txBox="1"/>
          <p:nvPr/>
        </p:nvSpPr>
        <p:spPr>
          <a:xfrm>
            <a:off x="4072729" y="1465051"/>
            <a:ext cx="932678" cy="400110"/>
          </a:xfrm>
          <a:prstGeom prst="rect">
            <a:avLst/>
          </a:prstGeom>
          <a:noFill/>
        </p:spPr>
        <p:txBody>
          <a:bodyPr wrap="square" rtlCol="0" anchor="ctr">
            <a:spAutoFit/>
          </a:bodyPr>
          <a:lstStyle/>
          <a:p>
            <a:pPr algn="ctr"/>
            <a:r>
              <a:rPr lang="en-US" altLang="ko-KR" sz="2000" b="1" dirty="0">
                <a:solidFill>
                  <a:schemeClr val="accent1"/>
                </a:solidFill>
                <a:cs typeface="Arial" pitchFamily="34" charset="0"/>
              </a:rPr>
              <a:t>02</a:t>
            </a:r>
            <a:endParaRPr lang="ko-KR" altLang="en-US" sz="2000" b="1" dirty="0">
              <a:solidFill>
                <a:schemeClr val="accent1"/>
              </a:solidFill>
              <a:cs typeface="Arial" pitchFamily="34" charset="0"/>
            </a:endParaRPr>
          </a:p>
        </p:txBody>
      </p:sp>
      <p:sp>
        <p:nvSpPr>
          <p:cNvPr id="59" name="Round Same Side Corner Rectangle 36">
            <a:extLst>
              <a:ext uri="{FF2B5EF4-FFF2-40B4-BE49-F238E27FC236}">
                <a16:creationId xmlns:a16="http://schemas.microsoft.com/office/drawing/2014/main" id="{E760882E-6FCD-4508-8880-6A2ABF02867B}"/>
              </a:ext>
            </a:extLst>
          </p:cNvPr>
          <p:cNvSpPr/>
          <p:nvPr/>
        </p:nvSpPr>
        <p:spPr>
          <a:xfrm>
            <a:off x="8966252" y="3923860"/>
            <a:ext cx="351546" cy="277938"/>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63" name="Group 5">
            <a:extLst>
              <a:ext uri="{FF2B5EF4-FFF2-40B4-BE49-F238E27FC236}">
                <a16:creationId xmlns:a16="http://schemas.microsoft.com/office/drawing/2014/main" id="{F2B4ABED-A1BD-4C16-8B53-0818FC1DD935}"/>
              </a:ext>
            </a:extLst>
          </p:cNvPr>
          <p:cNvGrpSpPr/>
          <p:nvPr/>
        </p:nvGrpSpPr>
        <p:grpSpPr>
          <a:xfrm>
            <a:off x="610172" y="4349358"/>
            <a:ext cx="1851834" cy="1182090"/>
            <a:chOff x="2554720" y="2370905"/>
            <a:chExt cx="1851834" cy="1182090"/>
          </a:xfrm>
        </p:grpSpPr>
        <p:sp>
          <p:nvSpPr>
            <p:cNvPr id="64" name="TextBox 63">
              <a:extLst>
                <a:ext uri="{FF2B5EF4-FFF2-40B4-BE49-F238E27FC236}">
                  <a16:creationId xmlns:a16="http://schemas.microsoft.com/office/drawing/2014/main" id="{D6358BDD-DD7B-40E5-A7E6-B120D037861D}"/>
                </a:ext>
              </a:extLst>
            </p:cNvPr>
            <p:cNvSpPr txBox="1"/>
            <p:nvPr/>
          </p:nvSpPr>
          <p:spPr>
            <a:xfrm>
              <a:off x="2554720" y="2370905"/>
              <a:ext cx="1851834" cy="830997"/>
            </a:xfrm>
            <a:prstGeom prst="rect">
              <a:avLst/>
            </a:prstGeom>
            <a:noFill/>
          </p:spPr>
          <p:txBody>
            <a:bodyPr wrap="square" rtlCol="0" anchor="ctr">
              <a:spAutoFit/>
            </a:bodyPr>
            <a:lstStyle/>
            <a:p>
              <a:r>
                <a:rPr lang="en-US" altLang="ko-KR" sz="2400" b="1" dirty="0">
                  <a:latin typeface="Bodoni MT" panose="02070603080606020203" pitchFamily="18" charset="0"/>
                </a:rPr>
                <a:t>Development framework</a:t>
              </a:r>
              <a:endParaRPr lang="ko-KR" altLang="en-US" sz="2400" b="1" dirty="0">
                <a:latin typeface="Bodoni MT" panose="02070603080606020203" pitchFamily="18" charset="0"/>
              </a:endParaRPr>
            </a:p>
          </p:txBody>
        </p:sp>
        <p:sp>
          <p:nvSpPr>
            <p:cNvPr id="65" name="TextBox 64">
              <a:extLst>
                <a:ext uri="{FF2B5EF4-FFF2-40B4-BE49-F238E27FC236}">
                  <a16:creationId xmlns:a16="http://schemas.microsoft.com/office/drawing/2014/main" id="{3111809C-4391-44F7-98BD-E061958DD2E1}"/>
                </a:ext>
              </a:extLst>
            </p:cNvPr>
            <p:cNvSpPr txBox="1"/>
            <p:nvPr/>
          </p:nvSpPr>
          <p:spPr>
            <a:xfrm>
              <a:off x="2635071" y="3275996"/>
              <a:ext cx="1550267"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cxnSp>
        <p:nvCxnSpPr>
          <p:cNvPr id="66" name="Straight Arrow Connector 115">
            <a:extLst>
              <a:ext uri="{FF2B5EF4-FFF2-40B4-BE49-F238E27FC236}">
                <a16:creationId xmlns:a16="http://schemas.microsoft.com/office/drawing/2014/main" id="{81CFEAB3-B3DC-4E5B-8FB1-E08A7E453F47}"/>
              </a:ext>
            </a:extLst>
          </p:cNvPr>
          <p:cNvCxnSpPr>
            <a:cxnSpLocks/>
          </p:cNvCxnSpPr>
          <p:nvPr/>
        </p:nvCxnSpPr>
        <p:spPr>
          <a:xfrm flipH="1" flipV="1">
            <a:off x="1470429" y="2419527"/>
            <a:ext cx="3" cy="680685"/>
          </a:xfrm>
          <a:prstGeom prst="straightConnector1">
            <a:avLst/>
          </a:prstGeom>
          <a:ln w="508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D5423D9B-8F85-492A-B36F-7886CAF47ECF}"/>
              </a:ext>
            </a:extLst>
          </p:cNvPr>
          <p:cNvSpPr txBox="1"/>
          <p:nvPr/>
        </p:nvSpPr>
        <p:spPr>
          <a:xfrm>
            <a:off x="1024035" y="1465051"/>
            <a:ext cx="932678" cy="400110"/>
          </a:xfrm>
          <a:prstGeom prst="rect">
            <a:avLst/>
          </a:prstGeom>
          <a:noFill/>
        </p:spPr>
        <p:txBody>
          <a:bodyPr wrap="square" rtlCol="0" anchor="ctr">
            <a:spAutoFit/>
          </a:bodyPr>
          <a:lstStyle/>
          <a:p>
            <a:pPr algn="ctr"/>
            <a:r>
              <a:rPr lang="en-US" altLang="ko-KR" sz="2000" b="1" dirty="0">
                <a:solidFill>
                  <a:schemeClr val="accent1"/>
                </a:solidFill>
                <a:cs typeface="Arial" pitchFamily="34" charset="0"/>
              </a:rPr>
              <a:t>01</a:t>
            </a:r>
            <a:endParaRPr lang="ko-KR" altLang="en-US" sz="2000" b="1" dirty="0">
              <a:solidFill>
                <a:schemeClr val="accent1"/>
              </a:solidFill>
              <a:cs typeface="Arial" pitchFamily="34" charset="0"/>
            </a:endParaRPr>
          </a:p>
        </p:txBody>
      </p:sp>
      <p:cxnSp>
        <p:nvCxnSpPr>
          <p:cNvPr id="70" name="Straight Arrow Connector 115">
            <a:extLst>
              <a:ext uri="{FF2B5EF4-FFF2-40B4-BE49-F238E27FC236}">
                <a16:creationId xmlns:a16="http://schemas.microsoft.com/office/drawing/2014/main" id="{07829333-9C15-4899-2AD3-FB5732E79D43}"/>
              </a:ext>
            </a:extLst>
          </p:cNvPr>
          <p:cNvCxnSpPr>
            <a:cxnSpLocks/>
          </p:cNvCxnSpPr>
          <p:nvPr/>
        </p:nvCxnSpPr>
        <p:spPr>
          <a:xfrm flipV="1">
            <a:off x="4525910" y="2409187"/>
            <a:ext cx="0" cy="796017"/>
          </a:xfrm>
          <a:prstGeom prst="straightConnector1">
            <a:avLst/>
          </a:prstGeom>
          <a:ln w="508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115">
            <a:extLst>
              <a:ext uri="{FF2B5EF4-FFF2-40B4-BE49-F238E27FC236}">
                <a16:creationId xmlns:a16="http://schemas.microsoft.com/office/drawing/2014/main" id="{1B65CC09-DFBB-496F-51E1-4DC5530244A5}"/>
              </a:ext>
            </a:extLst>
          </p:cNvPr>
          <p:cNvCxnSpPr>
            <a:cxnSpLocks/>
          </p:cNvCxnSpPr>
          <p:nvPr/>
        </p:nvCxnSpPr>
        <p:spPr>
          <a:xfrm flipV="1">
            <a:off x="10691895" y="2338618"/>
            <a:ext cx="0" cy="796017"/>
          </a:xfrm>
          <a:prstGeom prst="straightConnector1">
            <a:avLst/>
          </a:prstGeom>
          <a:ln w="508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115">
            <a:extLst>
              <a:ext uri="{FF2B5EF4-FFF2-40B4-BE49-F238E27FC236}">
                <a16:creationId xmlns:a16="http://schemas.microsoft.com/office/drawing/2014/main" id="{7C43B339-7589-FDA8-68A8-E17A12525ACC}"/>
              </a:ext>
            </a:extLst>
          </p:cNvPr>
          <p:cNvCxnSpPr>
            <a:cxnSpLocks/>
          </p:cNvCxnSpPr>
          <p:nvPr/>
        </p:nvCxnSpPr>
        <p:spPr>
          <a:xfrm flipV="1">
            <a:off x="7598893" y="2376951"/>
            <a:ext cx="0" cy="796017"/>
          </a:xfrm>
          <a:prstGeom prst="straightConnector1">
            <a:avLst/>
          </a:prstGeom>
          <a:ln w="508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076FCDA0-D408-5D53-DE14-4F818193DD46}"/>
              </a:ext>
            </a:extLst>
          </p:cNvPr>
          <p:cNvSpPr/>
          <p:nvPr/>
        </p:nvSpPr>
        <p:spPr>
          <a:xfrm>
            <a:off x="0" y="5605542"/>
            <a:ext cx="12192796" cy="12798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89" name="Group 17">
            <a:extLst>
              <a:ext uri="{FF2B5EF4-FFF2-40B4-BE49-F238E27FC236}">
                <a16:creationId xmlns:a16="http://schemas.microsoft.com/office/drawing/2014/main" id="{0258661B-6A4B-2D41-06CA-6A57EEFEF581}"/>
              </a:ext>
            </a:extLst>
          </p:cNvPr>
          <p:cNvGrpSpPr/>
          <p:nvPr/>
        </p:nvGrpSpPr>
        <p:grpSpPr>
          <a:xfrm>
            <a:off x="991899" y="3081573"/>
            <a:ext cx="962940" cy="981206"/>
            <a:chOff x="1089413" y="2131797"/>
            <a:chExt cx="2968238" cy="2968238"/>
          </a:xfrm>
        </p:grpSpPr>
        <p:sp>
          <p:nvSpPr>
            <p:cNvPr id="90" name="Freeform: Shape 18">
              <a:extLst>
                <a:ext uri="{FF2B5EF4-FFF2-40B4-BE49-F238E27FC236}">
                  <a16:creationId xmlns:a16="http://schemas.microsoft.com/office/drawing/2014/main" id="{DE750817-5C47-A058-87BC-2020281CD5E5}"/>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Freeform: Shape 19">
              <a:extLst>
                <a:ext uri="{FF2B5EF4-FFF2-40B4-BE49-F238E27FC236}">
                  <a16:creationId xmlns:a16="http://schemas.microsoft.com/office/drawing/2014/main" id="{DF68A8EF-F6A3-3505-724A-47C075592C70}"/>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92" name="Group 17">
            <a:extLst>
              <a:ext uri="{FF2B5EF4-FFF2-40B4-BE49-F238E27FC236}">
                <a16:creationId xmlns:a16="http://schemas.microsoft.com/office/drawing/2014/main" id="{561D3ECE-BDCC-7662-39D6-CD0C213C07D4}"/>
              </a:ext>
            </a:extLst>
          </p:cNvPr>
          <p:cNvGrpSpPr/>
          <p:nvPr/>
        </p:nvGrpSpPr>
        <p:grpSpPr>
          <a:xfrm>
            <a:off x="4024422" y="3095092"/>
            <a:ext cx="962940" cy="981206"/>
            <a:chOff x="1089413" y="2131797"/>
            <a:chExt cx="2968238" cy="2968238"/>
          </a:xfrm>
        </p:grpSpPr>
        <p:sp>
          <p:nvSpPr>
            <p:cNvPr id="93" name="Freeform: Shape 18">
              <a:extLst>
                <a:ext uri="{FF2B5EF4-FFF2-40B4-BE49-F238E27FC236}">
                  <a16:creationId xmlns:a16="http://schemas.microsoft.com/office/drawing/2014/main" id="{A3936A67-ABBB-F27C-AA4B-5DBFAB6B0D6B}"/>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Freeform: Shape 19">
              <a:extLst>
                <a:ext uri="{FF2B5EF4-FFF2-40B4-BE49-F238E27FC236}">
                  <a16:creationId xmlns:a16="http://schemas.microsoft.com/office/drawing/2014/main" id="{4531015D-9642-309B-7BF0-941C445A8155}"/>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95" name="Group 17">
            <a:extLst>
              <a:ext uri="{FF2B5EF4-FFF2-40B4-BE49-F238E27FC236}">
                <a16:creationId xmlns:a16="http://schemas.microsoft.com/office/drawing/2014/main" id="{8F2C85C2-25FF-1123-6613-C0B9B29555E1}"/>
              </a:ext>
            </a:extLst>
          </p:cNvPr>
          <p:cNvGrpSpPr/>
          <p:nvPr/>
        </p:nvGrpSpPr>
        <p:grpSpPr>
          <a:xfrm>
            <a:off x="7141367" y="3100212"/>
            <a:ext cx="962940" cy="981206"/>
            <a:chOff x="1089413" y="2131797"/>
            <a:chExt cx="2968238" cy="2968238"/>
          </a:xfrm>
        </p:grpSpPr>
        <p:sp>
          <p:nvSpPr>
            <p:cNvPr id="96" name="Freeform: Shape 18">
              <a:extLst>
                <a:ext uri="{FF2B5EF4-FFF2-40B4-BE49-F238E27FC236}">
                  <a16:creationId xmlns:a16="http://schemas.microsoft.com/office/drawing/2014/main" id="{913E3CBB-F5F4-B8D3-526E-D81BA0B5B9A8}"/>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19">
              <a:extLst>
                <a:ext uri="{FF2B5EF4-FFF2-40B4-BE49-F238E27FC236}">
                  <a16:creationId xmlns:a16="http://schemas.microsoft.com/office/drawing/2014/main" id="{4B2D98D3-88BF-3FE9-5B54-E8935322B65B}"/>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98" name="Group 17">
            <a:extLst>
              <a:ext uri="{FF2B5EF4-FFF2-40B4-BE49-F238E27FC236}">
                <a16:creationId xmlns:a16="http://schemas.microsoft.com/office/drawing/2014/main" id="{035A9298-0986-BB0D-5CFC-AF0443BB089E}"/>
              </a:ext>
            </a:extLst>
          </p:cNvPr>
          <p:cNvGrpSpPr/>
          <p:nvPr/>
        </p:nvGrpSpPr>
        <p:grpSpPr>
          <a:xfrm>
            <a:off x="10230734" y="3099290"/>
            <a:ext cx="962940" cy="981206"/>
            <a:chOff x="1089413" y="2131797"/>
            <a:chExt cx="2968238" cy="2968238"/>
          </a:xfrm>
        </p:grpSpPr>
        <p:sp>
          <p:nvSpPr>
            <p:cNvPr id="99" name="Freeform: Shape 18">
              <a:extLst>
                <a:ext uri="{FF2B5EF4-FFF2-40B4-BE49-F238E27FC236}">
                  <a16:creationId xmlns:a16="http://schemas.microsoft.com/office/drawing/2014/main" id="{6734EFB4-652A-8105-20CC-FB8B3B446DE6}"/>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Shape 19">
              <a:extLst>
                <a:ext uri="{FF2B5EF4-FFF2-40B4-BE49-F238E27FC236}">
                  <a16:creationId xmlns:a16="http://schemas.microsoft.com/office/drawing/2014/main" id="{E4352EFA-149B-C9A6-F773-9649B56DA72E}"/>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306279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animEffect transition="in" filter="fade">
                                      <p:cBhvr>
                                        <p:cTn id="34" dur="500"/>
                                        <p:tgtEl>
                                          <p:spTgt spid="1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Effect transition="in" filter="fade">
                                      <p:cBhvr>
                                        <p:cTn id="39" dur="500"/>
                                        <p:tgtEl>
                                          <p:spTgt spid="2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p:cTn id="42" dur="500" fill="hold"/>
                                        <p:tgtEl>
                                          <p:spTgt spid="25"/>
                                        </p:tgtEl>
                                        <p:attrNameLst>
                                          <p:attrName>ppt_w</p:attrName>
                                        </p:attrNameLst>
                                      </p:cBhvr>
                                      <p:tavLst>
                                        <p:tav tm="0">
                                          <p:val>
                                            <p:fltVal val="0"/>
                                          </p:val>
                                        </p:tav>
                                        <p:tav tm="100000">
                                          <p:val>
                                            <p:strVal val="#ppt_w"/>
                                          </p:val>
                                        </p:tav>
                                      </p:tavLst>
                                    </p:anim>
                                    <p:anim calcmode="lin" valueType="num">
                                      <p:cBhvr>
                                        <p:cTn id="43" dur="500" fill="hold"/>
                                        <p:tgtEl>
                                          <p:spTgt spid="25"/>
                                        </p:tgtEl>
                                        <p:attrNameLst>
                                          <p:attrName>ppt_h</p:attrName>
                                        </p:attrNameLst>
                                      </p:cBhvr>
                                      <p:tavLst>
                                        <p:tav tm="0">
                                          <p:val>
                                            <p:fltVal val="0"/>
                                          </p:val>
                                        </p:tav>
                                        <p:tav tm="100000">
                                          <p:val>
                                            <p:strVal val="#ppt_h"/>
                                          </p:val>
                                        </p:tav>
                                      </p:tavLst>
                                    </p:anim>
                                    <p:animEffect transition="in" filter="fade">
                                      <p:cBhvr>
                                        <p:cTn id="44" dur="500"/>
                                        <p:tgtEl>
                                          <p:spTgt spid="25"/>
                                        </p:tgtEl>
                                      </p:cBhvr>
                                    </p:animEffect>
                                  </p:childTnLst>
                                </p:cTn>
                              </p:par>
                              <p:par>
                                <p:cTn id="45" presetID="53" presetClass="entr" presetSubtype="16"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p:cTn id="47" dur="500" fill="hold"/>
                                        <p:tgtEl>
                                          <p:spTgt spid="29"/>
                                        </p:tgtEl>
                                        <p:attrNameLst>
                                          <p:attrName>ppt_w</p:attrName>
                                        </p:attrNameLst>
                                      </p:cBhvr>
                                      <p:tavLst>
                                        <p:tav tm="0">
                                          <p:val>
                                            <p:fltVal val="0"/>
                                          </p:val>
                                        </p:tav>
                                        <p:tav tm="100000">
                                          <p:val>
                                            <p:strVal val="#ppt_w"/>
                                          </p:val>
                                        </p:tav>
                                      </p:tavLst>
                                    </p:anim>
                                    <p:anim calcmode="lin" valueType="num">
                                      <p:cBhvr>
                                        <p:cTn id="48" dur="500" fill="hold"/>
                                        <p:tgtEl>
                                          <p:spTgt spid="29"/>
                                        </p:tgtEl>
                                        <p:attrNameLst>
                                          <p:attrName>ppt_h</p:attrName>
                                        </p:attrNameLst>
                                      </p:cBhvr>
                                      <p:tavLst>
                                        <p:tav tm="0">
                                          <p:val>
                                            <p:fltVal val="0"/>
                                          </p:val>
                                        </p:tav>
                                        <p:tav tm="100000">
                                          <p:val>
                                            <p:strVal val="#ppt_h"/>
                                          </p:val>
                                        </p:tav>
                                      </p:tavLst>
                                    </p:anim>
                                    <p:animEffect transition="in" filter="fade">
                                      <p:cBhvr>
                                        <p:cTn id="49" dur="500"/>
                                        <p:tgtEl>
                                          <p:spTgt spid="2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48"/>
                                        </p:tgtEl>
                                        <p:attrNameLst>
                                          <p:attrName>style.visibility</p:attrName>
                                        </p:attrNameLst>
                                      </p:cBhvr>
                                      <p:to>
                                        <p:strVal val="visible"/>
                                      </p:to>
                                    </p:set>
                                    <p:anim calcmode="lin" valueType="num">
                                      <p:cBhvr>
                                        <p:cTn id="52" dur="500" fill="hold"/>
                                        <p:tgtEl>
                                          <p:spTgt spid="48"/>
                                        </p:tgtEl>
                                        <p:attrNameLst>
                                          <p:attrName>ppt_w</p:attrName>
                                        </p:attrNameLst>
                                      </p:cBhvr>
                                      <p:tavLst>
                                        <p:tav tm="0">
                                          <p:val>
                                            <p:fltVal val="0"/>
                                          </p:val>
                                        </p:tav>
                                        <p:tav tm="100000">
                                          <p:val>
                                            <p:strVal val="#ppt_w"/>
                                          </p:val>
                                        </p:tav>
                                      </p:tavLst>
                                    </p:anim>
                                    <p:anim calcmode="lin" valueType="num">
                                      <p:cBhvr>
                                        <p:cTn id="53" dur="500" fill="hold"/>
                                        <p:tgtEl>
                                          <p:spTgt spid="48"/>
                                        </p:tgtEl>
                                        <p:attrNameLst>
                                          <p:attrName>ppt_h</p:attrName>
                                        </p:attrNameLst>
                                      </p:cBhvr>
                                      <p:tavLst>
                                        <p:tav tm="0">
                                          <p:val>
                                            <p:fltVal val="0"/>
                                          </p:val>
                                        </p:tav>
                                        <p:tav tm="100000">
                                          <p:val>
                                            <p:strVal val="#ppt_h"/>
                                          </p:val>
                                        </p:tav>
                                      </p:tavLst>
                                    </p:anim>
                                    <p:animEffect transition="in" filter="fade">
                                      <p:cBhvr>
                                        <p:cTn id="54" dur="500"/>
                                        <p:tgtEl>
                                          <p:spTgt spid="48"/>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anim calcmode="lin" valueType="num">
                                      <p:cBhvr>
                                        <p:cTn id="57" dur="500" fill="hold"/>
                                        <p:tgtEl>
                                          <p:spTgt spid="50"/>
                                        </p:tgtEl>
                                        <p:attrNameLst>
                                          <p:attrName>ppt_w</p:attrName>
                                        </p:attrNameLst>
                                      </p:cBhvr>
                                      <p:tavLst>
                                        <p:tav tm="0">
                                          <p:val>
                                            <p:fltVal val="0"/>
                                          </p:val>
                                        </p:tav>
                                        <p:tav tm="100000">
                                          <p:val>
                                            <p:strVal val="#ppt_w"/>
                                          </p:val>
                                        </p:tav>
                                      </p:tavLst>
                                    </p:anim>
                                    <p:anim calcmode="lin" valueType="num">
                                      <p:cBhvr>
                                        <p:cTn id="58" dur="500" fill="hold"/>
                                        <p:tgtEl>
                                          <p:spTgt spid="50"/>
                                        </p:tgtEl>
                                        <p:attrNameLst>
                                          <p:attrName>ppt_h</p:attrName>
                                        </p:attrNameLst>
                                      </p:cBhvr>
                                      <p:tavLst>
                                        <p:tav tm="0">
                                          <p:val>
                                            <p:fltVal val="0"/>
                                          </p:val>
                                        </p:tav>
                                        <p:tav tm="100000">
                                          <p:val>
                                            <p:strVal val="#ppt_h"/>
                                          </p:val>
                                        </p:tav>
                                      </p:tavLst>
                                    </p:anim>
                                    <p:animEffect transition="in" filter="fade">
                                      <p:cBhvr>
                                        <p:cTn id="59" dur="500"/>
                                        <p:tgtEl>
                                          <p:spTgt spid="50"/>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52"/>
                                        </p:tgtEl>
                                        <p:attrNameLst>
                                          <p:attrName>style.visibility</p:attrName>
                                        </p:attrNameLst>
                                      </p:cBhvr>
                                      <p:to>
                                        <p:strVal val="visible"/>
                                      </p:to>
                                    </p:set>
                                    <p:anim calcmode="lin" valueType="num">
                                      <p:cBhvr>
                                        <p:cTn id="62" dur="500" fill="hold"/>
                                        <p:tgtEl>
                                          <p:spTgt spid="52"/>
                                        </p:tgtEl>
                                        <p:attrNameLst>
                                          <p:attrName>ppt_w</p:attrName>
                                        </p:attrNameLst>
                                      </p:cBhvr>
                                      <p:tavLst>
                                        <p:tav tm="0">
                                          <p:val>
                                            <p:fltVal val="0"/>
                                          </p:val>
                                        </p:tav>
                                        <p:tav tm="100000">
                                          <p:val>
                                            <p:strVal val="#ppt_w"/>
                                          </p:val>
                                        </p:tav>
                                      </p:tavLst>
                                    </p:anim>
                                    <p:anim calcmode="lin" valueType="num">
                                      <p:cBhvr>
                                        <p:cTn id="63" dur="500" fill="hold"/>
                                        <p:tgtEl>
                                          <p:spTgt spid="52"/>
                                        </p:tgtEl>
                                        <p:attrNameLst>
                                          <p:attrName>ppt_h</p:attrName>
                                        </p:attrNameLst>
                                      </p:cBhvr>
                                      <p:tavLst>
                                        <p:tav tm="0">
                                          <p:val>
                                            <p:fltVal val="0"/>
                                          </p:val>
                                        </p:tav>
                                        <p:tav tm="100000">
                                          <p:val>
                                            <p:strVal val="#ppt_h"/>
                                          </p:val>
                                        </p:tav>
                                      </p:tavLst>
                                    </p:anim>
                                    <p:animEffect transition="in" filter="fade">
                                      <p:cBhvr>
                                        <p:cTn id="64" dur="500"/>
                                        <p:tgtEl>
                                          <p:spTgt spid="5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59"/>
                                        </p:tgtEl>
                                        <p:attrNameLst>
                                          <p:attrName>style.visibility</p:attrName>
                                        </p:attrNameLst>
                                      </p:cBhvr>
                                      <p:to>
                                        <p:strVal val="visible"/>
                                      </p:to>
                                    </p:set>
                                    <p:anim calcmode="lin" valueType="num">
                                      <p:cBhvr>
                                        <p:cTn id="67" dur="500" fill="hold"/>
                                        <p:tgtEl>
                                          <p:spTgt spid="59"/>
                                        </p:tgtEl>
                                        <p:attrNameLst>
                                          <p:attrName>ppt_w</p:attrName>
                                        </p:attrNameLst>
                                      </p:cBhvr>
                                      <p:tavLst>
                                        <p:tav tm="0">
                                          <p:val>
                                            <p:fltVal val="0"/>
                                          </p:val>
                                        </p:tav>
                                        <p:tav tm="100000">
                                          <p:val>
                                            <p:strVal val="#ppt_w"/>
                                          </p:val>
                                        </p:tav>
                                      </p:tavLst>
                                    </p:anim>
                                    <p:anim calcmode="lin" valueType="num">
                                      <p:cBhvr>
                                        <p:cTn id="68" dur="500" fill="hold"/>
                                        <p:tgtEl>
                                          <p:spTgt spid="59"/>
                                        </p:tgtEl>
                                        <p:attrNameLst>
                                          <p:attrName>ppt_h</p:attrName>
                                        </p:attrNameLst>
                                      </p:cBhvr>
                                      <p:tavLst>
                                        <p:tav tm="0">
                                          <p:val>
                                            <p:fltVal val="0"/>
                                          </p:val>
                                        </p:tav>
                                        <p:tav tm="100000">
                                          <p:val>
                                            <p:strVal val="#ppt_h"/>
                                          </p:val>
                                        </p:tav>
                                      </p:tavLst>
                                    </p:anim>
                                    <p:animEffect transition="in" filter="fade">
                                      <p:cBhvr>
                                        <p:cTn id="69" dur="500"/>
                                        <p:tgtEl>
                                          <p:spTgt spid="59"/>
                                        </p:tgtEl>
                                      </p:cBhvr>
                                    </p:animEffect>
                                  </p:childTnLst>
                                </p:cTn>
                              </p:par>
                              <p:par>
                                <p:cTn id="70" presetID="53" presetClass="entr" presetSubtype="16" fill="hold" nodeType="withEffect">
                                  <p:stCondLst>
                                    <p:cond delay="0"/>
                                  </p:stCondLst>
                                  <p:childTnLst>
                                    <p:set>
                                      <p:cBhvr>
                                        <p:cTn id="71" dur="1" fill="hold">
                                          <p:stCondLst>
                                            <p:cond delay="0"/>
                                          </p:stCondLst>
                                        </p:cTn>
                                        <p:tgtEl>
                                          <p:spTgt spid="66"/>
                                        </p:tgtEl>
                                        <p:attrNameLst>
                                          <p:attrName>style.visibility</p:attrName>
                                        </p:attrNameLst>
                                      </p:cBhvr>
                                      <p:to>
                                        <p:strVal val="visible"/>
                                      </p:to>
                                    </p:set>
                                    <p:anim calcmode="lin" valueType="num">
                                      <p:cBhvr>
                                        <p:cTn id="72" dur="500" fill="hold"/>
                                        <p:tgtEl>
                                          <p:spTgt spid="66"/>
                                        </p:tgtEl>
                                        <p:attrNameLst>
                                          <p:attrName>ppt_w</p:attrName>
                                        </p:attrNameLst>
                                      </p:cBhvr>
                                      <p:tavLst>
                                        <p:tav tm="0">
                                          <p:val>
                                            <p:fltVal val="0"/>
                                          </p:val>
                                        </p:tav>
                                        <p:tav tm="100000">
                                          <p:val>
                                            <p:strVal val="#ppt_w"/>
                                          </p:val>
                                        </p:tav>
                                      </p:tavLst>
                                    </p:anim>
                                    <p:anim calcmode="lin" valueType="num">
                                      <p:cBhvr>
                                        <p:cTn id="73" dur="500" fill="hold"/>
                                        <p:tgtEl>
                                          <p:spTgt spid="66"/>
                                        </p:tgtEl>
                                        <p:attrNameLst>
                                          <p:attrName>ppt_h</p:attrName>
                                        </p:attrNameLst>
                                      </p:cBhvr>
                                      <p:tavLst>
                                        <p:tav tm="0">
                                          <p:val>
                                            <p:fltVal val="0"/>
                                          </p:val>
                                        </p:tav>
                                        <p:tav tm="100000">
                                          <p:val>
                                            <p:strVal val="#ppt_h"/>
                                          </p:val>
                                        </p:tav>
                                      </p:tavLst>
                                    </p:anim>
                                    <p:animEffect transition="in" filter="fade">
                                      <p:cBhvr>
                                        <p:cTn id="74" dur="500"/>
                                        <p:tgtEl>
                                          <p:spTgt spid="66"/>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68"/>
                                        </p:tgtEl>
                                        <p:attrNameLst>
                                          <p:attrName>style.visibility</p:attrName>
                                        </p:attrNameLst>
                                      </p:cBhvr>
                                      <p:to>
                                        <p:strVal val="visible"/>
                                      </p:to>
                                    </p:set>
                                    <p:anim calcmode="lin" valueType="num">
                                      <p:cBhvr>
                                        <p:cTn id="77" dur="500" fill="hold"/>
                                        <p:tgtEl>
                                          <p:spTgt spid="68"/>
                                        </p:tgtEl>
                                        <p:attrNameLst>
                                          <p:attrName>ppt_w</p:attrName>
                                        </p:attrNameLst>
                                      </p:cBhvr>
                                      <p:tavLst>
                                        <p:tav tm="0">
                                          <p:val>
                                            <p:fltVal val="0"/>
                                          </p:val>
                                        </p:tav>
                                        <p:tav tm="100000">
                                          <p:val>
                                            <p:strVal val="#ppt_w"/>
                                          </p:val>
                                        </p:tav>
                                      </p:tavLst>
                                    </p:anim>
                                    <p:anim calcmode="lin" valueType="num">
                                      <p:cBhvr>
                                        <p:cTn id="78" dur="500" fill="hold"/>
                                        <p:tgtEl>
                                          <p:spTgt spid="68"/>
                                        </p:tgtEl>
                                        <p:attrNameLst>
                                          <p:attrName>ppt_h</p:attrName>
                                        </p:attrNameLst>
                                      </p:cBhvr>
                                      <p:tavLst>
                                        <p:tav tm="0">
                                          <p:val>
                                            <p:fltVal val="0"/>
                                          </p:val>
                                        </p:tav>
                                        <p:tav tm="100000">
                                          <p:val>
                                            <p:strVal val="#ppt_h"/>
                                          </p:val>
                                        </p:tav>
                                      </p:tavLst>
                                    </p:anim>
                                    <p:animEffect transition="in" filter="fade">
                                      <p:cBhvr>
                                        <p:cTn id="79" dur="500"/>
                                        <p:tgtEl>
                                          <p:spTgt spid="68"/>
                                        </p:tgtEl>
                                      </p:cBhvr>
                                    </p:animEffect>
                                  </p:childTnLst>
                                </p:cTn>
                              </p:par>
                              <p:par>
                                <p:cTn id="80" presetID="53" presetClass="entr" presetSubtype="16" fill="hold" nodeType="withEffect">
                                  <p:stCondLst>
                                    <p:cond delay="0"/>
                                  </p:stCondLst>
                                  <p:childTnLst>
                                    <p:set>
                                      <p:cBhvr>
                                        <p:cTn id="81" dur="1" fill="hold">
                                          <p:stCondLst>
                                            <p:cond delay="0"/>
                                          </p:stCondLst>
                                        </p:cTn>
                                        <p:tgtEl>
                                          <p:spTgt spid="70"/>
                                        </p:tgtEl>
                                        <p:attrNameLst>
                                          <p:attrName>style.visibility</p:attrName>
                                        </p:attrNameLst>
                                      </p:cBhvr>
                                      <p:to>
                                        <p:strVal val="visible"/>
                                      </p:to>
                                    </p:set>
                                    <p:anim calcmode="lin" valueType="num">
                                      <p:cBhvr>
                                        <p:cTn id="82" dur="500" fill="hold"/>
                                        <p:tgtEl>
                                          <p:spTgt spid="70"/>
                                        </p:tgtEl>
                                        <p:attrNameLst>
                                          <p:attrName>ppt_w</p:attrName>
                                        </p:attrNameLst>
                                      </p:cBhvr>
                                      <p:tavLst>
                                        <p:tav tm="0">
                                          <p:val>
                                            <p:fltVal val="0"/>
                                          </p:val>
                                        </p:tav>
                                        <p:tav tm="100000">
                                          <p:val>
                                            <p:strVal val="#ppt_w"/>
                                          </p:val>
                                        </p:tav>
                                      </p:tavLst>
                                    </p:anim>
                                    <p:anim calcmode="lin" valueType="num">
                                      <p:cBhvr>
                                        <p:cTn id="83" dur="500" fill="hold"/>
                                        <p:tgtEl>
                                          <p:spTgt spid="70"/>
                                        </p:tgtEl>
                                        <p:attrNameLst>
                                          <p:attrName>ppt_h</p:attrName>
                                        </p:attrNameLst>
                                      </p:cBhvr>
                                      <p:tavLst>
                                        <p:tav tm="0">
                                          <p:val>
                                            <p:fltVal val="0"/>
                                          </p:val>
                                        </p:tav>
                                        <p:tav tm="100000">
                                          <p:val>
                                            <p:strVal val="#ppt_h"/>
                                          </p:val>
                                        </p:tav>
                                      </p:tavLst>
                                    </p:anim>
                                    <p:animEffect transition="in" filter="fade">
                                      <p:cBhvr>
                                        <p:cTn id="84" dur="500"/>
                                        <p:tgtEl>
                                          <p:spTgt spid="70"/>
                                        </p:tgtEl>
                                      </p:cBhvr>
                                    </p:animEffect>
                                  </p:childTnLst>
                                </p:cTn>
                              </p:par>
                              <p:par>
                                <p:cTn id="85" presetID="53" presetClass="entr" presetSubtype="16" fill="hold" nodeType="withEffect">
                                  <p:stCondLst>
                                    <p:cond delay="0"/>
                                  </p:stCondLst>
                                  <p:childTnLst>
                                    <p:set>
                                      <p:cBhvr>
                                        <p:cTn id="86" dur="1" fill="hold">
                                          <p:stCondLst>
                                            <p:cond delay="0"/>
                                          </p:stCondLst>
                                        </p:cTn>
                                        <p:tgtEl>
                                          <p:spTgt spid="80"/>
                                        </p:tgtEl>
                                        <p:attrNameLst>
                                          <p:attrName>style.visibility</p:attrName>
                                        </p:attrNameLst>
                                      </p:cBhvr>
                                      <p:to>
                                        <p:strVal val="visible"/>
                                      </p:to>
                                    </p:set>
                                    <p:anim calcmode="lin" valueType="num">
                                      <p:cBhvr>
                                        <p:cTn id="87" dur="500" fill="hold"/>
                                        <p:tgtEl>
                                          <p:spTgt spid="80"/>
                                        </p:tgtEl>
                                        <p:attrNameLst>
                                          <p:attrName>ppt_w</p:attrName>
                                        </p:attrNameLst>
                                      </p:cBhvr>
                                      <p:tavLst>
                                        <p:tav tm="0">
                                          <p:val>
                                            <p:fltVal val="0"/>
                                          </p:val>
                                        </p:tav>
                                        <p:tav tm="100000">
                                          <p:val>
                                            <p:strVal val="#ppt_w"/>
                                          </p:val>
                                        </p:tav>
                                      </p:tavLst>
                                    </p:anim>
                                    <p:anim calcmode="lin" valueType="num">
                                      <p:cBhvr>
                                        <p:cTn id="88" dur="500" fill="hold"/>
                                        <p:tgtEl>
                                          <p:spTgt spid="80"/>
                                        </p:tgtEl>
                                        <p:attrNameLst>
                                          <p:attrName>ppt_h</p:attrName>
                                        </p:attrNameLst>
                                      </p:cBhvr>
                                      <p:tavLst>
                                        <p:tav tm="0">
                                          <p:val>
                                            <p:fltVal val="0"/>
                                          </p:val>
                                        </p:tav>
                                        <p:tav tm="100000">
                                          <p:val>
                                            <p:strVal val="#ppt_h"/>
                                          </p:val>
                                        </p:tav>
                                      </p:tavLst>
                                    </p:anim>
                                    <p:animEffect transition="in" filter="fade">
                                      <p:cBhvr>
                                        <p:cTn id="89" dur="500"/>
                                        <p:tgtEl>
                                          <p:spTgt spid="80"/>
                                        </p:tgtEl>
                                      </p:cBhvr>
                                    </p:animEffect>
                                  </p:childTnLst>
                                </p:cTn>
                              </p:par>
                              <p:par>
                                <p:cTn id="90" presetID="53" presetClass="entr" presetSubtype="16" fill="hold" nodeType="withEffect">
                                  <p:stCondLst>
                                    <p:cond delay="0"/>
                                  </p:stCondLst>
                                  <p:childTnLst>
                                    <p:set>
                                      <p:cBhvr>
                                        <p:cTn id="91" dur="1" fill="hold">
                                          <p:stCondLst>
                                            <p:cond delay="0"/>
                                          </p:stCondLst>
                                        </p:cTn>
                                        <p:tgtEl>
                                          <p:spTgt spid="81"/>
                                        </p:tgtEl>
                                        <p:attrNameLst>
                                          <p:attrName>style.visibility</p:attrName>
                                        </p:attrNameLst>
                                      </p:cBhvr>
                                      <p:to>
                                        <p:strVal val="visible"/>
                                      </p:to>
                                    </p:set>
                                    <p:anim calcmode="lin" valueType="num">
                                      <p:cBhvr>
                                        <p:cTn id="92" dur="500" fill="hold"/>
                                        <p:tgtEl>
                                          <p:spTgt spid="81"/>
                                        </p:tgtEl>
                                        <p:attrNameLst>
                                          <p:attrName>ppt_w</p:attrName>
                                        </p:attrNameLst>
                                      </p:cBhvr>
                                      <p:tavLst>
                                        <p:tav tm="0">
                                          <p:val>
                                            <p:fltVal val="0"/>
                                          </p:val>
                                        </p:tav>
                                        <p:tav tm="100000">
                                          <p:val>
                                            <p:strVal val="#ppt_w"/>
                                          </p:val>
                                        </p:tav>
                                      </p:tavLst>
                                    </p:anim>
                                    <p:anim calcmode="lin" valueType="num">
                                      <p:cBhvr>
                                        <p:cTn id="93" dur="500" fill="hold"/>
                                        <p:tgtEl>
                                          <p:spTgt spid="81"/>
                                        </p:tgtEl>
                                        <p:attrNameLst>
                                          <p:attrName>ppt_h</p:attrName>
                                        </p:attrNameLst>
                                      </p:cBhvr>
                                      <p:tavLst>
                                        <p:tav tm="0">
                                          <p:val>
                                            <p:fltVal val="0"/>
                                          </p:val>
                                        </p:tav>
                                        <p:tav tm="100000">
                                          <p:val>
                                            <p:strVal val="#ppt_h"/>
                                          </p:val>
                                        </p:tav>
                                      </p:tavLst>
                                    </p:anim>
                                    <p:animEffect transition="in" filter="fade">
                                      <p:cBhvr>
                                        <p:cTn id="94" dur="500"/>
                                        <p:tgtEl>
                                          <p:spTgt spid="81"/>
                                        </p:tgtEl>
                                      </p:cBhvr>
                                    </p:animEffect>
                                  </p:childTnLst>
                                </p:cTn>
                              </p:par>
                              <p:par>
                                <p:cTn id="95" presetID="53" presetClass="entr" presetSubtype="16" fill="hold" nodeType="withEffect">
                                  <p:stCondLst>
                                    <p:cond delay="0"/>
                                  </p:stCondLst>
                                  <p:childTnLst>
                                    <p:set>
                                      <p:cBhvr>
                                        <p:cTn id="96" dur="1" fill="hold">
                                          <p:stCondLst>
                                            <p:cond delay="0"/>
                                          </p:stCondLst>
                                        </p:cTn>
                                        <p:tgtEl>
                                          <p:spTgt spid="89"/>
                                        </p:tgtEl>
                                        <p:attrNameLst>
                                          <p:attrName>style.visibility</p:attrName>
                                        </p:attrNameLst>
                                      </p:cBhvr>
                                      <p:to>
                                        <p:strVal val="visible"/>
                                      </p:to>
                                    </p:set>
                                    <p:anim calcmode="lin" valueType="num">
                                      <p:cBhvr>
                                        <p:cTn id="97" dur="500" fill="hold"/>
                                        <p:tgtEl>
                                          <p:spTgt spid="89"/>
                                        </p:tgtEl>
                                        <p:attrNameLst>
                                          <p:attrName>ppt_w</p:attrName>
                                        </p:attrNameLst>
                                      </p:cBhvr>
                                      <p:tavLst>
                                        <p:tav tm="0">
                                          <p:val>
                                            <p:fltVal val="0"/>
                                          </p:val>
                                        </p:tav>
                                        <p:tav tm="100000">
                                          <p:val>
                                            <p:strVal val="#ppt_w"/>
                                          </p:val>
                                        </p:tav>
                                      </p:tavLst>
                                    </p:anim>
                                    <p:anim calcmode="lin" valueType="num">
                                      <p:cBhvr>
                                        <p:cTn id="98" dur="500" fill="hold"/>
                                        <p:tgtEl>
                                          <p:spTgt spid="89"/>
                                        </p:tgtEl>
                                        <p:attrNameLst>
                                          <p:attrName>ppt_h</p:attrName>
                                        </p:attrNameLst>
                                      </p:cBhvr>
                                      <p:tavLst>
                                        <p:tav tm="0">
                                          <p:val>
                                            <p:fltVal val="0"/>
                                          </p:val>
                                        </p:tav>
                                        <p:tav tm="100000">
                                          <p:val>
                                            <p:strVal val="#ppt_h"/>
                                          </p:val>
                                        </p:tav>
                                      </p:tavLst>
                                    </p:anim>
                                    <p:animEffect transition="in" filter="fade">
                                      <p:cBhvr>
                                        <p:cTn id="99" dur="500"/>
                                        <p:tgtEl>
                                          <p:spTgt spid="89"/>
                                        </p:tgtEl>
                                      </p:cBhvr>
                                    </p:animEffect>
                                  </p:childTnLst>
                                </p:cTn>
                              </p:par>
                              <p:par>
                                <p:cTn id="100" presetID="53" presetClass="entr" presetSubtype="16" fill="hold" nodeType="withEffect">
                                  <p:stCondLst>
                                    <p:cond delay="0"/>
                                  </p:stCondLst>
                                  <p:childTnLst>
                                    <p:set>
                                      <p:cBhvr>
                                        <p:cTn id="101" dur="1" fill="hold">
                                          <p:stCondLst>
                                            <p:cond delay="0"/>
                                          </p:stCondLst>
                                        </p:cTn>
                                        <p:tgtEl>
                                          <p:spTgt spid="92"/>
                                        </p:tgtEl>
                                        <p:attrNameLst>
                                          <p:attrName>style.visibility</p:attrName>
                                        </p:attrNameLst>
                                      </p:cBhvr>
                                      <p:to>
                                        <p:strVal val="visible"/>
                                      </p:to>
                                    </p:set>
                                    <p:anim calcmode="lin" valueType="num">
                                      <p:cBhvr>
                                        <p:cTn id="102" dur="500" fill="hold"/>
                                        <p:tgtEl>
                                          <p:spTgt spid="92"/>
                                        </p:tgtEl>
                                        <p:attrNameLst>
                                          <p:attrName>ppt_w</p:attrName>
                                        </p:attrNameLst>
                                      </p:cBhvr>
                                      <p:tavLst>
                                        <p:tav tm="0">
                                          <p:val>
                                            <p:fltVal val="0"/>
                                          </p:val>
                                        </p:tav>
                                        <p:tav tm="100000">
                                          <p:val>
                                            <p:strVal val="#ppt_w"/>
                                          </p:val>
                                        </p:tav>
                                      </p:tavLst>
                                    </p:anim>
                                    <p:anim calcmode="lin" valueType="num">
                                      <p:cBhvr>
                                        <p:cTn id="103" dur="500" fill="hold"/>
                                        <p:tgtEl>
                                          <p:spTgt spid="92"/>
                                        </p:tgtEl>
                                        <p:attrNameLst>
                                          <p:attrName>ppt_h</p:attrName>
                                        </p:attrNameLst>
                                      </p:cBhvr>
                                      <p:tavLst>
                                        <p:tav tm="0">
                                          <p:val>
                                            <p:fltVal val="0"/>
                                          </p:val>
                                        </p:tav>
                                        <p:tav tm="100000">
                                          <p:val>
                                            <p:strVal val="#ppt_h"/>
                                          </p:val>
                                        </p:tav>
                                      </p:tavLst>
                                    </p:anim>
                                    <p:animEffect transition="in" filter="fade">
                                      <p:cBhvr>
                                        <p:cTn id="104" dur="500"/>
                                        <p:tgtEl>
                                          <p:spTgt spid="92"/>
                                        </p:tgtEl>
                                      </p:cBhvr>
                                    </p:animEffect>
                                  </p:childTnLst>
                                </p:cTn>
                              </p:par>
                              <p:par>
                                <p:cTn id="105" presetID="53" presetClass="entr" presetSubtype="16" fill="hold" nodeType="withEffect">
                                  <p:stCondLst>
                                    <p:cond delay="0"/>
                                  </p:stCondLst>
                                  <p:childTnLst>
                                    <p:set>
                                      <p:cBhvr>
                                        <p:cTn id="106" dur="1" fill="hold">
                                          <p:stCondLst>
                                            <p:cond delay="0"/>
                                          </p:stCondLst>
                                        </p:cTn>
                                        <p:tgtEl>
                                          <p:spTgt spid="95"/>
                                        </p:tgtEl>
                                        <p:attrNameLst>
                                          <p:attrName>style.visibility</p:attrName>
                                        </p:attrNameLst>
                                      </p:cBhvr>
                                      <p:to>
                                        <p:strVal val="visible"/>
                                      </p:to>
                                    </p:set>
                                    <p:anim calcmode="lin" valueType="num">
                                      <p:cBhvr>
                                        <p:cTn id="107" dur="500" fill="hold"/>
                                        <p:tgtEl>
                                          <p:spTgt spid="95"/>
                                        </p:tgtEl>
                                        <p:attrNameLst>
                                          <p:attrName>ppt_w</p:attrName>
                                        </p:attrNameLst>
                                      </p:cBhvr>
                                      <p:tavLst>
                                        <p:tav tm="0">
                                          <p:val>
                                            <p:fltVal val="0"/>
                                          </p:val>
                                        </p:tav>
                                        <p:tav tm="100000">
                                          <p:val>
                                            <p:strVal val="#ppt_w"/>
                                          </p:val>
                                        </p:tav>
                                      </p:tavLst>
                                    </p:anim>
                                    <p:anim calcmode="lin" valueType="num">
                                      <p:cBhvr>
                                        <p:cTn id="108" dur="500" fill="hold"/>
                                        <p:tgtEl>
                                          <p:spTgt spid="95"/>
                                        </p:tgtEl>
                                        <p:attrNameLst>
                                          <p:attrName>ppt_h</p:attrName>
                                        </p:attrNameLst>
                                      </p:cBhvr>
                                      <p:tavLst>
                                        <p:tav tm="0">
                                          <p:val>
                                            <p:fltVal val="0"/>
                                          </p:val>
                                        </p:tav>
                                        <p:tav tm="100000">
                                          <p:val>
                                            <p:strVal val="#ppt_h"/>
                                          </p:val>
                                        </p:tav>
                                      </p:tavLst>
                                    </p:anim>
                                    <p:animEffect transition="in" filter="fade">
                                      <p:cBhvr>
                                        <p:cTn id="109" dur="500"/>
                                        <p:tgtEl>
                                          <p:spTgt spid="95"/>
                                        </p:tgtEl>
                                      </p:cBhvr>
                                    </p:animEffect>
                                  </p:childTnLst>
                                </p:cTn>
                              </p:par>
                              <p:par>
                                <p:cTn id="110" presetID="53" presetClass="entr" presetSubtype="16" fill="hold" nodeType="withEffect">
                                  <p:stCondLst>
                                    <p:cond delay="0"/>
                                  </p:stCondLst>
                                  <p:childTnLst>
                                    <p:set>
                                      <p:cBhvr>
                                        <p:cTn id="111" dur="1" fill="hold">
                                          <p:stCondLst>
                                            <p:cond delay="0"/>
                                          </p:stCondLst>
                                        </p:cTn>
                                        <p:tgtEl>
                                          <p:spTgt spid="98"/>
                                        </p:tgtEl>
                                        <p:attrNameLst>
                                          <p:attrName>style.visibility</p:attrName>
                                        </p:attrNameLst>
                                      </p:cBhvr>
                                      <p:to>
                                        <p:strVal val="visible"/>
                                      </p:to>
                                    </p:set>
                                    <p:anim calcmode="lin" valueType="num">
                                      <p:cBhvr>
                                        <p:cTn id="112" dur="500" fill="hold"/>
                                        <p:tgtEl>
                                          <p:spTgt spid="98"/>
                                        </p:tgtEl>
                                        <p:attrNameLst>
                                          <p:attrName>ppt_w</p:attrName>
                                        </p:attrNameLst>
                                      </p:cBhvr>
                                      <p:tavLst>
                                        <p:tav tm="0">
                                          <p:val>
                                            <p:fltVal val="0"/>
                                          </p:val>
                                        </p:tav>
                                        <p:tav tm="100000">
                                          <p:val>
                                            <p:strVal val="#ppt_w"/>
                                          </p:val>
                                        </p:tav>
                                      </p:tavLst>
                                    </p:anim>
                                    <p:anim calcmode="lin" valueType="num">
                                      <p:cBhvr>
                                        <p:cTn id="113" dur="500" fill="hold"/>
                                        <p:tgtEl>
                                          <p:spTgt spid="98"/>
                                        </p:tgtEl>
                                        <p:attrNameLst>
                                          <p:attrName>ppt_h</p:attrName>
                                        </p:attrNameLst>
                                      </p:cBhvr>
                                      <p:tavLst>
                                        <p:tav tm="0">
                                          <p:val>
                                            <p:fltVal val="0"/>
                                          </p:val>
                                        </p:tav>
                                        <p:tav tm="100000">
                                          <p:val>
                                            <p:strVal val="#ppt_h"/>
                                          </p:val>
                                        </p:tav>
                                      </p:tavLst>
                                    </p:anim>
                                    <p:animEffect transition="in" filter="fade">
                                      <p:cBhvr>
                                        <p:cTn id="114"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3" grpId="0" animBg="1"/>
      <p:bldP spid="17" grpId="0" animBg="1"/>
      <p:bldP spid="20" grpId="0"/>
      <p:bldP spid="25" grpId="0"/>
      <p:bldP spid="48" grpId="0"/>
      <p:bldP spid="50" grpId="0"/>
      <p:bldP spid="52" grpId="0"/>
      <p:bldP spid="59" grpId="0" animBg="1"/>
      <p:bldP spid="6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556670DA-F705-49FA-AACB-12B9DDF177E4}"/>
              </a:ext>
            </a:extLst>
          </p:cNvPr>
          <p:cNvSpPr/>
          <p:nvPr/>
        </p:nvSpPr>
        <p:spPr>
          <a:xfrm rot="21189387">
            <a:off x="3536398" y="3070297"/>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p>
        </p:txBody>
      </p:sp>
      <p:grpSp>
        <p:nvGrpSpPr>
          <p:cNvPr id="5" name="Group 4">
            <a:extLst>
              <a:ext uri="{FF2B5EF4-FFF2-40B4-BE49-F238E27FC236}">
                <a16:creationId xmlns:a16="http://schemas.microsoft.com/office/drawing/2014/main" id="{E8ADFDEE-9EAC-466F-AF6B-857D4A4D3FF0}"/>
              </a:ext>
            </a:extLst>
          </p:cNvPr>
          <p:cNvGrpSpPr/>
          <p:nvPr/>
        </p:nvGrpSpPr>
        <p:grpSpPr>
          <a:xfrm>
            <a:off x="3983392" y="1281303"/>
            <a:ext cx="4425067" cy="1355914"/>
            <a:chOff x="3983392" y="1386078"/>
            <a:chExt cx="4425067" cy="1355914"/>
          </a:xfrm>
        </p:grpSpPr>
        <p:sp>
          <p:nvSpPr>
            <p:cNvPr id="6" name="Freeform: Shape 5">
              <a:extLst>
                <a:ext uri="{FF2B5EF4-FFF2-40B4-BE49-F238E27FC236}">
                  <a16:creationId xmlns:a16="http://schemas.microsoft.com/office/drawing/2014/main" id="{69FD2A6C-6237-4CD6-B2A3-C05CF0D9A10C}"/>
                </a:ext>
              </a:extLst>
            </p:cNvPr>
            <p:cNvSpPr/>
            <p:nvPr/>
          </p:nvSpPr>
          <p:spPr>
            <a:xfrm>
              <a:off x="7429500" y="1781175"/>
              <a:ext cx="978959" cy="960817"/>
            </a:xfrm>
            <a:custGeom>
              <a:avLst/>
              <a:gdLst>
                <a:gd name="connsiteX0" fmla="*/ 885118 w 885149"/>
                <a:gd name="connsiteY0" fmla="*/ 999263 h 999573"/>
                <a:gd name="connsiteX1" fmla="*/ 885120 w 885149"/>
                <a:gd name="connsiteY1" fmla="*/ 999263 h 999573"/>
                <a:gd name="connsiteX2" fmla="*/ 885120 w 885149"/>
                <a:gd name="connsiteY2" fmla="*/ 999573 h 999573"/>
                <a:gd name="connsiteX3" fmla="*/ 421711 w 885149"/>
                <a:gd name="connsiteY3" fmla="*/ 433 h 999573"/>
                <a:gd name="connsiteX4" fmla="*/ 496514 w 885149"/>
                <a:gd name="connsiteY4" fmla="*/ 72132 h 999573"/>
                <a:gd name="connsiteX5" fmla="*/ 496514 w 885149"/>
                <a:gd name="connsiteY5" fmla="*/ 358001 h 999573"/>
                <a:gd name="connsiteX6" fmla="*/ 496514 w 885149"/>
                <a:gd name="connsiteY6" fmla="*/ 366692 h 999573"/>
                <a:gd name="connsiteX7" fmla="*/ 501791 w 885149"/>
                <a:gd name="connsiteY7" fmla="*/ 370417 h 999573"/>
                <a:gd name="connsiteX8" fmla="*/ 606392 w 885149"/>
                <a:gd name="connsiteY8" fmla="*/ 361415 h 999573"/>
                <a:gd name="connsiteX9" fmla="*/ 831113 w 885149"/>
                <a:gd name="connsiteY9" fmla="*/ 522507 h 999573"/>
                <a:gd name="connsiteX10" fmla="*/ 845080 w 885149"/>
                <a:gd name="connsiteY10" fmla="*/ 560995 h 999573"/>
                <a:gd name="connsiteX11" fmla="*/ 850357 w 885149"/>
                <a:gd name="connsiteY11" fmla="*/ 563167 h 999573"/>
                <a:gd name="connsiteX12" fmla="*/ 865876 w 885149"/>
                <a:gd name="connsiteY12" fmla="*/ 582101 h 999573"/>
                <a:gd name="connsiteX13" fmla="*/ 866186 w 885149"/>
                <a:gd name="connsiteY13" fmla="*/ 648213 h 999573"/>
                <a:gd name="connsiteX14" fmla="*/ 879533 w 885149"/>
                <a:gd name="connsiteY14" fmla="*/ 648524 h 999573"/>
                <a:gd name="connsiteX15" fmla="*/ 885120 w 885149"/>
                <a:gd name="connsiteY15" fmla="*/ 654111 h 999573"/>
                <a:gd name="connsiteX16" fmla="*/ 885120 w 885149"/>
                <a:gd name="connsiteY16" fmla="*/ 657836 h 999573"/>
                <a:gd name="connsiteX17" fmla="*/ 885120 w 885149"/>
                <a:gd name="connsiteY17" fmla="*/ 949290 h 999573"/>
                <a:gd name="connsiteX18" fmla="*/ 884810 w 885149"/>
                <a:gd name="connsiteY18" fmla="*/ 953946 h 999573"/>
                <a:gd name="connsiteX19" fmla="*/ 885118 w 885149"/>
                <a:gd name="connsiteY19" fmla="*/ 999263 h 999573"/>
                <a:gd name="connsiteX20" fmla="*/ 0 w 885149"/>
                <a:gd name="connsiteY20" fmla="*/ 999263 h 999573"/>
                <a:gd name="connsiteX21" fmla="*/ 0 w 885149"/>
                <a:gd name="connsiteY21" fmla="*/ 378487 h 999573"/>
                <a:gd name="connsiteX22" fmla="*/ 154778 w 885149"/>
                <a:gd name="connsiteY22" fmla="*/ 378487 h 999573"/>
                <a:gd name="connsiteX23" fmla="*/ 162848 w 885149"/>
                <a:gd name="connsiteY23" fmla="*/ 369175 h 999573"/>
                <a:gd name="connsiteX24" fmla="*/ 162848 w 885149"/>
                <a:gd name="connsiteY24" fmla="*/ 186045 h 999573"/>
                <a:gd name="connsiteX25" fmla="*/ 162848 w 885149"/>
                <a:gd name="connsiteY25" fmla="*/ 78340 h 999573"/>
                <a:gd name="connsiteX26" fmla="*/ 164400 w 885149"/>
                <a:gd name="connsiteY26" fmla="*/ 67166 h 999573"/>
                <a:gd name="connsiteX27" fmla="*/ 164710 w 885149"/>
                <a:gd name="connsiteY27" fmla="*/ 80513 h 999573"/>
                <a:gd name="connsiteX28" fmla="*/ 164710 w 885149"/>
                <a:gd name="connsiteY28" fmla="*/ 366382 h 999573"/>
                <a:gd name="connsiteX29" fmla="*/ 164400 w 885149"/>
                <a:gd name="connsiteY29" fmla="*/ 379728 h 999573"/>
                <a:gd name="connsiteX30" fmla="*/ 165641 w 885149"/>
                <a:gd name="connsiteY30" fmla="*/ 379728 h 999573"/>
                <a:gd name="connsiteX31" fmla="*/ 165331 w 885149"/>
                <a:gd name="connsiteY31" fmla="*/ 379418 h 999573"/>
                <a:gd name="connsiteX32" fmla="*/ 165331 w 885149"/>
                <a:gd name="connsiteY32" fmla="*/ 72753 h 999573"/>
                <a:gd name="connsiteX33" fmla="*/ 165952 w 885149"/>
                <a:gd name="connsiteY33" fmla="*/ 67166 h 999573"/>
                <a:gd name="connsiteX34" fmla="*/ 242307 w 885149"/>
                <a:gd name="connsiteY34" fmla="*/ 743 h 999573"/>
                <a:gd name="connsiteX35" fmla="*/ 317110 w 885149"/>
                <a:gd name="connsiteY35" fmla="*/ 72443 h 999573"/>
                <a:gd name="connsiteX36" fmla="*/ 317110 w 885149"/>
                <a:gd name="connsiteY36" fmla="*/ 305856 h 999573"/>
                <a:gd name="connsiteX37" fmla="*/ 317110 w 885149"/>
                <a:gd name="connsiteY37" fmla="*/ 523127 h 999573"/>
                <a:gd name="connsiteX38" fmla="*/ 320214 w 885149"/>
                <a:gd name="connsiteY38" fmla="*/ 533991 h 999573"/>
                <a:gd name="connsiteX39" fmla="*/ 340079 w 885149"/>
                <a:gd name="connsiteY39" fmla="*/ 493951 h 999573"/>
                <a:gd name="connsiteX40" fmla="*/ 345045 w 885149"/>
                <a:gd name="connsiteY40" fmla="*/ 475948 h 999573"/>
                <a:gd name="connsiteX41" fmla="*/ 345045 w 885149"/>
                <a:gd name="connsiteY41" fmla="*/ 154695 h 999573"/>
                <a:gd name="connsiteX42" fmla="*/ 345045 w 885149"/>
                <a:gd name="connsiteY42" fmla="*/ 75547 h 999573"/>
                <a:gd name="connsiteX43" fmla="*/ 408364 w 885149"/>
                <a:gd name="connsiteY43" fmla="*/ 743 h 999573"/>
                <a:gd name="connsiteX44" fmla="*/ 421711 w 885149"/>
                <a:gd name="connsiteY44" fmla="*/ 433 h 99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chemeClr val="accent2"/>
            </a:solidFill>
            <a:ln w="3651" cap="flat">
              <a:noFill/>
              <a:prstDash val="solid"/>
              <a:miter/>
            </a:ln>
          </p:spPr>
          <p:txBody>
            <a:bodyPr wrap="square" rtlCol="0" anchor="ctr">
              <a:noAutofit/>
            </a:bodyPr>
            <a:lstStyle/>
            <a:p>
              <a:endParaRPr lang="en-US"/>
            </a:p>
          </p:txBody>
        </p:sp>
        <p:sp>
          <p:nvSpPr>
            <p:cNvPr id="7" name="Freeform: Shape 6">
              <a:extLst>
                <a:ext uri="{FF2B5EF4-FFF2-40B4-BE49-F238E27FC236}">
                  <a16:creationId xmlns:a16="http://schemas.microsoft.com/office/drawing/2014/main" id="{3480209A-D825-4309-9B43-0CBEB828984A}"/>
                </a:ext>
              </a:extLst>
            </p:cNvPr>
            <p:cNvSpPr/>
            <p:nvPr/>
          </p:nvSpPr>
          <p:spPr>
            <a:xfrm>
              <a:off x="3983392" y="1627126"/>
              <a:ext cx="2234528" cy="1111017"/>
            </a:xfrm>
            <a:custGeom>
              <a:avLst/>
              <a:gdLst>
                <a:gd name="connsiteX0" fmla="*/ 1359605 w 4190656"/>
                <a:gd name="connsiteY0" fmla="*/ 2009520 h 2083613"/>
                <a:gd name="connsiteX1" fmla="*/ 1359605 w 4190656"/>
                <a:gd name="connsiteY1" fmla="*/ 2049344 h 2083613"/>
                <a:gd name="connsiteX2" fmla="*/ 1942246 w 4190656"/>
                <a:gd name="connsiteY2" fmla="*/ 2049344 h 2083613"/>
                <a:gd name="connsiteX3" fmla="*/ 1942246 w 4190656"/>
                <a:gd name="connsiteY3" fmla="*/ 2009520 h 2083613"/>
                <a:gd name="connsiteX4" fmla="*/ 3736514 w 4190656"/>
                <a:gd name="connsiteY4" fmla="*/ 2004560 h 2083613"/>
                <a:gd name="connsiteX5" fmla="*/ 3736514 w 4190656"/>
                <a:gd name="connsiteY5" fmla="*/ 2044384 h 2083613"/>
                <a:gd name="connsiteX6" fmla="*/ 4087017 w 4190656"/>
                <a:gd name="connsiteY6" fmla="*/ 2044384 h 2083613"/>
                <a:gd name="connsiteX7" fmla="*/ 4087017 w 4190656"/>
                <a:gd name="connsiteY7" fmla="*/ 2004560 h 2083613"/>
                <a:gd name="connsiteX8" fmla="*/ 3320982 w 4190656"/>
                <a:gd name="connsiteY8" fmla="*/ 2004560 h 2083613"/>
                <a:gd name="connsiteX9" fmla="*/ 3320982 w 4190656"/>
                <a:gd name="connsiteY9" fmla="*/ 2044384 h 2083613"/>
                <a:gd name="connsiteX10" fmla="*/ 3671485 w 4190656"/>
                <a:gd name="connsiteY10" fmla="*/ 2044384 h 2083613"/>
                <a:gd name="connsiteX11" fmla="*/ 3671485 w 4190656"/>
                <a:gd name="connsiteY11" fmla="*/ 2004560 h 2083613"/>
                <a:gd name="connsiteX12" fmla="*/ 1359605 w 4190656"/>
                <a:gd name="connsiteY12" fmla="*/ 1948423 h 2083613"/>
                <a:gd name="connsiteX13" fmla="*/ 1359605 w 4190656"/>
                <a:gd name="connsiteY13" fmla="*/ 1988247 h 2083613"/>
                <a:gd name="connsiteX14" fmla="*/ 1942246 w 4190656"/>
                <a:gd name="connsiteY14" fmla="*/ 1988247 h 2083613"/>
                <a:gd name="connsiteX15" fmla="*/ 1942246 w 4190656"/>
                <a:gd name="connsiteY15" fmla="*/ 1948423 h 2083613"/>
                <a:gd name="connsiteX16" fmla="*/ 3736514 w 4190656"/>
                <a:gd name="connsiteY16" fmla="*/ 1943463 h 2083613"/>
                <a:gd name="connsiteX17" fmla="*/ 3736514 w 4190656"/>
                <a:gd name="connsiteY17" fmla="*/ 1983287 h 2083613"/>
                <a:gd name="connsiteX18" fmla="*/ 4087017 w 4190656"/>
                <a:gd name="connsiteY18" fmla="*/ 1983287 h 2083613"/>
                <a:gd name="connsiteX19" fmla="*/ 4087017 w 4190656"/>
                <a:gd name="connsiteY19" fmla="*/ 1943463 h 2083613"/>
                <a:gd name="connsiteX20" fmla="*/ 3320982 w 4190656"/>
                <a:gd name="connsiteY20" fmla="*/ 1943463 h 2083613"/>
                <a:gd name="connsiteX21" fmla="*/ 3320982 w 4190656"/>
                <a:gd name="connsiteY21" fmla="*/ 1983287 h 2083613"/>
                <a:gd name="connsiteX22" fmla="*/ 3671485 w 4190656"/>
                <a:gd name="connsiteY22" fmla="*/ 1983287 h 2083613"/>
                <a:gd name="connsiteX23" fmla="*/ 3671485 w 4190656"/>
                <a:gd name="connsiteY23" fmla="*/ 1943463 h 2083613"/>
                <a:gd name="connsiteX24" fmla="*/ 1359605 w 4190656"/>
                <a:gd name="connsiteY24" fmla="*/ 1887327 h 2083613"/>
                <a:gd name="connsiteX25" fmla="*/ 1359605 w 4190656"/>
                <a:gd name="connsiteY25" fmla="*/ 1927151 h 2083613"/>
                <a:gd name="connsiteX26" fmla="*/ 1942246 w 4190656"/>
                <a:gd name="connsiteY26" fmla="*/ 1927151 h 2083613"/>
                <a:gd name="connsiteX27" fmla="*/ 1942246 w 4190656"/>
                <a:gd name="connsiteY27" fmla="*/ 1887327 h 2083613"/>
                <a:gd name="connsiteX28" fmla="*/ 3736514 w 4190656"/>
                <a:gd name="connsiteY28" fmla="*/ 1882367 h 2083613"/>
                <a:gd name="connsiteX29" fmla="*/ 3736514 w 4190656"/>
                <a:gd name="connsiteY29" fmla="*/ 1922191 h 2083613"/>
                <a:gd name="connsiteX30" fmla="*/ 4087017 w 4190656"/>
                <a:gd name="connsiteY30" fmla="*/ 1922191 h 2083613"/>
                <a:gd name="connsiteX31" fmla="*/ 4087017 w 4190656"/>
                <a:gd name="connsiteY31" fmla="*/ 1882367 h 2083613"/>
                <a:gd name="connsiteX32" fmla="*/ 3320982 w 4190656"/>
                <a:gd name="connsiteY32" fmla="*/ 1882367 h 2083613"/>
                <a:gd name="connsiteX33" fmla="*/ 3320982 w 4190656"/>
                <a:gd name="connsiteY33" fmla="*/ 1922191 h 2083613"/>
                <a:gd name="connsiteX34" fmla="*/ 3671485 w 4190656"/>
                <a:gd name="connsiteY34" fmla="*/ 1922191 h 2083613"/>
                <a:gd name="connsiteX35" fmla="*/ 3671485 w 4190656"/>
                <a:gd name="connsiteY35" fmla="*/ 1882367 h 2083613"/>
                <a:gd name="connsiteX36" fmla="*/ 3051754 w 4190656"/>
                <a:gd name="connsiteY36" fmla="*/ 1873675 h 2083613"/>
                <a:gd name="connsiteX37" fmla="*/ 3051754 w 4190656"/>
                <a:gd name="connsiteY37" fmla="*/ 1939321 h 2083613"/>
                <a:gd name="connsiteX38" fmla="*/ 3149850 w 4190656"/>
                <a:gd name="connsiteY38" fmla="*/ 1939321 h 2083613"/>
                <a:gd name="connsiteX39" fmla="*/ 3149850 w 4190656"/>
                <a:gd name="connsiteY39" fmla="*/ 1873675 h 2083613"/>
                <a:gd name="connsiteX40" fmla="*/ 2868153 w 4190656"/>
                <a:gd name="connsiteY40" fmla="*/ 1873675 h 2083613"/>
                <a:gd name="connsiteX41" fmla="*/ 2868153 w 4190656"/>
                <a:gd name="connsiteY41" fmla="*/ 1939321 h 2083613"/>
                <a:gd name="connsiteX42" fmla="*/ 2966249 w 4190656"/>
                <a:gd name="connsiteY42" fmla="*/ 1939321 h 2083613"/>
                <a:gd name="connsiteX43" fmla="*/ 2966249 w 4190656"/>
                <a:gd name="connsiteY43" fmla="*/ 1873675 h 2083613"/>
                <a:gd name="connsiteX44" fmla="*/ 2684553 w 4190656"/>
                <a:gd name="connsiteY44" fmla="*/ 1873675 h 2083613"/>
                <a:gd name="connsiteX45" fmla="*/ 2684553 w 4190656"/>
                <a:gd name="connsiteY45" fmla="*/ 1939321 h 2083613"/>
                <a:gd name="connsiteX46" fmla="*/ 2782649 w 4190656"/>
                <a:gd name="connsiteY46" fmla="*/ 1939321 h 2083613"/>
                <a:gd name="connsiteX47" fmla="*/ 2782649 w 4190656"/>
                <a:gd name="connsiteY47" fmla="*/ 1873675 h 2083613"/>
                <a:gd name="connsiteX48" fmla="*/ 1359605 w 4190656"/>
                <a:gd name="connsiteY48" fmla="*/ 1826230 h 2083613"/>
                <a:gd name="connsiteX49" fmla="*/ 1359605 w 4190656"/>
                <a:gd name="connsiteY49" fmla="*/ 1866054 h 2083613"/>
                <a:gd name="connsiteX50" fmla="*/ 1942246 w 4190656"/>
                <a:gd name="connsiteY50" fmla="*/ 1866054 h 2083613"/>
                <a:gd name="connsiteX51" fmla="*/ 1942246 w 4190656"/>
                <a:gd name="connsiteY51" fmla="*/ 1826230 h 2083613"/>
                <a:gd name="connsiteX52" fmla="*/ 3736514 w 4190656"/>
                <a:gd name="connsiteY52" fmla="*/ 1821270 h 2083613"/>
                <a:gd name="connsiteX53" fmla="*/ 3736514 w 4190656"/>
                <a:gd name="connsiteY53" fmla="*/ 1861094 h 2083613"/>
                <a:gd name="connsiteX54" fmla="*/ 4087017 w 4190656"/>
                <a:gd name="connsiteY54" fmla="*/ 1861094 h 2083613"/>
                <a:gd name="connsiteX55" fmla="*/ 4087017 w 4190656"/>
                <a:gd name="connsiteY55" fmla="*/ 1821270 h 2083613"/>
                <a:gd name="connsiteX56" fmla="*/ 3320982 w 4190656"/>
                <a:gd name="connsiteY56" fmla="*/ 1821270 h 2083613"/>
                <a:gd name="connsiteX57" fmla="*/ 3320982 w 4190656"/>
                <a:gd name="connsiteY57" fmla="*/ 1861094 h 2083613"/>
                <a:gd name="connsiteX58" fmla="*/ 3671485 w 4190656"/>
                <a:gd name="connsiteY58" fmla="*/ 1861094 h 2083613"/>
                <a:gd name="connsiteX59" fmla="*/ 3671485 w 4190656"/>
                <a:gd name="connsiteY59" fmla="*/ 1821270 h 2083613"/>
                <a:gd name="connsiteX60" fmla="*/ 3051754 w 4190656"/>
                <a:gd name="connsiteY60" fmla="*/ 1737466 h 2083613"/>
                <a:gd name="connsiteX61" fmla="*/ 3051754 w 4190656"/>
                <a:gd name="connsiteY61" fmla="*/ 1803112 h 2083613"/>
                <a:gd name="connsiteX62" fmla="*/ 3149850 w 4190656"/>
                <a:gd name="connsiteY62" fmla="*/ 1803112 h 2083613"/>
                <a:gd name="connsiteX63" fmla="*/ 3149850 w 4190656"/>
                <a:gd name="connsiteY63" fmla="*/ 1737466 h 2083613"/>
                <a:gd name="connsiteX64" fmla="*/ 2868153 w 4190656"/>
                <a:gd name="connsiteY64" fmla="*/ 1737466 h 2083613"/>
                <a:gd name="connsiteX65" fmla="*/ 2868153 w 4190656"/>
                <a:gd name="connsiteY65" fmla="*/ 1803112 h 2083613"/>
                <a:gd name="connsiteX66" fmla="*/ 2966249 w 4190656"/>
                <a:gd name="connsiteY66" fmla="*/ 1803112 h 2083613"/>
                <a:gd name="connsiteX67" fmla="*/ 2966249 w 4190656"/>
                <a:gd name="connsiteY67" fmla="*/ 1737466 h 2083613"/>
                <a:gd name="connsiteX68" fmla="*/ 2684553 w 4190656"/>
                <a:gd name="connsiteY68" fmla="*/ 1737466 h 2083613"/>
                <a:gd name="connsiteX69" fmla="*/ 2684553 w 4190656"/>
                <a:gd name="connsiteY69" fmla="*/ 1803112 h 2083613"/>
                <a:gd name="connsiteX70" fmla="*/ 2782649 w 4190656"/>
                <a:gd name="connsiteY70" fmla="*/ 1803112 h 2083613"/>
                <a:gd name="connsiteX71" fmla="*/ 2782649 w 4190656"/>
                <a:gd name="connsiteY71" fmla="*/ 1737466 h 2083613"/>
                <a:gd name="connsiteX72" fmla="*/ 3051754 w 4190656"/>
                <a:gd name="connsiteY72" fmla="*/ 1601257 h 2083613"/>
                <a:gd name="connsiteX73" fmla="*/ 3051754 w 4190656"/>
                <a:gd name="connsiteY73" fmla="*/ 1666903 h 2083613"/>
                <a:gd name="connsiteX74" fmla="*/ 3149850 w 4190656"/>
                <a:gd name="connsiteY74" fmla="*/ 1666903 h 2083613"/>
                <a:gd name="connsiteX75" fmla="*/ 3149850 w 4190656"/>
                <a:gd name="connsiteY75" fmla="*/ 1601257 h 2083613"/>
                <a:gd name="connsiteX76" fmla="*/ 2868153 w 4190656"/>
                <a:gd name="connsiteY76" fmla="*/ 1601257 h 2083613"/>
                <a:gd name="connsiteX77" fmla="*/ 2868153 w 4190656"/>
                <a:gd name="connsiteY77" fmla="*/ 1666903 h 2083613"/>
                <a:gd name="connsiteX78" fmla="*/ 2966249 w 4190656"/>
                <a:gd name="connsiteY78" fmla="*/ 1666903 h 2083613"/>
                <a:gd name="connsiteX79" fmla="*/ 2966249 w 4190656"/>
                <a:gd name="connsiteY79" fmla="*/ 1601257 h 2083613"/>
                <a:gd name="connsiteX80" fmla="*/ 2684553 w 4190656"/>
                <a:gd name="connsiteY80" fmla="*/ 1601257 h 2083613"/>
                <a:gd name="connsiteX81" fmla="*/ 2684553 w 4190656"/>
                <a:gd name="connsiteY81" fmla="*/ 1666903 h 2083613"/>
                <a:gd name="connsiteX82" fmla="*/ 2782649 w 4190656"/>
                <a:gd name="connsiteY82" fmla="*/ 1666903 h 2083613"/>
                <a:gd name="connsiteX83" fmla="*/ 2782649 w 4190656"/>
                <a:gd name="connsiteY83" fmla="*/ 1601257 h 2083613"/>
                <a:gd name="connsiteX84" fmla="*/ 1003047 w 4190656"/>
                <a:gd name="connsiteY84" fmla="*/ 1464531 h 2083613"/>
                <a:gd name="connsiteX85" fmla="*/ 1003047 w 4190656"/>
                <a:gd name="connsiteY85" fmla="*/ 2082216 h 2083613"/>
                <a:gd name="connsiteX86" fmla="*/ 1259865 w 4190656"/>
                <a:gd name="connsiteY86" fmla="*/ 2082216 h 2083613"/>
                <a:gd name="connsiteX87" fmla="*/ 1259865 w 4190656"/>
                <a:gd name="connsiteY87" fmla="*/ 1464531 h 2083613"/>
                <a:gd name="connsiteX88" fmla="*/ 640721 w 4190656"/>
                <a:gd name="connsiteY88" fmla="*/ 1461809 h 2083613"/>
                <a:gd name="connsiteX89" fmla="*/ 640721 w 4190656"/>
                <a:gd name="connsiteY89" fmla="*/ 2079494 h 2083613"/>
                <a:gd name="connsiteX90" fmla="*/ 860983 w 4190656"/>
                <a:gd name="connsiteY90" fmla="*/ 2079494 h 2083613"/>
                <a:gd name="connsiteX91" fmla="*/ 860983 w 4190656"/>
                <a:gd name="connsiteY91" fmla="*/ 1461809 h 2083613"/>
                <a:gd name="connsiteX92" fmla="*/ 3977387 w 4190656"/>
                <a:gd name="connsiteY92" fmla="*/ 1437108 h 2083613"/>
                <a:gd name="connsiteX93" fmla="*/ 3977387 w 4190656"/>
                <a:gd name="connsiteY93" fmla="*/ 1502754 h 2083613"/>
                <a:gd name="connsiteX94" fmla="*/ 4075483 w 4190656"/>
                <a:gd name="connsiteY94" fmla="*/ 1502754 h 2083613"/>
                <a:gd name="connsiteX95" fmla="*/ 4075483 w 4190656"/>
                <a:gd name="connsiteY95" fmla="*/ 1437108 h 2083613"/>
                <a:gd name="connsiteX96" fmla="*/ 3793786 w 4190656"/>
                <a:gd name="connsiteY96" fmla="*/ 1437108 h 2083613"/>
                <a:gd name="connsiteX97" fmla="*/ 3793786 w 4190656"/>
                <a:gd name="connsiteY97" fmla="*/ 1502754 h 2083613"/>
                <a:gd name="connsiteX98" fmla="*/ 3891882 w 4190656"/>
                <a:gd name="connsiteY98" fmla="*/ 1502754 h 2083613"/>
                <a:gd name="connsiteX99" fmla="*/ 3891882 w 4190656"/>
                <a:gd name="connsiteY99" fmla="*/ 1437108 h 2083613"/>
                <a:gd name="connsiteX100" fmla="*/ 3610186 w 4190656"/>
                <a:gd name="connsiteY100" fmla="*/ 1437108 h 2083613"/>
                <a:gd name="connsiteX101" fmla="*/ 3610186 w 4190656"/>
                <a:gd name="connsiteY101" fmla="*/ 1502754 h 2083613"/>
                <a:gd name="connsiteX102" fmla="*/ 3708282 w 4190656"/>
                <a:gd name="connsiteY102" fmla="*/ 1502754 h 2083613"/>
                <a:gd name="connsiteX103" fmla="*/ 3708282 w 4190656"/>
                <a:gd name="connsiteY103" fmla="*/ 1437108 h 2083613"/>
                <a:gd name="connsiteX104" fmla="*/ 3413613 w 4190656"/>
                <a:gd name="connsiteY104" fmla="*/ 1437108 h 2083613"/>
                <a:gd name="connsiteX105" fmla="*/ 3413613 w 4190656"/>
                <a:gd name="connsiteY105" fmla="*/ 1502754 h 2083613"/>
                <a:gd name="connsiteX106" fmla="*/ 3511709 w 4190656"/>
                <a:gd name="connsiteY106" fmla="*/ 1502754 h 2083613"/>
                <a:gd name="connsiteX107" fmla="*/ 3511709 w 4190656"/>
                <a:gd name="connsiteY107" fmla="*/ 1437108 h 2083613"/>
                <a:gd name="connsiteX108" fmla="*/ 3230013 w 4190656"/>
                <a:gd name="connsiteY108" fmla="*/ 1437108 h 2083613"/>
                <a:gd name="connsiteX109" fmla="*/ 3230013 w 4190656"/>
                <a:gd name="connsiteY109" fmla="*/ 1502754 h 2083613"/>
                <a:gd name="connsiteX110" fmla="*/ 3328109 w 4190656"/>
                <a:gd name="connsiteY110" fmla="*/ 1502754 h 2083613"/>
                <a:gd name="connsiteX111" fmla="*/ 3328109 w 4190656"/>
                <a:gd name="connsiteY111" fmla="*/ 1437108 h 2083613"/>
                <a:gd name="connsiteX112" fmla="*/ 3051754 w 4190656"/>
                <a:gd name="connsiteY112" fmla="*/ 1437108 h 2083613"/>
                <a:gd name="connsiteX113" fmla="*/ 3051754 w 4190656"/>
                <a:gd name="connsiteY113" fmla="*/ 1502754 h 2083613"/>
                <a:gd name="connsiteX114" fmla="*/ 3149850 w 4190656"/>
                <a:gd name="connsiteY114" fmla="*/ 1502754 h 2083613"/>
                <a:gd name="connsiteX115" fmla="*/ 3149850 w 4190656"/>
                <a:gd name="connsiteY115" fmla="*/ 1437108 h 2083613"/>
                <a:gd name="connsiteX116" fmla="*/ 2868153 w 4190656"/>
                <a:gd name="connsiteY116" fmla="*/ 1437108 h 2083613"/>
                <a:gd name="connsiteX117" fmla="*/ 2868153 w 4190656"/>
                <a:gd name="connsiteY117" fmla="*/ 1502754 h 2083613"/>
                <a:gd name="connsiteX118" fmla="*/ 2966249 w 4190656"/>
                <a:gd name="connsiteY118" fmla="*/ 1502754 h 2083613"/>
                <a:gd name="connsiteX119" fmla="*/ 2966249 w 4190656"/>
                <a:gd name="connsiteY119" fmla="*/ 1437108 h 2083613"/>
                <a:gd name="connsiteX120" fmla="*/ 2684553 w 4190656"/>
                <a:gd name="connsiteY120" fmla="*/ 1437108 h 2083613"/>
                <a:gd name="connsiteX121" fmla="*/ 2684553 w 4190656"/>
                <a:gd name="connsiteY121" fmla="*/ 1502754 h 2083613"/>
                <a:gd name="connsiteX122" fmla="*/ 2782649 w 4190656"/>
                <a:gd name="connsiteY122" fmla="*/ 1502754 h 2083613"/>
                <a:gd name="connsiteX123" fmla="*/ 2782649 w 4190656"/>
                <a:gd name="connsiteY123" fmla="*/ 1437108 h 2083613"/>
                <a:gd name="connsiteX124" fmla="*/ 1818380 w 4190656"/>
                <a:gd name="connsiteY124" fmla="*/ 1377680 h 2083613"/>
                <a:gd name="connsiteX125" fmla="*/ 1818380 w 4190656"/>
                <a:gd name="connsiteY125" fmla="*/ 1450750 h 2083613"/>
                <a:gd name="connsiteX126" fmla="*/ 1916476 w 4190656"/>
                <a:gd name="connsiteY126" fmla="*/ 1450750 h 2083613"/>
                <a:gd name="connsiteX127" fmla="*/ 1916476 w 4190656"/>
                <a:gd name="connsiteY127" fmla="*/ 1377680 h 2083613"/>
                <a:gd name="connsiteX128" fmla="*/ 1634779 w 4190656"/>
                <a:gd name="connsiteY128" fmla="*/ 1377680 h 2083613"/>
                <a:gd name="connsiteX129" fmla="*/ 1634779 w 4190656"/>
                <a:gd name="connsiteY129" fmla="*/ 1450750 h 2083613"/>
                <a:gd name="connsiteX130" fmla="*/ 1732875 w 4190656"/>
                <a:gd name="connsiteY130" fmla="*/ 1450750 h 2083613"/>
                <a:gd name="connsiteX131" fmla="*/ 1732875 w 4190656"/>
                <a:gd name="connsiteY131" fmla="*/ 1377680 h 2083613"/>
                <a:gd name="connsiteX132" fmla="*/ 1451179 w 4190656"/>
                <a:gd name="connsiteY132" fmla="*/ 1377680 h 2083613"/>
                <a:gd name="connsiteX133" fmla="*/ 1451179 w 4190656"/>
                <a:gd name="connsiteY133" fmla="*/ 1450750 h 2083613"/>
                <a:gd name="connsiteX134" fmla="*/ 1549275 w 4190656"/>
                <a:gd name="connsiteY134" fmla="*/ 1450750 h 2083613"/>
                <a:gd name="connsiteX135" fmla="*/ 1549275 w 4190656"/>
                <a:gd name="connsiteY135" fmla="*/ 1377680 h 2083613"/>
                <a:gd name="connsiteX136" fmla="*/ 1818380 w 4190656"/>
                <a:gd name="connsiteY136" fmla="*/ 1226067 h 2083613"/>
                <a:gd name="connsiteX137" fmla="*/ 1818380 w 4190656"/>
                <a:gd name="connsiteY137" fmla="*/ 1299137 h 2083613"/>
                <a:gd name="connsiteX138" fmla="*/ 1916476 w 4190656"/>
                <a:gd name="connsiteY138" fmla="*/ 1299137 h 2083613"/>
                <a:gd name="connsiteX139" fmla="*/ 1916476 w 4190656"/>
                <a:gd name="connsiteY139" fmla="*/ 1226067 h 2083613"/>
                <a:gd name="connsiteX140" fmla="*/ 1634779 w 4190656"/>
                <a:gd name="connsiteY140" fmla="*/ 1226067 h 2083613"/>
                <a:gd name="connsiteX141" fmla="*/ 1634779 w 4190656"/>
                <a:gd name="connsiteY141" fmla="*/ 1299137 h 2083613"/>
                <a:gd name="connsiteX142" fmla="*/ 1732875 w 4190656"/>
                <a:gd name="connsiteY142" fmla="*/ 1299137 h 2083613"/>
                <a:gd name="connsiteX143" fmla="*/ 1732875 w 4190656"/>
                <a:gd name="connsiteY143" fmla="*/ 1226067 h 2083613"/>
                <a:gd name="connsiteX144" fmla="*/ 1451179 w 4190656"/>
                <a:gd name="connsiteY144" fmla="*/ 1226067 h 2083613"/>
                <a:gd name="connsiteX145" fmla="*/ 1451179 w 4190656"/>
                <a:gd name="connsiteY145" fmla="*/ 1299137 h 2083613"/>
                <a:gd name="connsiteX146" fmla="*/ 1549275 w 4190656"/>
                <a:gd name="connsiteY146" fmla="*/ 1299137 h 2083613"/>
                <a:gd name="connsiteX147" fmla="*/ 1549275 w 4190656"/>
                <a:gd name="connsiteY147" fmla="*/ 1226067 h 2083613"/>
                <a:gd name="connsiteX148" fmla="*/ 403424 w 4190656"/>
                <a:gd name="connsiteY148" fmla="*/ 1142989 h 2083613"/>
                <a:gd name="connsiteX149" fmla="*/ 348620 w 4190656"/>
                <a:gd name="connsiteY149" fmla="*/ 1197793 h 2083613"/>
                <a:gd name="connsiteX150" fmla="*/ 348620 w 4190656"/>
                <a:gd name="connsiteY150" fmla="*/ 2081959 h 2083613"/>
                <a:gd name="connsiteX151" fmla="*/ 458227 w 4190656"/>
                <a:gd name="connsiteY151" fmla="*/ 2081959 h 2083613"/>
                <a:gd name="connsiteX152" fmla="*/ 458228 w 4190656"/>
                <a:gd name="connsiteY152" fmla="*/ 1197793 h 2083613"/>
                <a:gd name="connsiteX153" fmla="*/ 403424 w 4190656"/>
                <a:gd name="connsiteY153" fmla="*/ 1142989 h 2083613"/>
                <a:gd name="connsiteX154" fmla="*/ 169200 w 4190656"/>
                <a:gd name="connsiteY154" fmla="*/ 1139285 h 2083613"/>
                <a:gd name="connsiteX155" fmla="*/ 114396 w 4190656"/>
                <a:gd name="connsiteY155" fmla="*/ 1194089 h 2083613"/>
                <a:gd name="connsiteX156" fmla="*/ 114396 w 4190656"/>
                <a:gd name="connsiteY156" fmla="*/ 2078255 h 2083613"/>
                <a:gd name="connsiteX157" fmla="*/ 224003 w 4190656"/>
                <a:gd name="connsiteY157" fmla="*/ 2078255 h 2083613"/>
                <a:gd name="connsiteX158" fmla="*/ 224004 w 4190656"/>
                <a:gd name="connsiteY158" fmla="*/ 1194089 h 2083613"/>
                <a:gd name="connsiteX159" fmla="*/ 169200 w 4190656"/>
                <a:gd name="connsiteY159" fmla="*/ 1139285 h 2083613"/>
                <a:gd name="connsiteX160" fmla="*/ 1818380 w 4190656"/>
                <a:gd name="connsiteY160" fmla="*/ 1074453 h 2083613"/>
                <a:gd name="connsiteX161" fmla="*/ 1818380 w 4190656"/>
                <a:gd name="connsiteY161" fmla="*/ 1147523 h 2083613"/>
                <a:gd name="connsiteX162" fmla="*/ 1916476 w 4190656"/>
                <a:gd name="connsiteY162" fmla="*/ 1147523 h 2083613"/>
                <a:gd name="connsiteX163" fmla="*/ 1916476 w 4190656"/>
                <a:gd name="connsiteY163" fmla="*/ 1074453 h 2083613"/>
                <a:gd name="connsiteX164" fmla="*/ 1634779 w 4190656"/>
                <a:gd name="connsiteY164" fmla="*/ 1074453 h 2083613"/>
                <a:gd name="connsiteX165" fmla="*/ 1634779 w 4190656"/>
                <a:gd name="connsiteY165" fmla="*/ 1147523 h 2083613"/>
                <a:gd name="connsiteX166" fmla="*/ 1732875 w 4190656"/>
                <a:gd name="connsiteY166" fmla="*/ 1147523 h 2083613"/>
                <a:gd name="connsiteX167" fmla="*/ 1732875 w 4190656"/>
                <a:gd name="connsiteY167" fmla="*/ 1074453 h 2083613"/>
                <a:gd name="connsiteX168" fmla="*/ 1451179 w 4190656"/>
                <a:gd name="connsiteY168" fmla="*/ 1074453 h 2083613"/>
                <a:gd name="connsiteX169" fmla="*/ 1451179 w 4190656"/>
                <a:gd name="connsiteY169" fmla="*/ 1147523 h 2083613"/>
                <a:gd name="connsiteX170" fmla="*/ 1549275 w 4190656"/>
                <a:gd name="connsiteY170" fmla="*/ 1147523 h 2083613"/>
                <a:gd name="connsiteX171" fmla="*/ 1549275 w 4190656"/>
                <a:gd name="connsiteY171" fmla="*/ 1074453 h 2083613"/>
                <a:gd name="connsiteX172" fmla="*/ 1254606 w 4190656"/>
                <a:gd name="connsiteY172" fmla="*/ 1074453 h 2083613"/>
                <a:gd name="connsiteX173" fmla="*/ 1254606 w 4190656"/>
                <a:gd name="connsiteY173" fmla="*/ 1147523 h 2083613"/>
                <a:gd name="connsiteX174" fmla="*/ 1352702 w 4190656"/>
                <a:gd name="connsiteY174" fmla="*/ 1147523 h 2083613"/>
                <a:gd name="connsiteX175" fmla="*/ 1352702 w 4190656"/>
                <a:gd name="connsiteY175" fmla="*/ 1074453 h 2083613"/>
                <a:gd name="connsiteX176" fmla="*/ 1071005 w 4190656"/>
                <a:gd name="connsiteY176" fmla="*/ 1074453 h 2083613"/>
                <a:gd name="connsiteX177" fmla="*/ 1071005 w 4190656"/>
                <a:gd name="connsiteY177" fmla="*/ 1147523 h 2083613"/>
                <a:gd name="connsiteX178" fmla="*/ 1169101 w 4190656"/>
                <a:gd name="connsiteY178" fmla="*/ 1147523 h 2083613"/>
                <a:gd name="connsiteX179" fmla="*/ 1169101 w 4190656"/>
                <a:gd name="connsiteY179" fmla="*/ 1074453 h 2083613"/>
                <a:gd name="connsiteX180" fmla="*/ 887405 w 4190656"/>
                <a:gd name="connsiteY180" fmla="*/ 1074453 h 2083613"/>
                <a:gd name="connsiteX181" fmla="*/ 887405 w 4190656"/>
                <a:gd name="connsiteY181" fmla="*/ 1147523 h 2083613"/>
                <a:gd name="connsiteX182" fmla="*/ 985501 w 4190656"/>
                <a:gd name="connsiteY182" fmla="*/ 1147523 h 2083613"/>
                <a:gd name="connsiteX183" fmla="*/ 985501 w 4190656"/>
                <a:gd name="connsiteY183" fmla="*/ 1074453 h 2083613"/>
                <a:gd name="connsiteX184" fmla="*/ 726849 w 4190656"/>
                <a:gd name="connsiteY184" fmla="*/ 1074453 h 2083613"/>
                <a:gd name="connsiteX185" fmla="*/ 726849 w 4190656"/>
                <a:gd name="connsiteY185" fmla="*/ 1147523 h 2083613"/>
                <a:gd name="connsiteX186" fmla="*/ 824945 w 4190656"/>
                <a:gd name="connsiteY186" fmla="*/ 1147523 h 2083613"/>
                <a:gd name="connsiteX187" fmla="*/ 824945 w 4190656"/>
                <a:gd name="connsiteY187" fmla="*/ 1074453 h 2083613"/>
                <a:gd name="connsiteX188" fmla="*/ 543248 w 4190656"/>
                <a:gd name="connsiteY188" fmla="*/ 1074453 h 2083613"/>
                <a:gd name="connsiteX189" fmla="*/ 543248 w 4190656"/>
                <a:gd name="connsiteY189" fmla="*/ 1147523 h 2083613"/>
                <a:gd name="connsiteX190" fmla="*/ 641344 w 4190656"/>
                <a:gd name="connsiteY190" fmla="*/ 1147523 h 2083613"/>
                <a:gd name="connsiteX191" fmla="*/ 641344 w 4190656"/>
                <a:gd name="connsiteY191" fmla="*/ 1074453 h 2083613"/>
                <a:gd name="connsiteX192" fmla="*/ 3065554 w 4190656"/>
                <a:gd name="connsiteY192" fmla="*/ 331011 h 2083613"/>
                <a:gd name="connsiteX193" fmla="*/ 3065554 w 4190656"/>
                <a:gd name="connsiteY193" fmla="*/ 465308 h 2083613"/>
                <a:gd name="connsiteX194" fmla="*/ 3086674 w 4190656"/>
                <a:gd name="connsiteY194" fmla="*/ 468502 h 2083613"/>
                <a:gd name="connsiteX195" fmla="*/ 3190451 w 4190656"/>
                <a:gd name="connsiteY195" fmla="*/ 562591 h 2083613"/>
                <a:gd name="connsiteX196" fmla="*/ 3200815 w 4190656"/>
                <a:gd name="connsiteY196" fmla="*/ 613926 h 2083613"/>
                <a:gd name="connsiteX197" fmla="*/ 3203518 w 4190656"/>
                <a:gd name="connsiteY197" fmla="*/ 613926 h 2083613"/>
                <a:gd name="connsiteX198" fmla="*/ 3203518 w 4190656"/>
                <a:gd name="connsiteY198" fmla="*/ 627317 h 2083613"/>
                <a:gd name="connsiteX199" fmla="*/ 3203519 w 4190656"/>
                <a:gd name="connsiteY199" fmla="*/ 627321 h 2083613"/>
                <a:gd name="connsiteX200" fmla="*/ 3203518 w 4190656"/>
                <a:gd name="connsiteY200" fmla="*/ 1063497 h 2083613"/>
                <a:gd name="connsiteX201" fmla="*/ 3310645 w 4190656"/>
                <a:gd name="connsiteY201" fmla="*/ 1063497 h 2083613"/>
                <a:gd name="connsiteX202" fmla="*/ 3310645 w 4190656"/>
                <a:gd name="connsiteY202" fmla="*/ 627216 h 2083613"/>
                <a:gd name="connsiteX203" fmla="*/ 3412211 w 4190656"/>
                <a:gd name="connsiteY203" fmla="*/ 473988 h 2083613"/>
                <a:gd name="connsiteX204" fmla="*/ 3465439 w 4190656"/>
                <a:gd name="connsiteY204" fmla="*/ 463242 h 2083613"/>
                <a:gd name="connsiteX205" fmla="*/ 3465439 w 4190656"/>
                <a:gd name="connsiteY205" fmla="*/ 331011 h 2083613"/>
                <a:gd name="connsiteX206" fmla="*/ 2812855 w 4190656"/>
                <a:gd name="connsiteY206" fmla="*/ 331011 h 2083613"/>
                <a:gd name="connsiteX207" fmla="*/ 2812855 w 4190656"/>
                <a:gd name="connsiteY207" fmla="*/ 1063497 h 2083613"/>
                <a:gd name="connsiteX208" fmla="*/ 2870927 w 4190656"/>
                <a:gd name="connsiteY208" fmla="*/ 1063497 h 2083613"/>
                <a:gd name="connsiteX209" fmla="*/ 2870927 w 4190656"/>
                <a:gd name="connsiteY209" fmla="*/ 627321 h 2083613"/>
                <a:gd name="connsiteX210" fmla="*/ 2972493 w 4190656"/>
                <a:gd name="connsiteY210" fmla="*/ 474094 h 2083613"/>
                <a:gd name="connsiteX211" fmla="*/ 3023955 w 4190656"/>
                <a:gd name="connsiteY211" fmla="*/ 463704 h 2083613"/>
                <a:gd name="connsiteX212" fmla="*/ 3023955 w 4190656"/>
                <a:gd name="connsiteY212" fmla="*/ 331011 h 2083613"/>
                <a:gd name="connsiteX213" fmla="*/ 2711332 w 4190656"/>
                <a:gd name="connsiteY213" fmla="*/ 0 h 2083613"/>
                <a:gd name="connsiteX214" fmla="*/ 2812855 w 4190656"/>
                <a:gd name="connsiteY214" fmla="*/ 0 h 2083613"/>
                <a:gd name="connsiteX215" fmla="*/ 2812855 w 4190656"/>
                <a:gd name="connsiteY215" fmla="*/ 1 h 2083613"/>
                <a:gd name="connsiteX216" fmla="*/ 2812855 w 4190656"/>
                <a:gd name="connsiteY216" fmla="*/ 150699 h 2083613"/>
                <a:gd name="connsiteX217" fmla="*/ 2812855 w 4190656"/>
                <a:gd name="connsiteY217" fmla="*/ 150703 h 2083613"/>
                <a:gd name="connsiteX218" fmla="*/ 2812855 w 4190656"/>
                <a:gd name="connsiteY218" fmla="*/ 185573 h 2083613"/>
                <a:gd name="connsiteX219" fmla="*/ 2812855 w 4190656"/>
                <a:gd name="connsiteY219" fmla="*/ 268612 h 2083613"/>
                <a:gd name="connsiteX220" fmla="*/ 3465439 w 4190656"/>
                <a:gd name="connsiteY220" fmla="*/ 268612 h 2083613"/>
                <a:gd name="connsiteX221" fmla="*/ 3465439 w 4190656"/>
                <a:gd name="connsiteY221" fmla="*/ 268180 h 2083613"/>
                <a:gd name="connsiteX222" fmla="*/ 3507038 w 4190656"/>
                <a:gd name="connsiteY222" fmla="*/ 268180 h 2083613"/>
                <a:gd name="connsiteX223" fmla="*/ 3507038 w 4190656"/>
                <a:gd name="connsiteY223" fmla="*/ 466997 h 2083613"/>
                <a:gd name="connsiteX224" fmla="*/ 3541671 w 4190656"/>
                <a:gd name="connsiteY224" fmla="*/ 473988 h 2083613"/>
                <a:gd name="connsiteX225" fmla="*/ 3635761 w 4190656"/>
                <a:gd name="connsiteY225" fmla="*/ 577765 h 2083613"/>
                <a:gd name="connsiteX226" fmla="*/ 3641212 w 4190656"/>
                <a:gd name="connsiteY226" fmla="*/ 613821 h 2083613"/>
                <a:gd name="connsiteX227" fmla="*/ 3643236 w 4190656"/>
                <a:gd name="connsiteY227" fmla="*/ 613821 h 2083613"/>
                <a:gd name="connsiteX228" fmla="*/ 3643236 w 4190656"/>
                <a:gd name="connsiteY228" fmla="*/ 627210 h 2083613"/>
                <a:gd name="connsiteX229" fmla="*/ 3643237 w 4190656"/>
                <a:gd name="connsiteY229" fmla="*/ 627216 h 2083613"/>
                <a:gd name="connsiteX230" fmla="*/ 3643236 w 4190656"/>
                <a:gd name="connsiteY230" fmla="*/ 1063497 h 2083613"/>
                <a:gd name="connsiteX231" fmla="*/ 4190656 w 4190656"/>
                <a:gd name="connsiteY231" fmla="*/ 1063497 h 2083613"/>
                <a:gd name="connsiteX232" fmla="*/ 4190656 w 4190656"/>
                <a:gd name="connsiteY232" fmla="*/ 1184656 h 2083613"/>
                <a:gd name="connsiteX233" fmla="*/ 4190656 w 4190656"/>
                <a:gd name="connsiteY233" fmla="*/ 1530190 h 2083613"/>
                <a:gd name="connsiteX234" fmla="*/ 4190656 w 4190656"/>
                <a:gd name="connsiteY234" fmla="*/ 2078653 h 2083613"/>
                <a:gd name="connsiteX235" fmla="*/ 4190656 w 4190656"/>
                <a:gd name="connsiteY235" fmla="*/ 2082019 h 2083613"/>
                <a:gd name="connsiteX236" fmla="*/ 2526770 w 4190656"/>
                <a:gd name="connsiteY236" fmla="*/ 2082019 h 2083613"/>
                <a:gd name="connsiteX237" fmla="*/ 2526681 w 4190656"/>
                <a:gd name="connsiteY237" fmla="*/ 2082019 h 2083613"/>
                <a:gd name="connsiteX238" fmla="*/ 2449297 w 4190656"/>
                <a:gd name="connsiteY238" fmla="*/ 2082019 h 2083613"/>
                <a:gd name="connsiteX239" fmla="*/ 2449297 w 4190656"/>
                <a:gd name="connsiteY239" fmla="*/ 1864776 h 2083613"/>
                <a:gd name="connsiteX240" fmla="*/ 2354647 w 4190656"/>
                <a:gd name="connsiteY240" fmla="*/ 1864776 h 2083613"/>
                <a:gd name="connsiteX241" fmla="*/ 2354647 w 4190656"/>
                <a:gd name="connsiteY241" fmla="*/ 2082019 h 2083613"/>
                <a:gd name="connsiteX242" fmla="*/ 2277173 w 4190656"/>
                <a:gd name="connsiteY242" fmla="*/ 2082019 h 2083613"/>
                <a:gd name="connsiteX243" fmla="*/ 2277173 w 4190656"/>
                <a:gd name="connsiteY243" fmla="*/ 2082018 h 2083613"/>
                <a:gd name="connsiteX244" fmla="*/ 2190902 w 4190656"/>
                <a:gd name="connsiteY244" fmla="*/ 2082018 h 2083613"/>
                <a:gd name="connsiteX245" fmla="*/ 2190902 w 4190656"/>
                <a:gd name="connsiteY245" fmla="*/ 1864776 h 2083613"/>
                <a:gd name="connsiteX246" fmla="*/ 2096252 w 4190656"/>
                <a:gd name="connsiteY246" fmla="*/ 1864776 h 2083613"/>
                <a:gd name="connsiteX247" fmla="*/ 2096252 w 4190656"/>
                <a:gd name="connsiteY247" fmla="*/ 2082018 h 2083613"/>
                <a:gd name="connsiteX248" fmla="*/ 2028518 w 4190656"/>
                <a:gd name="connsiteY248" fmla="*/ 2082018 h 2083613"/>
                <a:gd name="connsiteX249" fmla="*/ 2028518 w 4190656"/>
                <a:gd name="connsiteY249" fmla="*/ 2083613 h 2083613"/>
                <a:gd name="connsiteX250" fmla="*/ 0 w 4190656"/>
                <a:gd name="connsiteY250" fmla="*/ 2083613 h 2083613"/>
                <a:gd name="connsiteX251" fmla="*/ 0 w 4190656"/>
                <a:gd name="connsiteY251" fmla="*/ 954650 h 2083613"/>
                <a:gd name="connsiteX252" fmla="*/ 525663 w 4190656"/>
                <a:gd name="connsiteY252" fmla="*/ 643073 h 2083613"/>
                <a:gd name="connsiteX253" fmla="*/ 525663 w 4190656"/>
                <a:gd name="connsiteY253" fmla="*/ 940002 h 2083613"/>
                <a:gd name="connsiteX254" fmla="*/ 1026614 w 4190656"/>
                <a:gd name="connsiteY254" fmla="*/ 643073 h 2083613"/>
                <a:gd name="connsiteX255" fmla="*/ 1026614 w 4190656"/>
                <a:gd name="connsiteY255" fmla="*/ 940003 h 2083613"/>
                <a:gd name="connsiteX256" fmla="*/ 1527566 w 4190656"/>
                <a:gd name="connsiteY256" fmla="*/ 643073 h 2083613"/>
                <a:gd name="connsiteX257" fmla="*/ 1527566 w 4190656"/>
                <a:gd name="connsiteY257" fmla="*/ 940003 h 2083613"/>
                <a:gd name="connsiteX258" fmla="*/ 2028518 w 4190656"/>
                <a:gd name="connsiteY258" fmla="*/ 643073 h 2083613"/>
                <a:gd name="connsiteX259" fmla="*/ 2028518 w 4190656"/>
                <a:gd name="connsiteY259" fmla="*/ 954650 h 2083613"/>
                <a:gd name="connsiteX260" fmla="*/ 2028518 w 4190656"/>
                <a:gd name="connsiteY260" fmla="*/ 957207 h 2083613"/>
                <a:gd name="connsiteX261" fmla="*/ 2119418 w 4190656"/>
                <a:gd name="connsiteY261" fmla="*/ 957207 h 2083613"/>
                <a:gd name="connsiteX262" fmla="*/ 2119418 w 4190656"/>
                <a:gd name="connsiteY262" fmla="*/ 351653 h 2083613"/>
                <a:gd name="connsiteX263" fmla="*/ 2119417 w 4190656"/>
                <a:gd name="connsiteY263" fmla="*/ 351653 h 2083613"/>
                <a:gd name="connsiteX264" fmla="*/ 2119417 w 4190656"/>
                <a:gd name="connsiteY264" fmla="*/ 185571 h 2083613"/>
                <a:gd name="connsiteX265" fmla="*/ 2265014 w 4190656"/>
                <a:gd name="connsiteY265" fmla="*/ 185571 h 2083613"/>
                <a:gd name="connsiteX266" fmla="*/ 2410612 w 4190656"/>
                <a:gd name="connsiteY266" fmla="*/ 185571 h 2083613"/>
                <a:gd name="connsiteX267" fmla="*/ 2410613 w 4190656"/>
                <a:gd name="connsiteY267" fmla="*/ 185571 h 2083613"/>
                <a:gd name="connsiteX268" fmla="*/ 2410613 w 4190656"/>
                <a:gd name="connsiteY268" fmla="*/ 337527 h 2083613"/>
                <a:gd name="connsiteX269" fmla="*/ 2410614 w 4190656"/>
                <a:gd name="connsiteY269" fmla="*/ 337527 h 2083613"/>
                <a:gd name="connsiteX270" fmla="*/ 2410614 w 4190656"/>
                <a:gd name="connsiteY270" fmla="*/ 337530 h 2083613"/>
                <a:gd name="connsiteX271" fmla="*/ 2410614 w 4190656"/>
                <a:gd name="connsiteY271" fmla="*/ 955499 h 2083613"/>
                <a:gd name="connsiteX272" fmla="*/ 2526770 w 4190656"/>
                <a:gd name="connsiteY272" fmla="*/ 955499 h 2083613"/>
                <a:gd name="connsiteX273" fmla="*/ 2526770 w 4190656"/>
                <a:gd name="connsiteY273" fmla="*/ 956944 h 2083613"/>
                <a:gd name="connsiteX274" fmla="*/ 2526770 w 4190656"/>
                <a:gd name="connsiteY274" fmla="*/ 1063497 h 2083613"/>
                <a:gd name="connsiteX275" fmla="*/ 2619542 w 4190656"/>
                <a:gd name="connsiteY275" fmla="*/ 1063497 h 2083613"/>
                <a:gd name="connsiteX276" fmla="*/ 2619542 w 4190656"/>
                <a:gd name="connsiteY276" fmla="*/ 185573 h 2083613"/>
                <a:gd name="connsiteX277" fmla="*/ 2619542 w 4190656"/>
                <a:gd name="connsiteY277" fmla="*/ 150703 h 2083613"/>
                <a:gd name="connsiteX278" fmla="*/ 2619542 w 4190656"/>
                <a:gd name="connsiteY278" fmla="*/ 1 h 2083613"/>
                <a:gd name="connsiteX279" fmla="*/ 2711332 w 4190656"/>
                <a:gd name="connsiteY279" fmla="*/ 1 h 208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a16="http://schemas.microsoft.com/office/drawing/2014/main" id="{67508B9D-F0E5-4EB4-B724-0EC8E0BE671A}"/>
                </a:ext>
              </a:extLst>
            </p:cNvPr>
            <p:cNvSpPr/>
            <p:nvPr/>
          </p:nvSpPr>
          <p:spPr>
            <a:xfrm>
              <a:off x="6202506" y="1386078"/>
              <a:ext cx="1303698" cy="1355913"/>
            </a:xfrm>
            <a:custGeom>
              <a:avLst/>
              <a:gdLst>
                <a:gd name="connsiteX0" fmla="*/ 91855 w 1303698"/>
                <a:gd name="connsiteY0" fmla="*/ 1312553 h 1355913"/>
                <a:gd name="connsiteX1" fmla="*/ 91855 w 1303698"/>
                <a:gd name="connsiteY1" fmla="*/ 1330841 h 1355913"/>
                <a:gd name="connsiteX2" fmla="*/ 274735 w 1303698"/>
                <a:gd name="connsiteY2" fmla="*/ 1330841 h 1355913"/>
                <a:gd name="connsiteX3" fmla="*/ 274735 w 1303698"/>
                <a:gd name="connsiteY3" fmla="*/ 1312553 h 1355913"/>
                <a:gd name="connsiteX4" fmla="*/ 91855 w 1303698"/>
                <a:gd name="connsiteY4" fmla="*/ 1284733 h 1355913"/>
                <a:gd name="connsiteX5" fmla="*/ 91855 w 1303698"/>
                <a:gd name="connsiteY5" fmla="*/ 1303021 h 1355913"/>
                <a:gd name="connsiteX6" fmla="*/ 274735 w 1303698"/>
                <a:gd name="connsiteY6" fmla="*/ 1303021 h 1355913"/>
                <a:gd name="connsiteX7" fmla="*/ 274735 w 1303698"/>
                <a:gd name="connsiteY7" fmla="*/ 1284733 h 1355913"/>
                <a:gd name="connsiteX8" fmla="*/ 91855 w 1303698"/>
                <a:gd name="connsiteY8" fmla="*/ 1256914 h 1355913"/>
                <a:gd name="connsiteX9" fmla="*/ 91855 w 1303698"/>
                <a:gd name="connsiteY9" fmla="*/ 1275202 h 1355913"/>
                <a:gd name="connsiteX10" fmla="*/ 274735 w 1303698"/>
                <a:gd name="connsiteY10" fmla="*/ 1275202 h 1355913"/>
                <a:gd name="connsiteX11" fmla="*/ 274735 w 1303698"/>
                <a:gd name="connsiteY11" fmla="*/ 1256914 h 1355913"/>
                <a:gd name="connsiteX12" fmla="*/ 91855 w 1303698"/>
                <a:gd name="connsiteY12" fmla="*/ 1229095 h 1355913"/>
                <a:gd name="connsiteX13" fmla="*/ 91855 w 1303698"/>
                <a:gd name="connsiteY13" fmla="*/ 1247383 h 1355913"/>
                <a:gd name="connsiteX14" fmla="*/ 274735 w 1303698"/>
                <a:gd name="connsiteY14" fmla="*/ 1247383 h 1355913"/>
                <a:gd name="connsiteX15" fmla="*/ 274735 w 1303698"/>
                <a:gd name="connsiteY15" fmla="*/ 1229095 h 1355913"/>
                <a:gd name="connsiteX16" fmla="*/ 550507 w 1303698"/>
                <a:gd name="connsiteY16" fmla="*/ 1139433 h 1355913"/>
                <a:gd name="connsiteX17" fmla="*/ 550507 w 1303698"/>
                <a:gd name="connsiteY17" fmla="*/ 1176009 h 1355913"/>
                <a:gd name="connsiteX18" fmla="*/ 596469 w 1303698"/>
                <a:gd name="connsiteY18" fmla="*/ 1176009 h 1355913"/>
                <a:gd name="connsiteX19" fmla="*/ 596469 w 1303698"/>
                <a:gd name="connsiteY19" fmla="*/ 1139433 h 1355913"/>
                <a:gd name="connsiteX20" fmla="*/ 474065 w 1303698"/>
                <a:gd name="connsiteY20" fmla="*/ 1139433 h 1355913"/>
                <a:gd name="connsiteX21" fmla="*/ 474065 w 1303698"/>
                <a:gd name="connsiteY21" fmla="*/ 1176009 h 1355913"/>
                <a:gd name="connsiteX22" fmla="*/ 520027 w 1303698"/>
                <a:gd name="connsiteY22" fmla="*/ 1176009 h 1355913"/>
                <a:gd name="connsiteX23" fmla="*/ 520027 w 1303698"/>
                <a:gd name="connsiteY23" fmla="*/ 1139433 h 1355913"/>
                <a:gd name="connsiteX24" fmla="*/ 397623 w 1303698"/>
                <a:gd name="connsiteY24" fmla="*/ 1139433 h 1355913"/>
                <a:gd name="connsiteX25" fmla="*/ 397623 w 1303698"/>
                <a:gd name="connsiteY25" fmla="*/ 1176009 h 1355913"/>
                <a:gd name="connsiteX26" fmla="*/ 443585 w 1303698"/>
                <a:gd name="connsiteY26" fmla="*/ 1176009 h 1355913"/>
                <a:gd name="connsiteX27" fmla="*/ 443585 w 1303698"/>
                <a:gd name="connsiteY27" fmla="*/ 1139433 h 1355913"/>
                <a:gd name="connsiteX28" fmla="*/ 321181 w 1303698"/>
                <a:gd name="connsiteY28" fmla="*/ 1139433 h 1355913"/>
                <a:gd name="connsiteX29" fmla="*/ 321181 w 1303698"/>
                <a:gd name="connsiteY29" fmla="*/ 1176009 h 1355913"/>
                <a:gd name="connsiteX30" fmla="*/ 367143 w 1303698"/>
                <a:gd name="connsiteY30" fmla="*/ 1176009 h 1355913"/>
                <a:gd name="connsiteX31" fmla="*/ 367143 w 1303698"/>
                <a:gd name="connsiteY31" fmla="*/ 1139433 h 1355913"/>
                <a:gd name="connsiteX32" fmla="*/ 244739 w 1303698"/>
                <a:gd name="connsiteY32" fmla="*/ 1139433 h 1355913"/>
                <a:gd name="connsiteX33" fmla="*/ 244739 w 1303698"/>
                <a:gd name="connsiteY33" fmla="*/ 1176009 h 1355913"/>
                <a:gd name="connsiteX34" fmla="*/ 290701 w 1303698"/>
                <a:gd name="connsiteY34" fmla="*/ 1176009 h 1355913"/>
                <a:gd name="connsiteX35" fmla="*/ 290701 w 1303698"/>
                <a:gd name="connsiteY35" fmla="*/ 1139433 h 1355913"/>
                <a:gd name="connsiteX36" fmla="*/ 168297 w 1303698"/>
                <a:gd name="connsiteY36" fmla="*/ 1139433 h 1355913"/>
                <a:gd name="connsiteX37" fmla="*/ 168297 w 1303698"/>
                <a:gd name="connsiteY37" fmla="*/ 1176009 h 1355913"/>
                <a:gd name="connsiteX38" fmla="*/ 214259 w 1303698"/>
                <a:gd name="connsiteY38" fmla="*/ 1176009 h 1355913"/>
                <a:gd name="connsiteX39" fmla="*/ 214259 w 1303698"/>
                <a:gd name="connsiteY39" fmla="*/ 1139433 h 1355913"/>
                <a:gd name="connsiteX40" fmla="*/ 91855 w 1303698"/>
                <a:gd name="connsiteY40" fmla="*/ 1139433 h 1355913"/>
                <a:gd name="connsiteX41" fmla="*/ 91855 w 1303698"/>
                <a:gd name="connsiteY41" fmla="*/ 1176009 h 1355913"/>
                <a:gd name="connsiteX42" fmla="*/ 137817 w 1303698"/>
                <a:gd name="connsiteY42" fmla="*/ 1176009 h 1355913"/>
                <a:gd name="connsiteX43" fmla="*/ 137817 w 1303698"/>
                <a:gd name="connsiteY43" fmla="*/ 1139433 h 1355913"/>
                <a:gd name="connsiteX44" fmla="*/ 550507 w 1303698"/>
                <a:gd name="connsiteY44" fmla="*/ 1066462 h 1355913"/>
                <a:gd name="connsiteX45" fmla="*/ 550507 w 1303698"/>
                <a:gd name="connsiteY45" fmla="*/ 1103038 h 1355913"/>
                <a:gd name="connsiteX46" fmla="*/ 596469 w 1303698"/>
                <a:gd name="connsiteY46" fmla="*/ 1103038 h 1355913"/>
                <a:gd name="connsiteX47" fmla="*/ 596469 w 1303698"/>
                <a:gd name="connsiteY47" fmla="*/ 1066462 h 1355913"/>
                <a:gd name="connsiteX48" fmla="*/ 474065 w 1303698"/>
                <a:gd name="connsiteY48" fmla="*/ 1066462 h 1355913"/>
                <a:gd name="connsiteX49" fmla="*/ 474065 w 1303698"/>
                <a:gd name="connsiteY49" fmla="*/ 1103038 h 1355913"/>
                <a:gd name="connsiteX50" fmla="*/ 520027 w 1303698"/>
                <a:gd name="connsiteY50" fmla="*/ 1103038 h 1355913"/>
                <a:gd name="connsiteX51" fmla="*/ 520027 w 1303698"/>
                <a:gd name="connsiteY51" fmla="*/ 1066462 h 1355913"/>
                <a:gd name="connsiteX52" fmla="*/ 397623 w 1303698"/>
                <a:gd name="connsiteY52" fmla="*/ 1066462 h 1355913"/>
                <a:gd name="connsiteX53" fmla="*/ 397623 w 1303698"/>
                <a:gd name="connsiteY53" fmla="*/ 1103038 h 1355913"/>
                <a:gd name="connsiteX54" fmla="*/ 443585 w 1303698"/>
                <a:gd name="connsiteY54" fmla="*/ 1103038 h 1355913"/>
                <a:gd name="connsiteX55" fmla="*/ 443585 w 1303698"/>
                <a:gd name="connsiteY55" fmla="*/ 1066462 h 1355913"/>
                <a:gd name="connsiteX56" fmla="*/ 321181 w 1303698"/>
                <a:gd name="connsiteY56" fmla="*/ 1066462 h 1355913"/>
                <a:gd name="connsiteX57" fmla="*/ 321181 w 1303698"/>
                <a:gd name="connsiteY57" fmla="*/ 1103038 h 1355913"/>
                <a:gd name="connsiteX58" fmla="*/ 367143 w 1303698"/>
                <a:gd name="connsiteY58" fmla="*/ 1103038 h 1355913"/>
                <a:gd name="connsiteX59" fmla="*/ 367143 w 1303698"/>
                <a:gd name="connsiteY59" fmla="*/ 1066462 h 1355913"/>
                <a:gd name="connsiteX60" fmla="*/ 244739 w 1303698"/>
                <a:gd name="connsiteY60" fmla="*/ 1066462 h 1355913"/>
                <a:gd name="connsiteX61" fmla="*/ 244739 w 1303698"/>
                <a:gd name="connsiteY61" fmla="*/ 1103038 h 1355913"/>
                <a:gd name="connsiteX62" fmla="*/ 290701 w 1303698"/>
                <a:gd name="connsiteY62" fmla="*/ 1103038 h 1355913"/>
                <a:gd name="connsiteX63" fmla="*/ 290701 w 1303698"/>
                <a:gd name="connsiteY63" fmla="*/ 1066462 h 1355913"/>
                <a:gd name="connsiteX64" fmla="*/ 168297 w 1303698"/>
                <a:gd name="connsiteY64" fmla="*/ 1066462 h 1355913"/>
                <a:gd name="connsiteX65" fmla="*/ 168297 w 1303698"/>
                <a:gd name="connsiteY65" fmla="*/ 1103038 h 1355913"/>
                <a:gd name="connsiteX66" fmla="*/ 214259 w 1303698"/>
                <a:gd name="connsiteY66" fmla="*/ 1103038 h 1355913"/>
                <a:gd name="connsiteX67" fmla="*/ 214259 w 1303698"/>
                <a:gd name="connsiteY67" fmla="*/ 1066462 h 1355913"/>
                <a:gd name="connsiteX68" fmla="*/ 91855 w 1303698"/>
                <a:gd name="connsiteY68" fmla="*/ 1066462 h 1355913"/>
                <a:gd name="connsiteX69" fmla="*/ 91855 w 1303698"/>
                <a:gd name="connsiteY69" fmla="*/ 1103038 h 1355913"/>
                <a:gd name="connsiteX70" fmla="*/ 137817 w 1303698"/>
                <a:gd name="connsiteY70" fmla="*/ 1103038 h 1355913"/>
                <a:gd name="connsiteX71" fmla="*/ 137817 w 1303698"/>
                <a:gd name="connsiteY71" fmla="*/ 1066462 h 1355913"/>
                <a:gd name="connsiteX72" fmla="*/ 406719 w 1303698"/>
                <a:gd name="connsiteY72" fmla="*/ 768369 h 1355913"/>
                <a:gd name="connsiteX73" fmla="*/ 392429 w 1303698"/>
                <a:gd name="connsiteY73" fmla="*/ 781560 h 1355913"/>
                <a:gd name="connsiteX74" fmla="*/ 391879 w 1303698"/>
                <a:gd name="connsiteY74" fmla="*/ 942049 h 1355913"/>
                <a:gd name="connsiteX75" fmla="*/ 405620 w 1303698"/>
                <a:gd name="connsiteY75" fmla="*/ 956339 h 1355913"/>
                <a:gd name="connsiteX76" fmla="*/ 419360 w 1303698"/>
                <a:gd name="connsiteY76" fmla="*/ 942049 h 1355913"/>
                <a:gd name="connsiteX77" fmla="*/ 419360 w 1303698"/>
                <a:gd name="connsiteY77" fmla="*/ 863453 h 1355913"/>
                <a:gd name="connsiteX78" fmla="*/ 419360 w 1303698"/>
                <a:gd name="connsiteY78" fmla="*/ 782110 h 1355913"/>
                <a:gd name="connsiteX79" fmla="*/ 406719 w 1303698"/>
                <a:gd name="connsiteY79" fmla="*/ 768369 h 1355913"/>
                <a:gd name="connsiteX80" fmla="*/ 555116 w 1303698"/>
                <a:gd name="connsiteY80" fmla="*/ 723300 h 1355913"/>
                <a:gd name="connsiteX81" fmla="*/ 544674 w 1303698"/>
                <a:gd name="connsiteY81" fmla="*/ 734842 h 1355913"/>
                <a:gd name="connsiteX82" fmla="*/ 545223 w 1303698"/>
                <a:gd name="connsiteY82" fmla="*/ 944797 h 1355913"/>
                <a:gd name="connsiteX83" fmla="*/ 556765 w 1303698"/>
                <a:gd name="connsiteY83" fmla="*/ 956339 h 1355913"/>
                <a:gd name="connsiteX84" fmla="*/ 600185 w 1303698"/>
                <a:gd name="connsiteY84" fmla="*/ 956339 h 1355913"/>
                <a:gd name="connsiteX85" fmla="*/ 615025 w 1303698"/>
                <a:gd name="connsiteY85" fmla="*/ 941499 h 1355913"/>
                <a:gd name="connsiteX86" fmla="*/ 615025 w 1303698"/>
                <a:gd name="connsiteY86" fmla="*/ 866751 h 1355913"/>
                <a:gd name="connsiteX87" fmla="*/ 621071 w 1303698"/>
                <a:gd name="connsiteY87" fmla="*/ 853010 h 1355913"/>
                <a:gd name="connsiteX88" fmla="*/ 637559 w 1303698"/>
                <a:gd name="connsiteY88" fmla="*/ 827728 h 1355913"/>
                <a:gd name="connsiteX89" fmla="*/ 625468 w 1303698"/>
                <a:gd name="connsiteY89" fmla="*/ 816735 h 1355913"/>
                <a:gd name="connsiteX90" fmla="*/ 585895 w 1303698"/>
                <a:gd name="connsiteY90" fmla="*/ 816735 h 1355913"/>
                <a:gd name="connsiteX91" fmla="*/ 567208 w 1303698"/>
                <a:gd name="connsiteY91" fmla="*/ 798598 h 1355913"/>
                <a:gd name="connsiteX92" fmla="*/ 567208 w 1303698"/>
                <a:gd name="connsiteY92" fmla="*/ 767819 h 1355913"/>
                <a:gd name="connsiteX93" fmla="*/ 566659 w 1303698"/>
                <a:gd name="connsiteY93" fmla="*/ 767819 h 1355913"/>
                <a:gd name="connsiteX94" fmla="*/ 566659 w 1303698"/>
                <a:gd name="connsiteY94" fmla="*/ 735392 h 1355913"/>
                <a:gd name="connsiteX95" fmla="*/ 555116 w 1303698"/>
                <a:gd name="connsiteY95" fmla="*/ 723300 h 1355913"/>
                <a:gd name="connsiteX96" fmla="*/ 509498 w 1303698"/>
                <a:gd name="connsiteY96" fmla="*/ 565559 h 1355913"/>
                <a:gd name="connsiteX97" fmla="*/ 495208 w 1303698"/>
                <a:gd name="connsiteY97" fmla="*/ 572704 h 1355913"/>
                <a:gd name="connsiteX98" fmla="*/ 502353 w 1303698"/>
                <a:gd name="connsiteY98" fmla="*/ 601284 h 1355913"/>
                <a:gd name="connsiteX99" fmla="*/ 545223 w 1303698"/>
                <a:gd name="connsiteY99" fmla="*/ 674384 h 1355913"/>
                <a:gd name="connsiteX100" fmla="*/ 571605 w 1303698"/>
                <a:gd name="connsiteY100" fmla="*/ 702964 h 1355913"/>
                <a:gd name="connsiteX101" fmla="*/ 578750 w 1303698"/>
                <a:gd name="connsiteY101" fmla="*/ 703514 h 1355913"/>
                <a:gd name="connsiteX102" fmla="*/ 588643 w 1303698"/>
                <a:gd name="connsiteY102" fmla="*/ 715056 h 1355913"/>
                <a:gd name="connsiteX103" fmla="*/ 588093 w 1303698"/>
                <a:gd name="connsiteY103" fmla="*/ 767270 h 1355913"/>
                <a:gd name="connsiteX104" fmla="*/ 613376 w 1303698"/>
                <a:gd name="connsiteY104" fmla="*/ 794751 h 1355913"/>
                <a:gd name="connsiteX105" fmla="*/ 617773 w 1303698"/>
                <a:gd name="connsiteY105" fmla="*/ 795300 h 1355913"/>
                <a:gd name="connsiteX106" fmla="*/ 637559 w 1303698"/>
                <a:gd name="connsiteY106" fmla="*/ 783758 h 1355913"/>
                <a:gd name="connsiteX107" fmla="*/ 620521 w 1303698"/>
                <a:gd name="connsiteY107" fmla="*/ 754629 h 1355913"/>
                <a:gd name="connsiteX108" fmla="*/ 597987 w 1303698"/>
                <a:gd name="connsiteY108" fmla="*/ 731545 h 1355913"/>
                <a:gd name="connsiteX109" fmla="*/ 597987 w 1303698"/>
                <a:gd name="connsiteY109" fmla="*/ 656796 h 1355913"/>
                <a:gd name="connsiteX110" fmla="*/ 597437 w 1303698"/>
                <a:gd name="connsiteY110" fmla="*/ 656796 h 1355913"/>
                <a:gd name="connsiteX111" fmla="*/ 597437 w 1303698"/>
                <a:gd name="connsiteY111" fmla="*/ 580949 h 1355913"/>
                <a:gd name="connsiteX112" fmla="*/ 582597 w 1303698"/>
                <a:gd name="connsiteY112" fmla="*/ 565559 h 1355913"/>
                <a:gd name="connsiteX113" fmla="*/ 509498 w 1303698"/>
                <a:gd name="connsiteY113" fmla="*/ 565559 h 1355913"/>
                <a:gd name="connsiteX114" fmla="*/ 1099240 w 1303698"/>
                <a:gd name="connsiteY114" fmla="*/ 0 h 1355913"/>
                <a:gd name="connsiteX115" fmla="*/ 1179484 w 1303698"/>
                <a:gd name="connsiteY115" fmla="*/ 0 h 1355913"/>
                <a:gd name="connsiteX116" fmla="*/ 1216309 w 1303698"/>
                <a:gd name="connsiteY116" fmla="*/ 756827 h 1355913"/>
                <a:gd name="connsiteX117" fmla="*/ 1303698 w 1303698"/>
                <a:gd name="connsiteY117" fmla="*/ 758476 h 1355913"/>
                <a:gd name="connsiteX118" fmla="*/ 1301500 w 1303698"/>
                <a:gd name="connsiteY118" fmla="*/ 1355913 h 1355913"/>
                <a:gd name="connsiteX119" fmla="*/ 0 w 1303698"/>
                <a:gd name="connsiteY119" fmla="*/ 1355913 h 1355913"/>
                <a:gd name="connsiteX120" fmla="*/ 2199 w 1303698"/>
                <a:gd name="connsiteY120" fmla="*/ 951942 h 1355913"/>
                <a:gd name="connsiteX121" fmla="*/ 149497 w 1303698"/>
                <a:gd name="connsiteY121" fmla="*/ 867850 h 1355913"/>
                <a:gd name="connsiteX122" fmla="*/ 190719 w 1303698"/>
                <a:gd name="connsiteY122" fmla="*/ 943698 h 1355913"/>
                <a:gd name="connsiteX123" fmla="*/ 325925 w 1303698"/>
                <a:gd name="connsiteY123" fmla="*/ 867300 h 1355913"/>
                <a:gd name="connsiteX124" fmla="*/ 364398 w 1303698"/>
                <a:gd name="connsiteY124" fmla="*/ 938751 h 1355913"/>
                <a:gd name="connsiteX125" fmla="*/ 366047 w 1303698"/>
                <a:gd name="connsiteY125" fmla="*/ 767270 h 1355913"/>
                <a:gd name="connsiteX126" fmla="*/ 391879 w 1303698"/>
                <a:gd name="connsiteY126" fmla="*/ 741987 h 1355913"/>
                <a:gd name="connsiteX127" fmla="*/ 419910 w 1303698"/>
                <a:gd name="connsiteY127" fmla="*/ 714506 h 1355913"/>
                <a:gd name="connsiteX128" fmla="*/ 419910 w 1303698"/>
                <a:gd name="connsiteY128" fmla="*/ 661193 h 1355913"/>
                <a:gd name="connsiteX129" fmla="*/ 454536 w 1303698"/>
                <a:gd name="connsiteY129" fmla="*/ 606231 h 1355913"/>
                <a:gd name="connsiteX130" fmla="*/ 467727 w 1303698"/>
                <a:gd name="connsiteY130" fmla="*/ 584796 h 1355913"/>
                <a:gd name="connsiteX131" fmla="*/ 467177 w 1303698"/>
                <a:gd name="connsiteY131" fmla="*/ 555116 h 1355913"/>
                <a:gd name="connsiteX132" fmla="*/ 482017 w 1303698"/>
                <a:gd name="connsiteY132" fmla="*/ 539178 h 1355913"/>
                <a:gd name="connsiteX133" fmla="*/ 607330 w 1303698"/>
                <a:gd name="connsiteY133" fmla="*/ 539178 h 1355913"/>
                <a:gd name="connsiteX134" fmla="*/ 624368 w 1303698"/>
                <a:gd name="connsiteY134" fmla="*/ 558414 h 1355913"/>
                <a:gd name="connsiteX135" fmla="*/ 624368 w 1303698"/>
                <a:gd name="connsiteY135" fmla="*/ 673834 h 1355913"/>
                <a:gd name="connsiteX136" fmla="*/ 626017 w 1303698"/>
                <a:gd name="connsiteY136" fmla="*/ 717254 h 1355913"/>
                <a:gd name="connsiteX137" fmla="*/ 632063 w 1303698"/>
                <a:gd name="connsiteY137" fmla="*/ 726598 h 1355913"/>
                <a:gd name="connsiteX138" fmla="*/ 637010 w 1303698"/>
                <a:gd name="connsiteY138" fmla="*/ 717804 h 1355913"/>
                <a:gd name="connsiteX139" fmla="*/ 637010 w 1303698"/>
                <a:gd name="connsiteY139" fmla="*/ 690873 h 1355913"/>
                <a:gd name="connsiteX140" fmla="*/ 653498 w 1303698"/>
                <a:gd name="connsiteY140" fmla="*/ 674384 h 1355913"/>
                <a:gd name="connsiteX141" fmla="*/ 671086 w 1303698"/>
                <a:gd name="connsiteY141" fmla="*/ 658445 h 1355913"/>
                <a:gd name="connsiteX142" fmla="*/ 695819 w 1303698"/>
                <a:gd name="connsiteY142" fmla="*/ 611727 h 1355913"/>
                <a:gd name="connsiteX143" fmla="*/ 715056 w 1303698"/>
                <a:gd name="connsiteY143" fmla="*/ 594140 h 1355913"/>
                <a:gd name="connsiteX144" fmla="*/ 753529 w 1303698"/>
                <a:gd name="connsiteY144" fmla="*/ 597987 h 1355913"/>
                <a:gd name="connsiteX145" fmla="*/ 762323 w 1303698"/>
                <a:gd name="connsiteY145" fmla="*/ 606231 h 1355913"/>
                <a:gd name="connsiteX146" fmla="*/ 795850 w 1303698"/>
                <a:gd name="connsiteY146" fmla="*/ 665590 h 1355913"/>
                <a:gd name="connsiteX147" fmla="*/ 795850 w 1303698"/>
                <a:gd name="connsiteY147" fmla="*/ 765071 h 1355913"/>
                <a:gd name="connsiteX148" fmla="*/ 862903 w 1303698"/>
                <a:gd name="connsiteY148" fmla="*/ 761773 h 1355913"/>
                <a:gd name="connsiteX149" fmla="*/ 898079 w 1303698"/>
                <a:gd name="connsiteY149" fmla="*/ 155543 h 1355913"/>
                <a:gd name="connsiteX150" fmla="*/ 979973 w 1303698"/>
                <a:gd name="connsiteY150" fmla="*/ 155543 h 1355913"/>
                <a:gd name="connsiteX151" fmla="*/ 1016797 w 1303698"/>
                <a:gd name="connsiteY151" fmla="*/ 759026 h 1355913"/>
                <a:gd name="connsiteX152" fmla="*/ 1063515 w 1303698"/>
                <a:gd name="connsiteY152" fmla="*/ 757376 h 135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chemeClr val="accent2"/>
            </a:solidFill>
            <a:ln w="9525" cap="flat">
              <a:noFill/>
              <a:prstDash val="solid"/>
              <a:miter/>
            </a:ln>
          </p:spPr>
          <p:txBody>
            <a:bodyPr wrap="square" rtlCol="0" anchor="ctr">
              <a:noAutofit/>
            </a:bodyPr>
            <a:lstStyle/>
            <a:p>
              <a:endParaRPr lang="en-US"/>
            </a:p>
          </p:txBody>
        </p:sp>
      </p:grpSp>
      <p:sp>
        <p:nvSpPr>
          <p:cNvPr id="9" name="TextBox 8">
            <a:extLst>
              <a:ext uri="{FF2B5EF4-FFF2-40B4-BE49-F238E27FC236}">
                <a16:creationId xmlns:a16="http://schemas.microsoft.com/office/drawing/2014/main" id="{C32397BB-0566-4855-B214-A90EDA930881}"/>
              </a:ext>
            </a:extLst>
          </p:cNvPr>
          <p:cNvSpPr txBox="1"/>
          <p:nvPr/>
        </p:nvSpPr>
        <p:spPr>
          <a:xfrm>
            <a:off x="7087209" y="2098350"/>
            <a:ext cx="653823" cy="555410"/>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accent6"/>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10" name="Group 9">
            <a:extLst>
              <a:ext uri="{FF2B5EF4-FFF2-40B4-BE49-F238E27FC236}">
                <a16:creationId xmlns:a16="http://schemas.microsoft.com/office/drawing/2014/main" id="{16E19D0E-9B4A-4456-A49F-EF8E2ACEAD93}"/>
              </a:ext>
            </a:extLst>
          </p:cNvPr>
          <p:cNvGrpSpPr/>
          <p:nvPr/>
        </p:nvGrpSpPr>
        <p:grpSpPr>
          <a:xfrm>
            <a:off x="7805082" y="2098350"/>
            <a:ext cx="556482" cy="555410"/>
            <a:chOff x="7167947" y="1624190"/>
            <a:chExt cx="2677920" cy="2672764"/>
          </a:xfrm>
          <a:solidFill>
            <a:schemeClr val="accent6"/>
          </a:solidFill>
        </p:grpSpPr>
        <p:sp>
          <p:nvSpPr>
            <p:cNvPr id="11" name="Freeform: Shape 10">
              <a:extLst>
                <a:ext uri="{FF2B5EF4-FFF2-40B4-BE49-F238E27FC236}">
                  <a16:creationId xmlns:a16="http://schemas.microsoft.com/office/drawing/2014/main"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sp>
        <p:nvSpPr>
          <p:cNvPr id="13" name="TextBox 12">
            <a:extLst>
              <a:ext uri="{FF2B5EF4-FFF2-40B4-BE49-F238E27FC236}">
                <a16:creationId xmlns:a16="http://schemas.microsoft.com/office/drawing/2014/main" id="{47E9F9A3-41FF-4E8D-BC50-55362F20C346}"/>
              </a:ext>
            </a:extLst>
          </p:cNvPr>
          <p:cNvSpPr txBox="1"/>
          <p:nvPr/>
        </p:nvSpPr>
        <p:spPr>
          <a:xfrm>
            <a:off x="3934530" y="3377289"/>
            <a:ext cx="4331369" cy="995209"/>
          </a:xfrm>
          <a:prstGeom prst="rect">
            <a:avLst/>
          </a:prstGeom>
          <a:noFill/>
        </p:spPr>
        <p:txBody>
          <a:bodyPr wrap="square" rtlCol="0" anchor="ctr">
            <a:spAutoFit/>
          </a:bodyPr>
          <a:lstStyle/>
          <a:p>
            <a:pPr algn="ctr"/>
            <a:r>
              <a:rPr lang="en-US" altLang="ko-KR" sz="5867" dirty="0">
                <a:solidFill>
                  <a:schemeClr val="bg1"/>
                </a:solidFill>
                <a:cs typeface="Arial" pitchFamily="34" charset="0"/>
              </a:rPr>
              <a:t>Thank You</a:t>
            </a:r>
            <a:endParaRPr lang="ko-KR" altLang="en-US" sz="5867" dirty="0">
              <a:solidFill>
                <a:schemeClr val="bg1"/>
              </a:solidFill>
              <a:cs typeface="Arial" pitchFamily="34" charset="0"/>
            </a:endParaRPr>
          </a:p>
        </p:txBody>
      </p:sp>
      <p:sp>
        <p:nvSpPr>
          <p:cNvPr id="2" name="ZoneTexte 1">
            <a:extLst>
              <a:ext uri="{FF2B5EF4-FFF2-40B4-BE49-F238E27FC236}">
                <a16:creationId xmlns:a16="http://schemas.microsoft.com/office/drawing/2014/main" id="{4F893244-308A-271F-5399-DE62E30CC0EF}"/>
              </a:ext>
            </a:extLst>
          </p:cNvPr>
          <p:cNvSpPr txBox="1"/>
          <p:nvPr/>
        </p:nvSpPr>
        <p:spPr>
          <a:xfrm>
            <a:off x="3204806" y="2633368"/>
            <a:ext cx="5726761" cy="707886"/>
          </a:xfrm>
          <a:prstGeom prst="rect">
            <a:avLst/>
          </a:prstGeom>
          <a:noFill/>
        </p:spPr>
        <p:txBody>
          <a:bodyPr wrap="none" rtlCol="0">
            <a:spAutoFit/>
          </a:bodyPr>
          <a:lstStyle/>
          <a:p>
            <a:r>
              <a:rPr lang="en-US" sz="4000" b="1" dirty="0">
                <a:solidFill>
                  <a:schemeClr val="bg1"/>
                </a:solidFill>
                <a:latin typeface="Bodoni MT" panose="02070603080606020203" pitchFamily="18" charset="0"/>
              </a:rPr>
              <a:t>A TAXI FOR EVERYONE</a:t>
            </a:r>
          </a:p>
        </p:txBody>
      </p:sp>
    </p:spTree>
    <p:extLst>
      <p:ext uri="{BB962C8B-B14F-4D97-AF65-F5344CB8AC3E}">
        <p14:creationId xmlns:p14="http://schemas.microsoft.com/office/powerpoint/2010/main" val="74814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80">
                                          <p:stCondLst>
                                            <p:cond delay="0"/>
                                          </p:stCondLst>
                                        </p:cTn>
                                        <p:tgtEl>
                                          <p:spTgt spid="9"/>
                                        </p:tgtEl>
                                      </p:cBhvr>
                                    </p:animEffect>
                                    <p:anim calcmode="lin" valueType="num">
                                      <p:cBhvr>
                                        <p:cTn id="4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5" dur="26">
                                          <p:stCondLst>
                                            <p:cond delay="650"/>
                                          </p:stCondLst>
                                        </p:cTn>
                                        <p:tgtEl>
                                          <p:spTgt spid="9"/>
                                        </p:tgtEl>
                                      </p:cBhvr>
                                      <p:to x="100000" y="60000"/>
                                    </p:animScale>
                                    <p:animScale>
                                      <p:cBhvr>
                                        <p:cTn id="46" dur="166" decel="50000">
                                          <p:stCondLst>
                                            <p:cond delay="676"/>
                                          </p:stCondLst>
                                        </p:cTn>
                                        <p:tgtEl>
                                          <p:spTgt spid="9"/>
                                        </p:tgtEl>
                                      </p:cBhvr>
                                      <p:to x="100000" y="100000"/>
                                    </p:animScale>
                                    <p:animScale>
                                      <p:cBhvr>
                                        <p:cTn id="47" dur="26">
                                          <p:stCondLst>
                                            <p:cond delay="1312"/>
                                          </p:stCondLst>
                                        </p:cTn>
                                        <p:tgtEl>
                                          <p:spTgt spid="9"/>
                                        </p:tgtEl>
                                      </p:cBhvr>
                                      <p:to x="100000" y="80000"/>
                                    </p:animScale>
                                    <p:animScale>
                                      <p:cBhvr>
                                        <p:cTn id="48" dur="166" decel="50000">
                                          <p:stCondLst>
                                            <p:cond delay="1338"/>
                                          </p:stCondLst>
                                        </p:cTn>
                                        <p:tgtEl>
                                          <p:spTgt spid="9"/>
                                        </p:tgtEl>
                                      </p:cBhvr>
                                      <p:to x="100000" y="100000"/>
                                    </p:animScale>
                                    <p:animScale>
                                      <p:cBhvr>
                                        <p:cTn id="49" dur="26">
                                          <p:stCondLst>
                                            <p:cond delay="1642"/>
                                          </p:stCondLst>
                                        </p:cTn>
                                        <p:tgtEl>
                                          <p:spTgt spid="9"/>
                                        </p:tgtEl>
                                      </p:cBhvr>
                                      <p:to x="100000" y="90000"/>
                                    </p:animScale>
                                    <p:animScale>
                                      <p:cBhvr>
                                        <p:cTn id="50" dur="166" decel="50000">
                                          <p:stCondLst>
                                            <p:cond delay="1668"/>
                                          </p:stCondLst>
                                        </p:cTn>
                                        <p:tgtEl>
                                          <p:spTgt spid="9"/>
                                        </p:tgtEl>
                                      </p:cBhvr>
                                      <p:to x="100000" y="100000"/>
                                    </p:animScale>
                                    <p:animScale>
                                      <p:cBhvr>
                                        <p:cTn id="51" dur="26">
                                          <p:stCondLst>
                                            <p:cond delay="1808"/>
                                          </p:stCondLst>
                                        </p:cTn>
                                        <p:tgtEl>
                                          <p:spTgt spid="9"/>
                                        </p:tgtEl>
                                      </p:cBhvr>
                                      <p:to x="100000" y="95000"/>
                                    </p:animScale>
                                    <p:animScale>
                                      <p:cBhvr>
                                        <p:cTn id="52" dur="166" decel="50000">
                                          <p:stCondLst>
                                            <p:cond delay="1834"/>
                                          </p:stCondLst>
                                        </p:cTn>
                                        <p:tgtEl>
                                          <p:spTgt spid="9"/>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down)">
                                      <p:cBhvr>
                                        <p:cTn id="55" dur="580">
                                          <p:stCondLst>
                                            <p:cond delay="0"/>
                                          </p:stCondLst>
                                        </p:cTn>
                                        <p:tgtEl>
                                          <p:spTgt spid="10"/>
                                        </p:tgtEl>
                                      </p:cBhvr>
                                    </p:animEffect>
                                    <p:anim calcmode="lin" valueType="num">
                                      <p:cBhvr>
                                        <p:cTn id="5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1" dur="26">
                                          <p:stCondLst>
                                            <p:cond delay="650"/>
                                          </p:stCondLst>
                                        </p:cTn>
                                        <p:tgtEl>
                                          <p:spTgt spid="10"/>
                                        </p:tgtEl>
                                      </p:cBhvr>
                                      <p:to x="100000" y="60000"/>
                                    </p:animScale>
                                    <p:animScale>
                                      <p:cBhvr>
                                        <p:cTn id="62" dur="166" decel="50000">
                                          <p:stCondLst>
                                            <p:cond delay="676"/>
                                          </p:stCondLst>
                                        </p:cTn>
                                        <p:tgtEl>
                                          <p:spTgt spid="10"/>
                                        </p:tgtEl>
                                      </p:cBhvr>
                                      <p:to x="100000" y="100000"/>
                                    </p:animScale>
                                    <p:animScale>
                                      <p:cBhvr>
                                        <p:cTn id="63" dur="26">
                                          <p:stCondLst>
                                            <p:cond delay="1312"/>
                                          </p:stCondLst>
                                        </p:cTn>
                                        <p:tgtEl>
                                          <p:spTgt spid="10"/>
                                        </p:tgtEl>
                                      </p:cBhvr>
                                      <p:to x="100000" y="80000"/>
                                    </p:animScale>
                                    <p:animScale>
                                      <p:cBhvr>
                                        <p:cTn id="64" dur="166" decel="50000">
                                          <p:stCondLst>
                                            <p:cond delay="1338"/>
                                          </p:stCondLst>
                                        </p:cTn>
                                        <p:tgtEl>
                                          <p:spTgt spid="10"/>
                                        </p:tgtEl>
                                      </p:cBhvr>
                                      <p:to x="100000" y="100000"/>
                                    </p:animScale>
                                    <p:animScale>
                                      <p:cBhvr>
                                        <p:cTn id="65" dur="26">
                                          <p:stCondLst>
                                            <p:cond delay="1642"/>
                                          </p:stCondLst>
                                        </p:cTn>
                                        <p:tgtEl>
                                          <p:spTgt spid="10"/>
                                        </p:tgtEl>
                                      </p:cBhvr>
                                      <p:to x="100000" y="90000"/>
                                    </p:animScale>
                                    <p:animScale>
                                      <p:cBhvr>
                                        <p:cTn id="66" dur="166" decel="50000">
                                          <p:stCondLst>
                                            <p:cond delay="1668"/>
                                          </p:stCondLst>
                                        </p:cTn>
                                        <p:tgtEl>
                                          <p:spTgt spid="10"/>
                                        </p:tgtEl>
                                      </p:cBhvr>
                                      <p:to x="100000" y="100000"/>
                                    </p:animScale>
                                    <p:animScale>
                                      <p:cBhvr>
                                        <p:cTn id="67" dur="26">
                                          <p:stCondLst>
                                            <p:cond delay="1808"/>
                                          </p:stCondLst>
                                        </p:cTn>
                                        <p:tgtEl>
                                          <p:spTgt spid="10"/>
                                        </p:tgtEl>
                                      </p:cBhvr>
                                      <p:to x="100000" y="95000"/>
                                    </p:animScale>
                                    <p:animScale>
                                      <p:cBhvr>
                                        <p:cTn id="68" dur="166" decel="50000">
                                          <p:stCondLst>
                                            <p:cond delay="1834"/>
                                          </p:stCondLst>
                                        </p:cTn>
                                        <p:tgtEl>
                                          <p:spTgt spid="10"/>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wipe(down)">
                                      <p:cBhvr>
                                        <p:cTn id="71" dur="580">
                                          <p:stCondLst>
                                            <p:cond delay="0"/>
                                          </p:stCondLst>
                                        </p:cTn>
                                        <p:tgtEl>
                                          <p:spTgt spid="13"/>
                                        </p:tgtEl>
                                      </p:cBhvr>
                                    </p:animEffect>
                                    <p:anim calcmode="lin" valueType="num">
                                      <p:cBhvr>
                                        <p:cTn id="72"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77" dur="26">
                                          <p:stCondLst>
                                            <p:cond delay="650"/>
                                          </p:stCondLst>
                                        </p:cTn>
                                        <p:tgtEl>
                                          <p:spTgt spid="13"/>
                                        </p:tgtEl>
                                      </p:cBhvr>
                                      <p:to x="100000" y="60000"/>
                                    </p:animScale>
                                    <p:animScale>
                                      <p:cBhvr>
                                        <p:cTn id="78" dur="166" decel="50000">
                                          <p:stCondLst>
                                            <p:cond delay="676"/>
                                          </p:stCondLst>
                                        </p:cTn>
                                        <p:tgtEl>
                                          <p:spTgt spid="13"/>
                                        </p:tgtEl>
                                      </p:cBhvr>
                                      <p:to x="100000" y="100000"/>
                                    </p:animScale>
                                    <p:animScale>
                                      <p:cBhvr>
                                        <p:cTn id="79" dur="26">
                                          <p:stCondLst>
                                            <p:cond delay="1312"/>
                                          </p:stCondLst>
                                        </p:cTn>
                                        <p:tgtEl>
                                          <p:spTgt spid="13"/>
                                        </p:tgtEl>
                                      </p:cBhvr>
                                      <p:to x="100000" y="80000"/>
                                    </p:animScale>
                                    <p:animScale>
                                      <p:cBhvr>
                                        <p:cTn id="80" dur="166" decel="50000">
                                          <p:stCondLst>
                                            <p:cond delay="1338"/>
                                          </p:stCondLst>
                                        </p:cTn>
                                        <p:tgtEl>
                                          <p:spTgt spid="13"/>
                                        </p:tgtEl>
                                      </p:cBhvr>
                                      <p:to x="100000" y="100000"/>
                                    </p:animScale>
                                    <p:animScale>
                                      <p:cBhvr>
                                        <p:cTn id="81" dur="26">
                                          <p:stCondLst>
                                            <p:cond delay="1642"/>
                                          </p:stCondLst>
                                        </p:cTn>
                                        <p:tgtEl>
                                          <p:spTgt spid="13"/>
                                        </p:tgtEl>
                                      </p:cBhvr>
                                      <p:to x="100000" y="90000"/>
                                    </p:animScale>
                                    <p:animScale>
                                      <p:cBhvr>
                                        <p:cTn id="82" dur="166" decel="50000">
                                          <p:stCondLst>
                                            <p:cond delay="1668"/>
                                          </p:stCondLst>
                                        </p:cTn>
                                        <p:tgtEl>
                                          <p:spTgt spid="13"/>
                                        </p:tgtEl>
                                      </p:cBhvr>
                                      <p:to x="100000" y="100000"/>
                                    </p:animScale>
                                    <p:animScale>
                                      <p:cBhvr>
                                        <p:cTn id="83" dur="26">
                                          <p:stCondLst>
                                            <p:cond delay="1808"/>
                                          </p:stCondLst>
                                        </p:cTn>
                                        <p:tgtEl>
                                          <p:spTgt spid="13"/>
                                        </p:tgtEl>
                                      </p:cBhvr>
                                      <p:to x="100000" y="95000"/>
                                    </p:animScale>
                                    <p:animScale>
                                      <p:cBhvr>
                                        <p:cTn id="84" dur="166" decel="50000">
                                          <p:stCondLst>
                                            <p:cond delay="1834"/>
                                          </p:stCondLst>
                                        </p:cTn>
                                        <p:tgtEl>
                                          <p:spTgt spid="13"/>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2"/>
                                        </p:tgtEl>
                                        <p:attrNameLst>
                                          <p:attrName>style.visibility</p:attrName>
                                        </p:attrNameLst>
                                      </p:cBhvr>
                                      <p:to>
                                        <p:strVal val="visible"/>
                                      </p:to>
                                    </p:set>
                                    <p:animEffect transition="in" filter="wipe(down)">
                                      <p:cBhvr>
                                        <p:cTn id="87" dur="580">
                                          <p:stCondLst>
                                            <p:cond delay="0"/>
                                          </p:stCondLst>
                                        </p:cTn>
                                        <p:tgtEl>
                                          <p:spTgt spid="2"/>
                                        </p:tgtEl>
                                      </p:cBhvr>
                                    </p:animEffect>
                                    <p:anim calcmode="lin" valueType="num">
                                      <p:cBhvr>
                                        <p:cTn id="8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93" dur="26">
                                          <p:stCondLst>
                                            <p:cond delay="650"/>
                                          </p:stCondLst>
                                        </p:cTn>
                                        <p:tgtEl>
                                          <p:spTgt spid="2"/>
                                        </p:tgtEl>
                                      </p:cBhvr>
                                      <p:to x="100000" y="60000"/>
                                    </p:animScale>
                                    <p:animScale>
                                      <p:cBhvr>
                                        <p:cTn id="94" dur="166" decel="50000">
                                          <p:stCondLst>
                                            <p:cond delay="676"/>
                                          </p:stCondLst>
                                        </p:cTn>
                                        <p:tgtEl>
                                          <p:spTgt spid="2"/>
                                        </p:tgtEl>
                                      </p:cBhvr>
                                      <p:to x="100000" y="100000"/>
                                    </p:animScale>
                                    <p:animScale>
                                      <p:cBhvr>
                                        <p:cTn id="95" dur="26">
                                          <p:stCondLst>
                                            <p:cond delay="1312"/>
                                          </p:stCondLst>
                                        </p:cTn>
                                        <p:tgtEl>
                                          <p:spTgt spid="2"/>
                                        </p:tgtEl>
                                      </p:cBhvr>
                                      <p:to x="100000" y="80000"/>
                                    </p:animScale>
                                    <p:animScale>
                                      <p:cBhvr>
                                        <p:cTn id="96" dur="166" decel="50000">
                                          <p:stCondLst>
                                            <p:cond delay="1338"/>
                                          </p:stCondLst>
                                        </p:cTn>
                                        <p:tgtEl>
                                          <p:spTgt spid="2"/>
                                        </p:tgtEl>
                                      </p:cBhvr>
                                      <p:to x="100000" y="100000"/>
                                    </p:animScale>
                                    <p:animScale>
                                      <p:cBhvr>
                                        <p:cTn id="97" dur="26">
                                          <p:stCondLst>
                                            <p:cond delay="1642"/>
                                          </p:stCondLst>
                                        </p:cTn>
                                        <p:tgtEl>
                                          <p:spTgt spid="2"/>
                                        </p:tgtEl>
                                      </p:cBhvr>
                                      <p:to x="100000" y="90000"/>
                                    </p:animScale>
                                    <p:animScale>
                                      <p:cBhvr>
                                        <p:cTn id="98" dur="166" decel="50000">
                                          <p:stCondLst>
                                            <p:cond delay="1668"/>
                                          </p:stCondLst>
                                        </p:cTn>
                                        <p:tgtEl>
                                          <p:spTgt spid="2"/>
                                        </p:tgtEl>
                                      </p:cBhvr>
                                      <p:to x="100000" y="100000"/>
                                    </p:animScale>
                                    <p:animScale>
                                      <p:cBhvr>
                                        <p:cTn id="99" dur="26">
                                          <p:stCondLst>
                                            <p:cond delay="1808"/>
                                          </p:stCondLst>
                                        </p:cTn>
                                        <p:tgtEl>
                                          <p:spTgt spid="2"/>
                                        </p:tgtEl>
                                      </p:cBhvr>
                                      <p:to x="100000" y="95000"/>
                                    </p:animScale>
                                    <p:animScale>
                                      <p:cBhvr>
                                        <p:cTn id="10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3"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139">
            <a:extLst>
              <a:ext uri="{FF2B5EF4-FFF2-40B4-BE49-F238E27FC236}">
                <a16:creationId xmlns:a16="http://schemas.microsoft.com/office/drawing/2014/main" id="{C395703B-7E79-4F7C-2C06-515E39F8FFA4}"/>
              </a:ext>
            </a:extLst>
          </p:cNvPr>
          <p:cNvSpPr txBox="1"/>
          <p:nvPr/>
        </p:nvSpPr>
        <p:spPr>
          <a:xfrm>
            <a:off x="4876005" y="137523"/>
            <a:ext cx="6603439" cy="1015663"/>
          </a:xfrm>
          <a:prstGeom prst="rect">
            <a:avLst/>
          </a:prstGeom>
          <a:noFill/>
        </p:spPr>
        <p:txBody>
          <a:bodyPr wrap="square" rtlCol="0" anchor="ctr">
            <a:spAutoFit/>
          </a:bodyPr>
          <a:lstStyle/>
          <a:p>
            <a:pPr algn="ctr"/>
            <a:r>
              <a:rPr lang="en-US" altLang="ko-KR" sz="6000" b="1" dirty="0">
                <a:solidFill>
                  <a:schemeClr val="tx2">
                    <a:lumMod val="75000"/>
                  </a:schemeClr>
                </a:solidFill>
                <a:latin typeface="Bodoni MT" panose="02070603080606020203" pitchFamily="18" charset="0"/>
                <a:cs typeface="Arial" pitchFamily="34" charset="0"/>
              </a:rPr>
              <a:t>Table Of Contents</a:t>
            </a:r>
            <a:endParaRPr lang="ko-KR" altLang="en-US" sz="6000" b="1" dirty="0">
              <a:solidFill>
                <a:schemeClr val="tx2">
                  <a:lumMod val="75000"/>
                </a:schemeClr>
              </a:solidFill>
              <a:latin typeface="Bodoni MT" panose="02070603080606020203" pitchFamily="18" charset="0"/>
              <a:cs typeface="Arial" pitchFamily="34" charset="0"/>
            </a:endParaRPr>
          </a:p>
        </p:txBody>
      </p:sp>
      <p:sp>
        <p:nvSpPr>
          <p:cNvPr id="32" name="TextBox 121">
            <a:extLst>
              <a:ext uri="{FF2B5EF4-FFF2-40B4-BE49-F238E27FC236}">
                <a16:creationId xmlns:a16="http://schemas.microsoft.com/office/drawing/2014/main" id="{8B831B8D-E876-263C-510E-D344211698AC}"/>
              </a:ext>
            </a:extLst>
          </p:cNvPr>
          <p:cNvSpPr txBox="1"/>
          <p:nvPr/>
        </p:nvSpPr>
        <p:spPr>
          <a:xfrm>
            <a:off x="4876005" y="1418314"/>
            <a:ext cx="958096" cy="646331"/>
          </a:xfrm>
          <a:prstGeom prst="rect">
            <a:avLst/>
          </a:prstGeom>
          <a:noFill/>
        </p:spPr>
        <p:txBody>
          <a:bodyPr wrap="square" lIns="108000" rIns="108000" rtlCol="0" anchor="ctr">
            <a:spAutoFit/>
          </a:bodyPr>
          <a:lstStyle/>
          <a:p>
            <a:pPr algn="ctr"/>
            <a:r>
              <a:rPr lang="en-US" altLang="ko-KR" sz="3600" b="1" dirty="0">
                <a:solidFill>
                  <a:schemeClr val="tx2">
                    <a:lumMod val="75000"/>
                  </a:schemeClr>
                </a:solidFill>
                <a:cs typeface="Arial" pitchFamily="34" charset="0"/>
              </a:rPr>
              <a:t>01</a:t>
            </a:r>
            <a:endParaRPr lang="ko-KR" altLang="en-US" sz="3600" b="1" dirty="0">
              <a:solidFill>
                <a:schemeClr val="tx2">
                  <a:lumMod val="75000"/>
                </a:schemeClr>
              </a:solidFill>
              <a:cs typeface="Arial" pitchFamily="34" charset="0"/>
            </a:endParaRPr>
          </a:p>
        </p:txBody>
      </p:sp>
      <p:sp>
        <p:nvSpPr>
          <p:cNvPr id="33" name="TextBox 25">
            <a:extLst>
              <a:ext uri="{FF2B5EF4-FFF2-40B4-BE49-F238E27FC236}">
                <a16:creationId xmlns:a16="http://schemas.microsoft.com/office/drawing/2014/main" id="{1932E680-3A4A-015A-D179-65F33144329C}"/>
              </a:ext>
            </a:extLst>
          </p:cNvPr>
          <p:cNvSpPr txBox="1"/>
          <p:nvPr/>
        </p:nvSpPr>
        <p:spPr>
          <a:xfrm>
            <a:off x="5944472" y="1378943"/>
            <a:ext cx="5737181" cy="735747"/>
          </a:xfrm>
          <a:prstGeom prst="roundRect">
            <a:avLst>
              <a:gd name="adj" fmla="val 50000"/>
            </a:avLst>
          </a:prstGeom>
          <a:solidFill>
            <a:schemeClr val="tx1"/>
          </a:solidFill>
        </p:spPr>
        <p:txBody>
          <a:bodyPr wrap="square" lIns="274320" rtlCol="0" anchor="ctr">
            <a:spAutoFit/>
          </a:bodyPr>
          <a:lstStyle/>
          <a:p>
            <a:pPr algn="ctr"/>
            <a:r>
              <a:rPr lang="en-US" altLang="ko-KR" sz="2800" b="1" dirty="0">
                <a:solidFill>
                  <a:schemeClr val="bg1"/>
                </a:solidFill>
                <a:latin typeface="Bodoni MT" panose="02070603080606020203" pitchFamily="18" charset="0"/>
                <a:cs typeface="Arial" pitchFamily="34" charset="0"/>
              </a:rPr>
              <a:t>INTRODUCTION</a:t>
            </a:r>
          </a:p>
        </p:txBody>
      </p:sp>
      <p:sp>
        <p:nvSpPr>
          <p:cNvPr id="34" name="TextBox 28">
            <a:extLst>
              <a:ext uri="{FF2B5EF4-FFF2-40B4-BE49-F238E27FC236}">
                <a16:creationId xmlns:a16="http://schemas.microsoft.com/office/drawing/2014/main" id="{18853587-6F24-BDA3-058C-16F4484946C2}"/>
              </a:ext>
            </a:extLst>
          </p:cNvPr>
          <p:cNvSpPr txBox="1"/>
          <p:nvPr/>
        </p:nvSpPr>
        <p:spPr>
          <a:xfrm>
            <a:off x="4859292" y="2856348"/>
            <a:ext cx="958096" cy="646331"/>
          </a:xfrm>
          <a:prstGeom prst="rect">
            <a:avLst/>
          </a:prstGeom>
          <a:noFill/>
        </p:spPr>
        <p:txBody>
          <a:bodyPr wrap="square" lIns="108000" rIns="108000" rtlCol="0" anchor="ctr">
            <a:spAutoFit/>
          </a:bodyPr>
          <a:lstStyle/>
          <a:p>
            <a:pPr algn="ctr"/>
            <a:r>
              <a:rPr lang="en-US" altLang="ko-KR" sz="3600" b="1" dirty="0">
                <a:solidFill>
                  <a:schemeClr val="tx2">
                    <a:lumMod val="75000"/>
                  </a:schemeClr>
                </a:solidFill>
                <a:cs typeface="Arial" pitchFamily="34" charset="0"/>
              </a:rPr>
              <a:t>02</a:t>
            </a:r>
            <a:endParaRPr lang="ko-KR" altLang="en-US" sz="3600" b="1" dirty="0">
              <a:solidFill>
                <a:schemeClr val="tx2">
                  <a:lumMod val="75000"/>
                </a:schemeClr>
              </a:solidFill>
              <a:cs typeface="Arial" pitchFamily="34" charset="0"/>
            </a:endParaRPr>
          </a:p>
        </p:txBody>
      </p:sp>
      <p:sp>
        <p:nvSpPr>
          <p:cNvPr id="35" name="TextBox 31">
            <a:extLst>
              <a:ext uri="{FF2B5EF4-FFF2-40B4-BE49-F238E27FC236}">
                <a16:creationId xmlns:a16="http://schemas.microsoft.com/office/drawing/2014/main" id="{36BFE801-32B9-03D8-D00A-AD31772161CB}"/>
              </a:ext>
            </a:extLst>
          </p:cNvPr>
          <p:cNvSpPr txBox="1"/>
          <p:nvPr/>
        </p:nvSpPr>
        <p:spPr>
          <a:xfrm>
            <a:off x="5944473" y="2753132"/>
            <a:ext cx="5737182" cy="735747"/>
          </a:xfrm>
          <a:prstGeom prst="roundRect">
            <a:avLst>
              <a:gd name="adj" fmla="val 50000"/>
            </a:avLst>
          </a:prstGeom>
          <a:solidFill>
            <a:schemeClr val="tx1"/>
          </a:solidFill>
        </p:spPr>
        <p:txBody>
          <a:bodyPr wrap="square" lIns="274320" rtlCol="0" anchor="ctr">
            <a:spAutoFit/>
          </a:bodyPr>
          <a:lstStyle/>
          <a:p>
            <a:pPr algn="ctr"/>
            <a:r>
              <a:rPr lang="en-US" altLang="ko-KR" sz="2800" b="1" dirty="0">
                <a:solidFill>
                  <a:schemeClr val="bg1"/>
                </a:solidFill>
                <a:latin typeface="Bodoni MT" panose="02070603080606020203" pitchFamily="18" charset="0"/>
                <a:cs typeface="Arial" pitchFamily="34" charset="0"/>
              </a:rPr>
              <a:t>REQUIREMENT ENGINEERING</a:t>
            </a:r>
            <a:endParaRPr lang="ko-KR" altLang="en-US" sz="2800" b="1" dirty="0">
              <a:solidFill>
                <a:schemeClr val="bg1"/>
              </a:solidFill>
              <a:latin typeface="Bodoni MT" panose="02070603080606020203" pitchFamily="18" charset="0"/>
              <a:cs typeface="Arial" pitchFamily="34" charset="0"/>
            </a:endParaRPr>
          </a:p>
        </p:txBody>
      </p:sp>
      <p:sp>
        <p:nvSpPr>
          <p:cNvPr id="36" name="TextBox 33">
            <a:extLst>
              <a:ext uri="{FF2B5EF4-FFF2-40B4-BE49-F238E27FC236}">
                <a16:creationId xmlns:a16="http://schemas.microsoft.com/office/drawing/2014/main" id="{83EB7161-EFED-928E-72BD-04FFB005B5B7}"/>
              </a:ext>
            </a:extLst>
          </p:cNvPr>
          <p:cNvSpPr txBox="1"/>
          <p:nvPr/>
        </p:nvSpPr>
        <p:spPr>
          <a:xfrm>
            <a:off x="4859292" y="4294382"/>
            <a:ext cx="958096" cy="646331"/>
          </a:xfrm>
          <a:prstGeom prst="rect">
            <a:avLst/>
          </a:prstGeom>
          <a:noFill/>
        </p:spPr>
        <p:txBody>
          <a:bodyPr wrap="square" lIns="108000" rIns="108000" rtlCol="0" anchor="ctr">
            <a:spAutoFit/>
          </a:bodyPr>
          <a:lstStyle/>
          <a:p>
            <a:pPr algn="ctr"/>
            <a:r>
              <a:rPr lang="en-US" altLang="ko-KR" sz="3600" b="1" dirty="0">
                <a:solidFill>
                  <a:schemeClr val="tx2">
                    <a:lumMod val="75000"/>
                  </a:schemeClr>
                </a:solidFill>
                <a:cs typeface="Arial" pitchFamily="34" charset="0"/>
              </a:rPr>
              <a:t>03</a:t>
            </a:r>
            <a:endParaRPr lang="ko-KR" altLang="en-US" sz="3600" b="1" dirty="0">
              <a:solidFill>
                <a:schemeClr val="tx2">
                  <a:lumMod val="75000"/>
                </a:schemeClr>
              </a:solidFill>
              <a:cs typeface="Arial" pitchFamily="34" charset="0"/>
            </a:endParaRPr>
          </a:p>
        </p:txBody>
      </p:sp>
      <p:sp>
        <p:nvSpPr>
          <p:cNvPr id="37" name="TextBox 36">
            <a:extLst>
              <a:ext uri="{FF2B5EF4-FFF2-40B4-BE49-F238E27FC236}">
                <a16:creationId xmlns:a16="http://schemas.microsoft.com/office/drawing/2014/main" id="{A4915CF7-3028-6608-8C0C-BE2BBA711107}"/>
              </a:ext>
            </a:extLst>
          </p:cNvPr>
          <p:cNvSpPr txBox="1"/>
          <p:nvPr/>
        </p:nvSpPr>
        <p:spPr>
          <a:xfrm>
            <a:off x="5944473" y="4190214"/>
            <a:ext cx="5737181" cy="735747"/>
          </a:xfrm>
          <a:prstGeom prst="roundRect">
            <a:avLst>
              <a:gd name="adj" fmla="val 50000"/>
            </a:avLst>
          </a:prstGeom>
          <a:solidFill>
            <a:schemeClr val="tx1"/>
          </a:solidFill>
        </p:spPr>
        <p:txBody>
          <a:bodyPr wrap="square" lIns="274320" rtlCol="0" anchor="ctr">
            <a:spAutoFit/>
          </a:bodyPr>
          <a:lstStyle/>
          <a:p>
            <a:pPr algn="ctr"/>
            <a:r>
              <a:rPr lang="en-US" altLang="ko-KR" sz="2800" b="1" dirty="0">
                <a:solidFill>
                  <a:schemeClr val="bg1"/>
                </a:solidFill>
                <a:latin typeface="Bodoni MT" panose="02070603080606020203" pitchFamily="18" charset="0"/>
                <a:cs typeface="Arial" pitchFamily="34" charset="0"/>
              </a:rPr>
              <a:t>SYSTEM REQUIREMENTS</a:t>
            </a:r>
            <a:endParaRPr lang="ko-KR" altLang="en-US" sz="2800" b="1" dirty="0">
              <a:solidFill>
                <a:schemeClr val="bg1"/>
              </a:solidFill>
              <a:latin typeface="Bodoni MT" panose="02070603080606020203" pitchFamily="18" charset="0"/>
              <a:cs typeface="Arial" pitchFamily="34" charset="0"/>
            </a:endParaRPr>
          </a:p>
        </p:txBody>
      </p:sp>
      <p:sp>
        <p:nvSpPr>
          <p:cNvPr id="38" name="TextBox 38">
            <a:extLst>
              <a:ext uri="{FF2B5EF4-FFF2-40B4-BE49-F238E27FC236}">
                <a16:creationId xmlns:a16="http://schemas.microsoft.com/office/drawing/2014/main" id="{AEA40274-65CA-74FB-A548-B188AA4841CA}"/>
              </a:ext>
            </a:extLst>
          </p:cNvPr>
          <p:cNvSpPr txBox="1"/>
          <p:nvPr/>
        </p:nvSpPr>
        <p:spPr>
          <a:xfrm>
            <a:off x="4859292" y="5679817"/>
            <a:ext cx="958096" cy="646331"/>
          </a:xfrm>
          <a:prstGeom prst="rect">
            <a:avLst/>
          </a:prstGeom>
          <a:noFill/>
        </p:spPr>
        <p:txBody>
          <a:bodyPr wrap="square" lIns="108000" rIns="108000" rtlCol="0" anchor="ctr">
            <a:spAutoFit/>
          </a:bodyPr>
          <a:lstStyle/>
          <a:p>
            <a:pPr algn="ctr"/>
            <a:r>
              <a:rPr lang="en-US" altLang="ko-KR" sz="3600" b="1" dirty="0">
                <a:solidFill>
                  <a:schemeClr val="tx2">
                    <a:lumMod val="75000"/>
                  </a:schemeClr>
                </a:solidFill>
                <a:cs typeface="Arial" pitchFamily="34" charset="0"/>
              </a:rPr>
              <a:t>04</a:t>
            </a:r>
            <a:endParaRPr lang="ko-KR" altLang="en-US" sz="3600" b="1" dirty="0">
              <a:solidFill>
                <a:schemeClr val="tx2">
                  <a:lumMod val="75000"/>
                </a:schemeClr>
              </a:solidFill>
              <a:cs typeface="Arial" pitchFamily="34" charset="0"/>
            </a:endParaRPr>
          </a:p>
        </p:txBody>
      </p:sp>
      <p:sp>
        <p:nvSpPr>
          <p:cNvPr id="39" name="TextBox 41">
            <a:extLst>
              <a:ext uri="{FF2B5EF4-FFF2-40B4-BE49-F238E27FC236}">
                <a16:creationId xmlns:a16="http://schemas.microsoft.com/office/drawing/2014/main" id="{66DC44C1-F126-EC57-2F75-0579DBF0F62F}"/>
              </a:ext>
            </a:extLst>
          </p:cNvPr>
          <p:cNvSpPr txBox="1"/>
          <p:nvPr/>
        </p:nvSpPr>
        <p:spPr>
          <a:xfrm>
            <a:off x="5944473" y="5635110"/>
            <a:ext cx="5737181" cy="735747"/>
          </a:xfrm>
          <a:prstGeom prst="roundRect">
            <a:avLst>
              <a:gd name="adj" fmla="val 50000"/>
            </a:avLst>
          </a:prstGeom>
          <a:solidFill>
            <a:schemeClr val="tx1"/>
          </a:solidFill>
        </p:spPr>
        <p:txBody>
          <a:bodyPr wrap="square" lIns="274320" rtlCol="0" anchor="ctr">
            <a:spAutoFit/>
          </a:bodyPr>
          <a:lstStyle/>
          <a:p>
            <a:pPr algn="ctr"/>
            <a:r>
              <a:rPr lang="en-US" altLang="ko-KR" sz="2800" b="1" dirty="0">
                <a:solidFill>
                  <a:schemeClr val="bg1"/>
                </a:solidFill>
                <a:latin typeface="Bodoni MT" panose="02070603080606020203" pitchFamily="18" charset="0"/>
                <a:cs typeface="Arial" pitchFamily="34" charset="0"/>
              </a:rPr>
              <a:t>DOMAIN REQUIREMENTS</a:t>
            </a:r>
            <a:endParaRPr lang="ko-KR" altLang="en-US" sz="2800" b="1" dirty="0">
              <a:solidFill>
                <a:schemeClr val="bg1"/>
              </a:solidFill>
              <a:latin typeface="Bodoni MT" panose="02070603080606020203" pitchFamily="18" charset="0"/>
              <a:cs typeface="Arial" pitchFamily="34" charset="0"/>
            </a:endParaRPr>
          </a:p>
        </p:txBody>
      </p:sp>
      <p:grpSp>
        <p:nvGrpSpPr>
          <p:cNvPr id="40" name="Group 31">
            <a:extLst>
              <a:ext uri="{FF2B5EF4-FFF2-40B4-BE49-F238E27FC236}">
                <a16:creationId xmlns:a16="http://schemas.microsoft.com/office/drawing/2014/main" id="{5E005B46-BE70-5D69-C561-0D0BA3F5BD2E}"/>
              </a:ext>
            </a:extLst>
          </p:cNvPr>
          <p:cNvGrpSpPr/>
          <p:nvPr/>
        </p:nvGrpSpPr>
        <p:grpSpPr>
          <a:xfrm>
            <a:off x="9525" y="1181312"/>
            <a:ext cx="5067597" cy="4615133"/>
            <a:chOff x="580727" y="-1101880"/>
            <a:chExt cx="5067597" cy="4615133"/>
          </a:xfrm>
        </p:grpSpPr>
        <p:sp>
          <p:nvSpPr>
            <p:cNvPr id="41" name="Graphic 27">
              <a:extLst>
                <a:ext uri="{FF2B5EF4-FFF2-40B4-BE49-F238E27FC236}">
                  <a16:creationId xmlns:a16="http://schemas.microsoft.com/office/drawing/2014/main" id="{E10C95A3-56A2-9BFC-9285-57FBA0D9A150}"/>
                </a:ext>
              </a:extLst>
            </p:cNvPr>
            <p:cNvSpPr/>
            <p:nvPr/>
          </p:nvSpPr>
          <p:spPr>
            <a:xfrm rot="60000">
              <a:off x="580727" y="-1101880"/>
              <a:ext cx="5067597" cy="4615133"/>
            </a:xfrm>
            <a:custGeom>
              <a:avLst/>
              <a:gdLst>
                <a:gd name="connsiteX0" fmla="*/ 2941389 w 4800600"/>
                <a:gd name="connsiteY0" fmla="*/ 337317 h 4371975"/>
                <a:gd name="connsiteX1" fmla="*/ 4699705 w 4800600"/>
                <a:gd name="connsiteY1" fmla="*/ 3252920 h 4371975"/>
                <a:gd name="connsiteX2" fmla="*/ 4115822 w 4800600"/>
                <a:gd name="connsiteY2" fmla="*/ 4310195 h 4371975"/>
                <a:gd name="connsiteX3" fmla="*/ 711587 w 4800600"/>
                <a:gd name="connsiteY3" fmla="*/ 4374965 h 4371975"/>
                <a:gd name="connsiteX4" fmla="*/ 87699 w 4800600"/>
                <a:gd name="connsiteY4" fmla="*/ 3340550 h 4371975"/>
                <a:gd name="connsiteX5" fmla="*/ 1733620 w 4800600"/>
                <a:gd name="connsiteY5" fmla="*/ 360177 h 4371975"/>
                <a:gd name="connsiteX6" fmla="*/ 2941389 w 4800600"/>
                <a:gd name="connsiteY6" fmla="*/ 337317 h 437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lumMod val="85000"/>
              </a:schemeClr>
            </a:solidFill>
            <a:ln w="9525" cap="flat">
              <a:noFill/>
              <a:prstDash val="solid"/>
              <a:miter/>
            </a:ln>
          </p:spPr>
          <p:txBody>
            <a:bodyPr rtlCol="0" anchor="ctr"/>
            <a:lstStyle/>
            <a:p>
              <a:endParaRPr lang="en-US"/>
            </a:p>
          </p:txBody>
        </p:sp>
        <p:sp>
          <p:nvSpPr>
            <p:cNvPr id="42" name="Graphic 27">
              <a:extLst>
                <a:ext uri="{FF2B5EF4-FFF2-40B4-BE49-F238E27FC236}">
                  <a16:creationId xmlns:a16="http://schemas.microsoft.com/office/drawing/2014/main" id="{832D6316-9455-C8BA-816A-516874B62CEA}"/>
                </a:ext>
              </a:extLst>
            </p:cNvPr>
            <p:cNvSpPr/>
            <p:nvPr/>
          </p:nvSpPr>
          <p:spPr>
            <a:xfrm rot="60000">
              <a:off x="867482" y="-793954"/>
              <a:ext cx="4475037" cy="4075480"/>
            </a:xfrm>
            <a:custGeom>
              <a:avLst/>
              <a:gdLst>
                <a:gd name="connsiteX0" fmla="*/ 2941389 w 4800600"/>
                <a:gd name="connsiteY0" fmla="*/ 337317 h 4371975"/>
                <a:gd name="connsiteX1" fmla="*/ 4699705 w 4800600"/>
                <a:gd name="connsiteY1" fmla="*/ 3252920 h 4371975"/>
                <a:gd name="connsiteX2" fmla="*/ 4115822 w 4800600"/>
                <a:gd name="connsiteY2" fmla="*/ 4310195 h 4371975"/>
                <a:gd name="connsiteX3" fmla="*/ 711587 w 4800600"/>
                <a:gd name="connsiteY3" fmla="*/ 4374965 h 4371975"/>
                <a:gd name="connsiteX4" fmla="*/ 87699 w 4800600"/>
                <a:gd name="connsiteY4" fmla="*/ 3340550 h 4371975"/>
                <a:gd name="connsiteX5" fmla="*/ 1733620 w 4800600"/>
                <a:gd name="connsiteY5" fmla="*/ 360177 h 4371975"/>
                <a:gd name="connsiteX6" fmla="*/ 2941389 w 4800600"/>
                <a:gd name="connsiteY6" fmla="*/ 337317 h 437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solidFill>
            <a:ln w="9525" cap="flat">
              <a:noFill/>
              <a:prstDash val="solid"/>
              <a:miter/>
            </a:ln>
          </p:spPr>
          <p:txBody>
            <a:bodyPr rtlCol="0" anchor="ctr"/>
            <a:lstStyle/>
            <a:p>
              <a:endParaRPr lang="en-US"/>
            </a:p>
          </p:txBody>
        </p:sp>
      </p:grpSp>
      <p:sp>
        <p:nvSpPr>
          <p:cNvPr id="43" name="Rectangle: Rounded Corners 34">
            <a:extLst>
              <a:ext uri="{FF2B5EF4-FFF2-40B4-BE49-F238E27FC236}">
                <a16:creationId xmlns:a16="http://schemas.microsoft.com/office/drawing/2014/main" id="{2171F3FB-869A-16A6-0A9A-1964C25BA365}"/>
              </a:ext>
            </a:extLst>
          </p:cNvPr>
          <p:cNvSpPr/>
          <p:nvPr/>
        </p:nvSpPr>
        <p:spPr>
          <a:xfrm rot="14190664">
            <a:off x="1263470" y="2962888"/>
            <a:ext cx="405294" cy="2072240"/>
          </a:xfrm>
          <a:prstGeom prst="roundRect">
            <a:avLst>
              <a:gd name="adj" fmla="val 50000"/>
            </a:avLst>
          </a:prstGeom>
          <a:gradFill>
            <a:gsLst>
              <a:gs pos="0">
                <a:schemeClr val="accent3"/>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33">
            <a:extLst>
              <a:ext uri="{FF2B5EF4-FFF2-40B4-BE49-F238E27FC236}">
                <a16:creationId xmlns:a16="http://schemas.microsoft.com/office/drawing/2014/main" id="{1078D19C-9916-CC4F-F30E-872E8B3DCCD9}"/>
              </a:ext>
            </a:extLst>
          </p:cNvPr>
          <p:cNvSpPr/>
          <p:nvPr/>
        </p:nvSpPr>
        <p:spPr>
          <a:xfrm rot="18091456">
            <a:off x="2817507" y="3582440"/>
            <a:ext cx="405294" cy="2072240"/>
          </a:xfrm>
          <a:prstGeom prst="roundRect">
            <a:avLst>
              <a:gd name="adj" fmla="val 50000"/>
            </a:avLst>
          </a:prstGeom>
          <a:gradFill>
            <a:gsLst>
              <a:gs pos="0">
                <a:schemeClr val="accent6"/>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32">
            <a:extLst>
              <a:ext uri="{FF2B5EF4-FFF2-40B4-BE49-F238E27FC236}">
                <a16:creationId xmlns:a16="http://schemas.microsoft.com/office/drawing/2014/main" id="{9401F2D2-1020-BD18-7267-B14A598CFDB8}"/>
              </a:ext>
            </a:extLst>
          </p:cNvPr>
          <p:cNvSpPr/>
          <p:nvPr/>
        </p:nvSpPr>
        <p:spPr>
          <a:xfrm rot="19725368">
            <a:off x="2340677" y="1864575"/>
            <a:ext cx="405294" cy="2072240"/>
          </a:xfrm>
          <a:prstGeom prst="roundRect">
            <a:avLst>
              <a:gd name="adj" fmla="val 50000"/>
            </a:avLst>
          </a:prstGeom>
          <a:gradFill>
            <a:gsLst>
              <a:gs pos="0">
                <a:schemeClr val="accent1"/>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16">
            <a:extLst>
              <a:ext uri="{FF2B5EF4-FFF2-40B4-BE49-F238E27FC236}">
                <a16:creationId xmlns:a16="http://schemas.microsoft.com/office/drawing/2014/main" id="{757FBAD9-C9FF-4013-E0AE-F3E33CD7F4D5}"/>
              </a:ext>
            </a:extLst>
          </p:cNvPr>
          <p:cNvGrpSpPr/>
          <p:nvPr/>
        </p:nvGrpSpPr>
        <p:grpSpPr>
          <a:xfrm>
            <a:off x="1861385" y="3079539"/>
            <a:ext cx="1344828" cy="1344828"/>
            <a:chOff x="1089413" y="2131797"/>
            <a:chExt cx="2968238" cy="2968238"/>
          </a:xfrm>
        </p:grpSpPr>
        <p:sp>
          <p:nvSpPr>
            <p:cNvPr id="47" name="Freeform: Shape 15">
              <a:extLst>
                <a:ext uri="{FF2B5EF4-FFF2-40B4-BE49-F238E27FC236}">
                  <a16:creationId xmlns:a16="http://schemas.microsoft.com/office/drawing/2014/main" id="{972CA143-542B-4554-521F-631618CC5D0A}"/>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reeform: Shape 13">
              <a:extLst>
                <a:ext uri="{FF2B5EF4-FFF2-40B4-BE49-F238E27FC236}">
                  <a16:creationId xmlns:a16="http://schemas.microsoft.com/office/drawing/2014/main" id="{C384D657-4C0A-DD67-E202-EAA93C541193}"/>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92" name="Group 337">
            <a:extLst>
              <a:ext uri="{FF2B5EF4-FFF2-40B4-BE49-F238E27FC236}">
                <a16:creationId xmlns:a16="http://schemas.microsoft.com/office/drawing/2014/main" id="{25FF7ADD-DF4D-D048-66F4-172C6A288E00}"/>
              </a:ext>
            </a:extLst>
          </p:cNvPr>
          <p:cNvGrpSpPr/>
          <p:nvPr/>
        </p:nvGrpSpPr>
        <p:grpSpPr>
          <a:xfrm>
            <a:off x="1653764" y="1224634"/>
            <a:ext cx="1654169" cy="995844"/>
            <a:chOff x="404623" y="2947617"/>
            <a:chExt cx="8543357" cy="3289735"/>
          </a:xfrm>
        </p:grpSpPr>
        <p:sp>
          <p:nvSpPr>
            <p:cNvPr id="93" name="Freeform: Shape 338">
              <a:extLst>
                <a:ext uri="{FF2B5EF4-FFF2-40B4-BE49-F238E27FC236}">
                  <a16:creationId xmlns:a16="http://schemas.microsoft.com/office/drawing/2014/main" id="{DA3EA128-E4E5-E10F-12E6-2C8824420390}"/>
                </a:ext>
              </a:extLst>
            </p:cNvPr>
            <p:cNvSpPr/>
            <p:nvPr/>
          </p:nvSpPr>
          <p:spPr>
            <a:xfrm>
              <a:off x="404623" y="2947617"/>
              <a:ext cx="8543357" cy="2608811"/>
            </a:xfrm>
            <a:custGeom>
              <a:avLst/>
              <a:gdLst>
                <a:gd name="connsiteX0" fmla="*/ 64619 w 8543357"/>
                <a:gd name="connsiteY0" fmla="*/ 1683850 h 2608811"/>
                <a:gd name="connsiteX1" fmla="*/ 64619 w 8543357"/>
                <a:gd name="connsiteY1" fmla="*/ 1922096 h 2608811"/>
                <a:gd name="connsiteX2" fmla="*/ 148706 w 8543357"/>
                <a:gd name="connsiteY2" fmla="*/ 2006183 h 2608811"/>
                <a:gd name="connsiteX3" fmla="*/ 520093 w 8543357"/>
                <a:gd name="connsiteY3" fmla="*/ 2006183 h 2608811"/>
                <a:gd name="connsiteX4" fmla="*/ 562136 w 8543357"/>
                <a:gd name="connsiteY4" fmla="*/ 1978154 h 2608811"/>
                <a:gd name="connsiteX5" fmla="*/ 667241 w 8543357"/>
                <a:gd name="connsiteY5" fmla="*/ 1831006 h 2608811"/>
                <a:gd name="connsiteX6" fmla="*/ 625197 w 8543357"/>
                <a:gd name="connsiteY6" fmla="*/ 1683850 h 2608811"/>
                <a:gd name="connsiteX7" fmla="*/ 64619 w 8543357"/>
                <a:gd name="connsiteY7" fmla="*/ 1683850 h 2608811"/>
                <a:gd name="connsiteX8" fmla="*/ 4556251 w 8543357"/>
                <a:gd name="connsiteY8" fmla="*/ 1270428 h 2608811"/>
                <a:gd name="connsiteX9" fmla="*/ 4514208 w 8543357"/>
                <a:gd name="connsiteY9" fmla="*/ 1284443 h 2608811"/>
                <a:gd name="connsiteX10" fmla="*/ 4514208 w 8543357"/>
                <a:gd name="connsiteY10" fmla="*/ 2195382 h 2608811"/>
                <a:gd name="connsiteX11" fmla="*/ 4556251 w 8543357"/>
                <a:gd name="connsiteY11" fmla="*/ 2209396 h 2608811"/>
                <a:gd name="connsiteX12" fmla="*/ 4598295 w 8543357"/>
                <a:gd name="connsiteY12" fmla="*/ 2195382 h 2608811"/>
                <a:gd name="connsiteX13" fmla="*/ 4598295 w 8543357"/>
                <a:gd name="connsiteY13" fmla="*/ 1284443 h 2608811"/>
                <a:gd name="connsiteX14" fmla="*/ 4556251 w 8543357"/>
                <a:gd name="connsiteY14" fmla="*/ 1270428 h 2608811"/>
                <a:gd name="connsiteX15" fmla="*/ 8153579 w 8543357"/>
                <a:gd name="connsiteY15" fmla="*/ 1033056 h 2608811"/>
                <a:gd name="connsiteX16" fmla="*/ 8038838 w 8543357"/>
                <a:gd name="connsiteY16" fmla="*/ 1067215 h 2608811"/>
                <a:gd name="connsiteX17" fmla="*/ 7814607 w 8543357"/>
                <a:gd name="connsiteY17" fmla="*/ 1417576 h 2608811"/>
                <a:gd name="connsiteX18" fmla="*/ 7912708 w 8543357"/>
                <a:gd name="connsiteY18" fmla="*/ 1557721 h 2608811"/>
                <a:gd name="connsiteX19" fmla="*/ 8087884 w 8543357"/>
                <a:gd name="connsiteY19" fmla="*/ 1557721 h 2608811"/>
                <a:gd name="connsiteX20" fmla="*/ 8221025 w 8543357"/>
                <a:gd name="connsiteY20" fmla="*/ 1403562 h 2608811"/>
                <a:gd name="connsiteX21" fmla="*/ 8221025 w 8543357"/>
                <a:gd name="connsiteY21" fmla="*/ 1109258 h 2608811"/>
                <a:gd name="connsiteX22" fmla="*/ 8153579 w 8543357"/>
                <a:gd name="connsiteY22" fmla="*/ 1033056 h 2608811"/>
                <a:gd name="connsiteX23" fmla="*/ 2916554 w 8543357"/>
                <a:gd name="connsiteY23" fmla="*/ 587330 h 2608811"/>
                <a:gd name="connsiteX24" fmla="*/ 2866084 w 8543357"/>
                <a:gd name="connsiteY24" fmla="*/ 616567 h 2608811"/>
                <a:gd name="connsiteX25" fmla="*/ 2580210 w 8543357"/>
                <a:gd name="connsiteY25" fmla="*/ 807951 h 2608811"/>
                <a:gd name="connsiteX26" fmla="*/ 2545176 w 8543357"/>
                <a:gd name="connsiteY26" fmla="*/ 955106 h 2608811"/>
                <a:gd name="connsiteX27" fmla="*/ 2916554 w 8543357"/>
                <a:gd name="connsiteY27" fmla="*/ 955106 h 2608811"/>
                <a:gd name="connsiteX28" fmla="*/ 6483234 w 8543357"/>
                <a:gd name="connsiteY28" fmla="*/ 379721 h 2608811"/>
                <a:gd name="connsiteX29" fmla="*/ 6483234 w 8543357"/>
                <a:gd name="connsiteY29" fmla="*/ 955106 h 2608811"/>
                <a:gd name="connsiteX30" fmla="*/ 7169941 w 8543357"/>
                <a:gd name="connsiteY30" fmla="*/ 955106 h 2608811"/>
                <a:gd name="connsiteX31" fmla="*/ 7120887 w 8543357"/>
                <a:gd name="connsiteY31" fmla="*/ 674818 h 2608811"/>
                <a:gd name="connsiteX32" fmla="*/ 6653454 w 8543357"/>
                <a:gd name="connsiteY32" fmla="*/ 426535 h 2608811"/>
                <a:gd name="connsiteX33" fmla="*/ 4514208 w 8543357"/>
                <a:gd name="connsiteY33" fmla="*/ 213698 h 2608811"/>
                <a:gd name="connsiteX34" fmla="*/ 4374787 w 8543357"/>
                <a:gd name="connsiteY34" fmla="*/ 218539 h 2608811"/>
                <a:gd name="connsiteX35" fmla="*/ 4226908 w 8543357"/>
                <a:gd name="connsiteY35" fmla="*/ 226355 h 2608811"/>
                <a:gd name="connsiteX36" fmla="*/ 3034107 w 8543357"/>
                <a:gd name="connsiteY36" fmla="*/ 519233 h 2608811"/>
                <a:gd name="connsiteX37" fmla="*/ 3000641 w 8543357"/>
                <a:gd name="connsiteY37" fmla="*/ 538620 h 2608811"/>
                <a:gd name="connsiteX38" fmla="*/ 3000641 w 8543357"/>
                <a:gd name="connsiteY38" fmla="*/ 955106 h 2608811"/>
                <a:gd name="connsiteX39" fmla="*/ 4514208 w 8543357"/>
                <a:gd name="connsiteY39" fmla="*/ 955106 h 2608811"/>
                <a:gd name="connsiteX40" fmla="*/ 4761218 w 8543357"/>
                <a:gd name="connsiteY40" fmla="*/ 208991 h 2608811"/>
                <a:gd name="connsiteX41" fmla="*/ 4598295 w 8543357"/>
                <a:gd name="connsiteY41" fmla="*/ 211751 h 2608811"/>
                <a:gd name="connsiteX42" fmla="*/ 4598295 w 8543357"/>
                <a:gd name="connsiteY42" fmla="*/ 955106 h 2608811"/>
                <a:gd name="connsiteX43" fmla="*/ 6399147 w 8543357"/>
                <a:gd name="connsiteY43" fmla="*/ 955106 h 2608811"/>
                <a:gd name="connsiteX44" fmla="*/ 6399147 w 8543357"/>
                <a:gd name="connsiteY44" fmla="*/ 356596 h 2608811"/>
                <a:gd name="connsiteX45" fmla="*/ 6353426 w 8543357"/>
                <a:gd name="connsiteY45" fmla="*/ 344022 h 2608811"/>
                <a:gd name="connsiteX46" fmla="*/ 4761218 w 8543357"/>
                <a:gd name="connsiteY46" fmla="*/ 208991 h 2608811"/>
                <a:gd name="connsiteX47" fmla="*/ 4770242 w 8543357"/>
                <a:gd name="connsiteY47" fmla="*/ 2 h 2608811"/>
                <a:gd name="connsiteX48" fmla="*/ 7534317 w 8543357"/>
                <a:gd name="connsiteY48" fmla="*/ 681821 h 2608811"/>
                <a:gd name="connsiteX49" fmla="*/ 7688476 w 8543357"/>
                <a:gd name="connsiteY49" fmla="*/ 737879 h 2608811"/>
                <a:gd name="connsiteX50" fmla="*/ 8192996 w 8543357"/>
                <a:gd name="connsiteY50" fmla="*/ 737879 h 2608811"/>
                <a:gd name="connsiteX51" fmla="*/ 8305111 w 8543357"/>
                <a:gd name="connsiteY51" fmla="*/ 849994 h 2608811"/>
                <a:gd name="connsiteX52" fmla="*/ 8305111 w 8543357"/>
                <a:gd name="connsiteY52" fmla="*/ 1557727 h 2608811"/>
                <a:gd name="connsiteX53" fmla="*/ 8543357 w 8543357"/>
                <a:gd name="connsiteY53" fmla="*/ 1767944 h 2608811"/>
                <a:gd name="connsiteX54" fmla="*/ 8543357 w 8543357"/>
                <a:gd name="connsiteY54" fmla="*/ 2370565 h 2608811"/>
                <a:gd name="connsiteX55" fmla="*/ 7975776 w 8543357"/>
                <a:gd name="connsiteY55" fmla="*/ 2608811 h 2608811"/>
                <a:gd name="connsiteX56" fmla="*/ 7625415 w 8543357"/>
                <a:gd name="connsiteY56" fmla="*/ 2608811 h 2608811"/>
                <a:gd name="connsiteX57" fmla="*/ 6917682 w 8543357"/>
                <a:gd name="connsiteY57" fmla="*/ 1901078 h 2608811"/>
                <a:gd name="connsiteX58" fmla="*/ 6209949 w 8543357"/>
                <a:gd name="connsiteY58" fmla="*/ 2608811 h 2608811"/>
                <a:gd name="connsiteX59" fmla="*/ 2299928 w 8543357"/>
                <a:gd name="connsiteY59" fmla="*/ 2608811 h 2608811"/>
                <a:gd name="connsiteX60" fmla="*/ 2299928 w 8543357"/>
                <a:gd name="connsiteY60" fmla="*/ 2594796 h 2608811"/>
                <a:gd name="connsiteX61" fmla="*/ 1592193 w 8543357"/>
                <a:gd name="connsiteY61" fmla="*/ 1887063 h 2608811"/>
                <a:gd name="connsiteX62" fmla="*/ 884460 w 8543357"/>
                <a:gd name="connsiteY62" fmla="*/ 2594796 h 2608811"/>
                <a:gd name="connsiteX63" fmla="*/ 884460 w 8543357"/>
                <a:gd name="connsiteY63" fmla="*/ 2608811 h 2608811"/>
                <a:gd name="connsiteX64" fmla="*/ 225789 w 8543357"/>
                <a:gd name="connsiteY64" fmla="*/ 2608811 h 2608811"/>
                <a:gd name="connsiteX65" fmla="*/ 1558 w 8543357"/>
                <a:gd name="connsiteY65" fmla="*/ 2391583 h 2608811"/>
                <a:gd name="connsiteX66" fmla="*/ 1558 w 8543357"/>
                <a:gd name="connsiteY66" fmla="*/ 1774948 h 2608811"/>
                <a:gd name="connsiteX67" fmla="*/ 506078 w 8543357"/>
                <a:gd name="connsiteY67" fmla="*/ 1333496 h 2608811"/>
                <a:gd name="connsiteX68" fmla="*/ 1991609 w 8543357"/>
                <a:gd name="connsiteY68" fmla="*/ 990139 h 2608811"/>
                <a:gd name="connsiteX69" fmla="*/ 2306931 w 8543357"/>
                <a:gd name="connsiteY69" fmla="*/ 786933 h 2608811"/>
                <a:gd name="connsiteX70" fmla="*/ 4268952 w 8543357"/>
                <a:gd name="connsiteY70" fmla="*/ 2124 h 2608811"/>
                <a:gd name="connsiteX71" fmla="*/ 4770242 w 8543357"/>
                <a:gd name="connsiteY71" fmla="*/ 2 h 2608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8543357" h="2608811">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rgbClr val="37474F"/>
            </a:solidFill>
            <a:ln w="9525" cap="flat">
              <a:noFill/>
              <a:prstDash val="solid"/>
              <a:miter/>
            </a:ln>
          </p:spPr>
          <p:txBody>
            <a:bodyPr rtlCol="0" anchor="ctr"/>
            <a:lstStyle/>
            <a:p>
              <a:endParaRPr lang="en-US" dirty="0"/>
            </a:p>
          </p:txBody>
        </p:sp>
        <p:sp>
          <p:nvSpPr>
            <p:cNvPr id="94" name="Freeform: Shape 339">
              <a:extLst>
                <a:ext uri="{FF2B5EF4-FFF2-40B4-BE49-F238E27FC236}">
                  <a16:creationId xmlns:a16="http://schemas.microsoft.com/office/drawing/2014/main" id="{18223198-8EE8-130E-C06A-45931EF7C18E}"/>
                </a:ext>
              </a:extLst>
            </p:cNvPr>
            <p:cNvSpPr/>
            <p:nvPr/>
          </p:nvSpPr>
          <p:spPr>
            <a:xfrm>
              <a:off x="1317119" y="4876723"/>
              <a:ext cx="1345387" cy="1338376"/>
            </a:xfrm>
            <a:custGeom>
              <a:avLst/>
              <a:gdLst>
                <a:gd name="connsiteX0" fmla="*/ 672694 w 1345387"/>
                <a:gd name="connsiteY0" fmla="*/ 487648 h 1338376"/>
                <a:gd name="connsiteX1" fmla="*/ 854235 w 1345387"/>
                <a:gd name="connsiteY1" fmla="*/ 669189 h 1338376"/>
                <a:gd name="connsiteX2" fmla="*/ 672694 w 1345387"/>
                <a:gd name="connsiteY2" fmla="*/ 850730 h 1338376"/>
                <a:gd name="connsiteX3" fmla="*/ 491153 w 1345387"/>
                <a:gd name="connsiteY3" fmla="*/ 669189 h 1338376"/>
                <a:gd name="connsiteX4" fmla="*/ 672694 w 1345387"/>
                <a:gd name="connsiteY4" fmla="*/ 487648 h 1338376"/>
                <a:gd name="connsiteX5" fmla="*/ 669576 w 1345387"/>
                <a:gd name="connsiteY5" fmla="*/ 342312 h 1338376"/>
                <a:gd name="connsiteX6" fmla="*/ 441658 w 1345387"/>
                <a:gd name="connsiteY6" fmla="*/ 436721 h 1338376"/>
                <a:gd name="connsiteX7" fmla="*/ 441651 w 1345387"/>
                <a:gd name="connsiteY7" fmla="*/ 892562 h 1338376"/>
                <a:gd name="connsiteX8" fmla="*/ 897499 w 1345387"/>
                <a:gd name="connsiteY8" fmla="*/ 892562 h 1338376"/>
                <a:gd name="connsiteX9" fmla="*/ 897499 w 1345387"/>
                <a:gd name="connsiteY9" fmla="*/ 436721 h 1338376"/>
                <a:gd name="connsiteX10" fmla="*/ 669576 w 1345387"/>
                <a:gd name="connsiteY10" fmla="*/ 342312 h 1338376"/>
                <a:gd name="connsiteX11" fmla="*/ 672693 w 1345387"/>
                <a:gd name="connsiteY11" fmla="*/ 0 h 1338376"/>
                <a:gd name="connsiteX12" fmla="*/ 1345387 w 1345387"/>
                <a:gd name="connsiteY12" fmla="*/ 672693 h 1338376"/>
                <a:gd name="connsiteX13" fmla="*/ 1345387 w 1345387"/>
                <a:gd name="connsiteY13" fmla="*/ 686708 h 1338376"/>
                <a:gd name="connsiteX14" fmla="*/ 672693 w 1345387"/>
                <a:gd name="connsiteY14" fmla="*/ 1338376 h 1338376"/>
                <a:gd name="connsiteX15" fmla="*/ 0 w 1345387"/>
                <a:gd name="connsiteY15" fmla="*/ 686708 h 1338376"/>
                <a:gd name="connsiteX16" fmla="*/ 0 w 1345387"/>
                <a:gd name="connsiteY16" fmla="*/ 672693 h 1338376"/>
                <a:gd name="connsiteX17" fmla="*/ 672693 w 1345387"/>
                <a:gd name="connsiteY17" fmla="*/ 0 h 1338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45387" h="1338376">
                  <a:moveTo>
                    <a:pt x="672694" y="487648"/>
                  </a:moveTo>
                  <a:cubicBezTo>
                    <a:pt x="772956" y="487648"/>
                    <a:pt x="854235" y="568927"/>
                    <a:pt x="854235" y="669189"/>
                  </a:cubicBezTo>
                  <a:cubicBezTo>
                    <a:pt x="854235" y="769451"/>
                    <a:pt x="772956" y="850730"/>
                    <a:pt x="672694" y="850730"/>
                  </a:cubicBezTo>
                  <a:cubicBezTo>
                    <a:pt x="572432" y="850730"/>
                    <a:pt x="491153" y="769451"/>
                    <a:pt x="491153" y="669189"/>
                  </a:cubicBezTo>
                  <a:cubicBezTo>
                    <a:pt x="491153" y="568927"/>
                    <a:pt x="572432" y="487648"/>
                    <a:pt x="672694" y="487648"/>
                  </a:cubicBezTo>
                  <a:close/>
                  <a:moveTo>
                    <a:pt x="669576" y="342312"/>
                  </a:moveTo>
                  <a:cubicBezTo>
                    <a:pt x="587085" y="342312"/>
                    <a:pt x="504595" y="373782"/>
                    <a:pt x="441658" y="436721"/>
                  </a:cubicBezTo>
                  <a:cubicBezTo>
                    <a:pt x="315778" y="562594"/>
                    <a:pt x="315778" y="766683"/>
                    <a:pt x="441651" y="892562"/>
                  </a:cubicBezTo>
                  <a:cubicBezTo>
                    <a:pt x="567531" y="1018442"/>
                    <a:pt x="771619" y="1018435"/>
                    <a:pt x="897499" y="892562"/>
                  </a:cubicBezTo>
                  <a:cubicBezTo>
                    <a:pt x="1023372" y="766683"/>
                    <a:pt x="1023372" y="562594"/>
                    <a:pt x="897499" y="436721"/>
                  </a:cubicBezTo>
                  <a:cubicBezTo>
                    <a:pt x="834559" y="373782"/>
                    <a:pt x="752067" y="342312"/>
                    <a:pt x="669576" y="342312"/>
                  </a:cubicBezTo>
                  <a:close/>
                  <a:moveTo>
                    <a:pt x="672693" y="0"/>
                  </a:moveTo>
                  <a:cubicBezTo>
                    <a:pt x="1037069" y="0"/>
                    <a:pt x="1338376" y="301307"/>
                    <a:pt x="1345387" y="672693"/>
                  </a:cubicBezTo>
                  <a:cubicBezTo>
                    <a:pt x="1345387" y="672693"/>
                    <a:pt x="1345387" y="679697"/>
                    <a:pt x="1345387" y="686708"/>
                  </a:cubicBezTo>
                  <a:cubicBezTo>
                    <a:pt x="1331372" y="1044072"/>
                    <a:pt x="1037069" y="1338376"/>
                    <a:pt x="672693" y="1338376"/>
                  </a:cubicBezTo>
                  <a:cubicBezTo>
                    <a:pt x="308318" y="1338376"/>
                    <a:pt x="7004" y="1051083"/>
                    <a:pt x="0" y="686708"/>
                  </a:cubicBezTo>
                  <a:cubicBezTo>
                    <a:pt x="0" y="686708"/>
                    <a:pt x="0" y="679697"/>
                    <a:pt x="0" y="672693"/>
                  </a:cubicBezTo>
                  <a:cubicBezTo>
                    <a:pt x="0" y="301307"/>
                    <a:pt x="301307" y="0"/>
                    <a:pt x="672693" y="0"/>
                  </a:cubicBezTo>
                  <a:close/>
                </a:path>
              </a:pathLst>
            </a:custGeom>
            <a:solidFill>
              <a:srgbClr val="37474F"/>
            </a:solidFill>
            <a:ln w="9525" cap="flat">
              <a:noFill/>
              <a:prstDash val="solid"/>
              <a:miter/>
            </a:ln>
          </p:spPr>
          <p:txBody>
            <a:bodyPr rtlCol="0" anchor="ctr"/>
            <a:lstStyle/>
            <a:p>
              <a:endParaRPr lang="en-US"/>
            </a:p>
          </p:txBody>
        </p:sp>
        <p:sp>
          <p:nvSpPr>
            <p:cNvPr id="95" name="Freeform: Shape 340">
              <a:extLst>
                <a:ext uri="{FF2B5EF4-FFF2-40B4-BE49-F238E27FC236}">
                  <a16:creationId xmlns:a16="http://schemas.microsoft.com/office/drawing/2014/main" id="{E30DE512-6FB8-B161-9332-FC8D3EF1C4E3}"/>
                </a:ext>
              </a:extLst>
            </p:cNvPr>
            <p:cNvSpPr/>
            <p:nvPr/>
          </p:nvSpPr>
          <p:spPr>
            <a:xfrm>
              <a:off x="6660387" y="4898976"/>
              <a:ext cx="1345387" cy="1338376"/>
            </a:xfrm>
            <a:custGeom>
              <a:avLst/>
              <a:gdLst>
                <a:gd name="connsiteX0" fmla="*/ 672694 w 1345387"/>
                <a:gd name="connsiteY0" fmla="*/ 487648 h 1338376"/>
                <a:gd name="connsiteX1" fmla="*/ 854235 w 1345387"/>
                <a:gd name="connsiteY1" fmla="*/ 669189 h 1338376"/>
                <a:gd name="connsiteX2" fmla="*/ 672694 w 1345387"/>
                <a:gd name="connsiteY2" fmla="*/ 850730 h 1338376"/>
                <a:gd name="connsiteX3" fmla="*/ 491153 w 1345387"/>
                <a:gd name="connsiteY3" fmla="*/ 669189 h 1338376"/>
                <a:gd name="connsiteX4" fmla="*/ 672694 w 1345387"/>
                <a:gd name="connsiteY4" fmla="*/ 487648 h 1338376"/>
                <a:gd name="connsiteX5" fmla="*/ 669576 w 1345387"/>
                <a:gd name="connsiteY5" fmla="*/ 342312 h 1338376"/>
                <a:gd name="connsiteX6" fmla="*/ 441658 w 1345387"/>
                <a:gd name="connsiteY6" fmla="*/ 436721 h 1338376"/>
                <a:gd name="connsiteX7" fmla="*/ 441651 w 1345387"/>
                <a:gd name="connsiteY7" fmla="*/ 892562 h 1338376"/>
                <a:gd name="connsiteX8" fmla="*/ 897499 w 1345387"/>
                <a:gd name="connsiteY8" fmla="*/ 892562 h 1338376"/>
                <a:gd name="connsiteX9" fmla="*/ 897499 w 1345387"/>
                <a:gd name="connsiteY9" fmla="*/ 436721 h 1338376"/>
                <a:gd name="connsiteX10" fmla="*/ 669576 w 1345387"/>
                <a:gd name="connsiteY10" fmla="*/ 342312 h 1338376"/>
                <a:gd name="connsiteX11" fmla="*/ 672693 w 1345387"/>
                <a:gd name="connsiteY11" fmla="*/ 0 h 1338376"/>
                <a:gd name="connsiteX12" fmla="*/ 1345387 w 1345387"/>
                <a:gd name="connsiteY12" fmla="*/ 672693 h 1338376"/>
                <a:gd name="connsiteX13" fmla="*/ 1345387 w 1345387"/>
                <a:gd name="connsiteY13" fmla="*/ 686708 h 1338376"/>
                <a:gd name="connsiteX14" fmla="*/ 672693 w 1345387"/>
                <a:gd name="connsiteY14" fmla="*/ 1338376 h 1338376"/>
                <a:gd name="connsiteX15" fmla="*/ 0 w 1345387"/>
                <a:gd name="connsiteY15" fmla="*/ 686708 h 1338376"/>
                <a:gd name="connsiteX16" fmla="*/ 0 w 1345387"/>
                <a:gd name="connsiteY16" fmla="*/ 672693 h 1338376"/>
                <a:gd name="connsiteX17" fmla="*/ 672693 w 1345387"/>
                <a:gd name="connsiteY17" fmla="*/ 0 h 1338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45387" h="1338376">
                  <a:moveTo>
                    <a:pt x="672694" y="487648"/>
                  </a:moveTo>
                  <a:cubicBezTo>
                    <a:pt x="772956" y="487648"/>
                    <a:pt x="854235" y="568927"/>
                    <a:pt x="854235" y="669189"/>
                  </a:cubicBezTo>
                  <a:cubicBezTo>
                    <a:pt x="854235" y="769451"/>
                    <a:pt x="772956" y="850730"/>
                    <a:pt x="672694" y="850730"/>
                  </a:cubicBezTo>
                  <a:cubicBezTo>
                    <a:pt x="572432" y="850730"/>
                    <a:pt x="491153" y="769451"/>
                    <a:pt x="491153" y="669189"/>
                  </a:cubicBezTo>
                  <a:cubicBezTo>
                    <a:pt x="491153" y="568927"/>
                    <a:pt x="572432" y="487648"/>
                    <a:pt x="672694" y="487648"/>
                  </a:cubicBezTo>
                  <a:close/>
                  <a:moveTo>
                    <a:pt x="669576" y="342312"/>
                  </a:moveTo>
                  <a:cubicBezTo>
                    <a:pt x="587085" y="342312"/>
                    <a:pt x="504595" y="373782"/>
                    <a:pt x="441658" y="436721"/>
                  </a:cubicBezTo>
                  <a:cubicBezTo>
                    <a:pt x="315778" y="562594"/>
                    <a:pt x="315778" y="766683"/>
                    <a:pt x="441651" y="892562"/>
                  </a:cubicBezTo>
                  <a:cubicBezTo>
                    <a:pt x="567531" y="1018442"/>
                    <a:pt x="771619" y="1018435"/>
                    <a:pt x="897499" y="892562"/>
                  </a:cubicBezTo>
                  <a:cubicBezTo>
                    <a:pt x="1023372" y="766683"/>
                    <a:pt x="1023372" y="562594"/>
                    <a:pt x="897499" y="436721"/>
                  </a:cubicBezTo>
                  <a:cubicBezTo>
                    <a:pt x="834559" y="373782"/>
                    <a:pt x="752067" y="342312"/>
                    <a:pt x="669576" y="342312"/>
                  </a:cubicBezTo>
                  <a:close/>
                  <a:moveTo>
                    <a:pt x="672693" y="0"/>
                  </a:moveTo>
                  <a:cubicBezTo>
                    <a:pt x="1037069" y="0"/>
                    <a:pt x="1338376" y="301307"/>
                    <a:pt x="1345387" y="672693"/>
                  </a:cubicBezTo>
                  <a:cubicBezTo>
                    <a:pt x="1345387" y="672693"/>
                    <a:pt x="1345387" y="679697"/>
                    <a:pt x="1345387" y="686708"/>
                  </a:cubicBezTo>
                  <a:cubicBezTo>
                    <a:pt x="1331372" y="1044072"/>
                    <a:pt x="1037069" y="1338376"/>
                    <a:pt x="672693" y="1338376"/>
                  </a:cubicBezTo>
                  <a:cubicBezTo>
                    <a:pt x="308318" y="1338376"/>
                    <a:pt x="7004" y="1051083"/>
                    <a:pt x="0" y="686708"/>
                  </a:cubicBezTo>
                  <a:cubicBezTo>
                    <a:pt x="0" y="686708"/>
                    <a:pt x="0" y="679697"/>
                    <a:pt x="0" y="672693"/>
                  </a:cubicBezTo>
                  <a:cubicBezTo>
                    <a:pt x="0" y="301307"/>
                    <a:pt x="301307" y="0"/>
                    <a:pt x="672693" y="0"/>
                  </a:cubicBezTo>
                  <a:close/>
                </a:path>
              </a:pathLst>
            </a:custGeom>
            <a:solidFill>
              <a:srgbClr val="37474F"/>
            </a:solidFill>
            <a:ln w="9525" cap="flat">
              <a:noFill/>
              <a:prstDash val="solid"/>
              <a:miter/>
            </a:ln>
          </p:spPr>
          <p:txBody>
            <a:bodyPr rtlCol="0" anchor="ctr"/>
            <a:lstStyle/>
            <a:p>
              <a:endParaRPr lang="en-US"/>
            </a:p>
          </p:txBody>
        </p:sp>
      </p:grpSp>
      <p:grpSp>
        <p:nvGrpSpPr>
          <p:cNvPr id="103" name="Group 337">
            <a:extLst>
              <a:ext uri="{FF2B5EF4-FFF2-40B4-BE49-F238E27FC236}">
                <a16:creationId xmlns:a16="http://schemas.microsoft.com/office/drawing/2014/main" id="{345F5BAE-9475-B4E2-B147-2DEC6B7ED814}"/>
              </a:ext>
            </a:extLst>
          </p:cNvPr>
          <p:cNvGrpSpPr/>
          <p:nvPr/>
        </p:nvGrpSpPr>
        <p:grpSpPr>
          <a:xfrm rot="19592831">
            <a:off x="3320688" y="4502289"/>
            <a:ext cx="1654169" cy="995844"/>
            <a:chOff x="404623" y="2947617"/>
            <a:chExt cx="8543357" cy="3289735"/>
          </a:xfrm>
        </p:grpSpPr>
        <p:sp>
          <p:nvSpPr>
            <p:cNvPr id="104" name="Freeform: Shape 338">
              <a:extLst>
                <a:ext uri="{FF2B5EF4-FFF2-40B4-BE49-F238E27FC236}">
                  <a16:creationId xmlns:a16="http://schemas.microsoft.com/office/drawing/2014/main" id="{9D489FF5-D87C-05EC-BDBD-1BE6CFA9C6A1}"/>
                </a:ext>
              </a:extLst>
            </p:cNvPr>
            <p:cNvSpPr/>
            <p:nvPr/>
          </p:nvSpPr>
          <p:spPr>
            <a:xfrm>
              <a:off x="404623" y="2947617"/>
              <a:ext cx="8543357" cy="2608811"/>
            </a:xfrm>
            <a:custGeom>
              <a:avLst/>
              <a:gdLst>
                <a:gd name="connsiteX0" fmla="*/ 64619 w 8543357"/>
                <a:gd name="connsiteY0" fmla="*/ 1683850 h 2608811"/>
                <a:gd name="connsiteX1" fmla="*/ 64619 w 8543357"/>
                <a:gd name="connsiteY1" fmla="*/ 1922096 h 2608811"/>
                <a:gd name="connsiteX2" fmla="*/ 148706 w 8543357"/>
                <a:gd name="connsiteY2" fmla="*/ 2006183 h 2608811"/>
                <a:gd name="connsiteX3" fmla="*/ 520093 w 8543357"/>
                <a:gd name="connsiteY3" fmla="*/ 2006183 h 2608811"/>
                <a:gd name="connsiteX4" fmla="*/ 562136 w 8543357"/>
                <a:gd name="connsiteY4" fmla="*/ 1978154 h 2608811"/>
                <a:gd name="connsiteX5" fmla="*/ 667241 w 8543357"/>
                <a:gd name="connsiteY5" fmla="*/ 1831006 h 2608811"/>
                <a:gd name="connsiteX6" fmla="*/ 625197 w 8543357"/>
                <a:gd name="connsiteY6" fmla="*/ 1683850 h 2608811"/>
                <a:gd name="connsiteX7" fmla="*/ 64619 w 8543357"/>
                <a:gd name="connsiteY7" fmla="*/ 1683850 h 2608811"/>
                <a:gd name="connsiteX8" fmla="*/ 4556251 w 8543357"/>
                <a:gd name="connsiteY8" fmla="*/ 1270428 h 2608811"/>
                <a:gd name="connsiteX9" fmla="*/ 4514208 w 8543357"/>
                <a:gd name="connsiteY9" fmla="*/ 1284443 h 2608811"/>
                <a:gd name="connsiteX10" fmla="*/ 4514208 w 8543357"/>
                <a:gd name="connsiteY10" fmla="*/ 2195382 h 2608811"/>
                <a:gd name="connsiteX11" fmla="*/ 4556251 w 8543357"/>
                <a:gd name="connsiteY11" fmla="*/ 2209396 h 2608811"/>
                <a:gd name="connsiteX12" fmla="*/ 4598295 w 8543357"/>
                <a:gd name="connsiteY12" fmla="*/ 2195382 h 2608811"/>
                <a:gd name="connsiteX13" fmla="*/ 4598295 w 8543357"/>
                <a:gd name="connsiteY13" fmla="*/ 1284443 h 2608811"/>
                <a:gd name="connsiteX14" fmla="*/ 4556251 w 8543357"/>
                <a:gd name="connsiteY14" fmla="*/ 1270428 h 2608811"/>
                <a:gd name="connsiteX15" fmla="*/ 8153579 w 8543357"/>
                <a:gd name="connsiteY15" fmla="*/ 1033056 h 2608811"/>
                <a:gd name="connsiteX16" fmla="*/ 8038838 w 8543357"/>
                <a:gd name="connsiteY16" fmla="*/ 1067215 h 2608811"/>
                <a:gd name="connsiteX17" fmla="*/ 7814607 w 8543357"/>
                <a:gd name="connsiteY17" fmla="*/ 1417576 h 2608811"/>
                <a:gd name="connsiteX18" fmla="*/ 7912708 w 8543357"/>
                <a:gd name="connsiteY18" fmla="*/ 1557721 h 2608811"/>
                <a:gd name="connsiteX19" fmla="*/ 8087884 w 8543357"/>
                <a:gd name="connsiteY19" fmla="*/ 1557721 h 2608811"/>
                <a:gd name="connsiteX20" fmla="*/ 8221025 w 8543357"/>
                <a:gd name="connsiteY20" fmla="*/ 1403562 h 2608811"/>
                <a:gd name="connsiteX21" fmla="*/ 8221025 w 8543357"/>
                <a:gd name="connsiteY21" fmla="*/ 1109258 h 2608811"/>
                <a:gd name="connsiteX22" fmla="*/ 8153579 w 8543357"/>
                <a:gd name="connsiteY22" fmla="*/ 1033056 h 2608811"/>
                <a:gd name="connsiteX23" fmla="*/ 2916554 w 8543357"/>
                <a:gd name="connsiteY23" fmla="*/ 587330 h 2608811"/>
                <a:gd name="connsiteX24" fmla="*/ 2866084 w 8543357"/>
                <a:gd name="connsiteY24" fmla="*/ 616567 h 2608811"/>
                <a:gd name="connsiteX25" fmla="*/ 2580210 w 8543357"/>
                <a:gd name="connsiteY25" fmla="*/ 807951 h 2608811"/>
                <a:gd name="connsiteX26" fmla="*/ 2545176 w 8543357"/>
                <a:gd name="connsiteY26" fmla="*/ 955106 h 2608811"/>
                <a:gd name="connsiteX27" fmla="*/ 2916554 w 8543357"/>
                <a:gd name="connsiteY27" fmla="*/ 955106 h 2608811"/>
                <a:gd name="connsiteX28" fmla="*/ 6483234 w 8543357"/>
                <a:gd name="connsiteY28" fmla="*/ 379721 h 2608811"/>
                <a:gd name="connsiteX29" fmla="*/ 6483234 w 8543357"/>
                <a:gd name="connsiteY29" fmla="*/ 955106 h 2608811"/>
                <a:gd name="connsiteX30" fmla="*/ 7169941 w 8543357"/>
                <a:gd name="connsiteY30" fmla="*/ 955106 h 2608811"/>
                <a:gd name="connsiteX31" fmla="*/ 7120887 w 8543357"/>
                <a:gd name="connsiteY31" fmla="*/ 674818 h 2608811"/>
                <a:gd name="connsiteX32" fmla="*/ 6653454 w 8543357"/>
                <a:gd name="connsiteY32" fmla="*/ 426535 h 2608811"/>
                <a:gd name="connsiteX33" fmla="*/ 4514208 w 8543357"/>
                <a:gd name="connsiteY33" fmla="*/ 213698 h 2608811"/>
                <a:gd name="connsiteX34" fmla="*/ 4374787 w 8543357"/>
                <a:gd name="connsiteY34" fmla="*/ 218539 h 2608811"/>
                <a:gd name="connsiteX35" fmla="*/ 4226908 w 8543357"/>
                <a:gd name="connsiteY35" fmla="*/ 226355 h 2608811"/>
                <a:gd name="connsiteX36" fmla="*/ 3034107 w 8543357"/>
                <a:gd name="connsiteY36" fmla="*/ 519233 h 2608811"/>
                <a:gd name="connsiteX37" fmla="*/ 3000641 w 8543357"/>
                <a:gd name="connsiteY37" fmla="*/ 538620 h 2608811"/>
                <a:gd name="connsiteX38" fmla="*/ 3000641 w 8543357"/>
                <a:gd name="connsiteY38" fmla="*/ 955106 h 2608811"/>
                <a:gd name="connsiteX39" fmla="*/ 4514208 w 8543357"/>
                <a:gd name="connsiteY39" fmla="*/ 955106 h 2608811"/>
                <a:gd name="connsiteX40" fmla="*/ 4761218 w 8543357"/>
                <a:gd name="connsiteY40" fmla="*/ 208991 h 2608811"/>
                <a:gd name="connsiteX41" fmla="*/ 4598295 w 8543357"/>
                <a:gd name="connsiteY41" fmla="*/ 211751 h 2608811"/>
                <a:gd name="connsiteX42" fmla="*/ 4598295 w 8543357"/>
                <a:gd name="connsiteY42" fmla="*/ 955106 h 2608811"/>
                <a:gd name="connsiteX43" fmla="*/ 6399147 w 8543357"/>
                <a:gd name="connsiteY43" fmla="*/ 955106 h 2608811"/>
                <a:gd name="connsiteX44" fmla="*/ 6399147 w 8543357"/>
                <a:gd name="connsiteY44" fmla="*/ 356596 h 2608811"/>
                <a:gd name="connsiteX45" fmla="*/ 6353426 w 8543357"/>
                <a:gd name="connsiteY45" fmla="*/ 344022 h 2608811"/>
                <a:gd name="connsiteX46" fmla="*/ 4761218 w 8543357"/>
                <a:gd name="connsiteY46" fmla="*/ 208991 h 2608811"/>
                <a:gd name="connsiteX47" fmla="*/ 4770242 w 8543357"/>
                <a:gd name="connsiteY47" fmla="*/ 2 h 2608811"/>
                <a:gd name="connsiteX48" fmla="*/ 7534317 w 8543357"/>
                <a:gd name="connsiteY48" fmla="*/ 681821 h 2608811"/>
                <a:gd name="connsiteX49" fmla="*/ 7688476 w 8543357"/>
                <a:gd name="connsiteY49" fmla="*/ 737879 h 2608811"/>
                <a:gd name="connsiteX50" fmla="*/ 8192996 w 8543357"/>
                <a:gd name="connsiteY50" fmla="*/ 737879 h 2608811"/>
                <a:gd name="connsiteX51" fmla="*/ 8305111 w 8543357"/>
                <a:gd name="connsiteY51" fmla="*/ 849994 h 2608811"/>
                <a:gd name="connsiteX52" fmla="*/ 8305111 w 8543357"/>
                <a:gd name="connsiteY52" fmla="*/ 1557727 h 2608811"/>
                <a:gd name="connsiteX53" fmla="*/ 8543357 w 8543357"/>
                <a:gd name="connsiteY53" fmla="*/ 1767944 h 2608811"/>
                <a:gd name="connsiteX54" fmla="*/ 8543357 w 8543357"/>
                <a:gd name="connsiteY54" fmla="*/ 2370565 h 2608811"/>
                <a:gd name="connsiteX55" fmla="*/ 7975776 w 8543357"/>
                <a:gd name="connsiteY55" fmla="*/ 2608811 h 2608811"/>
                <a:gd name="connsiteX56" fmla="*/ 7625415 w 8543357"/>
                <a:gd name="connsiteY56" fmla="*/ 2608811 h 2608811"/>
                <a:gd name="connsiteX57" fmla="*/ 6917682 w 8543357"/>
                <a:gd name="connsiteY57" fmla="*/ 1901078 h 2608811"/>
                <a:gd name="connsiteX58" fmla="*/ 6209949 w 8543357"/>
                <a:gd name="connsiteY58" fmla="*/ 2608811 h 2608811"/>
                <a:gd name="connsiteX59" fmla="*/ 2299928 w 8543357"/>
                <a:gd name="connsiteY59" fmla="*/ 2608811 h 2608811"/>
                <a:gd name="connsiteX60" fmla="*/ 2299928 w 8543357"/>
                <a:gd name="connsiteY60" fmla="*/ 2594796 h 2608811"/>
                <a:gd name="connsiteX61" fmla="*/ 1592193 w 8543357"/>
                <a:gd name="connsiteY61" fmla="*/ 1887063 h 2608811"/>
                <a:gd name="connsiteX62" fmla="*/ 884460 w 8543357"/>
                <a:gd name="connsiteY62" fmla="*/ 2594796 h 2608811"/>
                <a:gd name="connsiteX63" fmla="*/ 884460 w 8543357"/>
                <a:gd name="connsiteY63" fmla="*/ 2608811 h 2608811"/>
                <a:gd name="connsiteX64" fmla="*/ 225789 w 8543357"/>
                <a:gd name="connsiteY64" fmla="*/ 2608811 h 2608811"/>
                <a:gd name="connsiteX65" fmla="*/ 1558 w 8543357"/>
                <a:gd name="connsiteY65" fmla="*/ 2391583 h 2608811"/>
                <a:gd name="connsiteX66" fmla="*/ 1558 w 8543357"/>
                <a:gd name="connsiteY66" fmla="*/ 1774948 h 2608811"/>
                <a:gd name="connsiteX67" fmla="*/ 506078 w 8543357"/>
                <a:gd name="connsiteY67" fmla="*/ 1333496 h 2608811"/>
                <a:gd name="connsiteX68" fmla="*/ 1991609 w 8543357"/>
                <a:gd name="connsiteY68" fmla="*/ 990139 h 2608811"/>
                <a:gd name="connsiteX69" fmla="*/ 2306931 w 8543357"/>
                <a:gd name="connsiteY69" fmla="*/ 786933 h 2608811"/>
                <a:gd name="connsiteX70" fmla="*/ 4268952 w 8543357"/>
                <a:gd name="connsiteY70" fmla="*/ 2124 h 2608811"/>
                <a:gd name="connsiteX71" fmla="*/ 4770242 w 8543357"/>
                <a:gd name="connsiteY71" fmla="*/ 2 h 2608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8543357" h="2608811">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rgbClr val="37474F"/>
            </a:solidFill>
            <a:ln w="9525" cap="flat">
              <a:noFill/>
              <a:prstDash val="solid"/>
              <a:miter/>
            </a:ln>
          </p:spPr>
          <p:txBody>
            <a:bodyPr rtlCol="0" anchor="ctr"/>
            <a:lstStyle/>
            <a:p>
              <a:endParaRPr lang="en-US" dirty="0"/>
            </a:p>
          </p:txBody>
        </p:sp>
        <p:sp>
          <p:nvSpPr>
            <p:cNvPr id="105" name="Freeform: Shape 339">
              <a:extLst>
                <a:ext uri="{FF2B5EF4-FFF2-40B4-BE49-F238E27FC236}">
                  <a16:creationId xmlns:a16="http://schemas.microsoft.com/office/drawing/2014/main" id="{97B2F174-3F52-3237-7D15-3103DBF2C621}"/>
                </a:ext>
              </a:extLst>
            </p:cNvPr>
            <p:cNvSpPr/>
            <p:nvPr/>
          </p:nvSpPr>
          <p:spPr>
            <a:xfrm>
              <a:off x="1317119" y="4876723"/>
              <a:ext cx="1345387" cy="1338376"/>
            </a:xfrm>
            <a:custGeom>
              <a:avLst/>
              <a:gdLst>
                <a:gd name="connsiteX0" fmla="*/ 672694 w 1345387"/>
                <a:gd name="connsiteY0" fmla="*/ 487648 h 1338376"/>
                <a:gd name="connsiteX1" fmla="*/ 854235 w 1345387"/>
                <a:gd name="connsiteY1" fmla="*/ 669189 h 1338376"/>
                <a:gd name="connsiteX2" fmla="*/ 672694 w 1345387"/>
                <a:gd name="connsiteY2" fmla="*/ 850730 h 1338376"/>
                <a:gd name="connsiteX3" fmla="*/ 491153 w 1345387"/>
                <a:gd name="connsiteY3" fmla="*/ 669189 h 1338376"/>
                <a:gd name="connsiteX4" fmla="*/ 672694 w 1345387"/>
                <a:gd name="connsiteY4" fmla="*/ 487648 h 1338376"/>
                <a:gd name="connsiteX5" fmla="*/ 669576 w 1345387"/>
                <a:gd name="connsiteY5" fmla="*/ 342312 h 1338376"/>
                <a:gd name="connsiteX6" fmla="*/ 441658 w 1345387"/>
                <a:gd name="connsiteY6" fmla="*/ 436721 h 1338376"/>
                <a:gd name="connsiteX7" fmla="*/ 441651 w 1345387"/>
                <a:gd name="connsiteY7" fmla="*/ 892562 h 1338376"/>
                <a:gd name="connsiteX8" fmla="*/ 897499 w 1345387"/>
                <a:gd name="connsiteY8" fmla="*/ 892562 h 1338376"/>
                <a:gd name="connsiteX9" fmla="*/ 897499 w 1345387"/>
                <a:gd name="connsiteY9" fmla="*/ 436721 h 1338376"/>
                <a:gd name="connsiteX10" fmla="*/ 669576 w 1345387"/>
                <a:gd name="connsiteY10" fmla="*/ 342312 h 1338376"/>
                <a:gd name="connsiteX11" fmla="*/ 672693 w 1345387"/>
                <a:gd name="connsiteY11" fmla="*/ 0 h 1338376"/>
                <a:gd name="connsiteX12" fmla="*/ 1345387 w 1345387"/>
                <a:gd name="connsiteY12" fmla="*/ 672693 h 1338376"/>
                <a:gd name="connsiteX13" fmla="*/ 1345387 w 1345387"/>
                <a:gd name="connsiteY13" fmla="*/ 686708 h 1338376"/>
                <a:gd name="connsiteX14" fmla="*/ 672693 w 1345387"/>
                <a:gd name="connsiteY14" fmla="*/ 1338376 h 1338376"/>
                <a:gd name="connsiteX15" fmla="*/ 0 w 1345387"/>
                <a:gd name="connsiteY15" fmla="*/ 686708 h 1338376"/>
                <a:gd name="connsiteX16" fmla="*/ 0 w 1345387"/>
                <a:gd name="connsiteY16" fmla="*/ 672693 h 1338376"/>
                <a:gd name="connsiteX17" fmla="*/ 672693 w 1345387"/>
                <a:gd name="connsiteY17" fmla="*/ 0 h 1338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45387" h="1338376">
                  <a:moveTo>
                    <a:pt x="672694" y="487648"/>
                  </a:moveTo>
                  <a:cubicBezTo>
                    <a:pt x="772956" y="487648"/>
                    <a:pt x="854235" y="568927"/>
                    <a:pt x="854235" y="669189"/>
                  </a:cubicBezTo>
                  <a:cubicBezTo>
                    <a:pt x="854235" y="769451"/>
                    <a:pt x="772956" y="850730"/>
                    <a:pt x="672694" y="850730"/>
                  </a:cubicBezTo>
                  <a:cubicBezTo>
                    <a:pt x="572432" y="850730"/>
                    <a:pt x="491153" y="769451"/>
                    <a:pt x="491153" y="669189"/>
                  </a:cubicBezTo>
                  <a:cubicBezTo>
                    <a:pt x="491153" y="568927"/>
                    <a:pt x="572432" y="487648"/>
                    <a:pt x="672694" y="487648"/>
                  </a:cubicBezTo>
                  <a:close/>
                  <a:moveTo>
                    <a:pt x="669576" y="342312"/>
                  </a:moveTo>
                  <a:cubicBezTo>
                    <a:pt x="587085" y="342312"/>
                    <a:pt x="504595" y="373782"/>
                    <a:pt x="441658" y="436721"/>
                  </a:cubicBezTo>
                  <a:cubicBezTo>
                    <a:pt x="315778" y="562594"/>
                    <a:pt x="315778" y="766683"/>
                    <a:pt x="441651" y="892562"/>
                  </a:cubicBezTo>
                  <a:cubicBezTo>
                    <a:pt x="567531" y="1018442"/>
                    <a:pt x="771619" y="1018435"/>
                    <a:pt x="897499" y="892562"/>
                  </a:cubicBezTo>
                  <a:cubicBezTo>
                    <a:pt x="1023372" y="766683"/>
                    <a:pt x="1023372" y="562594"/>
                    <a:pt x="897499" y="436721"/>
                  </a:cubicBezTo>
                  <a:cubicBezTo>
                    <a:pt x="834559" y="373782"/>
                    <a:pt x="752067" y="342312"/>
                    <a:pt x="669576" y="342312"/>
                  </a:cubicBezTo>
                  <a:close/>
                  <a:moveTo>
                    <a:pt x="672693" y="0"/>
                  </a:moveTo>
                  <a:cubicBezTo>
                    <a:pt x="1037069" y="0"/>
                    <a:pt x="1338376" y="301307"/>
                    <a:pt x="1345387" y="672693"/>
                  </a:cubicBezTo>
                  <a:cubicBezTo>
                    <a:pt x="1345387" y="672693"/>
                    <a:pt x="1345387" y="679697"/>
                    <a:pt x="1345387" y="686708"/>
                  </a:cubicBezTo>
                  <a:cubicBezTo>
                    <a:pt x="1331372" y="1044072"/>
                    <a:pt x="1037069" y="1338376"/>
                    <a:pt x="672693" y="1338376"/>
                  </a:cubicBezTo>
                  <a:cubicBezTo>
                    <a:pt x="308318" y="1338376"/>
                    <a:pt x="7004" y="1051083"/>
                    <a:pt x="0" y="686708"/>
                  </a:cubicBezTo>
                  <a:cubicBezTo>
                    <a:pt x="0" y="686708"/>
                    <a:pt x="0" y="679697"/>
                    <a:pt x="0" y="672693"/>
                  </a:cubicBezTo>
                  <a:cubicBezTo>
                    <a:pt x="0" y="301307"/>
                    <a:pt x="301307" y="0"/>
                    <a:pt x="672693" y="0"/>
                  </a:cubicBezTo>
                  <a:close/>
                </a:path>
              </a:pathLst>
            </a:custGeom>
            <a:solidFill>
              <a:srgbClr val="37474F"/>
            </a:solidFill>
            <a:ln w="9525" cap="flat">
              <a:noFill/>
              <a:prstDash val="solid"/>
              <a:miter/>
            </a:ln>
          </p:spPr>
          <p:txBody>
            <a:bodyPr rtlCol="0" anchor="ctr"/>
            <a:lstStyle/>
            <a:p>
              <a:endParaRPr lang="en-US"/>
            </a:p>
          </p:txBody>
        </p:sp>
        <p:sp>
          <p:nvSpPr>
            <p:cNvPr id="106" name="Freeform: Shape 340">
              <a:extLst>
                <a:ext uri="{FF2B5EF4-FFF2-40B4-BE49-F238E27FC236}">
                  <a16:creationId xmlns:a16="http://schemas.microsoft.com/office/drawing/2014/main" id="{B20BD0D6-746B-26C1-94C9-FB99A950EA78}"/>
                </a:ext>
              </a:extLst>
            </p:cNvPr>
            <p:cNvSpPr/>
            <p:nvPr/>
          </p:nvSpPr>
          <p:spPr>
            <a:xfrm>
              <a:off x="6660387" y="4898976"/>
              <a:ext cx="1345387" cy="1338376"/>
            </a:xfrm>
            <a:custGeom>
              <a:avLst/>
              <a:gdLst>
                <a:gd name="connsiteX0" fmla="*/ 672694 w 1345387"/>
                <a:gd name="connsiteY0" fmla="*/ 487648 h 1338376"/>
                <a:gd name="connsiteX1" fmla="*/ 854235 w 1345387"/>
                <a:gd name="connsiteY1" fmla="*/ 669189 h 1338376"/>
                <a:gd name="connsiteX2" fmla="*/ 672694 w 1345387"/>
                <a:gd name="connsiteY2" fmla="*/ 850730 h 1338376"/>
                <a:gd name="connsiteX3" fmla="*/ 491153 w 1345387"/>
                <a:gd name="connsiteY3" fmla="*/ 669189 h 1338376"/>
                <a:gd name="connsiteX4" fmla="*/ 672694 w 1345387"/>
                <a:gd name="connsiteY4" fmla="*/ 487648 h 1338376"/>
                <a:gd name="connsiteX5" fmla="*/ 669576 w 1345387"/>
                <a:gd name="connsiteY5" fmla="*/ 342312 h 1338376"/>
                <a:gd name="connsiteX6" fmla="*/ 441658 w 1345387"/>
                <a:gd name="connsiteY6" fmla="*/ 436721 h 1338376"/>
                <a:gd name="connsiteX7" fmla="*/ 441651 w 1345387"/>
                <a:gd name="connsiteY7" fmla="*/ 892562 h 1338376"/>
                <a:gd name="connsiteX8" fmla="*/ 897499 w 1345387"/>
                <a:gd name="connsiteY8" fmla="*/ 892562 h 1338376"/>
                <a:gd name="connsiteX9" fmla="*/ 897499 w 1345387"/>
                <a:gd name="connsiteY9" fmla="*/ 436721 h 1338376"/>
                <a:gd name="connsiteX10" fmla="*/ 669576 w 1345387"/>
                <a:gd name="connsiteY10" fmla="*/ 342312 h 1338376"/>
                <a:gd name="connsiteX11" fmla="*/ 672693 w 1345387"/>
                <a:gd name="connsiteY11" fmla="*/ 0 h 1338376"/>
                <a:gd name="connsiteX12" fmla="*/ 1345387 w 1345387"/>
                <a:gd name="connsiteY12" fmla="*/ 672693 h 1338376"/>
                <a:gd name="connsiteX13" fmla="*/ 1345387 w 1345387"/>
                <a:gd name="connsiteY13" fmla="*/ 686708 h 1338376"/>
                <a:gd name="connsiteX14" fmla="*/ 672693 w 1345387"/>
                <a:gd name="connsiteY14" fmla="*/ 1338376 h 1338376"/>
                <a:gd name="connsiteX15" fmla="*/ 0 w 1345387"/>
                <a:gd name="connsiteY15" fmla="*/ 686708 h 1338376"/>
                <a:gd name="connsiteX16" fmla="*/ 0 w 1345387"/>
                <a:gd name="connsiteY16" fmla="*/ 672693 h 1338376"/>
                <a:gd name="connsiteX17" fmla="*/ 672693 w 1345387"/>
                <a:gd name="connsiteY17" fmla="*/ 0 h 1338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45387" h="1338376">
                  <a:moveTo>
                    <a:pt x="672694" y="487648"/>
                  </a:moveTo>
                  <a:cubicBezTo>
                    <a:pt x="772956" y="487648"/>
                    <a:pt x="854235" y="568927"/>
                    <a:pt x="854235" y="669189"/>
                  </a:cubicBezTo>
                  <a:cubicBezTo>
                    <a:pt x="854235" y="769451"/>
                    <a:pt x="772956" y="850730"/>
                    <a:pt x="672694" y="850730"/>
                  </a:cubicBezTo>
                  <a:cubicBezTo>
                    <a:pt x="572432" y="850730"/>
                    <a:pt x="491153" y="769451"/>
                    <a:pt x="491153" y="669189"/>
                  </a:cubicBezTo>
                  <a:cubicBezTo>
                    <a:pt x="491153" y="568927"/>
                    <a:pt x="572432" y="487648"/>
                    <a:pt x="672694" y="487648"/>
                  </a:cubicBezTo>
                  <a:close/>
                  <a:moveTo>
                    <a:pt x="669576" y="342312"/>
                  </a:moveTo>
                  <a:cubicBezTo>
                    <a:pt x="587085" y="342312"/>
                    <a:pt x="504595" y="373782"/>
                    <a:pt x="441658" y="436721"/>
                  </a:cubicBezTo>
                  <a:cubicBezTo>
                    <a:pt x="315778" y="562594"/>
                    <a:pt x="315778" y="766683"/>
                    <a:pt x="441651" y="892562"/>
                  </a:cubicBezTo>
                  <a:cubicBezTo>
                    <a:pt x="567531" y="1018442"/>
                    <a:pt x="771619" y="1018435"/>
                    <a:pt x="897499" y="892562"/>
                  </a:cubicBezTo>
                  <a:cubicBezTo>
                    <a:pt x="1023372" y="766683"/>
                    <a:pt x="1023372" y="562594"/>
                    <a:pt x="897499" y="436721"/>
                  </a:cubicBezTo>
                  <a:cubicBezTo>
                    <a:pt x="834559" y="373782"/>
                    <a:pt x="752067" y="342312"/>
                    <a:pt x="669576" y="342312"/>
                  </a:cubicBezTo>
                  <a:close/>
                  <a:moveTo>
                    <a:pt x="672693" y="0"/>
                  </a:moveTo>
                  <a:cubicBezTo>
                    <a:pt x="1037069" y="0"/>
                    <a:pt x="1338376" y="301307"/>
                    <a:pt x="1345387" y="672693"/>
                  </a:cubicBezTo>
                  <a:cubicBezTo>
                    <a:pt x="1345387" y="672693"/>
                    <a:pt x="1345387" y="679697"/>
                    <a:pt x="1345387" y="686708"/>
                  </a:cubicBezTo>
                  <a:cubicBezTo>
                    <a:pt x="1331372" y="1044072"/>
                    <a:pt x="1037069" y="1338376"/>
                    <a:pt x="672693" y="1338376"/>
                  </a:cubicBezTo>
                  <a:cubicBezTo>
                    <a:pt x="308318" y="1338376"/>
                    <a:pt x="7004" y="1051083"/>
                    <a:pt x="0" y="686708"/>
                  </a:cubicBezTo>
                  <a:cubicBezTo>
                    <a:pt x="0" y="686708"/>
                    <a:pt x="0" y="679697"/>
                    <a:pt x="0" y="672693"/>
                  </a:cubicBezTo>
                  <a:cubicBezTo>
                    <a:pt x="0" y="301307"/>
                    <a:pt x="301307" y="0"/>
                    <a:pt x="672693" y="0"/>
                  </a:cubicBezTo>
                  <a:close/>
                </a:path>
              </a:pathLst>
            </a:custGeom>
            <a:solidFill>
              <a:srgbClr val="37474F"/>
            </a:solidFill>
            <a:ln w="9525" cap="flat">
              <a:noFill/>
              <a:prstDash val="solid"/>
              <a:miter/>
            </a:ln>
          </p:spPr>
          <p:txBody>
            <a:bodyPr rtlCol="0" anchor="ctr"/>
            <a:lstStyle/>
            <a:p>
              <a:endParaRPr lang="en-US"/>
            </a:p>
          </p:txBody>
        </p:sp>
      </p:grpSp>
      <p:grpSp>
        <p:nvGrpSpPr>
          <p:cNvPr id="107" name="Group 337">
            <a:extLst>
              <a:ext uri="{FF2B5EF4-FFF2-40B4-BE49-F238E27FC236}">
                <a16:creationId xmlns:a16="http://schemas.microsoft.com/office/drawing/2014/main" id="{29E39753-4B34-70CC-5C5B-276CE578726A}"/>
              </a:ext>
            </a:extLst>
          </p:cNvPr>
          <p:cNvGrpSpPr/>
          <p:nvPr/>
        </p:nvGrpSpPr>
        <p:grpSpPr>
          <a:xfrm rot="2651437">
            <a:off x="221057" y="4353618"/>
            <a:ext cx="1654169" cy="995844"/>
            <a:chOff x="404623" y="2947617"/>
            <a:chExt cx="8543357" cy="3289735"/>
          </a:xfrm>
        </p:grpSpPr>
        <p:sp>
          <p:nvSpPr>
            <p:cNvPr id="108" name="Freeform: Shape 338">
              <a:extLst>
                <a:ext uri="{FF2B5EF4-FFF2-40B4-BE49-F238E27FC236}">
                  <a16:creationId xmlns:a16="http://schemas.microsoft.com/office/drawing/2014/main" id="{B231B298-9B20-376B-D8FE-CF1C937C4B26}"/>
                </a:ext>
              </a:extLst>
            </p:cNvPr>
            <p:cNvSpPr/>
            <p:nvPr/>
          </p:nvSpPr>
          <p:spPr>
            <a:xfrm>
              <a:off x="404623" y="2947617"/>
              <a:ext cx="8543357" cy="2608811"/>
            </a:xfrm>
            <a:custGeom>
              <a:avLst/>
              <a:gdLst>
                <a:gd name="connsiteX0" fmla="*/ 64619 w 8543357"/>
                <a:gd name="connsiteY0" fmla="*/ 1683850 h 2608811"/>
                <a:gd name="connsiteX1" fmla="*/ 64619 w 8543357"/>
                <a:gd name="connsiteY1" fmla="*/ 1922096 h 2608811"/>
                <a:gd name="connsiteX2" fmla="*/ 148706 w 8543357"/>
                <a:gd name="connsiteY2" fmla="*/ 2006183 h 2608811"/>
                <a:gd name="connsiteX3" fmla="*/ 520093 w 8543357"/>
                <a:gd name="connsiteY3" fmla="*/ 2006183 h 2608811"/>
                <a:gd name="connsiteX4" fmla="*/ 562136 w 8543357"/>
                <a:gd name="connsiteY4" fmla="*/ 1978154 h 2608811"/>
                <a:gd name="connsiteX5" fmla="*/ 667241 w 8543357"/>
                <a:gd name="connsiteY5" fmla="*/ 1831006 h 2608811"/>
                <a:gd name="connsiteX6" fmla="*/ 625197 w 8543357"/>
                <a:gd name="connsiteY6" fmla="*/ 1683850 h 2608811"/>
                <a:gd name="connsiteX7" fmla="*/ 64619 w 8543357"/>
                <a:gd name="connsiteY7" fmla="*/ 1683850 h 2608811"/>
                <a:gd name="connsiteX8" fmla="*/ 4556251 w 8543357"/>
                <a:gd name="connsiteY8" fmla="*/ 1270428 h 2608811"/>
                <a:gd name="connsiteX9" fmla="*/ 4514208 w 8543357"/>
                <a:gd name="connsiteY9" fmla="*/ 1284443 h 2608811"/>
                <a:gd name="connsiteX10" fmla="*/ 4514208 w 8543357"/>
                <a:gd name="connsiteY10" fmla="*/ 2195382 h 2608811"/>
                <a:gd name="connsiteX11" fmla="*/ 4556251 w 8543357"/>
                <a:gd name="connsiteY11" fmla="*/ 2209396 h 2608811"/>
                <a:gd name="connsiteX12" fmla="*/ 4598295 w 8543357"/>
                <a:gd name="connsiteY12" fmla="*/ 2195382 h 2608811"/>
                <a:gd name="connsiteX13" fmla="*/ 4598295 w 8543357"/>
                <a:gd name="connsiteY13" fmla="*/ 1284443 h 2608811"/>
                <a:gd name="connsiteX14" fmla="*/ 4556251 w 8543357"/>
                <a:gd name="connsiteY14" fmla="*/ 1270428 h 2608811"/>
                <a:gd name="connsiteX15" fmla="*/ 8153579 w 8543357"/>
                <a:gd name="connsiteY15" fmla="*/ 1033056 h 2608811"/>
                <a:gd name="connsiteX16" fmla="*/ 8038838 w 8543357"/>
                <a:gd name="connsiteY16" fmla="*/ 1067215 h 2608811"/>
                <a:gd name="connsiteX17" fmla="*/ 7814607 w 8543357"/>
                <a:gd name="connsiteY17" fmla="*/ 1417576 h 2608811"/>
                <a:gd name="connsiteX18" fmla="*/ 7912708 w 8543357"/>
                <a:gd name="connsiteY18" fmla="*/ 1557721 h 2608811"/>
                <a:gd name="connsiteX19" fmla="*/ 8087884 w 8543357"/>
                <a:gd name="connsiteY19" fmla="*/ 1557721 h 2608811"/>
                <a:gd name="connsiteX20" fmla="*/ 8221025 w 8543357"/>
                <a:gd name="connsiteY20" fmla="*/ 1403562 h 2608811"/>
                <a:gd name="connsiteX21" fmla="*/ 8221025 w 8543357"/>
                <a:gd name="connsiteY21" fmla="*/ 1109258 h 2608811"/>
                <a:gd name="connsiteX22" fmla="*/ 8153579 w 8543357"/>
                <a:gd name="connsiteY22" fmla="*/ 1033056 h 2608811"/>
                <a:gd name="connsiteX23" fmla="*/ 2916554 w 8543357"/>
                <a:gd name="connsiteY23" fmla="*/ 587330 h 2608811"/>
                <a:gd name="connsiteX24" fmla="*/ 2866084 w 8543357"/>
                <a:gd name="connsiteY24" fmla="*/ 616567 h 2608811"/>
                <a:gd name="connsiteX25" fmla="*/ 2580210 w 8543357"/>
                <a:gd name="connsiteY25" fmla="*/ 807951 h 2608811"/>
                <a:gd name="connsiteX26" fmla="*/ 2545176 w 8543357"/>
                <a:gd name="connsiteY26" fmla="*/ 955106 h 2608811"/>
                <a:gd name="connsiteX27" fmla="*/ 2916554 w 8543357"/>
                <a:gd name="connsiteY27" fmla="*/ 955106 h 2608811"/>
                <a:gd name="connsiteX28" fmla="*/ 6483234 w 8543357"/>
                <a:gd name="connsiteY28" fmla="*/ 379721 h 2608811"/>
                <a:gd name="connsiteX29" fmla="*/ 6483234 w 8543357"/>
                <a:gd name="connsiteY29" fmla="*/ 955106 h 2608811"/>
                <a:gd name="connsiteX30" fmla="*/ 7169941 w 8543357"/>
                <a:gd name="connsiteY30" fmla="*/ 955106 h 2608811"/>
                <a:gd name="connsiteX31" fmla="*/ 7120887 w 8543357"/>
                <a:gd name="connsiteY31" fmla="*/ 674818 h 2608811"/>
                <a:gd name="connsiteX32" fmla="*/ 6653454 w 8543357"/>
                <a:gd name="connsiteY32" fmla="*/ 426535 h 2608811"/>
                <a:gd name="connsiteX33" fmla="*/ 4514208 w 8543357"/>
                <a:gd name="connsiteY33" fmla="*/ 213698 h 2608811"/>
                <a:gd name="connsiteX34" fmla="*/ 4374787 w 8543357"/>
                <a:gd name="connsiteY34" fmla="*/ 218539 h 2608811"/>
                <a:gd name="connsiteX35" fmla="*/ 4226908 w 8543357"/>
                <a:gd name="connsiteY35" fmla="*/ 226355 h 2608811"/>
                <a:gd name="connsiteX36" fmla="*/ 3034107 w 8543357"/>
                <a:gd name="connsiteY36" fmla="*/ 519233 h 2608811"/>
                <a:gd name="connsiteX37" fmla="*/ 3000641 w 8543357"/>
                <a:gd name="connsiteY37" fmla="*/ 538620 h 2608811"/>
                <a:gd name="connsiteX38" fmla="*/ 3000641 w 8543357"/>
                <a:gd name="connsiteY38" fmla="*/ 955106 h 2608811"/>
                <a:gd name="connsiteX39" fmla="*/ 4514208 w 8543357"/>
                <a:gd name="connsiteY39" fmla="*/ 955106 h 2608811"/>
                <a:gd name="connsiteX40" fmla="*/ 4761218 w 8543357"/>
                <a:gd name="connsiteY40" fmla="*/ 208991 h 2608811"/>
                <a:gd name="connsiteX41" fmla="*/ 4598295 w 8543357"/>
                <a:gd name="connsiteY41" fmla="*/ 211751 h 2608811"/>
                <a:gd name="connsiteX42" fmla="*/ 4598295 w 8543357"/>
                <a:gd name="connsiteY42" fmla="*/ 955106 h 2608811"/>
                <a:gd name="connsiteX43" fmla="*/ 6399147 w 8543357"/>
                <a:gd name="connsiteY43" fmla="*/ 955106 h 2608811"/>
                <a:gd name="connsiteX44" fmla="*/ 6399147 w 8543357"/>
                <a:gd name="connsiteY44" fmla="*/ 356596 h 2608811"/>
                <a:gd name="connsiteX45" fmla="*/ 6353426 w 8543357"/>
                <a:gd name="connsiteY45" fmla="*/ 344022 h 2608811"/>
                <a:gd name="connsiteX46" fmla="*/ 4761218 w 8543357"/>
                <a:gd name="connsiteY46" fmla="*/ 208991 h 2608811"/>
                <a:gd name="connsiteX47" fmla="*/ 4770242 w 8543357"/>
                <a:gd name="connsiteY47" fmla="*/ 2 h 2608811"/>
                <a:gd name="connsiteX48" fmla="*/ 7534317 w 8543357"/>
                <a:gd name="connsiteY48" fmla="*/ 681821 h 2608811"/>
                <a:gd name="connsiteX49" fmla="*/ 7688476 w 8543357"/>
                <a:gd name="connsiteY49" fmla="*/ 737879 h 2608811"/>
                <a:gd name="connsiteX50" fmla="*/ 8192996 w 8543357"/>
                <a:gd name="connsiteY50" fmla="*/ 737879 h 2608811"/>
                <a:gd name="connsiteX51" fmla="*/ 8305111 w 8543357"/>
                <a:gd name="connsiteY51" fmla="*/ 849994 h 2608811"/>
                <a:gd name="connsiteX52" fmla="*/ 8305111 w 8543357"/>
                <a:gd name="connsiteY52" fmla="*/ 1557727 h 2608811"/>
                <a:gd name="connsiteX53" fmla="*/ 8543357 w 8543357"/>
                <a:gd name="connsiteY53" fmla="*/ 1767944 h 2608811"/>
                <a:gd name="connsiteX54" fmla="*/ 8543357 w 8543357"/>
                <a:gd name="connsiteY54" fmla="*/ 2370565 h 2608811"/>
                <a:gd name="connsiteX55" fmla="*/ 7975776 w 8543357"/>
                <a:gd name="connsiteY55" fmla="*/ 2608811 h 2608811"/>
                <a:gd name="connsiteX56" fmla="*/ 7625415 w 8543357"/>
                <a:gd name="connsiteY56" fmla="*/ 2608811 h 2608811"/>
                <a:gd name="connsiteX57" fmla="*/ 6917682 w 8543357"/>
                <a:gd name="connsiteY57" fmla="*/ 1901078 h 2608811"/>
                <a:gd name="connsiteX58" fmla="*/ 6209949 w 8543357"/>
                <a:gd name="connsiteY58" fmla="*/ 2608811 h 2608811"/>
                <a:gd name="connsiteX59" fmla="*/ 2299928 w 8543357"/>
                <a:gd name="connsiteY59" fmla="*/ 2608811 h 2608811"/>
                <a:gd name="connsiteX60" fmla="*/ 2299928 w 8543357"/>
                <a:gd name="connsiteY60" fmla="*/ 2594796 h 2608811"/>
                <a:gd name="connsiteX61" fmla="*/ 1592193 w 8543357"/>
                <a:gd name="connsiteY61" fmla="*/ 1887063 h 2608811"/>
                <a:gd name="connsiteX62" fmla="*/ 884460 w 8543357"/>
                <a:gd name="connsiteY62" fmla="*/ 2594796 h 2608811"/>
                <a:gd name="connsiteX63" fmla="*/ 884460 w 8543357"/>
                <a:gd name="connsiteY63" fmla="*/ 2608811 h 2608811"/>
                <a:gd name="connsiteX64" fmla="*/ 225789 w 8543357"/>
                <a:gd name="connsiteY64" fmla="*/ 2608811 h 2608811"/>
                <a:gd name="connsiteX65" fmla="*/ 1558 w 8543357"/>
                <a:gd name="connsiteY65" fmla="*/ 2391583 h 2608811"/>
                <a:gd name="connsiteX66" fmla="*/ 1558 w 8543357"/>
                <a:gd name="connsiteY66" fmla="*/ 1774948 h 2608811"/>
                <a:gd name="connsiteX67" fmla="*/ 506078 w 8543357"/>
                <a:gd name="connsiteY67" fmla="*/ 1333496 h 2608811"/>
                <a:gd name="connsiteX68" fmla="*/ 1991609 w 8543357"/>
                <a:gd name="connsiteY68" fmla="*/ 990139 h 2608811"/>
                <a:gd name="connsiteX69" fmla="*/ 2306931 w 8543357"/>
                <a:gd name="connsiteY69" fmla="*/ 786933 h 2608811"/>
                <a:gd name="connsiteX70" fmla="*/ 4268952 w 8543357"/>
                <a:gd name="connsiteY70" fmla="*/ 2124 h 2608811"/>
                <a:gd name="connsiteX71" fmla="*/ 4770242 w 8543357"/>
                <a:gd name="connsiteY71" fmla="*/ 2 h 2608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8543357" h="2608811">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rgbClr val="37474F"/>
            </a:solidFill>
            <a:ln w="9525" cap="flat">
              <a:noFill/>
              <a:prstDash val="solid"/>
              <a:miter/>
            </a:ln>
          </p:spPr>
          <p:txBody>
            <a:bodyPr rtlCol="0" anchor="ctr"/>
            <a:lstStyle/>
            <a:p>
              <a:endParaRPr lang="en-US" dirty="0"/>
            </a:p>
          </p:txBody>
        </p:sp>
        <p:sp>
          <p:nvSpPr>
            <p:cNvPr id="109" name="Freeform: Shape 339">
              <a:extLst>
                <a:ext uri="{FF2B5EF4-FFF2-40B4-BE49-F238E27FC236}">
                  <a16:creationId xmlns:a16="http://schemas.microsoft.com/office/drawing/2014/main" id="{F6E11F2B-2C02-04A6-75FF-683313727830}"/>
                </a:ext>
              </a:extLst>
            </p:cNvPr>
            <p:cNvSpPr/>
            <p:nvPr/>
          </p:nvSpPr>
          <p:spPr>
            <a:xfrm>
              <a:off x="1317119" y="4876723"/>
              <a:ext cx="1345387" cy="1338376"/>
            </a:xfrm>
            <a:custGeom>
              <a:avLst/>
              <a:gdLst>
                <a:gd name="connsiteX0" fmla="*/ 672694 w 1345387"/>
                <a:gd name="connsiteY0" fmla="*/ 487648 h 1338376"/>
                <a:gd name="connsiteX1" fmla="*/ 854235 w 1345387"/>
                <a:gd name="connsiteY1" fmla="*/ 669189 h 1338376"/>
                <a:gd name="connsiteX2" fmla="*/ 672694 w 1345387"/>
                <a:gd name="connsiteY2" fmla="*/ 850730 h 1338376"/>
                <a:gd name="connsiteX3" fmla="*/ 491153 w 1345387"/>
                <a:gd name="connsiteY3" fmla="*/ 669189 h 1338376"/>
                <a:gd name="connsiteX4" fmla="*/ 672694 w 1345387"/>
                <a:gd name="connsiteY4" fmla="*/ 487648 h 1338376"/>
                <a:gd name="connsiteX5" fmla="*/ 669576 w 1345387"/>
                <a:gd name="connsiteY5" fmla="*/ 342312 h 1338376"/>
                <a:gd name="connsiteX6" fmla="*/ 441658 w 1345387"/>
                <a:gd name="connsiteY6" fmla="*/ 436721 h 1338376"/>
                <a:gd name="connsiteX7" fmla="*/ 441651 w 1345387"/>
                <a:gd name="connsiteY7" fmla="*/ 892562 h 1338376"/>
                <a:gd name="connsiteX8" fmla="*/ 897499 w 1345387"/>
                <a:gd name="connsiteY8" fmla="*/ 892562 h 1338376"/>
                <a:gd name="connsiteX9" fmla="*/ 897499 w 1345387"/>
                <a:gd name="connsiteY9" fmla="*/ 436721 h 1338376"/>
                <a:gd name="connsiteX10" fmla="*/ 669576 w 1345387"/>
                <a:gd name="connsiteY10" fmla="*/ 342312 h 1338376"/>
                <a:gd name="connsiteX11" fmla="*/ 672693 w 1345387"/>
                <a:gd name="connsiteY11" fmla="*/ 0 h 1338376"/>
                <a:gd name="connsiteX12" fmla="*/ 1345387 w 1345387"/>
                <a:gd name="connsiteY12" fmla="*/ 672693 h 1338376"/>
                <a:gd name="connsiteX13" fmla="*/ 1345387 w 1345387"/>
                <a:gd name="connsiteY13" fmla="*/ 686708 h 1338376"/>
                <a:gd name="connsiteX14" fmla="*/ 672693 w 1345387"/>
                <a:gd name="connsiteY14" fmla="*/ 1338376 h 1338376"/>
                <a:gd name="connsiteX15" fmla="*/ 0 w 1345387"/>
                <a:gd name="connsiteY15" fmla="*/ 686708 h 1338376"/>
                <a:gd name="connsiteX16" fmla="*/ 0 w 1345387"/>
                <a:gd name="connsiteY16" fmla="*/ 672693 h 1338376"/>
                <a:gd name="connsiteX17" fmla="*/ 672693 w 1345387"/>
                <a:gd name="connsiteY17" fmla="*/ 0 h 1338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45387" h="1338376">
                  <a:moveTo>
                    <a:pt x="672694" y="487648"/>
                  </a:moveTo>
                  <a:cubicBezTo>
                    <a:pt x="772956" y="487648"/>
                    <a:pt x="854235" y="568927"/>
                    <a:pt x="854235" y="669189"/>
                  </a:cubicBezTo>
                  <a:cubicBezTo>
                    <a:pt x="854235" y="769451"/>
                    <a:pt x="772956" y="850730"/>
                    <a:pt x="672694" y="850730"/>
                  </a:cubicBezTo>
                  <a:cubicBezTo>
                    <a:pt x="572432" y="850730"/>
                    <a:pt x="491153" y="769451"/>
                    <a:pt x="491153" y="669189"/>
                  </a:cubicBezTo>
                  <a:cubicBezTo>
                    <a:pt x="491153" y="568927"/>
                    <a:pt x="572432" y="487648"/>
                    <a:pt x="672694" y="487648"/>
                  </a:cubicBezTo>
                  <a:close/>
                  <a:moveTo>
                    <a:pt x="669576" y="342312"/>
                  </a:moveTo>
                  <a:cubicBezTo>
                    <a:pt x="587085" y="342312"/>
                    <a:pt x="504595" y="373782"/>
                    <a:pt x="441658" y="436721"/>
                  </a:cubicBezTo>
                  <a:cubicBezTo>
                    <a:pt x="315778" y="562594"/>
                    <a:pt x="315778" y="766683"/>
                    <a:pt x="441651" y="892562"/>
                  </a:cubicBezTo>
                  <a:cubicBezTo>
                    <a:pt x="567531" y="1018442"/>
                    <a:pt x="771619" y="1018435"/>
                    <a:pt x="897499" y="892562"/>
                  </a:cubicBezTo>
                  <a:cubicBezTo>
                    <a:pt x="1023372" y="766683"/>
                    <a:pt x="1023372" y="562594"/>
                    <a:pt x="897499" y="436721"/>
                  </a:cubicBezTo>
                  <a:cubicBezTo>
                    <a:pt x="834559" y="373782"/>
                    <a:pt x="752067" y="342312"/>
                    <a:pt x="669576" y="342312"/>
                  </a:cubicBezTo>
                  <a:close/>
                  <a:moveTo>
                    <a:pt x="672693" y="0"/>
                  </a:moveTo>
                  <a:cubicBezTo>
                    <a:pt x="1037069" y="0"/>
                    <a:pt x="1338376" y="301307"/>
                    <a:pt x="1345387" y="672693"/>
                  </a:cubicBezTo>
                  <a:cubicBezTo>
                    <a:pt x="1345387" y="672693"/>
                    <a:pt x="1345387" y="679697"/>
                    <a:pt x="1345387" y="686708"/>
                  </a:cubicBezTo>
                  <a:cubicBezTo>
                    <a:pt x="1331372" y="1044072"/>
                    <a:pt x="1037069" y="1338376"/>
                    <a:pt x="672693" y="1338376"/>
                  </a:cubicBezTo>
                  <a:cubicBezTo>
                    <a:pt x="308318" y="1338376"/>
                    <a:pt x="7004" y="1051083"/>
                    <a:pt x="0" y="686708"/>
                  </a:cubicBezTo>
                  <a:cubicBezTo>
                    <a:pt x="0" y="686708"/>
                    <a:pt x="0" y="679697"/>
                    <a:pt x="0" y="672693"/>
                  </a:cubicBezTo>
                  <a:cubicBezTo>
                    <a:pt x="0" y="301307"/>
                    <a:pt x="301307" y="0"/>
                    <a:pt x="672693" y="0"/>
                  </a:cubicBezTo>
                  <a:close/>
                </a:path>
              </a:pathLst>
            </a:custGeom>
            <a:solidFill>
              <a:srgbClr val="37474F"/>
            </a:solidFill>
            <a:ln w="9525" cap="flat">
              <a:noFill/>
              <a:prstDash val="solid"/>
              <a:miter/>
            </a:ln>
          </p:spPr>
          <p:txBody>
            <a:bodyPr rtlCol="0" anchor="ctr"/>
            <a:lstStyle/>
            <a:p>
              <a:endParaRPr lang="en-US"/>
            </a:p>
          </p:txBody>
        </p:sp>
        <p:sp>
          <p:nvSpPr>
            <p:cNvPr id="110" name="Freeform: Shape 340">
              <a:extLst>
                <a:ext uri="{FF2B5EF4-FFF2-40B4-BE49-F238E27FC236}">
                  <a16:creationId xmlns:a16="http://schemas.microsoft.com/office/drawing/2014/main" id="{2BCDE99E-51E5-A6D9-6F1F-33933237403C}"/>
                </a:ext>
              </a:extLst>
            </p:cNvPr>
            <p:cNvSpPr/>
            <p:nvPr/>
          </p:nvSpPr>
          <p:spPr>
            <a:xfrm>
              <a:off x="6660387" y="4898976"/>
              <a:ext cx="1345387" cy="1338376"/>
            </a:xfrm>
            <a:custGeom>
              <a:avLst/>
              <a:gdLst>
                <a:gd name="connsiteX0" fmla="*/ 672694 w 1345387"/>
                <a:gd name="connsiteY0" fmla="*/ 487648 h 1338376"/>
                <a:gd name="connsiteX1" fmla="*/ 854235 w 1345387"/>
                <a:gd name="connsiteY1" fmla="*/ 669189 h 1338376"/>
                <a:gd name="connsiteX2" fmla="*/ 672694 w 1345387"/>
                <a:gd name="connsiteY2" fmla="*/ 850730 h 1338376"/>
                <a:gd name="connsiteX3" fmla="*/ 491153 w 1345387"/>
                <a:gd name="connsiteY3" fmla="*/ 669189 h 1338376"/>
                <a:gd name="connsiteX4" fmla="*/ 672694 w 1345387"/>
                <a:gd name="connsiteY4" fmla="*/ 487648 h 1338376"/>
                <a:gd name="connsiteX5" fmla="*/ 669576 w 1345387"/>
                <a:gd name="connsiteY5" fmla="*/ 342312 h 1338376"/>
                <a:gd name="connsiteX6" fmla="*/ 441658 w 1345387"/>
                <a:gd name="connsiteY6" fmla="*/ 436721 h 1338376"/>
                <a:gd name="connsiteX7" fmla="*/ 441651 w 1345387"/>
                <a:gd name="connsiteY7" fmla="*/ 892562 h 1338376"/>
                <a:gd name="connsiteX8" fmla="*/ 897499 w 1345387"/>
                <a:gd name="connsiteY8" fmla="*/ 892562 h 1338376"/>
                <a:gd name="connsiteX9" fmla="*/ 897499 w 1345387"/>
                <a:gd name="connsiteY9" fmla="*/ 436721 h 1338376"/>
                <a:gd name="connsiteX10" fmla="*/ 669576 w 1345387"/>
                <a:gd name="connsiteY10" fmla="*/ 342312 h 1338376"/>
                <a:gd name="connsiteX11" fmla="*/ 672693 w 1345387"/>
                <a:gd name="connsiteY11" fmla="*/ 0 h 1338376"/>
                <a:gd name="connsiteX12" fmla="*/ 1345387 w 1345387"/>
                <a:gd name="connsiteY12" fmla="*/ 672693 h 1338376"/>
                <a:gd name="connsiteX13" fmla="*/ 1345387 w 1345387"/>
                <a:gd name="connsiteY13" fmla="*/ 686708 h 1338376"/>
                <a:gd name="connsiteX14" fmla="*/ 672693 w 1345387"/>
                <a:gd name="connsiteY14" fmla="*/ 1338376 h 1338376"/>
                <a:gd name="connsiteX15" fmla="*/ 0 w 1345387"/>
                <a:gd name="connsiteY15" fmla="*/ 686708 h 1338376"/>
                <a:gd name="connsiteX16" fmla="*/ 0 w 1345387"/>
                <a:gd name="connsiteY16" fmla="*/ 672693 h 1338376"/>
                <a:gd name="connsiteX17" fmla="*/ 672693 w 1345387"/>
                <a:gd name="connsiteY17" fmla="*/ 0 h 1338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45387" h="1338376">
                  <a:moveTo>
                    <a:pt x="672694" y="487648"/>
                  </a:moveTo>
                  <a:cubicBezTo>
                    <a:pt x="772956" y="487648"/>
                    <a:pt x="854235" y="568927"/>
                    <a:pt x="854235" y="669189"/>
                  </a:cubicBezTo>
                  <a:cubicBezTo>
                    <a:pt x="854235" y="769451"/>
                    <a:pt x="772956" y="850730"/>
                    <a:pt x="672694" y="850730"/>
                  </a:cubicBezTo>
                  <a:cubicBezTo>
                    <a:pt x="572432" y="850730"/>
                    <a:pt x="491153" y="769451"/>
                    <a:pt x="491153" y="669189"/>
                  </a:cubicBezTo>
                  <a:cubicBezTo>
                    <a:pt x="491153" y="568927"/>
                    <a:pt x="572432" y="487648"/>
                    <a:pt x="672694" y="487648"/>
                  </a:cubicBezTo>
                  <a:close/>
                  <a:moveTo>
                    <a:pt x="669576" y="342312"/>
                  </a:moveTo>
                  <a:cubicBezTo>
                    <a:pt x="587085" y="342312"/>
                    <a:pt x="504595" y="373782"/>
                    <a:pt x="441658" y="436721"/>
                  </a:cubicBezTo>
                  <a:cubicBezTo>
                    <a:pt x="315778" y="562594"/>
                    <a:pt x="315778" y="766683"/>
                    <a:pt x="441651" y="892562"/>
                  </a:cubicBezTo>
                  <a:cubicBezTo>
                    <a:pt x="567531" y="1018442"/>
                    <a:pt x="771619" y="1018435"/>
                    <a:pt x="897499" y="892562"/>
                  </a:cubicBezTo>
                  <a:cubicBezTo>
                    <a:pt x="1023372" y="766683"/>
                    <a:pt x="1023372" y="562594"/>
                    <a:pt x="897499" y="436721"/>
                  </a:cubicBezTo>
                  <a:cubicBezTo>
                    <a:pt x="834559" y="373782"/>
                    <a:pt x="752067" y="342312"/>
                    <a:pt x="669576" y="342312"/>
                  </a:cubicBezTo>
                  <a:close/>
                  <a:moveTo>
                    <a:pt x="672693" y="0"/>
                  </a:moveTo>
                  <a:cubicBezTo>
                    <a:pt x="1037069" y="0"/>
                    <a:pt x="1338376" y="301307"/>
                    <a:pt x="1345387" y="672693"/>
                  </a:cubicBezTo>
                  <a:cubicBezTo>
                    <a:pt x="1345387" y="672693"/>
                    <a:pt x="1345387" y="679697"/>
                    <a:pt x="1345387" y="686708"/>
                  </a:cubicBezTo>
                  <a:cubicBezTo>
                    <a:pt x="1331372" y="1044072"/>
                    <a:pt x="1037069" y="1338376"/>
                    <a:pt x="672693" y="1338376"/>
                  </a:cubicBezTo>
                  <a:cubicBezTo>
                    <a:pt x="308318" y="1338376"/>
                    <a:pt x="7004" y="1051083"/>
                    <a:pt x="0" y="686708"/>
                  </a:cubicBezTo>
                  <a:cubicBezTo>
                    <a:pt x="0" y="686708"/>
                    <a:pt x="0" y="679697"/>
                    <a:pt x="0" y="672693"/>
                  </a:cubicBezTo>
                  <a:cubicBezTo>
                    <a:pt x="0" y="301307"/>
                    <a:pt x="301307" y="0"/>
                    <a:pt x="672693" y="0"/>
                  </a:cubicBezTo>
                  <a:close/>
                </a:path>
              </a:pathLst>
            </a:custGeom>
            <a:solidFill>
              <a:srgbClr val="37474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78607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heel(1)">
                                      <p:cBhvr>
                                        <p:cTn id="7" dur="2000"/>
                                        <p:tgtEl>
                                          <p:spTgt spid="9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heel(1)">
                                      <p:cBhvr>
                                        <p:cTn id="10" dur="2000"/>
                                        <p:tgtEl>
                                          <p:spTgt spid="31"/>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heel(1)">
                                      <p:cBhvr>
                                        <p:cTn id="13" dur="2000"/>
                                        <p:tgtEl>
                                          <p:spTgt spid="32"/>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heel(1)">
                                      <p:cBhvr>
                                        <p:cTn id="16" dur="2000"/>
                                        <p:tgtEl>
                                          <p:spTgt spid="33"/>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heel(1)">
                                      <p:cBhvr>
                                        <p:cTn id="19" dur="2000"/>
                                        <p:tgtEl>
                                          <p:spTgt spid="34"/>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heel(1)">
                                      <p:cBhvr>
                                        <p:cTn id="22" dur="2000"/>
                                        <p:tgtEl>
                                          <p:spTgt spid="35"/>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heel(1)">
                                      <p:cBhvr>
                                        <p:cTn id="25" dur="2000"/>
                                        <p:tgtEl>
                                          <p:spTgt spid="36"/>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heel(1)">
                                      <p:cBhvr>
                                        <p:cTn id="28" dur="2000"/>
                                        <p:tgtEl>
                                          <p:spTgt spid="37"/>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heel(1)">
                                      <p:cBhvr>
                                        <p:cTn id="31" dur="2000"/>
                                        <p:tgtEl>
                                          <p:spTgt spid="38"/>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heel(1)">
                                      <p:cBhvr>
                                        <p:cTn id="34" dur="2000"/>
                                        <p:tgtEl>
                                          <p:spTgt spid="39"/>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heel(1)">
                                      <p:cBhvr>
                                        <p:cTn id="37" dur="2000"/>
                                        <p:tgtEl>
                                          <p:spTgt spid="43"/>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wheel(1)">
                                      <p:cBhvr>
                                        <p:cTn id="40" dur="2000"/>
                                        <p:tgtEl>
                                          <p:spTgt spid="44"/>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wheel(1)">
                                      <p:cBhvr>
                                        <p:cTn id="43" dur="2000"/>
                                        <p:tgtEl>
                                          <p:spTgt spid="45"/>
                                        </p:tgtEl>
                                      </p:cBhvr>
                                    </p:animEffect>
                                  </p:childTnLst>
                                </p:cTn>
                              </p:par>
                              <p:par>
                                <p:cTn id="44" presetID="21" presetClass="entr" presetSubtype="1" fill="hold"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wheel(1)">
                                      <p:cBhvr>
                                        <p:cTn id="46" dur="2000"/>
                                        <p:tgtEl>
                                          <p:spTgt spid="46"/>
                                        </p:tgtEl>
                                      </p:cBhvr>
                                    </p:animEffect>
                                  </p:childTnLst>
                                </p:cTn>
                              </p:par>
                              <p:par>
                                <p:cTn id="47" presetID="21" presetClass="entr" presetSubtype="1" fill="hold" nodeType="withEffect">
                                  <p:stCondLst>
                                    <p:cond delay="0"/>
                                  </p:stCondLst>
                                  <p:childTnLst>
                                    <p:set>
                                      <p:cBhvr>
                                        <p:cTn id="48" dur="1" fill="hold">
                                          <p:stCondLst>
                                            <p:cond delay="0"/>
                                          </p:stCondLst>
                                        </p:cTn>
                                        <p:tgtEl>
                                          <p:spTgt spid="103"/>
                                        </p:tgtEl>
                                        <p:attrNameLst>
                                          <p:attrName>style.visibility</p:attrName>
                                        </p:attrNameLst>
                                      </p:cBhvr>
                                      <p:to>
                                        <p:strVal val="visible"/>
                                      </p:to>
                                    </p:set>
                                    <p:animEffect transition="in" filter="wheel(1)">
                                      <p:cBhvr>
                                        <p:cTn id="49" dur="2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p:bldP spid="35" grpId="0" animBg="1"/>
      <p:bldP spid="36" grpId="0"/>
      <p:bldP spid="37" grpId="0" animBg="1"/>
      <p:bldP spid="38" grpId="0"/>
      <p:bldP spid="39" grpId="0" animBg="1"/>
      <p:bldP spid="43" grpId="0" animBg="1"/>
      <p:bldP spid="44" grpId="0" animBg="1"/>
      <p:bldP spid="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8" name="Connector: Elbow 157">
            <a:extLst>
              <a:ext uri="{FF2B5EF4-FFF2-40B4-BE49-F238E27FC236}">
                <a16:creationId xmlns:a16="http://schemas.microsoft.com/office/drawing/2014/main" id="{84ADEF75-CFD7-421C-8C42-531F7E77812B}"/>
              </a:ext>
            </a:extLst>
          </p:cNvPr>
          <p:cNvCxnSpPr>
            <a:cxnSpLocks/>
          </p:cNvCxnSpPr>
          <p:nvPr/>
        </p:nvCxnSpPr>
        <p:spPr>
          <a:xfrm>
            <a:off x="6891335" y="1956334"/>
            <a:ext cx="2806976" cy="1097280"/>
          </a:xfrm>
          <a:prstGeom prst="bentConnector3">
            <a:avLst>
              <a:gd name="adj1" fmla="val 100117"/>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b="1" dirty="0">
                <a:solidFill>
                  <a:schemeClr val="tx2">
                    <a:lumMod val="75000"/>
                  </a:schemeClr>
                </a:solidFill>
                <a:latin typeface="Bodoni MT" panose="02070603080606020203" pitchFamily="18" charset="0"/>
              </a:rPr>
              <a:t>INTRODUCTION</a:t>
            </a:r>
          </a:p>
        </p:txBody>
      </p:sp>
      <p:grpSp>
        <p:nvGrpSpPr>
          <p:cNvPr id="117" name="Group 116">
            <a:extLst>
              <a:ext uri="{FF2B5EF4-FFF2-40B4-BE49-F238E27FC236}">
                <a16:creationId xmlns:a16="http://schemas.microsoft.com/office/drawing/2014/main" id="{6DA9C71A-6472-4E51-B070-F0B3EB38E92B}"/>
              </a:ext>
            </a:extLst>
          </p:cNvPr>
          <p:cNvGrpSpPr/>
          <p:nvPr/>
        </p:nvGrpSpPr>
        <p:grpSpPr>
          <a:xfrm>
            <a:off x="5121365" y="3347957"/>
            <a:ext cx="1694716" cy="1377571"/>
            <a:chOff x="2939995" y="933055"/>
            <a:chExt cx="3043588" cy="2474019"/>
          </a:xfrm>
        </p:grpSpPr>
        <p:grpSp>
          <p:nvGrpSpPr>
            <p:cNvPr id="80" name="Group 79">
              <a:extLst>
                <a:ext uri="{FF2B5EF4-FFF2-40B4-BE49-F238E27FC236}">
                  <a16:creationId xmlns:a16="http://schemas.microsoft.com/office/drawing/2014/main" id="{8744DE72-4EEC-4344-9315-8DE621C5D49F}"/>
                </a:ext>
              </a:extLst>
            </p:cNvPr>
            <p:cNvGrpSpPr/>
            <p:nvPr/>
          </p:nvGrpSpPr>
          <p:grpSpPr>
            <a:xfrm rot="3017773">
              <a:off x="5584718" y="1817122"/>
              <a:ext cx="469873" cy="327856"/>
              <a:chOff x="5405974" y="1533288"/>
              <a:chExt cx="608646" cy="424685"/>
            </a:xfrm>
          </p:grpSpPr>
          <p:sp>
            <p:nvSpPr>
              <p:cNvPr id="81" name="Trapezoid 80">
                <a:extLst>
                  <a:ext uri="{FF2B5EF4-FFF2-40B4-BE49-F238E27FC236}">
                    <a16:creationId xmlns:a16="http://schemas.microsoft.com/office/drawing/2014/main" id="{4266C3BE-46AC-40DD-AF8F-EDBCA7D5C490}"/>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apezoid 81">
                <a:extLst>
                  <a:ext uri="{FF2B5EF4-FFF2-40B4-BE49-F238E27FC236}">
                    <a16:creationId xmlns:a16="http://schemas.microsoft.com/office/drawing/2014/main" id="{08C8313C-A4F6-4ACB-B6D9-8B8E9442417E}"/>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rapezoid 82">
                <a:extLst>
                  <a:ext uri="{FF2B5EF4-FFF2-40B4-BE49-F238E27FC236}">
                    <a16:creationId xmlns:a16="http://schemas.microsoft.com/office/drawing/2014/main" id="{2632C89A-65A1-4DE6-87C1-B6948BF65CAA}"/>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rapezoid 83">
                <a:extLst>
                  <a:ext uri="{FF2B5EF4-FFF2-40B4-BE49-F238E27FC236}">
                    <a16:creationId xmlns:a16="http://schemas.microsoft.com/office/drawing/2014/main" id="{8A1171F0-2439-4CA4-8FF7-CFFECC0C62B3}"/>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rapezoid 84">
                <a:extLst>
                  <a:ext uri="{FF2B5EF4-FFF2-40B4-BE49-F238E27FC236}">
                    <a16:creationId xmlns:a16="http://schemas.microsoft.com/office/drawing/2014/main" id="{E0B3B450-0441-47AD-89B6-1553C94E6ABA}"/>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48F8CB4C-E707-45F7-9707-3F2E675A3A48}"/>
                </a:ext>
              </a:extLst>
            </p:cNvPr>
            <p:cNvGrpSpPr/>
            <p:nvPr/>
          </p:nvGrpSpPr>
          <p:grpSpPr>
            <a:xfrm rot="18490567" flipH="1">
              <a:off x="5363387" y="1800598"/>
              <a:ext cx="471722" cy="328072"/>
              <a:chOff x="5405974" y="1533288"/>
              <a:chExt cx="611040" cy="424965"/>
            </a:xfrm>
          </p:grpSpPr>
          <p:sp>
            <p:nvSpPr>
              <p:cNvPr id="87" name="Trapezoid 86">
                <a:extLst>
                  <a:ext uri="{FF2B5EF4-FFF2-40B4-BE49-F238E27FC236}">
                    <a16:creationId xmlns:a16="http://schemas.microsoft.com/office/drawing/2014/main" id="{7E5C0AB2-4D5D-468C-9540-1FA9497C77B0}"/>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rapezoid 87">
                <a:extLst>
                  <a:ext uri="{FF2B5EF4-FFF2-40B4-BE49-F238E27FC236}">
                    <a16:creationId xmlns:a16="http://schemas.microsoft.com/office/drawing/2014/main" id="{D331EEAD-B8B1-40C5-BA6F-B6124BD4DFB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rapezoid 88">
                <a:extLst>
                  <a:ext uri="{FF2B5EF4-FFF2-40B4-BE49-F238E27FC236}">
                    <a16:creationId xmlns:a16="http://schemas.microsoft.com/office/drawing/2014/main" id="{31570B5F-677B-4CE0-B52F-B59A6A92D01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rapezoid 89">
                <a:extLst>
                  <a:ext uri="{FF2B5EF4-FFF2-40B4-BE49-F238E27FC236}">
                    <a16:creationId xmlns:a16="http://schemas.microsoft.com/office/drawing/2014/main" id="{44F43DF8-3B92-4724-B160-578E322ACEB2}"/>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rapezoid 90">
                <a:extLst>
                  <a:ext uri="{FF2B5EF4-FFF2-40B4-BE49-F238E27FC236}">
                    <a16:creationId xmlns:a16="http://schemas.microsoft.com/office/drawing/2014/main" id="{CC7FB4BA-3755-4B51-B471-621413B3DACA}"/>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2" name="Group 91">
              <a:extLst>
                <a:ext uri="{FF2B5EF4-FFF2-40B4-BE49-F238E27FC236}">
                  <a16:creationId xmlns:a16="http://schemas.microsoft.com/office/drawing/2014/main" id="{1EAC0A07-C315-4DB7-9412-819A4D30E58D}"/>
                </a:ext>
              </a:extLst>
            </p:cNvPr>
            <p:cNvGrpSpPr/>
            <p:nvPr/>
          </p:nvGrpSpPr>
          <p:grpSpPr>
            <a:xfrm>
              <a:off x="2939995" y="933055"/>
              <a:ext cx="2881564" cy="2474019"/>
              <a:chOff x="2939995" y="732089"/>
              <a:chExt cx="2881564" cy="2474019"/>
            </a:xfrm>
          </p:grpSpPr>
          <p:grpSp>
            <p:nvGrpSpPr>
              <p:cNvPr id="93" name="Group 92">
                <a:extLst>
                  <a:ext uri="{FF2B5EF4-FFF2-40B4-BE49-F238E27FC236}">
                    <a16:creationId xmlns:a16="http://schemas.microsoft.com/office/drawing/2014/main" id="{4C04C530-768E-4597-96E0-EDC8BB086E37}"/>
                  </a:ext>
                </a:extLst>
              </p:cNvPr>
              <p:cNvGrpSpPr/>
              <p:nvPr/>
            </p:nvGrpSpPr>
            <p:grpSpPr>
              <a:xfrm rot="7898637">
                <a:off x="5214392" y="799382"/>
                <a:ext cx="344525" cy="861967"/>
                <a:chOff x="4130248" y="650162"/>
                <a:chExt cx="502279" cy="1664988"/>
              </a:xfrm>
              <a:solidFill>
                <a:schemeClr val="accent2"/>
              </a:solidFill>
            </p:grpSpPr>
            <p:sp>
              <p:nvSpPr>
                <p:cNvPr id="115" name="Trapezoid 114">
                  <a:extLst>
                    <a:ext uri="{FF2B5EF4-FFF2-40B4-BE49-F238E27FC236}">
                      <a16:creationId xmlns:a16="http://schemas.microsoft.com/office/drawing/2014/main" id="{B013FC85-089B-4BE6-B4A2-DEA90580CC2D}"/>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Trapezoid 94">
                  <a:extLst>
                    <a:ext uri="{FF2B5EF4-FFF2-40B4-BE49-F238E27FC236}">
                      <a16:creationId xmlns:a16="http://schemas.microsoft.com/office/drawing/2014/main" id="{35BDE93E-0C6F-4ECF-A48F-3C4AC3625AF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BAB4ED4E-C6FD-4C37-809A-4D3A1CFE1175}"/>
                  </a:ext>
                </a:extLst>
              </p:cNvPr>
              <p:cNvGrpSpPr/>
              <p:nvPr/>
            </p:nvGrpSpPr>
            <p:grpSpPr>
              <a:xfrm rot="15664019">
                <a:off x="4239241" y="545571"/>
                <a:ext cx="414152" cy="1446605"/>
                <a:chOff x="391499" y="630207"/>
                <a:chExt cx="531849" cy="1593194"/>
              </a:xfrm>
            </p:grpSpPr>
            <p:sp>
              <p:nvSpPr>
                <p:cNvPr id="113" name="Rectangle: Rounded Corners 112">
                  <a:extLst>
                    <a:ext uri="{FF2B5EF4-FFF2-40B4-BE49-F238E27FC236}">
                      <a16:creationId xmlns:a16="http://schemas.microsoft.com/office/drawing/2014/main" id="{93982B13-B25C-4CF7-BB6C-55EC11DF791B}"/>
                    </a:ext>
                  </a:extLst>
                </p:cNvPr>
                <p:cNvSpPr/>
                <p:nvPr/>
              </p:nvSpPr>
              <p:spPr>
                <a:xfrm rot="20495611">
                  <a:off x="400454" y="630207"/>
                  <a:ext cx="522894" cy="153914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Rounded Corners 113">
                  <a:extLst>
                    <a:ext uri="{FF2B5EF4-FFF2-40B4-BE49-F238E27FC236}">
                      <a16:creationId xmlns:a16="http://schemas.microsoft.com/office/drawing/2014/main" id="{9F45BE49-A765-4F67-BA61-9373D131C19D}"/>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41A1C2EC-6D43-41DC-9C03-0DE12B0019C7}"/>
                  </a:ext>
                </a:extLst>
              </p:cNvPr>
              <p:cNvGrpSpPr/>
              <p:nvPr/>
            </p:nvGrpSpPr>
            <p:grpSpPr>
              <a:xfrm rot="1062574">
                <a:off x="4839586" y="732089"/>
                <a:ext cx="437403" cy="437403"/>
                <a:chOff x="121429" y="411151"/>
                <a:chExt cx="607375" cy="607375"/>
              </a:xfrm>
            </p:grpSpPr>
            <p:sp>
              <p:nvSpPr>
                <p:cNvPr id="109" name="Oval 108">
                  <a:extLst>
                    <a:ext uri="{FF2B5EF4-FFF2-40B4-BE49-F238E27FC236}">
                      <a16:creationId xmlns:a16="http://schemas.microsoft.com/office/drawing/2014/main" id="{A5FB5F57-BC16-421C-A9E8-EC2699E35D9D}"/>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Freeform: Shape 109">
                  <a:extLst>
                    <a:ext uri="{FF2B5EF4-FFF2-40B4-BE49-F238E27FC236}">
                      <a16:creationId xmlns:a16="http://schemas.microsoft.com/office/drawing/2014/main" id="{57026207-A2A9-4138-B23F-EF539AA90F0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888F7A1C-FE2C-40DE-922D-2F2D60DD2008}"/>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2" name="Oval 111">
                  <a:extLst>
                    <a:ext uri="{FF2B5EF4-FFF2-40B4-BE49-F238E27FC236}">
                      <a16:creationId xmlns:a16="http://schemas.microsoft.com/office/drawing/2014/main" id="{DC4A7ADC-60EA-4286-A484-AACCDCEDDBA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6" name="Rectangle: Top Corners Rounded 95">
                <a:extLst>
                  <a:ext uri="{FF2B5EF4-FFF2-40B4-BE49-F238E27FC236}">
                    <a16:creationId xmlns:a16="http://schemas.microsoft.com/office/drawing/2014/main" id="{92FCF515-8D19-431F-BFBD-1BDD3DB3B330}"/>
                  </a:ext>
                </a:extLst>
              </p:cNvPr>
              <p:cNvSpPr/>
              <p:nvPr/>
            </p:nvSpPr>
            <p:spPr>
              <a:xfrm>
                <a:off x="2939995" y="2950076"/>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id="{83A3C5A7-15A5-4EA8-A503-4394138C79A5}"/>
                  </a:ext>
                </a:extLst>
              </p:cNvPr>
              <p:cNvGrpSpPr/>
              <p:nvPr/>
            </p:nvGrpSpPr>
            <p:grpSpPr>
              <a:xfrm rot="1056235">
                <a:off x="3546587" y="1602585"/>
                <a:ext cx="391039" cy="1171393"/>
                <a:chOff x="391499" y="630207"/>
                <a:chExt cx="531845" cy="1593193"/>
              </a:xfrm>
            </p:grpSpPr>
            <p:sp>
              <p:nvSpPr>
                <p:cNvPr id="107" name="Rectangle: Rounded Corners 106">
                  <a:extLst>
                    <a:ext uri="{FF2B5EF4-FFF2-40B4-BE49-F238E27FC236}">
                      <a16:creationId xmlns:a16="http://schemas.microsoft.com/office/drawing/2014/main" id="{DBC52919-905C-48DF-B75B-F6D3F18B6141}"/>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Rounded Corners 107">
                  <a:extLst>
                    <a:ext uri="{FF2B5EF4-FFF2-40B4-BE49-F238E27FC236}">
                      <a16:creationId xmlns:a16="http://schemas.microsoft.com/office/drawing/2014/main" id="{20DBCB39-507C-4FA7-987E-581C8771CDEF}"/>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Oval 97">
                <a:extLst>
                  <a:ext uri="{FF2B5EF4-FFF2-40B4-BE49-F238E27FC236}">
                    <a16:creationId xmlns:a16="http://schemas.microsoft.com/office/drawing/2014/main" id="{61BE343E-80E7-4679-BE40-C16BB38BBA3D}"/>
                  </a:ext>
                </a:extLst>
              </p:cNvPr>
              <p:cNvSpPr/>
              <p:nvPr/>
            </p:nvSpPr>
            <p:spPr>
              <a:xfrm>
                <a:off x="3460460" y="1374042"/>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CB6C2145-5020-402B-911C-8C4B843CC800}"/>
                  </a:ext>
                </a:extLst>
              </p:cNvPr>
              <p:cNvSpPr/>
              <p:nvPr/>
            </p:nvSpPr>
            <p:spPr>
              <a:xfrm>
                <a:off x="3517185" y="1430767"/>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B3BD0D95-1494-4F34-88B6-51EC5CBE08A9}"/>
                  </a:ext>
                </a:extLst>
              </p:cNvPr>
              <p:cNvSpPr/>
              <p:nvPr/>
            </p:nvSpPr>
            <p:spPr>
              <a:xfrm>
                <a:off x="3620522" y="1534641"/>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1" name="Oval 100">
                <a:extLst>
                  <a:ext uri="{FF2B5EF4-FFF2-40B4-BE49-F238E27FC236}">
                    <a16:creationId xmlns:a16="http://schemas.microsoft.com/office/drawing/2014/main" id="{2BB7E655-8006-4100-9713-77E97E29C48E}"/>
                  </a:ext>
                </a:extLst>
              </p:cNvPr>
              <p:cNvSpPr/>
              <p:nvPr/>
            </p:nvSpPr>
            <p:spPr>
              <a:xfrm>
                <a:off x="3689186" y="1602768"/>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Top Corners Rounded 101">
                <a:extLst>
                  <a:ext uri="{FF2B5EF4-FFF2-40B4-BE49-F238E27FC236}">
                    <a16:creationId xmlns:a16="http://schemas.microsoft.com/office/drawing/2014/main" id="{E6C3D313-49D7-4473-B2EE-18E4FACEAE4E}"/>
                  </a:ext>
                </a:extLst>
              </p:cNvPr>
              <p:cNvSpPr/>
              <p:nvPr/>
            </p:nvSpPr>
            <p:spPr>
              <a:xfrm>
                <a:off x="3126222" y="287933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Top Corners Rounded 102">
                <a:extLst>
                  <a:ext uri="{FF2B5EF4-FFF2-40B4-BE49-F238E27FC236}">
                    <a16:creationId xmlns:a16="http://schemas.microsoft.com/office/drawing/2014/main" id="{C052DB56-B2C3-4A03-B5AC-818CB4302987}"/>
                  </a:ext>
                </a:extLst>
              </p:cNvPr>
              <p:cNvSpPr/>
              <p:nvPr/>
            </p:nvSpPr>
            <p:spPr>
              <a:xfrm>
                <a:off x="3288913" y="2627891"/>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103">
                <a:extLst>
                  <a:ext uri="{FF2B5EF4-FFF2-40B4-BE49-F238E27FC236}">
                    <a16:creationId xmlns:a16="http://schemas.microsoft.com/office/drawing/2014/main" id="{ABBCFC16-2C72-4770-97A2-CD8785736E1B}"/>
                  </a:ext>
                </a:extLst>
              </p:cNvPr>
              <p:cNvGrpSpPr/>
              <p:nvPr/>
            </p:nvGrpSpPr>
            <p:grpSpPr>
              <a:xfrm rot="2713823">
                <a:off x="5532341" y="1340822"/>
                <a:ext cx="289218" cy="289219"/>
                <a:chOff x="5108323" y="1463792"/>
                <a:chExt cx="374636" cy="374638"/>
              </a:xfrm>
            </p:grpSpPr>
            <p:sp>
              <p:nvSpPr>
                <p:cNvPr id="105" name="Oval 104">
                  <a:extLst>
                    <a:ext uri="{FF2B5EF4-FFF2-40B4-BE49-F238E27FC236}">
                      <a16:creationId xmlns:a16="http://schemas.microsoft.com/office/drawing/2014/main" id="{F50B478D-CDB8-4B5F-ABBD-CB6F2C3A11E0}"/>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105">
                  <a:extLst>
                    <a:ext uri="{FF2B5EF4-FFF2-40B4-BE49-F238E27FC236}">
                      <a16:creationId xmlns:a16="http://schemas.microsoft.com/office/drawing/2014/main" id="{E60A982A-4A8F-4BBA-8FE6-45254F15986B}"/>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grpSp>
      <p:cxnSp>
        <p:nvCxnSpPr>
          <p:cNvPr id="156" name="Connector: Elbow 155">
            <a:extLst>
              <a:ext uri="{FF2B5EF4-FFF2-40B4-BE49-F238E27FC236}">
                <a16:creationId xmlns:a16="http://schemas.microsoft.com/office/drawing/2014/main" id="{6506842C-5191-4013-ABC7-A85B4BA62C4D}"/>
              </a:ext>
            </a:extLst>
          </p:cNvPr>
          <p:cNvCxnSpPr>
            <a:cxnSpLocks/>
            <a:endCxn id="171" idx="0"/>
          </p:cNvCxnSpPr>
          <p:nvPr/>
        </p:nvCxnSpPr>
        <p:spPr>
          <a:xfrm rot="10800000" flipV="1">
            <a:off x="2191438" y="1901240"/>
            <a:ext cx="3361134" cy="1138947"/>
          </a:xfrm>
          <a:prstGeom prst="bentConnector2">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1" name="Circle: Hollow 170">
            <a:extLst>
              <a:ext uri="{FF2B5EF4-FFF2-40B4-BE49-F238E27FC236}">
                <a16:creationId xmlns:a16="http://schemas.microsoft.com/office/drawing/2014/main" id="{0AB51016-7DC0-49C4-8236-6D7E3CE1891E}"/>
              </a:ext>
            </a:extLst>
          </p:cNvPr>
          <p:cNvSpPr/>
          <p:nvPr/>
        </p:nvSpPr>
        <p:spPr>
          <a:xfrm>
            <a:off x="2037501" y="3040188"/>
            <a:ext cx="307874" cy="307874"/>
          </a:xfrm>
          <a:prstGeom prst="donu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3" name="Circle: Hollow 172">
            <a:extLst>
              <a:ext uri="{FF2B5EF4-FFF2-40B4-BE49-F238E27FC236}">
                <a16:creationId xmlns:a16="http://schemas.microsoft.com/office/drawing/2014/main" id="{5C889956-7BEB-4B9B-85E2-D68DD708BB03}"/>
              </a:ext>
            </a:extLst>
          </p:cNvPr>
          <p:cNvSpPr/>
          <p:nvPr/>
        </p:nvSpPr>
        <p:spPr>
          <a:xfrm>
            <a:off x="5942063" y="3025138"/>
            <a:ext cx="307874" cy="307874"/>
          </a:xfrm>
          <a:prstGeom prst="donu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4" name="Circle: Hollow 173">
            <a:extLst>
              <a:ext uri="{FF2B5EF4-FFF2-40B4-BE49-F238E27FC236}">
                <a16:creationId xmlns:a16="http://schemas.microsoft.com/office/drawing/2014/main" id="{574BA8DF-A2FC-47C9-8D9E-950D7C75396B}"/>
              </a:ext>
            </a:extLst>
          </p:cNvPr>
          <p:cNvSpPr/>
          <p:nvPr/>
        </p:nvSpPr>
        <p:spPr>
          <a:xfrm>
            <a:off x="9541620" y="3053614"/>
            <a:ext cx="307874" cy="307874"/>
          </a:xfrm>
          <a:prstGeom prst="donu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7" name="Straight Connector 176">
            <a:extLst>
              <a:ext uri="{FF2B5EF4-FFF2-40B4-BE49-F238E27FC236}">
                <a16:creationId xmlns:a16="http://schemas.microsoft.com/office/drawing/2014/main" id="{9EA53286-6718-446D-B200-546704892961}"/>
              </a:ext>
            </a:extLst>
          </p:cNvPr>
          <p:cNvCxnSpPr>
            <a:cxnSpLocks/>
            <a:endCxn id="173" idx="0"/>
          </p:cNvCxnSpPr>
          <p:nvPr/>
        </p:nvCxnSpPr>
        <p:spPr>
          <a:xfrm>
            <a:off x="6087711" y="2398264"/>
            <a:ext cx="8289" cy="62687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2" name="TextBox 181">
            <a:extLst>
              <a:ext uri="{FF2B5EF4-FFF2-40B4-BE49-F238E27FC236}">
                <a16:creationId xmlns:a16="http://schemas.microsoft.com/office/drawing/2014/main" id="{7E3D7E2A-B16A-45E5-9DC2-13B329169A50}"/>
              </a:ext>
            </a:extLst>
          </p:cNvPr>
          <p:cNvSpPr txBox="1"/>
          <p:nvPr/>
        </p:nvSpPr>
        <p:spPr>
          <a:xfrm>
            <a:off x="767479" y="3735318"/>
            <a:ext cx="2920054" cy="523220"/>
          </a:xfrm>
          <a:prstGeom prst="rect">
            <a:avLst/>
          </a:prstGeom>
          <a:noFill/>
          <a:ln w="3175">
            <a:noFill/>
          </a:ln>
        </p:spPr>
        <p:txBody>
          <a:bodyPr wrap="square" rtlCol="0" anchor="ctr">
            <a:spAutoFit/>
          </a:bodyPr>
          <a:lstStyle/>
          <a:p>
            <a:pPr algn="ctr"/>
            <a:r>
              <a:rPr lang="en-US" altLang="ko-KR" sz="2800" b="1" dirty="0">
                <a:latin typeface="Bodoni MT" panose="02070603080606020203" pitchFamily="18" charset="0"/>
                <a:cs typeface="Arial" pitchFamily="34" charset="0"/>
              </a:rPr>
              <a:t>Requirements</a:t>
            </a:r>
            <a:endParaRPr lang="ko-KR" altLang="en-US" sz="2800" b="1" dirty="0">
              <a:latin typeface="Bodoni MT" panose="02070603080606020203" pitchFamily="18" charset="0"/>
              <a:cs typeface="Arial" pitchFamily="34" charset="0"/>
            </a:endParaRPr>
          </a:p>
        </p:txBody>
      </p:sp>
      <p:sp>
        <p:nvSpPr>
          <p:cNvPr id="185" name="TextBox 184">
            <a:extLst>
              <a:ext uri="{FF2B5EF4-FFF2-40B4-BE49-F238E27FC236}">
                <a16:creationId xmlns:a16="http://schemas.microsoft.com/office/drawing/2014/main" id="{666763D6-0E5A-4276-AC83-EBFD649D4B0D}"/>
              </a:ext>
            </a:extLst>
          </p:cNvPr>
          <p:cNvSpPr txBox="1"/>
          <p:nvPr/>
        </p:nvSpPr>
        <p:spPr>
          <a:xfrm>
            <a:off x="4421640" y="4672435"/>
            <a:ext cx="2920054" cy="954107"/>
          </a:xfrm>
          <a:prstGeom prst="rect">
            <a:avLst/>
          </a:prstGeom>
          <a:noFill/>
          <a:ln w="3175">
            <a:noFill/>
          </a:ln>
        </p:spPr>
        <p:txBody>
          <a:bodyPr wrap="square" rtlCol="0" anchor="ctr">
            <a:spAutoFit/>
          </a:bodyPr>
          <a:lstStyle/>
          <a:p>
            <a:pPr algn="ctr"/>
            <a:r>
              <a:rPr lang="en-US" altLang="ko-KR" sz="2800" b="1" dirty="0">
                <a:latin typeface="Bodoni MT" panose="02070603080606020203" pitchFamily="18" charset="0"/>
                <a:cs typeface="Arial" pitchFamily="34" charset="0"/>
              </a:rPr>
              <a:t>Requirement Engineering</a:t>
            </a:r>
            <a:endParaRPr lang="ko-KR" altLang="en-US" sz="2800" b="1" dirty="0">
              <a:latin typeface="Bodoni MT" panose="02070603080606020203" pitchFamily="18" charset="0"/>
              <a:cs typeface="Arial" pitchFamily="34" charset="0"/>
            </a:endParaRPr>
          </a:p>
        </p:txBody>
      </p:sp>
      <p:sp>
        <p:nvSpPr>
          <p:cNvPr id="188" name="TextBox 187">
            <a:extLst>
              <a:ext uri="{FF2B5EF4-FFF2-40B4-BE49-F238E27FC236}">
                <a16:creationId xmlns:a16="http://schemas.microsoft.com/office/drawing/2014/main" id="{6DCA11DF-796D-4231-87B0-A7AE5F8C27AA}"/>
              </a:ext>
            </a:extLst>
          </p:cNvPr>
          <p:cNvSpPr txBox="1"/>
          <p:nvPr/>
        </p:nvSpPr>
        <p:spPr>
          <a:xfrm>
            <a:off x="8294823" y="3514839"/>
            <a:ext cx="2920054" cy="1292662"/>
          </a:xfrm>
          <a:prstGeom prst="rect">
            <a:avLst/>
          </a:prstGeom>
          <a:noFill/>
          <a:ln w="3175">
            <a:noFill/>
          </a:ln>
        </p:spPr>
        <p:txBody>
          <a:bodyPr wrap="square" rtlCol="0" anchor="ctr">
            <a:spAutoFit/>
          </a:bodyPr>
          <a:lstStyle/>
          <a:p>
            <a:pPr algn="ctr"/>
            <a:r>
              <a:rPr lang="en-US" altLang="ko-KR" sz="3200" b="1" dirty="0">
                <a:latin typeface="Bodoni MT" panose="02070603080606020203" pitchFamily="18" charset="0"/>
                <a:cs typeface="Arial" pitchFamily="34" charset="0"/>
              </a:rPr>
              <a:t>Requirement Analysis</a:t>
            </a:r>
          </a:p>
          <a:p>
            <a:pPr algn="ctr"/>
            <a:endParaRPr lang="ko-KR" altLang="en-US" sz="1400" b="1" dirty="0">
              <a:cs typeface="Arial" pitchFamily="34" charset="0"/>
            </a:endParaRPr>
          </a:p>
        </p:txBody>
      </p:sp>
      <p:grpSp>
        <p:nvGrpSpPr>
          <p:cNvPr id="164" name="Group 16">
            <a:extLst>
              <a:ext uri="{FF2B5EF4-FFF2-40B4-BE49-F238E27FC236}">
                <a16:creationId xmlns:a16="http://schemas.microsoft.com/office/drawing/2014/main" id="{75E44936-F520-B118-E6CD-142E5DBBBFE2}"/>
              </a:ext>
            </a:extLst>
          </p:cNvPr>
          <p:cNvGrpSpPr/>
          <p:nvPr/>
        </p:nvGrpSpPr>
        <p:grpSpPr>
          <a:xfrm>
            <a:off x="5684331" y="2054538"/>
            <a:ext cx="920507" cy="941787"/>
            <a:chOff x="1089413" y="2131797"/>
            <a:chExt cx="2968238" cy="2968238"/>
          </a:xfrm>
        </p:grpSpPr>
        <p:sp>
          <p:nvSpPr>
            <p:cNvPr id="165" name="Freeform: Shape 15">
              <a:extLst>
                <a:ext uri="{FF2B5EF4-FFF2-40B4-BE49-F238E27FC236}">
                  <a16:creationId xmlns:a16="http://schemas.microsoft.com/office/drawing/2014/main" id="{9AB35B2C-F38E-CD0E-E5AE-1FCBAA392BA0}"/>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Freeform: Shape 13">
              <a:extLst>
                <a:ext uri="{FF2B5EF4-FFF2-40B4-BE49-F238E27FC236}">
                  <a16:creationId xmlns:a16="http://schemas.microsoft.com/office/drawing/2014/main" id="{BC2EBA93-C40A-A219-67DC-6BB154E92DB7}"/>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167" name="Group 16">
            <a:extLst>
              <a:ext uri="{FF2B5EF4-FFF2-40B4-BE49-F238E27FC236}">
                <a16:creationId xmlns:a16="http://schemas.microsoft.com/office/drawing/2014/main" id="{6159F84E-A1FB-D2A7-8B26-67043BD929CF}"/>
              </a:ext>
            </a:extLst>
          </p:cNvPr>
          <p:cNvGrpSpPr/>
          <p:nvPr/>
        </p:nvGrpSpPr>
        <p:grpSpPr>
          <a:xfrm>
            <a:off x="5410207" y="1187967"/>
            <a:ext cx="920507" cy="941787"/>
            <a:chOff x="1089413" y="2131797"/>
            <a:chExt cx="2968238" cy="2968238"/>
          </a:xfrm>
        </p:grpSpPr>
        <p:sp>
          <p:nvSpPr>
            <p:cNvPr id="168" name="Freeform: Shape 15">
              <a:extLst>
                <a:ext uri="{FF2B5EF4-FFF2-40B4-BE49-F238E27FC236}">
                  <a16:creationId xmlns:a16="http://schemas.microsoft.com/office/drawing/2014/main" id="{E5EC3250-33A6-956B-13CD-10D87F728560}"/>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Freeform: Shape 13">
              <a:extLst>
                <a:ext uri="{FF2B5EF4-FFF2-40B4-BE49-F238E27FC236}">
                  <a16:creationId xmlns:a16="http://schemas.microsoft.com/office/drawing/2014/main" id="{244FF3CF-958A-CAD5-2677-9A7C31FF3521}"/>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170" name="Group 16">
            <a:extLst>
              <a:ext uri="{FF2B5EF4-FFF2-40B4-BE49-F238E27FC236}">
                <a16:creationId xmlns:a16="http://schemas.microsoft.com/office/drawing/2014/main" id="{BB116D2A-75A2-2846-9EF7-412227C08C6A}"/>
              </a:ext>
            </a:extLst>
          </p:cNvPr>
          <p:cNvGrpSpPr/>
          <p:nvPr/>
        </p:nvGrpSpPr>
        <p:grpSpPr>
          <a:xfrm>
            <a:off x="6244533" y="1374316"/>
            <a:ext cx="920507" cy="941787"/>
            <a:chOff x="1089413" y="2131797"/>
            <a:chExt cx="2968238" cy="2968238"/>
          </a:xfrm>
        </p:grpSpPr>
        <p:sp>
          <p:nvSpPr>
            <p:cNvPr id="172" name="Freeform: Shape 15">
              <a:extLst>
                <a:ext uri="{FF2B5EF4-FFF2-40B4-BE49-F238E27FC236}">
                  <a16:creationId xmlns:a16="http://schemas.microsoft.com/office/drawing/2014/main" id="{EE2D14D4-906E-E6BB-7FEC-A4BCC1C69F21}"/>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Freeform: Shape 13">
              <a:extLst>
                <a:ext uri="{FF2B5EF4-FFF2-40B4-BE49-F238E27FC236}">
                  <a16:creationId xmlns:a16="http://schemas.microsoft.com/office/drawing/2014/main" id="{049C304B-92DF-2E46-32D7-40C37938C29A}"/>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378774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1000"/>
                                        <p:tgtEl>
                                          <p:spTgt spid="117"/>
                                        </p:tgtEl>
                                      </p:cBhvr>
                                    </p:animEffect>
                                    <p:anim calcmode="lin" valueType="num">
                                      <p:cBhvr>
                                        <p:cTn id="8" dur="1000" fill="hold"/>
                                        <p:tgtEl>
                                          <p:spTgt spid="117"/>
                                        </p:tgtEl>
                                        <p:attrNameLst>
                                          <p:attrName>ppt_x</p:attrName>
                                        </p:attrNameLst>
                                      </p:cBhvr>
                                      <p:tavLst>
                                        <p:tav tm="0">
                                          <p:val>
                                            <p:strVal val="#ppt_x"/>
                                          </p:val>
                                        </p:tav>
                                        <p:tav tm="100000">
                                          <p:val>
                                            <p:strVal val="#ppt_x"/>
                                          </p:val>
                                        </p:tav>
                                      </p:tavLst>
                                    </p:anim>
                                    <p:anim calcmode="lin" valueType="num">
                                      <p:cBhvr>
                                        <p:cTn id="9" dur="1000" fill="hold"/>
                                        <p:tgtEl>
                                          <p:spTgt spid="1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3"/>
                                        </p:tgtEl>
                                        <p:attrNameLst>
                                          <p:attrName>style.visibility</p:attrName>
                                        </p:attrNameLst>
                                      </p:cBhvr>
                                      <p:to>
                                        <p:strVal val="visible"/>
                                      </p:to>
                                    </p:set>
                                    <p:animEffect transition="in" filter="fade">
                                      <p:cBhvr>
                                        <p:cTn id="12" dur="1000"/>
                                        <p:tgtEl>
                                          <p:spTgt spid="173"/>
                                        </p:tgtEl>
                                      </p:cBhvr>
                                    </p:animEffect>
                                    <p:anim calcmode="lin" valueType="num">
                                      <p:cBhvr>
                                        <p:cTn id="13" dur="1000" fill="hold"/>
                                        <p:tgtEl>
                                          <p:spTgt spid="173"/>
                                        </p:tgtEl>
                                        <p:attrNameLst>
                                          <p:attrName>ppt_x</p:attrName>
                                        </p:attrNameLst>
                                      </p:cBhvr>
                                      <p:tavLst>
                                        <p:tav tm="0">
                                          <p:val>
                                            <p:strVal val="#ppt_x"/>
                                          </p:val>
                                        </p:tav>
                                        <p:tav tm="100000">
                                          <p:val>
                                            <p:strVal val="#ppt_x"/>
                                          </p:val>
                                        </p:tav>
                                      </p:tavLst>
                                    </p:anim>
                                    <p:anim calcmode="lin" valueType="num">
                                      <p:cBhvr>
                                        <p:cTn id="14" dur="1000" fill="hold"/>
                                        <p:tgtEl>
                                          <p:spTgt spid="17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77"/>
                                        </p:tgtEl>
                                        <p:attrNameLst>
                                          <p:attrName>style.visibility</p:attrName>
                                        </p:attrNameLst>
                                      </p:cBhvr>
                                      <p:to>
                                        <p:strVal val="visible"/>
                                      </p:to>
                                    </p:set>
                                    <p:animEffect transition="in" filter="fade">
                                      <p:cBhvr>
                                        <p:cTn id="17" dur="1000"/>
                                        <p:tgtEl>
                                          <p:spTgt spid="177"/>
                                        </p:tgtEl>
                                      </p:cBhvr>
                                    </p:animEffect>
                                    <p:anim calcmode="lin" valueType="num">
                                      <p:cBhvr>
                                        <p:cTn id="18" dur="1000" fill="hold"/>
                                        <p:tgtEl>
                                          <p:spTgt spid="177"/>
                                        </p:tgtEl>
                                        <p:attrNameLst>
                                          <p:attrName>ppt_x</p:attrName>
                                        </p:attrNameLst>
                                      </p:cBhvr>
                                      <p:tavLst>
                                        <p:tav tm="0">
                                          <p:val>
                                            <p:strVal val="#ppt_x"/>
                                          </p:val>
                                        </p:tav>
                                        <p:tav tm="100000">
                                          <p:val>
                                            <p:strVal val="#ppt_x"/>
                                          </p:val>
                                        </p:tav>
                                      </p:tavLst>
                                    </p:anim>
                                    <p:anim calcmode="lin" valueType="num">
                                      <p:cBhvr>
                                        <p:cTn id="19" dur="1000" fill="hold"/>
                                        <p:tgtEl>
                                          <p:spTgt spid="17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64"/>
                                        </p:tgtEl>
                                        <p:attrNameLst>
                                          <p:attrName>style.visibility</p:attrName>
                                        </p:attrNameLst>
                                      </p:cBhvr>
                                      <p:to>
                                        <p:strVal val="visible"/>
                                      </p:to>
                                    </p:set>
                                    <p:animEffect transition="in" filter="fade">
                                      <p:cBhvr>
                                        <p:cTn id="22" dur="1000"/>
                                        <p:tgtEl>
                                          <p:spTgt spid="164"/>
                                        </p:tgtEl>
                                      </p:cBhvr>
                                    </p:animEffect>
                                    <p:anim calcmode="lin" valueType="num">
                                      <p:cBhvr>
                                        <p:cTn id="23" dur="1000" fill="hold"/>
                                        <p:tgtEl>
                                          <p:spTgt spid="164"/>
                                        </p:tgtEl>
                                        <p:attrNameLst>
                                          <p:attrName>ppt_x</p:attrName>
                                        </p:attrNameLst>
                                      </p:cBhvr>
                                      <p:tavLst>
                                        <p:tav tm="0">
                                          <p:val>
                                            <p:strVal val="#ppt_x"/>
                                          </p:val>
                                        </p:tav>
                                        <p:tav tm="100000">
                                          <p:val>
                                            <p:strVal val="#ppt_x"/>
                                          </p:val>
                                        </p:tav>
                                      </p:tavLst>
                                    </p:anim>
                                    <p:anim calcmode="lin" valueType="num">
                                      <p:cBhvr>
                                        <p:cTn id="24" dur="1000" fill="hold"/>
                                        <p:tgtEl>
                                          <p:spTgt spid="16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70"/>
                                        </p:tgtEl>
                                        <p:attrNameLst>
                                          <p:attrName>style.visibility</p:attrName>
                                        </p:attrNameLst>
                                      </p:cBhvr>
                                      <p:to>
                                        <p:strVal val="visible"/>
                                      </p:to>
                                    </p:set>
                                    <p:animEffect transition="in" filter="fade">
                                      <p:cBhvr>
                                        <p:cTn id="27" dur="1000"/>
                                        <p:tgtEl>
                                          <p:spTgt spid="170"/>
                                        </p:tgtEl>
                                      </p:cBhvr>
                                    </p:animEffect>
                                    <p:anim calcmode="lin" valueType="num">
                                      <p:cBhvr>
                                        <p:cTn id="28" dur="1000" fill="hold"/>
                                        <p:tgtEl>
                                          <p:spTgt spid="170"/>
                                        </p:tgtEl>
                                        <p:attrNameLst>
                                          <p:attrName>ppt_x</p:attrName>
                                        </p:attrNameLst>
                                      </p:cBhvr>
                                      <p:tavLst>
                                        <p:tav tm="0">
                                          <p:val>
                                            <p:strVal val="#ppt_x"/>
                                          </p:val>
                                        </p:tav>
                                        <p:tav tm="100000">
                                          <p:val>
                                            <p:strVal val="#ppt_x"/>
                                          </p:val>
                                        </p:tav>
                                      </p:tavLst>
                                    </p:anim>
                                    <p:anim calcmode="lin" valueType="num">
                                      <p:cBhvr>
                                        <p:cTn id="29" dur="1000" fill="hold"/>
                                        <p:tgtEl>
                                          <p:spTgt spid="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0" y="1"/>
            <a:ext cx="12191999" cy="1063756"/>
          </a:xfrm>
          <a:prstGeom prst="rect">
            <a:avLst/>
          </a:prstGeom>
        </p:spPr>
        <p:txBody>
          <a:bodyPr/>
          <a:lstStyle/>
          <a:p>
            <a:r>
              <a:rPr lang="en-US" b="1" dirty="0">
                <a:solidFill>
                  <a:schemeClr val="tx2">
                    <a:lumMod val="75000"/>
                  </a:schemeClr>
                </a:solidFill>
                <a:latin typeface="Bodoni MT" panose="02070603080606020203" pitchFamily="18" charset="0"/>
              </a:rPr>
              <a:t>REQUIREMENT ENGINEERING</a:t>
            </a:r>
          </a:p>
        </p:txBody>
      </p:sp>
      <p:sp>
        <p:nvSpPr>
          <p:cNvPr id="7" name="Donut 6">
            <a:extLst>
              <a:ext uri="{FF2B5EF4-FFF2-40B4-BE49-F238E27FC236}">
                <a16:creationId xmlns:a16="http://schemas.microsoft.com/office/drawing/2014/main" id="{92A25C78-40AB-4447-97BE-78D4577D4FC4}"/>
              </a:ext>
            </a:extLst>
          </p:cNvPr>
          <p:cNvSpPr/>
          <p:nvPr/>
        </p:nvSpPr>
        <p:spPr>
          <a:xfrm>
            <a:off x="4071825" y="1887959"/>
            <a:ext cx="4032000" cy="4032000"/>
          </a:xfrm>
          <a:prstGeom prst="donut">
            <a:avLst>
              <a:gd name="adj" fmla="val 29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8" name="Rounded Rectangle 7">
            <a:extLst>
              <a:ext uri="{FF2B5EF4-FFF2-40B4-BE49-F238E27FC236}">
                <a16:creationId xmlns:a16="http://schemas.microsoft.com/office/drawing/2014/main" id="{C47DFAB1-7CA7-45B2-BC42-5A368106CA0F}"/>
              </a:ext>
            </a:extLst>
          </p:cNvPr>
          <p:cNvSpPr/>
          <p:nvPr/>
        </p:nvSpPr>
        <p:spPr>
          <a:xfrm rot="2700000">
            <a:off x="5576990" y="1413447"/>
            <a:ext cx="1008000" cy="4968000"/>
          </a:xfrm>
          <a:prstGeom prst="roundRect">
            <a:avLst>
              <a:gd name="adj" fmla="val 50000"/>
            </a:avLst>
          </a:prstGeom>
          <a:solidFill>
            <a:schemeClr val="tx1">
              <a:lumMod val="75000"/>
              <a:lumOff val="25000"/>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9" name="Rounded Rectangle 8">
            <a:extLst>
              <a:ext uri="{FF2B5EF4-FFF2-40B4-BE49-F238E27FC236}">
                <a16:creationId xmlns:a16="http://schemas.microsoft.com/office/drawing/2014/main" id="{BB93AC16-A738-412D-A884-4D67C937603F}"/>
              </a:ext>
            </a:extLst>
          </p:cNvPr>
          <p:cNvSpPr/>
          <p:nvPr/>
        </p:nvSpPr>
        <p:spPr>
          <a:xfrm rot="18900000">
            <a:off x="5576990" y="1413447"/>
            <a:ext cx="1008000" cy="4968000"/>
          </a:xfrm>
          <a:prstGeom prst="roundRect">
            <a:avLst>
              <a:gd name="adj" fmla="val 50000"/>
            </a:avLst>
          </a:prstGeom>
          <a:solidFill>
            <a:schemeClr val="tx1">
              <a:lumMod val="75000"/>
              <a:lumOff val="25000"/>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10" name="Oval 9">
            <a:extLst>
              <a:ext uri="{FF2B5EF4-FFF2-40B4-BE49-F238E27FC236}">
                <a16:creationId xmlns:a16="http://schemas.microsoft.com/office/drawing/2014/main" id="{B0D461CE-5F1D-4C78-B7E0-B4E61BE49A0E}"/>
              </a:ext>
            </a:extLst>
          </p:cNvPr>
          <p:cNvSpPr/>
          <p:nvPr/>
        </p:nvSpPr>
        <p:spPr>
          <a:xfrm>
            <a:off x="5140630" y="2956051"/>
            <a:ext cx="1912524" cy="1912524"/>
          </a:xfrm>
          <a:prstGeom prst="ellipse">
            <a:avLst/>
          </a:prstGeom>
          <a:solidFill>
            <a:schemeClr val="tx1">
              <a:lumMod val="75000"/>
              <a:lumOff val="25000"/>
              <a:alpha val="30000"/>
            </a:schemeClr>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cxnSp>
        <p:nvCxnSpPr>
          <p:cNvPr id="11" name="Straight Arrow Connector 10">
            <a:extLst>
              <a:ext uri="{FF2B5EF4-FFF2-40B4-BE49-F238E27FC236}">
                <a16:creationId xmlns:a16="http://schemas.microsoft.com/office/drawing/2014/main" id="{1D047957-7482-43A8-B0BF-E1C52F51BC9B}"/>
              </a:ext>
            </a:extLst>
          </p:cNvPr>
          <p:cNvCxnSpPr/>
          <p:nvPr/>
        </p:nvCxnSpPr>
        <p:spPr>
          <a:xfrm>
            <a:off x="5109978" y="2932624"/>
            <a:ext cx="1944000" cy="1944000"/>
          </a:xfrm>
          <a:prstGeom prst="straightConnector1">
            <a:avLst/>
          </a:prstGeom>
          <a:ln w="25400">
            <a:solidFill>
              <a:schemeClr val="tx1">
                <a:lumMod val="75000"/>
                <a:lumOff val="2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5BF28EB-3818-41F1-8206-94E182F1EBD0}"/>
              </a:ext>
            </a:extLst>
          </p:cNvPr>
          <p:cNvCxnSpPr/>
          <p:nvPr/>
        </p:nvCxnSpPr>
        <p:spPr>
          <a:xfrm rot="5400000">
            <a:off x="5109978" y="2932624"/>
            <a:ext cx="1944000" cy="1944000"/>
          </a:xfrm>
          <a:prstGeom prst="straightConnector1">
            <a:avLst/>
          </a:prstGeom>
          <a:ln w="25400">
            <a:solidFill>
              <a:schemeClr val="tx1">
                <a:lumMod val="75000"/>
                <a:lumOff val="2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A9F72C1-259E-48B6-8D75-A089C4B2DDC7}"/>
              </a:ext>
            </a:extLst>
          </p:cNvPr>
          <p:cNvSpPr/>
          <p:nvPr/>
        </p:nvSpPr>
        <p:spPr>
          <a:xfrm>
            <a:off x="5385825" y="3201959"/>
            <a:ext cx="1404000" cy="1404000"/>
          </a:xfrm>
          <a:prstGeom prst="ellipse">
            <a:avLst/>
          </a:prstGeom>
          <a:solidFill>
            <a:schemeClr val="tx1">
              <a:lumMod val="75000"/>
              <a:lumOff val="25000"/>
            </a:schemeClr>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14" name="Oval 13">
            <a:extLst>
              <a:ext uri="{FF2B5EF4-FFF2-40B4-BE49-F238E27FC236}">
                <a16:creationId xmlns:a16="http://schemas.microsoft.com/office/drawing/2014/main" id="{02153930-82BE-47AD-924A-E480E0A71D99}"/>
              </a:ext>
            </a:extLst>
          </p:cNvPr>
          <p:cNvSpPr/>
          <p:nvPr/>
        </p:nvSpPr>
        <p:spPr>
          <a:xfrm>
            <a:off x="5511825" y="3327959"/>
            <a:ext cx="1152000" cy="115200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400" dirty="0">
              <a:solidFill>
                <a:schemeClr val="tx1">
                  <a:lumMod val="65000"/>
                  <a:lumOff val="35000"/>
                </a:schemeClr>
              </a:solidFill>
            </a:endParaRPr>
          </a:p>
        </p:txBody>
      </p:sp>
      <p:sp>
        <p:nvSpPr>
          <p:cNvPr id="18" name="TextBox 17">
            <a:extLst>
              <a:ext uri="{FF2B5EF4-FFF2-40B4-BE49-F238E27FC236}">
                <a16:creationId xmlns:a16="http://schemas.microsoft.com/office/drawing/2014/main" id="{798C6666-841E-4248-8F3D-4E361C165C18}"/>
              </a:ext>
            </a:extLst>
          </p:cNvPr>
          <p:cNvSpPr txBox="1"/>
          <p:nvPr/>
        </p:nvSpPr>
        <p:spPr>
          <a:xfrm>
            <a:off x="427410" y="5040787"/>
            <a:ext cx="4032000" cy="1938992"/>
          </a:xfrm>
          <a:prstGeom prst="rect">
            <a:avLst/>
          </a:prstGeom>
          <a:noFill/>
        </p:spPr>
        <p:txBody>
          <a:bodyPr wrap="square" rtlCol="0">
            <a:spAutoFit/>
          </a:bodyPr>
          <a:lstStyle/>
          <a:p>
            <a:r>
              <a:rPr lang="en-US" altLang="ko-KR" sz="4000" b="1" dirty="0">
                <a:latin typeface="Bodoni MT" panose="02070603080606020203" pitchFamily="18" charset="0"/>
                <a:cs typeface="Arial" pitchFamily="34" charset="0"/>
              </a:rPr>
              <a:t>03. Software Requirements Specifications</a:t>
            </a:r>
            <a:endParaRPr lang="ko-KR" altLang="en-US" sz="4000" b="1" dirty="0">
              <a:latin typeface="Bodoni MT" panose="02070603080606020203" pitchFamily="18" charset="0"/>
              <a:cs typeface="Arial" pitchFamily="34" charset="0"/>
            </a:endParaRPr>
          </a:p>
        </p:txBody>
      </p:sp>
      <p:sp>
        <p:nvSpPr>
          <p:cNvPr id="21" name="TextBox 20">
            <a:extLst>
              <a:ext uri="{FF2B5EF4-FFF2-40B4-BE49-F238E27FC236}">
                <a16:creationId xmlns:a16="http://schemas.microsoft.com/office/drawing/2014/main" id="{10C016E8-28BD-43F9-A519-1DA247461D2B}"/>
              </a:ext>
            </a:extLst>
          </p:cNvPr>
          <p:cNvSpPr txBox="1"/>
          <p:nvPr/>
        </p:nvSpPr>
        <p:spPr>
          <a:xfrm>
            <a:off x="539646" y="2125372"/>
            <a:ext cx="3462775" cy="1446550"/>
          </a:xfrm>
          <a:prstGeom prst="rect">
            <a:avLst/>
          </a:prstGeom>
          <a:noFill/>
        </p:spPr>
        <p:txBody>
          <a:bodyPr wrap="square" rtlCol="0">
            <a:spAutoFit/>
          </a:bodyPr>
          <a:lstStyle/>
          <a:p>
            <a:r>
              <a:rPr lang="en-US" altLang="ko-KR" sz="4400" b="1" dirty="0">
                <a:latin typeface="Bodoni MT" panose="02070603080606020203" pitchFamily="18" charset="0"/>
                <a:cs typeface="Arial" pitchFamily="34" charset="0"/>
              </a:rPr>
              <a:t>01. Feasibility studies</a:t>
            </a:r>
            <a:endParaRPr lang="ko-KR" altLang="en-US" sz="4400" b="1" dirty="0">
              <a:latin typeface="Bodoni MT" panose="02070603080606020203" pitchFamily="18" charset="0"/>
              <a:cs typeface="Arial" pitchFamily="34" charset="0"/>
            </a:endParaRPr>
          </a:p>
        </p:txBody>
      </p:sp>
      <p:sp>
        <p:nvSpPr>
          <p:cNvPr id="24" name="TextBox 23">
            <a:extLst>
              <a:ext uri="{FF2B5EF4-FFF2-40B4-BE49-F238E27FC236}">
                <a16:creationId xmlns:a16="http://schemas.microsoft.com/office/drawing/2014/main" id="{AA3DBDC0-48BC-4385-89CF-1B0217041D85}"/>
              </a:ext>
            </a:extLst>
          </p:cNvPr>
          <p:cNvSpPr txBox="1"/>
          <p:nvPr/>
        </p:nvSpPr>
        <p:spPr>
          <a:xfrm>
            <a:off x="7520746" y="5089542"/>
            <a:ext cx="3690158" cy="1938992"/>
          </a:xfrm>
          <a:prstGeom prst="rect">
            <a:avLst/>
          </a:prstGeom>
          <a:noFill/>
        </p:spPr>
        <p:txBody>
          <a:bodyPr wrap="square" rtlCol="0">
            <a:spAutoFit/>
          </a:bodyPr>
          <a:lstStyle/>
          <a:p>
            <a:pPr algn="r"/>
            <a:r>
              <a:rPr lang="en-US" altLang="ko-KR" sz="4000" b="1" dirty="0">
                <a:latin typeface="Bodoni MT" panose="02070603080606020203" pitchFamily="18" charset="0"/>
                <a:cs typeface="Arial" pitchFamily="34" charset="0"/>
              </a:rPr>
              <a:t>04. Software Requirements Validation</a:t>
            </a:r>
            <a:endParaRPr lang="ko-KR" altLang="en-US" sz="4000" b="1" dirty="0">
              <a:latin typeface="Bodoni MT" panose="02070603080606020203" pitchFamily="18" charset="0"/>
              <a:cs typeface="Arial" pitchFamily="34" charset="0"/>
            </a:endParaRPr>
          </a:p>
        </p:txBody>
      </p:sp>
      <p:sp>
        <p:nvSpPr>
          <p:cNvPr id="27" name="TextBox 26">
            <a:extLst>
              <a:ext uri="{FF2B5EF4-FFF2-40B4-BE49-F238E27FC236}">
                <a16:creationId xmlns:a16="http://schemas.microsoft.com/office/drawing/2014/main" id="{DF69FC66-C9F6-4F11-B3CA-B8CBE7012118}"/>
              </a:ext>
            </a:extLst>
          </p:cNvPr>
          <p:cNvSpPr txBox="1"/>
          <p:nvPr/>
        </p:nvSpPr>
        <p:spPr>
          <a:xfrm>
            <a:off x="8349020" y="2036986"/>
            <a:ext cx="3843290" cy="1323439"/>
          </a:xfrm>
          <a:prstGeom prst="rect">
            <a:avLst/>
          </a:prstGeom>
          <a:noFill/>
        </p:spPr>
        <p:txBody>
          <a:bodyPr wrap="square" rtlCol="0">
            <a:spAutoFit/>
          </a:bodyPr>
          <a:lstStyle/>
          <a:p>
            <a:pPr algn="r"/>
            <a:r>
              <a:rPr lang="en-US" altLang="ko-KR" sz="4000" b="1" dirty="0">
                <a:latin typeface="Bodoni MT" panose="02070603080606020203" pitchFamily="18" charset="0"/>
                <a:cs typeface="Arial" pitchFamily="34" charset="0"/>
              </a:rPr>
              <a:t>02. Requirements Gathering</a:t>
            </a:r>
            <a:endParaRPr lang="ko-KR" altLang="en-US" sz="4000" b="1" dirty="0">
              <a:latin typeface="Bodoni MT" panose="02070603080606020203" pitchFamily="18" charset="0"/>
              <a:cs typeface="Arial" pitchFamily="34" charset="0"/>
            </a:endParaRPr>
          </a:p>
        </p:txBody>
      </p:sp>
      <p:grpSp>
        <p:nvGrpSpPr>
          <p:cNvPr id="15" name="Group 16">
            <a:extLst>
              <a:ext uri="{FF2B5EF4-FFF2-40B4-BE49-F238E27FC236}">
                <a16:creationId xmlns:a16="http://schemas.microsoft.com/office/drawing/2014/main" id="{D115C165-BAE0-6E87-8AD3-56EA80038CDB}"/>
              </a:ext>
            </a:extLst>
          </p:cNvPr>
          <p:cNvGrpSpPr/>
          <p:nvPr/>
        </p:nvGrpSpPr>
        <p:grpSpPr>
          <a:xfrm>
            <a:off x="4189471" y="1990167"/>
            <a:ext cx="920507" cy="941787"/>
            <a:chOff x="1089413" y="2131797"/>
            <a:chExt cx="2968238" cy="2968238"/>
          </a:xfrm>
        </p:grpSpPr>
        <p:sp>
          <p:nvSpPr>
            <p:cNvPr id="36" name="Freeform: Shape 15">
              <a:extLst>
                <a:ext uri="{FF2B5EF4-FFF2-40B4-BE49-F238E27FC236}">
                  <a16:creationId xmlns:a16="http://schemas.microsoft.com/office/drawing/2014/main" id="{28E65564-76B9-7BFD-CF90-E95F4D3B079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13">
              <a:extLst>
                <a:ext uri="{FF2B5EF4-FFF2-40B4-BE49-F238E27FC236}">
                  <a16:creationId xmlns:a16="http://schemas.microsoft.com/office/drawing/2014/main" id="{4EF2F960-05E0-7302-D9EB-F9C193A35F82}"/>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39" name="Group 17">
            <a:extLst>
              <a:ext uri="{FF2B5EF4-FFF2-40B4-BE49-F238E27FC236}">
                <a16:creationId xmlns:a16="http://schemas.microsoft.com/office/drawing/2014/main" id="{BA9EF6BB-0F55-DA59-4040-2F2E1E457E0A}"/>
              </a:ext>
            </a:extLst>
          </p:cNvPr>
          <p:cNvGrpSpPr/>
          <p:nvPr/>
        </p:nvGrpSpPr>
        <p:grpSpPr>
          <a:xfrm>
            <a:off x="7060493" y="1990111"/>
            <a:ext cx="920507" cy="941787"/>
            <a:chOff x="1089413" y="2131797"/>
            <a:chExt cx="2968238" cy="2968238"/>
          </a:xfrm>
        </p:grpSpPr>
        <p:sp>
          <p:nvSpPr>
            <p:cNvPr id="40" name="Freeform: Shape 18">
              <a:extLst>
                <a:ext uri="{FF2B5EF4-FFF2-40B4-BE49-F238E27FC236}">
                  <a16:creationId xmlns:a16="http://schemas.microsoft.com/office/drawing/2014/main" id="{25C1CD54-B008-6CF7-B75E-2CBD77C11505}"/>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19">
              <a:extLst>
                <a:ext uri="{FF2B5EF4-FFF2-40B4-BE49-F238E27FC236}">
                  <a16:creationId xmlns:a16="http://schemas.microsoft.com/office/drawing/2014/main" id="{9D9683AD-4B6A-F5AA-11C2-DD20CA048625}"/>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42" name="Group 16">
            <a:extLst>
              <a:ext uri="{FF2B5EF4-FFF2-40B4-BE49-F238E27FC236}">
                <a16:creationId xmlns:a16="http://schemas.microsoft.com/office/drawing/2014/main" id="{85CAC4F0-5258-4E3B-986F-A09146B0DEE2}"/>
              </a:ext>
            </a:extLst>
          </p:cNvPr>
          <p:cNvGrpSpPr/>
          <p:nvPr/>
        </p:nvGrpSpPr>
        <p:grpSpPr>
          <a:xfrm>
            <a:off x="7053154" y="4834193"/>
            <a:ext cx="920507" cy="941788"/>
            <a:chOff x="1089413" y="2131797"/>
            <a:chExt cx="2968238" cy="2968238"/>
          </a:xfrm>
        </p:grpSpPr>
        <p:sp>
          <p:nvSpPr>
            <p:cNvPr id="43" name="Freeform: Shape 15">
              <a:extLst>
                <a:ext uri="{FF2B5EF4-FFF2-40B4-BE49-F238E27FC236}">
                  <a16:creationId xmlns:a16="http://schemas.microsoft.com/office/drawing/2014/main" id="{89FB1C0E-3AB9-0E32-39C1-E41349ADE935}"/>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13">
              <a:extLst>
                <a:ext uri="{FF2B5EF4-FFF2-40B4-BE49-F238E27FC236}">
                  <a16:creationId xmlns:a16="http://schemas.microsoft.com/office/drawing/2014/main" id="{108CF5C5-8AB0-58B2-9677-5790716D7925}"/>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53" name="Group 17">
            <a:extLst>
              <a:ext uri="{FF2B5EF4-FFF2-40B4-BE49-F238E27FC236}">
                <a16:creationId xmlns:a16="http://schemas.microsoft.com/office/drawing/2014/main" id="{18F17BE8-B137-C632-96DD-780B93DE8149}"/>
              </a:ext>
            </a:extLst>
          </p:cNvPr>
          <p:cNvGrpSpPr/>
          <p:nvPr/>
        </p:nvGrpSpPr>
        <p:grpSpPr>
          <a:xfrm>
            <a:off x="4216036" y="4834194"/>
            <a:ext cx="920507" cy="941787"/>
            <a:chOff x="1089413" y="2131797"/>
            <a:chExt cx="2968238" cy="2968238"/>
          </a:xfrm>
        </p:grpSpPr>
        <p:sp>
          <p:nvSpPr>
            <p:cNvPr id="54" name="Freeform: Shape 18">
              <a:extLst>
                <a:ext uri="{FF2B5EF4-FFF2-40B4-BE49-F238E27FC236}">
                  <a16:creationId xmlns:a16="http://schemas.microsoft.com/office/drawing/2014/main" id="{2E97658B-E3A0-2675-745D-AFCEEEB0B099}"/>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19">
              <a:extLst>
                <a:ext uri="{FF2B5EF4-FFF2-40B4-BE49-F238E27FC236}">
                  <a16:creationId xmlns:a16="http://schemas.microsoft.com/office/drawing/2014/main" id="{9C22157E-7AEA-E717-A8A1-B65252D3D62E}"/>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sp>
        <p:nvSpPr>
          <p:cNvPr id="56" name="Rounded Rectangle 25">
            <a:extLst>
              <a:ext uri="{FF2B5EF4-FFF2-40B4-BE49-F238E27FC236}">
                <a16:creationId xmlns:a16="http://schemas.microsoft.com/office/drawing/2014/main" id="{F0FD20E2-7A87-B09D-6859-FFD59B1F39DF}"/>
              </a:ext>
            </a:extLst>
          </p:cNvPr>
          <p:cNvSpPr/>
          <p:nvPr/>
        </p:nvSpPr>
        <p:spPr>
          <a:xfrm>
            <a:off x="5635750" y="3558887"/>
            <a:ext cx="941735" cy="690143"/>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rgbClr val="FFFF3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79241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heel(1)">
                                      <p:cBhvr>
                                        <p:cTn id="7" dur="2000"/>
                                        <p:tgtEl>
                                          <p:spTgt spid="2">
                                            <p:txEl>
                                              <p:pRg st="0" end="0"/>
                                            </p:txEl>
                                          </p:spTgt>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2000"/>
                                        <p:tgtEl>
                                          <p:spTgt spid="7"/>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1)">
                                      <p:cBhvr>
                                        <p:cTn id="13" dur="2000"/>
                                        <p:tgtEl>
                                          <p:spTgt spid="8"/>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2000"/>
                                        <p:tgtEl>
                                          <p:spTgt spid="9"/>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heel(1)">
                                      <p:cBhvr>
                                        <p:cTn id="19" dur="2000"/>
                                        <p:tgtEl>
                                          <p:spTgt spid="10"/>
                                        </p:tgtEl>
                                      </p:cBhvr>
                                    </p:animEffect>
                                  </p:childTnLst>
                                </p:cTn>
                              </p:par>
                              <p:par>
                                <p:cTn id="20" presetID="21" presetClass="entr" presetSubtype="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heel(1)">
                                      <p:cBhvr>
                                        <p:cTn id="22" dur="2000"/>
                                        <p:tgtEl>
                                          <p:spTgt spid="11"/>
                                        </p:tgtEl>
                                      </p:cBhvr>
                                    </p:animEffect>
                                  </p:childTnLst>
                                </p:cTn>
                              </p:par>
                              <p:par>
                                <p:cTn id="23" presetID="21" presetClass="entr" presetSubtype="1"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heel(1)">
                                      <p:cBhvr>
                                        <p:cTn id="25" dur="2000"/>
                                        <p:tgtEl>
                                          <p:spTgt spid="12"/>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heel(1)">
                                      <p:cBhvr>
                                        <p:cTn id="28" dur="2000"/>
                                        <p:tgtEl>
                                          <p:spTgt spid="13"/>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heel(1)">
                                      <p:cBhvr>
                                        <p:cTn id="31" dur="2000"/>
                                        <p:tgtEl>
                                          <p:spTgt spid="14"/>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heel(1)">
                                      <p:cBhvr>
                                        <p:cTn id="34" dur="2000"/>
                                        <p:tgtEl>
                                          <p:spTgt spid="18"/>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heel(1)">
                                      <p:cBhvr>
                                        <p:cTn id="37" dur="2000"/>
                                        <p:tgtEl>
                                          <p:spTgt spid="21"/>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heel(1)">
                                      <p:cBhvr>
                                        <p:cTn id="40" dur="2000"/>
                                        <p:tgtEl>
                                          <p:spTgt spid="24"/>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heel(1)">
                                      <p:cBhvr>
                                        <p:cTn id="43" dur="2000"/>
                                        <p:tgtEl>
                                          <p:spTgt spid="27"/>
                                        </p:tgtEl>
                                      </p:cBhvr>
                                    </p:animEffect>
                                  </p:childTnLst>
                                </p:cTn>
                              </p:par>
                              <p:par>
                                <p:cTn id="44" presetID="21" presetClass="entr" presetSubtype="1"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heel(1)">
                                      <p:cBhvr>
                                        <p:cTn id="46" dur="2000"/>
                                        <p:tgtEl>
                                          <p:spTgt spid="15"/>
                                        </p:tgtEl>
                                      </p:cBhvr>
                                    </p:animEffect>
                                  </p:childTnLst>
                                </p:cTn>
                              </p:par>
                              <p:par>
                                <p:cTn id="47" presetID="21" presetClass="entr" presetSubtype="1"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wheel(1)">
                                      <p:cBhvr>
                                        <p:cTn id="49" dur="2000"/>
                                        <p:tgtEl>
                                          <p:spTgt spid="39"/>
                                        </p:tgtEl>
                                      </p:cBhvr>
                                    </p:animEffect>
                                  </p:childTnLst>
                                </p:cTn>
                              </p:par>
                              <p:par>
                                <p:cTn id="50" presetID="21" presetClass="entr" presetSubtype="1" fill="hold"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heel(1)">
                                      <p:cBhvr>
                                        <p:cTn id="52" dur="2000"/>
                                        <p:tgtEl>
                                          <p:spTgt spid="42"/>
                                        </p:tgtEl>
                                      </p:cBhvr>
                                    </p:animEffect>
                                  </p:childTnLst>
                                </p:cTn>
                              </p:par>
                              <p:par>
                                <p:cTn id="53" presetID="21" presetClass="entr" presetSubtype="1"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wheel(1)">
                                      <p:cBhvr>
                                        <p:cTn id="55" dur="2000"/>
                                        <p:tgtEl>
                                          <p:spTgt spid="53"/>
                                        </p:tgtEl>
                                      </p:cBhvr>
                                    </p:animEffect>
                                  </p:childTnLst>
                                </p:cTn>
                              </p:par>
                              <p:par>
                                <p:cTn id="56" presetID="21" presetClass="entr" presetSubtype="1" fill="hold" grpId="0" nodeType="with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wheel(1)">
                                      <p:cBhvr>
                                        <p:cTn id="58" dur="2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8" grpId="0" animBg="1"/>
      <p:bldP spid="9" grpId="0" animBg="1"/>
      <p:bldP spid="10" grpId="0" animBg="1"/>
      <p:bldP spid="13" grpId="0" animBg="1"/>
      <p:bldP spid="14" grpId="0" animBg="1"/>
      <p:bldP spid="18" grpId="0"/>
      <p:bldP spid="21" grpId="0"/>
      <p:bldP spid="24" grpId="0"/>
      <p:bldP spid="27" grpId="0"/>
      <p:bldP spid="5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Connecteur droit 27">
            <a:extLst>
              <a:ext uri="{FF2B5EF4-FFF2-40B4-BE49-F238E27FC236}">
                <a16:creationId xmlns:a16="http://schemas.microsoft.com/office/drawing/2014/main" id="{A89345B0-E53C-E71E-34B0-FF6DAB43B262}"/>
              </a:ext>
            </a:extLst>
          </p:cNvPr>
          <p:cNvCxnSpPr>
            <a:cxnSpLocks/>
            <a:stCxn id="108" idx="183"/>
            <a:endCxn id="109" idx="77"/>
          </p:cNvCxnSpPr>
          <p:nvPr/>
        </p:nvCxnSpPr>
        <p:spPr>
          <a:xfrm>
            <a:off x="5369204" y="2586267"/>
            <a:ext cx="3980669" cy="6648"/>
          </a:xfrm>
          <a:prstGeom prst="line">
            <a:avLst/>
          </a:prstGeom>
          <a:ln w="698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Flèche : virage 8">
            <a:extLst>
              <a:ext uri="{FF2B5EF4-FFF2-40B4-BE49-F238E27FC236}">
                <a16:creationId xmlns:a16="http://schemas.microsoft.com/office/drawing/2014/main" id="{C2C2AC69-A2A6-3643-4097-1A877CC10D75}"/>
              </a:ext>
            </a:extLst>
          </p:cNvPr>
          <p:cNvSpPr/>
          <p:nvPr/>
        </p:nvSpPr>
        <p:spPr>
          <a:xfrm>
            <a:off x="748964" y="1991136"/>
            <a:ext cx="2132766" cy="2458387"/>
          </a:xfrm>
          <a:prstGeom prst="ben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518454" y="189483"/>
            <a:ext cx="11573197" cy="724247"/>
          </a:xfrm>
          <a:prstGeom prst="rect">
            <a:avLst/>
          </a:prstGeom>
        </p:spPr>
        <p:txBody>
          <a:bodyPr/>
          <a:lstStyle/>
          <a:p>
            <a:r>
              <a:rPr lang="en-US" sz="6000" b="1" dirty="0">
                <a:solidFill>
                  <a:schemeClr val="tx2">
                    <a:lumMod val="75000"/>
                  </a:schemeClr>
                </a:solidFill>
                <a:latin typeface="Bodoni MT" panose="02070603080606020203" pitchFamily="18" charset="0"/>
              </a:rPr>
              <a:t>FEASIBILITY STUDIES</a:t>
            </a:r>
          </a:p>
        </p:txBody>
      </p:sp>
      <p:sp>
        <p:nvSpPr>
          <p:cNvPr id="105" name="Freeform: Shape 104">
            <a:extLst>
              <a:ext uri="{FF2B5EF4-FFF2-40B4-BE49-F238E27FC236}">
                <a16:creationId xmlns:a16="http://schemas.microsoft.com/office/drawing/2014/main" id="{EDCB416D-E9FE-4D82-8477-57C240F51DDD}"/>
              </a:ext>
            </a:extLst>
          </p:cNvPr>
          <p:cNvSpPr/>
          <p:nvPr/>
        </p:nvSpPr>
        <p:spPr>
          <a:xfrm>
            <a:off x="307223" y="4232857"/>
            <a:ext cx="699853" cy="2016511"/>
          </a:xfrm>
          <a:custGeom>
            <a:avLst/>
            <a:gdLst>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290800 w 3195530"/>
              <a:gd name="connsiteY3" fmla="*/ 0 h 10612860"/>
              <a:gd name="connsiteX4" fmla="*/ 1852755 w 3195530"/>
              <a:gd name="connsiteY4" fmla="*/ 556368 h 10612860"/>
              <a:gd name="connsiteX5" fmla="*/ 1880139 w 3195530"/>
              <a:gd name="connsiteY5" fmla="*/ 826219 h 10612860"/>
              <a:gd name="connsiteX6" fmla="*/ 1800885 w 3195530"/>
              <a:gd name="connsiteY6" fmla="*/ 889179 h 10612860"/>
              <a:gd name="connsiteX7" fmla="*/ 1665029 w 3195530"/>
              <a:gd name="connsiteY7" fmla="*/ 1234718 h 10612860"/>
              <a:gd name="connsiteX8" fmla="*/ 1649096 w 3195530"/>
              <a:gd name="connsiteY8" fmla="*/ 1339123 h 10612860"/>
              <a:gd name="connsiteX9" fmla="*/ 1534696 w 3195530"/>
              <a:gd name="connsiteY9" fmla="*/ 1530388 h 10612860"/>
              <a:gd name="connsiteX10" fmla="*/ 1721540 w 3195530"/>
              <a:gd name="connsiteY10" fmla="*/ 1740863 h 10612860"/>
              <a:gd name="connsiteX11" fmla="*/ 1724957 w 3195530"/>
              <a:gd name="connsiteY11" fmla="*/ 1755132 h 10612860"/>
              <a:gd name="connsiteX12" fmla="*/ 1652304 w 3195530"/>
              <a:gd name="connsiteY12" fmla="*/ 1750313 h 10612860"/>
              <a:gd name="connsiteX13" fmla="*/ 1751358 w 3195530"/>
              <a:gd name="connsiteY13" fmla="*/ 1930550 h 10612860"/>
              <a:gd name="connsiteX14" fmla="*/ 1724957 w 3195530"/>
              <a:gd name="connsiteY14" fmla="*/ 1755132 h 10612860"/>
              <a:gd name="connsiteX15" fmla="*/ 1736291 w 3195530"/>
              <a:gd name="connsiteY15" fmla="*/ 1755884 h 10612860"/>
              <a:gd name="connsiteX16" fmla="*/ 1721540 w 3195530"/>
              <a:gd name="connsiteY16" fmla="*/ 1740863 h 10612860"/>
              <a:gd name="connsiteX17" fmla="*/ 1667880 w 3195530"/>
              <a:gd name="connsiteY17" fmla="*/ 1609649 h 10612860"/>
              <a:gd name="connsiteX18" fmla="*/ 1658106 w 3195530"/>
              <a:gd name="connsiteY18" fmla="*/ 1372022 h 10612860"/>
              <a:gd name="connsiteX19" fmla="*/ 1734509 w 3195530"/>
              <a:gd name="connsiteY19" fmla="*/ 1541309 h 10612860"/>
              <a:gd name="connsiteX20" fmla="*/ 2326647 w 3195530"/>
              <a:gd name="connsiteY20" fmla="*/ 1715111 h 10612860"/>
              <a:gd name="connsiteX21" fmla="*/ 2509435 w 3195530"/>
              <a:gd name="connsiteY21" fmla="*/ 1794736 h 10612860"/>
              <a:gd name="connsiteX22" fmla="*/ 2606453 w 3195530"/>
              <a:gd name="connsiteY22" fmla="*/ 2095611 h 10612860"/>
              <a:gd name="connsiteX23" fmla="*/ 2672829 w 3195530"/>
              <a:gd name="connsiteY23" fmla="*/ 2178119 h 10612860"/>
              <a:gd name="connsiteX24" fmla="*/ 2670233 w 3195530"/>
              <a:gd name="connsiteY24" fmla="*/ 2302646 h 10612860"/>
              <a:gd name="connsiteX25" fmla="*/ 2712685 w 3195530"/>
              <a:gd name="connsiteY25" fmla="*/ 2352064 h 10612860"/>
              <a:gd name="connsiteX26" fmla="*/ 2702149 w 3195530"/>
              <a:gd name="connsiteY26" fmla="*/ 2404747 h 10612860"/>
              <a:gd name="connsiteX27" fmla="*/ 2763128 w 3195530"/>
              <a:gd name="connsiteY27" fmla="*/ 2436539 h 10612860"/>
              <a:gd name="connsiteX28" fmla="*/ 2757987 w 3195530"/>
              <a:gd name="connsiteY28" fmla="*/ 2539216 h 10612860"/>
              <a:gd name="connsiteX29" fmla="*/ 3024915 w 3195530"/>
              <a:gd name="connsiteY29" fmla="*/ 2938542 h 10612860"/>
              <a:gd name="connsiteX30" fmla="*/ 3138120 w 3195530"/>
              <a:gd name="connsiteY30" fmla="*/ 3005297 h 10612860"/>
              <a:gd name="connsiteX31" fmla="*/ 3194723 w 3195530"/>
              <a:gd name="connsiteY31" fmla="*/ 3333739 h 10612860"/>
              <a:gd name="connsiteX32" fmla="*/ 2857806 w 3195530"/>
              <a:gd name="connsiteY32" fmla="*/ 3656225 h 10612860"/>
              <a:gd name="connsiteX33" fmla="*/ 2542420 w 3195530"/>
              <a:gd name="connsiteY33" fmla="*/ 3660305 h 10612860"/>
              <a:gd name="connsiteX34" fmla="*/ 2461079 w 3195530"/>
              <a:gd name="connsiteY34" fmla="*/ 3610217 h 10612860"/>
              <a:gd name="connsiteX35" fmla="*/ 2503020 w 3195530"/>
              <a:gd name="connsiteY35" fmla="*/ 3730889 h 10612860"/>
              <a:gd name="connsiteX36" fmla="*/ 2445357 w 3195530"/>
              <a:gd name="connsiteY36" fmla="*/ 3730903 h 10612860"/>
              <a:gd name="connsiteX37" fmla="*/ 2445357 w 3195530"/>
              <a:gd name="connsiteY37" fmla="*/ 3964866 h 10612860"/>
              <a:gd name="connsiteX38" fmla="*/ 2459686 w 3195530"/>
              <a:gd name="connsiteY38" fmla="*/ 3964866 h 10612860"/>
              <a:gd name="connsiteX39" fmla="*/ 2469021 w 3195530"/>
              <a:gd name="connsiteY39" fmla="*/ 4013875 h 10612860"/>
              <a:gd name="connsiteX40" fmla="*/ 2974950 w 3195530"/>
              <a:gd name="connsiteY40" fmla="*/ 5593332 h 10612860"/>
              <a:gd name="connsiteX41" fmla="*/ 2708419 w 3195530"/>
              <a:gd name="connsiteY41" fmla="*/ 5730659 h 10612860"/>
              <a:gd name="connsiteX42" fmla="*/ 2736752 w 3195530"/>
              <a:gd name="connsiteY42" fmla="*/ 6385004 h 10612860"/>
              <a:gd name="connsiteX43" fmla="*/ 2718427 w 3195530"/>
              <a:gd name="connsiteY43" fmla="*/ 7009774 h 10612860"/>
              <a:gd name="connsiteX44" fmla="*/ 2690545 w 3195530"/>
              <a:gd name="connsiteY44" fmla="*/ 7429203 h 10612860"/>
              <a:gd name="connsiteX45" fmla="*/ 2595054 w 3195530"/>
              <a:gd name="connsiteY45" fmla="*/ 7760350 h 10612860"/>
              <a:gd name="connsiteX46" fmla="*/ 2500175 w 3195530"/>
              <a:gd name="connsiteY46" fmla="*/ 7873515 h 10612860"/>
              <a:gd name="connsiteX47" fmla="*/ 2483431 w 3195530"/>
              <a:gd name="connsiteY47" fmla="*/ 8113645 h 10612860"/>
              <a:gd name="connsiteX48" fmla="*/ 2412136 w 3195530"/>
              <a:gd name="connsiteY48" fmla="*/ 8776730 h 10612860"/>
              <a:gd name="connsiteX49" fmla="*/ 2380366 w 3195530"/>
              <a:gd name="connsiteY49" fmla="*/ 9173347 h 10612860"/>
              <a:gd name="connsiteX50" fmla="*/ 2396889 w 3195530"/>
              <a:gd name="connsiteY50" fmla="*/ 9467957 h 10612860"/>
              <a:gd name="connsiteX51" fmla="*/ 2454833 w 3195530"/>
              <a:gd name="connsiteY51" fmla="*/ 9613145 h 10612860"/>
              <a:gd name="connsiteX52" fmla="*/ 2424209 w 3195530"/>
              <a:gd name="connsiteY52" fmla="*/ 9804339 h 10612860"/>
              <a:gd name="connsiteX53" fmla="*/ 3134866 w 3195530"/>
              <a:gd name="connsiteY53" fmla="*/ 10341562 h 10612860"/>
              <a:gd name="connsiteX54" fmla="*/ 3160024 w 3195530"/>
              <a:gd name="connsiteY54" fmla="*/ 10564964 h 10612860"/>
              <a:gd name="connsiteX55" fmla="*/ 2531417 w 3195530"/>
              <a:gd name="connsiteY55" fmla="*/ 10550290 h 10612860"/>
              <a:gd name="connsiteX56" fmla="*/ 1876236 w 3195530"/>
              <a:gd name="connsiteY56" fmla="*/ 10303490 h 10612860"/>
              <a:gd name="connsiteX57" fmla="*/ 1861870 w 3195530"/>
              <a:gd name="connsiteY57" fmla="*/ 10020777 h 10612860"/>
              <a:gd name="connsiteX58" fmla="*/ 1835213 w 3195530"/>
              <a:gd name="connsiteY58" fmla="*/ 9894183 h 10612860"/>
              <a:gd name="connsiteX59" fmla="*/ 1882681 w 3195530"/>
              <a:gd name="connsiteY59" fmla="*/ 9589781 h 10612860"/>
              <a:gd name="connsiteX60" fmla="*/ 1802386 w 3195530"/>
              <a:gd name="connsiteY60" fmla="*/ 9334796 h 10612860"/>
              <a:gd name="connsiteX61" fmla="*/ 1800887 w 3195530"/>
              <a:gd name="connsiteY61" fmla="*/ 8152789 h 10612860"/>
              <a:gd name="connsiteX62" fmla="*/ 1935942 w 3195530"/>
              <a:gd name="connsiteY62" fmla="*/ 7506024 h 10612860"/>
              <a:gd name="connsiteX63" fmla="*/ 1876110 w 3195530"/>
              <a:gd name="connsiteY63" fmla="*/ 7319701 h 10612860"/>
              <a:gd name="connsiteX64" fmla="*/ 1916465 w 3195530"/>
              <a:gd name="connsiteY64" fmla="*/ 7164091 h 10612860"/>
              <a:gd name="connsiteX65" fmla="*/ 1910193 w 3195530"/>
              <a:gd name="connsiteY65" fmla="*/ 6839348 h 10612860"/>
              <a:gd name="connsiteX66" fmla="*/ 1707813 w 3195530"/>
              <a:gd name="connsiteY66" fmla="*/ 6238651 h 10612860"/>
              <a:gd name="connsiteX67" fmla="*/ 1377613 w 3195530"/>
              <a:gd name="connsiteY67" fmla="*/ 7441295 h 10612860"/>
              <a:gd name="connsiteX68" fmla="*/ 1374660 w 3195530"/>
              <a:gd name="connsiteY68" fmla="*/ 7650818 h 10612860"/>
              <a:gd name="connsiteX69" fmla="*/ 1267540 w 3195530"/>
              <a:gd name="connsiteY69" fmla="*/ 7793055 h 10612860"/>
              <a:gd name="connsiteX70" fmla="*/ 1278558 w 3195530"/>
              <a:gd name="connsiteY70" fmla="*/ 7897618 h 10612860"/>
              <a:gd name="connsiteX71" fmla="*/ 1205942 w 3195530"/>
              <a:gd name="connsiteY71" fmla="*/ 8057305 h 10612860"/>
              <a:gd name="connsiteX72" fmla="*/ 1033520 w 3195530"/>
              <a:gd name="connsiteY72" fmla="*/ 9173347 h 10612860"/>
              <a:gd name="connsiteX73" fmla="*/ 1054274 w 3195530"/>
              <a:gd name="connsiteY73" fmla="*/ 9656724 h 10612860"/>
              <a:gd name="connsiteX74" fmla="*/ 990267 w 3195530"/>
              <a:gd name="connsiteY74" fmla="*/ 10063276 h 10612860"/>
              <a:gd name="connsiteX75" fmla="*/ 1368683 w 3195530"/>
              <a:gd name="connsiteY75" fmla="*/ 10442252 h 10612860"/>
              <a:gd name="connsiteX76" fmla="*/ 918876 w 3195530"/>
              <a:gd name="connsiteY76" fmla="*/ 10600044 h 10612860"/>
              <a:gd name="connsiteX77" fmla="*/ 474779 w 3195530"/>
              <a:gd name="connsiteY77" fmla="*/ 10287718 h 10612860"/>
              <a:gd name="connsiteX78" fmla="*/ 566182 w 3195530"/>
              <a:gd name="connsiteY78" fmla="*/ 10019896 h 10612860"/>
              <a:gd name="connsiteX79" fmla="*/ 460825 w 3195530"/>
              <a:gd name="connsiteY79" fmla="*/ 9692724 h 10612860"/>
              <a:gd name="connsiteX80" fmla="*/ 511587 w 3195530"/>
              <a:gd name="connsiteY80" fmla="*/ 9032388 h 10612860"/>
              <a:gd name="connsiteX81" fmla="*/ 622935 w 3195530"/>
              <a:gd name="connsiteY81" fmla="*/ 7525502 h 10612860"/>
              <a:gd name="connsiteX82" fmla="*/ 669466 w 3195530"/>
              <a:gd name="connsiteY82" fmla="*/ 7311969 h 10612860"/>
              <a:gd name="connsiteX83" fmla="*/ 689870 w 3195530"/>
              <a:gd name="connsiteY83" fmla="*/ 7037851 h 10612860"/>
              <a:gd name="connsiteX84" fmla="*/ 677180 w 3195530"/>
              <a:gd name="connsiteY84" fmla="*/ 6796735 h 10612860"/>
              <a:gd name="connsiteX85" fmla="*/ 587421 w 3195530"/>
              <a:gd name="connsiteY85" fmla="*/ 6210025 h 10612860"/>
              <a:gd name="connsiteX86" fmla="*/ 503127 w 3195530"/>
              <a:gd name="connsiteY86" fmla="*/ 5850688 h 10612860"/>
              <a:gd name="connsiteX87" fmla="*/ 304621 w 3195530"/>
              <a:gd name="connsiteY87" fmla="*/ 5601332 h 10612860"/>
              <a:gd name="connsiteX88" fmla="*/ 461987 w 3195530"/>
              <a:gd name="connsiteY88" fmla="*/ 4201579 h 10612860"/>
              <a:gd name="connsiteX89" fmla="*/ 480370 w 3195530"/>
              <a:gd name="connsiteY89" fmla="*/ 4073429 h 10612860"/>
              <a:gd name="connsiteX90" fmla="*/ 480370 w 3195530"/>
              <a:gd name="connsiteY90" fmla="*/ 4037882 h 10612860"/>
              <a:gd name="connsiteX91" fmla="*/ 372115 w 3195530"/>
              <a:gd name="connsiteY91" fmla="*/ 3976393 h 10612860"/>
              <a:gd name="connsiteX92" fmla="*/ 348560 w 3195530"/>
              <a:gd name="connsiteY92" fmla="*/ 3964866 h 10612860"/>
              <a:gd name="connsiteX93" fmla="*/ 480370 w 3195530"/>
              <a:gd name="connsiteY93" fmla="*/ 3964866 h 10612860"/>
              <a:gd name="connsiteX94" fmla="*/ 480370 w 3195530"/>
              <a:gd name="connsiteY94" fmla="*/ 3731366 h 10612860"/>
              <a:gd name="connsiteX95" fmla="*/ 325501 w 3195530"/>
              <a:gd name="connsiteY95" fmla="*/ 3731402 h 10612860"/>
              <a:gd name="connsiteX96" fmla="*/ 357520 w 3195530"/>
              <a:gd name="connsiteY96" fmla="*/ 3489579 h 10612860"/>
              <a:gd name="connsiteX97" fmla="*/ 296032 w 3195530"/>
              <a:gd name="connsiteY97" fmla="*/ 3332537 h 10612860"/>
              <a:gd name="connsiteX98" fmla="*/ 312879 w 3195530"/>
              <a:gd name="connsiteY98" fmla="*/ 3170839 h 10612860"/>
              <a:gd name="connsiteX99" fmla="*/ 258721 w 3195530"/>
              <a:gd name="connsiteY99" fmla="*/ 3134915 h 10612860"/>
              <a:gd name="connsiteX100" fmla="*/ 207412 w 3195530"/>
              <a:gd name="connsiteY100" fmla="*/ 2897913 h 10612860"/>
              <a:gd name="connsiteX101" fmla="*/ 54452 w 3195530"/>
              <a:gd name="connsiteY101" fmla="*/ 2538400 h 10612860"/>
              <a:gd name="connsiteX102" fmla="*/ 9303 w 3195530"/>
              <a:gd name="connsiteY102" fmla="*/ 2186090 h 10612860"/>
              <a:gd name="connsiteX103" fmla="*/ 81583 w 3195530"/>
              <a:gd name="connsiteY103" fmla="*/ 1743638 h 10612860"/>
              <a:gd name="connsiteX104" fmla="*/ 649543 w 3195530"/>
              <a:gd name="connsiteY104" fmla="*/ 1494582 h 10612860"/>
              <a:gd name="connsiteX105" fmla="*/ 945925 w 3195530"/>
              <a:gd name="connsiteY105" fmla="*/ 1232699 h 10612860"/>
              <a:gd name="connsiteX106" fmla="*/ 952102 w 3195530"/>
              <a:gd name="connsiteY106" fmla="*/ 1238129 h 10612860"/>
              <a:gd name="connsiteX107" fmla="*/ 1453685 w 3195530"/>
              <a:gd name="connsiteY107" fmla="*/ 1885887 h 10612860"/>
              <a:gd name="connsiteX108" fmla="*/ 1302916 w 3195530"/>
              <a:gd name="connsiteY108" fmla="*/ 1712325 h 10612860"/>
              <a:gd name="connsiteX109" fmla="*/ 1505401 w 3195530"/>
              <a:gd name="connsiteY109" fmla="*/ 1530023 h 10612860"/>
              <a:gd name="connsiteX110" fmla="*/ 1518343 w 3195530"/>
              <a:gd name="connsiteY110" fmla="*/ 1530185 h 10612860"/>
              <a:gd name="connsiteX111" fmla="*/ 1411743 w 3195530"/>
              <a:gd name="connsiteY111" fmla="*/ 1476618 h 10612860"/>
              <a:gd name="connsiteX112" fmla="*/ 1132853 w 3195530"/>
              <a:gd name="connsiteY112" fmla="*/ 1356460 h 10612860"/>
              <a:gd name="connsiteX113" fmla="*/ 987224 w 3195530"/>
              <a:gd name="connsiteY113" fmla="*/ 1196250 h 10612860"/>
              <a:gd name="connsiteX114" fmla="*/ 888169 w 3195530"/>
              <a:gd name="connsiteY114" fmla="*/ 929232 h 10612860"/>
              <a:gd name="connsiteX115" fmla="*/ 827953 w 3195530"/>
              <a:gd name="connsiteY115" fmla="*/ 971350 h 10612860"/>
              <a:gd name="connsiteX116" fmla="*/ 713322 w 3195530"/>
              <a:gd name="connsiteY116" fmla="*/ 695928 h 10612860"/>
              <a:gd name="connsiteX117" fmla="*/ 783974 w 3195530"/>
              <a:gd name="connsiteY117" fmla="*/ 630038 h 10612860"/>
              <a:gd name="connsiteX118" fmla="*/ 1290800 w 3195530"/>
              <a:gd name="connsiteY118"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503020 w 3195530"/>
              <a:gd name="connsiteY36" fmla="*/ 3730889 h 10612860"/>
              <a:gd name="connsiteX37" fmla="*/ 2445357 w 3195530"/>
              <a:gd name="connsiteY37" fmla="*/ 3730903 h 10612860"/>
              <a:gd name="connsiteX38" fmla="*/ 2445357 w 3195530"/>
              <a:gd name="connsiteY38" fmla="*/ 3964866 h 10612860"/>
              <a:gd name="connsiteX39" fmla="*/ 2459686 w 3195530"/>
              <a:gd name="connsiteY39" fmla="*/ 3964866 h 10612860"/>
              <a:gd name="connsiteX40" fmla="*/ 2469021 w 3195530"/>
              <a:gd name="connsiteY40" fmla="*/ 4013875 h 10612860"/>
              <a:gd name="connsiteX41" fmla="*/ 2974950 w 3195530"/>
              <a:gd name="connsiteY41" fmla="*/ 5593332 h 10612860"/>
              <a:gd name="connsiteX42" fmla="*/ 2708419 w 3195530"/>
              <a:gd name="connsiteY42" fmla="*/ 5730659 h 10612860"/>
              <a:gd name="connsiteX43" fmla="*/ 2736752 w 3195530"/>
              <a:gd name="connsiteY43" fmla="*/ 6385004 h 10612860"/>
              <a:gd name="connsiteX44" fmla="*/ 2718427 w 3195530"/>
              <a:gd name="connsiteY44" fmla="*/ 7009774 h 10612860"/>
              <a:gd name="connsiteX45" fmla="*/ 2690545 w 3195530"/>
              <a:gd name="connsiteY45" fmla="*/ 7429203 h 10612860"/>
              <a:gd name="connsiteX46" fmla="*/ 2595054 w 3195530"/>
              <a:gd name="connsiteY46" fmla="*/ 7760350 h 10612860"/>
              <a:gd name="connsiteX47" fmla="*/ 2500175 w 3195530"/>
              <a:gd name="connsiteY47" fmla="*/ 7873515 h 10612860"/>
              <a:gd name="connsiteX48" fmla="*/ 2483431 w 3195530"/>
              <a:gd name="connsiteY48" fmla="*/ 8113645 h 10612860"/>
              <a:gd name="connsiteX49" fmla="*/ 2412136 w 3195530"/>
              <a:gd name="connsiteY49" fmla="*/ 8776730 h 10612860"/>
              <a:gd name="connsiteX50" fmla="*/ 2380366 w 3195530"/>
              <a:gd name="connsiteY50" fmla="*/ 9173347 h 10612860"/>
              <a:gd name="connsiteX51" fmla="*/ 2396889 w 3195530"/>
              <a:gd name="connsiteY51" fmla="*/ 9467957 h 10612860"/>
              <a:gd name="connsiteX52" fmla="*/ 2454833 w 3195530"/>
              <a:gd name="connsiteY52" fmla="*/ 9613145 h 10612860"/>
              <a:gd name="connsiteX53" fmla="*/ 2424209 w 3195530"/>
              <a:gd name="connsiteY53" fmla="*/ 9804339 h 10612860"/>
              <a:gd name="connsiteX54" fmla="*/ 3134866 w 3195530"/>
              <a:gd name="connsiteY54" fmla="*/ 10341562 h 10612860"/>
              <a:gd name="connsiteX55" fmla="*/ 3160024 w 3195530"/>
              <a:gd name="connsiteY55" fmla="*/ 10564964 h 10612860"/>
              <a:gd name="connsiteX56" fmla="*/ 2531417 w 3195530"/>
              <a:gd name="connsiteY56" fmla="*/ 10550290 h 10612860"/>
              <a:gd name="connsiteX57" fmla="*/ 1876236 w 3195530"/>
              <a:gd name="connsiteY57" fmla="*/ 10303490 h 10612860"/>
              <a:gd name="connsiteX58" fmla="*/ 1861870 w 3195530"/>
              <a:gd name="connsiteY58" fmla="*/ 10020777 h 10612860"/>
              <a:gd name="connsiteX59" fmla="*/ 1835213 w 3195530"/>
              <a:gd name="connsiteY59" fmla="*/ 9894183 h 10612860"/>
              <a:gd name="connsiteX60" fmla="*/ 1882681 w 3195530"/>
              <a:gd name="connsiteY60" fmla="*/ 9589781 h 10612860"/>
              <a:gd name="connsiteX61" fmla="*/ 1802386 w 3195530"/>
              <a:gd name="connsiteY61" fmla="*/ 9334796 h 10612860"/>
              <a:gd name="connsiteX62" fmla="*/ 1800887 w 3195530"/>
              <a:gd name="connsiteY62" fmla="*/ 8152789 h 10612860"/>
              <a:gd name="connsiteX63" fmla="*/ 1935942 w 3195530"/>
              <a:gd name="connsiteY63" fmla="*/ 7506024 h 10612860"/>
              <a:gd name="connsiteX64" fmla="*/ 1876110 w 3195530"/>
              <a:gd name="connsiteY64" fmla="*/ 7319701 h 10612860"/>
              <a:gd name="connsiteX65" fmla="*/ 1916465 w 3195530"/>
              <a:gd name="connsiteY65" fmla="*/ 7164091 h 10612860"/>
              <a:gd name="connsiteX66" fmla="*/ 1910193 w 3195530"/>
              <a:gd name="connsiteY66" fmla="*/ 6839348 h 10612860"/>
              <a:gd name="connsiteX67" fmla="*/ 1707813 w 3195530"/>
              <a:gd name="connsiteY67" fmla="*/ 6238651 h 10612860"/>
              <a:gd name="connsiteX68" fmla="*/ 1377613 w 3195530"/>
              <a:gd name="connsiteY68" fmla="*/ 7441295 h 10612860"/>
              <a:gd name="connsiteX69" fmla="*/ 1374660 w 3195530"/>
              <a:gd name="connsiteY69" fmla="*/ 7650818 h 10612860"/>
              <a:gd name="connsiteX70" fmla="*/ 1267540 w 3195530"/>
              <a:gd name="connsiteY70" fmla="*/ 7793055 h 10612860"/>
              <a:gd name="connsiteX71" fmla="*/ 1278558 w 3195530"/>
              <a:gd name="connsiteY71" fmla="*/ 7897618 h 10612860"/>
              <a:gd name="connsiteX72" fmla="*/ 1205942 w 3195530"/>
              <a:gd name="connsiteY72" fmla="*/ 8057305 h 10612860"/>
              <a:gd name="connsiteX73" fmla="*/ 1033520 w 3195530"/>
              <a:gd name="connsiteY73" fmla="*/ 9173347 h 10612860"/>
              <a:gd name="connsiteX74" fmla="*/ 1054274 w 3195530"/>
              <a:gd name="connsiteY74" fmla="*/ 9656724 h 10612860"/>
              <a:gd name="connsiteX75" fmla="*/ 990267 w 3195530"/>
              <a:gd name="connsiteY75" fmla="*/ 10063276 h 10612860"/>
              <a:gd name="connsiteX76" fmla="*/ 1368683 w 3195530"/>
              <a:gd name="connsiteY76" fmla="*/ 10442252 h 10612860"/>
              <a:gd name="connsiteX77" fmla="*/ 918876 w 3195530"/>
              <a:gd name="connsiteY77" fmla="*/ 10600044 h 10612860"/>
              <a:gd name="connsiteX78" fmla="*/ 474779 w 3195530"/>
              <a:gd name="connsiteY78" fmla="*/ 10287718 h 10612860"/>
              <a:gd name="connsiteX79" fmla="*/ 566182 w 3195530"/>
              <a:gd name="connsiteY79" fmla="*/ 10019896 h 10612860"/>
              <a:gd name="connsiteX80" fmla="*/ 460825 w 3195530"/>
              <a:gd name="connsiteY80" fmla="*/ 9692724 h 10612860"/>
              <a:gd name="connsiteX81" fmla="*/ 511587 w 3195530"/>
              <a:gd name="connsiteY81" fmla="*/ 9032388 h 10612860"/>
              <a:gd name="connsiteX82" fmla="*/ 622935 w 3195530"/>
              <a:gd name="connsiteY82" fmla="*/ 7525502 h 10612860"/>
              <a:gd name="connsiteX83" fmla="*/ 669466 w 3195530"/>
              <a:gd name="connsiteY83" fmla="*/ 7311969 h 10612860"/>
              <a:gd name="connsiteX84" fmla="*/ 689870 w 3195530"/>
              <a:gd name="connsiteY84" fmla="*/ 7037851 h 10612860"/>
              <a:gd name="connsiteX85" fmla="*/ 677180 w 3195530"/>
              <a:gd name="connsiteY85" fmla="*/ 6796735 h 10612860"/>
              <a:gd name="connsiteX86" fmla="*/ 587421 w 3195530"/>
              <a:gd name="connsiteY86" fmla="*/ 6210025 h 10612860"/>
              <a:gd name="connsiteX87" fmla="*/ 503127 w 3195530"/>
              <a:gd name="connsiteY87" fmla="*/ 5850688 h 10612860"/>
              <a:gd name="connsiteX88" fmla="*/ 304621 w 3195530"/>
              <a:gd name="connsiteY88" fmla="*/ 5601332 h 10612860"/>
              <a:gd name="connsiteX89" fmla="*/ 461987 w 3195530"/>
              <a:gd name="connsiteY89" fmla="*/ 4201579 h 10612860"/>
              <a:gd name="connsiteX90" fmla="*/ 480370 w 3195530"/>
              <a:gd name="connsiteY90" fmla="*/ 4073429 h 10612860"/>
              <a:gd name="connsiteX91" fmla="*/ 480370 w 3195530"/>
              <a:gd name="connsiteY91" fmla="*/ 4037882 h 10612860"/>
              <a:gd name="connsiteX92" fmla="*/ 372115 w 3195530"/>
              <a:gd name="connsiteY92" fmla="*/ 3976393 h 10612860"/>
              <a:gd name="connsiteX93" fmla="*/ 348560 w 3195530"/>
              <a:gd name="connsiteY93" fmla="*/ 3964866 h 10612860"/>
              <a:gd name="connsiteX94" fmla="*/ 480370 w 3195530"/>
              <a:gd name="connsiteY94" fmla="*/ 3964866 h 10612860"/>
              <a:gd name="connsiteX95" fmla="*/ 480370 w 3195530"/>
              <a:gd name="connsiteY95" fmla="*/ 3731366 h 10612860"/>
              <a:gd name="connsiteX96" fmla="*/ 357520 w 3195530"/>
              <a:gd name="connsiteY96" fmla="*/ 3489579 h 10612860"/>
              <a:gd name="connsiteX97" fmla="*/ 296032 w 3195530"/>
              <a:gd name="connsiteY97" fmla="*/ 3332537 h 10612860"/>
              <a:gd name="connsiteX98" fmla="*/ 312879 w 3195530"/>
              <a:gd name="connsiteY98" fmla="*/ 3170839 h 10612860"/>
              <a:gd name="connsiteX99" fmla="*/ 258721 w 3195530"/>
              <a:gd name="connsiteY99" fmla="*/ 3134915 h 10612860"/>
              <a:gd name="connsiteX100" fmla="*/ 207412 w 3195530"/>
              <a:gd name="connsiteY100" fmla="*/ 2897913 h 10612860"/>
              <a:gd name="connsiteX101" fmla="*/ 54452 w 3195530"/>
              <a:gd name="connsiteY101" fmla="*/ 2538400 h 10612860"/>
              <a:gd name="connsiteX102" fmla="*/ 9303 w 3195530"/>
              <a:gd name="connsiteY102" fmla="*/ 2186090 h 10612860"/>
              <a:gd name="connsiteX103" fmla="*/ 81583 w 3195530"/>
              <a:gd name="connsiteY103" fmla="*/ 1743638 h 10612860"/>
              <a:gd name="connsiteX104" fmla="*/ 649543 w 3195530"/>
              <a:gd name="connsiteY104" fmla="*/ 1494582 h 10612860"/>
              <a:gd name="connsiteX105" fmla="*/ 945925 w 3195530"/>
              <a:gd name="connsiteY105" fmla="*/ 1232699 h 10612860"/>
              <a:gd name="connsiteX106" fmla="*/ 952102 w 3195530"/>
              <a:gd name="connsiteY106" fmla="*/ 1238129 h 10612860"/>
              <a:gd name="connsiteX107" fmla="*/ 1453685 w 3195530"/>
              <a:gd name="connsiteY107" fmla="*/ 1885887 h 10612860"/>
              <a:gd name="connsiteX108" fmla="*/ 1302916 w 3195530"/>
              <a:gd name="connsiteY108" fmla="*/ 1712325 h 10612860"/>
              <a:gd name="connsiteX109" fmla="*/ 1505401 w 3195530"/>
              <a:gd name="connsiteY109" fmla="*/ 1530023 h 10612860"/>
              <a:gd name="connsiteX110" fmla="*/ 1518343 w 3195530"/>
              <a:gd name="connsiteY110" fmla="*/ 1530185 h 10612860"/>
              <a:gd name="connsiteX111" fmla="*/ 1411743 w 3195530"/>
              <a:gd name="connsiteY111" fmla="*/ 1476618 h 10612860"/>
              <a:gd name="connsiteX112" fmla="*/ 1132853 w 3195530"/>
              <a:gd name="connsiteY112" fmla="*/ 1356460 h 10612860"/>
              <a:gd name="connsiteX113" fmla="*/ 987224 w 3195530"/>
              <a:gd name="connsiteY113" fmla="*/ 1196250 h 10612860"/>
              <a:gd name="connsiteX114" fmla="*/ 888169 w 3195530"/>
              <a:gd name="connsiteY114" fmla="*/ 929232 h 10612860"/>
              <a:gd name="connsiteX115" fmla="*/ 827953 w 3195530"/>
              <a:gd name="connsiteY115" fmla="*/ 971350 h 10612860"/>
              <a:gd name="connsiteX116" fmla="*/ 713322 w 3195530"/>
              <a:gd name="connsiteY116" fmla="*/ 695928 h 10612860"/>
              <a:gd name="connsiteX117" fmla="*/ 783974 w 3195530"/>
              <a:gd name="connsiteY117" fmla="*/ 630038 h 10612860"/>
              <a:gd name="connsiteX118" fmla="*/ 1290800 w 3195530"/>
              <a:gd name="connsiteY118"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503020 w 3195530"/>
              <a:gd name="connsiteY36" fmla="*/ 3730889 h 10612860"/>
              <a:gd name="connsiteX37" fmla="*/ 2445357 w 3195530"/>
              <a:gd name="connsiteY37" fmla="*/ 3730903 h 10612860"/>
              <a:gd name="connsiteX38" fmla="*/ 2445357 w 3195530"/>
              <a:gd name="connsiteY38" fmla="*/ 3964866 h 10612860"/>
              <a:gd name="connsiteX39" fmla="*/ 2459686 w 3195530"/>
              <a:gd name="connsiteY39" fmla="*/ 3964866 h 10612860"/>
              <a:gd name="connsiteX40" fmla="*/ 2469021 w 3195530"/>
              <a:gd name="connsiteY40" fmla="*/ 4013875 h 10612860"/>
              <a:gd name="connsiteX41" fmla="*/ 2974950 w 3195530"/>
              <a:gd name="connsiteY41" fmla="*/ 5593332 h 10612860"/>
              <a:gd name="connsiteX42" fmla="*/ 2708419 w 3195530"/>
              <a:gd name="connsiteY42" fmla="*/ 5730659 h 10612860"/>
              <a:gd name="connsiteX43" fmla="*/ 2736752 w 3195530"/>
              <a:gd name="connsiteY43" fmla="*/ 6385004 h 10612860"/>
              <a:gd name="connsiteX44" fmla="*/ 2718427 w 3195530"/>
              <a:gd name="connsiteY44" fmla="*/ 7009774 h 10612860"/>
              <a:gd name="connsiteX45" fmla="*/ 2690545 w 3195530"/>
              <a:gd name="connsiteY45" fmla="*/ 7429203 h 10612860"/>
              <a:gd name="connsiteX46" fmla="*/ 2595054 w 3195530"/>
              <a:gd name="connsiteY46" fmla="*/ 7760350 h 10612860"/>
              <a:gd name="connsiteX47" fmla="*/ 2500175 w 3195530"/>
              <a:gd name="connsiteY47" fmla="*/ 7873515 h 10612860"/>
              <a:gd name="connsiteX48" fmla="*/ 2483431 w 3195530"/>
              <a:gd name="connsiteY48" fmla="*/ 8113645 h 10612860"/>
              <a:gd name="connsiteX49" fmla="*/ 2412136 w 3195530"/>
              <a:gd name="connsiteY49" fmla="*/ 8776730 h 10612860"/>
              <a:gd name="connsiteX50" fmla="*/ 2380366 w 3195530"/>
              <a:gd name="connsiteY50" fmla="*/ 9173347 h 10612860"/>
              <a:gd name="connsiteX51" fmla="*/ 2396889 w 3195530"/>
              <a:gd name="connsiteY51" fmla="*/ 9467957 h 10612860"/>
              <a:gd name="connsiteX52" fmla="*/ 2454833 w 3195530"/>
              <a:gd name="connsiteY52" fmla="*/ 9613145 h 10612860"/>
              <a:gd name="connsiteX53" fmla="*/ 2424209 w 3195530"/>
              <a:gd name="connsiteY53" fmla="*/ 9804339 h 10612860"/>
              <a:gd name="connsiteX54" fmla="*/ 3134866 w 3195530"/>
              <a:gd name="connsiteY54" fmla="*/ 10341562 h 10612860"/>
              <a:gd name="connsiteX55" fmla="*/ 3160024 w 3195530"/>
              <a:gd name="connsiteY55" fmla="*/ 10564964 h 10612860"/>
              <a:gd name="connsiteX56" fmla="*/ 2531417 w 3195530"/>
              <a:gd name="connsiteY56" fmla="*/ 10550290 h 10612860"/>
              <a:gd name="connsiteX57" fmla="*/ 1876236 w 3195530"/>
              <a:gd name="connsiteY57" fmla="*/ 10303490 h 10612860"/>
              <a:gd name="connsiteX58" fmla="*/ 1861870 w 3195530"/>
              <a:gd name="connsiteY58" fmla="*/ 10020777 h 10612860"/>
              <a:gd name="connsiteX59" fmla="*/ 1835213 w 3195530"/>
              <a:gd name="connsiteY59" fmla="*/ 9894183 h 10612860"/>
              <a:gd name="connsiteX60" fmla="*/ 1882681 w 3195530"/>
              <a:gd name="connsiteY60" fmla="*/ 9589781 h 10612860"/>
              <a:gd name="connsiteX61" fmla="*/ 1802386 w 3195530"/>
              <a:gd name="connsiteY61" fmla="*/ 9334796 h 10612860"/>
              <a:gd name="connsiteX62" fmla="*/ 1800887 w 3195530"/>
              <a:gd name="connsiteY62" fmla="*/ 8152789 h 10612860"/>
              <a:gd name="connsiteX63" fmla="*/ 1935942 w 3195530"/>
              <a:gd name="connsiteY63" fmla="*/ 7506024 h 10612860"/>
              <a:gd name="connsiteX64" fmla="*/ 1876110 w 3195530"/>
              <a:gd name="connsiteY64" fmla="*/ 7319701 h 10612860"/>
              <a:gd name="connsiteX65" fmla="*/ 1916465 w 3195530"/>
              <a:gd name="connsiteY65" fmla="*/ 7164091 h 10612860"/>
              <a:gd name="connsiteX66" fmla="*/ 1910193 w 3195530"/>
              <a:gd name="connsiteY66" fmla="*/ 6839348 h 10612860"/>
              <a:gd name="connsiteX67" fmla="*/ 1707813 w 3195530"/>
              <a:gd name="connsiteY67" fmla="*/ 6238651 h 10612860"/>
              <a:gd name="connsiteX68" fmla="*/ 1377613 w 3195530"/>
              <a:gd name="connsiteY68" fmla="*/ 7441295 h 10612860"/>
              <a:gd name="connsiteX69" fmla="*/ 1374660 w 3195530"/>
              <a:gd name="connsiteY69" fmla="*/ 7650818 h 10612860"/>
              <a:gd name="connsiteX70" fmla="*/ 1267540 w 3195530"/>
              <a:gd name="connsiteY70" fmla="*/ 7793055 h 10612860"/>
              <a:gd name="connsiteX71" fmla="*/ 1278558 w 3195530"/>
              <a:gd name="connsiteY71" fmla="*/ 7897618 h 10612860"/>
              <a:gd name="connsiteX72" fmla="*/ 1205942 w 3195530"/>
              <a:gd name="connsiteY72" fmla="*/ 8057305 h 10612860"/>
              <a:gd name="connsiteX73" fmla="*/ 1033520 w 3195530"/>
              <a:gd name="connsiteY73" fmla="*/ 9173347 h 10612860"/>
              <a:gd name="connsiteX74" fmla="*/ 1054274 w 3195530"/>
              <a:gd name="connsiteY74" fmla="*/ 9656724 h 10612860"/>
              <a:gd name="connsiteX75" fmla="*/ 990267 w 3195530"/>
              <a:gd name="connsiteY75" fmla="*/ 10063276 h 10612860"/>
              <a:gd name="connsiteX76" fmla="*/ 1368683 w 3195530"/>
              <a:gd name="connsiteY76" fmla="*/ 10442252 h 10612860"/>
              <a:gd name="connsiteX77" fmla="*/ 918876 w 3195530"/>
              <a:gd name="connsiteY77" fmla="*/ 10600044 h 10612860"/>
              <a:gd name="connsiteX78" fmla="*/ 474779 w 3195530"/>
              <a:gd name="connsiteY78" fmla="*/ 10287718 h 10612860"/>
              <a:gd name="connsiteX79" fmla="*/ 566182 w 3195530"/>
              <a:gd name="connsiteY79" fmla="*/ 10019896 h 10612860"/>
              <a:gd name="connsiteX80" fmla="*/ 460825 w 3195530"/>
              <a:gd name="connsiteY80" fmla="*/ 9692724 h 10612860"/>
              <a:gd name="connsiteX81" fmla="*/ 511587 w 3195530"/>
              <a:gd name="connsiteY81" fmla="*/ 9032388 h 10612860"/>
              <a:gd name="connsiteX82" fmla="*/ 622935 w 3195530"/>
              <a:gd name="connsiteY82" fmla="*/ 7525502 h 10612860"/>
              <a:gd name="connsiteX83" fmla="*/ 669466 w 3195530"/>
              <a:gd name="connsiteY83" fmla="*/ 7311969 h 10612860"/>
              <a:gd name="connsiteX84" fmla="*/ 689870 w 3195530"/>
              <a:gd name="connsiteY84" fmla="*/ 7037851 h 10612860"/>
              <a:gd name="connsiteX85" fmla="*/ 677180 w 3195530"/>
              <a:gd name="connsiteY85" fmla="*/ 6796735 h 10612860"/>
              <a:gd name="connsiteX86" fmla="*/ 587421 w 3195530"/>
              <a:gd name="connsiteY86" fmla="*/ 6210025 h 10612860"/>
              <a:gd name="connsiteX87" fmla="*/ 503127 w 3195530"/>
              <a:gd name="connsiteY87" fmla="*/ 5850688 h 10612860"/>
              <a:gd name="connsiteX88" fmla="*/ 304621 w 3195530"/>
              <a:gd name="connsiteY88" fmla="*/ 5601332 h 10612860"/>
              <a:gd name="connsiteX89" fmla="*/ 461987 w 3195530"/>
              <a:gd name="connsiteY89" fmla="*/ 4201579 h 10612860"/>
              <a:gd name="connsiteX90" fmla="*/ 480370 w 3195530"/>
              <a:gd name="connsiteY90" fmla="*/ 4073429 h 10612860"/>
              <a:gd name="connsiteX91" fmla="*/ 480370 w 3195530"/>
              <a:gd name="connsiteY91" fmla="*/ 4037882 h 10612860"/>
              <a:gd name="connsiteX92" fmla="*/ 372115 w 3195530"/>
              <a:gd name="connsiteY92" fmla="*/ 3976393 h 10612860"/>
              <a:gd name="connsiteX93" fmla="*/ 480370 w 3195530"/>
              <a:gd name="connsiteY93" fmla="*/ 3964866 h 10612860"/>
              <a:gd name="connsiteX94" fmla="*/ 480370 w 3195530"/>
              <a:gd name="connsiteY94" fmla="*/ 3731366 h 10612860"/>
              <a:gd name="connsiteX95" fmla="*/ 357520 w 3195530"/>
              <a:gd name="connsiteY95" fmla="*/ 3489579 h 10612860"/>
              <a:gd name="connsiteX96" fmla="*/ 296032 w 3195530"/>
              <a:gd name="connsiteY96" fmla="*/ 3332537 h 10612860"/>
              <a:gd name="connsiteX97" fmla="*/ 312879 w 3195530"/>
              <a:gd name="connsiteY97" fmla="*/ 3170839 h 10612860"/>
              <a:gd name="connsiteX98" fmla="*/ 258721 w 3195530"/>
              <a:gd name="connsiteY98" fmla="*/ 3134915 h 10612860"/>
              <a:gd name="connsiteX99" fmla="*/ 207412 w 3195530"/>
              <a:gd name="connsiteY99" fmla="*/ 2897913 h 10612860"/>
              <a:gd name="connsiteX100" fmla="*/ 54452 w 3195530"/>
              <a:gd name="connsiteY100" fmla="*/ 2538400 h 10612860"/>
              <a:gd name="connsiteX101" fmla="*/ 9303 w 3195530"/>
              <a:gd name="connsiteY101" fmla="*/ 2186090 h 10612860"/>
              <a:gd name="connsiteX102" fmla="*/ 81583 w 3195530"/>
              <a:gd name="connsiteY102" fmla="*/ 1743638 h 10612860"/>
              <a:gd name="connsiteX103" fmla="*/ 649543 w 3195530"/>
              <a:gd name="connsiteY103" fmla="*/ 1494582 h 10612860"/>
              <a:gd name="connsiteX104" fmla="*/ 945925 w 3195530"/>
              <a:gd name="connsiteY104" fmla="*/ 1232699 h 10612860"/>
              <a:gd name="connsiteX105" fmla="*/ 952102 w 3195530"/>
              <a:gd name="connsiteY105" fmla="*/ 1238129 h 10612860"/>
              <a:gd name="connsiteX106" fmla="*/ 1453685 w 3195530"/>
              <a:gd name="connsiteY106" fmla="*/ 1885887 h 10612860"/>
              <a:gd name="connsiteX107" fmla="*/ 1302916 w 3195530"/>
              <a:gd name="connsiteY107" fmla="*/ 1712325 h 10612860"/>
              <a:gd name="connsiteX108" fmla="*/ 1505401 w 3195530"/>
              <a:gd name="connsiteY108" fmla="*/ 1530023 h 10612860"/>
              <a:gd name="connsiteX109" fmla="*/ 1518343 w 3195530"/>
              <a:gd name="connsiteY109" fmla="*/ 1530185 h 10612860"/>
              <a:gd name="connsiteX110" fmla="*/ 1411743 w 3195530"/>
              <a:gd name="connsiteY110" fmla="*/ 1476618 h 10612860"/>
              <a:gd name="connsiteX111" fmla="*/ 1132853 w 3195530"/>
              <a:gd name="connsiteY111" fmla="*/ 1356460 h 10612860"/>
              <a:gd name="connsiteX112" fmla="*/ 987224 w 3195530"/>
              <a:gd name="connsiteY112" fmla="*/ 1196250 h 10612860"/>
              <a:gd name="connsiteX113" fmla="*/ 888169 w 3195530"/>
              <a:gd name="connsiteY113" fmla="*/ 929232 h 10612860"/>
              <a:gd name="connsiteX114" fmla="*/ 827953 w 3195530"/>
              <a:gd name="connsiteY114" fmla="*/ 971350 h 10612860"/>
              <a:gd name="connsiteX115" fmla="*/ 713322 w 3195530"/>
              <a:gd name="connsiteY115" fmla="*/ 695928 h 10612860"/>
              <a:gd name="connsiteX116" fmla="*/ 783974 w 3195530"/>
              <a:gd name="connsiteY116" fmla="*/ 630038 h 10612860"/>
              <a:gd name="connsiteX117" fmla="*/ 1290800 w 3195530"/>
              <a:gd name="connsiteY117"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503020 w 3195530"/>
              <a:gd name="connsiteY36" fmla="*/ 3730889 h 10612860"/>
              <a:gd name="connsiteX37" fmla="*/ 2445357 w 3195530"/>
              <a:gd name="connsiteY37" fmla="*/ 3730903 h 10612860"/>
              <a:gd name="connsiteX38" fmla="*/ 2445357 w 3195530"/>
              <a:gd name="connsiteY38" fmla="*/ 3964866 h 10612860"/>
              <a:gd name="connsiteX39" fmla="*/ 2459686 w 3195530"/>
              <a:gd name="connsiteY39" fmla="*/ 3964866 h 10612860"/>
              <a:gd name="connsiteX40" fmla="*/ 2469021 w 3195530"/>
              <a:gd name="connsiteY40" fmla="*/ 4013875 h 10612860"/>
              <a:gd name="connsiteX41" fmla="*/ 2974950 w 3195530"/>
              <a:gd name="connsiteY41" fmla="*/ 5593332 h 10612860"/>
              <a:gd name="connsiteX42" fmla="*/ 2708419 w 3195530"/>
              <a:gd name="connsiteY42" fmla="*/ 5730659 h 10612860"/>
              <a:gd name="connsiteX43" fmla="*/ 2736752 w 3195530"/>
              <a:gd name="connsiteY43" fmla="*/ 6385004 h 10612860"/>
              <a:gd name="connsiteX44" fmla="*/ 2718427 w 3195530"/>
              <a:gd name="connsiteY44" fmla="*/ 7009774 h 10612860"/>
              <a:gd name="connsiteX45" fmla="*/ 2690545 w 3195530"/>
              <a:gd name="connsiteY45" fmla="*/ 7429203 h 10612860"/>
              <a:gd name="connsiteX46" fmla="*/ 2595054 w 3195530"/>
              <a:gd name="connsiteY46" fmla="*/ 7760350 h 10612860"/>
              <a:gd name="connsiteX47" fmla="*/ 2500175 w 3195530"/>
              <a:gd name="connsiteY47" fmla="*/ 7873515 h 10612860"/>
              <a:gd name="connsiteX48" fmla="*/ 2483431 w 3195530"/>
              <a:gd name="connsiteY48" fmla="*/ 8113645 h 10612860"/>
              <a:gd name="connsiteX49" fmla="*/ 2412136 w 3195530"/>
              <a:gd name="connsiteY49" fmla="*/ 8776730 h 10612860"/>
              <a:gd name="connsiteX50" fmla="*/ 2380366 w 3195530"/>
              <a:gd name="connsiteY50" fmla="*/ 9173347 h 10612860"/>
              <a:gd name="connsiteX51" fmla="*/ 2396889 w 3195530"/>
              <a:gd name="connsiteY51" fmla="*/ 9467957 h 10612860"/>
              <a:gd name="connsiteX52" fmla="*/ 2454833 w 3195530"/>
              <a:gd name="connsiteY52" fmla="*/ 9613145 h 10612860"/>
              <a:gd name="connsiteX53" fmla="*/ 2424209 w 3195530"/>
              <a:gd name="connsiteY53" fmla="*/ 9804339 h 10612860"/>
              <a:gd name="connsiteX54" fmla="*/ 3134866 w 3195530"/>
              <a:gd name="connsiteY54" fmla="*/ 10341562 h 10612860"/>
              <a:gd name="connsiteX55" fmla="*/ 3160024 w 3195530"/>
              <a:gd name="connsiteY55" fmla="*/ 10564964 h 10612860"/>
              <a:gd name="connsiteX56" fmla="*/ 2531417 w 3195530"/>
              <a:gd name="connsiteY56" fmla="*/ 10550290 h 10612860"/>
              <a:gd name="connsiteX57" fmla="*/ 1876236 w 3195530"/>
              <a:gd name="connsiteY57" fmla="*/ 10303490 h 10612860"/>
              <a:gd name="connsiteX58" fmla="*/ 1861870 w 3195530"/>
              <a:gd name="connsiteY58" fmla="*/ 10020777 h 10612860"/>
              <a:gd name="connsiteX59" fmla="*/ 1835213 w 3195530"/>
              <a:gd name="connsiteY59" fmla="*/ 9894183 h 10612860"/>
              <a:gd name="connsiteX60" fmla="*/ 1882681 w 3195530"/>
              <a:gd name="connsiteY60" fmla="*/ 9589781 h 10612860"/>
              <a:gd name="connsiteX61" fmla="*/ 1802386 w 3195530"/>
              <a:gd name="connsiteY61" fmla="*/ 9334796 h 10612860"/>
              <a:gd name="connsiteX62" fmla="*/ 1800887 w 3195530"/>
              <a:gd name="connsiteY62" fmla="*/ 8152789 h 10612860"/>
              <a:gd name="connsiteX63" fmla="*/ 1935942 w 3195530"/>
              <a:gd name="connsiteY63" fmla="*/ 7506024 h 10612860"/>
              <a:gd name="connsiteX64" fmla="*/ 1876110 w 3195530"/>
              <a:gd name="connsiteY64" fmla="*/ 7319701 h 10612860"/>
              <a:gd name="connsiteX65" fmla="*/ 1916465 w 3195530"/>
              <a:gd name="connsiteY65" fmla="*/ 7164091 h 10612860"/>
              <a:gd name="connsiteX66" fmla="*/ 1910193 w 3195530"/>
              <a:gd name="connsiteY66" fmla="*/ 6839348 h 10612860"/>
              <a:gd name="connsiteX67" fmla="*/ 1707813 w 3195530"/>
              <a:gd name="connsiteY67" fmla="*/ 6238651 h 10612860"/>
              <a:gd name="connsiteX68" fmla="*/ 1377613 w 3195530"/>
              <a:gd name="connsiteY68" fmla="*/ 7441295 h 10612860"/>
              <a:gd name="connsiteX69" fmla="*/ 1374660 w 3195530"/>
              <a:gd name="connsiteY69" fmla="*/ 7650818 h 10612860"/>
              <a:gd name="connsiteX70" fmla="*/ 1267540 w 3195530"/>
              <a:gd name="connsiteY70" fmla="*/ 7793055 h 10612860"/>
              <a:gd name="connsiteX71" fmla="*/ 1278558 w 3195530"/>
              <a:gd name="connsiteY71" fmla="*/ 7897618 h 10612860"/>
              <a:gd name="connsiteX72" fmla="*/ 1205942 w 3195530"/>
              <a:gd name="connsiteY72" fmla="*/ 8057305 h 10612860"/>
              <a:gd name="connsiteX73" fmla="*/ 1033520 w 3195530"/>
              <a:gd name="connsiteY73" fmla="*/ 9173347 h 10612860"/>
              <a:gd name="connsiteX74" fmla="*/ 1054274 w 3195530"/>
              <a:gd name="connsiteY74" fmla="*/ 9656724 h 10612860"/>
              <a:gd name="connsiteX75" fmla="*/ 990267 w 3195530"/>
              <a:gd name="connsiteY75" fmla="*/ 10063276 h 10612860"/>
              <a:gd name="connsiteX76" fmla="*/ 1368683 w 3195530"/>
              <a:gd name="connsiteY76" fmla="*/ 10442252 h 10612860"/>
              <a:gd name="connsiteX77" fmla="*/ 918876 w 3195530"/>
              <a:gd name="connsiteY77" fmla="*/ 10600044 h 10612860"/>
              <a:gd name="connsiteX78" fmla="*/ 474779 w 3195530"/>
              <a:gd name="connsiteY78" fmla="*/ 10287718 h 10612860"/>
              <a:gd name="connsiteX79" fmla="*/ 566182 w 3195530"/>
              <a:gd name="connsiteY79" fmla="*/ 10019896 h 10612860"/>
              <a:gd name="connsiteX80" fmla="*/ 460825 w 3195530"/>
              <a:gd name="connsiteY80" fmla="*/ 9692724 h 10612860"/>
              <a:gd name="connsiteX81" fmla="*/ 511587 w 3195530"/>
              <a:gd name="connsiteY81" fmla="*/ 9032388 h 10612860"/>
              <a:gd name="connsiteX82" fmla="*/ 622935 w 3195530"/>
              <a:gd name="connsiteY82" fmla="*/ 7525502 h 10612860"/>
              <a:gd name="connsiteX83" fmla="*/ 669466 w 3195530"/>
              <a:gd name="connsiteY83" fmla="*/ 7311969 h 10612860"/>
              <a:gd name="connsiteX84" fmla="*/ 689870 w 3195530"/>
              <a:gd name="connsiteY84" fmla="*/ 7037851 h 10612860"/>
              <a:gd name="connsiteX85" fmla="*/ 677180 w 3195530"/>
              <a:gd name="connsiteY85" fmla="*/ 6796735 h 10612860"/>
              <a:gd name="connsiteX86" fmla="*/ 587421 w 3195530"/>
              <a:gd name="connsiteY86" fmla="*/ 6210025 h 10612860"/>
              <a:gd name="connsiteX87" fmla="*/ 503127 w 3195530"/>
              <a:gd name="connsiteY87" fmla="*/ 5850688 h 10612860"/>
              <a:gd name="connsiteX88" fmla="*/ 304621 w 3195530"/>
              <a:gd name="connsiteY88" fmla="*/ 5601332 h 10612860"/>
              <a:gd name="connsiteX89" fmla="*/ 461987 w 3195530"/>
              <a:gd name="connsiteY89" fmla="*/ 4201579 h 10612860"/>
              <a:gd name="connsiteX90" fmla="*/ 480370 w 3195530"/>
              <a:gd name="connsiteY90" fmla="*/ 4073429 h 10612860"/>
              <a:gd name="connsiteX91" fmla="*/ 480370 w 3195530"/>
              <a:gd name="connsiteY91" fmla="*/ 4037882 h 10612860"/>
              <a:gd name="connsiteX92" fmla="*/ 372115 w 3195530"/>
              <a:gd name="connsiteY92" fmla="*/ 3976393 h 10612860"/>
              <a:gd name="connsiteX93" fmla="*/ 480370 w 3195530"/>
              <a:gd name="connsiteY93" fmla="*/ 3731366 h 10612860"/>
              <a:gd name="connsiteX94" fmla="*/ 357520 w 3195530"/>
              <a:gd name="connsiteY94" fmla="*/ 3489579 h 10612860"/>
              <a:gd name="connsiteX95" fmla="*/ 296032 w 3195530"/>
              <a:gd name="connsiteY95" fmla="*/ 3332537 h 10612860"/>
              <a:gd name="connsiteX96" fmla="*/ 312879 w 3195530"/>
              <a:gd name="connsiteY96" fmla="*/ 3170839 h 10612860"/>
              <a:gd name="connsiteX97" fmla="*/ 258721 w 3195530"/>
              <a:gd name="connsiteY97" fmla="*/ 3134915 h 10612860"/>
              <a:gd name="connsiteX98" fmla="*/ 207412 w 3195530"/>
              <a:gd name="connsiteY98" fmla="*/ 2897913 h 10612860"/>
              <a:gd name="connsiteX99" fmla="*/ 54452 w 3195530"/>
              <a:gd name="connsiteY99" fmla="*/ 2538400 h 10612860"/>
              <a:gd name="connsiteX100" fmla="*/ 9303 w 3195530"/>
              <a:gd name="connsiteY100" fmla="*/ 2186090 h 10612860"/>
              <a:gd name="connsiteX101" fmla="*/ 81583 w 3195530"/>
              <a:gd name="connsiteY101" fmla="*/ 1743638 h 10612860"/>
              <a:gd name="connsiteX102" fmla="*/ 649543 w 3195530"/>
              <a:gd name="connsiteY102" fmla="*/ 1494582 h 10612860"/>
              <a:gd name="connsiteX103" fmla="*/ 945925 w 3195530"/>
              <a:gd name="connsiteY103" fmla="*/ 1232699 h 10612860"/>
              <a:gd name="connsiteX104" fmla="*/ 952102 w 3195530"/>
              <a:gd name="connsiteY104" fmla="*/ 1238129 h 10612860"/>
              <a:gd name="connsiteX105" fmla="*/ 1453685 w 3195530"/>
              <a:gd name="connsiteY105" fmla="*/ 1885887 h 10612860"/>
              <a:gd name="connsiteX106" fmla="*/ 1302916 w 3195530"/>
              <a:gd name="connsiteY106" fmla="*/ 1712325 h 10612860"/>
              <a:gd name="connsiteX107" fmla="*/ 1505401 w 3195530"/>
              <a:gd name="connsiteY107" fmla="*/ 1530023 h 10612860"/>
              <a:gd name="connsiteX108" fmla="*/ 1518343 w 3195530"/>
              <a:gd name="connsiteY108" fmla="*/ 1530185 h 10612860"/>
              <a:gd name="connsiteX109" fmla="*/ 1411743 w 3195530"/>
              <a:gd name="connsiteY109" fmla="*/ 1476618 h 10612860"/>
              <a:gd name="connsiteX110" fmla="*/ 1132853 w 3195530"/>
              <a:gd name="connsiteY110" fmla="*/ 1356460 h 10612860"/>
              <a:gd name="connsiteX111" fmla="*/ 987224 w 3195530"/>
              <a:gd name="connsiteY111" fmla="*/ 1196250 h 10612860"/>
              <a:gd name="connsiteX112" fmla="*/ 888169 w 3195530"/>
              <a:gd name="connsiteY112" fmla="*/ 929232 h 10612860"/>
              <a:gd name="connsiteX113" fmla="*/ 827953 w 3195530"/>
              <a:gd name="connsiteY113" fmla="*/ 971350 h 10612860"/>
              <a:gd name="connsiteX114" fmla="*/ 713322 w 3195530"/>
              <a:gd name="connsiteY114" fmla="*/ 695928 h 10612860"/>
              <a:gd name="connsiteX115" fmla="*/ 783974 w 3195530"/>
              <a:gd name="connsiteY115" fmla="*/ 630038 h 10612860"/>
              <a:gd name="connsiteX116" fmla="*/ 1290800 w 3195530"/>
              <a:gd name="connsiteY116"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503020 w 3195530"/>
              <a:gd name="connsiteY36" fmla="*/ 3730889 h 10612860"/>
              <a:gd name="connsiteX37" fmla="*/ 2445357 w 3195530"/>
              <a:gd name="connsiteY37" fmla="*/ 3730903 h 10612860"/>
              <a:gd name="connsiteX38" fmla="*/ 2445357 w 3195530"/>
              <a:gd name="connsiteY38" fmla="*/ 3964866 h 10612860"/>
              <a:gd name="connsiteX39" fmla="*/ 2459686 w 3195530"/>
              <a:gd name="connsiteY39" fmla="*/ 3964866 h 10612860"/>
              <a:gd name="connsiteX40" fmla="*/ 2469021 w 3195530"/>
              <a:gd name="connsiteY40" fmla="*/ 4013875 h 10612860"/>
              <a:gd name="connsiteX41" fmla="*/ 2974950 w 3195530"/>
              <a:gd name="connsiteY41" fmla="*/ 5593332 h 10612860"/>
              <a:gd name="connsiteX42" fmla="*/ 2708419 w 3195530"/>
              <a:gd name="connsiteY42" fmla="*/ 5730659 h 10612860"/>
              <a:gd name="connsiteX43" fmla="*/ 2736752 w 3195530"/>
              <a:gd name="connsiteY43" fmla="*/ 6385004 h 10612860"/>
              <a:gd name="connsiteX44" fmla="*/ 2718427 w 3195530"/>
              <a:gd name="connsiteY44" fmla="*/ 7009774 h 10612860"/>
              <a:gd name="connsiteX45" fmla="*/ 2690545 w 3195530"/>
              <a:gd name="connsiteY45" fmla="*/ 7429203 h 10612860"/>
              <a:gd name="connsiteX46" fmla="*/ 2595054 w 3195530"/>
              <a:gd name="connsiteY46" fmla="*/ 7760350 h 10612860"/>
              <a:gd name="connsiteX47" fmla="*/ 2500175 w 3195530"/>
              <a:gd name="connsiteY47" fmla="*/ 7873515 h 10612860"/>
              <a:gd name="connsiteX48" fmla="*/ 2483431 w 3195530"/>
              <a:gd name="connsiteY48" fmla="*/ 8113645 h 10612860"/>
              <a:gd name="connsiteX49" fmla="*/ 2412136 w 3195530"/>
              <a:gd name="connsiteY49" fmla="*/ 8776730 h 10612860"/>
              <a:gd name="connsiteX50" fmla="*/ 2380366 w 3195530"/>
              <a:gd name="connsiteY50" fmla="*/ 9173347 h 10612860"/>
              <a:gd name="connsiteX51" fmla="*/ 2396889 w 3195530"/>
              <a:gd name="connsiteY51" fmla="*/ 9467957 h 10612860"/>
              <a:gd name="connsiteX52" fmla="*/ 2454833 w 3195530"/>
              <a:gd name="connsiteY52" fmla="*/ 9613145 h 10612860"/>
              <a:gd name="connsiteX53" fmla="*/ 2424209 w 3195530"/>
              <a:gd name="connsiteY53" fmla="*/ 9804339 h 10612860"/>
              <a:gd name="connsiteX54" fmla="*/ 3134866 w 3195530"/>
              <a:gd name="connsiteY54" fmla="*/ 10341562 h 10612860"/>
              <a:gd name="connsiteX55" fmla="*/ 3160024 w 3195530"/>
              <a:gd name="connsiteY55" fmla="*/ 10564964 h 10612860"/>
              <a:gd name="connsiteX56" fmla="*/ 2531417 w 3195530"/>
              <a:gd name="connsiteY56" fmla="*/ 10550290 h 10612860"/>
              <a:gd name="connsiteX57" fmla="*/ 1876236 w 3195530"/>
              <a:gd name="connsiteY57" fmla="*/ 10303490 h 10612860"/>
              <a:gd name="connsiteX58" fmla="*/ 1861870 w 3195530"/>
              <a:gd name="connsiteY58" fmla="*/ 10020777 h 10612860"/>
              <a:gd name="connsiteX59" fmla="*/ 1835213 w 3195530"/>
              <a:gd name="connsiteY59" fmla="*/ 9894183 h 10612860"/>
              <a:gd name="connsiteX60" fmla="*/ 1882681 w 3195530"/>
              <a:gd name="connsiteY60" fmla="*/ 9589781 h 10612860"/>
              <a:gd name="connsiteX61" fmla="*/ 1802386 w 3195530"/>
              <a:gd name="connsiteY61" fmla="*/ 9334796 h 10612860"/>
              <a:gd name="connsiteX62" fmla="*/ 1800887 w 3195530"/>
              <a:gd name="connsiteY62" fmla="*/ 8152789 h 10612860"/>
              <a:gd name="connsiteX63" fmla="*/ 1935942 w 3195530"/>
              <a:gd name="connsiteY63" fmla="*/ 7506024 h 10612860"/>
              <a:gd name="connsiteX64" fmla="*/ 1876110 w 3195530"/>
              <a:gd name="connsiteY64" fmla="*/ 7319701 h 10612860"/>
              <a:gd name="connsiteX65" fmla="*/ 1916465 w 3195530"/>
              <a:gd name="connsiteY65" fmla="*/ 7164091 h 10612860"/>
              <a:gd name="connsiteX66" fmla="*/ 1910193 w 3195530"/>
              <a:gd name="connsiteY66" fmla="*/ 6839348 h 10612860"/>
              <a:gd name="connsiteX67" fmla="*/ 1707813 w 3195530"/>
              <a:gd name="connsiteY67" fmla="*/ 6238651 h 10612860"/>
              <a:gd name="connsiteX68" fmla="*/ 1377613 w 3195530"/>
              <a:gd name="connsiteY68" fmla="*/ 7441295 h 10612860"/>
              <a:gd name="connsiteX69" fmla="*/ 1374660 w 3195530"/>
              <a:gd name="connsiteY69" fmla="*/ 7650818 h 10612860"/>
              <a:gd name="connsiteX70" fmla="*/ 1267540 w 3195530"/>
              <a:gd name="connsiteY70" fmla="*/ 7793055 h 10612860"/>
              <a:gd name="connsiteX71" fmla="*/ 1278558 w 3195530"/>
              <a:gd name="connsiteY71" fmla="*/ 7897618 h 10612860"/>
              <a:gd name="connsiteX72" fmla="*/ 1205942 w 3195530"/>
              <a:gd name="connsiteY72" fmla="*/ 8057305 h 10612860"/>
              <a:gd name="connsiteX73" fmla="*/ 1033520 w 3195530"/>
              <a:gd name="connsiteY73" fmla="*/ 9173347 h 10612860"/>
              <a:gd name="connsiteX74" fmla="*/ 1054274 w 3195530"/>
              <a:gd name="connsiteY74" fmla="*/ 9656724 h 10612860"/>
              <a:gd name="connsiteX75" fmla="*/ 990267 w 3195530"/>
              <a:gd name="connsiteY75" fmla="*/ 10063276 h 10612860"/>
              <a:gd name="connsiteX76" fmla="*/ 1368683 w 3195530"/>
              <a:gd name="connsiteY76" fmla="*/ 10442252 h 10612860"/>
              <a:gd name="connsiteX77" fmla="*/ 918876 w 3195530"/>
              <a:gd name="connsiteY77" fmla="*/ 10600044 h 10612860"/>
              <a:gd name="connsiteX78" fmla="*/ 474779 w 3195530"/>
              <a:gd name="connsiteY78" fmla="*/ 10287718 h 10612860"/>
              <a:gd name="connsiteX79" fmla="*/ 566182 w 3195530"/>
              <a:gd name="connsiteY79" fmla="*/ 10019896 h 10612860"/>
              <a:gd name="connsiteX80" fmla="*/ 460825 w 3195530"/>
              <a:gd name="connsiteY80" fmla="*/ 9692724 h 10612860"/>
              <a:gd name="connsiteX81" fmla="*/ 511587 w 3195530"/>
              <a:gd name="connsiteY81" fmla="*/ 9032388 h 10612860"/>
              <a:gd name="connsiteX82" fmla="*/ 622935 w 3195530"/>
              <a:gd name="connsiteY82" fmla="*/ 7525502 h 10612860"/>
              <a:gd name="connsiteX83" fmla="*/ 669466 w 3195530"/>
              <a:gd name="connsiteY83" fmla="*/ 7311969 h 10612860"/>
              <a:gd name="connsiteX84" fmla="*/ 689870 w 3195530"/>
              <a:gd name="connsiteY84" fmla="*/ 7037851 h 10612860"/>
              <a:gd name="connsiteX85" fmla="*/ 677180 w 3195530"/>
              <a:gd name="connsiteY85" fmla="*/ 6796735 h 10612860"/>
              <a:gd name="connsiteX86" fmla="*/ 587421 w 3195530"/>
              <a:gd name="connsiteY86" fmla="*/ 6210025 h 10612860"/>
              <a:gd name="connsiteX87" fmla="*/ 503127 w 3195530"/>
              <a:gd name="connsiteY87" fmla="*/ 5850688 h 10612860"/>
              <a:gd name="connsiteX88" fmla="*/ 304621 w 3195530"/>
              <a:gd name="connsiteY88" fmla="*/ 5601332 h 10612860"/>
              <a:gd name="connsiteX89" fmla="*/ 461987 w 3195530"/>
              <a:gd name="connsiteY89" fmla="*/ 4201579 h 10612860"/>
              <a:gd name="connsiteX90" fmla="*/ 480370 w 3195530"/>
              <a:gd name="connsiteY90" fmla="*/ 4073429 h 10612860"/>
              <a:gd name="connsiteX91" fmla="*/ 480370 w 3195530"/>
              <a:gd name="connsiteY91" fmla="*/ 4037882 h 10612860"/>
              <a:gd name="connsiteX92" fmla="*/ 430481 w 3195530"/>
              <a:gd name="connsiteY92" fmla="*/ 3966665 h 10612860"/>
              <a:gd name="connsiteX93" fmla="*/ 480370 w 3195530"/>
              <a:gd name="connsiteY93" fmla="*/ 3731366 h 10612860"/>
              <a:gd name="connsiteX94" fmla="*/ 357520 w 3195530"/>
              <a:gd name="connsiteY94" fmla="*/ 3489579 h 10612860"/>
              <a:gd name="connsiteX95" fmla="*/ 296032 w 3195530"/>
              <a:gd name="connsiteY95" fmla="*/ 3332537 h 10612860"/>
              <a:gd name="connsiteX96" fmla="*/ 312879 w 3195530"/>
              <a:gd name="connsiteY96" fmla="*/ 3170839 h 10612860"/>
              <a:gd name="connsiteX97" fmla="*/ 258721 w 3195530"/>
              <a:gd name="connsiteY97" fmla="*/ 3134915 h 10612860"/>
              <a:gd name="connsiteX98" fmla="*/ 207412 w 3195530"/>
              <a:gd name="connsiteY98" fmla="*/ 2897913 h 10612860"/>
              <a:gd name="connsiteX99" fmla="*/ 54452 w 3195530"/>
              <a:gd name="connsiteY99" fmla="*/ 2538400 h 10612860"/>
              <a:gd name="connsiteX100" fmla="*/ 9303 w 3195530"/>
              <a:gd name="connsiteY100" fmla="*/ 2186090 h 10612860"/>
              <a:gd name="connsiteX101" fmla="*/ 81583 w 3195530"/>
              <a:gd name="connsiteY101" fmla="*/ 1743638 h 10612860"/>
              <a:gd name="connsiteX102" fmla="*/ 649543 w 3195530"/>
              <a:gd name="connsiteY102" fmla="*/ 1494582 h 10612860"/>
              <a:gd name="connsiteX103" fmla="*/ 945925 w 3195530"/>
              <a:gd name="connsiteY103" fmla="*/ 1232699 h 10612860"/>
              <a:gd name="connsiteX104" fmla="*/ 952102 w 3195530"/>
              <a:gd name="connsiteY104" fmla="*/ 1238129 h 10612860"/>
              <a:gd name="connsiteX105" fmla="*/ 1453685 w 3195530"/>
              <a:gd name="connsiteY105" fmla="*/ 1885887 h 10612860"/>
              <a:gd name="connsiteX106" fmla="*/ 1302916 w 3195530"/>
              <a:gd name="connsiteY106" fmla="*/ 1712325 h 10612860"/>
              <a:gd name="connsiteX107" fmla="*/ 1505401 w 3195530"/>
              <a:gd name="connsiteY107" fmla="*/ 1530023 h 10612860"/>
              <a:gd name="connsiteX108" fmla="*/ 1518343 w 3195530"/>
              <a:gd name="connsiteY108" fmla="*/ 1530185 h 10612860"/>
              <a:gd name="connsiteX109" fmla="*/ 1411743 w 3195530"/>
              <a:gd name="connsiteY109" fmla="*/ 1476618 h 10612860"/>
              <a:gd name="connsiteX110" fmla="*/ 1132853 w 3195530"/>
              <a:gd name="connsiteY110" fmla="*/ 1356460 h 10612860"/>
              <a:gd name="connsiteX111" fmla="*/ 987224 w 3195530"/>
              <a:gd name="connsiteY111" fmla="*/ 1196250 h 10612860"/>
              <a:gd name="connsiteX112" fmla="*/ 888169 w 3195530"/>
              <a:gd name="connsiteY112" fmla="*/ 929232 h 10612860"/>
              <a:gd name="connsiteX113" fmla="*/ 827953 w 3195530"/>
              <a:gd name="connsiteY113" fmla="*/ 971350 h 10612860"/>
              <a:gd name="connsiteX114" fmla="*/ 713322 w 3195530"/>
              <a:gd name="connsiteY114" fmla="*/ 695928 h 10612860"/>
              <a:gd name="connsiteX115" fmla="*/ 783974 w 3195530"/>
              <a:gd name="connsiteY115" fmla="*/ 630038 h 10612860"/>
              <a:gd name="connsiteX116" fmla="*/ 1290800 w 3195530"/>
              <a:gd name="connsiteY116"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503020 w 3195530"/>
              <a:gd name="connsiteY36" fmla="*/ 3730889 h 10612860"/>
              <a:gd name="connsiteX37" fmla="*/ 2445357 w 3195530"/>
              <a:gd name="connsiteY37" fmla="*/ 3730903 h 10612860"/>
              <a:gd name="connsiteX38" fmla="*/ 2445357 w 3195530"/>
              <a:gd name="connsiteY38" fmla="*/ 3964866 h 10612860"/>
              <a:gd name="connsiteX39" fmla="*/ 2459686 w 3195530"/>
              <a:gd name="connsiteY39" fmla="*/ 3964866 h 10612860"/>
              <a:gd name="connsiteX40" fmla="*/ 2445358 w 3195530"/>
              <a:gd name="connsiteY40" fmla="*/ 3916228 h 10612860"/>
              <a:gd name="connsiteX41" fmla="*/ 2469021 w 3195530"/>
              <a:gd name="connsiteY41" fmla="*/ 4013875 h 10612860"/>
              <a:gd name="connsiteX42" fmla="*/ 2974950 w 3195530"/>
              <a:gd name="connsiteY42" fmla="*/ 5593332 h 10612860"/>
              <a:gd name="connsiteX43" fmla="*/ 2708419 w 3195530"/>
              <a:gd name="connsiteY43" fmla="*/ 5730659 h 10612860"/>
              <a:gd name="connsiteX44" fmla="*/ 2736752 w 3195530"/>
              <a:gd name="connsiteY44" fmla="*/ 6385004 h 10612860"/>
              <a:gd name="connsiteX45" fmla="*/ 2718427 w 3195530"/>
              <a:gd name="connsiteY45" fmla="*/ 7009774 h 10612860"/>
              <a:gd name="connsiteX46" fmla="*/ 2690545 w 3195530"/>
              <a:gd name="connsiteY46" fmla="*/ 7429203 h 10612860"/>
              <a:gd name="connsiteX47" fmla="*/ 2595054 w 3195530"/>
              <a:gd name="connsiteY47" fmla="*/ 7760350 h 10612860"/>
              <a:gd name="connsiteX48" fmla="*/ 2500175 w 3195530"/>
              <a:gd name="connsiteY48" fmla="*/ 7873515 h 10612860"/>
              <a:gd name="connsiteX49" fmla="*/ 2483431 w 3195530"/>
              <a:gd name="connsiteY49" fmla="*/ 8113645 h 10612860"/>
              <a:gd name="connsiteX50" fmla="*/ 2412136 w 3195530"/>
              <a:gd name="connsiteY50" fmla="*/ 8776730 h 10612860"/>
              <a:gd name="connsiteX51" fmla="*/ 2380366 w 3195530"/>
              <a:gd name="connsiteY51" fmla="*/ 9173347 h 10612860"/>
              <a:gd name="connsiteX52" fmla="*/ 2396889 w 3195530"/>
              <a:gd name="connsiteY52" fmla="*/ 9467957 h 10612860"/>
              <a:gd name="connsiteX53" fmla="*/ 2454833 w 3195530"/>
              <a:gd name="connsiteY53" fmla="*/ 9613145 h 10612860"/>
              <a:gd name="connsiteX54" fmla="*/ 2424209 w 3195530"/>
              <a:gd name="connsiteY54" fmla="*/ 9804339 h 10612860"/>
              <a:gd name="connsiteX55" fmla="*/ 3134866 w 3195530"/>
              <a:gd name="connsiteY55" fmla="*/ 10341562 h 10612860"/>
              <a:gd name="connsiteX56" fmla="*/ 3160024 w 3195530"/>
              <a:gd name="connsiteY56" fmla="*/ 10564964 h 10612860"/>
              <a:gd name="connsiteX57" fmla="*/ 2531417 w 3195530"/>
              <a:gd name="connsiteY57" fmla="*/ 10550290 h 10612860"/>
              <a:gd name="connsiteX58" fmla="*/ 1876236 w 3195530"/>
              <a:gd name="connsiteY58" fmla="*/ 10303490 h 10612860"/>
              <a:gd name="connsiteX59" fmla="*/ 1861870 w 3195530"/>
              <a:gd name="connsiteY59" fmla="*/ 10020777 h 10612860"/>
              <a:gd name="connsiteX60" fmla="*/ 1835213 w 3195530"/>
              <a:gd name="connsiteY60" fmla="*/ 9894183 h 10612860"/>
              <a:gd name="connsiteX61" fmla="*/ 1882681 w 3195530"/>
              <a:gd name="connsiteY61" fmla="*/ 9589781 h 10612860"/>
              <a:gd name="connsiteX62" fmla="*/ 1802386 w 3195530"/>
              <a:gd name="connsiteY62" fmla="*/ 9334796 h 10612860"/>
              <a:gd name="connsiteX63" fmla="*/ 1800887 w 3195530"/>
              <a:gd name="connsiteY63" fmla="*/ 8152789 h 10612860"/>
              <a:gd name="connsiteX64" fmla="*/ 1935942 w 3195530"/>
              <a:gd name="connsiteY64" fmla="*/ 7506024 h 10612860"/>
              <a:gd name="connsiteX65" fmla="*/ 1876110 w 3195530"/>
              <a:gd name="connsiteY65" fmla="*/ 7319701 h 10612860"/>
              <a:gd name="connsiteX66" fmla="*/ 1916465 w 3195530"/>
              <a:gd name="connsiteY66" fmla="*/ 7164091 h 10612860"/>
              <a:gd name="connsiteX67" fmla="*/ 1910193 w 3195530"/>
              <a:gd name="connsiteY67" fmla="*/ 6839348 h 10612860"/>
              <a:gd name="connsiteX68" fmla="*/ 1707813 w 3195530"/>
              <a:gd name="connsiteY68" fmla="*/ 6238651 h 10612860"/>
              <a:gd name="connsiteX69" fmla="*/ 1377613 w 3195530"/>
              <a:gd name="connsiteY69" fmla="*/ 7441295 h 10612860"/>
              <a:gd name="connsiteX70" fmla="*/ 1374660 w 3195530"/>
              <a:gd name="connsiteY70" fmla="*/ 7650818 h 10612860"/>
              <a:gd name="connsiteX71" fmla="*/ 1267540 w 3195530"/>
              <a:gd name="connsiteY71" fmla="*/ 7793055 h 10612860"/>
              <a:gd name="connsiteX72" fmla="*/ 1278558 w 3195530"/>
              <a:gd name="connsiteY72" fmla="*/ 7897618 h 10612860"/>
              <a:gd name="connsiteX73" fmla="*/ 1205942 w 3195530"/>
              <a:gd name="connsiteY73" fmla="*/ 8057305 h 10612860"/>
              <a:gd name="connsiteX74" fmla="*/ 1033520 w 3195530"/>
              <a:gd name="connsiteY74" fmla="*/ 9173347 h 10612860"/>
              <a:gd name="connsiteX75" fmla="*/ 1054274 w 3195530"/>
              <a:gd name="connsiteY75" fmla="*/ 9656724 h 10612860"/>
              <a:gd name="connsiteX76" fmla="*/ 990267 w 3195530"/>
              <a:gd name="connsiteY76" fmla="*/ 10063276 h 10612860"/>
              <a:gd name="connsiteX77" fmla="*/ 1368683 w 3195530"/>
              <a:gd name="connsiteY77" fmla="*/ 10442252 h 10612860"/>
              <a:gd name="connsiteX78" fmla="*/ 918876 w 3195530"/>
              <a:gd name="connsiteY78" fmla="*/ 10600044 h 10612860"/>
              <a:gd name="connsiteX79" fmla="*/ 474779 w 3195530"/>
              <a:gd name="connsiteY79" fmla="*/ 10287718 h 10612860"/>
              <a:gd name="connsiteX80" fmla="*/ 566182 w 3195530"/>
              <a:gd name="connsiteY80" fmla="*/ 10019896 h 10612860"/>
              <a:gd name="connsiteX81" fmla="*/ 460825 w 3195530"/>
              <a:gd name="connsiteY81" fmla="*/ 9692724 h 10612860"/>
              <a:gd name="connsiteX82" fmla="*/ 511587 w 3195530"/>
              <a:gd name="connsiteY82" fmla="*/ 9032388 h 10612860"/>
              <a:gd name="connsiteX83" fmla="*/ 622935 w 3195530"/>
              <a:gd name="connsiteY83" fmla="*/ 7525502 h 10612860"/>
              <a:gd name="connsiteX84" fmla="*/ 669466 w 3195530"/>
              <a:gd name="connsiteY84" fmla="*/ 7311969 h 10612860"/>
              <a:gd name="connsiteX85" fmla="*/ 689870 w 3195530"/>
              <a:gd name="connsiteY85" fmla="*/ 7037851 h 10612860"/>
              <a:gd name="connsiteX86" fmla="*/ 677180 w 3195530"/>
              <a:gd name="connsiteY86" fmla="*/ 6796735 h 10612860"/>
              <a:gd name="connsiteX87" fmla="*/ 587421 w 3195530"/>
              <a:gd name="connsiteY87" fmla="*/ 6210025 h 10612860"/>
              <a:gd name="connsiteX88" fmla="*/ 503127 w 3195530"/>
              <a:gd name="connsiteY88" fmla="*/ 5850688 h 10612860"/>
              <a:gd name="connsiteX89" fmla="*/ 304621 w 3195530"/>
              <a:gd name="connsiteY89" fmla="*/ 5601332 h 10612860"/>
              <a:gd name="connsiteX90" fmla="*/ 461987 w 3195530"/>
              <a:gd name="connsiteY90" fmla="*/ 4201579 h 10612860"/>
              <a:gd name="connsiteX91" fmla="*/ 480370 w 3195530"/>
              <a:gd name="connsiteY91" fmla="*/ 4073429 h 10612860"/>
              <a:gd name="connsiteX92" fmla="*/ 480370 w 3195530"/>
              <a:gd name="connsiteY92" fmla="*/ 4037882 h 10612860"/>
              <a:gd name="connsiteX93" fmla="*/ 430481 w 3195530"/>
              <a:gd name="connsiteY93" fmla="*/ 3966665 h 10612860"/>
              <a:gd name="connsiteX94" fmla="*/ 480370 w 3195530"/>
              <a:gd name="connsiteY94" fmla="*/ 3731366 h 10612860"/>
              <a:gd name="connsiteX95" fmla="*/ 357520 w 3195530"/>
              <a:gd name="connsiteY95" fmla="*/ 3489579 h 10612860"/>
              <a:gd name="connsiteX96" fmla="*/ 296032 w 3195530"/>
              <a:gd name="connsiteY96" fmla="*/ 3332537 h 10612860"/>
              <a:gd name="connsiteX97" fmla="*/ 312879 w 3195530"/>
              <a:gd name="connsiteY97" fmla="*/ 3170839 h 10612860"/>
              <a:gd name="connsiteX98" fmla="*/ 258721 w 3195530"/>
              <a:gd name="connsiteY98" fmla="*/ 3134915 h 10612860"/>
              <a:gd name="connsiteX99" fmla="*/ 207412 w 3195530"/>
              <a:gd name="connsiteY99" fmla="*/ 2897913 h 10612860"/>
              <a:gd name="connsiteX100" fmla="*/ 54452 w 3195530"/>
              <a:gd name="connsiteY100" fmla="*/ 2538400 h 10612860"/>
              <a:gd name="connsiteX101" fmla="*/ 9303 w 3195530"/>
              <a:gd name="connsiteY101" fmla="*/ 2186090 h 10612860"/>
              <a:gd name="connsiteX102" fmla="*/ 81583 w 3195530"/>
              <a:gd name="connsiteY102" fmla="*/ 1743638 h 10612860"/>
              <a:gd name="connsiteX103" fmla="*/ 649543 w 3195530"/>
              <a:gd name="connsiteY103" fmla="*/ 1494582 h 10612860"/>
              <a:gd name="connsiteX104" fmla="*/ 945925 w 3195530"/>
              <a:gd name="connsiteY104" fmla="*/ 1232699 h 10612860"/>
              <a:gd name="connsiteX105" fmla="*/ 952102 w 3195530"/>
              <a:gd name="connsiteY105" fmla="*/ 1238129 h 10612860"/>
              <a:gd name="connsiteX106" fmla="*/ 1453685 w 3195530"/>
              <a:gd name="connsiteY106" fmla="*/ 1885887 h 10612860"/>
              <a:gd name="connsiteX107" fmla="*/ 1302916 w 3195530"/>
              <a:gd name="connsiteY107" fmla="*/ 1712325 h 10612860"/>
              <a:gd name="connsiteX108" fmla="*/ 1505401 w 3195530"/>
              <a:gd name="connsiteY108" fmla="*/ 1530023 h 10612860"/>
              <a:gd name="connsiteX109" fmla="*/ 1518343 w 3195530"/>
              <a:gd name="connsiteY109" fmla="*/ 1530185 h 10612860"/>
              <a:gd name="connsiteX110" fmla="*/ 1411743 w 3195530"/>
              <a:gd name="connsiteY110" fmla="*/ 1476618 h 10612860"/>
              <a:gd name="connsiteX111" fmla="*/ 1132853 w 3195530"/>
              <a:gd name="connsiteY111" fmla="*/ 1356460 h 10612860"/>
              <a:gd name="connsiteX112" fmla="*/ 987224 w 3195530"/>
              <a:gd name="connsiteY112" fmla="*/ 1196250 h 10612860"/>
              <a:gd name="connsiteX113" fmla="*/ 888169 w 3195530"/>
              <a:gd name="connsiteY113" fmla="*/ 929232 h 10612860"/>
              <a:gd name="connsiteX114" fmla="*/ 827953 w 3195530"/>
              <a:gd name="connsiteY114" fmla="*/ 971350 h 10612860"/>
              <a:gd name="connsiteX115" fmla="*/ 713322 w 3195530"/>
              <a:gd name="connsiteY115" fmla="*/ 695928 h 10612860"/>
              <a:gd name="connsiteX116" fmla="*/ 783974 w 3195530"/>
              <a:gd name="connsiteY116" fmla="*/ 630038 h 10612860"/>
              <a:gd name="connsiteX117" fmla="*/ 1290800 w 3195530"/>
              <a:gd name="connsiteY117"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503020 w 3195530"/>
              <a:gd name="connsiteY36" fmla="*/ 3730889 h 10612860"/>
              <a:gd name="connsiteX37" fmla="*/ 2445357 w 3195530"/>
              <a:gd name="connsiteY37" fmla="*/ 3730903 h 10612860"/>
              <a:gd name="connsiteX38" fmla="*/ 2445357 w 3195530"/>
              <a:gd name="connsiteY38" fmla="*/ 3964866 h 10612860"/>
              <a:gd name="connsiteX39" fmla="*/ 2459686 w 3195530"/>
              <a:gd name="connsiteY39" fmla="*/ 3964866 h 10612860"/>
              <a:gd name="connsiteX40" fmla="*/ 2469021 w 3195530"/>
              <a:gd name="connsiteY40" fmla="*/ 4013875 h 10612860"/>
              <a:gd name="connsiteX41" fmla="*/ 2974950 w 3195530"/>
              <a:gd name="connsiteY41" fmla="*/ 5593332 h 10612860"/>
              <a:gd name="connsiteX42" fmla="*/ 2708419 w 3195530"/>
              <a:gd name="connsiteY42" fmla="*/ 5730659 h 10612860"/>
              <a:gd name="connsiteX43" fmla="*/ 2736752 w 3195530"/>
              <a:gd name="connsiteY43" fmla="*/ 6385004 h 10612860"/>
              <a:gd name="connsiteX44" fmla="*/ 2718427 w 3195530"/>
              <a:gd name="connsiteY44" fmla="*/ 7009774 h 10612860"/>
              <a:gd name="connsiteX45" fmla="*/ 2690545 w 3195530"/>
              <a:gd name="connsiteY45" fmla="*/ 7429203 h 10612860"/>
              <a:gd name="connsiteX46" fmla="*/ 2595054 w 3195530"/>
              <a:gd name="connsiteY46" fmla="*/ 7760350 h 10612860"/>
              <a:gd name="connsiteX47" fmla="*/ 2500175 w 3195530"/>
              <a:gd name="connsiteY47" fmla="*/ 7873515 h 10612860"/>
              <a:gd name="connsiteX48" fmla="*/ 2483431 w 3195530"/>
              <a:gd name="connsiteY48" fmla="*/ 8113645 h 10612860"/>
              <a:gd name="connsiteX49" fmla="*/ 2412136 w 3195530"/>
              <a:gd name="connsiteY49" fmla="*/ 8776730 h 10612860"/>
              <a:gd name="connsiteX50" fmla="*/ 2380366 w 3195530"/>
              <a:gd name="connsiteY50" fmla="*/ 9173347 h 10612860"/>
              <a:gd name="connsiteX51" fmla="*/ 2396889 w 3195530"/>
              <a:gd name="connsiteY51" fmla="*/ 9467957 h 10612860"/>
              <a:gd name="connsiteX52" fmla="*/ 2454833 w 3195530"/>
              <a:gd name="connsiteY52" fmla="*/ 9613145 h 10612860"/>
              <a:gd name="connsiteX53" fmla="*/ 2424209 w 3195530"/>
              <a:gd name="connsiteY53" fmla="*/ 9804339 h 10612860"/>
              <a:gd name="connsiteX54" fmla="*/ 3134866 w 3195530"/>
              <a:gd name="connsiteY54" fmla="*/ 10341562 h 10612860"/>
              <a:gd name="connsiteX55" fmla="*/ 3160024 w 3195530"/>
              <a:gd name="connsiteY55" fmla="*/ 10564964 h 10612860"/>
              <a:gd name="connsiteX56" fmla="*/ 2531417 w 3195530"/>
              <a:gd name="connsiteY56" fmla="*/ 10550290 h 10612860"/>
              <a:gd name="connsiteX57" fmla="*/ 1876236 w 3195530"/>
              <a:gd name="connsiteY57" fmla="*/ 10303490 h 10612860"/>
              <a:gd name="connsiteX58" fmla="*/ 1861870 w 3195530"/>
              <a:gd name="connsiteY58" fmla="*/ 10020777 h 10612860"/>
              <a:gd name="connsiteX59" fmla="*/ 1835213 w 3195530"/>
              <a:gd name="connsiteY59" fmla="*/ 9894183 h 10612860"/>
              <a:gd name="connsiteX60" fmla="*/ 1882681 w 3195530"/>
              <a:gd name="connsiteY60" fmla="*/ 9589781 h 10612860"/>
              <a:gd name="connsiteX61" fmla="*/ 1802386 w 3195530"/>
              <a:gd name="connsiteY61" fmla="*/ 9334796 h 10612860"/>
              <a:gd name="connsiteX62" fmla="*/ 1800887 w 3195530"/>
              <a:gd name="connsiteY62" fmla="*/ 8152789 h 10612860"/>
              <a:gd name="connsiteX63" fmla="*/ 1935942 w 3195530"/>
              <a:gd name="connsiteY63" fmla="*/ 7506024 h 10612860"/>
              <a:gd name="connsiteX64" fmla="*/ 1876110 w 3195530"/>
              <a:gd name="connsiteY64" fmla="*/ 7319701 h 10612860"/>
              <a:gd name="connsiteX65" fmla="*/ 1916465 w 3195530"/>
              <a:gd name="connsiteY65" fmla="*/ 7164091 h 10612860"/>
              <a:gd name="connsiteX66" fmla="*/ 1910193 w 3195530"/>
              <a:gd name="connsiteY66" fmla="*/ 6839348 h 10612860"/>
              <a:gd name="connsiteX67" fmla="*/ 1707813 w 3195530"/>
              <a:gd name="connsiteY67" fmla="*/ 6238651 h 10612860"/>
              <a:gd name="connsiteX68" fmla="*/ 1377613 w 3195530"/>
              <a:gd name="connsiteY68" fmla="*/ 7441295 h 10612860"/>
              <a:gd name="connsiteX69" fmla="*/ 1374660 w 3195530"/>
              <a:gd name="connsiteY69" fmla="*/ 7650818 h 10612860"/>
              <a:gd name="connsiteX70" fmla="*/ 1267540 w 3195530"/>
              <a:gd name="connsiteY70" fmla="*/ 7793055 h 10612860"/>
              <a:gd name="connsiteX71" fmla="*/ 1278558 w 3195530"/>
              <a:gd name="connsiteY71" fmla="*/ 7897618 h 10612860"/>
              <a:gd name="connsiteX72" fmla="*/ 1205942 w 3195530"/>
              <a:gd name="connsiteY72" fmla="*/ 8057305 h 10612860"/>
              <a:gd name="connsiteX73" fmla="*/ 1033520 w 3195530"/>
              <a:gd name="connsiteY73" fmla="*/ 9173347 h 10612860"/>
              <a:gd name="connsiteX74" fmla="*/ 1054274 w 3195530"/>
              <a:gd name="connsiteY74" fmla="*/ 9656724 h 10612860"/>
              <a:gd name="connsiteX75" fmla="*/ 990267 w 3195530"/>
              <a:gd name="connsiteY75" fmla="*/ 10063276 h 10612860"/>
              <a:gd name="connsiteX76" fmla="*/ 1368683 w 3195530"/>
              <a:gd name="connsiteY76" fmla="*/ 10442252 h 10612860"/>
              <a:gd name="connsiteX77" fmla="*/ 918876 w 3195530"/>
              <a:gd name="connsiteY77" fmla="*/ 10600044 h 10612860"/>
              <a:gd name="connsiteX78" fmla="*/ 474779 w 3195530"/>
              <a:gd name="connsiteY78" fmla="*/ 10287718 h 10612860"/>
              <a:gd name="connsiteX79" fmla="*/ 566182 w 3195530"/>
              <a:gd name="connsiteY79" fmla="*/ 10019896 h 10612860"/>
              <a:gd name="connsiteX80" fmla="*/ 460825 w 3195530"/>
              <a:gd name="connsiteY80" fmla="*/ 9692724 h 10612860"/>
              <a:gd name="connsiteX81" fmla="*/ 511587 w 3195530"/>
              <a:gd name="connsiteY81" fmla="*/ 9032388 h 10612860"/>
              <a:gd name="connsiteX82" fmla="*/ 622935 w 3195530"/>
              <a:gd name="connsiteY82" fmla="*/ 7525502 h 10612860"/>
              <a:gd name="connsiteX83" fmla="*/ 669466 w 3195530"/>
              <a:gd name="connsiteY83" fmla="*/ 7311969 h 10612860"/>
              <a:gd name="connsiteX84" fmla="*/ 689870 w 3195530"/>
              <a:gd name="connsiteY84" fmla="*/ 7037851 h 10612860"/>
              <a:gd name="connsiteX85" fmla="*/ 677180 w 3195530"/>
              <a:gd name="connsiteY85" fmla="*/ 6796735 h 10612860"/>
              <a:gd name="connsiteX86" fmla="*/ 587421 w 3195530"/>
              <a:gd name="connsiteY86" fmla="*/ 6210025 h 10612860"/>
              <a:gd name="connsiteX87" fmla="*/ 503127 w 3195530"/>
              <a:gd name="connsiteY87" fmla="*/ 5850688 h 10612860"/>
              <a:gd name="connsiteX88" fmla="*/ 304621 w 3195530"/>
              <a:gd name="connsiteY88" fmla="*/ 5601332 h 10612860"/>
              <a:gd name="connsiteX89" fmla="*/ 461987 w 3195530"/>
              <a:gd name="connsiteY89" fmla="*/ 4201579 h 10612860"/>
              <a:gd name="connsiteX90" fmla="*/ 480370 w 3195530"/>
              <a:gd name="connsiteY90" fmla="*/ 4073429 h 10612860"/>
              <a:gd name="connsiteX91" fmla="*/ 480370 w 3195530"/>
              <a:gd name="connsiteY91" fmla="*/ 4037882 h 10612860"/>
              <a:gd name="connsiteX92" fmla="*/ 430481 w 3195530"/>
              <a:gd name="connsiteY92" fmla="*/ 3966665 h 10612860"/>
              <a:gd name="connsiteX93" fmla="*/ 480370 w 3195530"/>
              <a:gd name="connsiteY93" fmla="*/ 3731366 h 10612860"/>
              <a:gd name="connsiteX94" fmla="*/ 357520 w 3195530"/>
              <a:gd name="connsiteY94" fmla="*/ 3489579 h 10612860"/>
              <a:gd name="connsiteX95" fmla="*/ 296032 w 3195530"/>
              <a:gd name="connsiteY95" fmla="*/ 3332537 h 10612860"/>
              <a:gd name="connsiteX96" fmla="*/ 312879 w 3195530"/>
              <a:gd name="connsiteY96" fmla="*/ 3170839 h 10612860"/>
              <a:gd name="connsiteX97" fmla="*/ 258721 w 3195530"/>
              <a:gd name="connsiteY97" fmla="*/ 3134915 h 10612860"/>
              <a:gd name="connsiteX98" fmla="*/ 207412 w 3195530"/>
              <a:gd name="connsiteY98" fmla="*/ 2897913 h 10612860"/>
              <a:gd name="connsiteX99" fmla="*/ 54452 w 3195530"/>
              <a:gd name="connsiteY99" fmla="*/ 2538400 h 10612860"/>
              <a:gd name="connsiteX100" fmla="*/ 9303 w 3195530"/>
              <a:gd name="connsiteY100" fmla="*/ 2186090 h 10612860"/>
              <a:gd name="connsiteX101" fmla="*/ 81583 w 3195530"/>
              <a:gd name="connsiteY101" fmla="*/ 1743638 h 10612860"/>
              <a:gd name="connsiteX102" fmla="*/ 649543 w 3195530"/>
              <a:gd name="connsiteY102" fmla="*/ 1494582 h 10612860"/>
              <a:gd name="connsiteX103" fmla="*/ 945925 w 3195530"/>
              <a:gd name="connsiteY103" fmla="*/ 1232699 h 10612860"/>
              <a:gd name="connsiteX104" fmla="*/ 952102 w 3195530"/>
              <a:gd name="connsiteY104" fmla="*/ 1238129 h 10612860"/>
              <a:gd name="connsiteX105" fmla="*/ 1453685 w 3195530"/>
              <a:gd name="connsiteY105" fmla="*/ 1885887 h 10612860"/>
              <a:gd name="connsiteX106" fmla="*/ 1302916 w 3195530"/>
              <a:gd name="connsiteY106" fmla="*/ 1712325 h 10612860"/>
              <a:gd name="connsiteX107" fmla="*/ 1505401 w 3195530"/>
              <a:gd name="connsiteY107" fmla="*/ 1530023 h 10612860"/>
              <a:gd name="connsiteX108" fmla="*/ 1518343 w 3195530"/>
              <a:gd name="connsiteY108" fmla="*/ 1530185 h 10612860"/>
              <a:gd name="connsiteX109" fmla="*/ 1411743 w 3195530"/>
              <a:gd name="connsiteY109" fmla="*/ 1476618 h 10612860"/>
              <a:gd name="connsiteX110" fmla="*/ 1132853 w 3195530"/>
              <a:gd name="connsiteY110" fmla="*/ 1356460 h 10612860"/>
              <a:gd name="connsiteX111" fmla="*/ 987224 w 3195530"/>
              <a:gd name="connsiteY111" fmla="*/ 1196250 h 10612860"/>
              <a:gd name="connsiteX112" fmla="*/ 888169 w 3195530"/>
              <a:gd name="connsiteY112" fmla="*/ 929232 h 10612860"/>
              <a:gd name="connsiteX113" fmla="*/ 827953 w 3195530"/>
              <a:gd name="connsiteY113" fmla="*/ 971350 h 10612860"/>
              <a:gd name="connsiteX114" fmla="*/ 713322 w 3195530"/>
              <a:gd name="connsiteY114" fmla="*/ 695928 h 10612860"/>
              <a:gd name="connsiteX115" fmla="*/ 783974 w 3195530"/>
              <a:gd name="connsiteY115" fmla="*/ 630038 h 10612860"/>
              <a:gd name="connsiteX116" fmla="*/ 1290800 w 3195530"/>
              <a:gd name="connsiteY116"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503020 w 3195530"/>
              <a:gd name="connsiteY36" fmla="*/ 3730889 h 10612860"/>
              <a:gd name="connsiteX37" fmla="*/ 2445357 w 3195530"/>
              <a:gd name="connsiteY37" fmla="*/ 3730903 h 10612860"/>
              <a:gd name="connsiteX38" fmla="*/ 2445357 w 3195530"/>
              <a:gd name="connsiteY38" fmla="*/ 3964866 h 10612860"/>
              <a:gd name="connsiteX39" fmla="*/ 2469021 w 3195530"/>
              <a:gd name="connsiteY39" fmla="*/ 4013875 h 10612860"/>
              <a:gd name="connsiteX40" fmla="*/ 2974950 w 3195530"/>
              <a:gd name="connsiteY40" fmla="*/ 5593332 h 10612860"/>
              <a:gd name="connsiteX41" fmla="*/ 2708419 w 3195530"/>
              <a:gd name="connsiteY41" fmla="*/ 5730659 h 10612860"/>
              <a:gd name="connsiteX42" fmla="*/ 2736752 w 3195530"/>
              <a:gd name="connsiteY42" fmla="*/ 6385004 h 10612860"/>
              <a:gd name="connsiteX43" fmla="*/ 2718427 w 3195530"/>
              <a:gd name="connsiteY43" fmla="*/ 7009774 h 10612860"/>
              <a:gd name="connsiteX44" fmla="*/ 2690545 w 3195530"/>
              <a:gd name="connsiteY44" fmla="*/ 7429203 h 10612860"/>
              <a:gd name="connsiteX45" fmla="*/ 2595054 w 3195530"/>
              <a:gd name="connsiteY45" fmla="*/ 7760350 h 10612860"/>
              <a:gd name="connsiteX46" fmla="*/ 2500175 w 3195530"/>
              <a:gd name="connsiteY46" fmla="*/ 7873515 h 10612860"/>
              <a:gd name="connsiteX47" fmla="*/ 2483431 w 3195530"/>
              <a:gd name="connsiteY47" fmla="*/ 8113645 h 10612860"/>
              <a:gd name="connsiteX48" fmla="*/ 2412136 w 3195530"/>
              <a:gd name="connsiteY48" fmla="*/ 8776730 h 10612860"/>
              <a:gd name="connsiteX49" fmla="*/ 2380366 w 3195530"/>
              <a:gd name="connsiteY49" fmla="*/ 9173347 h 10612860"/>
              <a:gd name="connsiteX50" fmla="*/ 2396889 w 3195530"/>
              <a:gd name="connsiteY50" fmla="*/ 9467957 h 10612860"/>
              <a:gd name="connsiteX51" fmla="*/ 2454833 w 3195530"/>
              <a:gd name="connsiteY51" fmla="*/ 9613145 h 10612860"/>
              <a:gd name="connsiteX52" fmla="*/ 2424209 w 3195530"/>
              <a:gd name="connsiteY52" fmla="*/ 9804339 h 10612860"/>
              <a:gd name="connsiteX53" fmla="*/ 3134866 w 3195530"/>
              <a:gd name="connsiteY53" fmla="*/ 10341562 h 10612860"/>
              <a:gd name="connsiteX54" fmla="*/ 3160024 w 3195530"/>
              <a:gd name="connsiteY54" fmla="*/ 10564964 h 10612860"/>
              <a:gd name="connsiteX55" fmla="*/ 2531417 w 3195530"/>
              <a:gd name="connsiteY55" fmla="*/ 10550290 h 10612860"/>
              <a:gd name="connsiteX56" fmla="*/ 1876236 w 3195530"/>
              <a:gd name="connsiteY56" fmla="*/ 10303490 h 10612860"/>
              <a:gd name="connsiteX57" fmla="*/ 1861870 w 3195530"/>
              <a:gd name="connsiteY57" fmla="*/ 10020777 h 10612860"/>
              <a:gd name="connsiteX58" fmla="*/ 1835213 w 3195530"/>
              <a:gd name="connsiteY58" fmla="*/ 9894183 h 10612860"/>
              <a:gd name="connsiteX59" fmla="*/ 1882681 w 3195530"/>
              <a:gd name="connsiteY59" fmla="*/ 9589781 h 10612860"/>
              <a:gd name="connsiteX60" fmla="*/ 1802386 w 3195530"/>
              <a:gd name="connsiteY60" fmla="*/ 9334796 h 10612860"/>
              <a:gd name="connsiteX61" fmla="*/ 1800887 w 3195530"/>
              <a:gd name="connsiteY61" fmla="*/ 8152789 h 10612860"/>
              <a:gd name="connsiteX62" fmla="*/ 1935942 w 3195530"/>
              <a:gd name="connsiteY62" fmla="*/ 7506024 h 10612860"/>
              <a:gd name="connsiteX63" fmla="*/ 1876110 w 3195530"/>
              <a:gd name="connsiteY63" fmla="*/ 7319701 h 10612860"/>
              <a:gd name="connsiteX64" fmla="*/ 1916465 w 3195530"/>
              <a:gd name="connsiteY64" fmla="*/ 7164091 h 10612860"/>
              <a:gd name="connsiteX65" fmla="*/ 1910193 w 3195530"/>
              <a:gd name="connsiteY65" fmla="*/ 6839348 h 10612860"/>
              <a:gd name="connsiteX66" fmla="*/ 1707813 w 3195530"/>
              <a:gd name="connsiteY66" fmla="*/ 6238651 h 10612860"/>
              <a:gd name="connsiteX67" fmla="*/ 1377613 w 3195530"/>
              <a:gd name="connsiteY67" fmla="*/ 7441295 h 10612860"/>
              <a:gd name="connsiteX68" fmla="*/ 1374660 w 3195530"/>
              <a:gd name="connsiteY68" fmla="*/ 7650818 h 10612860"/>
              <a:gd name="connsiteX69" fmla="*/ 1267540 w 3195530"/>
              <a:gd name="connsiteY69" fmla="*/ 7793055 h 10612860"/>
              <a:gd name="connsiteX70" fmla="*/ 1278558 w 3195530"/>
              <a:gd name="connsiteY70" fmla="*/ 7897618 h 10612860"/>
              <a:gd name="connsiteX71" fmla="*/ 1205942 w 3195530"/>
              <a:gd name="connsiteY71" fmla="*/ 8057305 h 10612860"/>
              <a:gd name="connsiteX72" fmla="*/ 1033520 w 3195530"/>
              <a:gd name="connsiteY72" fmla="*/ 9173347 h 10612860"/>
              <a:gd name="connsiteX73" fmla="*/ 1054274 w 3195530"/>
              <a:gd name="connsiteY73" fmla="*/ 9656724 h 10612860"/>
              <a:gd name="connsiteX74" fmla="*/ 990267 w 3195530"/>
              <a:gd name="connsiteY74" fmla="*/ 10063276 h 10612860"/>
              <a:gd name="connsiteX75" fmla="*/ 1368683 w 3195530"/>
              <a:gd name="connsiteY75" fmla="*/ 10442252 h 10612860"/>
              <a:gd name="connsiteX76" fmla="*/ 918876 w 3195530"/>
              <a:gd name="connsiteY76" fmla="*/ 10600044 h 10612860"/>
              <a:gd name="connsiteX77" fmla="*/ 474779 w 3195530"/>
              <a:gd name="connsiteY77" fmla="*/ 10287718 h 10612860"/>
              <a:gd name="connsiteX78" fmla="*/ 566182 w 3195530"/>
              <a:gd name="connsiteY78" fmla="*/ 10019896 h 10612860"/>
              <a:gd name="connsiteX79" fmla="*/ 460825 w 3195530"/>
              <a:gd name="connsiteY79" fmla="*/ 9692724 h 10612860"/>
              <a:gd name="connsiteX80" fmla="*/ 511587 w 3195530"/>
              <a:gd name="connsiteY80" fmla="*/ 9032388 h 10612860"/>
              <a:gd name="connsiteX81" fmla="*/ 622935 w 3195530"/>
              <a:gd name="connsiteY81" fmla="*/ 7525502 h 10612860"/>
              <a:gd name="connsiteX82" fmla="*/ 669466 w 3195530"/>
              <a:gd name="connsiteY82" fmla="*/ 7311969 h 10612860"/>
              <a:gd name="connsiteX83" fmla="*/ 689870 w 3195530"/>
              <a:gd name="connsiteY83" fmla="*/ 7037851 h 10612860"/>
              <a:gd name="connsiteX84" fmla="*/ 677180 w 3195530"/>
              <a:gd name="connsiteY84" fmla="*/ 6796735 h 10612860"/>
              <a:gd name="connsiteX85" fmla="*/ 587421 w 3195530"/>
              <a:gd name="connsiteY85" fmla="*/ 6210025 h 10612860"/>
              <a:gd name="connsiteX86" fmla="*/ 503127 w 3195530"/>
              <a:gd name="connsiteY86" fmla="*/ 5850688 h 10612860"/>
              <a:gd name="connsiteX87" fmla="*/ 304621 w 3195530"/>
              <a:gd name="connsiteY87" fmla="*/ 5601332 h 10612860"/>
              <a:gd name="connsiteX88" fmla="*/ 461987 w 3195530"/>
              <a:gd name="connsiteY88" fmla="*/ 4201579 h 10612860"/>
              <a:gd name="connsiteX89" fmla="*/ 480370 w 3195530"/>
              <a:gd name="connsiteY89" fmla="*/ 4073429 h 10612860"/>
              <a:gd name="connsiteX90" fmla="*/ 480370 w 3195530"/>
              <a:gd name="connsiteY90" fmla="*/ 4037882 h 10612860"/>
              <a:gd name="connsiteX91" fmla="*/ 430481 w 3195530"/>
              <a:gd name="connsiteY91" fmla="*/ 3966665 h 10612860"/>
              <a:gd name="connsiteX92" fmla="*/ 480370 w 3195530"/>
              <a:gd name="connsiteY92" fmla="*/ 3731366 h 10612860"/>
              <a:gd name="connsiteX93" fmla="*/ 357520 w 3195530"/>
              <a:gd name="connsiteY93" fmla="*/ 3489579 h 10612860"/>
              <a:gd name="connsiteX94" fmla="*/ 296032 w 3195530"/>
              <a:gd name="connsiteY94" fmla="*/ 3332537 h 10612860"/>
              <a:gd name="connsiteX95" fmla="*/ 312879 w 3195530"/>
              <a:gd name="connsiteY95" fmla="*/ 3170839 h 10612860"/>
              <a:gd name="connsiteX96" fmla="*/ 258721 w 3195530"/>
              <a:gd name="connsiteY96" fmla="*/ 3134915 h 10612860"/>
              <a:gd name="connsiteX97" fmla="*/ 207412 w 3195530"/>
              <a:gd name="connsiteY97" fmla="*/ 2897913 h 10612860"/>
              <a:gd name="connsiteX98" fmla="*/ 54452 w 3195530"/>
              <a:gd name="connsiteY98" fmla="*/ 2538400 h 10612860"/>
              <a:gd name="connsiteX99" fmla="*/ 9303 w 3195530"/>
              <a:gd name="connsiteY99" fmla="*/ 2186090 h 10612860"/>
              <a:gd name="connsiteX100" fmla="*/ 81583 w 3195530"/>
              <a:gd name="connsiteY100" fmla="*/ 1743638 h 10612860"/>
              <a:gd name="connsiteX101" fmla="*/ 649543 w 3195530"/>
              <a:gd name="connsiteY101" fmla="*/ 1494582 h 10612860"/>
              <a:gd name="connsiteX102" fmla="*/ 945925 w 3195530"/>
              <a:gd name="connsiteY102" fmla="*/ 1232699 h 10612860"/>
              <a:gd name="connsiteX103" fmla="*/ 952102 w 3195530"/>
              <a:gd name="connsiteY103" fmla="*/ 1238129 h 10612860"/>
              <a:gd name="connsiteX104" fmla="*/ 1453685 w 3195530"/>
              <a:gd name="connsiteY104" fmla="*/ 1885887 h 10612860"/>
              <a:gd name="connsiteX105" fmla="*/ 1302916 w 3195530"/>
              <a:gd name="connsiteY105" fmla="*/ 1712325 h 10612860"/>
              <a:gd name="connsiteX106" fmla="*/ 1505401 w 3195530"/>
              <a:gd name="connsiteY106" fmla="*/ 1530023 h 10612860"/>
              <a:gd name="connsiteX107" fmla="*/ 1518343 w 3195530"/>
              <a:gd name="connsiteY107" fmla="*/ 1530185 h 10612860"/>
              <a:gd name="connsiteX108" fmla="*/ 1411743 w 3195530"/>
              <a:gd name="connsiteY108" fmla="*/ 1476618 h 10612860"/>
              <a:gd name="connsiteX109" fmla="*/ 1132853 w 3195530"/>
              <a:gd name="connsiteY109" fmla="*/ 1356460 h 10612860"/>
              <a:gd name="connsiteX110" fmla="*/ 987224 w 3195530"/>
              <a:gd name="connsiteY110" fmla="*/ 1196250 h 10612860"/>
              <a:gd name="connsiteX111" fmla="*/ 888169 w 3195530"/>
              <a:gd name="connsiteY111" fmla="*/ 929232 h 10612860"/>
              <a:gd name="connsiteX112" fmla="*/ 827953 w 3195530"/>
              <a:gd name="connsiteY112" fmla="*/ 971350 h 10612860"/>
              <a:gd name="connsiteX113" fmla="*/ 713322 w 3195530"/>
              <a:gd name="connsiteY113" fmla="*/ 695928 h 10612860"/>
              <a:gd name="connsiteX114" fmla="*/ 783974 w 3195530"/>
              <a:gd name="connsiteY114" fmla="*/ 630038 h 10612860"/>
              <a:gd name="connsiteX115" fmla="*/ 1290800 w 3195530"/>
              <a:gd name="connsiteY115"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503020 w 3195530"/>
              <a:gd name="connsiteY36" fmla="*/ 3730889 h 10612860"/>
              <a:gd name="connsiteX37" fmla="*/ 2445357 w 3195530"/>
              <a:gd name="connsiteY37" fmla="*/ 3730903 h 10612860"/>
              <a:gd name="connsiteX38" fmla="*/ 2469021 w 3195530"/>
              <a:gd name="connsiteY38" fmla="*/ 4013875 h 10612860"/>
              <a:gd name="connsiteX39" fmla="*/ 2974950 w 3195530"/>
              <a:gd name="connsiteY39" fmla="*/ 5593332 h 10612860"/>
              <a:gd name="connsiteX40" fmla="*/ 2708419 w 3195530"/>
              <a:gd name="connsiteY40" fmla="*/ 5730659 h 10612860"/>
              <a:gd name="connsiteX41" fmla="*/ 2736752 w 3195530"/>
              <a:gd name="connsiteY41" fmla="*/ 6385004 h 10612860"/>
              <a:gd name="connsiteX42" fmla="*/ 2718427 w 3195530"/>
              <a:gd name="connsiteY42" fmla="*/ 7009774 h 10612860"/>
              <a:gd name="connsiteX43" fmla="*/ 2690545 w 3195530"/>
              <a:gd name="connsiteY43" fmla="*/ 7429203 h 10612860"/>
              <a:gd name="connsiteX44" fmla="*/ 2595054 w 3195530"/>
              <a:gd name="connsiteY44" fmla="*/ 7760350 h 10612860"/>
              <a:gd name="connsiteX45" fmla="*/ 2500175 w 3195530"/>
              <a:gd name="connsiteY45" fmla="*/ 7873515 h 10612860"/>
              <a:gd name="connsiteX46" fmla="*/ 2483431 w 3195530"/>
              <a:gd name="connsiteY46" fmla="*/ 8113645 h 10612860"/>
              <a:gd name="connsiteX47" fmla="*/ 2412136 w 3195530"/>
              <a:gd name="connsiteY47" fmla="*/ 8776730 h 10612860"/>
              <a:gd name="connsiteX48" fmla="*/ 2380366 w 3195530"/>
              <a:gd name="connsiteY48" fmla="*/ 9173347 h 10612860"/>
              <a:gd name="connsiteX49" fmla="*/ 2396889 w 3195530"/>
              <a:gd name="connsiteY49" fmla="*/ 9467957 h 10612860"/>
              <a:gd name="connsiteX50" fmla="*/ 2454833 w 3195530"/>
              <a:gd name="connsiteY50" fmla="*/ 9613145 h 10612860"/>
              <a:gd name="connsiteX51" fmla="*/ 2424209 w 3195530"/>
              <a:gd name="connsiteY51" fmla="*/ 9804339 h 10612860"/>
              <a:gd name="connsiteX52" fmla="*/ 3134866 w 3195530"/>
              <a:gd name="connsiteY52" fmla="*/ 10341562 h 10612860"/>
              <a:gd name="connsiteX53" fmla="*/ 3160024 w 3195530"/>
              <a:gd name="connsiteY53" fmla="*/ 10564964 h 10612860"/>
              <a:gd name="connsiteX54" fmla="*/ 2531417 w 3195530"/>
              <a:gd name="connsiteY54" fmla="*/ 10550290 h 10612860"/>
              <a:gd name="connsiteX55" fmla="*/ 1876236 w 3195530"/>
              <a:gd name="connsiteY55" fmla="*/ 10303490 h 10612860"/>
              <a:gd name="connsiteX56" fmla="*/ 1861870 w 3195530"/>
              <a:gd name="connsiteY56" fmla="*/ 10020777 h 10612860"/>
              <a:gd name="connsiteX57" fmla="*/ 1835213 w 3195530"/>
              <a:gd name="connsiteY57" fmla="*/ 9894183 h 10612860"/>
              <a:gd name="connsiteX58" fmla="*/ 1882681 w 3195530"/>
              <a:gd name="connsiteY58" fmla="*/ 9589781 h 10612860"/>
              <a:gd name="connsiteX59" fmla="*/ 1802386 w 3195530"/>
              <a:gd name="connsiteY59" fmla="*/ 9334796 h 10612860"/>
              <a:gd name="connsiteX60" fmla="*/ 1800887 w 3195530"/>
              <a:gd name="connsiteY60" fmla="*/ 8152789 h 10612860"/>
              <a:gd name="connsiteX61" fmla="*/ 1935942 w 3195530"/>
              <a:gd name="connsiteY61" fmla="*/ 7506024 h 10612860"/>
              <a:gd name="connsiteX62" fmla="*/ 1876110 w 3195530"/>
              <a:gd name="connsiteY62" fmla="*/ 7319701 h 10612860"/>
              <a:gd name="connsiteX63" fmla="*/ 1916465 w 3195530"/>
              <a:gd name="connsiteY63" fmla="*/ 7164091 h 10612860"/>
              <a:gd name="connsiteX64" fmla="*/ 1910193 w 3195530"/>
              <a:gd name="connsiteY64" fmla="*/ 6839348 h 10612860"/>
              <a:gd name="connsiteX65" fmla="*/ 1707813 w 3195530"/>
              <a:gd name="connsiteY65" fmla="*/ 6238651 h 10612860"/>
              <a:gd name="connsiteX66" fmla="*/ 1377613 w 3195530"/>
              <a:gd name="connsiteY66" fmla="*/ 7441295 h 10612860"/>
              <a:gd name="connsiteX67" fmla="*/ 1374660 w 3195530"/>
              <a:gd name="connsiteY67" fmla="*/ 7650818 h 10612860"/>
              <a:gd name="connsiteX68" fmla="*/ 1267540 w 3195530"/>
              <a:gd name="connsiteY68" fmla="*/ 7793055 h 10612860"/>
              <a:gd name="connsiteX69" fmla="*/ 1278558 w 3195530"/>
              <a:gd name="connsiteY69" fmla="*/ 7897618 h 10612860"/>
              <a:gd name="connsiteX70" fmla="*/ 1205942 w 3195530"/>
              <a:gd name="connsiteY70" fmla="*/ 8057305 h 10612860"/>
              <a:gd name="connsiteX71" fmla="*/ 1033520 w 3195530"/>
              <a:gd name="connsiteY71" fmla="*/ 9173347 h 10612860"/>
              <a:gd name="connsiteX72" fmla="*/ 1054274 w 3195530"/>
              <a:gd name="connsiteY72" fmla="*/ 9656724 h 10612860"/>
              <a:gd name="connsiteX73" fmla="*/ 990267 w 3195530"/>
              <a:gd name="connsiteY73" fmla="*/ 10063276 h 10612860"/>
              <a:gd name="connsiteX74" fmla="*/ 1368683 w 3195530"/>
              <a:gd name="connsiteY74" fmla="*/ 10442252 h 10612860"/>
              <a:gd name="connsiteX75" fmla="*/ 918876 w 3195530"/>
              <a:gd name="connsiteY75" fmla="*/ 10600044 h 10612860"/>
              <a:gd name="connsiteX76" fmla="*/ 474779 w 3195530"/>
              <a:gd name="connsiteY76" fmla="*/ 10287718 h 10612860"/>
              <a:gd name="connsiteX77" fmla="*/ 566182 w 3195530"/>
              <a:gd name="connsiteY77" fmla="*/ 10019896 h 10612860"/>
              <a:gd name="connsiteX78" fmla="*/ 460825 w 3195530"/>
              <a:gd name="connsiteY78" fmla="*/ 9692724 h 10612860"/>
              <a:gd name="connsiteX79" fmla="*/ 511587 w 3195530"/>
              <a:gd name="connsiteY79" fmla="*/ 9032388 h 10612860"/>
              <a:gd name="connsiteX80" fmla="*/ 622935 w 3195530"/>
              <a:gd name="connsiteY80" fmla="*/ 7525502 h 10612860"/>
              <a:gd name="connsiteX81" fmla="*/ 669466 w 3195530"/>
              <a:gd name="connsiteY81" fmla="*/ 7311969 h 10612860"/>
              <a:gd name="connsiteX82" fmla="*/ 689870 w 3195530"/>
              <a:gd name="connsiteY82" fmla="*/ 7037851 h 10612860"/>
              <a:gd name="connsiteX83" fmla="*/ 677180 w 3195530"/>
              <a:gd name="connsiteY83" fmla="*/ 6796735 h 10612860"/>
              <a:gd name="connsiteX84" fmla="*/ 587421 w 3195530"/>
              <a:gd name="connsiteY84" fmla="*/ 6210025 h 10612860"/>
              <a:gd name="connsiteX85" fmla="*/ 503127 w 3195530"/>
              <a:gd name="connsiteY85" fmla="*/ 5850688 h 10612860"/>
              <a:gd name="connsiteX86" fmla="*/ 304621 w 3195530"/>
              <a:gd name="connsiteY86" fmla="*/ 5601332 h 10612860"/>
              <a:gd name="connsiteX87" fmla="*/ 461987 w 3195530"/>
              <a:gd name="connsiteY87" fmla="*/ 4201579 h 10612860"/>
              <a:gd name="connsiteX88" fmla="*/ 480370 w 3195530"/>
              <a:gd name="connsiteY88" fmla="*/ 4073429 h 10612860"/>
              <a:gd name="connsiteX89" fmla="*/ 480370 w 3195530"/>
              <a:gd name="connsiteY89" fmla="*/ 4037882 h 10612860"/>
              <a:gd name="connsiteX90" fmla="*/ 430481 w 3195530"/>
              <a:gd name="connsiteY90" fmla="*/ 3966665 h 10612860"/>
              <a:gd name="connsiteX91" fmla="*/ 480370 w 3195530"/>
              <a:gd name="connsiteY91" fmla="*/ 3731366 h 10612860"/>
              <a:gd name="connsiteX92" fmla="*/ 357520 w 3195530"/>
              <a:gd name="connsiteY92" fmla="*/ 3489579 h 10612860"/>
              <a:gd name="connsiteX93" fmla="*/ 296032 w 3195530"/>
              <a:gd name="connsiteY93" fmla="*/ 3332537 h 10612860"/>
              <a:gd name="connsiteX94" fmla="*/ 312879 w 3195530"/>
              <a:gd name="connsiteY94" fmla="*/ 3170839 h 10612860"/>
              <a:gd name="connsiteX95" fmla="*/ 258721 w 3195530"/>
              <a:gd name="connsiteY95" fmla="*/ 3134915 h 10612860"/>
              <a:gd name="connsiteX96" fmla="*/ 207412 w 3195530"/>
              <a:gd name="connsiteY96" fmla="*/ 2897913 h 10612860"/>
              <a:gd name="connsiteX97" fmla="*/ 54452 w 3195530"/>
              <a:gd name="connsiteY97" fmla="*/ 2538400 h 10612860"/>
              <a:gd name="connsiteX98" fmla="*/ 9303 w 3195530"/>
              <a:gd name="connsiteY98" fmla="*/ 2186090 h 10612860"/>
              <a:gd name="connsiteX99" fmla="*/ 81583 w 3195530"/>
              <a:gd name="connsiteY99" fmla="*/ 1743638 h 10612860"/>
              <a:gd name="connsiteX100" fmla="*/ 649543 w 3195530"/>
              <a:gd name="connsiteY100" fmla="*/ 1494582 h 10612860"/>
              <a:gd name="connsiteX101" fmla="*/ 945925 w 3195530"/>
              <a:gd name="connsiteY101" fmla="*/ 1232699 h 10612860"/>
              <a:gd name="connsiteX102" fmla="*/ 952102 w 3195530"/>
              <a:gd name="connsiteY102" fmla="*/ 1238129 h 10612860"/>
              <a:gd name="connsiteX103" fmla="*/ 1453685 w 3195530"/>
              <a:gd name="connsiteY103" fmla="*/ 1885887 h 10612860"/>
              <a:gd name="connsiteX104" fmla="*/ 1302916 w 3195530"/>
              <a:gd name="connsiteY104" fmla="*/ 1712325 h 10612860"/>
              <a:gd name="connsiteX105" fmla="*/ 1505401 w 3195530"/>
              <a:gd name="connsiteY105" fmla="*/ 1530023 h 10612860"/>
              <a:gd name="connsiteX106" fmla="*/ 1518343 w 3195530"/>
              <a:gd name="connsiteY106" fmla="*/ 1530185 h 10612860"/>
              <a:gd name="connsiteX107" fmla="*/ 1411743 w 3195530"/>
              <a:gd name="connsiteY107" fmla="*/ 1476618 h 10612860"/>
              <a:gd name="connsiteX108" fmla="*/ 1132853 w 3195530"/>
              <a:gd name="connsiteY108" fmla="*/ 1356460 h 10612860"/>
              <a:gd name="connsiteX109" fmla="*/ 987224 w 3195530"/>
              <a:gd name="connsiteY109" fmla="*/ 1196250 h 10612860"/>
              <a:gd name="connsiteX110" fmla="*/ 888169 w 3195530"/>
              <a:gd name="connsiteY110" fmla="*/ 929232 h 10612860"/>
              <a:gd name="connsiteX111" fmla="*/ 827953 w 3195530"/>
              <a:gd name="connsiteY111" fmla="*/ 971350 h 10612860"/>
              <a:gd name="connsiteX112" fmla="*/ 713322 w 3195530"/>
              <a:gd name="connsiteY112" fmla="*/ 695928 h 10612860"/>
              <a:gd name="connsiteX113" fmla="*/ 783974 w 3195530"/>
              <a:gd name="connsiteY113" fmla="*/ 630038 h 10612860"/>
              <a:gd name="connsiteX114" fmla="*/ 1290800 w 3195530"/>
              <a:gd name="connsiteY114"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445357 w 3195530"/>
              <a:gd name="connsiteY36" fmla="*/ 3730903 h 10612860"/>
              <a:gd name="connsiteX37" fmla="*/ 2469021 w 3195530"/>
              <a:gd name="connsiteY37" fmla="*/ 4013875 h 10612860"/>
              <a:gd name="connsiteX38" fmla="*/ 2974950 w 3195530"/>
              <a:gd name="connsiteY38" fmla="*/ 5593332 h 10612860"/>
              <a:gd name="connsiteX39" fmla="*/ 2708419 w 3195530"/>
              <a:gd name="connsiteY39" fmla="*/ 5730659 h 10612860"/>
              <a:gd name="connsiteX40" fmla="*/ 2736752 w 3195530"/>
              <a:gd name="connsiteY40" fmla="*/ 6385004 h 10612860"/>
              <a:gd name="connsiteX41" fmla="*/ 2718427 w 3195530"/>
              <a:gd name="connsiteY41" fmla="*/ 7009774 h 10612860"/>
              <a:gd name="connsiteX42" fmla="*/ 2690545 w 3195530"/>
              <a:gd name="connsiteY42" fmla="*/ 7429203 h 10612860"/>
              <a:gd name="connsiteX43" fmla="*/ 2595054 w 3195530"/>
              <a:gd name="connsiteY43" fmla="*/ 7760350 h 10612860"/>
              <a:gd name="connsiteX44" fmla="*/ 2500175 w 3195530"/>
              <a:gd name="connsiteY44" fmla="*/ 7873515 h 10612860"/>
              <a:gd name="connsiteX45" fmla="*/ 2483431 w 3195530"/>
              <a:gd name="connsiteY45" fmla="*/ 8113645 h 10612860"/>
              <a:gd name="connsiteX46" fmla="*/ 2412136 w 3195530"/>
              <a:gd name="connsiteY46" fmla="*/ 8776730 h 10612860"/>
              <a:gd name="connsiteX47" fmla="*/ 2380366 w 3195530"/>
              <a:gd name="connsiteY47" fmla="*/ 9173347 h 10612860"/>
              <a:gd name="connsiteX48" fmla="*/ 2396889 w 3195530"/>
              <a:gd name="connsiteY48" fmla="*/ 9467957 h 10612860"/>
              <a:gd name="connsiteX49" fmla="*/ 2454833 w 3195530"/>
              <a:gd name="connsiteY49" fmla="*/ 9613145 h 10612860"/>
              <a:gd name="connsiteX50" fmla="*/ 2424209 w 3195530"/>
              <a:gd name="connsiteY50" fmla="*/ 9804339 h 10612860"/>
              <a:gd name="connsiteX51" fmla="*/ 3134866 w 3195530"/>
              <a:gd name="connsiteY51" fmla="*/ 10341562 h 10612860"/>
              <a:gd name="connsiteX52" fmla="*/ 3160024 w 3195530"/>
              <a:gd name="connsiteY52" fmla="*/ 10564964 h 10612860"/>
              <a:gd name="connsiteX53" fmla="*/ 2531417 w 3195530"/>
              <a:gd name="connsiteY53" fmla="*/ 10550290 h 10612860"/>
              <a:gd name="connsiteX54" fmla="*/ 1876236 w 3195530"/>
              <a:gd name="connsiteY54" fmla="*/ 10303490 h 10612860"/>
              <a:gd name="connsiteX55" fmla="*/ 1861870 w 3195530"/>
              <a:gd name="connsiteY55" fmla="*/ 10020777 h 10612860"/>
              <a:gd name="connsiteX56" fmla="*/ 1835213 w 3195530"/>
              <a:gd name="connsiteY56" fmla="*/ 9894183 h 10612860"/>
              <a:gd name="connsiteX57" fmla="*/ 1882681 w 3195530"/>
              <a:gd name="connsiteY57" fmla="*/ 9589781 h 10612860"/>
              <a:gd name="connsiteX58" fmla="*/ 1802386 w 3195530"/>
              <a:gd name="connsiteY58" fmla="*/ 9334796 h 10612860"/>
              <a:gd name="connsiteX59" fmla="*/ 1800887 w 3195530"/>
              <a:gd name="connsiteY59" fmla="*/ 8152789 h 10612860"/>
              <a:gd name="connsiteX60" fmla="*/ 1935942 w 3195530"/>
              <a:gd name="connsiteY60" fmla="*/ 7506024 h 10612860"/>
              <a:gd name="connsiteX61" fmla="*/ 1876110 w 3195530"/>
              <a:gd name="connsiteY61" fmla="*/ 7319701 h 10612860"/>
              <a:gd name="connsiteX62" fmla="*/ 1916465 w 3195530"/>
              <a:gd name="connsiteY62" fmla="*/ 7164091 h 10612860"/>
              <a:gd name="connsiteX63" fmla="*/ 1910193 w 3195530"/>
              <a:gd name="connsiteY63" fmla="*/ 6839348 h 10612860"/>
              <a:gd name="connsiteX64" fmla="*/ 1707813 w 3195530"/>
              <a:gd name="connsiteY64" fmla="*/ 6238651 h 10612860"/>
              <a:gd name="connsiteX65" fmla="*/ 1377613 w 3195530"/>
              <a:gd name="connsiteY65" fmla="*/ 7441295 h 10612860"/>
              <a:gd name="connsiteX66" fmla="*/ 1374660 w 3195530"/>
              <a:gd name="connsiteY66" fmla="*/ 7650818 h 10612860"/>
              <a:gd name="connsiteX67" fmla="*/ 1267540 w 3195530"/>
              <a:gd name="connsiteY67" fmla="*/ 7793055 h 10612860"/>
              <a:gd name="connsiteX68" fmla="*/ 1278558 w 3195530"/>
              <a:gd name="connsiteY68" fmla="*/ 7897618 h 10612860"/>
              <a:gd name="connsiteX69" fmla="*/ 1205942 w 3195530"/>
              <a:gd name="connsiteY69" fmla="*/ 8057305 h 10612860"/>
              <a:gd name="connsiteX70" fmla="*/ 1033520 w 3195530"/>
              <a:gd name="connsiteY70" fmla="*/ 9173347 h 10612860"/>
              <a:gd name="connsiteX71" fmla="*/ 1054274 w 3195530"/>
              <a:gd name="connsiteY71" fmla="*/ 9656724 h 10612860"/>
              <a:gd name="connsiteX72" fmla="*/ 990267 w 3195530"/>
              <a:gd name="connsiteY72" fmla="*/ 10063276 h 10612860"/>
              <a:gd name="connsiteX73" fmla="*/ 1368683 w 3195530"/>
              <a:gd name="connsiteY73" fmla="*/ 10442252 h 10612860"/>
              <a:gd name="connsiteX74" fmla="*/ 918876 w 3195530"/>
              <a:gd name="connsiteY74" fmla="*/ 10600044 h 10612860"/>
              <a:gd name="connsiteX75" fmla="*/ 474779 w 3195530"/>
              <a:gd name="connsiteY75" fmla="*/ 10287718 h 10612860"/>
              <a:gd name="connsiteX76" fmla="*/ 566182 w 3195530"/>
              <a:gd name="connsiteY76" fmla="*/ 10019896 h 10612860"/>
              <a:gd name="connsiteX77" fmla="*/ 460825 w 3195530"/>
              <a:gd name="connsiteY77" fmla="*/ 9692724 h 10612860"/>
              <a:gd name="connsiteX78" fmla="*/ 511587 w 3195530"/>
              <a:gd name="connsiteY78" fmla="*/ 9032388 h 10612860"/>
              <a:gd name="connsiteX79" fmla="*/ 622935 w 3195530"/>
              <a:gd name="connsiteY79" fmla="*/ 7525502 h 10612860"/>
              <a:gd name="connsiteX80" fmla="*/ 669466 w 3195530"/>
              <a:gd name="connsiteY80" fmla="*/ 7311969 h 10612860"/>
              <a:gd name="connsiteX81" fmla="*/ 689870 w 3195530"/>
              <a:gd name="connsiteY81" fmla="*/ 7037851 h 10612860"/>
              <a:gd name="connsiteX82" fmla="*/ 677180 w 3195530"/>
              <a:gd name="connsiteY82" fmla="*/ 6796735 h 10612860"/>
              <a:gd name="connsiteX83" fmla="*/ 587421 w 3195530"/>
              <a:gd name="connsiteY83" fmla="*/ 6210025 h 10612860"/>
              <a:gd name="connsiteX84" fmla="*/ 503127 w 3195530"/>
              <a:gd name="connsiteY84" fmla="*/ 5850688 h 10612860"/>
              <a:gd name="connsiteX85" fmla="*/ 304621 w 3195530"/>
              <a:gd name="connsiteY85" fmla="*/ 5601332 h 10612860"/>
              <a:gd name="connsiteX86" fmla="*/ 461987 w 3195530"/>
              <a:gd name="connsiteY86" fmla="*/ 4201579 h 10612860"/>
              <a:gd name="connsiteX87" fmla="*/ 480370 w 3195530"/>
              <a:gd name="connsiteY87" fmla="*/ 4073429 h 10612860"/>
              <a:gd name="connsiteX88" fmla="*/ 480370 w 3195530"/>
              <a:gd name="connsiteY88" fmla="*/ 4037882 h 10612860"/>
              <a:gd name="connsiteX89" fmla="*/ 430481 w 3195530"/>
              <a:gd name="connsiteY89" fmla="*/ 3966665 h 10612860"/>
              <a:gd name="connsiteX90" fmla="*/ 480370 w 3195530"/>
              <a:gd name="connsiteY90" fmla="*/ 3731366 h 10612860"/>
              <a:gd name="connsiteX91" fmla="*/ 357520 w 3195530"/>
              <a:gd name="connsiteY91" fmla="*/ 3489579 h 10612860"/>
              <a:gd name="connsiteX92" fmla="*/ 296032 w 3195530"/>
              <a:gd name="connsiteY92" fmla="*/ 3332537 h 10612860"/>
              <a:gd name="connsiteX93" fmla="*/ 312879 w 3195530"/>
              <a:gd name="connsiteY93" fmla="*/ 3170839 h 10612860"/>
              <a:gd name="connsiteX94" fmla="*/ 258721 w 3195530"/>
              <a:gd name="connsiteY94" fmla="*/ 3134915 h 10612860"/>
              <a:gd name="connsiteX95" fmla="*/ 207412 w 3195530"/>
              <a:gd name="connsiteY95" fmla="*/ 2897913 h 10612860"/>
              <a:gd name="connsiteX96" fmla="*/ 54452 w 3195530"/>
              <a:gd name="connsiteY96" fmla="*/ 2538400 h 10612860"/>
              <a:gd name="connsiteX97" fmla="*/ 9303 w 3195530"/>
              <a:gd name="connsiteY97" fmla="*/ 2186090 h 10612860"/>
              <a:gd name="connsiteX98" fmla="*/ 81583 w 3195530"/>
              <a:gd name="connsiteY98" fmla="*/ 1743638 h 10612860"/>
              <a:gd name="connsiteX99" fmla="*/ 649543 w 3195530"/>
              <a:gd name="connsiteY99" fmla="*/ 1494582 h 10612860"/>
              <a:gd name="connsiteX100" fmla="*/ 945925 w 3195530"/>
              <a:gd name="connsiteY100" fmla="*/ 1232699 h 10612860"/>
              <a:gd name="connsiteX101" fmla="*/ 952102 w 3195530"/>
              <a:gd name="connsiteY101" fmla="*/ 1238129 h 10612860"/>
              <a:gd name="connsiteX102" fmla="*/ 1453685 w 3195530"/>
              <a:gd name="connsiteY102" fmla="*/ 1885887 h 10612860"/>
              <a:gd name="connsiteX103" fmla="*/ 1302916 w 3195530"/>
              <a:gd name="connsiteY103" fmla="*/ 1712325 h 10612860"/>
              <a:gd name="connsiteX104" fmla="*/ 1505401 w 3195530"/>
              <a:gd name="connsiteY104" fmla="*/ 1530023 h 10612860"/>
              <a:gd name="connsiteX105" fmla="*/ 1518343 w 3195530"/>
              <a:gd name="connsiteY105" fmla="*/ 1530185 h 10612860"/>
              <a:gd name="connsiteX106" fmla="*/ 1411743 w 3195530"/>
              <a:gd name="connsiteY106" fmla="*/ 1476618 h 10612860"/>
              <a:gd name="connsiteX107" fmla="*/ 1132853 w 3195530"/>
              <a:gd name="connsiteY107" fmla="*/ 1356460 h 10612860"/>
              <a:gd name="connsiteX108" fmla="*/ 987224 w 3195530"/>
              <a:gd name="connsiteY108" fmla="*/ 1196250 h 10612860"/>
              <a:gd name="connsiteX109" fmla="*/ 888169 w 3195530"/>
              <a:gd name="connsiteY109" fmla="*/ 929232 h 10612860"/>
              <a:gd name="connsiteX110" fmla="*/ 827953 w 3195530"/>
              <a:gd name="connsiteY110" fmla="*/ 971350 h 10612860"/>
              <a:gd name="connsiteX111" fmla="*/ 713322 w 3195530"/>
              <a:gd name="connsiteY111" fmla="*/ 695928 h 10612860"/>
              <a:gd name="connsiteX112" fmla="*/ 783974 w 3195530"/>
              <a:gd name="connsiteY112" fmla="*/ 630038 h 10612860"/>
              <a:gd name="connsiteX113" fmla="*/ 1290800 w 3195530"/>
              <a:gd name="connsiteY113" fmla="*/ 0 h 10612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3195530" h="10612860">
                <a:moveTo>
                  <a:pt x="1763037" y="2903008"/>
                </a:moveTo>
                <a:cubicBezTo>
                  <a:pt x="1885202" y="3033635"/>
                  <a:pt x="1872984" y="3065139"/>
                  <a:pt x="1850995" y="3156579"/>
                </a:cubicBezTo>
                <a:cubicBezTo>
                  <a:pt x="1916962" y="3145053"/>
                  <a:pt x="1941396" y="3013657"/>
                  <a:pt x="1868097" y="2960638"/>
                </a:cubicBezTo>
                <a:lnTo>
                  <a:pt x="1763037" y="2903008"/>
                </a:lnTo>
                <a:close/>
                <a:moveTo>
                  <a:pt x="1290800" y="0"/>
                </a:moveTo>
                <a:cubicBezTo>
                  <a:pt x="1801445" y="7956"/>
                  <a:pt x="1808775" y="336334"/>
                  <a:pt x="1852755" y="556368"/>
                </a:cubicBezTo>
                <a:cubicBezTo>
                  <a:pt x="1963687" y="508007"/>
                  <a:pt x="1888928" y="775456"/>
                  <a:pt x="1880139" y="826219"/>
                </a:cubicBezTo>
                <a:cubicBezTo>
                  <a:pt x="1853721" y="920973"/>
                  <a:pt x="1832190" y="902771"/>
                  <a:pt x="1800885" y="889179"/>
                </a:cubicBezTo>
                <a:cubicBezTo>
                  <a:pt x="1794692" y="1052768"/>
                  <a:pt x="1749407" y="1133370"/>
                  <a:pt x="1665029" y="1234718"/>
                </a:cubicBezTo>
                <a:cubicBezTo>
                  <a:pt x="1652388" y="1274130"/>
                  <a:pt x="1654407" y="1304321"/>
                  <a:pt x="1649096" y="1339123"/>
                </a:cubicBezTo>
                <a:cubicBezTo>
                  <a:pt x="1649324" y="1430088"/>
                  <a:pt x="1591182" y="1487163"/>
                  <a:pt x="1534696" y="1530388"/>
                </a:cubicBezTo>
                <a:cubicBezTo>
                  <a:pt x="1631138" y="1537326"/>
                  <a:pt x="1656218" y="1674523"/>
                  <a:pt x="1721540" y="1740863"/>
                </a:cubicBezTo>
                <a:cubicBezTo>
                  <a:pt x="1723080" y="1745641"/>
                  <a:pt x="1724169" y="1750405"/>
                  <a:pt x="1724957" y="1755132"/>
                </a:cubicBezTo>
                <a:lnTo>
                  <a:pt x="1652304" y="1750313"/>
                </a:lnTo>
                <a:lnTo>
                  <a:pt x="1751358" y="1930550"/>
                </a:lnTo>
                <a:cubicBezTo>
                  <a:pt x="1734495" y="1865727"/>
                  <a:pt x="1738270" y="1816989"/>
                  <a:pt x="1724957" y="1755132"/>
                </a:cubicBezTo>
                <a:lnTo>
                  <a:pt x="1736291" y="1755884"/>
                </a:lnTo>
                <a:lnTo>
                  <a:pt x="1721540" y="1740863"/>
                </a:lnTo>
                <a:cubicBezTo>
                  <a:pt x="1712755" y="1703995"/>
                  <a:pt x="1697127" y="1662129"/>
                  <a:pt x="1667880" y="1609649"/>
                </a:cubicBezTo>
                <a:lnTo>
                  <a:pt x="1658106" y="1372022"/>
                </a:lnTo>
                <a:cubicBezTo>
                  <a:pt x="1691718" y="1475323"/>
                  <a:pt x="1705784" y="1525605"/>
                  <a:pt x="1734509" y="1541309"/>
                </a:cubicBezTo>
                <a:cubicBezTo>
                  <a:pt x="1938405" y="1625368"/>
                  <a:pt x="2120309" y="1644883"/>
                  <a:pt x="2326647" y="1715111"/>
                </a:cubicBezTo>
                <a:cubicBezTo>
                  <a:pt x="2387577" y="1741653"/>
                  <a:pt x="2468052" y="1735922"/>
                  <a:pt x="2509435" y="1794736"/>
                </a:cubicBezTo>
                <a:cubicBezTo>
                  <a:pt x="2578423" y="1861987"/>
                  <a:pt x="2583886" y="2028360"/>
                  <a:pt x="2606453" y="2095611"/>
                </a:cubicBezTo>
                <a:cubicBezTo>
                  <a:pt x="2645682" y="2153081"/>
                  <a:pt x="2650703" y="2150616"/>
                  <a:pt x="2672829" y="2178119"/>
                </a:cubicBezTo>
                <a:cubicBezTo>
                  <a:pt x="2671964" y="2219628"/>
                  <a:pt x="2671098" y="2261137"/>
                  <a:pt x="2670233" y="2302646"/>
                </a:cubicBezTo>
                <a:cubicBezTo>
                  <a:pt x="2698229" y="2345244"/>
                  <a:pt x="2677359" y="2320992"/>
                  <a:pt x="2712685" y="2352064"/>
                </a:cubicBezTo>
                <a:lnTo>
                  <a:pt x="2702149" y="2404747"/>
                </a:lnTo>
                <a:cubicBezTo>
                  <a:pt x="2725733" y="2417650"/>
                  <a:pt x="2734657" y="2405196"/>
                  <a:pt x="2763128" y="2436539"/>
                </a:cubicBezTo>
                <a:cubicBezTo>
                  <a:pt x="2783404" y="2468460"/>
                  <a:pt x="2759701" y="2504990"/>
                  <a:pt x="2757987" y="2539216"/>
                </a:cubicBezTo>
                <a:cubicBezTo>
                  <a:pt x="2830675" y="2570897"/>
                  <a:pt x="2952228" y="2786992"/>
                  <a:pt x="3024915" y="2938542"/>
                </a:cubicBezTo>
                <a:lnTo>
                  <a:pt x="3138120" y="3005297"/>
                </a:lnTo>
                <a:cubicBezTo>
                  <a:pt x="3176534" y="3119388"/>
                  <a:pt x="3200288" y="3168933"/>
                  <a:pt x="3194723" y="3333739"/>
                </a:cubicBezTo>
                <a:cubicBezTo>
                  <a:pt x="3121510" y="3499632"/>
                  <a:pt x="3109378" y="3603286"/>
                  <a:pt x="2857806" y="3656225"/>
                </a:cubicBezTo>
                <a:lnTo>
                  <a:pt x="2542420" y="3660305"/>
                </a:lnTo>
                <a:cubicBezTo>
                  <a:pt x="2487616" y="3649756"/>
                  <a:pt x="2506110" y="3650733"/>
                  <a:pt x="2461079" y="3610217"/>
                </a:cubicBezTo>
                <a:lnTo>
                  <a:pt x="2445357" y="3730903"/>
                </a:lnTo>
                <a:lnTo>
                  <a:pt x="2469021" y="4013875"/>
                </a:lnTo>
                <a:cubicBezTo>
                  <a:pt x="2533134" y="4303569"/>
                  <a:pt x="2824378" y="5106399"/>
                  <a:pt x="2974950" y="5593332"/>
                </a:cubicBezTo>
                <a:cubicBezTo>
                  <a:pt x="3011367" y="5707926"/>
                  <a:pt x="2843607" y="5642497"/>
                  <a:pt x="2708419" y="5730659"/>
                </a:cubicBezTo>
                <a:cubicBezTo>
                  <a:pt x="2757344" y="5999535"/>
                  <a:pt x="2737509" y="6102898"/>
                  <a:pt x="2736752" y="6385004"/>
                </a:cubicBezTo>
                <a:cubicBezTo>
                  <a:pt x="2736620" y="6633185"/>
                  <a:pt x="2747845" y="6839701"/>
                  <a:pt x="2718427" y="7009774"/>
                </a:cubicBezTo>
                <a:cubicBezTo>
                  <a:pt x="2666595" y="7086786"/>
                  <a:pt x="2735962" y="7280136"/>
                  <a:pt x="2690545" y="7429203"/>
                </a:cubicBezTo>
                <a:cubicBezTo>
                  <a:pt x="2634529" y="7582454"/>
                  <a:pt x="2615963" y="7594947"/>
                  <a:pt x="2595054" y="7760350"/>
                </a:cubicBezTo>
                <a:cubicBezTo>
                  <a:pt x="2588928" y="7805572"/>
                  <a:pt x="2483805" y="7828293"/>
                  <a:pt x="2500175" y="7873515"/>
                </a:cubicBezTo>
                <a:cubicBezTo>
                  <a:pt x="2579762" y="8026219"/>
                  <a:pt x="2466379" y="8049122"/>
                  <a:pt x="2483431" y="8113645"/>
                </a:cubicBezTo>
                <a:cubicBezTo>
                  <a:pt x="2517403" y="8288153"/>
                  <a:pt x="2436363" y="8606939"/>
                  <a:pt x="2412136" y="8776730"/>
                </a:cubicBezTo>
                <a:cubicBezTo>
                  <a:pt x="2369240" y="8959967"/>
                  <a:pt x="2353609" y="9066251"/>
                  <a:pt x="2380366" y="9173347"/>
                </a:cubicBezTo>
                <a:cubicBezTo>
                  <a:pt x="2432405" y="9284240"/>
                  <a:pt x="2442141" y="9369753"/>
                  <a:pt x="2396889" y="9467957"/>
                </a:cubicBezTo>
                <a:cubicBezTo>
                  <a:pt x="2363285" y="9537774"/>
                  <a:pt x="2376298" y="9577438"/>
                  <a:pt x="2454833" y="9613145"/>
                </a:cubicBezTo>
                <a:cubicBezTo>
                  <a:pt x="2491303" y="9642018"/>
                  <a:pt x="2530300" y="9658824"/>
                  <a:pt x="2424209" y="9804339"/>
                </a:cubicBezTo>
                <a:cubicBezTo>
                  <a:pt x="2356358" y="9899657"/>
                  <a:pt x="2771113" y="10115384"/>
                  <a:pt x="3134866" y="10341562"/>
                </a:cubicBezTo>
                <a:cubicBezTo>
                  <a:pt x="3198279" y="10390076"/>
                  <a:pt x="3220414" y="10515372"/>
                  <a:pt x="3160024" y="10564964"/>
                </a:cubicBezTo>
                <a:cubicBezTo>
                  <a:pt x="3063292" y="10600964"/>
                  <a:pt x="2776202" y="10577739"/>
                  <a:pt x="2531417" y="10550290"/>
                </a:cubicBezTo>
                <a:cubicBezTo>
                  <a:pt x="2270722" y="10510324"/>
                  <a:pt x="2132699" y="10411138"/>
                  <a:pt x="1876236" y="10303490"/>
                </a:cubicBezTo>
                <a:cubicBezTo>
                  <a:pt x="1796716" y="10260760"/>
                  <a:pt x="1856789" y="10099505"/>
                  <a:pt x="1861870" y="10020777"/>
                </a:cubicBezTo>
                <a:cubicBezTo>
                  <a:pt x="1875485" y="9978580"/>
                  <a:pt x="1808100" y="9931880"/>
                  <a:pt x="1835213" y="9894183"/>
                </a:cubicBezTo>
                <a:cubicBezTo>
                  <a:pt x="1921808" y="9780870"/>
                  <a:pt x="1753517" y="9679787"/>
                  <a:pt x="1882681" y="9589781"/>
                </a:cubicBezTo>
                <a:cubicBezTo>
                  <a:pt x="1923556" y="9549469"/>
                  <a:pt x="1807828" y="9495425"/>
                  <a:pt x="1802386" y="9334796"/>
                </a:cubicBezTo>
                <a:cubicBezTo>
                  <a:pt x="1822325" y="9064188"/>
                  <a:pt x="1759591" y="8373565"/>
                  <a:pt x="1800887" y="8152789"/>
                </a:cubicBezTo>
                <a:cubicBezTo>
                  <a:pt x="1845905" y="7937201"/>
                  <a:pt x="1869773" y="7666622"/>
                  <a:pt x="1935942" y="7506024"/>
                </a:cubicBezTo>
                <a:cubicBezTo>
                  <a:pt x="1956496" y="7425915"/>
                  <a:pt x="1882555" y="7399809"/>
                  <a:pt x="1876110" y="7319701"/>
                </a:cubicBezTo>
                <a:cubicBezTo>
                  <a:pt x="1873064" y="7251333"/>
                  <a:pt x="1978010" y="7223460"/>
                  <a:pt x="1916465" y="7164091"/>
                </a:cubicBezTo>
                <a:cubicBezTo>
                  <a:pt x="1851017" y="7064316"/>
                  <a:pt x="1962768" y="6911047"/>
                  <a:pt x="1910193" y="6839348"/>
                </a:cubicBezTo>
                <a:cubicBezTo>
                  <a:pt x="1788088" y="6651715"/>
                  <a:pt x="1879283" y="6224771"/>
                  <a:pt x="1707813" y="6238651"/>
                </a:cubicBezTo>
                <a:cubicBezTo>
                  <a:pt x="1596229" y="6246332"/>
                  <a:pt x="1573799" y="6862550"/>
                  <a:pt x="1377613" y="7441295"/>
                </a:cubicBezTo>
                <a:cubicBezTo>
                  <a:pt x="1339968" y="7523826"/>
                  <a:pt x="1391155" y="7574319"/>
                  <a:pt x="1374660" y="7650818"/>
                </a:cubicBezTo>
                <a:cubicBezTo>
                  <a:pt x="1338208" y="7728919"/>
                  <a:pt x="1281496" y="7732414"/>
                  <a:pt x="1267540" y="7793055"/>
                </a:cubicBezTo>
                <a:cubicBezTo>
                  <a:pt x="1244423" y="7826500"/>
                  <a:pt x="1255144" y="7847253"/>
                  <a:pt x="1278558" y="7897618"/>
                </a:cubicBezTo>
                <a:cubicBezTo>
                  <a:pt x="1292967" y="7951528"/>
                  <a:pt x="1192496" y="7984277"/>
                  <a:pt x="1205942" y="8057305"/>
                </a:cubicBezTo>
                <a:cubicBezTo>
                  <a:pt x="1236310" y="8316457"/>
                  <a:pt x="1126150" y="8888629"/>
                  <a:pt x="1033520" y="9173347"/>
                </a:cubicBezTo>
                <a:cubicBezTo>
                  <a:pt x="1002075" y="9250656"/>
                  <a:pt x="1090137" y="9496528"/>
                  <a:pt x="1054274" y="9656724"/>
                </a:cubicBezTo>
                <a:cubicBezTo>
                  <a:pt x="981217" y="9804572"/>
                  <a:pt x="969453" y="9963578"/>
                  <a:pt x="990267" y="10063276"/>
                </a:cubicBezTo>
                <a:cubicBezTo>
                  <a:pt x="1143347" y="10247861"/>
                  <a:pt x="1168717" y="10274048"/>
                  <a:pt x="1368683" y="10442252"/>
                </a:cubicBezTo>
                <a:cubicBezTo>
                  <a:pt x="1524599" y="10561929"/>
                  <a:pt x="1338067" y="10646149"/>
                  <a:pt x="918876" y="10600044"/>
                </a:cubicBezTo>
                <a:cubicBezTo>
                  <a:pt x="716747" y="10529872"/>
                  <a:pt x="523630" y="10469407"/>
                  <a:pt x="474779" y="10287718"/>
                </a:cubicBezTo>
                <a:cubicBezTo>
                  <a:pt x="460994" y="10214163"/>
                  <a:pt x="590583" y="10089490"/>
                  <a:pt x="566182" y="10019896"/>
                </a:cubicBezTo>
                <a:cubicBezTo>
                  <a:pt x="514350" y="9901569"/>
                  <a:pt x="513736" y="9833548"/>
                  <a:pt x="460825" y="9692724"/>
                </a:cubicBezTo>
                <a:cubicBezTo>
                  <a:pt x="428186" y="9545332"/>
                  <a:pt x="547918" y="9172668"/>
                  <a:pt x="511587" y="9032388"/>
                </a:cubicBezTo>
                <a:cubicBezTo>
                  <a:pt x="417570" y="8647125"/>
                  <a:pt x="441994" y="7931915"/>
                  <a:pt x="622935" y="7525502"/>
                </a:cubicBezTo>
                <a:cubicBezTo>
                  <a:pt x="660944" y="7463322"/>
                  <a:pt x="586275" y="7374687"/>
                  <a:pt x="669466" y="7311969"/>
                </a:cubicBezTo>
                <a:cubicBezTo>
                  <a:pt x="731364" y="7273515"/>
                  <a:pt x="604138" y="7146071"/>
                  <a:pt x="689870" y="7037851"/>
                </a:cubicBezTo>
                <a:cubicBezTo>
                  <a:pt x="719938" y="7010042"/>
                  <a:pt x="607537" y="6942878"/>
                  <a:pt x="677180" y="6796735"/>
                </a:cubicBezTo>
                <a:cubicBezTo>
                  <a:pt x="694258" y="6708282"/>
                  <a:pt x="529714" y="6543249"/>
                  <a:pt x="587421" y="6210025"/>
                </a:cubicBezTo>
                <a:cubicBezTo>
                  <a:pt x="599552" y="6134828"/>
                  <a:pt x="413486" y="6131917"/>
                  <a:pt x="503127" y="5850688"/>
                </a:cubicBezTo>
                <a:cubicBezTo>
                  <a:pt x="536354" y="5706433"/>
                  <a:pt x="319271" y="5761965"/>
                  <a:pt x="304621" y="5601332"/>
                </a:cubicBezTo>
                <a:cubicBezTo>
                  <a:pt x="320313" y="5340683"/>
                  <a:pt x="403834" y="4624329"/>
                  <a:pt x="461987" y="4201579"/>
                </a:cubicBezTo>
                <a:lnTo>
                  <a:pt x="480370" y="4073429"/>
                </a:lnTo>
                <a:lnTo>
                  <a:pt x="480370" y="4037882"/>
                </a:lnTo>
                <a:lnTo>
                  <a:pt x="430481" y="3966665"/>
                </a:lnTo>
                <a:lnTo>
                  <a:pt x="480370" y="3731366"/>
                </a:lnTo>
                <a:lnTo>
                  <a:pt x="357520" y="3489579"/>
                </a:lnTo>
                <a:cubicBezTo>
                  <a:pt x="337024" y="3429548"/>
                  <a:pt x="331188" y="3411010"/>
                  <a:pt x="296032" y="3332537"/>
                </a:cubicBezTo>
                <a:cubicBezTo>
                  <a:pt x="300019" y="3258660"/>
                  <a:pt x="289345" y="3260853"/>
                  <a:pt x="312879" y="3170839"/>
                </a:cubicBezTo>
                <a:lnTo>
                  <a:pt x="258721" y="3134915"/>
                </a:lnTo>
                <a:cubicBezTo>
                  <a:pt x="244061" y="3061294"/>
                  <a:pt x="263608" y="3033775"/>
                  <a:pt x="207412" y="2897913"/>
                </a:cubicBezTo>
                <a:cubicBezTo>
                  <a:pt x="161312" y="2801896"/>
                  <a:pt x="102996" y="2715099"/>
                  <a:pt x="54452" y="2538400"/>
                </a:cubicBezTo>
                <a:cubicBezTo>
                  <a:pt x="18227" y="2400985"/>
                  <a:pt x="52858" y="2339642"/>
                  <a:pt x="9303" y="2186090"/>
                </a:cubicBezTo>
                <a:cubicBezTo>
                  <a:pt x="8963" y="1985587"/>
                  <a:pt x="-37798" y="1978719"/>
                  <a:pt x="81583" y="1743638"/>
                </a:cubicBezTo>
                <a:cubicBezTo>
                  <a:pt x="192719" y="1639872"/>
                  <a:pt x="438234" y="1552243"/>
                  <a:pt x="649543" y="1494582"/>
                </a:cubicBezTo>
                <a:cubicBezTo>
                  <a:pt x="811283" y="1452620"/>
                  <a:pt x="910748" y="1222236"/>
                  <a:pt x="945925" y="1232699"/>
                </a:cubicBezTo>
                <a:cubicBezTo>
                  <a:pt x="948270" y="1233396"/>
                  <a:pt x="950329" y="1235164"/>
                  <a:pt x="952102" y="1238129"/>
                </a:cubicBezTo>
                <a:cubicBezTo>
                  <a:pt x="927905" y="1306516"/>
                  <a:pt x="1245770" y="1656136"/>
                  <a:pt x="1453685" y="1885887"/>
                </a:cubicBezTo>
                <a:cubicBezTo>
                  <a:pt x="1429491" y="1820348"/>
                  <a:pt x="1429728" y="1805525"/>
                  <a:pt x="1302916" y="1712325"/>
                </a:cubicBezTo>
                <a:lnTo>
                  <a:pt x="1505401" y="1530023"/>
                </a:lnTo>
                <a:lnTo>
                  <a:pt x="1518343" y="1530185"/>
                </a:lnTo>
                <a:cubicBezTo>
                  <a:pt x="1483021" y="1505424"/>
                  <a:pt x="1447382" y="1494945"/>
                  <a:pt x="1411743" y="1476618"/>
                </a:cubicBezTo>
                <a:cubicBezTo>
                  <a:pt x="1330996" y="1480364"/>
                  <a:pt x="1291785" y="1520994"/>
                  <a:pt x="1132853" y="1356460"/>
                </a:cubicBezTo>
                <a:cubicBezTo>
                  <a:pt x="1078609" y="1303057"/>
                  <a:pt x="1031695" y="1265790"/>
                  <a:pt x="987224" y="1196250"/>
                </a:cubicBezTo>
                <a:cubicBezTo>
                  <a:pt x="929773" y="1116465"/>
                  <a:pt x="921187" y="1018238"/>
                  <a:pt x="888169" y="929232"/>
                </a:cubicBezTo>
                <a:cubicBezTo>
                  <a:pt x="868097" y="943271"/>
                  <a:pt x="852911" y="966532"/>
                  <a:pt x="827953" y="971350"/>
                </a:cubicBezTo>
                <a:cubicBezTo>
                  <a:pt x="788114" y="976360"/>
                  <a:pt x="721398" y="813092"/>
                  <a:pt x="713322" y="695928"/>
                </a:cubicBezTo>
                <a:cubicBezTo>
                  <a:pt x="710811" y="610956"/>
                  <a:pt x="744950" y="629718"/>
                  <a:pt x="783974" y="630038"/>
                </a:cubicBezTo>
                <a:cubicBezTo>
                  <a:pt x="714289" y="279409"/>
                  <a:pt x="896262" y="16377"/>
                  <a:pt x="1290800" y="0"/>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1"/>
          </a:p>
        </p:txBody>
      </p:sp>
      <p:sp>
        <p:nvSpPr>
          <p:cNvPr id="106" name="Graphic 11">
            <a:extLst>
              <a:ext uri="{FF2B5EF4-FFF2-40B4-BE49-F238E27FC236}">
                <a16:creationId xmlns:a16="http://schemas.microsoft.com/office/drawing/2014/main" id="{7D71E8A2-B40F-4009-B9EC-126096A0CB18}"/>
              </a:ext>
            </a:extLst>
          </p:cNvPr>
          <p:cNvSpPr/>
          <p:nvPr/>
        </p:nvSpPr>
        <p:spPr>
          <a:xfrm>
            <a:off x="1597793" y="4240103"/>
            <a:ext cx="901169" cy="2016512"/>
          </a:xfrm>
          <a:custGeom>
            <a:avLst/>
            <a:gdLst>
              <a:gd name="connsiteX0" fmla="*/ 1732970 w 1743075"/>
              <a:gd name="connsiteY0" fmla="*/ 1329937 h 4495800"/>
              <a:gd name="connsiteX1" fmla="*/ 1726302 w 1743075"/>
              <a:gd name="connsiteY1" fmla="*/ 1291837 h 4495800"/>
              <a:gd name="connsiteX2" fmla="*/ 1698680 w 1743075"/>
              <a:gd name="connsiteY2" fmla="*/ 1230877 h 4495800"/>
              <a:gd name="connsiteX3" fmla="*/ 1666295 w 1743075"/>
              <a:gd name="connsiteY3" fmla="*/ 1177537 h 4495800"/>
              <a:gd name="connsiteX4" fmla="*/ 1643435 w 1743075"/>
              <a:gd name="connsiteY4" fmla="*/ 1128959 h 4495800"/>
              <a:gd name="connsiteX5" fmla="*/ 1636767 w 1743075"/>
              <a:gd name="connsiteY5" fmla="*/ 1117529 h 4495800"/>
              <a:gd name="connsiteX6" fmla="*/ 1595810 w 1743075"/>
              <a:gd name="connsiteY6" fmla="*/ 1023232 h 4495800"/>
              <a:gd name="connsiteX7" fmla="*/ 1586285 w 1743075"/>
              <a:gd name="connsiteY7" fmla="*/ 1007039 h 4495800"/>
              <a:gd name="connsiteX8" fmla="*/ 1573902 w 1743075"/>
              <a:gd name="connsiteY8" fmla="*/ 972749 h 4495800"/>
              <a:gd name="connsiteX9" fmla="*/ 1560567 w 1743075"/>
              <a:gd name="connsiteY9" fmla="*/ 923219 h 4495800"/>
              <a:gd name="connsiteX10" fmla="*/ 1550090 w 1743075"/>
              <a:gd name="connsiteY10" fmla="*/ 880357 h 4495800"/>
              <a:gd name="connsiteX11" fmla="*/ 1547232 w 1743075"/>
              <a:gd name="connsiteY11" fmla="*/ 863212 h 4495800"/>
              <a:gd name="connsiteX12" fmla="*/ 1508180 w 1743075"/>
              <a:gd name="connsiteY12" fmla="*/ 747959 h 4495800"/>
              <a:gd name="connsiteX13" fmla="*/ 1468175 w 1743075"/>
              <a:gd name="connsiteY13" fmla="*/ 705097 h 4495800"/>
              <a:gd name="connsiteX14" fmla="*/ 1428170 w 1743075"/>
              <a:gd name="connsiteY14" fmla="*/ 685094 h 4495800"/>
              <a:gd name="connsiteX15" fmla="*/ 1380545 w 1743075"/>
              <a:gd name="connsiteY15" fmla="*/ 669854 h 4495800"/>
              <a:gd name="connsiteX16" fmla="*/ 1303392 w 1743075"/>
              <a:gd name="connsiteY16" fmla="*/ 650804 h 4495800"/>
              <a:gd name="connsiteX17" fmla="*/ 1301487 w 1743075"/>
              <a:gd name="connsiteY17" fmla="*/ 649852 h 4495800"/>
              <a:gd name="connsiteX18" fmla="*/ 1223382 w 1743075"/>
              <a:gd name="connsiteY18" fmla="*/ 629849 h 4495800"/>
              <a:gd name="connsiteX19" fmla="*/ 1160517 w 1743075"/>
              <a:gd name="connsiteY19" fmla="*/ 610799 h 4495800"/>
              <a:gd name="connsiteX20" fmla="*/ 1101462 w 1743075"/>
              <a:gd name="connsiteY20" fmla="*/ 511739 h 4495800"/>
              <a:gd name="connsiteX21" fmla="*/ 1106225 w 1743075"/>
              <a:gd name="connsiteY21" fmla="*/ 422204 h 4495800"/>
              <a:gd name="connsiteX22" fmla="*/ 1119560 w 1743075"/>
              <a:gd name="connsiteY22" fmla="*/ 398392 h 4495800"/>
              <a:gd name="connsiteX23" fmla="*/ 1150040 w 1743075"/>
              <a:gd name="connsiteY23" fmla="*/ 352672 h 4495800"/>
              <a:gd name="connsiteX24" fmla="*/ 1155755 w 1743075"/>
              <a:gd name="connsiteY24" fmla="*/ 326002 h 4495800"/>
              <a:gd name="connsiteX25" fmla="*/ 1153850 w 1743075"/>
              <a:gd name="connsiteY25" fmla="*/ 263137 h 4495800"/>
              <a:gd name="connsiteX26" fmla="*/ 1135752 w 1743075"/>
              <a:gd name="connsiteY26" fmla="*/ 252659 h 4495800"/>
              <a:gd name="connsiteX27" fmla="*/ 1124322 w 1743075"/>
              <a:gd name="connsiteY27" fmla="*/ 241229 h 4495800"/>
              <a:gd name="connsiteX28" fmla="*/ 1125275 w 1743075"/>
              <a:gd name="connsiteY28" fmla="*/ 203129 h 4495800"/>
              <a:gd name="connsiteX29" fmla="*/ 1124322 w 1743075"/>
              <a:gd name="connsiteY29" fmla="*/ 182174 h 4495800"/>
              <a:gd name="connsiteX30" fmla="*/ 1074792 w 1743075"/>
              <a:gd name="connsiteY30" fmla="*/ 56444 h 4495800"/>
              <a:gd name="connsiteX31" fmla="*/ 1048122 w 1743075"/>
              <a:gd name="connsiteY31" fmla="*/ 37394 h 4495800"/>
              <a:gd name="connsiteX32" fmla="*/ 1005260 w 1743075"/>
              <a:gd name="connsiteY32" fmla="*/ 20249 h 4495800"/>
              <a:gd name="connsiteX33" fmla="*/ 873815 w 1743075"/>
              <a:gd name="connsiteY33" fmla="*/ 24059 h 4495800"/>
              <a:gd name="connsiteX34" fmla="*/ 782375 w 1743075"/>
              <a:gd name="connsiteY34" fmla="*/ 104069 h 4495800"/>
              <a:gd name="connsiteX35" fmla="*/ 775707 w 1743075"/>
              <a:gd name="connsiteY35" fmla="*/ 117404 h 4495800"/>
              <a:gd name="connsiteX36" fmla="*/ 769040 w 1743075"/>
              <a:gd name="connsiteY36" fmla="*/ 159314 h 4495800"/>
              <a:gd name="connsiteX37" fmla="*/ 759515 w 1743075"/>
              <a:gd name="connsiteY37" fmla="*/ 293617 h 4495800"/>
              <a:gd name="connsiteX38" fmla="*/ 759515 w 1743075"/>
              <a:gd name="connsiteY38" fmla="*/ 297427 h 4495800"/>
              <a:gd name="connsiteX39" fmla="*/ 762372 w 1743075"/>
              <a:gd name="connsiteY39" fmla="*/ 370769 h 4495800"/>
              <a:gd name="connsiteX40" fmla="*/ 786185 w 1743075"/>
              <a:gd name="connsiteY40" fmla="*/ 424109 h 4495800"/>
              <a:gd name="connsiteX41" fmla="*/ 799520 w 1743075"/>
              <a:gd name="connsiteY41" fmla="*/ 446969 h 4495800"/>
              <a:gd name="connsiteX42" fmla="*/ 811902 w 1743075"/>
              <a:gd name="connsiteY42" fmla="*/ 517454 h 4495800"/>
              <a:gd name="connsiteX43" fmla="*/ 806187 w 1743075"/>
              <a:gd name="connsiteY43" fmla="*/ 540314 h 4495800"/>
              <a:gd name="connsiteX44" fmla="*/ 729035 w 1743075"/>
              <a:gd name="connsiteY44" fmla="*/ 576509 h 4495800"/>
              <a:gd name="connsiteX45" fmla="*/ 717605 w 1743075"/>
              <a:gd name="connsiteY45" fmla="*/ 579367 h 4495800"/>
              <a:gd name="connsiteX46" fmla="*/ 546155 w 1743075"/>
              <a:gd name="connsiteY46" fmla="*/ 617467 h 4495800"/>
              <a:gd name="connsiteX47" fmla="*/ 469955 w 1743075"/>
              <a:gd name="connsiteY47" fmla="*/ 627944 h 4495800"/>
              <a:gd name="connsiteX48" fmla="*/ 396612 w 1743075"/>
              <a:gd name="connsiteY48" fmla="*/ 646994 h 4495800"/>
              <a:gd name="connsiteX49" fmla="*/ 348035 w 1743075"/>
              <a:gd name="connsiteY49" fmla="*/ 688904 h 4495800"/>
              <a:gd name="connsiteX50" fmla="*/ 311840 w 1743075"/>
              <a:gd name="connsiteY50" fmla="*/ 807014 h 4495800"/>
              <a:gd name="connsiteX51" fmla="*/ 287075 w 1743075"/>
              <a:gd name="connsiteY51" fmla="*/ 848924 h 4495800"/>
              <a:gd name="connsiteX52" fmla="*/ 246117 w 1743075"/>
              <a:gd name="connsiteY52" fmla="*/ 896549 h 4495800"/>
              <a:gd name="connsiteX53" fmla="*/ 233735 w 1743075"/>
              <a:gd name="connsiteY53" fmla="*/ 922267 h 4495800"/>
              <a:gd name="connsiteX54" fmla="*/ 164202 w 1743075"/>
              <a:gd name="connsiteY54" fmla="*/ 1008944 h 4495800"/>
              <a:gd name="connsiteX55" fmla="*/ 152772 w 1743075"/>
              <a:gd name="connsiteY55" fmla="*/ 1024184 h 4495800"/>
              <a:gd name="connsiteX56" fmla="*/ 81335 w 1743075"/>
              <a:gd name="connsiteY56" fmla="*/ 1130864 h 4495800"/>
              <a:gd name="connsiteX57" fmla="*/ 10850 w 1743075"/>
              <a:gd name="connsiteY57" fmla="*/ 1280407 h 4495800"/>
              <a:gd name="connsiteX58" fmla="*/ 27042 w 1743075"/>
              <a:gd name="connsiteY58" fmla="*/ 1395659 h 4495800"/>
              <a:gd name="connsiteX59" fmla="*/ 61332 w 1743075"/>
              <a:gd name="connsiteY59" fmla="*/ 1453762 h 4495800"/>
              <a:gd name="connsiteX60" fmla="*/ 74667 w 1743075"/>
              <a:gd name="connsiteY60" fmla="*/ 1474717 h 4495800"/>
              <a:gd name="connsiteX61" fmla="*/ 97527 w 1743075"/>
              <a:gd name="connsiteY61" fmla="*/ 1509007 h 4495800"/>
              <a:gd name="connsiteX62" fmla="*/ 108005 w 1743075"/>
              <a:gd name="connsiteY62" fmla="*/ 1522342 h 4495800"/>
              <a:gd name="connsiteX63" fmla="*/ 162297 w 1743075"/>
              <a:gd name="connsiteY63" fmla="*/ 1602352 h 4495800"/>
              <a:gd name="connsiteX64" fmla="*/ 201350 w 1743075"/>
              <a:gd name="connsiteY64" fmla="*/ 1654739 h 4495800"/>
              <a:gd name="connsiteX65" fmla="*/ 288980 w 1743075"/>
              <a:gd name="connsiteY65" fmla="*/ 1768087 h 4495800"/>
              <a:gd name="connsiteX66" fmla="*/ 300410 w 1743075"/>
              <a:gd name="connsiteY66" fmla="*/ 1810949 h 4495800"/>
              <a:gd name="connsiteX67" fmla="*/ 288027 w 1743075"/>
              <a:gd name="connsiteY67" fmla="*/ 1909057 h 4495800"/>
              <a:gd name="connsiteX68" fmla="*/ 279455 w 1743075"/>
              <a:gd name="connsiteY68" fmla="*/ 2064314 h 4495800"/>
              <a:gd name="connsiteX69" fmla="*/ 277550 w 1743075"/>
              <a:gd name="connsiteY69" fmla="*/ 2079554 h 4495800"/>
              <a:gd name="connsiteX70" fmla="*/ 266120 w 1743075"/>
              <a:gd name="connsiteY70" fmla="*/ 2192902 h 4495800"/>
              <a:gd name="connsiteX71" fmla="*/ 265167 w 1743075"/>
              <a:gd name="connsiteY71" fmla="*/ 2338634 h 4495800"/>
              <a:gd name="connsiteX72" fmla="*/ 251832 w 1743075"/>
              <a:gd name="connsiteY72" fmla="*/ 2463412 h 4495800"/>
              <a:gd name="connsiteX73" fmla="*/ 268025 w 1743075"/>
              <a:gd name="connsiteY73" fmla="*/ 2496749 h 4495800"/>
              <a:gd name="connsiteX74" fmla="*/ 358512 w 1743075"/>
              <a:gd name="connsiteY74" fmla="*/ 2521514 h 4495800"/>
              <a:gd name="connsiteX75" fmla="*/ 377562 w 1743075"/>
              <a:gd name="connsiteY75" fmla="*/ 2525324 h 4495800"/>
              <a:gd name="connsiteX76" fmla="*/ 467097 w 1743075"/>
              <a:gd name="connsiteY76" fmla="*/ 2499607 h 4495800"/>
              <a:gd name="connsiteX77" fmla="*/ 496625 w 1743075"/>
              <a:gd name="connsiteY77" fmla="*/ 2472937 h 4495800"/>
              <a:gd name="connsiteX78" fmla="*/ 498530 w 1743075"/>
              <a:gd name="connsiteY78" fmla="*/ 2500559 h 4495800"/>
              <a:gd name="connsiteX79" fmla="*/ 497577 w 1743075"/>
              <a:gd name="connsiteY79" fmla="*/ 2653912 h 4495800"/>
              <a:gd name="connsiteX80" fmla="*/ 491862 w 1743075"/>
              <a:gd name="connsiteY80" fmla="*/ 2752972 h 4495800"/>
              <a:gd name="connsiteX81" fmla="*/ 489957 w 1743075"/>
              <a:gd name="connsiteY81" fmla="*/ 2915849 h 4495800"/>
              <a:gd name="connsiteX82" fmla="*/ 483290 w 1743075"/>
              <a:gd name="connsiteY82" fmla="*/ 3303517 h 4495800"/>
              <a:gd name="connsiteX83" fmla="*/ 483290 w 1743075"/>
              <a:gd name="connsiteY83" fmla="*/ 3423532 h 4495800"/>
              <a:gd name="connsiteX84" fmla="*/ 489005 w 1743075"/>
              <a:gd name="connsiteY84" fmla="*/ 3666419 h 4495800"/>
              <a:gd name="connsiteX85" fmla="*/ 497577 w 1743075"/>
              <a:gd name="connsiteY85" fmla="*/ 3953122 h 4495800"/>
              <a:gd name="connsiteX86" fmla="*/ 498530 w 1743075"/>
              <a:gd name="connsiteY86" fmla="*/ 3964552 h 4495800"/>
              <a:gd name="connsiteX87" fmla="*/ 505197 w 1743075"/>
              <a:gd name="connsiteY87" fmla="*/ 4019797 h 4495800"/>
              <a:gd name="connsiteX88" fmla="*/ 507102 w 1743075"/>
              <a:gd name="connsiteY88" fmla="*/ 4083614 h 4495800"/>
              <a:gd name="connsiteX89" fmla="*/ 513770 w 1743075"/>
              <a:gd name="connsiteY89" fmla="*/ 4111237 h 4495800"/>
              <a:gd name="connsiteX90" fmla="*/ 539487 w 1743075"/>
              <a:gd name="connsiteY90" fmla="*/ 4176959 h 4495800"/>
              <a:gd name="connsiteX91" fmla="*/ 562347 w 1743075"/>
              <a:gd name="connsiteY91" fmla="*/ 4278877 h 4495800"/>
              <a:gd name="connsiteX92" fmla="*/ 561395 w 1743075"/>
              <a:gd name="connsiteY92" fmla="*/ 4299832 h 4495800"/>
              <a:gd name="connsiteX93" fmla="*/ 551870 w 1743075"/>
              <a:gd name="connsiteY93" fmla="*/ 4354124 h 4495800"/>
              <a:gd name="connsiteX94" fmla="*/ 583302 w 1743075"/>
              <a:gd name="connsiteY94" fmla="*/ 4404607 h 4495800"/>
              <a:gd name="connsiteX95" fmla="*/ 600447 w 1743075"/>
              <a:gd name="connsiteY95" fmla="*/ 4423657 h 4495800"/>
              <a:gd name="connsiteX96" fmla="*/ 628070 w 1743075"/>
              <a:gd name="connsiteY96" fmla="*/ 4459852 h 4495800"/>
              <a:gd name="connsiteX97" fmla="*/ 690935 w 1743075"/>
              <a:gd name="connsiteY97" fmla="*/ 4483664 h 4495800"/>
              <a:gd name="connsiteX98" fmla="*/ 762372 w 1743075"/>
              <a:gd name="connsiteY98" fmla="*/ 4492237 h 4495800"/>
              <a:gd name="connsiteX99" fmla="*/ 898580 w 1743075"/>
              <a:gd name="connsiteY99" fmla="*/ 4493189 h 4495800"/>
              <a:gd name="connsiteX100" fmla="*/ 913820 w 1743075"/>
              <a:gd name="connsiteY100" fmla="*/ 4464614 h 4495800"/>
              <a:gd name="connsiteX101" fmla="*/ 901437 w 1743075"/>
              <a:gd name="connsiteY101" fmla="*/ 4434134 h 4495800"/>
              <a:gd name="connsiteX102" fmla="*/ 869052 w 1743075"/>
              <a:gd name="connsiteY102" fmla="*/ 4351267 h 4495800"/>
              <a:gd name="connsiteX103" fmla="*/ 859527 w 1743075"/>
              <a:gd name="connsiteY103" fmla="*/ 4338884 h 4495800"/>
              <a:gd name="connsiteX104" fmla="*/ 811902 w 1743075"/>
              <a:gd name="connsiteY104" fmla="*/ 4263637 h 4495800"/>
              <a:gd name="connsiteX105" fmla="*/ 812855 w 1743075"/>
              <a:gd name="connsiteY105" fmla="*/ 4206487 h 4495800"/>
              <a:gd name="connsiteX106" fmla="*/ 823332 w 1743075"/>
              <a:gd name="connsiteY106" fmla="*/ 4165529 h 4495800"/>
              <a:gd name="connsiteX107" fmla="*/ 841430 w 1743075"/>
              <a:gd name="connsiteY107" fmla="*/ 4050277 h 4495800"/>
              <a:gd name="connsiteX108" fmla="*/ 849050 w 1743075"/>
              <a:gd name="connsiteY108" fmla="*/ 3982649 h 4495800"/>
              <a:gd name="connsiteX109" fmla="*/ 837620 w 1743075"/>
              <a:gd name="connsiteY109" fmla="*/ 3734999 h 4495800"/>
              <a:gd name="connsiteX110" fmla="*/ 826190 w 1743075"/>
              <a:gd name="connsiteY110" fmla="*/ 3662609 h 4495800"/>
              <a:gd name="connsiteX111" fmla="*/ 807140 w 1743075"/>
              <a:gd name="connsiteY111" fmla="*/ 3601649 h 4495800"/>
              <a:gd name="connsiteX112" fmla="*/ 789995 w 1743075"/>
              <a:gd name="connsiteY112" fmla="*/ 3537832 h 4495800"/>
              <a:gd name="connsiteX113" fmla="*/ 786185 w 1743075"/>
              <a:gd name="connsiteY113" fmla="*/ 3494017 h 4495800"/>
              <a:gd name="connsiteX114" fmla="*/ 790947 w 1743075"/>
              <a:gd name="connsiteY114" fmla="*/ 3454012 h 4495800"/>
              <a:gd name="connsiteX115" fmla="*/ 798567 w 1743075"/>
              <a:gd name="connsiteY115" fmla="*/ 3393052 h 4495800"/>
              <a:gd name="connsiteX116" fmla="*/ 799520 w 1743075"/>
              <a:gd name="connsiteY116" fmla="*/ 3274942 h 4495800"/>
              <a:gd name="connsiteX117" fmla="*/ 803330 w 1743075"/>
              <a:gd name="connsiteY117" fmla="*/ 3260654 h 4495800"/>
              <a:gd name="connsiteX118" fmla="*/ 819522 w 1743075"/>
              <a:gd name="connsiteY118" fmla="*/ 3223507 h 4495800"/>
              <a:gd name="connsiteX119" fmla="*/ 825237 w 1743075"/>
              <a:gd name="connsiteY119" fmla="*/ 3178739 h 4495800"/>
              <a:gd name="connsiteX120" fmla="*/ 903342 w 1743075"/>
              <a:gd name="connsiteY120" fmla="*/ 2818694 h 4495800"/>
              <a:gd name="connsiteX121" fmla="*/ 921440 w 1743075"/>
              <a:gd name="connsiteY121" fmla="*/ 2752019 h 4495800"/>
              <a:gd name="connsiteX122" fmla="*/ 927155 w 1743075"/>
              <a:gd name="connsiteY122" fmla="*/ 2753924 h 4495800"/>
              <a:gd name="connsiteX123" fmla="*/ 917630 w 1743075"/>
              <a:gd name="connsiteY123" fmla="*/ 2838697 h 4495800"/>
              <a:gd name="connsiteX124" fmla="*/ 899532 w 1743075"/>
              <a:gd name="connsiteY124" fmla="*/ 3093967 h 4495800"/>
              <a:gd name="connsiteX125" fmla="*/ 902390 w 1743075"/>
              <a:gd name="connsiteY125" fmla="*/ 3124447 h 4495800"/>
              <a:gd name="connsiteX126" fmla="*/ 893817 w 1743075"/>
              <a:gd name="connsiteY126" fmla="*/ 3190169 h 4495800"/>
              <a:gd name="connsiteX127" fmla="*/ 894770 w 1743075"/>
              <a:gd name="connsiteY127" fmla="*/ 3224459 h 4495800"/>
              <a:gd name="connsiteX128" fmla="*/ 905247 w 1743075"/>
              <a:gd name="connsiteY128" fmla="*/ 3328282 h 4495800"/>
              <a:gd name="connsiteX129" fmla="*/ 905247 w 1743075"/>
              <a:gd name="connsiteY129" fmla="*/ 3412102 h 4495800"/>
              <a:gd name="connsiteX130" fmla="*/ 913820 w 1743075"/>
              <a:gd name="connsiteY130" fmla="*/ 3633082 h 4495800"/>
              <a:gd name="connsiteX131" fmla="*/ 919535 w 1743075"/>
              <a:gd name="connsiteY131" fmla="*/ 3730237 h 4495800"/>
              <a:gd name="connsiteX132" fmla="*/ 916677 w 1743075"/>
              <a:gd name="connsiteY132" fmla="*/ 3760717 h 4495800"/>
              <a:gd name="connsiteX133" fmla="*/ 896675 w 1743075"/>
              <a:gd name="connsiteY133" fmla="*/ 3862634 h 4495800"/>
              <a:gd name="connsiteX134" fmla="*/ 883340 w 1743075"/>
              <a:gd name="connsiteY134" fmla="*/ 4033132 h 4495800"/>
              <a:gd name="connsiteX135" fmla="*/ 855717 w 1743075"/>
              <a:gd name="connsiteY135" fmla="*/ 4201724 h 4495800"/>
              <a:gd name="connsiteX136" fmla="*/ 880482 w 1743075"/>
              <a:gd name="connsiteY136" fmla="*/ 4262684 h 4495800"/>
              <a:gd name="connsiteX137" fmla="*/ 936680 w 1743075"/>
              <a:gd name="connsiteY137" fmla="*/ 4289354 h 4495800"/>
              <a:gd name="connsiteX138" fmla="*/ 979542 w 1743075"/>
              <a:gd name="connsiteY138" fmla="*/ 4295069 h 4495800"/>
              <a:gd name="connsiteX139" fmla="*/ 1015737 w 1743075"/>
              <a:gd name="connsiteY139" fmla="*/ 4306499 h 4495800"/>
              <a:gd name="connsiteX140" fmla="*/ 1038597 w 1743075"/>
              <a:gd name="connsiteY140" fmla="*/ 4339837 h 4495800"/>
              <a:gd name="connsiteX141" fmla="*/ 1059552 w 1743075"/>
              <a:gd name="connsiteY141" fmla="*/ 4361744 h 4495800"/>
              <a:gd name="connsiteX142" fmla="*/ 1170995 w 1743075"/>
              <a:gd name="connsiteY142" fmla="*/ 4391272 h 4495800"/>
              <a:gd name="connsiteX143" fmla="*/ 1283390 w 1743075"/>
              <a:gd name="connsiteY143" fmla="*/ 4390319 h 4495800"/>
              <a:gd name="connsiteX144" fmla="*/ 1321490 w 1743075"/>
              <a:gd name="connsiteY144" fmla="*/ 4385557 h 4495800"/>
              <a:gd name="connsiteX145" fmla="*/ 1333872 w 1743075"/>
              <a:gd name="connsiteY145" fmla="*/ 4358887 h 4495800"/>
              <a:gd name="connsiteX146" fmla="*/ 1317680 w 1743075"/>
              <a:gd name="connsiteY146" fmla="*/ 4324597 h 4495800"/>
              <a:gd name="connsiteX147" fmla="*/ 1297677 w 1743075"/>
              <a:gd name="connsiteY147" fmla="*/ 4296974 h 4495800"/>
              <a:gd name="connsiteX148" fmla="*/ 1258625 w 1743075"/>
              <a:gd name="connsiteY148" fmla="*/ 4268399 h 4495800"/>
              <a:gd name="connsiteX149" fmla="*/ 1196712 w 1743075"/>
              <a:gd name="connsiteY149" fmla="*/ 4203629 h 4495800"/>
              <a:gd name="connsiteX150" fmla="*/ 1195760 w 1743075"/>
              <a:gd name="connsiteY150" fmla="*/ 4201724 h 4495800"/>
              <a:gd name="connsiteX151" fmla="*/ 1173852 w 1743075"/>
              <a:gd name="connsiteY151" fmla="*/ 4137907 h 4495800"/>
              <a:gd name="connsiteX152" fmla="*/ 1159565 w 1743075"/>
              <a:gd name="connsiteY152" fmla="*/ 4061707 h 4495800"/>
              <a:gd name="connsiteX153" fmla="*/ 1165280 w 1743075"/>
              <a:gd name="connsiteY153" fmla="*/ 4002652 h 4495800"/>
              <a:gd name="connsiteX154" fmla="*/ 1172900 w 1743075"/>
              <a:gd name="connsiteY154" fmla="*/ 3971219 h 4495800"/>
              <a:gd name="connsiteX155" fmla="*/ 1185282 w 1743075"/>
              <a:gd name="connsiteY155" fmla="*/ 3875017 h 4495800"/>
              <a:gd name="connsiteX156" fmla="*/ 1194807 w 1743075"/>
              <a:gd name="connsiteY156" fmla="*/ 3808342 h 4495800"/>
              <a:gd name="connsiteX157" fmla="*/ 1204332 w 1743075"/>
              <a:gd name="connsiteY157" fmla="*/ 3674992 h 4495800"/>
              <a:gd name="connsiteX158" fmla="*/ 1206237 w 1743075"/>
              <a:gd name="connsiteY158" fmla="*/ 3661657 h 4495800"/>
              <a:gd name="connsiteX159" fmla="*/ 1226240 w 1743075"/>
              <a:gd name="connsiteY159" fmla="*/ 3498779 h 4495800"/>
              <a:gd name="connsiteX160" fmla="*/ 1231002 w 1743075"/>
              <a:gd name="connsiteY160" fmla="*/ 3436867 h 4495800"/>
              <a:gd name="connsiteX161" fmla="*/ 1230050 w 1743075"/>
              <a:gd name="connsiteY161" fmla="*/ 3412102 h 4495800"/>
              <a:gd name="connsiteX162" fmla="*/ 1225287 w 1743075"/>
              <a:gd name="connsiteY162" fmla="*/ 3374002 h 4495800"/>
              <a:gd name="connsiteX163" fmla="*/ 1225287 w 1743075"/>
              <a:gd name="connsiteY163" fmla="*/ 3293992 h 4495800"/>
              <a:gd name="connsiteX164" fmla="*/ 1231955 w 1743075"/>
              <a:gd name="connsiteY164" fmla="*/ 3253987 h 4495800"/>
              <a:gd name="connsiteX165" fmla="*/ 1239575 w 1743075"/>
              <a:gd name="connsiteY165" fmla="*/ 3222554 h 4495800"/>
              <a:gd name="connsiteX166" fmla="*/ 1248147 w 1743075"/>
              <a:gd name="connsiteY166" fmla="*/ 3120637 h 4495800"/>
              <a:gd name="connsiteX167" fmla="*/ 1250052 w 1743075"/>
              <a:gd name="connsiteY167" fmla="*/ 3109207 h 4495800"/>
              <a:gd name="connsiteX168" fmla="*/ 1263387 w 1743075"/>
              <a:gd name="connsiteY168" fmla="*/ 3019672 h 4495800"/>
              <a:gd name="connsiteX169" fmla="*/ 1274817 w 1743075"/>
              <a:gd name="connsiteY169" fmla="*/ 2951092 h 4495800"/>
              <a:gd name="connsiteX170" fmla="*/ 1287200 w 1743075"/>
              <a:gd name="connsiteY170" fmla="*/ 2882512 h 4495800"/>
              <a:gd name="connsiteX171" fmla="*/ 1289105 w 1743075"/>
              <a:gd name="connsiteY171" fmla="*/ 2861557 h 4495800"/>
              <a:gd name="connsiteX172" fmla="*/ 1302440 w 1743075"/>
              <a:gd name="connsiteY172" fmla="*/ 2764402 h 4495800"/>
              <a:gd name="connsiteX173" fmla="*/ 1308155 w 1743075"/>
              <a:gd name="connsiteY173" fmla="*/ 2728207 h 4495800"/>
              <a:gd name="connsiteX174" fmla="*/ 1317680 w 1743075"/>
              <a:gd name="connsiteY174" fmla="*/ 2672962 h 4495800"/>
              <a:gd name="connsiteX175" fmla="*/ 1328157 w 1743075"/>
              <a:gd name="connsiteY175" fmla="*/ 2557709 h 4495800"/>
              <a:gd name="connsiteX176" fmla="*/ 1329110 w 1743075"/>
              <a:gd name="connsiteY176" fmla="*/ 2553899 h 4495800"/>
              <a:gd name="connsiteX177" fmla="*/ 1348160 w 1743075"/>
              <a:gd name="connsiteY177" fmla="*/ 2535802 h 4495800"/>
              <a:gd name="connsiteX178" fmla="*/ 1445315 w 1743075"/>
              <a:gd name="connsiteY178" fmla="*/ 2494844 h 4495800"/>
              <a:gd name="connsiteX179" fmla="*/ 1474842 w 1743075"/>
              <a:gd name="connsiteY179" fmla="*/ 2438647 h 4495800"/>
              <a:gd name="connsiteX180" fmla="*/ 1470080 w 1743075"/>
              <a:gd name="connsiteY180" fmla="*/ 2388164 h 4495800"/>
              <a:gd name="connsiteX181" fmla="*/ 1468175 w 1743075"/>
              <a:gd name="connsiteY181" fmla="*/ 2351017 h 4495800"/>
              <a:gd name="connsiteX182" fmla="*/ 1460555 w 1743075"/>
              <a:gd name="connsiteY182" fmla="*/ 1997639 h 4495800"/>
              <a:gd name="connsiteX183" fmla="*/ 1460555 w 1743075"/>
              <a:gd name="connsiteY183" fmla="*/ 1976684 h 4495800"/>
              <a:gd name="connsiteX184" fmla="*/ 1471985 w 1743075"/>
              <a:gd name="connsiteY184" fmla="*/ 1951919 h 4495800"/>
              <a:gd name="connsiteX185" fmla="*/ 1495797 w 1743075"/>
              <a:gd name="connsiteY185" fmla="*/ 1918582 h 4495800"/>
              <a:gd name="connsiteX186" fmla="*/ 1513895 w 1743075"/>
              <a:gd name="connsiteY186" fmla="*/ 1884292 h 4495800"/>
              <a:gd name="connsiteX187" fmla="*/ 1573902 w 1743075"/>
              <a:gd name="connsiteY187" fmla="*/ 1793804 h 4495800"/>
              <a:gd name="connsiteX188" fmla="*/ 1599620 w 1743075"/>
              <a:gd name="connsiteY188" fmla="*/ 1739512 h 4495800"/>
              <a:gd name="connsiteX189" fmla="*/ 1692965 w 1743075"/>
              <a:gd name="connsiteY189" fmla="*/ 1561394 h 4495800"/>
              <a:gd name="connsiteX190" fmla="*/ 1714872 w 1743075"/>
              <a:gd name="connsiteY190" fmla="*/ 1491862 h 4495800"/>
              <a:gd name="connsiteX191" fmla="*/ 1729160 w 1743075"/>
              <a:gd name="connsiteY191" fmla="*/ 1408042 h 4495800"/>
              <a:gd name="connsiteX192" fmla="*/ 1732970 w 1743075"/>
              <a:gd name="connsiteY192" fmla="*/ 1329937 h 4495800"/>
              <a:gd name="connsiteX193" fmla="*/ 373752 w 1743075"/>
              <a:gd name="connsiteY193" fmla="*/ 1452809 h 4495800"/>
              <a:gd name="connsiteX194" fmla="*/ 367085 w 1743075"/>
              <a:gd name="connsiteY194" fmla="*/ 1460429 h 4495800"/>
              <a:gd name="connsiteX195" fmla="*/ 361370 w 1743075"/>
              <a:gd name="connsiteY195" fmla="*/ 1453762 h 4495800"/>
              <a:gd name="connsiteX196" fmla="*/ 319460 w 1743075"/>
              <a:gd name="connsiteY196" fmla="*/ 1365179 h 4495800"/>
              <a:gd name="connsiteX197" fmla="*/ 310887 w 1743075"/>
              <a:gd name="connsiteY197" fmla="*/ 1351844 h 4495800"/>
              <a:gd name="connsiteX198" fmla="*/ 311840 w 1743075"/>
              <a:gd name="connsiteY198" fmla="*/ 1334699 h 4495800"/>
              <a:gd name="connsiteX199" fmla="*/ 343272 w 1743075"/>
              <a:gd name="connsiteY199" fmla="*/ 1297552 h 4495800"/>
              <a:gd name="connsiteX200" fmla="*/ 367085 w 1743075"/>
              <a:gd name="connsiteY200" fmla="*/ 1301362 h 4495800"/>
              <a:gd name="connsiteX201" fmla="*/ 377562 w 1743075"/>
              <a:gd name="connsiteY201" fmla="*/ 1348034 h 4495800"/>
              <a:gd name="connsiteX202" fmla="*/ 377562 w 1743075"/>
              <a:gd name="connsiteY202" fmla="*/ 1381372 h 4495800"/>
              <a:gd name="connsiteX203" fmla="*/ 381372 w 1743075"/>
              <a:gd name="connsiteY203" fmla="*/ 1381372 h 4495800"/>
              <a:gd name="connsiteX204" fmla="*/ 373752 w 1743075"/>
              <a:gd name="connsiteY204" fmla="*/ 1452809 h 4495800"/>
              <a:gd name="connsiteX205" fmla="*/ 575682 w 1743075"/>
              <a:gd name="connsiteY205" fmla="*/ 1686172 h 4495800"/>
              <a:gd name="connsiteX206" fmla="*/ 559490 w 1743075"/>
              <a:gd name="connsiteY206" fmla="*/ 1708079 h 4495800"/>
              <a:gd name="connsiteX207" fmla="*/ 480432 w 1743075"/>
              <a:gd name="connsiteY207" fmla="*/ 1817617 h 4495800"/>
              <a:gd name="connsiteX208" fmla="*/ 476622 w 1743075"/>
              <a:gd name="connsiteY208" fmla="*/ 1834762 h 4495800"/>
              <a:gd name="connsiteX209" fmla="*/ 437570 w 1743075"/>
              <a:gd name="connsiteY209" fmla="*/ 1828094 h 4495800"/>
              <a:gd name="connsiteX210" fmla="*/ 466145 w 1743075"/>
              <a:gd name="connsiteY210" fmla="*/ 1792852 h 4495800"/>
              <a:gd name="connsiteX211" fmla="*/ 557585 w 1743075"/>
              <a:gd name="connsiteY211" fmla="*/ 1688077 h 4495800"/>
              <a:gd name="connsiteX212" fmla="*/ 567110 w 1743075"/>
              <a:gd name="connsiteY212" fmla="*/ 1678552 h 4495800"/>
              <a:gd name="connsiteX213" fmla="*/ 573777 w 1743075"/>
              <a:gd name="connsiteY213" fmla="*/ 1678552 h 4495800"/>
              <a:gd name="connsiteX214" fmla="*/ 575682 w 1743075"/>
              <a:gd name="connsiteY214" fmla="*/ 1686172 h 4495800"/>
              <a:gd name="connsiteX215" fmla="*/ 889055 w 1743075"/>
              <a:gd name="connsiteY215" fmla="*/ 1877624 h 4495800"/>
              <a:gd name="connsiteX216" fmla="*/ 890007 w 1743075"/>
              <a:gd name="connsiteY216" fmla="*/ 1871909 h 4495800"/>
              <a:gd name="connsiteX217" fmla="*/ 887150 w 1743075"/>
              <a:gd name="connsiteY217" fmla="*/ 1834762 h 4495800"/>
              <a:gd name="connsiteX218" fmla="*/ 789995 w 1743075"/>
              <a:gd name="connsiteY218" fmla="*/ 1769992 h 4495800"/>
              <a:gd name="connsiteX219" fmla="*/ 689030 w 1743075"/>
              <a:gd name="connsiteY219" fmla="*/ 1727129 h 4495800"/>
              <a:gd name="connsiteX220" fmla="*/ 655692 w 1743075"/>
              <a:gd name="connsiteY220" fmla="*/ 1712842 h 4495800"/>
              <a:gd name="connsiteX221" fmla="*/ 604257 w 1743075"/>
              <a:gd name="connsiteY221" fmla="*/ 1685219 h 4495800"/>
              <a:gd name="connsiteX222" fmla="*/ 602352 w 1743075"/>
              <a:gd name="connsiteY222" fmla="*/ 1636642 h 4495800"/>
              <a:gd name="connsiteX223" fmla="*/ 618545 w 1743075"/>
              <a:gd name="connsiteY223" fmla="*/ 1626164 h 4495800"/>
              <a:gd name="connsiteX224" fmla="*/ 628070 w 1743075"/>
              <a:gd name="connsiteY224" fmla="*/ 1608067 h 4495800"/>
              <a:gd name="connsiteX225" fmla="*/ 637595 w 1743075"/>
              <a:gd name="connsiteY225" fmla="*/ 1581397 h 4495800"/>
              <a:gd name="connsiteX226" fmla="*/ 711890 w 1743075"/>
              <a:gd name="connsiteY226" fmla="*/ 1492814 h 4495800"/>
              <a:gd name="connsiteX227" fmla="*/ 788090 w 1743075"/>
              <a:gd name="connsiteY227" fmla="*/ 1357559 h 4495800"/>
              <a:gd name="connsiteX228" fmla="*/ 821427 w 1743075"/>
              <a:gd name="connsiteY228" fmla="*/ 1114672 h 4495800"/>
              <a:gd name="connsiteX229" fmla="*/ 819522 w 1743075"/>
              <a:gd name="connsiteY229" fmla="*/ 889882 h 4495800"/>
              <a:gd name="connsiteX230" fmla="*/ 813807 w 1743075"/>
              <a:gd name="connsiteY230" fmla="*/ 738434 h 4495800"/>
              <a:gd name="connsiteX231" fmla="*/ 813807 w 1743075"/>
              <a:gd name="connsiteY231" fmla="*/ 720337 h 4495800"/>
              <a:gd name="connsiteX232" fmla="*/ 818570 w 1743075"/>
              <a:gd name="connsiteY232" fmla="*/ 718432 h 4495800"/>
              <a:gd name="connsiteX233" fmla="*/ 863337 w 1743075"/>
              <a:gd name="connsiteY233" fmla="*/ 815587 h 4495800"/>
              <a:gd name="connsiteX234" fmla="*/ 866195 w 1743075"/>
              <a:gd name="connsiteY234" fmla="*/ 814634 h 4495800"/>
              <a:gd name="connsiteX235" fmla="*/ 848097 w 1743075"/>
              <a:gd name="connsiteY235" fmla="*/ 771772 h 4495800"/>
              <a:gd name="connsiteX236" fmla="*/ 828095 w 1743075"/>
              <a:gd name="connsiteY236" fmla="*/ 727004 h 4495800"/>
              <a:gd name="connsiteX237" fmla="*/ 810950 w 1743075"/>
              <a:gd name="connsiteY237" fmla="*/ 617467 h 4495800"/>
              <a:gd name="connsiteX238" fmla="*/ 812855 w 1743075"/>
              <a:gd name="connsiteY238" fmla="*/ 580319 h 4495800"/>
              <a:gd name="connsiteX239" fmla="*/ 816665 w 1743075"/>
              <a:gd name="connsiteY239" fmla="*/ 556507 h 4495800"/>
              <a:gd name="connsiteX240" fmla="*/ 821427 w 1743075"/>
              <a:gd name="connsiteY240" fmla="*/ 554602 h 4495800"/>
              <a:gd name="connsiteX241" fmla="*/ 856670 w 1743075"/>
              <a:gd name="connsiteY241" fmla="*/ 594607 h 4495800"/>
              <a:gd name="connsiteX242" fmla="*/ 913820 w 1743075"/>
              <a:gd name="connsiteY242" fmla="*/ 638422 h 4495800"/>
              <a:gd name="connsiteX243" fmla="*/ 974780 w 1743075"/>
              <a:gd name="connsiteY243" fmla="*/ 679379 h 4495800"/>
              <a:gd name="connsiteX244" fmla="*/ 973827 w 1743075"/>
              <a:gd name="connsiteY244" fmla="*/ 696524 h 4495800"/>
              <a:gd name="connsiteX245" fmla="*/ 950015 w 1743075"/>
              <a:gd name="connsiteY245" fmla="*/ 721289 h 4495800"/>
              <a:gd name="connsiteX246" fmla="*/ 899532 w 1743075"/>
              <a:gd name="connsiteY246" fmla="*/ 797489 h 4495800"/>
              <a:gd name="connsiteX247" fmla="*/ 930012 w 1743075"/>
              <a:gd name="connsiteY247" fmla="*/ 759389 h 4495800"/>
              <a:gd name="connsiteX248" fmla="*/ 945252 w 1743075"/>
              <a:gd name="connsiteY248" fmla="*/ 759389 h 4495800"/>
              <a:gd name="connsiteX249" fmla="*/ 954777 w 1743075"/>
              <a:gd name="connsiteY249" fmla="*/ 800347 h 4495800"/>
              <a:gd name="connsiteX250" fmla="*/ 910962 w 1743075"/>
              <a:gd name="connsiteY250" fmla="*/ 1142294 h 4495800"/>
              <a:gd name="connsiteX251" fmla="*/ 917630 w 1743075"/>
              <a:gd name="connsiteY251" fmla="*/ 1495672 h 4495800"/>
              <a:gd name="connsiteX252" fmla="*/ 929060 w 1743075"/>
              <a:gd name="connsiteY252" fmla="*/ 1776659 h 4495800"/>
              <a:gd name="connsiteX253" fmla="*/ 938585 w 1743075"/>
              <a:gd name="connsiteY253" fmla="*/ 1802377 h 4495800"/>
              <a:gd name="connsiteX254" fmla="*/ 1026215 w 1743075"/>
              <a:gd name="connsiteY254" fmla="*/ 1895722 h 4495800"/>
              <a:gd name="connsiteX255" fmla="*/ 1036692 w 1743075"/>
              <a:gd name="connsiteY255" fmla="*/ 1909057 h 4495800"/>
              <a:gd name="connsiteX256" fmla="*/ 889055 w 1743075"/>
              <a:gd name="connsiteY256" fmla="*/ 1877624 h 4495800"/>
              <a:gd name="connsiteX257" fmla="*/ 1279580 w 1743075"/>
              <a:gd name="connsiteY257" fmla="*/ 1673789 h 4495800"/>
              <a:gd name="connsiteX258" fmla="*/ 1275770 w 1743075"/>
              <a:gd name="connsiteY258" fmla="*/ 1747132 h 4495800"/>
              <a:gd name="connsiteX259" fmla="*/ 1250052 w 1743075"/>
              <a:gd name="connsiteY259" fmla="*/ 1809044 h 4495800"/>
              <a:gd name="connsiteX260" fmla="*/ 1188140 w 1743075"/>
              <a:gd name="connsiteY260" fmla="*/ 1870004 h 4495800"/>
              <a:gd name="connsiteX261" fmla="*/ 1170042 w 1743075"/>
              <a:gd name="connsiteY261" fmla="*/ 1907152 h 4495800"/>
              <a:gd name="connsiteX262" fmla="*/ 1160517 w 1743075"/>
              <a:gd name="connsiteY262" fmla="*/ 1919534 h 4495800"/>
              <a:gd name="connsiteX263" fmla="*/ 1142420 w 1743075"/>
              <a:gd name="connsiteY263" fmla="*/ 1924297 h 4495800"/>
              <a:gd name="connsiteX264" fmla="*/ 1045265 w 1743075"/>
              <a:gd name="connsiteY264" fmla="*/ 1916677 h 4495800"/>
              <a:gd name="connsiteX265" fmla="*/ 1053837 w 1743075"/>
              <a:gd name="connsiteY265" fmla="*/ 1901437 h 4495800"/>
              <a:gd name="connsiteX266" fmla="*/ 1132895 w 1743075"/>
              <a:gd name="connsiteY266" fmla="*/ 1803329 h 4495800"/>
              <a:gd name="connsiteX267" fmla="*/ 1143372 w 1743075"/>
              <a:gd name="connsiteY267" fmla="*/ 1770944 h 4495800"/>
              <a:gd name="connsiteX268" fmla="*/ 1137657 w 1743075"/>
              <a:gd name="connsiteY268" fmla="*/ 1666169 h 4495800"/>
              <a:gd name="connsiteX269" fmla="*/ 1130037 w 1743075"/>
              <a:gd name="connsiteY269" fmla="*/ 1505197 h 4495800"/>
              <a:gd name="connsiteX270" fmla="*/ 1115750 w 1743075"/>
              <a:gd name="connsiteY270" fmla="*/ 1296599 h 4495800"/>
              <a:gd name="connsiteX271" fmla="*/ 1094795 w 1743075"/>
              <a:gd name="connsiteY271" fmla="*/ 1091812 h 4495800"/>
              <a:gd name="connsiteX272" fmla="*/ 1037645 w 1743075"/>
              <a:gd name="connsiteY272" fmla="*/ 839399 h 4495800"/>
              <a:gd name="connsiteX273" fmla="*/ 1019547 w 1743075"/>
              <a:gd name="connsiteY273" fmla="*/ 780344 h 4495800"/>
              <a:gd name="connsiteX274" fmla="*/ 1024310 w 1743075"/>
              <a:gd name="connsiteY274" fmla="*/ 761294 h 4495800"/>
              <a:gd name="connsiteX275" fmla="*/ 1042407 w 1743075"/>
              <a:gd name="connsiteY275" fmla="*/ 744149 h 4495800"/>
              <a:gd name="connsiteX276" fmla="*/ 1069077 w 1743075"/>
              <a:gd name="connsiteY276" fmla="*/ 806062 h 4495800"/>
              <a:gd name="connsiteX277" fmla="*/ 1014785 w 1743075"/>
              <a:gd name="connsiteY277" fmla="*/ 699382 h 4495800"/>
              <a:gd name="connsiteX278" fmla="*/ 1015737 w 1743075"/>
              <a:gd name="connsiteY278" fmla="*/ 677474 h 4495800"/>
              <a:gd name="connsiteX279" fmla="*/ 1068125 w 1743075"/>
              <a:gd name="connsiteY279" fmla="*/ 631754 h 4495800"/>
              <a:gd name="connsiteX280" fmla="*/ 1096700 w 1743075"/>
              <a:gd name="connsiteY280" fmla="*/ 571747 h 4495800"/>
              <a:gd name="connsiteX281" fmla="*/ 1102415 w 1743075"/>
              <a:gd name="connsiteY281" fmla="*/ 552697 h 4495800"/>
              <a:gd name="connsiteX282" fmla="*/ 1120512 w 1743075"/>
              <a:gd name="connsiteY282" fmla="*/ 606989 h 4495800"/>
              <a:gd name="connsiteX283" fmla="*/ 1107177 w 1743075"/>
              <a:gd name="connsiteY283" fmla="*/ 742244 h 4495800"/>
              <a:gd name="connsiteX284" fmla="*/ 1108130 w 1743075"/>
              <a:gd name="connsiteY284" fmla="*/ 761294 h 4495800"/>
              <a:gd name="connsiteX285" fmla="*/ 1127180 w 1743075"/>
              <a:gd name="connsiteY285" fmla="*/ 621277 h 4495800"/>
              <a:gd name="connsiteX286" fmla="*/ 1187187 w 1743075"/>
              <a:gd name="connsiteY286" fmla="*/ 829874 h 4495800"/>
              <a:gd name="connsiteX287" fmla="*/ 1228145 w 1743075"/>
              <a:gd name="connsiteY287" fmla="*/ 993704 h 4495800"/>
              <a:gd name="connsiteX288" fmla="*/ 1246242 w 1743075"/>
              <a:gd name="connsiteY288" fmla="*/ 1128007 h 4495800"/>
              <a:gd name="connsiteX289" fmla="*/ 1270055 w 1743075"/>
              <a:gd name="connsiteY289" fmla="*/ 1363274 h 4495800"/>
              <a:gd name="connsiteX290" fmla="*/ 1276722 w 1743075"/>
              <a:gd name="connsiteY290" fmla="*/ 1427092 h 4495800"/>
              <a:gd name="connsiteX291" fmla="*/ 1284342 w 1743075"/>
              <a:gd name="connsiteY291" fmla="*/ 1534724 h 4495800"/>
              <a:gd name="connsiteX292" fmla="*/ 1279580 w 1743075"/>
              <a:gd name="connsiteY292" fmla="*/ 1673789 h 4495800"/>
              <a:gd name="connsiteX293" fmla="*/ 1437695 w 1743075"/>
              <a:gd name="connsiteY293" fmla="*/ 1289932 h 4495800"/>
              <a:gd name="connsiteX294" fmla="*/ 1442457 w 1743075"/>
              <a:gd name="connsiteY294" fmla="*/ 1288979 h 4495800"/>
              <a:gd name="connsiteX295" fmla="*/ 1447220 w 1743075"/>
              <a:gd name="connsiteY295" fmla="*/ 1300409 h 4495800"/>
              <a:gd name="connsiteX296" fmla="*/ 1448172 w 1743075"/>
              <a:gd name="connsiteY296" fmla="*/ 1327079 h 4495800"/>
              <a:gd name="connsiteX297" fmla="*/ 1470080 w 1743075"/>
              <a:gd name="connsiteY297" fmla="*/ 1394707 h 4495800"/>
              <a:gd name="connsiteX298" fmla="*/ 1476747 w 1743075"/>
              <a:gd name="connsiteY298" fmla="*/ 1433759 h 4495800"/>
              <a:gd name="connsiteX299" fmla="*/ 1439600 w 1743075"/>
              <a:gd name="connsiteY299" fmla="*/ 1497577 h 4495800"/>
              <a:gd name="connsiteX300" fmla="*/ 1437695 w 1743075"/>
              <a:gd name="connsiteY300" fmla="*/ 1289932 h 4495800"/>
              <a:gd name="connsiteX301" fmla="*/ 1475795 w 1743075"/>
              <a:gd name="connsiteY301" fmla="*/ 1882387 h 4495800"/>
              <a:gd name="connsiteX302" fmla="*/ 1462460 w 1743075"/>
              <a:gd name="connsiteY302" fmla="*/ 1874767 h 4495800"/>
              <a:gd name="connsiteX303" fmla="*/ 1371972 w 1743075"/>
              <a:gd name="connsiteY303" fmla="*/ 1769992 h 4495800"/>
              <a:gd name="connsiteX304" fmla="*/ 1336730 w 1743075"/>
              <a:gd name="connsiteY304" fmla="*/ 1750942 h 4495800"/>
              <a:gd name="connsiteX305" fmla="*/ 1319585 w 1743075"/>
              <a:gd name="connsiteY305" fmla="*/ 1744274 h 4495800"/>
              <a:gd name="connsiteX306" fmla="*/ 1320537 w 1743075"/>
              <a:gd name="connsiteY306" fmla="*/ 1738559 h 4495800"/>
              <a:gd name="connsiteX307" fmla="*/ 1337682 w 1743075"/>
              <a:gd name="connsiteY307" fmla="*/ 1740464 h 4495800"/>
              <a:gd name="connsiteX308" fmla="*/ 1416740 w 1743075"/>
              <a:gd name="connsiteY308" fmla="*/ 1788089 h 4495800"/>
              <a:gd name="connsiteX309" fmla="*/ 1473890 w 1743075"/>
              <a:gd name="connsiteY309" fmla="*/ 1853812 h 4495800"/>
              <a:gd name="connsiteX310" fmla="*/ 1480557 w 1743075"/>
              <a:gd name="connsiteY310" fmla="*/ 1865242 h 4495800"/>
              <a:gd name="connsiteX311" fmla="*/ 1475795 w 1743075"/>
              <a:gd name="connsiteY311" fmla="*/ 1882387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Lst>
            <a:rect l="l" t="t" r="r" b="b"/>
            <a:pathLst>
              <a:path w="1743075" h="4495800">
                <a:moveTo>
                  <a:pt x="1732970" y="1329937"/>
                </a:moveTo>
                <a:cubicBezTo>
                  <a:pt x="1728207" y="1318507"/>
                  <a:pt x="1726302" y="1304219"/>
                  <a:pt x="1726302" y="1291837"/>
                </a:cubicBezTo>
                <a:cubicBezTo>
                  <a:pt x="1728207" y="1266119"/>
                  <a:pt x="1718682" y="1246117"/>
                  <a:pt x="1698680" y="1230877"/>
                </a:cubicBezTo>
                <a:cubicBezTo>
                  <a:pt x="1680582" y="1216589"/>
                  <a:pt x="1672962" y="1197539"/>
                  <a:pt x="1666295" y="1177537"/>
                </a:cubicBezTo>
                <a:cubicBezTo>
                  <a:pt x="1660580" y="1160392"/>
                  <a:pt x="1651055" y="1145152"/>
                  <a:pt x="1643435" y="1128959"/>
                </a:cubicBezTo>
                <a:cubicBezTo>
                  <a:pt x="1641530" y="1125149"/>
                  <a:pt x="1638672" y="1121339"/>
                  <a:pt x="1636767" y="1117529"/>
                </a:cubicBezTo>
                <a:cubicBezTo>
                  <a:pt x="1623432" y="1086097"/>
                  <a:pt x="1610097" y="1054664"/>
                  <a:pt x="1595810" y="1023232"/>
                </a:cubicBezTo>
                <a:cubicBezTo>
                  <a:pt x="1592952" y="1017517"/>
                  <a:pt x="1588190" y="1012754"/>
                  <a:pt x="1586285" y="1007039"/>
                </a:cubicBezTo>
                <a:cubicBezTo>
                  <a:pt x="1581522" y="995609"/>
                  <a:pt x="1574855" y="984179"/>
                  <a:pt x="1573902" y="972749"/>
                </a:cubicBezTo>
                <a:cubicBezTo>
                  <a:pt x="1571997" y="955604"/>
                  <a:pt x="1569140" y="939412"/>
                  <a:pt x="1560567" y="923219"/>
                </a:cubicBezTo>
                <a:cubicBezTo>
                  <a:pt x="1553900" y="910837"/>
                  <a:pt x="1552947" y="894644"/>
                  <a:pt x="1550090" y="880357"/>
                </a:cubicBezTo>
                <a:cubicBezTo>
                  <a:pt x="1549137" y="874642"/>
                  <a:pt x="1549137" y="868927"/>
                  <a:pt x="1547232" y="863212"/>
                </a:cubicBezTo>
                <a:cubicBezTo>
                  <a:pt x="1534850" y="824159"/>
                  <a:pt x="1521515" y="786059"/>
                  <a:pt x="1508180" y="747959"/>
                </a:cubicBezTo>
                <a:cubicBezTo>
                  <a:pt x="1501512" y="727957"/>
                  <a:pt x="1488177" y="713669"/>
                  <a:pt x="1468175" y="705097"/>
                </a:cubicBezTo>
                <a:cubicBezTo>
                  <a:pt x="1454840" y="699382"/>
                  <a:pt x="1442457" y="690809"/>
                  <a:pt x="1428170" y="685094"/>
                </a:cubicBezTo>
                <a:cubicBezTo>
                  <a:pt x="1412930" y="678427"/>
                  <a:pt x="1396737" y="673664"/>
                  <a:pt x="1380545" y="669854"/>
                </a:cubicBezTo>
                <a:cubicBezTo>
                  <a:pt x="1354827" y="663187"/>
                  <a:pt x="1329110" y="657472"/>
                  <a:pt x="1303392" y="650804"/>
                </a:cubicBezTo>
                <a:cubicBezTo>
                  <a:pt x="1302440" y="650804"/>
                  <a:pt x="1302440" y="649852"/>
                  <a:pt x="1301487" y="649852"/>
                </a:cubicBezTo>
                <a:cubicBezTo>
                  <a:pt x="1275770" y="643184"/>
                  <a:pt x="1249100" y="636517"/>
                  <a:pt x="1223382" y="629849"/>
                </a:cubicBezTo>
                <a:cubicBezTo>
                  <a:pt x="1202427" y="624134"/>
                  <a:pt x="1180520" y="619372"/>
                  <a:pt x="1160517" y="610799"/>
                </a:cubicBezTo>
                <a:cubicBezTo>
                  <a:pt x="1118607" y="591749"/>
                  <a:pt x="1104320" y="552697"/>
                  <a:pt x="1101462" y="511739"/>
                </a:cubicBezTo>
                <a:cubicBezTo>
                  <a:pt x="1098605" y="482212"/>
                  <a:pt x="1104320" y="452684"/>
                  <a:pt x="1106225" y="422204"/>
                </a:cubicBezTo>
                <a:cubicBezTo>
                  <a:pt x="1107177" y="411727"/>
                  <a:pt x="1110987" y="404107"/>
                  <a:pt x="1119560" y="398392"/>
                </a:cubicBezTo>
                <a:cubicBezTo>
                  <a:pt x="1136705" y="387914"/>
                  <a:pt x="1146230" y="371722"/>
                  <a:pt x="1150040" y="352672"/>
                </a:cubicBezTo>
                <a:cubicBezTo>
                  <a:pt x="1151945" y="344099"/>
                  <a:pt x="1155755" y="335527"/>
                  <a:pt x="1155755" y="326002"/>
                </a:cubicBezTo>
                <a:cubicBezTo>
                  <a:pt x="1155755" y="305047"/>
                  <a:pt x="1155755" y="284092"/>
                  <a:pt x="1153850" y="263137"/>
                </a:cubicBezTo>
                <a:cubicBezTo>
                  <a:pt x="1152897" y="254564"/>
                  <a:pt x="1148135" y="247897"/>
                  <a:pt x="1135752" y="252659"/>
                </a:cubicBezTo>
                <a:cubicBezTo>
                  <a:pt x="1125275" y="256469"/>
                  <a:pt x="1123370" y="252659"/>
                  <a:pt x="1124322" y="241229"/>
                </a:cubicBezTo>
                <a:cubicBezTo>
                  <a:pt x="1125275" y="228847"/>
                  <a:pt x="1125275" y="215512"/>
                  <a:pt x="1125275" y="203129"/>
                </a:cubicBezTo>
                <a:cubicBezTo>
                  <a:pt x="1125275" y="196462"/>
                  <a:pt x="1123370" y="188842"/>
                  <a:pt x="1124322" y="182174"/>
                </a:cubicBezTo>
                <a:cubicBezTo>
                  <a:pt x="1125275" y="133597"/>
                  <a:pt x="1102415" y="93592"/>
                  <a:pt x="1074792" y="56444"/>
                </a:cubicBezTo>
                <a:cubicBezTo>
                  <a:pt x="1069077" y="47872"/>
                  <a:pt x="1057647" y="42157"/>
                  <a:pt x="1048122" y="37394"/>
                </a:cubicBezTo>
                <a:cubicBezTo>
                  <a:pt x="1033835" y="30727"/>
                  <a:pt x="1019547" y="24059"/>
                  <a:pt x="1005260" y="20249"/>
                </a:cubicBezTo>
                <a:cubicBezTo>
                  <a:pt x="959540" y="5009"/>
                  <a:pt x="914772" y="-706"/>
                  <a:pt x="873815" y="24059"/>
                </a:cubicBezTo>
                <a:cubicBezTo>
                  <a:pt x="839525" y="45967"/>
                  <a:pt x="808092" y="71684"/>
                  <a:pt x="782375" y="104069"/>
                </a:cubicBezTo>
                <a:cubicBezTo>
                  <a:pt x="779517" y="107879"/>
                  <a:pt x="776660" y="112642"/>
                  <a:pt x="775707" y="117404"/>
                </a:cubicBezTo>
                <a:cubicBezTo>
                  <a:pt x="772850" y="131692"/>
                  <a:pt x="770945" y="145027"/>
                  <a:pt x="769040" y="159314"/>
                </a:cubicBezTo>
                <a:cubicBezTo>
                  <a:pt x="765230" y="204082"/>
                  <a:pt x="777612" y="249802"/>
                  <a:pt x="759515" y="293617"/>
                </a:cubicBezTo>
                <a:cubicBezTo>
                  <a:pt x="759515" y="294569"/>
                  <a:pt x="759515" y="296474"/>
                  <a:pt x="759515" y="297427"/>
                </a:cubicBezTo>
                <a:cubicBezTo>
                  <a:pt x="760467" y="322192"/>
                  <a:pt x="760467" y="346957"/>
                  <a:pt x="762372" y="370769"/>
                </a:cubicBezTo>
                <a:cubicBezTo>
                  <a:pt x="763325" y="390772"/>
                  <a:pt x="769040" y="409822"/>
                  <a:pt x="786185" y="424109"/>
                </a:cubicBezTo>
                <a:cubicBezTo>
                  <a:pt x="792852" y="429824"/>
                  <a:pt x="797615" y="438397"/>
                  <a:pt x="799520" y="446969"/>
                </a:cubicBezTo>
                <a:cubicBezTo>
                  <a:pt x="805235" y="469829"/>
                  <a:pt x="809045" y="493642"/>
                  <a:pt x="811902" y="517454"/>
                </a:cubicBezTo>
                <a:cubicBezTo>
                  <a:pt x="812855" y="525074"/>
                  <a:pt x="810950" y="536504"/>
                  <a:pt x="806187" y="540314"/>
                </a:cubicBezTo>
                <a:cubicBezTo>
                  <a:pt x="783327" y="557459"/>
                  <a:pt x="761420" y="578414"/>
                  <a:pt x="729035" y="576509"/>
                </a:cubicBezTo>
                <a:cubicBezTo>
                  <a:pt x="725225" y="576509"/>
                  <a:pt x="721415" y="578414"/>
                  <a:pt x="717605" y="579367"/>
                </a:cubicBezTo>
                <a:cubicBezTo>
                  <a:pt x="660455" y="592702"/>
                  <a:pt x="603305" y="606037"/>
                  <a:pt x="546155" y="617467"/>
                </a:cubicBezTo>
                <a:cubicBezTo>
                  <a:pt x="521390" y="622229"/>
                  <a:pt x="494720" y="623182"/>
                  <a:pt x="469955" y="627944"/>
                </a:cubicBezTo>
                <a:cubicBezTo>
                  <a:pt x="445190" y="632707"/>
                  <a:pt x="421377" y="639374"/>
                  <a:pt x="396612" y="646994"/>
                </a:cubicBezTo>
                <a:cubicBezTo>
                  <a:pt x="374705" y="653662"/>
                  <a:pt x="357560" y="668902"/>
                  <a:pt x="348035" y="688904"/>
                </a:cubicBezTo>
                <a:cubicBezTo>
                  <a:pt x="329937" y="727004"/>
                  <a:pt x="321365" y="767009"/>
                  <a:pt x="311840" y="807014"/>
                </a:cubicBezTo>
                <a:cubicBezTo>
                  <a:pt x="308030" y="824159"/>
                  <a:pt x="302315" y="838447"/>
                  <a:pt x="287075" y="848924"/>
                </a:cubicBezTo>
                <a:cubicBezTo>
                  <a:pt x="269930" y="861307"/>
                  <a:pt x="253737" y="875594"/>
                  <a:pt x="246117" y="896549"/>
                </a:cubicBezTo>
                <a:cubicBezTo>
                  <a:pt x="243260" y="905122"/>
                  <a:pt x="239450" y="914647"/>
                  <a:pt x="233735" y="922267"/>
                </a:cubicBezTo>
                <a:cubicBezTo>
                  <a:pt x="209922" y="950842"/>
                  <a:pt x="195635" y="987037"/>
                  <a:pt x="164202" y="1008944"/>
                </a:cubicBezTo>
                <a:cubicBezTo>
                  <a:pt x="159440" y="1012754"/>
                  <a:pt x="155630" y="1018469"/>
                  <a:pt x="152772" y="1024184"/>
                </a:cubicBezTo>
                <a:cubicBezTo>
                  <a:pt x="128960" y="1059427"/>
                  <a:pt x="105147" y="1094669"/>
                  <a:pt x="81335" y="1130864"/>
                </a:cubicBezTo>
                <a:cubicBezTo>
                  <a:pt x="50855" y="1177537"/>
                  <a:pt x="22280" y="1225162"/>
                  <a:pt x="10850" y="1280407"/>
                </a:cubicBezTo>
                <a:cubicBezTo>
                  <a:pt x="2277" y="1320412"/>
                  <a:pt x="8945" y="1359464"/>
                  <a:pt x="27042" y="1395659"/>
                </a:cubicBezTo>
                <a:cubicBezTo>
                  <a:pt x="36567" y="1415662"/>
                  <a:pt x="49902" y="1434712"/>
                  <a:pt x="61332" y="1453762"/>
                </a:cubicBezTo>
                <a:cubicBezTo>
                  <a:pt x="66095" y="1460429"/>
                  <a:pt x="71810" y="1467097"/>
                  <a:pt x="74667" y="1474717"/>
                </a:cubicBezTo>
                <a:cubicBezTo>
                  <a:pt x="78477" y="1489004"/>
                  <a:pt x="83240" y="1501387"/>
                  <a:pt x="97527" y="1509007"/>
                </a:cubicBezTo>
                <a:cubicBezTo>
                  <a:pt x="102290" y="1510912"/>
                  <a:pt x="104195" y="1517579"/>
                  <a:pt x="108005" y="1522342"/>
                </a:cubicBezTo>
                <a:cubicBezTo>
                  <a:pt x="126102" y="1549012"/>
                  <a:pt x="143247" y="1575682"/>
                  <a:pt x="162297" y="1602352"/>
                </a:cubicBezTo>
                <a:cubicBezTo>
                  <a:pt x="174680" y="1620449"/>
                  <a:pt x="189920" y="1636642"/>
                  <a:pt x="201350" y="1654739"/>
                </a:cubicBezTo>
                <a:cubicBezTo>
                  <a:pt x="228020" y="1694744"/>
                  <a:pt x="257547" y="1731892"/>
                  <a:pt x="288980" y="1768087"/>
                </a:cubicBezTo>
                <a:cubicBezTo>
                  <a:pt x="300410" y="1781422"/>
                  <a:pt x="303267" y="1794757"/>
                  <a:pt x="300410" y="1810949"/>
                </a:cubicBezTo>
                <a:cubicBezTo>
                  <a:pt x="295647" y="1843334"/>
                  <a:pt x="290885" y="1875719"/>
                  <a:pt x="288027" y="1909057"/>
                </a:cubicBezTo>
                <a:cubicBezTo>
                  <a:pt x="284217" y="1960492"/>
                  <a:pt x="282312" y="2012879"/>
                  <a:pt x="279455" y="2064314"/>
                </a:cubicBezTo>
                <a:cubicBezTo>
                  <a:pt x="279455" y="2069077"/>
                  <a:pt x="278502" y="2074792"/>
                  <a:pt x="277550" y="2079554"/>
                </a:cubicBezTo>
                <a:cubicBezTo>
                  <a:pt x="273740" y="2117654"/>
                  <a:pt x="268025" y="2154802"/>
                  <a:pt x="266120" y="2192902"/>
                </a:cubicBezTo>
                <a:cubicBezTo>
                  <a:pt x="264215" y="2241479"/>
                  <a:pt x="263262" y="2290057"/>
                  <a:pt x="265167" y="2338634"/>
                </a:cubicBezTo>
                <a:cubicBezTo>
                  <a:pt x="266120" y="2381497"/>
                  <a:pt x="259452" y="2422454"/>
                  <a:pt x="251832" y="2463412"/>
                </a:cubicBezTo>
                <a:cubicBezTo>
                  <a:pt x="248975" y="2479604"/>
                  <a:pt x="253737" y="2490082"/>
                  <a:pt x="268025" y="2496749"/>
                </a:cubicBezTo>
                <a:cubicBezTo>
                  <a:pt x="297552" y="2508179"/>
                  <a:pt x="326127" y="2523419"/>
                  <a:pt x="358512" y="2521514"/>
                </a:cubicBezTo>
                <a:cubicBezTo>
                  <a:pt x="365180" y="2521514"/>
                  <a:pt x="370895" y="2523419"/>
                  <a:pt x="377562" y="2525324"/>
                </a:cubicBezTo>
                <a:cubicBezTo>
                  <a:pt x="411852" y="2531039"/>
                  <a:pt x="443285" y="2530087"/>
                  <a:pt x="467097" y="2499607"/>
                </a:cubicBezTo>
                <a:cubicBezTo>
                  <a:pt x="474717" y="2490082"/>
                  <a:pt x="485195" y="2483414"/>
                  <a:pt x="496625" y="2472937"/>
                </a:cubicBezTo>
                <a:cubicBezTo>
                  <a:pt x="497577" y="2485319"/>
                  <a:pt x="498530" y="2492939"/>
                  <a:pt x="498530" y="2500559"/>
                </a:cubicBezTo>
                <a:cubicBezTo>
                  <a:pt x="498530" y="2551994"/>
                  <a:pt x="498530" y="2602477"/>
                  <a:pt x="497577" y="2653912"/>
                </a:cubicBezTo>
                <a:cubicBezTo>
                  <a:pt x="496625" y="2687249"/>
                  <a:pt x="492815" y="2719634"/>
                  <a:pt x="491862" y="2752972"/>
                </a:cubicBezTo>
                <a:cubicBezTo>
                  <a:pt x="490910" y="2807264"/>
                  <a:pt x="491862" y="2861557"/>
                  <a:pt x="489957" y="2915849"/>
                </a:cubicBezTo>
                <a:cubicBezTo>
                  <a:pt x="486147" y="3045389"/>
                  <a:pt x="496625" y="3174929"/>
                  <a:pt x="483290" y="3303517"/>
                </a:cubicBezTo>
                <a:cubicBezTo>
                  <a:pt x="479480" y="3343522"/>
                  <a:pt x="482337" y="3383527"/>
                  <a:pt x="483290" y="3423532"/>
                </a:cubicBezTo>
                <a:cubicBezTo>
                  <a:pt x="484242" y="3504494"/>
                  <a:pt x="483290" y="3585457"/>
                  <a:pt x="489005" y="3666419"/>
                </a:cubicBezTo>
                <a:cubicBezTo>
                  <a:pt x="495672" y="3761669"/>
                  <a:pt x="495672" y="3857872"/>
                  <a:pt x="497577" y="3953122"/>
                </a:cubicBezTo>
                <a:cubicBezTo>
                  <a:pt x="497577" y="3956932"/>
                  <a:pt x="498530" y="3960742"/>
                  <a:pt x="498530" y="3964552"/>
                </a:cubicBezTo>
                <a:cubicBezTo>
                  <a:pt x="500435" y="3982649"/>
                  <a:pt x="503292" y="4001699"/>
                  <a:pt x="505197" y="4019797"/>
                </a:cubicBezTo>
                <a:cubicBezTo>
                  <a:pt x="506150" y="4040752"/>
                  <a:pt x="506150" y="4062659"/>
                  <a:pt x="507102" y="4083614"/>
                </a:cubicBezTo>
                <a:cubicBezTo>
                  <a:pt x="508055" y="4093139"/>
                  <a:pt x="509007" y="4104569"/>
                  <a:pt x="513770" y="4111237"/>
                </a:cubicBezTo>
                <a:cubicBezTo>
                  <a:pt x="528057" y="4131239"/>
                  <a:pt x="534725" y="4153147"/>
                  <a:pt x="539487" y="4176959"/>
                </a:cubicBezTo>
                <a:cubicBezTo>
                  <a:pt x="546155" y="4211249"/>
                  <a:pt x="554727" y="4244587"/>
                  <a:pt x="562347" y="4278877"/>
                </a:cubicBezTo>
                <a:cubicBezTo>
                  <a:pt x="563300" y="4285544"/>
                  <a:pt x="565205" y="4295069"/>
                  <a:pt x="561395" y="4299832"/>
                </a:cubicBezTo>
                <a:cubicBezTo>
                  <a:pt x="549965" y="4316977"/>
                  <a:pt x="553775" y="4336027"/>
                  <a:pt x="551870" y="4354124"/>
                </a:cubicBezTo>
                <a:cubicBezTo>
                  <a:pt x="549965" y="4379842"/>
                  <a:pt x="563300" y="4395082"/>
                  <a:pt x="583302" y="4404607"/>
                </a:cubicBezTo>
                <a:cubicBezTo>
                  <a:pt x="591875" y="4409369"/>
                  <a:pt x="597590" y="4414132"/>
                  <a:pt x="600447" y="4423657"/>
                </a:cubicBezTo>
                <a:cubicBezTo>
                  <a:pt x="605210" y="4438897"/>
                  <a:pt x="614735" y="4452232"/>
                  <a:pt x="628070" y="4459852"/>
                </a:cubicBezTo>
                <a:cubicBezTo>
                  <a:pt x="648072" y="4469377"/>
                  <a:pt x="669027" y="4478902"/>
                  <a:pt x="690935" y="4483664"/>
                </a:cubicBezTo>
                <a:cubicBezTo>
                  <a:pt x="713795" y="4489379"/>
                  <a:pt x="738560" y="4491284"/>
                  <a:pt x="762372" y="4492237"/>
                </a:cubicBezTo>
                <a:cubicBezTo>
                  <a:pt x="808092" y="4493189"/>
                  <a:pt x="852860" y="4493189"/>
                  <a:pt x="898580" y="4493189"/>
                </a:cubicBezTo>
                <a:cubicBezTo>
                  <a:pt x="917630" y="4493189"/>
                  <a:pt x="922392" y="4482712"/>
                  <a:pt x="913820" y="4464614"/>
                </a:cubicBezTo>
                <a:cubicBezTo>
                  <a:pt x="909057" y="4455089"/>
                  <a:pt x="906200" y="4444612"/>
                  <a:pt x="901437" y="4434134"/>
                </a:cubicBezTo>
                <a:cubicBezTo>
                  <a:pt x="890960" y="4406512"/>
                  <a:pt x="880482" y="4378889"/>
                  <a:pt x="869052" y="4351267"/>
                </a:cubicBezTo>
                <a:cubicBezTo>
                  <a:pt x="867147" y="4346504"/>
                  <a:pt x="863337" y="4342694"/>
                  <a:pt x="859527" y="4338884"/>
                </a:cubicBezTo>
                <a:cubicBezTo>
                  <a:pt x="837620" y="4317929"/>
                  <a:pt x="818570" y="4295069"/>
                  <a:pt x="811902" y="4263637"/>
                </a:cubicBezTo>
                <a:cubicBezTo>
                  <a:pt x="808092" y="4244587"/>
                  <a:pt x="806187" y="4225537"/>
                  <a:pt x="812855" y="4206487"/>
                </a:cubicBezTo>
                <a:cubicBezTo>
                  <a:pt x="817617" y="4193152"/>
                  <a:pt x="820475" y="4178864"/>
                  <a:pt x="823332" y="4165529"/>
                </a:cubicBezTo>
                <a:cubicBezTo>
                  <a:pt x="830000" y="4127429"/>
                  <a:pt x="835715" y="4089329"/>
                  <a:pt x="841430" y="4050277"/>
                </a:cubicBezTo>
                <a:cubicBezTo>
                  <a:pt x="845240" y="4028369"/>
                  <a:pt x="850955" y="4005509"/>
                  <a:pt x="849050" y="3982649"/>
                </a:cubicBezTo>
                <a:cubicBezTo>
                  <a:pt x="843335" y="3899782"/>
                  <a:pt x="839525" y="3817867"/>
                  <a:pt x="837620" y="3734999"/>
                </a:cubicBezTo>
                <a:cubicBezTo>
                  <a:pt x="836667" y="3711187"/>
                  <a:pt x="831905" y="3686422"/>
                  <a:pt x="826190" y="3662609"/>
                </a:cubicBezTo>
                <a:cubicBezTo>
                  <a:pt x="821427" y="3641654"/>
                  <a:pt x="813807" y="3622604"/>
                  <a:pt x="807140" y="3601649"/>
                </a:cubicBezTo>
                <a:cubicBezTo>
                  <a:pt x="801425" y="3580694"/>
                  <a:pt x="794757" y="3559739"/>
                  <a:pt x="789995" y="3537832"/>
                </a:cubicBezTo>
                <a:cubicBezTo>
                  <a:pt x="787137" y="3523544"/>
                  <a:pt x="785232" y="3508304"/>
                  <a:pt x="786185" y="3494017"/>
                </a:cubicBezTo>
                <a:cubicBezTo>
                  <a:pt x="786185" y="3480682"/>
                  <a:pt x="789995" y="3467347"/>
                  <a:pt x="790947" y="3454012"/>
                </a:cubicBezTo>
                <a:cubicBezTo>
                  <a:pt x="793805" y="3434009"/>
                  <a:pt x="797615" y="3413054"/>
                  <a:pt x="798567" y="3393052"/>
                </a:cubicBezTo>
                <a:cubicBezTo>
                  <a:pt x="799520" y="3353999"/>
                  <a:pt x="799520" y="3313994"/>
                  <a:pt x="799520" y="3274942"/>
                </a:cubicBezTo>
                <a:cubicBezTo>
                  <a:pt x="799520" y="3270179"/>
                  <a:pt x="800472" y="3262559"/>
                  <a:pt x="803330" y="3260654"/>
                </a:cubicBezTo>
                <a:cubicBezTo>
                  <a:pt x="818570" y="3252082"/>
                  <a:pt x="817617" y="3237794"/>
                  <a:pt x="819522" y="3223507"/>
                </a:cubicBezTo>
                <a:cubicBezTo>
                  <a:pt x="820475" y="3208267"/>
                  <a:pt x="822380" y="3193979"/>
                  <a:pt x="825237" y="3178739"/>
                </a:cubicBezTo>
                <a:cubicBezTo>
                  <a:pt x="847145" y="3057772"/>
                  <a:pt x="868100" y="2936804"/>
                  <a:pt x="903342" y="2818694"/>
                </a:cubicBezTo>
                <a:cubicBezTo>
                  <a:pt x="910010" y="2796787"/>
                  <a:pt x="915725" y="2773927"/>
                  <a:pt x="921440" y="2752019"/>
                </a:cubicBezTo>
                <a:cubicBezTo>
                  <a:pt x="923345" y="2752972"/>
                  <a:pt x="925250" y="2752972"/>
                  <a:pt x="927155" y="2753924"/>
                </a:cubicBezTo>
                <a:cubicBezTo>
                  <a:pt x="924297" y="2782499"/>
                  <a:pt x="921440" y="2810122"/>
                  <a:pt x="917630" y="2838697"/>
                </a:cubicBezTo>
                <a:cubicBezTo>
                  <a:pt x="906200" y="2923469"/>
                  <a:pt x="895722" y="3008242"/>
                  <a:pt x="899532" y="3093967"/>
                </a:cubicBezTo>
                <a:cubicBezTo>
                  <a:pt x="900485" y="3104444"/>
                  <a:pt x="903342" y="3113969"/>
                  <a:pt x="902390" y="3124447"/>
                </a:cubicBezTo>
                <a:cubicBezTo>
                  <a:pt x="900485" y="3146354"/>
                  <a:pt x="895722" y="3168262"/>
                  <a:pt x="893817" y="3190169"/>
                </a:cubicBezTo>
                <a:cubicBezTo>
                  <a:pt x="892865" y="3201599"/>
                  <a:pt x="893817" y="3213029"/>
                  <a:pt x="894770" y="3224459"/>
                </a:cubicBezTo>
                <a:cubicBezTo>
                  <a:pt x="898580" y="3258749"/>
                  <a:pt x="903342" y="3293039"/>
                  <a:pt x="905247" y="3328282"/>
                </a:cubicBezTo>
                <a:cubicBezTo>
                  <a:pt x="907152" y="3355904"/>
                  <a:pt x="904295" y="3383527"/>
                  <a:pt x="905247" y="3412102"/>
                </a:cubicBezTo>
                <a:cubicBezTo>
                  <a:pt x="908105" y="3485444"/>
                  <a:pt x="910962" y="3559739"/>
                  <a:pt x="913820" y="3633082"/>
                </a:cubicBezTo>
                <a:cubicBezTo>
                  <a:pt x="914772" y="3665467"/>
                  <a:pt x="917630" y="3697852"/>
                  <a:pt x="919535" y="3730237"/>
                </a:cubicBezTo>
                <a:cubicBezTo>
                  <a:pt x="919535" y="3740714"/>
                  <a:pt x="919535" y="3751192"/>
                  <a:pt x="916677" y="3760717"/>
                </a:cubicBezTo>
                <a:cubicBezTo>
                  <a:pt x="907152" y="3794054"/>
                  <a:pt x="897627" y="3827392"/>
                  <a:pt x="896675" y="3862634"/>
                </a:cubicBezTo>
                <a:cubicBezTo>
                  <a:pt x="894770" y="3919784"/>
                  <a:pt x="887150" y="3975982"/>
                  <a:pt x="883340" y="4033132"/>
                </a:cubicBezTo>
                <a:cubicBezTo>
                  <a:pt x="879530" y="4090282"/>
                  <a:pt x="874767" y="4147432"/>
                  <a:pt x="855717" y="4201724"/>
                </a:cubicBezTo>
                <a:cubicBezTo>
                  <a:pt x="845240" y="4233157"/>
                  <a:pt x="850955" y="4246492"/>
                  <a:pt x="880482" y="4262684"/>
                </a:cubicBezTo>
                <a:cubicBezTo>
                  <a:pt x="898580" y="4272209"/>
                  <a:pt x="917630" y="4279829"/>
                  <a:pt x="936680" y="4289354"/>
                </a:cubicBezTo>
                <a:cubicBezTo>
                  <a:pt x="950015" y="4296022"/>
                  <a:pt x="964302" y="4299832"/>
                  <a:pt x="979542" y="4295069"/>
                </a:cubicBezTo>
                <a:cubicBezTo>
                  <a:pt x="993830" y="4290307"/>
                  <a:pt x="1007165" y="4294117"/>
                  <a:pt x="1015737" y="4306499"/>
                </a:cubicBezTo>
                <a:cubicBezTo>
                  <a:pt x="1023357" y="4316977"/>
                  <a:pt x="1030977" y="4329359"/>
                  <a:pt x="1038597" y="4339837"/>
                </a:cubicBezTo>
                <a:cubicBezTo>
                  <a:pt x="1044312" y="4347457"/>
                  <a:pt x="1050980" y="4357934"/>
                  <a:pt x="1059552" y="4361744"/>
                </a:cubicBezTo>
                <a:cubicBezTo>
                  <a:pt x="1093842" y="4379842"/>
                  <a:pt x="1131942" y="4389367"/>
                  <a:pt x="1170995" y="4391272"/>
                </a:cubicBezTo>
                <a:cubicBezTo>
                  <a:pt x="1208142" y="4393177"/>
                  <a:pt x="1246242" y="4391272"/>
                  <a:pt x="1283390" y="4390319"/>
                </a:cubicBezTo>
                <a:cubicBezTo>
                  <a:pt x="1295772" y="4390319"/>
                  <a:pt x="1309107" y="4387462"/>
                  <a:pt x="1321490" y="4385557"/>
                </a:cubicBezTo>
                <a:cubicBezTo>
                  <a:pt x="1336730" y="4382699"/>
                  <a:pt x="1342445" y="4370317"/>
                  <a:pt x="1333872" y="4358887"/>
                </a:cubicBezTo>
                <a:cubicBezTo>
                  <a:pt x="1325300" y="4348409"/>
                  <a:pt x="1323395" y="4336027"/>
                  <a:pt x="1317680" y="4324597"/>
                </a:cubicBezTo>
                <a:cubicBezTo>
                  <a:pt x="1312917" y="4314119"/>
                  <a:pt x="1306250" y="4304594"/>
                  <a:pt x="1297677" y="4296974"/>
                </a:cubicBezTo>
                <a:cubicBezTo>
                  <a:pt x="1286247" y="4286497"/>
                  <a:pt x="1273865" y="4274114"/>
                  <a:pt x="1258625" y="4268399"/>
                </a:cubicBezTo>
                <a:cubicBezTo>
                  <a:pt x="1228145" y="4256017"/>
                  <a:pt x="1207190" y="4235062"/>
                  <a:pt x="1196712" y="4203629"/>
                </a:cubicBezTo>
                <a:cubicBezTo>
                  <a:pt x="1196712" y="4202677"/>
                  <a:pt x="1195760" y="4202677"/>
                  <a:pt x="1195760" y="4201724"/>
                </a:cubicBezTo>
                <a:cubicBezTo>
                  <a:pt x="1188140" y="4180769"/>
                  <a:pt x="1179567" y="4159814"/>
                  <a:pt x="1173852" y="4137907"/>
                </a:cubicBezTo>
                <a:cubicBezTo>
                  <a:pt x="1167185" y="4113142"/>
                  <a:pt x="1165280" y="4087424"/>
                  <a:pt x="1159565" y="4061707"/>
                </a:cubicBezTo>
                <a:cubicBezTo>
                  <a:pt x="1154802" y="4041704"/>
                  <a:pt x="1151945" y="4021702"/>
                  <a:pt x="1165280" y="4002652"/>
                </a:cubicBezTo>
                <a:cubicBezTo>
                  <a:pt x="1170995" y="3994079"/>
                  <a:pt x="1170995" y="3981697"/>
                  <a:pt x="1172900" y="3971219"/>
                </a:cubicBezTo>
                <a:cubicBezTo>
                  <a:pt x="1177662" y="3938834"/>
                  <a:pt x="1181472" y="3907402"/>
                  <a:pt x="1185282" y="3875017"/>
                </a:cubicBezTo>
                <a:cubicBezTo>
                  <a:pt x="1188140" y="3853109"/>
                  <a:pt x="1192902" y="3830249"/>
                  <a:pt x="1194807" y="3808342"/>
                </a:cubicBezTo>
                <a:cubicBezTo>
                  <a:pt x="1198617" y="3763574"/>
                  <a:pt x="1201475" y="3719759"/>
                  <a:pt x="1204332" y="3674992"/>
                </a:cubicBezTo>
                <a:cubicBezTo>
                  <a:pt x="1204332" y="3670229"/>
                  <a:pt x="1205285" y="3666419"/>
                  <a:pt x="1206237" y="3661657"/>
                </a:cubicBezTo>
                <a:cubicBezTo>
                  <a:pt x="1216715" y="3607364"/>
                  <a:pt x="1222430" y="3553072"/>
                  <a:pt x="1226240" y="3498779"/>
                </a:cubicBezTo>
                <a:cubicBezTo>
                  <a:pt x="1227192" y="3477824"/>
                  <a:pt x="1230050" y="3457822"/>
                  <a:pt x="1231002" y="3436867"/>
                </a:cubicBezTo>
                <a:cubicBezTo>
                  <a:pt x="1231955" y="3428294"/>
                  <a:pt x="1231002" y="3419722"/>
                  <a:pt x="1230050" y="3412102"/>
                </a:cubicBezTo>
                <a:cubicBezTo>
                  <a:pt x="1229097" y="3399719"/>
                  <a:pt x="1225287" y="3386384"/>
                  <a:pt x="1225287" y="3374002"/>
                </a:cubicBezTo>
                <a:cubicBezTo>
                  <a:pt x="1224335" y="3347332"/>
                  <a:pt x="1224335" y="3320662"/>
                  <a:pt x="1225287" y="3293992"/>
                </a:cubicBezTo>
                <a:cubicBezTo>
                  <a:pt x="1226240" y="3280657"/>
                  <a:pt x="1229097" y="3267322"/>
                  <a:pt x="1231955" y="3253987"/>
                </a:cubicBezTo>
                <a:cubicBezTo>
                  <a:pt x="1233860" y="3243509"/>
                  <a:pt x="1238622" y="3233032"/>
                  <a:pt x="1239575" y="3222554"/>
                </a:cubicBezTo>
                <a:cubicBezTo>
                  <a:pt x="1243385" y="3188264"/>
                  <a:pt x="1245290" y="3154927"/>
                  <a:pt x="1248147" y="3120637"/>
                </a:cubicBezTo>
                <a:cubicBezTo>
                  <a:pt x="1248147" y="3116827"/>
                  <a:pt x="1249100" y="3113017"/>
                  <a:pt x="1250052" y="3109207"/>
                </a:cubicBezTo>
                <a:cubicBezTo>
                  <a:pt x="1254815" y="3079679"/>
                  <a:pt x="1258625" y="3049199"/>
                  <a:pt x="1263387" y="3019672"/>
                </a:cubicBezTo>
                <a:cubicBezTo>
                  <a:pt x="1267197" y="2996812"/>
                  <a:pt x="1270055" y="2973952"/>
                  <a:pt x="1274817" y="2951092"/>
                </a:cubicBezTo>
                <a:cubicBezTo>
                  <a:pt x="1279580" y="2928232"/>
                  <a:pt x="1288152" y="2906324"/>
                  <a:pt x="1287200" y="2882512"/>
                </a:cubicBezTo>
                <a:cubicBezTo>
                  <a:pt x="1287200" y="2875844"/>
                  <a:pt x="1288152" y="2868224"/>
                  <a:pt x="1289105" y="2861557"/>
                </a:cubicBezTo>
                <a:cubicBezTo>
                  <a:pt x="1293867" y="2829172"/>
                  <a:pt x="1297677" y="2796787"/>
                  <a:pt x="1302440" y="2764402"/>
                </a:cubicBezTo>
                <a:cubicBezTo>
                  <a:pt x="1304345" y="2752019"/>
                  <a:pt x="1306250" y="2740589"/>
                  <a:pt x="1308155" y="2728207"/>
                </a:cubicBezTo>
                <a:cubicBezTo>
                  <a:pt x="1311012" y="2710109"/>
                  <a:pt x="1315775" y="2692012"/>
                  <a:pt x="1317680" y="2672962"/>
                </a:cubicBezTo>
                <a:cubicBezTo>
                  <a:pt x="1322442" y="2634862"/>
                  <a:pt x="1332920" y="2596762"/>
                  <a:pt x="1328157" y="2557709"/>
                </a:cubicBezTo>
                <a:cubicBezTo>
                  <a:pt x="1328157" y="2556757"/>
                  <a:pt x="1328157" y="2554852"/>
                  <a:pt x="1329110" y="2553899"/>
                </a:cubicBezTo>
                <a:cubicBezTo>
                  <a:pt x="1330062" y="2542469"/>
                  <a:pt x="1336730" y="2536754"/>
                  <a:pt x="1348160" y="2535802"/>
                </a:cubicBezTo>
                <a:cubicBezTo>
                  <a:pt x="1384355" y="2531992"/>
                  <a:pt x="1416740" y="2517704"/>
                  <a:pt x="1445315" y="2494844"/>
                </a:cubicBezTo>
                <a:cubicBezTo>
                  <a:pt x="1463412" y="2480557"/>
                  <a:pt x="1479605" y="2465317"/>
                  <a:pt x="1474842" y="2438647"/>
                </a:cubicBezTo>
                <a:cubicBezTo>
                  <a:pt x="1471985" y="2422454"/>
                  <a:pt x="1471985" y="2405309"/>
                  <a:pt x="1470080" y="2388164"/>
                </a:cubicBezTo>
                <a:cubicBezTo>
                  <a:pt x="1469127" y="2375782"/>
                  <a:pt x="1468175" y="2363399"/>
                  <a:pt x="1468175" y="2351017"/>
                </a:cubicBezTo>
                <a:cubicBezTo>
                  <a:pt x="1465317" y="2232907"/>
                  <a:pt x="1472937" y="2115749"/>
                  <a:pt x="1460555" y="1997639"/>
                </a:cubicBezTo>
                <a:cubicBezTo>
                  <a:pt x="1459602" y="1990972"/>
                  <a:pt x="1460555" y="1983352"/>
                  <a:pt x="1460555" y="1976684"/>
                </a:cubicBezTo>
                <a:cubicBezTo>
                  <a:pt x="1460555" y="1966207"/>
                  <a:pt x="1463412" y="1957634"/>
                  <a:pt x="1471985" y="1951919"/>
                </a:cubicBezTo>
                <a:cubicBezTo>
                  <a:pt x="1483415" y="1943347"/>
                  <a:pt x="1491987" y="1932869"/>
                  <a:pt x="1495797" y="1918582"/>
                </a:cubicBezTo>
                <a:cubicBezTo>
                  <a:pt x="1499607" y="1906199"/>
                  <a:pt x="1507227" y="1895722"/>
                  <a:pt x="1513895" y="1884292"/>
                </a:cubicBezTo>
                <a:cubicBezTo>
                  <a:pt x="1533897" y="1853812"/>
                  <a:pt x="1554852" y="1825237"/>
                  <a:pt x="1573902" y="1793804"/>
                </a:cubicBezTo>
                <a:cubicBezTo>
                  <a:pt x="1584380" y="1776659"/>
                  <a:pt x="1590095" y="1757609"/>
                  <a:pt x="1599620" y="1739512"/>
                </a:cubicBezTo>
                <a:cubicBezTo>
                  <a:pt x="1631052" y="1679504"/>
                  <a:pt x="1663437" y="1621402"/>
                  <a:pt x="1692965" y="1561394"/>
                </a:cubicBezTo>
                <a:cubicBezTo>
                  <a:pt x="1703442" y="1539487"/>
                  <a:pt x="1712967" y="1515674"/>
                  <a:pt x="1714872" y="1491862"/>
                </a:cubicBezTo>
                <a:cubicBezTo>
                  <a:pt x="1716777" y="1463287"/>
                  <a:pt x="1723445" y="1435664"/>
                  <a:pt x="1729160" y="1408042"/>
                </a:cubicBezTo>
                <a:cubicBezTo>
                  <a:pt x="1737732" y="1383277"/>
                  <a:pt x="1743447" y="1357559"/>
                  <a:pt x="1732970" y="1329937"/>
                </a:cubicBezTo>
                <a:close/>
                <a:moveTo>
                  <a:pt x="373752" y="1452809"/>
                </a:moveTo>
                <a:cubicBezTo>
                  <a:pt x="373752" y="1455667"/>
                  <a:pt x="368990" y="1457572"/>
                  <a:pt x="367085" y="1460429"/>
                </a:cubicBezTo>
                <a:cubicBezTo>
                  <a:pt x="365180" y="1458524"/>
                  <a:pt x="361370" y="1455667"/>
                  <a:pt x="361370" y="1453762"/>
                </a:cubicBezTo>
                <a:cubicBezTo>
                  <a:pt x="358512" y="1418519"/>
                  <a:pt x="334700" y="1394707"/>
                  <a:pt x="319460" y="1365179"/>
                </a:cubicBezTo>
                <a:cubicBezTo>
                  <a:pt x="317555" y="1360417"/>
                  <a:pt x="313745" y="1356607"/>
                  <a:pt x="310887" y="1351844"/>
                </a:cubicBezTo>
                <a:cubicBezTo>
                  <a:pt x="307077" y="1346129"/>
                  <a:pt x="307077" y="1340414"/>
                  <a:pt x="311840" y="1334699"/>
                </a:cubicBezTo>
                <a:cubicBezTo>
                  <a:pt x="322317" y="1322317"/>
                  <a:pt x="331842" y="1309934"/>
                  <a:pt x="343272" y="1297552"/>
                </a:cubicBezTo>
                <a:cubicBezTo>
                  <a:pt x="354702" y="1285169"/>
                  <a:pt x="360417" y="1285169"/>
                  <a:pt x="367085" y="1301362"/>
                </a:cubicBezTo>
                <a:cubicBezTo>
                  <a:pt x="372800" y="1315649"/>
                  <a:pt x="375657" y="1331842"/>
                  <a:pt x="377562" y="1348034"/>
                </a:cubicBezTo>
                <a:cubicBezTo>
                  <a:pt x="379467" y="1358512"/>
                  <a:pt x="377562" y="1369942"/>
                  <a:pt x="377562" y="1381372"/>
                </a:cubicBezTo>
                <a:cubicBezTo>
                  <a:pt x="378515" y="1381372"/>
                  <a:pt x="379467" y="1381372"/>
                  <a:pt x="381372" y="1381372"/>
                </a:cubicBezTo>
                <a:cubicBezTo>
                  <a:pt x="378515" y="1404232"/>
                  <a:pt x="376610" y="1428044"/>
                  <a:pt x="373752" y="1452809"/>
                </a:cubicBezTo>
                <a:close/>
                <a:moveTo>
                  <a:pt x="575682" y="1686172"/>
                </a:moveTo>
                <a:cubicBezTo>
                  <a:pt x="570920" y="1693792"/>
                  <a:pt x="565205" y="1700459"/>
                  <a:pt x="559490" y="1708079"/>
                </a:cubicBezTo>
                <a:cubicBezTo>
                  <a:pt x="532820" y="1744274"/>
                  <a:pt x="506150" y="1781422"/>
                  <a:pt x="480432" y="1817617"/>
                </a:cubicBezTo>
                <a:cubicBezTo>
                  <a:pt x="477575" y="1821427"/>
                  <a:pt x="477575" y="1828094"/>
                  <a:pt x="476622" y="1834762"/>
                </a:cubicBezTo>
                <a:cubicBezTo>
                  <a:pt x="465192" y="1832857"/>
                  <a:pt x="453762" y="1830952"/>
                  <a:pt x="437570" y="1828094"/>
                </a:cubicBezTo>
                <a:cubicBezTo>
                  <a:pt x="449000" y="1814759"/>
                  <a:pt x="457572" y="1803329"/>
                  <a:pt x="466145" y="1792852"/>
                </a:cubicBezTo>
                <a:cubicBezTo>
                  <a:pt x="496625" y="1757609"/>
                  <a:pt x="527105" y="1723319"/>
                  <a:pt x="557585" y="1688077"/>
                </a:cubicBezTo>
                <a:cubicBezTo>
                  <a:pt x="560442" y="1684267"/>
                  <a:pt x="564252" y="1681409"/>
                  <a:pt x="567110" y="1678552"/>
                </a:cubicBezTo>
                <a:cubicBezTo>
                  <a:pt x="569015" y="1677599"/>
                  <a:pt x="572825" y="1677599"/>
                  <a:pt x="573777" y="1678552"/>
                </a:cubicBezTo>
                <a:cubicBezTo>
                  <a:pt x="575682" y="1680457"/>
                  <a:pt x="576635" y="1685219"/>
                  <a:pt x="575682" y="1686172"/>
                </a:cubicBezTo>
                <a:close/>
                <a:moveTo>
                  <a:pt x="889055" y="1877624"/>
                </a:moveTo>
                <a:cubicBezTo>
                  <a:pt x="889055" y="1874767"/>
                  <a:pt x="889055" y="1872862"/>
                  <a:pt x="890007" y="1871909"/>
                </a:cubicBezTo>
                <a:cubicBezTo>
                  <a:pt x="907152" y="1852859"/>
                  <a:pt x="907152" y="1849049"/>
                  <a:pt x="887150" y="1834762"/>
                </a:cubicBezTo>
                <a:cubicBezTo>
                  <a:pt x="854765" y="1812854"/>
                  <a:pt x="824285" y="1789042"/>
                  <a:pt x="789995" y="1769992"/>
                </a:cubicBezTo>
                <a:cubicBezTo>
                  <a:pt x="757610" y="1752847"/>
                  <a:pt x="722367" y="1741417"/>
                  <a:pt x="689030" y="1727129"/>
                </a:cubicBezTo>
                <a:cubicBezTo>
                  <a:pt x="677600" y="1722367"/>
                  <a:pt x="666170" y="1718557"/>
                  <a:pt x="655692" y="1712842"/>
                </a:cubicBezTo>
                <a:cubicBezTo>
                  <a:pt x="638547" y="1704269"/>
                  <a:pt x="621402" y="1693792"/>
                  <a:pt x="604257" y="1685219"/>
                </a:cubicBezTo>
                <a:cubicBezTo>
                  <a:pt x="586160" y="1675694"/>
                  <a:pt x="585207" y="1648072"/>
                  <a:pt x="602352" y="1636642"/>
                </a:cubicBezTo>
                <a:cubicBezTo>
                  <a:pt x="608067" y="1632832"/>
                  <a:pt x="614735" y="1630927"/>
                  <a:pt x="618545" y="1626164"/>
                </a:cubicBezTo>
                <a:cubicBezTo>
                  <a:pt x="623307" y="1621402"/>
                  <a:pt x="625212" y="1614734"/>
                  <a:pt x="628070" y="1608067"/>
                </a:cubicBezTo>
                <a:cubicBezTo>
                  <a:pt x="631880" y="1599494"/>
                  <a:pt x="632832" y="1589017"/>
                  <a:pt x="637595" y="1581397"/>
                </a:cubicBezTo>
                <a:cubicBezTo>
                  <a:pt x="658550" y="1549012"/>
                  <a:pt x="683315" y="1519484"/>
                  <a:pt x="711890" y="1492814"/>
                </a:cubicBezTo>
                <a:cubicBezTo>
                  <a:pt x="749990" y="1455667"/>
                  <a:pt x="771897" y="1408042"/>
                  <a:pt x="788090" y="1357559"/>
                </a:cubicBezTo>
                <a:cubicBezTo>
                  <a:pt x="812855" y="1278502"/>
                  <a:pt x="823332" y="1197539"/>
                  <a:pt x="821427" y="1114672"/>
                </a:cubicBezTo>
                <a:cubicBezTo>
                  <a:pt x="819522" y="1039424"/>
                  <a:pt x="820475" y="964177"/>
                  <a:pt x="819522" y="889882"/>
                </a:cubicBezTo>
                <a:cubicBezTo>
                  <a:pt x="818570" y="839399"/>
                  <a:pt x="815712" y="788917"/>
                  <a:pt x="813807" y="738434"/>
                </a:cubicBezTo>
                <a:cubicBezTo>
                  <a:pt x="813807" y="732719"/>
                  <a:pt x="813807" y="726052"/>
                  <a:pt x="813807" y="720337"/>
                </a:cubicBezTo>
                <a:cubicBezTo>
                  <a:pt x="815712" y="719384"/>
                  <a:pt x="817617" y="719384"/>
                  <a:pt x="818570" y="718432"/>
                </a:cubicBezTo>
                <a:cubicBezTo>
                  <a:pt x="833810" y="750817"/>
                  <a:pt x="848097" y="783202"/>
                  <a:pt x="863337" y="815587"/>
                </a:cubicBezTo>
                <a:cubicBezTo>
                  <a:pt x="864290" y="815587"/>
                  <a:pt x="865242" y="814634"/>
                  <a:pt x="866195" y="814634"/>
                </a:cubicBezTo>
                <a:cubicBezTo>
                  <a:pt x="860480" y="800347"/>
                  <a:pt x="853812" y="786059"/>
                  <a:pt x="848097" y="771772"/>
                </a:cubicBezTo>
                <a:cubicBezTo>
                  <a:pt x="841430" y="756532"/>
                  <a:pt x="836667" y="741292"/>
                  <a:pt x="828095" y="727004"/>
                </a:cubicBezTo>
                <a:cubicBezTo>
                  <a:pt x="809045" y="692714"/>
                  <a:pt x="809997" y="654614"/>
                  <a:pt x="810950" y="617467"/>
                </a:cubicBezTo>
                <a:cubicBezTo>
                  <a:pt x="810950" y="605084"/>
                  <a:pt x="811902" y="592702"/>
                  <a:pt x="812855" y="580319"/>
                </a:cubicBezTo>
                <a:cubicBezTo>
                  <a:pt x="813807" y="571747"/>
                  <a:pt x="815712" y="564127"/>
                  <a:pt x="816665" y="556507"/>
                </a:cubicBezTo>
                <a:cubicBezTo>
                  <a:pt x="818570" y="555554"/>
                  <a:pt x="819522" y="555554"/>
                  <a:pt x="821427" y="554602"/>
                </a:cubicBezTo>
                <a:cubicBezTo>
                  <a:pt x="832857" y="567937"/>
                  <a:pt x="844287" y="581272"/>
                  <a:pt x="856670" y="594607"/>
                </a:cubicBezTo>
                <a:cubicBezTo>
                  <a:pt x="872862" y="613657"/>
                  <a:pt x="887150" y="635564"/>
                  <a:pt x="913820" y="638422"/>
                </a:cubicBezTo>
                <a:cubicBezTo>
                  <a:pt x="942395" y="642232"/>
                  <a:pt x="956682" y="661282"/>
                  <a:pt x="974780" y="679379"/>
                </a:cubicBezTo>
                <a:cubicBezTo>
                  <a:pt x="981447" y="686047"/>
                  <a:pt x="984305" y="689857"/>
                  <a:pt x="973827" y="696524"/>
                </a:cubicBezTo>
                <a:cubicBezTo>
                  <a:pt x="964302" y="702239"/>
                  <a:pt x="956682" y="711764"/>
                  <a:pt x="950015" y="721289"/>
                </a:cubicBezTo>
                <a:cubicBezTo>
                  <a:pt x="931917" y="746054"/>
                  <a:pt x="914772" y="770819"/>
                  <a:pt x="899532" y="797489"/>
                </a:cubicBezTo>
                <a:cubicBezTo>
                  <a:pt x="910010" y="785107"/>
                  <a:pt x="920487" y="772724"/>
                  <a:pt x="930012" y="759389"/>
                </a:cubicBezTo>
                <a:cubicBezTo>
                  <a:pt x="935727" y="751769"/>
                  <a:pt x="939537" y="749864"/>
                  <a:pt x="945252" y="759389"/>
                </a:cubicBezTo>
                <a:cubicBezTo>
                  <a:pt x="952872" y="771772"/>
                  <a:pt x="961445" y="784154"/>
                  <a:pt x="954777" y="800347"/>
                </a:cubicBezTo>
                <a:cubicBezTo>
                  <a:pt x="913820" y="910837"/>
                  <a:pt x="909057" y="1026089"/>
                  <a:pt x="910962" y="1142294"/>
                </a:cubicBezTo>
                <a:cubicBezTo>
                  <a:pt x="913820" y="1260404"/>
                  <a:pt x="913820" y="1377562"/>
                  <a:pt x="917630" y="1495672"/>
                </a:cubicBezTo>
                <a:cubicBezTo>
                  <a:pt x="920487" y="1589017"/>
                  <a:pt x="924297" y="1683314"/>
                  <a:pt x="929060" y="1776659"/>
                </a:cubicBezTo>
                <a:cubicBezTo>
                  <a:pt x="929060" y="1785232"/>
                  <a:pt x="932870" y="1796662"/>
                  <a:pt x="938585" y="1802377"/>
                </a:cubicBezTo>
                <a:cubicBezTo>
                  <a:pt x="967160" y="1833809"/>
                  <a:pt x="996687" y="1865242"/>
                  <a:pt x="1026215" y="1895722"/>
                </a:cubicBezTo>
                <a:cubicBezTo>
                  <a:pt x="1030025" y="1899532"/>
                  <a:pt x="1033835" y="1903342"/>
                  <a:pt x="1036692" y="1909057"/>
                </a:cubicBezTo>
                <a:cubicBezTo>
                  <a:pt x="983352" y="1909057"/>
                  <a:pt x="935727" y="1897627"/>
                  <a:pt x="889055" y="1877624"/>
                </a:cubicBezTo>
                <a:close/>
                <a:moveTo>
                  <a:pt x="1279580" y="1673789"/>
                </a:moveTo>
                <a:cubicBezTo>
                  <a:pt x="1278627" y="1698554"/>
                  <a:pt x="1274817" y="1723319"/>
                  <a:pt x="1275770" y="1747132"/>
                </a:cubicBezTo>
                <a:cubicBezTo>
                  <a:pt x="1275770" y="1771897"/>
                  <a:pt x="1267197" y="1791899"/>
                  <a:pt x="1250052" y="1809044"/>
                </a:cubicBezTo>
                <a:cubicBezTo>
                  <a:pt x="1229097" y="1829047"/>
                  <a:pt x="1208142" y="1850002"/>
                  <a:pt x="1188140" y="1870004"/>
                </a:cubicBezTo>
                <a:cubicBezTo>
                  <a:pt x="1177662" y="1880482"/>
                  <a:pt x="1170042" y="1891912"/>
                  <a:pt x="1170042" y="1907152"/>
                </a:cubicBezTo>
                <a:cubicBezTo>
                  <a:pt x="1170042" y="1911914"/>
                  <a:pt x="1165280" y="1917629"/>
                  <a:pt x="1160517" y="1919534"/>
                </a:cubicBezTo>
                <a:cubicBezTo>
                  <a:pt x="1154802" y="1922392"/>
                  <a:pt x="1148135" y="1925249"/>
                  <a:pt x="1142420" y="1924297"/>
                </a:cubicBezTo>
                <a:cubicBezTo>
                  <a:pt x="1110987" y="1922392"/>
                  <a:pt x="1079555" y="1919534"/>
                  <a:pt x="1045265" y="1916677"/>
                </a:cubicBezTo>
                <a:cubicBezTo>
                  <a:pt x="1049075" y="1910009"/>
                  <a:pt x="1050980" y="1905247"/>
                  <a:pt x="1053837" y="1901437"/>
                </a:cubicBezTo>
                <a:cubicBezTo>
                  <a:pt x="1079555" y="1868099"/>
                  <a:pt x="1106225" y="1835714"/>
                  <a:pt x="1132895" y="1803329"/>
                </a:cubicBezTo>
                <a:cubicBezTo>
                  <a:pt x="1140515" y="1793804"/>
                  <a:pt x="1144325" y="1784279"/>
                  <a:pt x="1143372" y="1770944"/>
                </a:cubicBezTo>
                <a:cubicBezTo>
                  <a:pt x="1141467" y="1735702"/>
                  <a:pt x="1139562" y="1701412"/>
                  <a:pt x="1137657" y="1666169"/>
                </a:cubicBezTo>
                <a:cubicBezTo>
                  <a:pt x="1134800" y="1612829"/>
                  <a:pt x="1133847" y="1558537"/>
                  <a:pt x="1130037" y="1505197"/>
                </a:cubicBezTo>
                <a:cubicBezTo>
                  <a:pt x="1126227" y="1435664"/>
                  <a:pt x="1121465" y="1366132"/>
                  <a:pt x="1115750" y="1296599"/>
                </a:cubicBezTo>
                <a:cubicBezTo>
                  <a:pt x="1110035" y="1228019"/>
                  <a:pt x="1103367" y="1160392"/>
                  <a:pt x="1094795" y="1091812"/>
                </a:cubicBezTo>
                <a:cubicBezTo>
                  <a:pt x="1084317" y="1006087"/>
                  <a:pt x="1071935" y="920362"/>
                  <a:pt x="1037645" y="839399"/>
                </a:cubicBezTo>
                <a:cubicBezTo>
                  <a:pt x="1029072" y="820349"/>
                  <a:pt x="1024310" y="800347"/>
                  <a:pt x="1019547" y="780344"/>
                </a:cubicBezTo>
                <a:cubicBezTo>
                  <a:pt x="1018595" y="774629"/>
                  <a:pt x="1020500" y="767009"/>
                  <a:pt x="1024310" y="761294"/>
                </a:cubicBezTo>
                <a:cubicBezTo>
                  <a:pt x="1028120" y="755579"/>
                  <a:pt x="1034787" y="751769"/>
                  <a:pt x="1042407" y="744149"/>
                </a:cubicBezTo>
                <a:cubicBezTo>
                  <a:pt x="1051932" y="766057"/>
                  <a:pt x="1060505" y="785107"/>
                  <a:pt x="1069077" y="806062"/>
                </a:cubicBezTo>
                <a:cubicBezTo>
                  <a:pt x="1065267" y="773677"/>
                  <a:pt x="1037645" y="721289"/>
                  <a:pt x="1014785" y="699382"/>
                </a:cubicBezTo>
                <a:cubicBezTo>
                  <a:pt x="1003355" y="688904"/>
                  <a:pt x="1003355" y="687952"/>
                  <a:pt x="1015737" y="677474"/>
                </a:cubicBezTo>
                <a:cubicBezTo>
                  <a:pt x="1033835" y="662234"/>
                  <a:pt x="1051932" y="647947"/>
                  <a:pt x="1068125" y="631754"/>
                </a:cubicBezTo>
                <a:cubicBezTo>
                  <a:pt x="1084317" y="615562"/>
                  <a:pt x="1095747" y="596512"/>
                  <a:pt x="1096700" y="571747"/>
                </a:cubicBezTo>
                <a:cubicBezTo>
                  <a:pt x="1096700" y="565079"/>
                  <a:pt x="1099557" y="559364"/>
                  <a:pt x="1102415" y="552697"/>
                </a:cubicBezTo>
                <a:cubicBezTo>
                  <a:pt x="1111940" y="569842"/>
                  <a:pt x="1122417" y="586987"/>
                  <a:pt x="1120512" y="606989"/>
                </a:cubicBezTo>
                <a:cubicBezTo>
                  <a:pt x="1116702" y="651757"/>
                  <a:pt x="1111940" y="697477"/>
                  <a:pt x="1107177" y="742244"/>
                </a:cubicBezTo>
                <a:cubicBezTo>
                  <a:pt x="1106225" y="748912"/>
                  <a:pt x="1105272" y="754627"/>
                  <a:pt x="1108130" y="761294"/>
                </a:cubicBezTo>
                <a:cubicBezTo>
                  <a:pt x="1114797" y="714622"/>
                  <a:pt x="1120512" y="667949"/>
                  <a:pt x="1127180" y="621277"/>
                </a:cubicBezTo>
                <a:cubicBezTo>
                  <a:pt x="1150992" y="690809"/>
                  <a:pt x="1176710" y="758437"/>
                  <a:pt x="1187187" y="829874"/>
                </a:cubicBezTo>
                <a:cubicBezTo>
                  <a:pt x="1194807" y="886072"/>
                  <a:pt x="1212905" y="939412"/>
                  <a:pt x="1228145" y="993704"/>
                </a:cubicBezTo>
                <a:cubicBezTo>
                  <a:pt x="1240527" y="1037519"/>
                  <a:pt x="1247195" y="1082287"/>
                  <a:pt x="1246242" y="1128007"/>
                </a:cubicBezTo>
                <a:cubicBezTo>
                  <a:pt x="1244337" y="1207064"/>
                  <a:pt x="1252910" y="1285169"/>
                  <a:pt x="1270055" y="1363274"/>
                </a:cubicBezTo>
                <a:cubicBezTo>
                  <a:pt x="1274817" y="1384229"/>
                  <a:pt x="1274817" y="1405184"/>
                  <a:pt x="1276722" y="1427092"/>
                </a:cubicBezTo>
                <a:cubicBezTo>
                  <a:pt x="1279580" y="1463287"/>
                  <a:pt x="1284342" y="1499482"/>
                  <a:pt x="1284342" y="1534724"/>
                </a:cubicBezTo>
                <a:cubicBezTo>
                  <a:pt x="1284342" y="1581397"/>
                  <a:pt x="1281485" y="1628069"/>
                  <a:pt x="1279580" y="1673789"/>
                </a:cubicBezTo>
                <a:close/>
                <a:moveTo>
                  <a:pt x="1437695" y="1289932"/>
                </a:moveTo>
                <a:cubicBezTo>
                  <a:pt x="1439600" y="1289932"/>
                  <a:pt x="1440552" y="1288979"/>
                  <a:pt x="1442457" y="1288979"/>
                </a:cubicBezTo>
                <a:cubicBezTo>
                  <a:pt x="1444362" y="1292789"/>
                  <a:pt x="1446267" y="1296599"/>
                  <a:pt x="1447220" y="1300409"/>
                </a:cubicBezTo>
                <a:cubicBezTo>
                  <a:pt x="1448172" y="1308982"/>
                  <a:pt x="1448172" y="1318507"/>
                  <a:pt x="1448172" y="1327079"/>
                </a:cubicBezTo>
                <a:cubicBezTo>
                  <a:pt x="1446267" y="1352797"/>
                  <a:pt x="1451030" y="1375657"/>
                  <a:pt x="1470080" y="1394707"/>
                </a:cubicBezTo>
                <a:cubicBezTo>
                  <a:pt x="1481510" y="1406137"/>
                  <a:pt x="1481510" y="1418519"/>
                  <a:pt x="1476747" y="1433759"/>
                </a:cubicBezTo>
                <a:cubicBezTo>
                  <a:pt x="1469127" y="1457572"/>
                  <a:pt x="1453887" y="1476622"/>
                  <a:pt x="1439600" y="1497577"/>
                </a:cubicBezTo>
                <a:cubicBezTo>
                  <a:pt x="1431980" y="1428044"/>
                  <a:pt x="1431027" y="1359464"/>
                  <a:pt x="1437695" y="1289932"/>
                </a:cubicBezTo>
                <a:close/>
                <a:moveTo>
                  <a:pt x="1475795" y="1882387"/>
                </a:moveTo>
                <a:cubicBezTo>
                  <a:pt x="1468175" y="1887149"/>
                  <a:pt x="1465317" y="1880482"/>
                  <a:pt x="1462460" y="1874767"/>
                </a:cubicBezTo>
                <a:cubicBezTo>
                  <a:pt x="1438647" y="1833809"/>
                  <a:pt x="1411977" y="1796662"/>
                  <a:pt x="1371972" y="1769992"/>
                </a:cubicBezTo>
                <a:cubicBezTo>
                  <a:pt x="1360542" y="1762372"/>
                  <a:pt x="1348160" y="1756657"/>
                  <a:pt x="1336730" y="1750942"/>
                </a:cubicBezTo>
                <a:cubicBezTo>
                  <a:pt x="1331015" y="1748084"/>
                  <a:pt x="1325300" y="1746179"/>
                  <a:pt x="1319585" y="1744274"/>
                </a:cubicBezTo>
                <a:cubicBezTo>
                  <a:pt x="1319585" y="1742369"/>
                  <a:pt x="1320537" y="1740464"/>
                  <a:pt x="1320537" y="1738559"/>
                </a:cubicBezTo>
                <a:cubicBezTo>
                  <a:pt x="1326252" y="1739512"/>
                  <a:pt x="1331967" y="1738559"/>
                  <a:pt x="1337682" y="1740464"/>
                </a:cubicBezTo>
                <a:cubicBezTo>
                  <a:pt x="1367210" y="1749989"/>
                  <a:pt x="1395785" y="1762372"/>
                  <a:pt x="1416740" y="1788089"/>
                </a:cubicBezTo>
                <a:cubicBezTo>
                  <a:pt x="1434837" y="1809997"/>
                  <a:pt x="1454840" y="1831904"/>
                  <a:pt x="1473890" y="1853812"/>
                </a:cubicBezTo>
                <a:cubicBezTo>
                  <a:pt x="1476747" y="1857622"/>
                  <a:pt x="1478652" y="1861432"/>
                  <a:pt x="1480557" y="1865242"/>
                </a:cubicBezTo>
                <a:cubicBezTo>
                  <a:pt x="1483415" y="1872862"/>
                  <a:pt x="1482462" y="1878577"/>
                  <a:pt x="1475795" y="1882387"/>
                </a:cubicBezTo>
                <a:close/>
              </a:path>
            </a:pathLst>
          </a:custGeom>
          <a:solidFill>
            <a:schemeClr val="accent1"/>
          </a:solidFill>
          <a:ln w="9525" cap="flat">
            <a:noFill/>
            <a:prstDash val="solid"/>
            <a:miter/>
          </a:ln>
        </p:spPr>
        <p:txBody>
          <a:bodyPr rtlCol="0" anchor="ctr"/>
          <a:lstStyle/>
          <a:p>
            <a:endParaRPr lang="en-US"/>
          </a:p>
        </p:txBody>
      </p:sp>
      <p:sp>
        <p:nvSpPr>
          <p:cNvPr id="107" name="Graphic 12">
            <a:extLst>
              <a:ext uri="{FF2B5EF4-FFF2-40B4-BE49-F238E27FC236}">
                <a16:creationId xmlns:a16="http://schemas.microsoft.com/office/drawing/2014/main" id="{7B114F36-336D-413C-BA82-861652A357AB}"/>
              </a:ext>
            </a:extLst>
          </p:cNvPr>
          <p:cNvSpPr/>
          <p:nvPr/>
        </p:nvSpPr>
        <p:spPr>
          <a:xfrm>
            <a:off x="932585" y="4239264"/>
            <a:ext cx="935639" cy="2003695"/>
          </a:xfrm>
          <a:custGeom>
            <a:avLst/>
            <a:gdLst>
              <a:gd name="connsiteX0" fmla="*/ 10001 w 1809750"/>
              <a:gd name="connsiteY0" fmla="*/ 4380249 h 4467225"/>
              <a:gd name="connsiteX1" fmla="*/ 33814 w 1809750"/>
              <a:gd name="connsiteY1" fmla="*/ 4357389 h 4467225"/>
              <a:gd name="connsiteX2" fmla="*/ 68104 w 1809750"/>
              <a:gd name="connsiteY2" fmla="*/ 4343101 h 4467225"/>
              <a:gd name="connsiteX3" fmla="*/ 128111 w 1809750"/>
              <a:gd name="connsiteY3" fmla="*/ 4262139 h 4467225"/>
              <a:gd name="connsiteX4" fmla="*/ 157639 w 1809750"/>
              <a:gd name="connsiteY4" fmla="*/ 4100214 h 4467225"/>
              <a:gd name="connsiteX5" fmla="*/ 220504 w 1809750"/>
              <a:gd name="connsiteY5" fmla="*/ 3863994 h 4467225"/>
              <a:gd name="connsiteX6" fmla="*/ 242411 w 1809750"/>
              <a:gd name="connsiteY6" fmla="*/ 3805891 h 4467225"/>
              <a:gd name="connsiteX7" fmla="*/ 268129 w 1809750"/>
              <a:gd name="connsiteY7" fmla="*/ 3699211 h 4467225"/>
              <a:gd name="connsiteX8" fmla="*/ 328136 w 1809750"/>
              <a:gd name="connsiteY8" fmla="*/ 3422034 h 4467225"/>
              <a:gd name="connsiteX9" fmla="*/ 327184 w 1809750"/>
              <a:gd name="connsiteY9" fmla="*/ 3396316 h 4467225"/>
              <a:gd name="connsiteX10" fmla="*/ 328136 w 1809750"/>
              <a:gd name="connsiteY10" fmla="*/ 3382029 h 4467225"/>
              <a:gd name="connsiteX11" fmla="*/ 370999 w 1809750"/>
              <a:gd name="connsiteY11" fmla="*/ 3260109 h 4467225"/>
              <a:gd name="connsiteX12" fmla="*/ 386239 w 1809750"/>
              <a:gd name="connsiteY12" fmla="*/ 3223914 h 4467225"/>
              <a:gd name="connsiteX13" fmla="*/ 406241 w 1809750"/>
              <a:gd name="connsiteY13" fmla="*/ 3121996 h 4467225"/>
              <a:gd name="connsiteX14" fmla="*/ 423386 w 1809750"/>
              <a:gd name="connsiteY14" fmla="*/ 3035319 h 4467225"/>
              <a:gd name="connsiteX15" fmla="*/ 434816 w 1809750"/>
              <a:gd name="connsiteY15" fmla="*/ 2983884 h 4467225"/>
              <a:gd name="connsiteX16" fmla="*/ 461486 w 1809750"/>
              <a:gd name="connsiteY16" fmla="*/ 2818149 h 4467225"/>
              <a:gd name="connsiteX17" fmla="*/ 471011 w 1809750"/>
              <a:gd name="connsiteY17" fmla="*/ 2784811 h 4467225"/>
              <a:gd name="connsiteX18" fmla="*/ 476726 w 1809750"/>
              <a:gd name="connsiteY18" fmla="*/ 2732424 h 4467225"/>
              <a:gd name="connsiteX19" fmla="*/ 495776 w 1809750"/>
              <a:gd name="connsiteY19" fmla="*/ 2643841 h 4467225"/>
              <a:gd name="connsiteX20" fmla="*/ 503396 w 1809750"/>
              <a:gd name="connsiteY20" fmla="*/ 2624791 h 4467225"/>
              <a:gd name="connsiteX21" fmla="*/ 504349 w 1809750"/>
              <a:gd name="connsiteY21" fmla="*/ 2537161 h 4467225"/>
              <a:gd name="connsiteX22" fmla="*/ 511016 w 1809750"/>
              <a:gd name="connsiteY22" fmla="*/ 2502871 h 4467225"/>
              <a:gd name="connsiteX23" fmla="*/ 538639 w 1809750"/>
              <a:gd name="connsiteY23" fmla="*/ 2290464 h 4467225"/>
              <a:gd name="connsiteX24" fmla="*/ 539591 w 1809750"/>
              <a:gd name="connsiteY24" fmla="*/ 2259984 h 4467225"/>
              <a:gd name="connsiteX25" fmla="*/ 559594 w 1809750"/>
              <a:gd name="connsiteY25" fmla="*/ 2226646 h 4467225"/>
              <a:gd name="connsiteX26" fmla="*/ 558641 w 1809750"/>
              <a:gd name="connsiteY26" fmla="*/ 2183784 h 4467225"/>
              <a:gd name="connsiteX27" fmla="*/ 561499 w 1809750"/>
              <a:gd name="connsiteY27" fmla="*/ 2168544 h 4467225"/>
              <a:gd name="connsiteX28" fmla="*/ 554831 w 1809750"/>
              <a:gd name="connsiteY28" fmla="*/ 2102821 h 4467225"/>
              <a:gd name="connsiteX29" fmla="*/ 529114 w 1809750"/>
              <a:gd name="connsiteY29" fmla="*/ 2085676 h 4467225"/>
              <a:gd name="connsiteX30" fmla="*/ 493871 w 1809750"/>
              <a:gd name="connsiteY30" fmla="*/ 2092344 h 4467225"/>
              <a:gd name="connsiteX31" fmla="*/ 492919 w 1809750"/>
              <a:gd name="connsiteY31" fmla="*/ 2084724 h 4467225"/>
              <a:gd name="connsiteX32" fmla="*/ 520541 w 1809750"/>
              <a:gd name="connsiteY32" fmla="*/ 2079961 h 4467225"/>
              <a:gd name="connsiteX33" fmla="*/ 520541 w 1809750"/>
              <a:gd name="connsiteY33" fmla="*/ 2075199 h 4467225"/>
              <a:gd name="connsiteX34" fmla="*/ 474821 w 1809750"/>
              <a:gd name="connsiteY34" fmla="*/ 2063769 h 4467225"/>
              <a:gd name="connsiteX35" fmla="*/ 488156 w 1809750"/>
              <a:gd name="connsiteY35" fmla="*/ 2009476 h 4467225"/>
              <a:gd name="connsiteX36" fmla="*/ 579596 w 1809750"/>
              <a:gd name="connsiteY36" fmla="*/ 1892319 h 4467225"/>
              <a:gd name="connsiteX37" fmla="*/ 533876 w 1809750"/>
              <a:gd name="connsiteY37" fmla="*/ 1886604 h 4467225"/>
              <a:gd name="connsiteX38" fmla="*/ 513874 w 1809750"/>
              <a:gd name="connsiteY38" fmla="*/ 1897081 h 4467225"/>
              <a:gd name="connsiteX39" fmla="*/ 461486 w 1809750"/>
              <a:gd name="connsiteY39" fmla="*/ 1948516 h 4467225"/>
              <a:gd name="connsiteX40" fmla="*/ 420529 w 1809750"/>
              <a:gd name="connsiteY40" fmla="*/ 2017096 h 4467225"/>
              <a:gd name="connsiteX41" fmla="*/ 432911 w 1809750"/>
              <a:gd name="connsiteY41" fmla="*/ 2049481 h 4467225"/>
              <a:gd name="connsiteX42" fmla="*/ 444341 w 1809750"/>
              <a:gd name="connsiteY42" fmla="*/ 2054244 h 4467225"/>
              <a:gd name="connsiteX43" fmla="*/ 410051 w 1809750"/>
              <a:gd name="connsiteY43" fmla="*/ 2059959 h 4467225"/>
              <a:gd name="connsiteX44" fmla="*/ 412909 w 1809750"/>
              <a:gd name="connsiteY44" fmla="*/ 2079961 h 4467225"/>
              <a:gd name="connsiteX45" fmla="*/ 409099 w 1809750"/>
              <a:gd name="connsiteY45" fmla="*/ 2084724 h 4467225"/>
              <a:gd name="connsiteX46" fmla="*/ 387191 w 1809750"/>
              <a:gd name="connsiteY46" fmla="*/ 2069484 h 4467225"/>
              <a:gd name="connsiteX47" fmla="*/ 366236 w 1809750"/>
              <a:gd name="connsiteY47" fmla="*/ 2029479 h 4467225"/>
              <a:gd name="connsiteX48" fmla="*/ 348139 w 1809750"/>
              <a:gd name="connsiteY48" fmla="*/ 2004714 h 4467225"/>
              <a:gd name="connsiteX49" fmla="*/ 322421 w 1809750"/>
              <a:gd name="connsiteY49" fmla="*/ 1957089 h 4467225"/>
              <a:gd name="connsiteX50" fmla="*/ 289084 w 1809750"/>
              <a:gd name="connsiteY50" fmla="*/ 1910416 h 4467225"/>
              <a:gd name="connsiteX51" fmla="*/ 259556 w 1809750"/>
              <a:gd name="connsiteY51" fmla="*/ 1877079 h 4467225"/>
              <a:gd name="connsiteX52" fmla="*/ 264319 w 1809750"/>
              <a:gd name="connsiteY52" fmla="*/ 1872316 h 4467225"/>
              <a:gd name="connsiteX53" fmla="*/ 278606 w 1809750"/>
              <a:gd name="connsiteY53" fmla="*/ 1881841 h 4467225"/>
              <a:gd name="connsiteX54" fmla="*/ 149066 w 1809750"/>
              <a:gd name="connsiteY54" fmla="*/ 1581804 h 4467225"/>
              <a:gd name="connsiteX55" fmla="*/ 109061 w 1809750"/>
              <a:gd name="connsiteY55" fmla="*/ 1461789 h 4467225"/>
              <a:gd name="connsiteX56" fmla="*/ 106204 w 1809750"/>
              <a:gd name="connsiteY56" fmla="*/ 1429404 h 4467225"/>
              <a:gd name="connsiteX57" fmla="*/ 111919 w 1809750"/>
              <a:gd name="connsiteY57" fmla="*/ 1353204 h 4467225"/>
              <a:gd name="connsiteX58" fmla="*/ 133826 w 1809750"/>
              <a:gd name="connsiteY58" fmla="*/ 1303674 h 4467225"/>
              <a:gd name="connsiteX59" fmla="*/ 206216 w 1809750"/>
              <a:gd name="connsiteY59" fmla="*/ 1160799 h 4467225"/>
              <a:gd name="connsiteX60" fmla="*/ 220504 w 1809750"/>
              <a:gd name="connsiteY60" fmla="*/ 1133176 h 4467225"/>
              <a:gd name="connsiteX61" fmla="*/ 246221 w 1809750"/>
              <a:gd name="connsiteY61" fmla="*/ 1089361 h 4467225"/>
              <a:gd name="connsiteX62" fmla="*/ 299561 w 1809750"/>
              <a:gd name="connsiteY62" fmla="*/ 986491 h 4467225"/>
              <a:gd name="connsiteX63" fmla="*/ 347186 w 1809750"/>
              <a:gd name="connsiteY63" fmla="*/ 891241 h 4467225"/>
              <a:gd name="connsiteX64" fmla="*/ 365284 w 1809750"/>
              <a:gd name="connsiteY64" fmla="*/ 840759 h 4467225"/>
              <a:gd name="connsiteX65" fmla="*/ 372904 w 1809750"/>
              <a:gd name="connsiteY65" fmla="*/ 817899 h 4467225"/>
              <a:gd name="connsiteX66" fmla="*/ 407194 w 1809750"/>
              <a:gd name="connsiteY66" fmla="*/ 750271 h 4467225"/>
              <a:gd name="connsiteX67" fmla="*/ 456724 w 1809750"/>
              <a:gd name="connsiteY67" fmla="*/ 719791 h 4467225"/>
              <a:gd name="connsiteX68" fmla="*/ 571024 w 1809750"/>
              <a:gd name="connsiteY68" fmla="*/ 684549 h 4467225"/>
              <a:gd name="connsiteX69" fmla="*/ 671036 w 1809750"/>
              <a:gd name="connsiteY69" fmla="*/ 632161 h 4467225"/>
              <a:gd name="connsiteX70" fmla="*/ 683419 w 1809750"/>
              <a:gd name="connsiteY70" fmla="*/ 614064 h 4467225"/>
              <a:gd name="connsiteX71" fmla="*/ 693896 w 1809750"/>
              <a:gd name="connsiteY71" fmla="*/ 548341 h 4467225"/>
              <a:gd name="connsiteX72" fmla="*/ 699611 w 1809750"/>
              <a:gd name="connsiteY72" fmla="*/ 438804 h 4467225"/>
              <a:gd name="connsiteX73" fmla="*/ 694849 w 1809750"/>
              <a:gd name="connsiteY73" fmla="*/ 383559 h 4467225"/>
              <a:gd name="connsiteX74" fmla="*/ 717709 w 1809750"/>
              <a:gd name="connsiteY74" fmla="*/ 281641 h 4467225"/>
              <a:gd name="connsiteX75" fmla="*/ 747236 w 1809750"/>
              <a:gd name="connsiteY75" fmla="*/ 187344 h 4467225"/>
              <a:gd name="connsiteX76" fmla="*/ 762476 w 1809750"/>
              <a:gd name="connsiteY76" fmla="*/ 163531 h 4467225"/>
              <a:gd name="connsiteX77" fmla="*/ 824389 w 1809750"/>
              <a:gd name="connsiteY77" fmla="*/ 91141 h 4467225"/>
              <a:gd name="connsiteX78" fmla="*/ 857726 w 1809750"/>
              <a:gd name="connsiteY78" fmla="*/ 42564 h 4467225"/>
              <a:gd name="connsiteX79" fmla="*/ 879634 w 1809750"/>
              <a:gd name="connsiteY79" fmla="*/ 35896 h 4467225"/>
              <a:gd name="connsiteX80" fmla="*/ 904399 w 1809750"/>
              <a:gd name="connsiteY80" fmla="*/ 30181 h 4467225"/>
              <a:gd name="connsiteX81" fmla="*/ 982504 w 1809750"/>
              <a:gd name="connsiteY81" fmla="*/ 11131 h 4467225"/>
              <a:gd name="connsiteX82" fmla="*/ 1059656 w 1809750"/>
              <a:gd name="connsiteY82" fmla="*/ 31134 h 4467225"/>
              <a:gd name="connsiteX83" fmla="*/ 1208246 w 1809750"/>
              <a:gd name="connsiteY83" fmla="*/ 231159 h 4467225"/>
              <a:gd name="connsiteX84" fmla="*/ 1225391 w 1809750"/>
              <a:gd name="connsiteY84" fmla="*/ 466426 h 4467225"/>
              <a:gd name="connsiteX85" fmla="*/ 1224439 w 1809750"/>
              <a:gd name="connsiteY85" fmla="*/ 476904 h 4467225"/>
              <a:gd name="connsiteX86" fmla="*/ 1233011 w 1809750"/>
              <a:gd name="connsiteY86" fmla="*/ 670261 h 4467225"/>
              <a:gd name="connsiteX87" fmla="*/ 1278731 w 1809750"/>
              <a:gd name="connsiteY87" fmla="*/ 721696 h 4467225"/>
              <a:gd name="connsiteX88" fmla="*/ 1348264 w 1809750"/>
              <a:gd name="connsiteY88" fmla="*/ 732174 h 4467225"/>
              <a:gd name="connsiteX89" fmla="*/ 1381601 w 1809750"/>
              <a:gd name="connsiteY89" fmla="*/ 755986 h 4467225"/>
              <a:gd name="connsiteX90" fmla="*/ 1409224 w 1809750"/>
              <a:gd name="connsiteY90" fmla="*/ 801706 h 4467225"/>
              <a:gd name="connsiteX91" fmla="*/ 1417796 w 1809750"/>
              <a:gd name="connsiteY91" fmla="*/ 820756 h 4467225"/>
              <a:gd name="connsiteX92" fmla="*/ 1447324 w 1809750"/>
              <a:gd name="connsiteY92" fmla="*/ 879811 h 4467225"/>
              <a:gd name="connsiteX93" fmla="*/ 1549241 w 1809750"/>
              <a:gd name="connsiteY93" fmla="*/ 1010304 h 4467225"/>
              <a:gd name="connsiteX94" fmla="*/ 1579721 w 1809750"/>
              <a:gd name="connsiteY94" fmla="*/ 1043641 h 4467225"/>
              <a:gd name="connsiteX95" fmla="*/ 1634014 w 1809750"/>
              <a:gd name="connsiteY95" fmla="*/ 1114126 h 4467225"/>
              <a:gd name="connsiteX96" fmla="*/ 1742599 w 1809750"/>
              <a:gd name="connsiteY96" fmla="*/ 1255096 h 4467225"/>
              <a:gd name="connsiteX97" fmla="*/ 1774031 w 1809750"/>
              <a:gd name="connsiteY97" fmla="*/ 1312246 h 4467225"/>
              <a:gd name="connsiteX98" fmla="*/ 1797844 w 1809750"/>
              <a:gd name="connsiteY98" fmla="*/ 1354156 h 4467225"/>
              <a:gd name="connsiteX99" fmla="*/ 1806416 w 1809750"/>
              <a:gd name="connsiteY99" fmla="*/ 1372254 h 4467225"/>
              <a:gd name="connsiteX100" fmla="*/ 1801654 w 1809750"/>
              <a:gd name="connsiteY100" fmla="*/ 1457026 h 4467225"/>
              <a:gd name="connsiteX101" fmla="*/ 1762601 w 1809750"/>
              <a:gd name="connsiteY101" fmla="*/ 1607521 h 4467225"/>
              <a:gd name="connsiteX102" fmla="*/ 1740694 w 1809750"/>
              <a:gd name="connsiteY102" fmla="*/ 1665624 h 4467225"/>
              <a:gd name="connsiteX103" fmla="*/ 1700689 w 1809750"/>
              <a:gd name="connsiteY103" fmla="*/ 1787544 h 4467225"/>
              <a:gd name="connsiteX104" fmla="*/ 1698784 w 1809750"/>
              <a:gd name="connsiteY104" fmla="*/ 1793259 h 4467225"/>
              <a:gd name="connsiteX105" fmla="*/ 1686401 w 1809750"/>
              <a:gd name="connsiteY105" fmla="*/ 1869459 h 4467225"/>
              <a:gd name="connsiteX106" fmla="*/ 1653064 w 1809750"/>
              <a:gd name="connsiteY106" fmla="*/ 1898034 h 4467225"/>
              <a:gd name="connsiteX107" fmla="*/ 1609249 w 1809750"/>
              <a:gd name="connsiteY107" fmla="*/ 2004714 h 4467225"/>
              <a:gd name="connsiteX108" fmla="*/ 1568291 w 1809750"/>
              <a:gd name="connsiteY108" fmla="*/ 2011381 h 4467225"/>
              <a:gd name="connsiteX109" fmla="*/ 1535906 w 1809750"/>
              <a:gd name="connsiteY109" fmla="*/ 1998046 h 4467225"/>
              <a:gd name="connsiteX110" fmla="*/ 1582579 w 1809750"/>
              <a:gd name="connsiteY110" fmla="*/ 1964709 h 4467225"/>
              <a:gd name="connsiteX111" fmla="*/ 1499711 w 1809750"/>
              <a:gd name="connsiteY111" fmla="*/ 1878984 h 4467225"/>
              <a:gd name="connsiteX112" fmla="*/ 1486376 w 1809750"/>
              <a:gd name="connsiteY112" fmla="*/ 1865649 h 4467225"/>
              <a:gd name="connsiteX113" fmla="*/ 1426369 w 1809750"/>
              <a:gd name="connsiteY113" fmla="*/ 1834216 h 4467225"/>
              <a:gd name="connsiteX114" fmla="*/ 1479709 w 1809750"/>
              <a:gd name="connsiteY114" fmla="*/ 1908511 h 4467225"/>
              <a:gd name="connsiteX115" fmla="*/ 1511141 w 1809750"/>
              <a:gd name="connsiteY115" fmla="*/ 1983759 h 4467225"/>
              <a:gd name="connsiteX116" fmla="*/ 1507331 w 1809750"/>
              <a:gd name="connsiteY116" fmla="*/ 2011381 h 4467225"/>
              <a:gd name="connsiteX117" fmla="*/ 1484471 w 1809750"/>
              <a:gd name="connsiteY117" fmla="*/ 2006619 h 4467225"/>
              <a:gd name="connsiteX118" fmla="*/ 1446371 w 1809750"/>
              <a:gd name="connsiteY118" fmla="*/ 2034241 h 4467225"/>
              <a:gd name="connsiteX119" fmla="*/ 1463516 w 1809750"/>
              <a:gd name="connsiteY119" fmla="*/ 2120919 h 4467225"/>
              <a:gd name="connsiteX120" fmla="*/ 1468279 w 1809750"/>
              <a:gd name="connsiteY120" fmla="*/ 2202834 h 4467225"/>
              <a:gd name="connsiteX121" fmla="*/ 1472089 w 1809750"/>
              <a:gd name="connsiteY121" fmla="*/ 2251411 h 4467225"/>
              <a:gd name="connsiteX122" fmla="*/ 1468279 w 1809750"/>
              <a:gd name="connsiteY122" fmla="*/ 2393334 h 4467225"/>
              <a:gd name="connsiteX123" fmla="*/ 1453991 w 1809750"/>
              <a:gd name="connsiteY123" fmla="*/ 2605741 h 4467225"/>
              <a:gd name="connsiteX124" fmla="*/ 1438751 w 1809750"/>
              <a:gd name="connsiteY124" fmla="*/ 2816244 h 4467225"/>
              <a:gd name="connsiteX125" fmla="*/ 1432084 w 1809750"/>
              <a:gd name="connsiteY125" fmla="*/ 2962929 h 4467225"/>
              <a:gd name="connsiteX126" fmla="*/ 1424464 w 1809750"/>
              <a:gd name="connsiteY126" fmla="*/ 3218199 h 4467225"/>
              <a:gd name="connsiteX127" fmla="*/ 1418749 w 1809750"/>
              <a:gd name="connsiteY127" fmla="*/ 3379171 h 4467225"/>
              <a:gd name="connsiteX128" fmla="*/ 1428274 w 1809750"/>
              <a:gd name="connsiteY128" fmla="*/ 3838276 h 4467225"/>
              <a:gd name="connsiteX129" fmla="*/ 1414939 w 1809750"/>
              <a:gd name="connsiteY129" fmla="*/ 4017346 h 4467225"/>
              <a:gd name="connsiteX130" fmla="*/ 1406366 w 1809750"/>
              <a:gd name="connsiteY130" fmla="*/ 4130694 h 4467225"/>
              <a:gd name="connsiteX131" fmla="*/ 1394936 w 1809750"/>
              <a:gd name="connsiteY131" fmla="*/ 4244041 h 4467225"/>
              <a:gd name="connsiteX132" fmla="*/ 1393031 w 1809750"/>
              <a:gd name="connsiteY132" fmla="*/ 4272616 h 4467225"/>
              <a:gd name="connsiteX133" fmla="*/ 1384459 w 1809750"/>
              <a:gd name="connsiteY133" fmla="*/ 4389774 h 4467225"/>
              <a:gd name="connsiteX134" fmla="*/ 1368266 w 1809750"/>
              <a:gd name="connsiteY134" fmla="*/ 4402156 h 4467225"/>
              <a:gd name="connsiteX135" fmla="*/ 1309211 w 1809750"/>
              <a:gd name="connsiteY135" fmla="*/ 4403109 h 4467225"/>
              <a:gd name="connsiteX136" fmla="*/ 1240631 w 1809750"/>
              <a:gd name="connsiteY136" fmla="*/ 4461211 h 4467225"/>
              <a:gd name="connsiteX137" fmla="*/ 1121569 w 1809750"/>
              <a:gd name="connsiteY137" fmla="*/ 4468831 h 4467225"/>
              <a:gd name="connsiteX138" fmla="*/ 1091089 w 1809750"/>
              <a:gd name="connsiteY138" fmla="*/ 4445971 h 4467225"/>
              <a:gd name="connsiteX139" fmla="*/ 1068229 w 1809750"/>
              <a:gd name="connsiteY139" fmla="*/ 4360246 h 4467225"/>
              <a:gd name="connsiteX140" fmla="*/ 1052989 w 1809750"/>
              <a:gd name="connsiteY140" fmla="*/ 4259281 h 4467225"/>
              <a:gd name="connsiteX141" fmla="*/ 1070134 w 1809750"/>
              <a:gd name="connsiteY141" fmla="*/ 4195464 h 4467225"/>
              <a:gd name="connsiteX142" fmla="*/ 1084421 w 1809750"/>
              <a:gd name="connsiteY142" fmla="*/ 4105929 h 4467225"/>
              <a:gd name="connsiteX143" fmla="*/ 1085374 w 1809750"/>
              <a:gd name="connsiteY143" fmla="*/ 3964959 h 4467225"/>
              <a:gd name="connsiteX144" fmla="*/ 1090136 w 1809750"/>
              <a:gd name="connsiteY144" fmla="*/ 3763981 h 4467225"/>
              <a:gd name="connsiteX145" fmla="*/ 1090136 w 1809750"/>
              <a:gd name="connsiteY145" fmla="*/ 3575386 h 4467225"/>
              <a:gd name="connsiteX146" fmla="*/ 1091089 w 1809750"/>
              <a:gd name="connsiteY146" fmla="*/ 3440131 h 4467225"/>
              <a:gd name="connsiteX147" fmla="*/ 1084421 w 1809750"/>
              <a:gd name="connsiteY147" fmla="*/ 3398221 h 4467225"/>
              <a:gd name="connsiteX148" fmla="*/ 1083469 w 1809750"/>
              <a:gd name="connsiteY148" fmla="*/ 3383934 h 4467225"/>
              <a:gd name="connsiteX149" fmla="*/ 1088231 w 1809750"/>
              <a:gd name="connsiteY149" fmla="*/ 3122949 h 4467225"/>
              <a:gd name="connsiteX150" fmla="*/ 1075849 w 1809750"/>
              <a:gd name="connsiteY150" fmla="*/ 2908636 h 4467225"/>
              <a:gd name="connsiteX151" fmla="*/ 1047274 w 1809750"/>
              <a:gd name="connsiteY151" fmla="*/ 2654319 h 4467225"/>
              <a:gd name="connsiteX152" fmla="*/ 1026319 w 1809750"/>
              <a:gd name="connsiteY152" fmla="*/ 2539066 h 4467225"/>
              <a:gd name="connsiteX153" fmla="*/ 1023461 w 1809750"/>
              <a:gd name="connsiteY153" fmla="*/ 2510491 h 4467225"/>
              <a:gd name="connsiteX154" fmla="*/ 1015841 w 1809750"/>
              <a:gd name="connsiteY154" fmla="*/ 2488584 h 4467225"/>
              <a:gd name="connsiteX155" fmla="*/ 1009174 w 1809750"/>
              <a:gd name="connsiteY155" fmla="*/ 2457151 h 4467225"/>
              <a:gd name="connsiteX156" fmla="*/ 1002506 w 1809750"/>
              <a:gd name="connsiteY156" fmla="*/ 2400001 h 4467225"/>
              <a:gd name="connsiteX157" fmla="*/ 977741 w 1809750"/>
              <a:gd name="connsiteY157" fmla="*/ 2420956 h 4467225"/>
              <a:gd name="connsiteX158" fmla="*/ 898684 w 1809750"/>
              <a:gd name="connsiteY158" fmla="*/ 2683846 h 4467225"/>
              <a:gd name="connsiteX159" fmla="*/ 799624 w 1809750"/>
              <a:gd name="connsiteY159" fmla="*/ 3000076 h 4467225"/>
              <a:gd name="connsiteX160" fmla="*/ 741521 w 1809750"/>
              <a:gd name="connsiteY160" fmla="*/ 3304876 h 4467225"/>
              <a:gd name="connsiteX161" fmla="*/ 736759 w 1809750"/>
              <a:gd name="connsiteY161" fmla="*/ 3384886 h 4467225"/>
              <a:gd name="connsiteX162" fmla="*/ 725329 w 1809750"/>
              <a:gd name="connsiteY162" fmla="*/ 3419176 h 4467225"/>
              <a:gd name="connsiteX163" fmla="*/ 705326 w 1809750"/>
              <a:gd name="connsiteY163" fmla="*/ 3529666 h 4467225"/>
              <a:gd name="connsiteX164" fmla="*/ 679609 w 1809750"/>
              <a:gd name="connsiteY164" fmla="*/ 3662064 h 4467225"/>
              <a:gd name="connsiteX165" fmla="*/ 654844 w 1809750"/>
              <a:gd name="connsiteY165" fmla="*/ 3813511 h 4467225"/>
              <a:gd name="connsiteX166" fmla="*/ 628174 w 1809750"/>
              <a:gd name="connsiteY166" fmla="*/ 3989724 h 4467225"/>
              <a:gd name="connsiteX167" fmla="*/ 611981 w 1809750"/>
              <a:gd name="connsiteY167" fmla="*/ 4096404 h 4467225"/>
              <a:gd name="connsiteX168" fmla="*/ 595789 w 1809750"/>
              <a:gd name="connsiteY168" fmla="*/ 4204989 h 4467225"/>
              <a:gd name="connsiteX169" fmla="*/ 572929 w 1809750"/>
              <a:gd name="connsiteY169" fmla="*/ 4360246 h 4467225"/>
              <a:gd name="connsiteX170" fmla="*/ 571976 w 1809750"/>
              <a:gd name="connsiteY170" fmla="*/ 4365961 h 4467225"/>
              <a:gd name="connsiteX171" fmla="*/ 536734 w 1809750"/>
              <a:gd name="connsiteY171" fmla="*/ 4398346 h 4467225"/>
              <a:gd name="connsiteX172" fmla="*/ 410051 w 1809750"/>
              <a:gd name="connsiteY172" fmla="*/ 4390726 h 4467225"/>
              <a:gd name="connsiteX173" fmla="*/ 377666 w 1809750"/>
              <a:gd name="connsiteY173" fmla="*/ 4404061 h 4467225"/>
              <a:gd name="connsiteX174" fmla="*/ 359569 w 1809750"/>
              <a:gd name="connsiteY174" fmla="*/ 4412634 h 4467225"/>
              <a:gd name="connsiteX175" fmla="*/ 343376 w 1809750"/>
              <a:gd name="connsiteY175" fmla="*/ 4397394 h 4467225"/>
              <a:gd name="connsiteX176" fmla="*/ 319564 w 1809750"/>
              <a:gd name="connsiteY176" fmla="*/ 4374534 h 4467225"/>
              <a:gd name="connsiteX177" fmla="*/ 301466 w 1809750"/>
              <a:gd name="connsiteY177" fmla="*/ 4369771 h 4467225"/>
              <a:gd name="connsiteX178" fmla="*/ 276701 w 1809750"/>
              <a:gd name="connsiteY178" fmla="*/ 4385011 h 4467225"/>
              <a:gd name="connsiteX179" fmla="*/ 198596 w 1809750"/>
              <a:gd name="connsiteY179" fmla="*/ 4448829 h 4467225"/>
              <a:gd name="connsiteX180" fmla="*/ 78581 w 1809750"/>
              <a:gd name="connsiteY180" fmla="*/ 4447876 h 4467225"/>
              <a:gd name="connsiteX181" fmla="*/ 7144 w 1809750"/>
              <a:gd name="connsiteY181" fmla="*/ 4419301 h 4467225"/>
              <a:gd name="connsiteX182" fmla="*/ 10001 w 1809750"/>
              <a:gd name="connsiteY182" fmla="*/ 4380249 h 4467225"/>
              <a:gd name="connsiteX183" fmla="*/ 705326 w 1809750"/>
              <a:gd name="connsiteY183" fmla="*/ 762654 h 4467225"/>
              <a:gd name="connsiteX184" fmla="*/ 719614 w 1809750"/>
              <a:gd name="connsiteY184" fmla="*/ 792181 h 4467225"/>
              <a:gd name="connsiteX185" fmla="*/ 739616 w 1809750"/>
              <a:gd name="connsiteY185" fmla="*/ 840759 h 4467225"/>
              <a:gd name="connsiteX186" fmla="*/ 752951 w 1809750"/>
              <a:gd name="connsiteY186" fmla="*/ 867429 h 4467225"/>
              <a:gd name="connsiteX187" fmla="*/ 760571 w 1809750"/>
              <a:gd name="connsiteY187" fmla="*/ 945534 h 4467225"/>
              <a:gd name="connsiteX188" fmla="*/ 775811 w 1809750"/>
              <a:gd name="connsiteY188" fmla="*/ 1109364 h 4467225"/>
              <a:gd name="connsiteX189" fmla="*/ 866299 w 1809750"/>
              <a:gd name="connsiteY189" fmla="*/ 1383684 h 4467225"/>
              <a:gd name="connsiteX190" fmla="*/ 890111 w 1809750"/>
              <a:gd name="connsiteY190" fmla="*/ 1427499 h 4467225"/>
              <a:gd name="connsiteX191" fmla="*/ 914876 w 1809750"/>
              <a:gd name="connsiteY191" fmla="*/ 1369396 h 4467225"/>
              <a:gd name="connsiteX192" fmla="*/ 1006316 w 1809750"/>
              <a:gd name="connsiteY192" fmla="*/ 1135081 h 4467225"/>
              <a:gd name="connsiteX193" fmla="*/ 1058704 w 1809750"/>
              <a:gd name="connsiteY193" fmla="*/ 1014114 h 4467225"/>
              <a:gd name="connsiteX194" fmla="*/ 1060609 w 1809750"/>
              <a:gd name="connsiteY194" fmla="*/ 974109 h 4467225"/>
              <a:gd name="connsiteX195" fmla="*/ 1052989 w 1809750"/>
              <a:gd name="connsiteY195" fmla="*/ 881716 h 4467225"/>
              <a:gd name="connsiteX196" fmla="*/ 1063466 w 1809750"/>
              <a:gd name="connsiteY196" fmla="*/ 863619 h 4467225"/>
              <a:gd name="connsiteX197" fmla="*/ 1126331 w 1809750"/>
              <a:gd name="connsiteY197" fmla="*/ 804564 h 4467225"/>
              <a:gd name="connsiteX198" fmla="*/ 1206341 w 1809750"/>
              <a:gd name="connsiteY198" fmla="*/ 850284 h 4467225"/>
              <a:gd name="connsiteX199" fmla="*/ 1067276 w 1809750"/>
              <a:gd name="connsiteY199" fmla="*/ 633114 h 4467225"/>
              <a:gd name="connsiteX200" fmla="*/ 1049179 w 1809750"/>
              <a:gd name="connsiteY200" fmla="*/ 710266 h 4467225"/>
              <a:gd name="connsiteX201" fmla="*/ 1040606 w 1809750"/>
              <a:gd name="connsiteY201" fmla="*/ 776941 h 4467225"/>
              <a:gd name="connsiteX202" fmla="*/ 1030129 w 1809750"/>
              <a:gd name="connsiteY202" fmla="*/ 814089 h 4467225"/>
              <a:gd name="connsiteX203" fmla="*/ 997744 w 1809750"/>
              <a:gd name="connsiteY203" fmla="*/ 848379 h 4467225"/>
              <a:gd name="connsiteX204" fmla="*/ 904399 w 1809750"/>
              <a:gd name="connsiteY204" fmla="*/ 990301 h 4467225"/>
              <a:gd name="connsiteX205" fmla="*/ 897731 w 1809750"/>
              <a:gd name="connsiteY205" fmla="*/ 993159 h 4467225"/>
              <a:gd name="connsiteX206" fmla="*/ 878681 w 1809750"/>
              <a:gd name="connsiteY206" fmla="*/ 936009 h 4467225"/>
              <a:gd name="connsiteX207" fmla="*/ 818674 w 1809750"/>
              <a:gd name="connsiteY207" fmla="*/ 856951 h 4467225"/>
              <a:gd name="connsiteX208" fmla="*/ 780574 w 1809750"/>
              <a:gd name="connsiteY208" fmla="*/ 843616 h 4467225"/>
              <a:gd name="connsiteX209" fmla="*/ 797719 w 1809750"/>
              <a:gd name="connsiteY209" fmla="*/ 592156 h 4467225"/>
              <a:gd name="connsiteX210" fmla="*/ 634841 w 1809750"/>
              <a:gd name="connsiteY210" fmla="*/ 825519 h 4467225"/>
              <a:gd name="connsiteX211" fmla="*/ 705326 w 1809750"/>
              <a:gd name="connsiteY211" fmla="*/ 762654 h 4467225"/>
              <a:gd name="connsiteX212" fmla="*/ 1273969 w 1809750"/>
              <a:gd name="connsiteY212" fmla="*/ 1329391 h 4467225"/>
              <a:gd name="connsiteX213" fmla="*/ 1280636 w 1809750"/>
              <a:gd name="connsiteY213" fmla="*/ 1357014 h 4467225"/>
              <a:gd name="connsiteX214" fmla="*/ 1294924 w 1809750"/>
              <a:gd name="connsiteY214" fmla="*/ 1423689 h 4467225"/>
              <a:gd name="connsiteX215" fmla="*/ 1315879 w 1809750"/>
              <a:gd name="connsiteY215" fmla="*/ 1556086 h 4467225"/>
              <a:gd name="connsiteX216" fmla="*/ 1337786 w 1809750"/>
              <a:gd name="connsiteY216" fmla="*/ 1669434 h 4467225"/>
              <a:gd name="connsiteX217" fmla="*/ 1370171 w 1809750"/>
              <a:gd name="connsiteY217" fmla="*/ 1777066 h 4467225"/>
              <a:gd name="connsiteX218" fmla="*/ 1441609 w 1809750"/>
              <a:gd name="connsiteY218" fmla="*/ 1820881 h 4467225"/>
              <a:gd name="connsiteX219" fmla="*/ 1473041 w 1809750"/>
              <a:gd name="connsiteY219" fmla="*/ 1796116 h 4467225"/>
              <a:gd name="connsiteX220" fmla="*/ 1516856 w 1809750"/>
              <a:gd name="connsiteY220" fmla="*/ 1700866 h 4467225"/>
              <a:gd name="connsiteX221" fmla="*/ 1537811 w 1809750"/>
              <a:gd name="connsiteY221" fmla="*/ 1671339 h 4467225"/>
              <a:gd name="connsiteX222" fmla="*/ 1547336 w 1809750"/>
              <a:gd name="connsiteY222" fmla="*/ 1614189 h 4467225"/>
              <a:gd name="connsiteX223" fmla="*/ 1568291 w 1809750"/>
              <a:gd name="connsiteY223" fmla="*/ 1573231 h 4467225"/>
              <a:gd name="connsiteX224" fmla="*/ 1575911 w 1809750"/>
              <a:gd name="connsiteY224" fmla="*/ 1558944 h 4467225"/>
              <a:gd name="connsiteX225" fmla="*/ 1582579 w 1809750"/>
              <a:gd name="connsiteY225" fmla="*/ 1450359 h 4467225"/>
              <a:gd name="connsiteX226" fmla="*/ 1577816 w 1809750"/>
              <a:gd name="connsiteY226" fmla="*/ 1436071 h 4467225"/>
              <a:gd name="connsiteX227" fmla="*/ 1470184 w 1809750"/>
              <a:gd name="connsiteY227" fmla="*/ 1317009 h 4467225"/>
              <a:gd name="connsiteX228" fmla="*/ 1383506 w 1809750"/>
              <a:gd name="connsiteY228" fmla="*/ 1220806 h 4467225"/>
              <a:gd name="connsiteX229" fmla="*/ 1353026 w 1809750"/>
              <a:gd name="connsiteY229" fmla="*/ 1221759 h 4467225"/>
              <a:gd name="connsiteX230" fmla="*/ 1280636 w 1809750"/>
              <a:gd name="connsiteY230" fmla="*/ 1315104 h 4467225"/>
              <a:gd name="connsiteX231" fmla="*/ 1273969 w 1809750"/>
              <a:gd name="connsiteY231" fmla="*/ 1329391 h 4467225"/>
              <a:gd name="connsiteX232" fmla="*/ 599599 w 1809750"/>
              <a:gd name="connsiteY232" fmla="*/ 1884699 h 4467225"/>
              <a:gd name="connsiteX233" fmla="*/ 604361 w 1809750"/>
              <a:gd name="connsiteY233" fmla="*/ 1880889 h 4467225"/>
              <a:gd name="connsiteX234" fmla="*/ 596741 w 1809750"/>
              <a:gd name="connsiteY234" fmla="*/ 1858029 h 4467225"/>
              <a:gd name="connsiteX235" fmla="*/ 581501 w 1809750"/>
              <a:gd name="connsiteY235" fmla="*/ 1721821 h 4467225"/>
              <a:gd name="connsiteX236" fmla="*/ 583406 w 1809750"/>
              <a:gd name="connsiteY236" fmla="*/ 1673244 h 4467225"/>
              <a:gd name="connsiteX237" fmla="*/ 558641 w 1809750"/>
              <a:gd name="connsiteY237" fmla="*/ 1591329 h 4467225"/>
              <a:gd name="connsiteX238" fmla="*/ 555784 w 1809750"/>
              <a:gd name="connsiteY238" fmla="*/ 1568469 h 4467225"/>
              <a:gd name="connsiteX239" fmla="*/ 531019 w 1809750"/>
              <a:gd name="connsiteY239" fmla="*/ 1421784 h 4467225"/>
              <a:gd name="connsiteX240" fmla="*/ 503396 w 1809750"/>
              <a:gd name="connsiteY240" fmla="*/ 1333201 h 4467225"/>
              <a:gd name="connsiteX241" fmla="*/ 484346 w 1809750"/>
              <a:gd name="connsiteY241" fmla="*/ 1236046 h 4467225"/>
              <a:gd name="connsiteX242" fmla="*/ 472916 w 1809750"/>
              <a:gd name="connsiteY242" fmla="*/ 1215091 h 4467225"/>
              <a:gd name="connsiteX243" fmla="*/ 451009 w 1809750"/>
              <a:gd name="connsiteY243" fmla="*/ 1228426 h 4467225"/>
              <a:gd name="connsiteX244" fmla="*/ 431959 w 1809750"/>
              <a:gd name="connsiteY244" fmla="*/ 1271289 h 4467225"/>
              <a:gd name="connsiteX245" fmla="*/ 375761 w 1809750"/>
              <a:gd name="connsiteY245" fmla="*/ 1361776 h 4467225"/>
              <a:gd name="connsiteX246" fmla="*/ 330994 w 1809750"/>
              <a:gd name="connsiteY246" fmla="*/ 1464646 h 4467225"/>
              <a:gd name="connsiteX247" fmla="*/ 333851 w 1809750"/>
              <a:gd name="connsiteY247" fmla="*/ 1471314 h 4467225"/>
              <a:gd name="connsiteX248" fmla="*/ 353854 w 1809750"/>
              <a:gd name="connsiteY248" fmla="*/ 1544656 h 4467225"/>
              <a:gd name="connsiteX249" fmla="*/ 361474 w 1809750"/>
              <a:gd name="connsiteY249" fmla="*/ 1568469 h 4467225"/>
              <a:gd name="connsiteX250" fmla="*/ 390049 w 1809750"/>
              <a:gd name="connsiteY250" fmla="*/ 1656099 h 4467225"/>
              <a:gd name="connsiteX251" fmla="*/ 395764 w 1809750"/>
              <a:gd name="connsiteY251" fmla="*/ 1677054 h 4467225"/>
              <a:gd name="connsiteX252" fmla="*/ 474821 w 1809750"/>
              <a:gd name="connsiteY252" fmla="*/ 1826596 h 4467225"/>
              <a:gd name="connsiteX253" fmla="*/ 507206 w 1809750"/>
              <a:gd name="connsiteY253" fmla="*/ 1858029 h 4467225"/>
              <a:gd name="connsiteX254" fmla="*/ 558641 w 1809750"/>
              <a:gd name="connsiteY254" fmla="*/ 1866601 h 4467225"/>
              <a:gd name="connsiteX255" fmla="*/ 573881 w 1809750"/>
              <a:gd name="connsiteY255" fmla="*/ 1872316 h 4467225"/>
              <a:gd name="connsiteX256" fmla="*/ 599599 w 1809750"/>
              <a:gd name="connsiteY256" fmla="*/ 1884699 h 4467225"/>
              <a:gd name="connsiteX257" fmla="*/ 930116 w 1809750"/>
              <a:gd name="connsiteY257" fmla="*/ 1638954 h 4467225"/>
              <a:gd name="connsiteX258" fmla="*/ 905351 w 1809750"/>
              <a:gd name="connsiteY258" fmla="*/ 1617046 h 4467225"/>
              <a:gd name="connsiteX259" fmla="*/ 880586 w 1809750"/>
              <a:gd name="connsiteY259" fmla="*/ 1644669 h 4467225"/>
              <a:gd name="connsiteX260" fmla="*/ 903446 w 1809750"/>
              <a:gd name="connsiteY260" fmla="*/ 1670386 h 4467225"/>
              <a:gd name="connsiteX261" fmla="*/ 930116 w 1809750"/>
              <a:gd name="connsiteY261" fmla="*/ 1638954 h 4467225"/>
              <a:gd name="connsiteX262" fmla="*/ 912019 w 1809750"/>
              <a:gd name="connsiteY262" fmla="*/ 1539894 h 4467225"/>
              <a:gd name="connsiteX263" fmla="*/ 889159 w 1809750"/>
              <a:gd name="connsiteY263" fmla="*/ 1510366 h 4467225"/>
              <a:gd name="connsiteX264" fmla="*/ 871061 w 1809750"/>
              <a:gd name="connsiteY264" fmla="*/ 1535131 h 4467225"/>
              <a:gd name="connsiteX265" fmla="*/ 892969 w 1809750"/>
              <a:gd name="connsiteY265" fmla="*/ 1563706 h 4467225"/>
              <a:gd name="connsiteX266" fmla="*/ 912019 w 1809750"/>
              <a:gd name="connsiteY266" fmla="*/ 1539894 h 4467225"/>
              <a:gd name="connsiteX267" fmla="*/ 918686 w 1809750"/>
              <a:gd name="connsiteY267" fmla="*/ 1769446 h 4467225"/>
              <a:gd name="connsiteX268" fmla="*/ 946309 w 1809750"/>
              <a:gd name="connsiteY268" fmla="*/ 1741824 h 4467225"/>
              <a:gd name="connsiteX269" fmla="*/ 926306 w 1809750"/>
              <a:gd name="connsiteY269" fmla="*/ 1718964 h 4467225"/>
              <a:gd name="connsiteX270" fmla="*/ 897731 w 1809750"/>
              <a:gd name="connsiteY270" fmla="*/ 1738014 h 4467225"/>
              <a:gd name="connsiteX271" fmla="*/ 918686 w 1809750"/>
              <a:gd name="connsiteY271" fmla="*/ 1769446 h 446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Lst>
            <a:rect l="l" t="t" r="r" b="b"/>
            <a:pathLst>
              <a:path w="1809750" h="4467225">
                <a:moveTo>
                  <a:pt x="10001" y="4380249"/>
                </a:moveTo>
                <a:cubicBezTo>
                  <a:pt x="17621" y="4372629"/>
                  <a:pt x="25241" y="4363104"/>
                  <a:pt x="33814" y="4357389"/>
                </a:cubicBezTo>
                <a:cubicBezTo>
                  <a:pt x="44291" y="4350721"/>
                  <a:pt x="56674" y="4345959"/>
                  <a:pt x="68104" y="4343101"/>
                </a:cubicBezTo>
                <a:cubicBezTo>
                  <a:pt x="112871" y="4333576"/>
                  <a:pt x="125254" y="4304049"/>
                  <a:pt x="128111" y="4262139"/>
                </a:cubicBezTo>
                <a:cubicBezTo>
                  <a:pt x="131921" y="4206894"/>
                  <a:pt x="141446" y="4153554"/>
                  <a:pt x="157639" y="4100214"/>
                </a:cubicBezTo>
                <a:cubicBezTo>
                  <a:pt x="181451" y="4022109"/>
                  <a:pt x="199549" y="3943051"/>
                  <a:pt x="220504" y="3863994"/>
                </a:cubicBezTo>
                <a:cubicBezTo>
                  <a:pt x="226219" y="3843991"/>
                  <a:pt x="236696" y="3825894"/>
                  <a:pt x="242411" y="3805891"/>
                </a:cubicBezTo>
                <a:cubicBezTo>
                  <a:pt x="251936" y="3770649"/>
                  <a:pt x="260509" y="3735406"/>
                  <a:pt x="268129" y="3699211"/>
                </a:cubicBezTo>
                <a:cubicBezTo>
                  <a:pt x="288131" y="3606819"/>
                  <a:pt x="308134" y="3514426"/>
                  <a:pt x="328136" y="3422034"/>
                </a:cubicBezTo>
                <a:cubicBezTo>
                  <a:pt x="330041" y="3413461"/>
                  <a:pt x="328136" y="3404889"/>
                  <a:pt x="327184" y="3396316"/>
                </a:cubicBezTo>
                <a:cubicBezTo>
                  <a:pt x="327184" y="3391554"/>
                  <a:pt x="326231" y="3386791"/>
                  <a:pt x="328136" y="3382029"/>
                </a:cubicBezTo>
                <a:cubicBezTo>
                  <a:pt x="342424" y="3341071"/>
                  <a:pt x="356711" y="3300114"/>
                  <a:pt x="370999" y="3260109"/>
                </a:cubicBezTo>
                <a:cubicBezTo>
                  <a:pt x="375761" y="3247726"/>
                  <a:pt x="379571" y="3235344"/>
                  <a:pt x="386239" y="3223914"/>
                </a:cubicBezTo>
                <a:cubicBezTo>
                  <a:pt x="405289" y="3191529"/>
                  <a:pt x="408146" y="3157239"/>
                  <a:pt x="406241" y="3121996"/>
                </a:cubicBezTo>
                <a:cubicBezTo>
                  <a:pt x="404336" y="3091516"/>
                  <a:pt x="411956" y="3063894"/>
                  <a:pt x="423386" y="3035319"/>
                </a:cubicBezTo>
                <a:cubicBezTo>
                  <a:pt x="430054" y="3019126"/>
                  <a:pt x="431959" y="3001029"/>
                  <a:pt x="434816" y="2983884"/>
                </a:cubicBezTo>
                <a:cubicBezTo>
                  <a:pt x="444341" y="2928639"/>
                  <a:pt x="452914" y="2873394"/>
                  <a:pt x="461486" y="2818149"/>
                </a:cubicBezTo>
                <a:cubicBezTo>
                  <a:pt x="463391" y="2806719"/>
                  <a:pt x="469106" y="2796241"/>
                  <a:pt x="471011" y="2784811"/>
                </a:cubicBezTo>
                <a:cubicBezTo>
                  <a:pt x="473869" y="2767666"/>
                  <a:pt x="476726" y="2749569"/>
                  <a:pt x="476726" y="2732424"/>
                </a:cubicBezTo>
                <a:cubicBezTo>
                  <a:pt x="476726" y="2700991"/>
                  <a:pt x="472916" y="2670511"/>
                  <a:pt x="495776" y="2643841"/>
                </a:cubicBezTo>
                <a:cubicBezTo>
                  <a:pt x="500539" y="2639079"/>
                  <a:pt x="503396" y="2631459"/>
                  <a:pt x="503396" y="2624791"/>
                </a:cubicBezTo>
                <a:cubicBezTo>
                  <a:pt x="504349" y="2595264"/>
                  <a:pt x="503396" y="2566689"/>
                  <a:pt x="504349" y="2537161"/>
                </a:cubicBezTo>
                <a:cubicBezTo>
                  <a:pt x="504349" y="2525731"/>
                  <a:pt x="509111" y="2514301"/>
                  <a:pt x="511016" y="2502871"/>
                </a:cubicBezTo>
                <a:cubicBezTo>
                  <a:pt x="520541" y="2432386"/>
                  <a:pt x="530066" y="2360949"/>
                  <a:pt x="538639" y="2290464"/>
                </a:cubicBezTo>
                <a:cubicBezTo>
                  <a:pt x="539591" y="2279986"/>
                  <a:pt x="539591" y="2269509"/>
                  <a:pt x="539591" y="2259984"/>
                </a:cubicBezTo>
                <a:cubicBezTo>
                  <a:pt x="538639" y="2244744"/>
                  <a:pt x="540544" y="2232361"/>
                  <a:pt x="559594" y="2226646"/>
                </a:cubicBezTo>
                <a:cubicBezTo>
                  <a:pt x="547211" y="2211406"/>
                  <a:pt x="545306" y="2198071"/>
                  <a:pt x="558641" y="2183784"/>
                </a:cubicBezTo>
                <a:cubicBezTo>
                  <a:pt x="561499" y="2180926"/>
                  <a:pt x="562451" y="2173306"/>
                  <a:pt x="561499" y="2168544"/>
                </a:cubicBezTo>
                <a:cubicBezTo>
                  <a:pt x="559594" y="2146636"/>
                  <a:pt x="556736" y="2124729"/>
                  <a:pt x="554831" y="2102821"/>
                </a:cubicBezTo>
                <a:cubicBezTo>
                  <a:pt x="553879" y="2085676"/>
                  <a:pt x="546259" y="2080914"/>
                  <a:pt x="529114" y="2085676"/>
                </a:cubicBezTo>
                <a:cubicBezTo>
                  <a:pt x="517684" y="2088534"/>
                  <a:pt x="505301" y="2089486"/>
                  <a:pt x="493871" y="2092344"/>
                </a:cubicBezTo>
                <a:cubicBezTo>
                  <a:pt x="493871" y="2089486"/>
                  <a:pt x="492919" y="2086629"/>
                  <a:pt x="492919" y="2084724"/>
                </a:cubicBezTo>
                <a:cubicBezTo>
                  <a:pt x="502444" y="2082819"/>
                  <a:pt x="511016" y="2081866"/>
                  <a:pt x="520541" y="2079961"/>
                </a:cubicBezTo>
                <a:cubicBezTo>
                  <a:pt x="520541" y="2078056"/>
                  <a:pt x="520541" y="2077104"/>
                  <a:pt x="520541" y="2075199"/>
                </a:cubicBezTo>
                <a:cubicBezTo>
                  <a:pt x="507206" y="2072341"/>
                  <a:pt x="493871" y="2068531"/>
                  <a:pt x="474821" y="2063769"/>
                </a:cubicBezTo>
                <a:cubicBezTo>
                  <a:pt x="478631" y="2045671"/>
                  <a:pt x="479584" y="2025669"/>
                  <a:pt x="488156" y="2009476"/>
                </a:cubicBezTo>
                <a:cubicBezTo>
                  <a:pt x="511016" y="1964709"/>
                  <a:pt x="541496" y="1926609"/>
                  <a:pt x="579596" y="1892319"/>
                </a:cubicBezTo>
                <a:cubicBezTo>
                  <a:pt x="568166" y="1875174"/>
                  <a:pt x="551974" y="1874221"/>
                  <a:pt x="533876" y="1886604"/>
                </a:cubicBezTo>
                <a:cubicBezTo>
                  <a:pt x="527209" y="1890414"/>
                  <a:pt x="520541" y="1894224"/>
                  <a:pt x="513874" y="1897081"/>
                </a:cubicBezTo>
                <a:cubicBezTo>
                  <a:pt x="489109" y="1906606"/>
                  <a:pt x="471964" y="1922799"/>
                  <a:pt x="461486" y="1948516"/>
                </a:cubicBezTo>
                <a:cubicBezTo>
                  <a:pt x="451961" y="1973281"/>
                  <a:pt x="435769" y="1995189"/>
                  <a:pt x="420529" y="2017096"/>
                </a:cubicBezTo>
                <a:cubicBezTo>
                  <a:pt x="409099" y="2035194"/>
                  <a:pt x="413861" y="2044719"/>
                  <a:pt x="432911" y="2049481"/>
                </a:cubicBezTo>
                <a:cubicBezTo>
                  <a:pt x="434816" y="2050434"/>
                  <a:pt x="437674" y="2051386"/>
                  <a:pt x="444341" y="2054244"/>
                </a:cubicBezTo>
                <a:cubicBezTo>
                  <a:pt x="430054" y="2056149"/>
                  <a:pt x="420529" y="2058054"/>
                  <a:pt x="410051" y="2059959"/>
                </a:cubicBezTo>
                <a:cubicBezTo>
                  <a:pt x="411004" y="2067579"/>
                  <a:pt x="411956" y="2074246"/>
                  <a:pt x="412909" y="2079961"/>
                </a:cubicBezTo>
                <a:cubicBezTo>
                  <a:pt x="411956" y="2081866"/>
                  <a:pt x="410051" y="2082819"/>
                  <a:pt x="409099" y="2084724"/>
                </a:cubicBezTo>
                <a:cubicBezTo>
                  <a:pt x="401479" y="2079961"/>
                  <a:pt x="391954" y="2076151"/>
                  <a:pt x="387191" y="2069484"/>
                </a:cubicBezTo>
                <a:cubicBezTo>
                  <a:pt x="378619" y="2057101"/>
                  <a:pt x="373856" y="2042814"/>
                  <a:pt x="366236" y="2029479"/>
                </a:cubicBezTo>
                <a:cubicBezTo>
                  <a:pt x="361474" y="2020906"/>
                  <a:pt x="355759" y="2011381"/>
                  <a:pt x="348139" y="2004714"/>
                </a:cubicBezTo>
                <a:cubicBezTo>
                  <a:pt x="333851" y="1991379"/>
                  <a:pt x="322421" y="1980901"/>
                  <a:pt x="322421" y="1957089"/>
                </a:cubicBezTo>
                <a:cubicBezTo>
                  <a:pt x="322421" y="1940896"/>
                  <a:pt x="301466" y="1925656"/>
                  <a:pt x="289084" y="1910416"/>
                </a:cubicBezTo>
                <a:cubicBezTo>
                  <a:pt x="279559" y="1898986"/>
                  <a:pt x="270034" y="1887556"/>
                  <a:pt x="259556" y="1877079"/>
                </a:cubicBezTo>
                <a:cubicBezTo>
                  <a:pt x="261461" y="1875174"/>
                  <a:pt x="262414" y="1874221"/>
                  <a:pt x="264319" y="1872316"/>
                </a:cubicBezTo>
                <a:cubicBezTo>
                  <a:pt x="267176" y="1874221"/>
                  <a:pt x="270986" y="1877079"/>
                  <a:pt x="278606" y="1881841"/>
                </a:cubicBezTo>
                <a:cubicBezTo>
                  <a:pt x="219551" y="1784686"/>
                  <a:pt x="189071" y="1680864"/>
                  <a:pt x="149066" y="1581804"/>
                </a:cubicBezTo>
                <a:cubicBezTo>
                  <a:pt x="132874" y="1542751"/>
                  <a:pt x="121444" y="1502746"/>
                  <a:pt x="109061" y="1461789"/>
                </a:cubicBezTo>
                <a:cubicBezTo>
                  <a:pt x="106204" y="1451311"/>
                  <a:pt x="105251" y="1439881"/>
                  <a:pt x="106204" y="1429404"/>
                </a:cubicBezTo>
                <a:cubicBezTo>
                  <a:pt x="107156" y="1403686"/>
                  <a:pt x="107156" y="1377969"/>
                  <a:pt x="111919" y="1353204"/>
                </a:cubicBezTo>
                <a:cubicBezTo>
                  <a:pt x="115729" y="1336059"/>
                  <a:pt x="123349" y="1317009"/>
                  <a:pt x="133826" y="1303674"/>
                </a:cubicBezTo>
                <a:cubicBezTo>
                  <a:pt x="167164" y="1260811"/>
                  <a:pt x="190024" y="1213186"/>
                  <a:pt x="206216" y="1160799"/>
                </a:cubicBezTo>
                <a:cubicBezTo>
                  <a:pt x="209074" y="1151274"/>
                  <a:pt x="214789" y="1141749"/>
                  <a:pt x="220504" y="1133176"/>
                </a:cubicBezTo>
                <a:cubicBezTo>
                  <a:pt x="229076" y="1117936"/>
                  <a:pt x="238601" y="1104601"/>
                  <a:pt x="246221" y="1089361"/>
                </a:cubicBezTo>
                <a:cubicBezTo>
                  <a:pt x="264319" y="1055071"/>
                  <a:pt x="282416" y="1020781"/>
                  <a:pt x="299561" y="986491"/>
                </a:cubicBezTo>
                <a:cubicBezTo>
                  <a:pt x="315754" y="955059"/>
                  <a:pt x="330994" y="922674"/>
                  <a:pt x="347186" y="891241"/>
                </a:cubicBezTo>
                <a:cubicBezTo>
                  <a:pt x="355759" y="875049"/>
                  <a:pt x="368141" y="861714"/>
                  <a:pt x="365284" y="840759"/>
                </a:cubicBezTo>
                <a:cubicBezTo>
                  <a:pt x="364331" y="834091"/>
                  <a:pt x="369094" y="824566"/>
                  <a:pt x="372904" y="817899"/>
                </a:cubicBezTo>
                <a:cubicBezTo>
                  <a:pt x="384334" y="795039"/>
                  <a:pt x="396716" y="773131"/>
                  <a:pt x="407194" y="750271"/>
                </a:cubicBezTo>
                <a:cubicBezTo>
                  <a:pt x="416719" y="728364"/>
                  <a:pt x="437674" y="725506"/>
                  <a:pt x="456724" y="719791"/>
                </a:cubicBezTo>
                <a:cubicBezTo>
                  <a:pt x="494824" y="708361"/>
                  <a:pt x="534829" y="699789"/>
                  <a:pt x="571024" y="684549"/>
                </a:cubicBezTo>
                <a:cubicBezTo>
                  <a:pt x="606266" y="670261"/>
                  <a:pt x="638651" y="650259"/>
                  <a:pt x="671036" y="632161"/>
                </a:cubicBezTo>
                <a:cubicBezTo>
                  <a:pt x="676751" y="629304"/>
                  <a:pt x="681514" y="620731"/>
                  <a:pt x="683419" y="614064"/>
                </a:cubicBezTo>
                <a:cubicBezTo>
                  <a:pt x="688181" y="592156"/>
                  <a:pt x="691991" y="570249"/>
                  <a:pt x="693896" y="548341"/>
                </a:cubicBezTo>
                <a:cubicBezTo>
                  <a:pt x="696754" y="512146"/>
                  <a:pt x="698659" y="474999"/>
                  <a:pt x="699611" y="438804"/>
                </a:cubicBezTo>
                <a:cubicBezTo>
                  <a:pt x="699611" y="420706"/>
                  <a:pt x="691991" y="401656"/>
                  <a:pt x="694849" y="383559"/>
                </a:cubicBezTo>
                <a:cubicBezTo>
                  <a:pt x="699611" y="349269"/>
                  <a:pt x="708184" y="314979"/>
                  <a:pt x="717709" y="281641"/>
                </a:cubicBezTo>
                <a:cubicBezTo>
                  <a:pt x="726281" y="250209"/>
                  <a:pt x="736759" y="218776"/>
                  <a:pt x="747236" y="187344"/>
                </a:cubicBezTo>
                <a:cubicBezTo>
                  <a:pt x="750094" y="178771"/>
                  <a:pt x="756761" y="170198"/>
                  <a:pt x="762476" y="163531"/>
                </a:cubicBezTo>
                <a:cubicBezTo>
                  <a:pt x="783431" y="138766"/>
                  <a:pt x="804386" y="115906"/>
                  <a:pt x="824389" y="91141"/>
                </a:cubicBezTo>
                <a:cubicBezTo>
                  <a:pt x="836771" y="75901"/>
                  <a:pt x="845344" y="57804"/>
                  <a:pt x="857726" y="42564"/>
                </a:cubicBezTo>
                <a:cubicBezTo>
                  <a:pt x="861536" y="37801"/>
                  <a:pt x="872014" y="37801"/>
                  <a:pt x="879634" y="35896"/>
                </a:cubicBezTo>
                <a:cubicBezTo>
                  <a:pt x="888206" y="33991"/>
                  <a:pt x="899636" y="34943"/>
                  <a:pt x="904399" y="30181"/>
                </a:cubicBezTo>
                <a:cubicBezTo>
                  <a:pt x="927259" y="7321"/>
                  <a:pt x="952024" y="2558"/>
                  <a:pt x="982504" y="11131"/>
                </a:cubicBezTo>
                <a:cubicBezTo>
                  <a:pt x="1008221" y="18751"/>
                  <a:pt x="1033939" y="16846"/>
                  <a:pt x="1059656" y="31134"/>
                </a:cubicBezTo>
                <a:cubicBezTo>
                  <a:pt x="1139666" y="75901"/>
                  <a:pt x="1187291" y="146386"/>
                  <a:pt x="1208246" y="231159"/>
                </a:cubicBezTo>
                <a:cubicBezTo>
                  <a:pt x="1227296" y="307359"/>
                  <a:pt x="1229201" y="387369"/>
                  <a:pt x="1225391" y="466426"/>
                </a:cubicBezTo>
                <a:cubicBezTo>
                  <a:pt x="1225391" y="470236"/>
                  <a:pt x="1224439" y="473094"/>
                  <a:pt x="1224439" y="476904"/>
                </a:cubicBezTo>
                <a:cubicBezTo>
                  <a:pt x="1239679" y="540721"/>
                  <a:pt x="1229201" y="605491"/>
                  <a:pt x="1233011" y="670261"/>
                </a:cubicBezTo>
                <a:cubicBezTo>
                  <a:pt x="1234916" y="715029"/>
                  <a:pt x="1238726" y="713124"/>
                  <a:pt x="1278731" y="721696"/>
                </a:cubicBezTo>
                <a:cubicBezTo>
                  <a:pt x="1301591" y="726459"/>
                  <a:pt x="1325404" y="725506"/>
                  <a:pt x="1348264" y="732174"/>
                </a:cubicBezTo>
                <a:cubicBezTo>
                  <a:pt x="1360646" y="735031"/>
                  <a:pt x="1373029" y="745509"/>
                  <a:pt x="1381601" y="755986"/>
                </a:cubicBezTo>
                <a:cubicBezTo>
                  <a:pt x="1393031" y="769321"/>
                  <a:pt x="1400651" y="786466"/>
                  <a:pt x="1409224" y="801706"/>
                </a:cubicBezTo>
                <a:cubicBezTo>
                  <a:pt x="1413034" y="807421"/>
                  <a:pt x="1417796" y="814089"/>
                  <a:pt x="1417796" y="820756"/>
                </a:cubicBezTo>
                <a:cubicBezTo>
                  <a:pt x="1414939" y="847426"/>
                  <a:pt x="1433036" y="861714"/>
                  <a:pt x="1447324" y="879811"/>
                </a:cubicBezTo>
                <a:cubicBezTo>
                  <a:pt x="1481614" y="923626"/>
                  <a:pt x="1514951" y="967441"/>
                  <a:pt x="1549241" y="1010304"/>
                </a:cubicBezTo>
                <a:cubicBezTo>
                  <a:pt x="1558766" y="1021734"/>
                  <a:pt x="1570196" y="1032211"/>
                  <a:pt x="1579721" y="1043641"/>
                </a:cubicBezTo>
                <a:cubicBezTo>
                  <a:pt x="1598771" y="1066501"/>
                  <a:pt x="1615916" y="1090314"/>
                  <a:pt x="1634014" y="1114126"/>
                </a:cubicBezTo>
                <a:cubicBezTo>
                  <a:pt x="1670209" y="1160799"/>
                  <a:pt x="1707356" y="1207471"/>
                  <a:pt x="1742599" y="1255096"/>
                </a:cubicBezTo>
                <a:cubicBezTo>
                  <a:pt x="1754981" y="1272241"/>
                  <a:pt x="1763554" y="1293196"/>
                  <a:pt x="1774031" y="1312246"/>
                </a:cubicBezTo>
                <a:cubicBezTo>
                  <a:pt x="1781651" y="1326534"/>
                  <a:pt x="1790224" y="1340821"/>
                  <a:pt x="1797844" y="1354156"/>
                </a:cubicBezTo>
                <a:cubicBezTo>
                  <a:pt x="1800701" y="1359871"/>
                  <a:pt x="1806416" y="1366539"/>
                  <a:pt x="1806416" y="1372254"/>
                </a:cubicBezTo>
                <a:cubicBezTo>
                  <a:pt x="1805464" y="1400829"/>
                  <a:pt x="1807369" y="1429404"/>
                  <a:pt x="1801654" y="1457026"/>
                </a:cubicBezTo>
                <a:cubicBezTo>
                  <a:pt x="1791176" y="1507509"/>
                  <a:pt x="1776889" y="1557991"/>
                  <a:pt x="1762601" y="1607521"/>
                </a:cubicBezTo>
                <a:cubicBezTo>
                  <a:pt x="1756886" y="1627524"/>
                  <a:pt x="1747361" y="1645621"/>
                  <a:pt x="1740694" y="1665624"/>
                </a:cubicBezTo>
                <a:cubicBezTo>
                  <a:pt x="1727359" y="1705629"/>
                  <a:pt x="1714024" y="1746586"/>
                  <a:pt x="1700689" y="1787544"/>
                </a:cubicBezTo>
                <a:cubicBezTo>
                  <a:pt x="1699736" y="1789449"/>
                  <a:pt x="1697831" y="1792306"/>
                  <a:pt x="1698784" y="1793259"/>
                </a:cubicBezTo>
                <a:cubicBezTo>
                  <a:pt x="1713071" y="1820881"/>
                  <a:pt x="1687354" y="1842789"/>
                  <a:pt x="1686401" y="1869459"/>
                </a:cubicBezTo>
                <a:cubicBezTo>
                  <a:pt x="1666399" y="1868506"/>
                  <a:pt x="1658779" y="1881841"/>
                  <a:pt x="1653064" y="1898034"/>
                </a:cubicBezTo>
                <a:cubicBezTo>
                  <a:pt x="1639729" y="1934229"/>
                  <a:pt x="1624489" y="1969471"/>
                  <a:pt x="1609249" y="2004714"/>
                </a:cubicBezTo>
                <a:cubicBezTo>
                  <a:pt x="1601629" y="2023764"/>
                  <a:pt x="1583531" y="2024716"/>
                  <a:pt x="1568291" y="2011381"/>
                </a:cubicBezTo>
                <a:cubicBezTo>
                  <a:pt x="1560671" y="2004714"/>
                  <a:pt x="1548289" y="2002809"/>
                  <a:pt x="1535906" y="1998046"/>
                </a:cubicBezTo>
                <a:cubicBezTo>
                  <a:pt x="1550194" y="1987569"/>
                  <a:pt x="1565434" y="1977091"/>
                  <a:pt x="1582579" y="1964709"/>
                </a:cubicBezTo>
                <a:cubicBezTo>
                  <a:pt x="1554004" y="1935181"/>
                  <a:pt x="1526381" y="1907559"/>
                  <a:pt x="1499711" y="1878984"/>
                </a:cubicBezTo>
                <a:cubicBezTo>
                  <a:pt x="1494949" y="1874221"/>
                  <a:pt x="1491139" y="1870411"/>
                  <a:pt x="1486376" y="1865649"/>
                </a:cubicBezTo>
                <a:cubicBezTo>
                  <a:pt x="1463516" y="1838979"/>
                  <a:pt x="1461611" y="1838026"/>
                  <a:pt x="1426369" y="1834216"/>
                </a:cubicBezTo>
                <a:cubicBezTo>
                  <a:pt x="1443514" y="1858029"/>
                  <a:pt x="1464469" y="1881841"/>
                  <a:pt x="1479709" y="1908511"/>
                </a:cubicBezTo>
                <a:cubicBezTo>
                  <a:pt x="1493044" y="1932324"/>
                  <a:pt x="1502569" y="1958041"/>
                  <a:pt x="1511141" y="1983759"/>
                </a:cubicBezTo>
                <a:cubicBezTo>
                  <a:pt x="1513999" y="1991379"/>
                  <a:pt x="1509236" y="2001856"/>
                  <a:pt x="1507331" y="2011381"/>
                </a:cubicBezTo>
                <a:cubicBezTo>
                  <a:pt x="1499711" y="2009476"/>
                  <a:pt x="1492091" y="2009476"/>
                  <a:pt x="1484471" y="2006619"/>
                </a:cubicBezTo>
                <a:cubicBezTo>
                  <a:pt x="1446371" y="1991379"/>
                  <a:pt x="1442561" y="1993284"/>
                  <a:pt x="1446371" y="2034241"/>
                </a:cubicBezTo>
                <a:cubicBezTo>
                  <a:pt x="1449229" y="2063769"/>
                  <a:pt x="1458754" y="2092344"/>
                  <a:pt x="1463516" y="2120919"/>
                </a:cubicBezTo>
                <a:cubicBezTo>
                  <a:pt x="1468279" y="2147589"/>
                  <a:pt x="1475899" y="2174259"/>
                  <a:pt x="1468279" y="2202834"/>
                </a:cubicBezTo>
                <a:cubicBezTo>
                  <a:pt x="1464469" y="2217121"/>
                  <a:pt x="1473041" y="2235219"/>
                  <a:pt x="1472089" y="2251411"/>
                </a:cubicBezTo>
                <a:cubicBezTo>
                  <a:pt x="1472089" y="2299036"/>
                  <a:pt x="1471136" y="2346661"/>
                  <a:pt x="1468279" y="2393334"/>
                </a:cubicBezTo>
                <a:cubicBezTo>
                  <a:pt x="1464469" y="2463819"/>
                  <a:pt x="1458754" y="2535256"/>
                  <a:pt x="1453991" y="2605741"/>
                </a:cubicBezTo>
                <a:cubicBezTo>
                  <a:pt x="1449229" y="2676226"/>
                  <a:pt x="1443514" y="2745759"/>
                  <a:pt x="1438751" y="2816244"/>
                </a:cubicBezTo>
                <a:cubicBezTo>
                  <a:pt x="1435894" y="2864821"/>
                  <a:pt x="1433989" y="2914351"/>
                  <a:pt x="1432084" y="2962929"/>
                </a:cubicBezTo>
                <a:cubicBezTo>
                  <a:pt x="1429226" y="3047701"/>
                  <a:pt x="1427321" y="3132474"/>
                  <a:pt x="1424464" y="3218199"/>
                </a:cubicBezTo>
                <a:cubicBezTo>
                  <a:pt x="1422559" y="3271539"/>
                  <a:pt x="1416844" y="3325831"/>
                  <a:pt x="1418749" y="3379171"/>
                </a:cubicBezTo>
                <a:cubicBezTo>
                  <a:pt x="1426369" y="3532524"/>
                  <a:pt x="1432084" y="3684924"/>
                  <a:pt x="1428274" y="3838276"/>
                </a:cubicBezTo>
                <a:cubicBezTo>
                  <a:pt x="1426369" y="3898284"/>
                  <a:pt x="1419701" y="3957339"/>
                  <a:pt x="1414939" y="4017346"/>
                </a:cubicBezTo>
                <a:cubicBezTo>
                  <a:pt x="1412081" y="4055446"/>
                  <a:pt x="1410176" y="4092594"/>
                  <a:pt x="1406366" y="4130694"/>
                </a:cubicBezTo>
                <a:cubicBezTo>
                  <a:pt x="1402556" y="4168794"/>
                  <a:pt x="1398746" y="4205941"/>
                  <a:pt x="1394936" y="4244041"/>
                </a:cubicBezTo>
                <a:cubicBezTo>
                  <a:pt x="1393984" y="4253566"/>
                  <a:pt x="1393031" y="4263091"/>
                  <a:pt x="1393031" y="4272616"/>
                </a:cubicBezTo>
                <a:cubicBezTo>
                  <a:pt x="1390174" y="4311669"/>
                  <a:pt x="1388269" y="4350721"/>
                  <a:pt x="1384459" y="4389774"/>
                </a:cubicBezTo>
                <a:cubicBezTo>
                  <a:pt x="1384459" y="4394536"/>
                  <a:pt x="1373981" y="4402156"/>
                  <a:pt x="1368266" y="4402156"/>
                </a:cubicBezTo>
                <a:cubicBezTo>
                  <a:pt x="1348264" y="4404061"/>
                  <a:pt x="1328261" y="4403109"/>
                  <a:pt x="1309211" y="4403109"/>
                </a:cubicBezTo>
                <a:cubicBezTo>
                  <a:pt x="1299686" y="4448829"/>
                  <a:pt x="1286351" y="4459306"/>
                  <a:pt x="1240631" y="4461211"/>
                </a:cubicBezTo>
                <a:cubicBezTo>
                  <a:pt x="1200626" y="4463116"/>
                  <a:pt x="1161574" y="4465974"/>
                  <a:pt x="1121569" y="4468831"/>
                </a:cubicBezTo>
                <a:cubicBezTo>
                  <a:pt x="1104424" y="4469784"/>
                  <a:pt x="1094899" y="4465021"/>
                  <a:pt x="1091089" y="4445971"/>
                </a:cubicBezTo>
                <a:cubicBezTo>
                  <a:pt x="1084421" y="4417396"/>
                  <a:pt x="1073944" y="4388821"/>
                  <a:pt x="1068229" y="4360246"/>
                </a:cubicBezTo>
                <a:cubicBezTo>
                  <a:pt x="1061561" y="4326909"/>
                  <a:pt x="1053941" y="4292619"/>
                  <a:pt x="1052989" y="4259281"/>
                </a:cubicBezTo>
                <a:cubicBezTo>
                  <a:pt x="1052989" y="4238326"/>
                  <a:pt x="1065371" y="4217371"/>
                  <a:pt x="1070134" y="4195464"/>
                </a:cubicBezTo>
                <a:cubicBezTo>
                  <a:pt x="1075849" y="4165936"/>
                  <a:pt x="1082516" y="4136409"/>
                  <a:pt x="1084421" y="4105929"/>
                </a:cubicBezTo>
                <a:cubicBezTo>
                  <a:pt x="1086326" y="4059256"/>
                  <a:pt x="1084421" y="4011631"/>
                  <a:pt x="1085374" y="3964959"/>
                </a:cubicBezTo>
                <a:cubicBezTo>
                  <a:pt x="1086326" y="3898284"/>
                  <a:pt x="1089184" y="3830656"/>
                  <a:pt x="1090136" y="3763981"/>
                </a:cubicBezTo>
                <a:cubicBezTo>
                  <a:pt x="1091089" y="3701116"/>
                  <a:pt x="1090136" y="3638251"/>
                  <a:pt x="1090136" y="3575386"/>
                </a:cubicBezTo>
                <a:cubicBezTo>
                  <a:pt x="1090136" y="3530619"/>
                  <a:pt x="1091089" y="3485851"/>
                  <a:pt x="1091089" y="3440131"/>
                </a:cubicBezTo>
                <a:cubicBezTo>
                  <a:pt x="1091089" y="3425844"/>
                  <a:pt x="1086326" y="3412509"/>
                  <a:pt x="1084421" y="3398221"/>
                </a:cubicBezTo>
                <a:cubicBezTo>
                  <a:pt x="1083469" y="3393459"/>
                  <a:pt x="1083469" y="3388696"/>
                  <a:pt x="1083469" y="3383934"/>
                </a:cubicBezTo>
                <a:cubicBezTo>
                  <a:pt x="1085374" y="3297256"/>
                  <a:pt x="1089184" y="3209626"/>
                  <a:pt x="1088231" y="3122949"/>
                </a:cubicBezTo>
                <a:cubicBezTo>
                  <a:pt x="1087279" y="3051511"/>
                  <a:pt x="1082516" y="2980074"/>
                  <a:pt x="1075849" y="2908636"/>
                </a:cubicBezTo>
                <a:cubicBezTo>
                  <a:pt x="1068229" y="2823864"/>
                  <a:pt x="1058704" y="2739091"/>
                  <a:pt x="1047274" y="2654319"/>
                </a:cubicBezTo>
                <a:cubicBezTo>
                  <a:pt x="1042511" y="2615266"/>
                  <a:pt x="1032986" y="2577166"/>
                  <a:pt x="1026319" y="2539066"/>
                </a:cubicBezTo>
                <a:cubicBezTo>
                  <a:pt x="1024414" y="2529541"/>
                  <a:pt x="1025366" y="2520016"/>
                  <a:pt x="1023461" y="2510491"/>
                </a:cubicBezTo>
                <a:cubicBezTo>
                  <a:pt x="1022509" y="2502871"/>
                  <a:pt x="1017746" y="2496204"/>
                  <a:pt x="1015841" y="2488584"/>
                </a:cubicBezTo>
                <a:cubicBezTo>
                  <a:pt x="1012984" y="2478106"/>
                  <a:pt x="1008221" y="2466676"/>
                  <a:pt x="1009174" y="2457151"/>
                </a:cubicBezTo>
                <a:cubicBezTo>
                  <a:pt x="1013936" y="2425719"/>
                  <a:pt x="1014889" y="2425719"/>
                  <a:pt x="1002506" y="2400001"/>
                </a:cubicBezTo>
                <a:cubicBezTo>
                  <a:pt x="989171" y="2401906"/>
                  <a:pt x="982504" y="2405716"/>
                  <a:pt x="977741" y="2420956"/>
                </a:cubicBezTo>
                <a:cubicBezTo>
                  <a:pt x="952976" y="2509539"/>
                  <a:pt x="930116" y="2598121"/>
                  <a:pt x="898684" y="2683846"/>
                </a:cubicBezTo>
                <a:cubicBezTo>
                  <a:pt x="859631" y="2787669"/>
                  <a:pt x="824389" y="2892444"/>
                  <a:pt x="799624" y="3000076"/>
                </a:cubicBezTo>
                <a:cubicBezTo>
                  <a:pt x="776764" y="3101041"/>
                  <a:pt x="759619" y="3202959"/>
                  <a:pt x="741521" y="3304876"/>
                </a:cubicBezTo>
                <a:cubicBezTo>
                  <a:pt x="736759" y="3330594"/>
                  <a:pt x="739616" y="3358216"/>
                  <a:pt x="736759" y="3384886"/>
                </a:cubicBezTo>
                <a:cubicBezTo>
                  <a:pt x="735806" y="3396316"/>
                  <a:pt x="727234" y="3407746"/>
                  <a:pt x="725329" y="3419176"/>
                </a:cubicBezTo>
                <a:cubicBezTo>
                  <a:pt x="717709" y="3455371"/>
                  <a:pt x="711994" y="3492519"/>
                  <a:pt x="705326" y="3529666"/>
                </a:cubicBezTo>
                <a:cubicBezTo>
                  <a:pt x="696754" y="3573481"/>
                  <a:pt x="687229" y="3617296"/>
                  <a:pt x="679609" y="3662064"/>
                </a:cubicBezTo>
                <a:cubicBezTo>
                  <a:pt x="671036" y="3712546"/>
                  <a:pt x="662464" y="3763029"/>
                  <a:pt x="654844" y="3813511"/>
                </a:cubicBezTo>
                <a:cubicBezTo>
                  <a:pt x="645319" y="3871614"/>
                  <a:pt x="636746" y="3930669"/>
                  <a:pt x="628174" y="3989724"/>
                </a:cubicBezTo>
                <a:cubicBezTo>
                  <a:pt x="622459" y="4024966"/>
                  <a:pt x="617696" y="4060209"/>
                  <a:pt x="611981" y="4096404"/>
                </a:cubicBezTo>
                <a:cubicBezTo>
                  <a:pt x="606266" y="4132599"/>
                  <a:pt x="601504" y="4168794"/>
                  <a:pt x="595789" y="4204989"/>
                </a:cubicBezTo>
                <a:cubicBezTo>
                  <a:pt x="588169" y="4256424"/>
                  <a:pt x="580549" y="4308811"/>
                  <a:pt x="572929" y="4360246"/>
                </a:cubicBezTo>
                <a:cubicBezTo>
                  <a:pt x="572929" y="4362151"/>
                  <a:pt x="571976" y="4364056"/>
                  <a:pt x="571976" y="4365961"/>
                </a:cubicBezTo>
                <a:cubicBezTo>
                  <a:pt x="567214" y="4396441"/>
                  <a:pt x="567214" y="4396441"/>
                  <a:pt x="536734" y="4398346"/>
                </a:cubicBezTo>
                <a:cubicBezTo>
                  <a:pt x="493871" y="4401204"/>
                  <a:pt x="451961" y="4402156"/>
                  <a:pt x="410051" y="4390726"/>
                </a:cubicBezTo>
                <a:cubicBezTo>
                  <a:pt x="397669" y="4386916"/>
                  <a:pt x="384334" y="4386916"/>
                  <a:pt x="377666" y="4404061"/>
                </a:cubicBezTo>
                <a:cubicBezTo>
                  <a:pt x="375761" y="4408824"/>
                  <a:pt x="364331" y="4413586"/>
                  <a:pt x="359569" y="4412634"/>
                </a:cubicBezTo>
                <a:cubicBezTo>
                  <a:pt x="352901" y="4410729"/>
                  <a:pt x="343376" y="4403109"/>
                  <a:pt x="343376" y="4397394"/>
                </a:cubicBezTo>
                <a:cubicBezTo>
                  <a:pt x="343376" y="4379296"/>
                  <a:pt x="331946" y="4377391"/>
                  <a:pt x="319564" y="4374534"/>
                </a:cubicBezTo>
                <a:cubicBezTo>
                  <a:pt x="313849" y="4372629"/>
                  <a:pt x="307181" y="4371676"/>
                  <a:pt x="301466" y="4369771"/>
                </a:cubicBezTo>
                <a:cubicBezTo>
                  <a:pt x="286226" y="4364056"/>
                  <a:pt x="279559" y="4370724"/>
                  <a:pt x="276701" y="4385011"/>
                </a:cubicBezTo>
                <a:cubicBezTo>
                  <a:pt x="266224" y="4432636"/>
                  <a:pt x="249079" y="4446924"/>
                  <a:pt x="198596" y="4448829"/>
                </a:cubicBezTo>
                <a:cubicBezTo>
                  <a:pt x="158591" y="4449781"/>
                  <a:pt x="117634" y="4452639"/>
                  <a:pt x="78581" y="4447876"/>
                </a:cubicBezTo>
                <a:cubicBezTo>
                  <a:pt x="53816" y="4445019"/>
                  <a:pt x="23336" y="4448829"/>
                  <a:pt x="7144" y="4419301"/>
                </a:cubicBezTo>
                <a:cubicBezTo>
                  <a:pt x="10001" y="4402156"/>
                  <a:pt x="10001" y="4390726"/>
                  <a:pt x="10001" y="4380249"/>
                </a:cubicBezTo>
                <a:close/>
                <a:moveTo>
                  <a:pt x="705326" y="762654"/>
                </a:moveTo>
                <a:cubicBezTo>
                  <a:pt x="711041" y="774084"/>
                  <a:pt x="719614" y="783609"/>
                  <a:pt x="719614" y="792181"/>
                </a:cubicBezTo>
                <a:cubicBezTo>
                  <a:pt x="718661" y="812184"/>
                  <a:pt x="727234" y="826471"/>
                  <a:pt x="739616" y="840759"/>
                </a:cubicBezTo>
                <a:cubicBezTo>
                  <a:pt x="746284" y="848379"/>
                  <a:pt x="751046" y="857904"/>
                  <a:pt x="752951" y="867429"/>
                </a:cubicBezTo>
                <a:cubicBezTo>
                  <a:pt x="756761" y="893146"/>
                  <a:pt x="758666" y="919816"/>
                  <a:pt x="760571" y="945534"/>
                </a:cubicBezTo>
                <a:cubicBezTo>
                  <a:pt x="765334" y="999826"/>
                  <a:pt x="768191" y="1055071"/>
                  <a:pt x="775811" y="1109364"/>
                </a:cubicBezTo>
                <a:cubicBezTo>
                  <a:pt x="789146" y="1206519"/>
                  <a:pt x="821531" y="1297006"/>
                  <a:pt x="866299" y="1383684"/>
                </a:cubicBezTo>
                <a:cubicBezTo>
                  <a:pt x="872966" y="1397019"/>
                  <a:pt x="880586" y="1410354"/>
                  <a:pt x="890111" y="1427499"/>
                </a:cubicBezTo>
                <a:cubicBezTo>
                  <a:pt x="899636" y="1404639"/>
                  <a:pt x="907256" y="1387494"/>
                  <a:pt x="914876" y="1369396"/>
                </a:cubicBezTo>
                <a:cubicBezTo>
                  <a:pt x="945356" y="1291291"/>
                  <a:pt x="974884" y="1213186"/>
                  <a:pt x="1006316" y="1135081"/>
                </a:cubicBezTo>
                <a:cubicBezTo>
                  <a:pt x="1022509" y="1094124"/>
                  <a:pt x="1042511" y="1055071"/>
                  <a:pt x="1058704" y="1014114"/>
                </a:cubicBezTo>
                <a:cubicBezTo>
                  <a:pt x="1063466" y="1002684"/>
                  <a:pt x="1061561" y="987444"/>
                  <a:pt x="1060609" y="974109"/>
                </a:cubicBezTo>
                <a:cubicBezTo>
                  <a:pt x="1058704" y="943629"/>
                  <a:pt x="1054894" y="912196"/>
                  <a:pt x="1052989" y="881716"/>
                </a:cubicBezTo>
                <a:cubicBezTo>
                  <a:pt x="1052989" y="876001"/>
                  <a:pt x="1058704" y="865524"/>
                  <a:pt x="1063466" y="863619"/>
                </a:cubicBezTo>
                <a:cubicBezTo>
                  <a:pt x="1091089" y="852189"/>
                  <a:pt x="1113949" y="835996"/>
                  <a:pt x="1126331" y="804564"/>
                </a:cubicBezTo>
                <a:cubicBezTo>
                  <a:pt x="1145381" y="835996"/>
                  <a:pt x="1173956" y="844569"/>
                  <a:pt x="1206341" y="850284"/>
                </a:cubicBezTo>
                <a:cubicBezTo>
                  <a:pt x="1192054" y="790276"/>
                  <a:pt x="1109186" y="661689"/>
                  <a:pt x="1067276" y="633114"/>
                </a:cubicBezTo>
                <a:cubicBezTo>
                  <a:pt x="1054894" y="656926"/>
                  <a:pt x="1046321" y="680739"/>
                  <a:pt x="1049179" y="710266"/>
                </a:cubicBezTo>
                <a:cubicBezTo>
                  <a:pt x="1051084" y="732174"/>
                  <a:pt x="1044416" y="755034"/>
                  <a:pt x="1040606" y="776941"/>
                </a:cubicBezTo>
                <a:cubicBezTo>
                  <a:pt x="1038701" y="789324"/>
                  <a:pt x="1033939" y="800754"/>
                  <a:pt x="1030129" y="814089"/>
                </a:cubicBezTo>
                <a:cubicBezTo>
                  <a:pt x="1008221" y="813136"/>
                  <a:pt x="1000601" y="831234"/>
                  <a:pt x="997744" y="848379"/>
                </a:cubicBezTo>
                <a:cubicBezTo>
                  <a:pt x="986314" y="908386"/>
                  <a:pt x="935831" y="942676"/>
                  <a:pt x="904399" y="990301"/>
                </a:cubicBezTo>
                <a:cubicBezTo>
                  <a:pt x="903446" y="992206"/>
                  <a:pt x="899636" y="992206"/>
                  <a:pt x="897731" y="993159"/>
                </a:cubicBezTo>
                <a:cubicBezTo>
                  <a:pt x="891064" y="973156"/>
                  <a:pt x="888206" y="952201"/>
                  <a:pt x="878681" y="936009"/>
                </a:cubicBezTo>
                <a:cubicBezTo>
                  <a:pt x="861536" y="908386"/>
                  <a:pt x="838676" y="883621"/>
                  <a:pt x="818674" y="856951"/>
                </a:cubicBezTo>
                <a:cubicBezTo>
                  <a:pt x="809149" y="844569"/>
                  <a:pt x="797719" y="835044"/>
                  <a:pt x="780574" y="843616"/>
                </a:cubicBezTo>
                <a:cubicBezTo>
                  <a:pt x="735806" y="768369"/>
                  <a:pt x="741521" y="683596"/>
                  <a:pt x="797719" y="592156"/>
                </a:cubicBezTo>
                <a:cubicBezTo>
                  <a:pt x="740569" y="601681"/>
                  <a:pt x="645319" y="736936"/>
                  <a:pt x="634841" y="825519"/>
                </a:cubicBezTo>
                <a:cubicBezTo>
                  <a:pt x="658654" y="805516"/>
                  <a:pt x="680561" y="786466"/>
                  <a:pt x="705326" y="762654"/>
                </a:cubicBezTo>
                <a:close/>
                <a:moveTo>
                  <a:pt x="1273969" y="1329391"/>
                </a:moveTo>
                <a:cubicBezTo>
                  <a:pt x="1276826" y="1338916"/>
                  <a:pt x="1278731" y="1347489"/>
                  <a:pt x="1280636" y="1357014"/>
                </a:cubicBezTo>
                <a:cubicBezTo>
                  <a:pt x="1285399" y="1378921"/>
                  <a:pt x="1291114" y="1401781"/>
                  <a:pt x="1294924" y="1423689"/>
                </a:cubicBezTo>
                <a:cubicBezTo>
                  <a:pt x="1302544" y="1467504"/>
                  <a:pt x="1308259" y="1512271"/>
                  <a:pt x="1315879" y="1556086"/>
                </a:cubicBezTo>
                <a:cubicBezTo>
                  <a:pt x="1322546" y="1594186"/>
                  <a:pt x="1334929" y="1631334"/>
                  <a:pt x="1337786" y="1669434"/>
                </a:cubicBezTo>
                <a:cubicBezTo>
                  <a:pt x="1340644" y="1708486"/>
                  <a:pt x="1354931" y="1741824"/>
                  <a:pt x="1370171" y="1777066"/>
                </a:cubicBezTo>
                <a:cubicBezTo>
                  <a:pt x="1385411" y="1810404"/>
                  <a:pt x="1405414" y="1822786"/>
                  <a:pt x="1441609" y="1820881"/>
                </a:cubicBezTo>
                <a:cubicBezTo>
                  <a:pt x="1461611" y="1819929"/>
                  <a:pt x="1470184" y="1813261"/>
                  <a:pt x="1473041" y="1796116"/>
                </a:cubicBezTo>
                <a:cubicBezTo>
                  <a:pt x="1477804" y="1759921"/>
                  <a:pt x="1494949" y="1729441"/>
                  <a:pt x="1516856" y="1700866"/>
                </a:cubicBezTo>
                <a:cubicBezTo>
                  <a:pt x="1524476" y="1691341"/>
                  <a:pt x="1534954" y="1682769"/>
                  <a:pt x="1537811" y="1671339"/>
                </a:cubicBezTo>
                <a:cubicBezTo>
                  <a:pt x="1543526" y="1653241"/>
                  <a:pt x="1541621" y="1633239"/>
                  <a:pt x="1547336" y="1614189"/>
                </a:cubicBezTo>
                <a:cubicBezTo>
                  <a:pt x="1551146" y="1599901"/>
                  <a:pt x="1560671" y="1586566"/>
                  <a:pt x="1568291" y="1573231"/>
                </a:cubicBezTo>
                <a:cubicBezTo>
                  <a:pt x="1571149" y="1568469"/>
                  <a:pt x="1576864" y="1562754"/>
                  <a:pt x="1575911" y="1558944"/>
                </a:cubicBezTo>
                <a:cubicBezTo>
                  <a:pt x="1570196" y="1522749"/>
                  <a:pt x="1572101" y="1486554"/>
                  <a:pt x="1582579" y="1450359"/>
                </a:cubicBezTo>
                <a:cubicBezTo>
                  <a:pt x="1583531" y="1446549"/>
                  <a:pt x="1581626" y="1438929"/>
                  <a:pt x="1577816" y="1436071"/>
                </a:cubicBezTo>
                <a:cubicBezTo>
                  <a:pt x="1541621" y="1396066"/>
                  <a:pt x="1504474" y="1357966"/>
                  <a:pt x="1470184" y="1317009"/>
                </a:cubicBezTo>
                <a:cubicBezTo>
                  <a:pt x="1442561" y="1283671"/>
                  <a:pt x="1419701" y="1247476"/>
                  <a:pt x="1383506" y="1220806"/>
                </a:cubicBezTo>
                <a:cubicBezTo>
                  <a:pt x="1371124" y="1212234"/>
                  <a:pt x="1363504" y="1207471"/>
                  <a:pt x="1353026" y="1221759"/>
                </a:cubicBezTo>
                <a:cubicBezTo>
                  <a:pt x="1329214" y="1253191"/>
                  <a:pt x="1304449" y="1283671"/>
                  <a:pt x="1280636" y="1315104"/>
                </a:cubicBezTo>
                <a:cubicBezTo>
                  <a:pt x="1276826" y="1318914"/>
                  <a:pt x="1275874" y="1324629"/>
                  <a:pt x="1273969" y="1329391"/>
                </a:cubicBezTo>
                <a:close/>
                <a:moveTo>
                  <a:pt x="599599" y="1884699"/>
                </a:moveTo>
                <a:cubicBezTo>
                  <a:pt x="601504" y="1883746"/>
                  <a:pt x="602456" y="1882794"/>
                  <a:pt x="604361" y="1880889"/>
                </a:cubicBezTo>
                <a:cubicBezTo>
                  <a:pt x="601504" y="1873269"/>
                  <a:pt x="599599" y="1865649"/>
                  <a:pt x="596741" y="1858029"/>
                </a:cubicBezTo>
                <a:cubicBezTo>
                  <a:pt x="581501" y="1814214"/>
                  <a:pt x="580549" y="1767541"/>
                  <a:pt x="581501" y="1721821"/>
                </a:cubicBezTo>
                <a:cubicBezTo>
                  <a:pt x="582454" y="1705629"/>
                  <a:pt x="586264" y="1688484"/>
                  <a:pt x="583406" y="1673244"/>
                </a:cubicBezTo>
                <a:cubicBezTo>
                  <a:pt x="577691" y="1645621"/>
                  <a:pt x="567214" y="1618951"/>
                  <a:pt x="558641" y="1591329"/>
                </a:cubicBezTo>
                <a:cubicBezTo>
                  <a:pt x="556736" y="1583709"/>
                  <a:pt x="554831" y="1576089"/>
                  <a:pt x="555784" y="1568469"/>
                </a:cubicBezTo>
                <a:cubicBezTo>
                  <a:pt x="561499" y="1517034"/>
                  <a:pt x="547211" y="1469409"/>
                  <a:pt x="531019" y="1421784"/>
                </a:cubicBezTo>
                <a:cubicBezTo>
                  <a:pt x="521494" y="1392256"/>
                  <a:pt x="511016" y="1362729"/>
                  <a:pt x="503396" y="1333201"/>
                </a:cubicBezTo>
                <a:cubicBezTo>
                  <a:pt x="495776" y="1300816"/>
                  <a:pt x="491014" y="1268431"/>
                  <a:pt x="484346" y="1236046"/>
                </a:cubicBezTo>
                <a:cubicBezTo>
                  <a:pt x="482441" y="1228426"/>
                  <a:pt x="476726" y="1222711"/>
                  <a:pt x="472916" y="1215091"/>
                </a:cubicBezTo>
                <a:cubicBezTo>
                  <a:pt x="465296" y="1218901"/>
                  <a:pt x="454819" y="1221759"/>
                  <a:pt x="451009" y="1228426"/>
                </a:cubicBezTo>
                <a:cubicBezTo>
                  <a:pt x="443389" y="1241761"/>
                  <a:pt x="439579" y="1257954"/>
                  <a:pt x="431959" y="1271289"/>
                </a:cubicBezTo>
                <a:cubicBezTo>
                  <a:pt x="414814" y="1302721"/>
                  <a:pt x="402431" y="1339869"/>
                  <a:pt x="375761" y="1361776"/>
                </a:cubicBezTo>
                <a:cubicBezTo>
                  <a:pt x="339566" y="1390351"/>
                  <a:pt x="345281" y="1431309"/>
                  <a:pt x="330994" y="1464646"/>
                </a:cubicBezTo>
                <a:cubicBezTo>
                  <a:pt x="330041" y="1466551"/>
                  <a:pt x="332899" y="1470361"/>
                  <a:pt x="333851" y="1471314"/>
                </a:cubicBezTo>
                <a:cubicBezTo>
                  <a:pt x="354806" y="1492269"/>
                  <a:pt x="355759" y="1517986"/>
                  <a:pt x="353854" y="1544656"/>
                </a:cubicBezTo>
                <a:cubicBezTo>
                  <a:pt x="353854" y="1552276"/>
                  <a:pt x="356711" y="1563706"/>
                  <a:pt x="361474" y="1568469"/>
                </a:cubicBezTo>
                <a:cubicBezTo>
                  <a:pt x="385286" y="1593234"/>
                  <a:pt x="392906" y="1622761"/>
                  <a:pt x="390049" y="1656099"/>
                </a:cubicBezTo>
                <a:cubicBezTo>
                  <a:pt x="389096" y="1662766"/>
                  <a:pt x="391001" y="1671339"/>
                  <a:pt x="395764" y="1677054"/>
                </a:cubicBezTo>
                <a:cubicBezTo>
                  <a:pt x="431006" y="1721821"/>
                  <a:pt x="456724" y="1772304"/>
                  <a:pt x="474821" y="1826596"/>
                </a:cubicBezTo>
                <a:cubicBezTo>
                  <a:pt x="479584" y="1842789"/>
                  <a:pt x="489109" y="1853266"/>
                  <a:pt x="507206" y="1858029"/>
                </a:cubicBezTo>
                <a:cubicBezTo>
                  <a:pt x="524351" y="1861839"/>
                  <a:pt x="539591" y="1874221"/>
                  <a:pt x="558641" y="1866601"/>
                </a:cubicBezTo>
                <a:cubicBezTo>
                  <a:pt x="562451" y="1865649"/>
                  <a:pt x="568166" y="1870411"/>
                  <a:pt x="573881" y="1872316"/>
                </a:cubicBezTo>
                <a:cubicBezTo>
                  <a:pt x="584359" y="1877079"/>
                  <a:pt x="591979" y="1880889"/>
                  <a:pt x="599599" y="1884699"/>
                </a:cubicBezTo>
                <a:close/>
                <a:moveTo>
                  <a:pt x="930116" y="1638954"/>
                </a:moveTo>
                <a:cubicBezTo>
                  <a:pt x="932974" y="1620856"/>
                  <a:pt x="914876" y="1615141"/>
                  <a:pt x="905351" y="1617046"/>
                </a:cubicBezTo>
                <a:cubicBezTo>
                  <a:pt x="894874" y="1619904"/>
                  <a:pt x="883444" y="1634191"/>
                  <a:pt x="880586" y="1644669"/>
                </a:cubicBezTo>
                <a:cubicBezTo>
                  <a:pt x="877729" y="1657051"/>
                  <a:pt x="887254" y="1669434"/>
                  <a:pt x="903446" y="1670386"/>
                </a:cubicBezTo>
                <a:cubicBezTo>
                  <a:pt x="917734" y="1671339"/>
                  <a:pt x="930116" y="1657051"/>
                  <a:pt x="930116" y="1638954"/>
                </a:cubicBezTo>
                <a:close/>
                <a:moveTo>
                  <a:pt x="912019" y="1539894"/>
                </a:moveTo>
                <a:cubicBezTo>
                  <a:pt x="911066" y="1525606"/>
                  <a:pt x="909161" y="1509414"/>
                  <a:pt x="889159" y="1510366"/>
                </a:cubicBezTo>
                <a:cubicBezTo>
                  <a:pt x="873919" y="1510366"/>
                  <a:pt x="871061" y="1522749"/>
                  <a:pt x="871061" y="1535131"/>
                </a:cubicBezTo>
                <a:cubicBezTo>
                  <a:pt x="871061" y="1549419"/>
                  <a:pt x="875824" y="1563706"/>
                  <a:pt x="892969" y="1563706"/>
                </a:cubicBezTo>
                <a:cubicBezTo>
                  <a:pt x="908209" y="1563706"/>
                  <a:pt x="912971" y="1553229"/>
                  <a:pt x="912019" y="1539894"/>
                </a:cubicBezTo>
                <a:close/>
                <a:moveTo>
                  <a:pt x="918686" y="1769446"/>
                </a:moveTo>
                <a:cubicBezTo>
                  <a:pt x="931069" y="1758016"/>
                  <a:pt x="943451" y="1751349"/>
                  <a:pt x="946309" y="1741824"/>
                </a:cubicBezTo>
                <a:cubicBezTo>
                  <a:pt x="947261" y="1736109"/>
                  <a:pt x="934879" y="1723726"/>
                  <a:pt x="926306" y="1718964"/>
                </a:cubicBezTo>
                <a:cubicBezTo>
                  <a:pt x="914876" y="1713249"/>
                  <a:pt x="895826" y="1726584"/>
                  <a:pt x="897731" y="1738014"/>
                </a:cubicBezTo>
                <a:cubicBezTo>
                  <a:pt x="899636" y="1747539"/>
                  <a:pt x="908209" y="1756111"/>
                  <a:pt x="918686" y="1769446"/>
                </a:cubicBezTo>
                <a:close/>
              </a:path>
            </a:pathLst>
          </a:custGeom>
          <a:solidFill>
            <a:schemeClr val="accent2"/>
          </a:solid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3998271-20EE-43B9-9B88-BF28622E0323}"/>
              </a:ext>
            </a:extLst>
          </p:cNvPr>
          <p:cNvSpPr/>
          <p:nvPr/>
        </p:nvSpPr>
        <p:spPr>
          <a:xfrm>
            <a:off x="2727841" y="1139209"/>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accent3"/>
          </a:solidFill>
          <a:ln w="515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839AD3C8-78C2-4EFB-A5B3-E1F2FDE839CB}"/>
              </a:ext>
            </a:extLst>
          </p:cNvPr>
          <p:cNvSpPr/>
          <p:nvPr/>
        </p:nvSpPr>
        <p:spPr>
          <a:xfrm>
            <a:off x="9165594" y="1017895"/>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accent1"/>
          </a:solidFill>
          <a:ln w="5155" cap="flat">
            <a:noFill/>
            <a:prstDash val="solid"/>
            <a:miter/>
          </a:ln>
        </p:spPr>
        <p:txBody>
          <a:bodyPr rtlCol="0" anchor="ctr"/>
          <a:lstStyle/>
          <a:p>
            <a:endParaRPr lang="en-US" dirty="0"/>
          </a:p>
        </p:txBody>
      </p:sp>
      <p:graphicFrame>
        <p:nvGraphicFramePr>
          <p:cNvPr id="110" name="Chart 109">
            <a:extLst>
              <a:ext uri="{FF2B5EF4-FFF2-40B4-BE49-F238E27FC236}">
                <a16:creationId xmlns:a16="http://schemas.microsoft.com/office/drawing/2014/main" id="{3ED22F62-4FFD-4154-9553-D709EBA188A0}"/>
              </a:ext>
            </a:extLst>
          </p:cNvPr>
          <p:cNvGraphicFramePr/>
          <p:nvPr>
            <p:extLst>
              <p:ext uri="{D42A27DB-BD31-4B8C-83A1-F6EECF244321}">
                <p14:modId xmlns:p14="http://schemas.microsoft.com/office/powerpoint/2010/main" val="1522088719"/>
              </p:ext>
            </p:extLst>
          </p:nvPr>
        </p:nvGraphicFramePr>
        <p:xfrm>
          <a:off x="9525902" y="1375623"/>
          <a:ext cx="1957307" cy="19573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1" name="Chart 110">
            <a:extLst>
              <a:ext uri="{FF2B5EF4-FFF2-40B4-BE49-F238E27FC236}">
                <a16:creationId xmlns:a16="http://schemas.microsoft.com/office/drawing/2014/main" id="{BF63D6FD-F44B-45DA-8ECE-CFE10A919565}"/>
              </a:ext>
            </a:extLst>
          </p:cNvPr>
          <p:cNvGraphicFramePr/>
          <p:nvPr>
            <p:extLst>
              <p:ext uri="{D42A27DB-BD31-4B8C-83A1-F6EECF244321}">
                <p14:modId xmlns:p14="http://schemas.microsoft.com/office/powerpoint/2010/main" val="136566814"/>
              </p:ext>
            </p:extLst>
          </p:nvPr>
        </p:nvGraphicFramePr>
        <p:xfrm>
          <a:off x="3088149" y="1496937"/>
          <a:ext cx="1957307" cy="1957307"/>
        </p:xfrm>
        <a:graphic>
          <a:graphicData uri="http://schemas.openxmlformats.org/drawingml/2006/chart">
            <c:chart xmlns:c="http://schemas.openxmlformats.org/drawingml/2006/chart" xmlns:r="http://schemas.openxmlformats.org/officeDocument/2006/relationships" r:id="rId3"/>
          </a:graphicData>
        </a:graphic>
      </p:graphicFrame>
      <p:sp>
        <p:nvSpPr>
          <p:cNvPr id="112" name="TextBox 111">
            <a:extLst>
              <a:ext uri="{FF2B5EF4-FFF2-40B4-BE49-F238E27FC236}">
                <a16:creationId xmlns:a16="http://schemas.microsoft.com/office/drawing/2014/main" id="{94D41FD4-E665-4C5A-8100-9ED1DC821EFE}"/>
              </a:ext>
            </a:extLst>
          </p:cNvPr>
          <p:cNvSpPr txBox="1"/>
          <p:nvPr/>
        </p:nvSpPr>
        <p:spPr>
          <a:xfrm>
            <a:off x="9840933" y="1945345"/>
            <a:ext cx="1368152" cy="707886"/>
          </a:xfrm>
          <a:prstGeom prst="rect">
            <a:avLst/>
          </a:prstGeom>
          <a:noFill/>
          <a:ln w="3175">
            <a:noFill/>
          </a:ln>
        </p:spPr>
        <p:txBody>
          <a:bodyPr wrap="square" rtlCol="0" anchor="ctr">
            <a:spAutoFit/>
          </a:bodyPr>
          <a:lstStyle/>
          <a:p>
            <a:pPr algn="ctr"/>
            <a:r>
              <a:rPr lang="en-US" altLang="ko-KR" sz="4000" b="1" dirty="0">
                <a:solidFill>
                  <a:schemeClr val="accent1"/>
                </a:solidFill>
                <a:cs typeface="Arial" pitchFamily="34" charset="0"/>
              </a:rPr>
              <a:t>75</a:t>
            </a:r>
            <a:r>
              <a:rPr lang="en-US" altLang="ko-KR" sz="1400" b="1" dirty="0">
                <a:solidFill>
                  <a:schemeClr val="accent1"/>
                </a:solidFill>
                <a:cs typeface="Arial" pitchFamily="34" charset="0"/>
              </a:rPr>
              <a:t>%</a:t>
            </a:r>
            <a:endParaRPr lang="ko-KR" altLang="en-US" sz="1400" b="1" dirty="0">
              <a:solidFill>
                <a:schemeClr val="accent1"/>
              </a:solidFill>
              <a:cs typeface="Arial" pitchFamily="34" charset="0"/>
            </a:endParaRPr>
          </a:p>
        </p:txBody>
      </p:sp>
      <p:sp>
        <p:nvSpPr>
          <p:cNvPr id="113" name="TextBox 112">
            <a:extLst>
              <a:ext uri="{FF2B5EF4-FFF2-40B4-BE49-F238E27FC236}">
                <a16:creationId xmlns:a16="http://schemas.microsoft.com/office/drawing/2014/main" id="{766CA3A5-5A00-48B2-872D-C311A1DE318E}"/>
              </a:ext>
            </a:extLst>
          </p:cNvPr>
          <p:cNvSpPr txBox="1"/>
          <p:nvPr/>
        </p:nvSpPr>
        <p:spPr>
          <a:xfrm>
            <a:off x="3382726" y="2066659"/>
            <a:ext cx="1368152" cy="707886"/>
          </a:xfrm>
          <a:prstGeom prst="rect">
            <a:avLst/>
          </a:prstGeom>
          <a:noFill/>
          <a:ln w="3175">
            <a:noFill/>
          </a:ln>
        </p:spPr>
        <p:txBody>
          <a:bodyPr wrap="square" rtlCol="0" anchor="ctr">
            <a:spAutoFit/>
          </a:bodyPr>
          <a:lstStyle/>
          <a:p>
            <a:pPr algn="ctr"/>
            <a:r>
              <a:rPr lang="en-US" altLang="ko-KR" sz="4000" b="1" dirty="0">
                <a:solidFill>
                  <a:schemeClr val="accent3"/>
                </a:solidFill>
                <a:cs typeface="Arial" pitchFamily="34" charset="0"/>
              </a:rPr>
              <a:t>100</a:t>
            </a:r>
            <a:r>
              <a:rPr lang="en-US" altLang="ko-KR" sz="1400" b="1" dirty="0">
                <a:solidFill>
                  <a:schemeClr val="accent3"/>
                </a:solidFill>
                <a:cs typeface="Arial" pitchFamily="34" charset="0"/>
              </a:rPr>
              <a:t>%</a:t>
            </a:r>
            <a:endParaRPr lang="ko-KR" altLang="en-US" sz="1400" b="1" dirty="0">
              <a:solidFill>
                <a:schemeClr val="accent3"/>
              </a:solidFill>
              <a:cs typeface="Arial" pitchFamily="34" charset="0"/>
            </a:endParaRPr>
          </a:p>
        </p:txBody>
      </p:sp>
      <p:sp>
        <p:nvSpPr>
          <p:cNvPr id="116" name="TextBox 115">
            <a:extLst>
              <a:ext uri="{FF2B5EF4-FFF2-40B4-BE49-F238E27FC236}">
                <a16:creationId xmlns:a16="http://schemas.microsoft.com/office/drawing/2014/main" id="{140E9C6D-B2B8-436A-AD7E-1002FAA3F915}"/>
              </a:ext>
            </a:extLst>
          </p:cNvPr>
          <p:cNvSpPr txBox="1"/>
          <p:nvPr/>
        </p:nvSpPr>
        <p:spPr>
          <a:xfrm>
            <a:off x="4557009" y="4274685"/>
            <a:ext cx="5283923" cy="2308324"/>
          </a:xfrm>
          <a:prstGeom prst="rect">
            <a:avLst/>
          </a:prstGeom>
          <a:noFill/>
        </p:spPr>
        <p:txBody>
          <a:bodyPr wrap="square" lIns="108000" rIns="108000" rtlCol="0">
            <a:spAutoFit/>
          </a:bodyPr>
          <a:lstStyle/>
          <a:p>
            <a:pPr algn="ctr"/>
            <a:r>
              <a:rPr lang="en-US" sz="2400" b="1" i="0" u="none" strike="noStrike" dirty="0">
                <a:solidFill>
                  <a:schemeClr val="tx2">
                    <a:lumMod val="75000"/>
                  </a:schemeClr>
                </a:solidFill>
                <a:effectLst/>
                <a:latin typeface="Bodoni MT" panose="02070603080606020203" pitchFamily="18" charset="0"/>
              </a:rPr>
              <a:t>This involves getting the ideology of the application from the client. That is, questioning the client to get out the information about the basic functionalities of the system that he requires</a:t>
            </a:r>
            <a:endParaRPr lang="ko-KR" altLang="en-US" sz="2400" b="1" dirty="0">
              <a:solidFill>
                <a:schemeClr val="tx2">
                  <a:lumMod val="75000"/>
                </a:schemeClr>
              </a:solidFill>
              <a:latin typeface="Bodoni MT" panose="02070603080606020203" pitchFamily="18" charset="0"/>
              <a:cs typeface="Arial" pitchFamily="34" charset="0"/>
            </a:endParaRPr>
          </a:p>
        </p:txBody>
      </p:sp>
      <p:grpSp>
        <p:nvGrpSpPr>
          <p:cNvPr id="10" name="Group 16">
            <a:extLst>
              <a:ext uri="{FF2B5EF4-FFF2-40B4-BE49-F238E27FC236}">
                <a16:creationId xmlns:a16="http://schemas.microsoft.com/office/drawing/2014/main" id="{78E86968-E753-B482-A651-80B580F78D66}"/>
              </a:ext>
            </a:extLst>
          </p:cNvPr>
          <p:cNvGrpSpPr/>
          <p:nvPr/>
        </p:nvGrpSpPr>
        <p:grpSpPr>
          <a:xfrm>
            <a:off x="6579177" y="2563604"/>
            <a:ext cx="920507" cy="941787"/>
            <a:chOff x="1089413" y="2131797"/>
            <a:chExt cx="2968238" cy="2968238"/>
          </a:xfrm>
        </p:grpSpPr>
        <p:sp>
          <p:nvSpPr>
            <p:cNvPr id="11" name="Freeform: Shape 15">
              <a:extLst>
                <a:ext uri="{FF2B5EF4-FFF2-40B4-BE49-F238E27FC236}">
                  <a16:creationId xmlns:a16="http://schemas.microsoft.com/office/drawing/2014/main" id="{DC1A66EE-6B05-908E-C8A3-21DF961CE463}"/>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3">
              <a:extLst>
                <a:ext uri="{FF2B5EF4-FFF2-40B4-BE49-F238E27FC236}">
                  <a16:creationId xmlns:a16="http://schemas.microsoft.com/office/drawing/2014/main" id="{A98F6019-BF7C-CF84-D9FE-A7CDA7385D17}"/>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13" name="Group 16">
            <a:extLst>
              <a:ext uri="{FF2B5EF4-FFF2-40B4-BE49-F238E27FC236}">
                <a16:creationId xmlns:a16="http://schemas.microsoft.com/office/drawing/2014/main" id="{3DA22E6F-C904-F3AF-EE40-5A77BCCE3011}"/>
              </a:ext>
            </a:extLst>
          </p:cNvPr>
          <p:cNvGrpSpPr/>
          <p:nvPr/>
        </p:nvGrpSpPr>
        <p:grpSpPr>
          <a:xfrm>
            <a:off x="6305053" y="1697033"/>
            <a:ext cx="920507" cy="941787"/>
            <a:chOff x="1089413" y="2131797"/>
            <a:chExt cx="2968238" cy="2968238"/>
          </a:xfrm>
        </p:grpSpPr>
        <p:sp>
          <p:nvSpPr>
            <p:cNvPr id="14" name="Freeform: Shape 15">
              <a:extLst>
                <a:ext uri="{FF2B5EF4-FFF2-40B4-BE49-F238E27FC236}">
                  <a16:creationId xmlns:a16="http://schemas.microsoft.com/office/drawing/2014/main" id="{0C0285E6-5BC4-E99F-63E8-AB9189FBACA0}"/>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3">
              <a:extLst>
                <a:ext uri="{FF2B5EF4-FFF2-40B4-BE49-F238E27FC236}">
                  <a16:creationId xmlns:a16="http://schemas.microsoft.com/office/drawing/2014/main" id="{CABE11EF-CA94-7DE0-7485-411E478BCF4E}"/>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22" name="Group 16">
            <a:extLst>
              <a:ext uri="{FF2B5EF4-FFF2-40B4-BE49-F238E27FC236}">
                <a16:creationId xmlns:a16="http://schemas.microsoft.com/office/drawing/2014/main" id="{CD2A5312-6DBC-9288-387D-AFD82B8BC1A5}"/>
              </a:ext>
            </a:extLst>
          </p:cNvPr>
          <p:cNvGrpSpPr/>
          <p:nvPr/>
        </p:nvGrpSpPr>
        <p:grpSpPr>
          <a:xfrm>
            <a:off x="7139379" y="1883382"/>
            <a:ext cx="920507" cy="941787"/>
            <a:chOff x="1089413" y="2131797"/>
            <a:chExt cx="2968238" cy="2968238"/>
          </a:xfrm>
        </p:grpSpPr>
        <p:sp>
          <p:nvSpPr>
            <p:cNvPr id="23" name="Freeform: Shape 15">
              <a:extLst>
                <a:ext uri="{FF2B5EF4-FFF2-40B4-BE49-F238E27FC236}">
                  <a16:creationId xmlns:a16="http://schemas.microsoft.com/office/drawing/2014/main" id="{C7B247CF-98B3-7891-C715-2E459249EAAF}"/>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13">
              <a:extLst>
                <a:ext uri="{FF2B5EF4-FFF2-40B4-BE49-F238E27FC236}">
                  <a16:creationId xmlns:a16="http://schemas.microsoft.com/office/drawing/2014/main" id="{1CF99A8F-BA20-CCDE-23DA-C6DD881C9D59}"/>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133235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0"/>
                                        </p:tgtEl>
                                        <p:attrNameLst>
                                          <p:attrName>style.visibility</p:attrName>
                                        </p:attrNameLst>
                                      </p:cBhvr>
                                      <p:to>
                                        <p:strVal val="visible"/>
                                      </p:to>
                                    </p:set>
                                    <p:anim calcmode="lin" valueType="num">
                                      <p:cBhvr>
                                        <p:cTn id="12" dur="500" fill="hold"/>
                                        <p:tgtEl>
                                          <p:spTgt spid="110"/>
                                        </p:tgtEl>
                                        <p:attrNameLst>
                                          <p:attrName>ppt_w</p:attrName>
                                        </p:attrNameLst>
                                      </p:cBhvr>
                                      <p:tavLst>
                                        <p:tav tm="0">
                                          <p:val>
                                            <p:fltVal val="0"/>
                                          </p:val>
                                        </p:tav>
                                        <p:tav tm="100000">
                                          <p:val>
                                            <p:strVal val="#ppt_w"/>
                                          </p:val>
                                        </p:tav>
                                      </p:tavLst>
                                    </p:anim>
                                    <p:anim calcmode="lin" valueType="num">
                                      <p:cBhvr>
                                        <p:cTn id="13" dur="500" fill="hold"/>
                                        <p:tgtEl>
                                          <p:spTgt spid="110"/>
                                        </p:tgtEl>
                                        <p:attrNameLst>
                                          <p:attrName>ppt_h</p:attrName>
                                        </p:attrNameLst>
                                      </p:cBhvr>
                                      <p:tavLst>
                                        <p:tav tm="0">
                                          <p:val>
                                            <p:fltVal val="0"/>
                                          </p:val>
                                        </p:tav>
                                        <p:tav tm="100000">
                                          <p:val>
                                            <p:strVal val="#ppt_h"/>
                                          </p:val>
                                        </p:tav>
                                      </p:tavLst>
                                    </p:anim>
                                    <p:animEffect transition="in" filter="fade">
                                      <p:cBhvr>
                                        <p:cTn id="14" dur="500"/>
                                        <p:tgtEl>
                                          <p:spTgt spid="11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1"/>
                                        </p:tgtEl>
                                        <p:attrNameLst>
                                          <p:attrName>style.visibility</p:attrName>
                                        </p:attrNameLst>
                                      </p:cBhvr>
                                      <p:to>
                                        <p:strVal val="visible"/>
                                      </p:to>
                                    </p:set>
                                    <p:anim calcmode="lin" valueType="num">
                                      <p:cBhvr>
                                        <p:cTn id="17" dur="500" fill="hold"/>
                                        <p:tgtEl>
                                          <p:spTgt spid="111"/>
                                        </p:tgtEl>
                                        <p:attrNameLst>
                                          <p:attrName>ppt_w</p:attrName>
                                        </p:attrNameLst>
                                      </p:cBhvr>
                                      <p:tavLst>
                                        <p:tav tm="0">
                                          <p:val>
                                            <p:fltVal val="0"/>
                                          </p:val>
                                        </p:tav>
                                        <p:tav tm="100000">
                                          <p:val>
                                            <p:strVal val="#ppt_w"/>
                                          </p:val>
                                        </p:tav>
                                      </p:tavLst>
                                    </p:anim>
                                    <p:anim calcmode="lin" valueType="num">
                                      <p:cBhvr>
                                        <p:cTn id="18" dur="500" fill="hold"/>
                                        <p:tgtEl>
                                          <p:spTgt spid="111"/>
                                        </p:tgtEl>
                                        <p:attrNameLst>
                                          <p:attrName>ppt_h</p:attrName>
                                        </p:attrNameLst>
                                      </p:cBhvr>
                                      <p:tavLst>
                                        <p:tav tm="0">
                                          <p:val>
                                            <p:fltVal val="0"/>
                                          </p:val>
                                        </p:tav>
                                        <p:tav tm="100000">
                                          <p:val>
                                            <p:strVal val="#ppt_h"/>
                                          </p:val>
                                        </p:tav>
                                      </p:tavLst>
                                    </p:anim>
                                    <p:animEffect transition="in" filter="fade">
                                      <p:cBhvr>
                                        <p:cTn id="19" dur="500"/>
                                        <p:tgtEl>
                                          <p:spTgt spid="11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2"/>
                                        </p:tgtEl>
                                        <p:attrNameLst>
                                          <p:attrName>style.visibility</p:attrName>
                                        </p:attrNameLst>
                                      </p:cBhvr>
                                      <p:to>
                                        <p:strVal val="visible"/>
                                      </p:to>
                                    </p:set>
                                    <p:anim calcmode="lin" valueType="num">
                                      <p:cBhvr>
                                        <p:cTn id="22" dur="500" fill="hold"/>
                                        <p:tgtEl>
                                          <p:spTgt spid="112"/>
                                        </p:tgtEl>
                                        <p:attrNameLst>
                                          <p:attrName>ppt_w</p:attrName>
                                        </p:attrNameLst>
                                      </p:cBhvr>
                                      <p:tavLst>
                                        <p:tav tm="0">
                                          <p:val>
                                            <p:fltVal val="0"/>
                                          </p:val>
                                        </p:tav>
                                        <p:tav tm="100000">
                                          <p:val>
                                            <p:strVal val="#ppt_w"/>
                                          </p:val>
                                        </p:tav>
                                      </p:tavLst>
                                    </p:anim>
                                    <p:anim calcmode="lin" valueType="num">
                                      <p:cBhvr>
                                        <p:cTn id="23" dur="500" fill="hold"/>
                                        <p:tgtEl>
                                          <p:spTgt spid="112"/>
                                        </p:tgtEl>
                                        <p:attrNameLst>
                                          <p:attrName>ppt_h</p:attrName>
                                        </p:attrNameLst>
                                      </p:cBhvr>
                                      <p:tavLst>
                                        <p:tav tm="0">
                                          <p:val>
                                            <p:fltVal val="0"/>
                                          </p:val>
                                        </p:tav>
                                        <p:tav tm="100000">
                                          <p:val>
                                            <p:strVal val="#ppt_h"/>
                                          </p:val>
                                        </p:tav>
                                      </p:tavLst>
                                    </p:anim>
                                    <p:animEffect transition="in" filter="fade">
                                      <p:cBhvr>
                                        <p:cTn id="24" dur="500"/>
                                        <p:tgtEl>
                                          <p:spTgt spid="11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13"/>
                                        </p:tgtEl>
                                        <p:attrNameLst>
                                          <p:attrName>style.visibility</p:attrName>
                                        </p:attrNameLst>
                                      </p:cBhvr>
                                      <p:to>
                                        <p:strVal val="visible"/>
                                      </p:to>
                                    </p:set>
                                    <p:anim calcmode="lin" valueType="num">
                                      <p:cBhvr>
                                        <p:cTn id="27" dur="500" fill="hold"/>
                                        <p:tgtEl>
                                          <p:spTgt spid="113"/>
                                        </p:tgtEl>
                                        <p:attrNameLst>
                                          <p:attrName>ppt_w</p:attrName>
                                        </p:attrNameLst>
                                      </p:cBhvr>
                                      <p:tavLst>
                                        <p:tav tm="0">
                                          <p:val>
                                            <p:fltVal val="0"/>
                                          </p:val>
                                        </p:tav>
                                        <p:tav tm="100000">
                                          <p:val>
                                            <p:strVal val="#ppt_w"/>
                                          </p:val>
                                        </p:tav>
                                      </p:tavLst>
                                    </p:anim>
                                    <p:anim calcmode="lin" valueType="num">
                                      <p:cBhvr>
                                        <p:cTn id="28" dur="500" fill="hold"/>
                                        <p:tgtEl>
                                          <p:spTgt spid="113"/>
                                        </p:tgtEl>
                                        <p:attrNameLst>
                                          <p:attrName>ppt_h</p:attrName>
                                        </p:attrNameLst>
                                      </p:cBhvr>
                                      <p:tavLst>
                                        <p:tav tm="0">
                                          <p:val>
                                            <p:fltVal val="0"/>
                                          </p:val>
                                        </p:tav>
                                        <p:tav tm="100000">
                                          <p:val>
                                            <p:strVal val="#ppt_h"/>
                                          </p:val>
                                        </p:tav>
                                      </p:tavLst>
                                    </p:anim>
                                    <p:animEffect transition="in" filter="fade">
                                      <p:cBhvr>
                                        <p:cTn id="29" dur="500"/>
                                        <p:tgtEl>
                                          <p:spTgt spid="113"/>
                                        </p:tgtEl>
                                      </p:cBhvr>
                                    </p:animEffect>
                                  </p:childTnLst>
                                </p:cTn>
                              </p:par>
                              <p:par>
                                <p:cTn id="30" presetID="53" presetClass="entr" presetSubtype="16"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par>
                                <p:cTn id="35" presetID="53" presetClass="entr" presetSubtype="16"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Effect transition="in" filter="fade">
                                      <p:cBhvr>
                                        <p:cTn id="39" dur="500"/>
                                        <p:tgtEl>
                                          <p:spTgt spid="13"/>
                                        </p:tgtEl>
                                      </p:cBhvr>
                                    </p:animEffect>
                                  </p:childTnLst>
                                </p:cTn>
                              </p:par>
                              <p:par>
                                <p:cTn id="40" presetID="53" presetClass="entr" presetSubtype="16"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fltVal val="0"/>
                                          </p:val>
                                        </p:tav>
                                        <p:tav tm="100000">
                                          <p:val>
                                            <p:strVal val="#ppt_h"/>
                                          </p:val>
                                        </p:tav>
                                      </p:tavLst>
                                    </p:anim>
                                    <p:animEffect transition="in" filter="fade">
                                      <p:cBhvr>
                                        <p:cTn id="44" dur="500"/>
                                        <p:tgtEl>
                                          <p:spTgt spid="22"/>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08"/>
                                        </p:tgtEl>
                                        <p:attrNameLst>
                                          <p:attrName>style.visibility</p:attrName>
                                        </p:attrNameLst>
                                      </p:cBhvr>
                                      <p:to>
                                        <p:strVal val="visible"/>
                                      </p:to>
                                    </p:set>
                                    <p:anim calcmode="lin" valueType="num">
                                      <p:cBhvr>
                                        <p:cTn id="47" dur="500" fill="hold"/>
                                        <p:tgtEl>
                                          <p:spTgt spid="108"/>
                                        </p:tgtEl>
                                        <p:attrNameLst>
                                          <p:attrName>ppt_w</p:attrName>
                                        </p:attrNameLst>
                                      </p:cBhvr>
                                      <p:tavLst>
                                        <p:tav tm="0">
                                          <p:val>
                                            <p:fltVal val="0"/>
                                          </p:val>
                                        </p:tav>
                                        <p:tav tm="100000">
                                          <p:val>
                                            <p:strVal val="#ppt_w"/>
                                          </p:val>
                                        </p:tav>
                                      </p:tavLst>
                                    </p:anim>
                                    <p:anim calcmode="lin" valueType="num">
                                      <p:cBhvr>
                                        <p:cTn id="48" dur="500" fill="hold"/>
                                        <p:tgtEl>
                                          <p:spTgt spid="108"/>
                                        </p:tgtEl>
                                        <p:attrNameLst>
                                          <p:attrName>ppt_h</p:attrName>
                                        </p:attrNameLst>
                                      </p:cBhvr>
                                      <p:tavLst>
                                        <p:tav tm="0">
                                          <p:val>
                                            <p:fltVal val="0"/>
                                          </p:val>
                                        </p:tav>
                                        <p:tav tm="100000">
                                          <p:val>
                                            <p:strVal val="#ppt_h"/>
                                          </p:val>
                                        </p:tav>
                                      </p:tavLst>
                                    </p:anim>
                                    <p:animEffect transition="in" filter="fade">
                                      <p:cBhvr>
                                        <p:cTn id="49" dur="500"/>
                                        <p:tgtEl>
                                          <p:spTgt spid="108"/>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09"/>
                                        </p:tgtEl>
                                        <p:attrNameLst>
                                          <p:attrName>style.visibility</p:attrName>
                                        </p:attrNameLst>
                                      </p:cBhvr>
                                      <p:to>
                                        <p:strVal val="visible"/>
                                      </p:to>
                                    </p:set>
                                    <p:anim calcmode="lin" valueType="num">
                                      <p:cBhvr>
                                        <p:cTn id="52" dur="500" fill="hold"/>
                                        <p:tgtEl>
                                          <p:spTgt spid="109"/>
                                        </p:tgtEl>
                                        <p:attrNameLst>
                                          <p:attrName>ppt_w</p:attrName>
                                        </p:attrNameLst>
                                      </p:cBhvr>
                                      <p:tavLst>
                                        <p:tav tm="0">
                                          <p:val>
                                            <p:fltVal val="0"/>
                                          </p:val>
                                        </p:tav>
                                        <p:tav tm="100000">
                                          <p:val>
                                            <p:strVal val="#ppt_w"/>
                                          </p:val>
                                        </p:tav>
                                      </p:tavLst>
                                    </p:anim>
                                    <p:anim calcmode="lin" valueType="num">
                                      <p:cBhvr>
                                        <p:cTn id="53" dur="500" fill="hold"/>
                                        <p:tgtEl>
                                          <p:spTgt spid="109"/>
                                        </p:tgtEl>
                                        <p:attrNameLst>
                                          <p:attrName>ppt_h</p:attrName>
                                        </p:attrNameLst>
                                      </p:cBhvr>
                                      <p:tavLst>
                                        <p:tav tm="0">
                                          <p:val>
                                            <p:fltVal val="0"/>
                                          </p:val>
                                        </p:tav>
                                        <p:tav tm="100000">
                                          <p:val>
                                            <p:strVal val="#ppt_h"/>
                                          </p:val>
                                        </p:tav>
                                      </p:tavLst>
                                    </p:anim>
                                    <p:animEffect transition="in" filter="fade">
                                      <p:cBhvr>
                                        <p:cTn id="54"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9" grpId="0" animBg="1"/>
      <p:bldGraphic spid="110" grpId="0">
        <p:bldAsOne/>
      </p:bldGraphic>
      <p:bldGraphic spid="111" grpId="0">
        <p:bldAsOne/>
      </p:bldGraphic>
      <p:bldP spid="112" grpId="0"/>
      <p:bldP spid="113"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F7CC7360-534B-EC26-2CA6-E147A03245FB}"/>
              </a:ext>
            </a:extLst>
          </p:cNvPr>
          <p:cNvSpPr/>
          <p:nvPr/>
        </p:nvSpPr>
        <p:spPr>
          <a:xfrm>
            <a:off x="0" y="4811844"/>
            <a:ext cx="12192796" cy="20735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0" name="Text Placeholder 1">
            <a:extLst>
              <a:ext uri="{FF2B5EF4-FFF2-40B4-BE49-F238E27FC236}">
                <a16:creationId xmlns:a16="http://schemas.microsoft.com/office/drawing/2014/main" id="{93FFE279-3BD9-DA5C-0A9A-4C3892448F01}"/>
              </a:ext>
            </a:extLst>
          </p:cNvPr>
          <p:cNvSpPr txBox="1">
            <a:spLocks/>
          </p:cNvSpPr>
          <p:nvPr/>
        </p:nvSpPr>
        <p:spPr>
          <a:xfrm>
            <a:off x="-796" y="0"/>
            <a:ext cx="12192796" cy="48118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b="1" dirty="0">
                <a:solidFill>
                  <a:schemeClr val="tx2">
                    <a:lumMod val="75000"/>
                  </a:schemeClr>
                </a:solidFill>
                <a:latin typeface="Bodoni MT" panose="02070603080606020203" pitchFamily="18" charset="0"/>
              </a:rPr>
              <a:t>REQUIREMENT GATHERING</a:t>
            </a:r>
          </a:p>
          <a:p>
            <a:pPr marL="0" indent="0">
              <a:buNone/>
            </a:pPr>
            <a:r>
              <a:rPr lang="en-US" sz="6000" b="1" dirty="0">
                <a:solidFill>
                  <a:schemeClr val="tx2">
                    <a:lumMod val="75000"/>
                  </a:schemeClr>
                </a:solidFill>
                <a:latin typeface="Bodoni MT" panose="02070603080606020203" pitchFamily="18" charset="0"/>
              </a:rPr>
              <a:t>    </a:t>
            </a:r>
            <a:r>
              <a:rPr lang="en-US" sz="4000" b="1" u="sng" dirty="0">
                <a:latin typeface="Bodoni MT" panose="02070603080606020203" pitchFamily="18" charset="0"/>
              </a:rPr>
              <a:t>Definition:</a:t>
            </a:r>
          </a:p>
          <a:p>
            <a:pPr marL="0" indent="0">
              <a:buNone/>
            </a:pPr>
            <a:r>
              <a:rPr lang="en-US" sz="3600" dirty="0">
                <a:latin typeface="Bodoni MT" panose="02070603080606020203" pitchFamily="18" charset="0"/>
              </a:rPr>
              <a:t>         This involves two things:</a:t>
            </a:r>
          </a:p>
          <a:p>
            <a:pPr>
              <a:buFont typeface="Wingdings" panose="05000000000000000000" pitchFamily="2" charset="2"/>
              <a:buChar char="Ø"/>
            </a:pPr>
            <a:r>
              <a:rPr lang="en-US" sz="3600" dirty="0">
                <a:solidFill>
                  <a:schemeClr val="tx2">
                    <a:lumMod val="75000"/>
                  </a:schemeClr>
                </a:solidFill>
                <a:latin typeface="Bodoni MT" panose="02070603080606020203" pitchFamily="18" charset="0"/>
              </a:rPr>
              <a:t>      Gathering of requirements from the clients</a:t>
            </a:r>
          </a:p>
          <a:p>
            <a:pPr>
              <a:buFont typeface="Wingdings" panose="05000000000000000000" pitchFamily="2" charset="2"/>
              <a:buChar char="Ø"/>
            </a:pPr>
            <a:r>
              <a:rPr lang="en-US" sz="3600" dirty="0">
                <a:solidFill>
                  <a:schemeClr val="tx2">
                    <a:lumMod val="75000"/>
                  </a:schemeClr>
                </a:solidFill>
                <a:latin typeface="Bodoni MT" panose="02070603080606020203" pitchFamily="18" charset="0"/>
              </a:rPr>
              <a:t>      Brainstorming using various engineering techniques</a:t>
            </a:r>
          </a:p>
        </p:txBody>
      </p:sp>
    </p:spTree>
    <p:extLst>
      <p:ext uri="{BB962C8B-B14F-4D97-AF65-F5344CB8AC3E}">
        <p14:creationId xmlns:p14="http://schemas.microsoft.com/office/powerpoint/2010/main" val="279610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1000"/>
                                        <p:tgtEl>
                                          <p:spTgt spid="30">
                                            <p:txEl>
                                              <p:pRg st="0" end="0"/>
                                            </p:txEl>
                                          </p:spTgt>
                                        </p:tgtEl>
                                      </p:cBhvr>
                                    </p:animEffect>
                                    <p:anim calcmode="lin" valueType="num">
                                      <p:cBhvr>
                                        <p:cTn id="8"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
                                            <p:txEl>
                                              <p:pRg st="1" end="1"/>
                                            </p:txEl>
                                          </p:spTgt>
                                        </p:tgtEl>
                                        <p:attrNameLst>
                                          <p:attrName>style.visibility</p:attrName>
                                        </p:attrNameLst>
                                      </p:cBhvr>
                                      <p:to>
                                        <p:strVal val="visible"/>
                                      </p:to>
                                    </p:set>
                                    <p:animEffect transition="in" filter="fade">
                                      <p:cBhvr>
                                        <p:cTn id="12" dur="1000"/>
                                        <p:tgtEl>
                                          <p:spTgt spid="30">
                                            <p:txEl>
                                              <p:pRg st="1" end="1"/>
                                            </p:txEl>
                                          </p:spTgt>
                                        </p:tgtEl>
                                      </p:cBhvr>
                                    </p:animEffect>
                                    <p:anim calcmode="lin" valueType="num">
                                      <p:cBhvr>
                                        <p:cTn id="13" dur="1000" fill="hold"/>
                                        <p:tgtEl>
                                          <p:spTgt spid="30">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0">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
                                            <p:txEl>
                                              <p:pRg st="2" end="2"/>
                                            </p:txEl>
                                          </p:spTgt>
                                        </p:tgtEl>
                                        <p:attrNameLst>
                                          <p:attrName>style.visibility</p:attrName>
                                        </p:attrNameLst>
                                      </p:cBhvr>
                                      <p:to>
                                        <p:strVal val="visible"/>
                                      </p:to>
                                    </p:set>
                                    <p:animEffect transition="in" filter="fade">
                                      <p:cBhvr>
                                        <p:cTn id="17" dur="1000"/>
                                        <p:tgtEl>
                                          <p:spTgt spid="30">
                                            <p:txEl>
                                              <p:pRg st="2" end="2"/>
                                            </p:txEl>
                                          </p:spTgt>
                                        </p:tgtEl>
                                      </p:cBhvr>
                                    </p:animEffect>
                                    <p:anim calcmode="lin" valueType="num">
                                      <p:cBhvr>
                                        <p:cTn id="18" dur="1000" fill="hold"/>
                                        <p:tgtEl>
                                          <p:spTgt spid="30">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0">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
                                            <p:txEl>
                                              <p:pRg st="3" end="3"/>
                                            </p:txEl>
                                          </p:spTgt>
                                        </p:tgtEl>
                                        <p:attrNameLst>
                                          <p:attrName>style.visibility</p:attrName>
                                        </p:attrNameLst>
                                      </p:cBhvr>
                                      <p:to>
                                        <p:strVal val="visible"/>
                                      </p:to>
                                    </p:set>
                                    <p:animEffect transition="in" filter="fade">
                                      <p:cBhvr>
                                        <p:cTn id="22" dur="1000"/>
                                        <p:tgtEl>
                                          <p:spTgt spid="30">
                                            <p:txEl>
                                              <p:pRg st="3" end="3"/>
                                            </p:txEl>
                                          </p:spTgt>
                                        </p:tgtEl>
                                      </p:cBhvr>
                                    </p:animEffect>
                                    <p:anim calcmode="lin" valueType="num">
                                      <p:cBhvr>
                                        <p:cTn id="23" dur="1000" fill="hold"/>
                                        <p:tgtEl>
                                          <p:spTgt spid="30">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0">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
                                            <p:txEl>
                                              <p:pRg st="4" end="4"/>
                                            </p:txEl>
                                          </p:spTgt>
                                        </p:tgtEl>
                                        <p:attrNameLst>
                                          <p:attrName>style.visibility</p:attrName>
                                        </p:attrNameLst>
                                      </p:cBhvr>
                                      <p:to>
                                        <p:strVal val="visible"/>
                                      </p:to>
                                    </p:set>
                                    <p:animEffect transition="in" filter="fade">
                                      <p:cBhvr>
                                        <p:cTn id="27" dur="1000"/>
                                        <p:tgtEl>
                                          <p:spTgt spid="30">
                                            <p:txEl>
                                              <p:pRg st="4" end="4"/>
                                            </p:txEl>
                                          </p:spTgt>
                                        </p:tgtEl>
                                      </p:cBhvr>
                                    </p:animEffect>
                                    <p:anim calcmode="lin" valueType="num">
                                      <p:cBhvr>
                                        <p:cTn id="28" dur="1000" fill="hold"/>
                                        <p:tgtEl>
                                          <p:spTgt spid="30">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1">
            <a:extLst>
              <a:ext uri="{FF2B5EF4-FFF2-40B4-BE49-F238E27FC236}">
                <a16:creationId xmlns:a16="http://schemas.microsoft.com/office/drawing/2014/main" id="{206381AD-4C2B-4745-99B1-0BBCE6131A71}"/>
              </a:ext>
            </a:extLst>
          </p:cNvPr>
          <p:cNvSpPr>
            <a:spLocks noGrp="1"/>
          </p:cNvSpPr>
          <p:nvPr/>
        </p:nvSpPr>
        <p:spPr>
          <a:xfrm>
            <a:off x="309402" y="503286"/>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2">
                    <a:lumMod val="75000"/>
                  </a:schemeClr>
                </a:solidFill>
                <a:latin typeface="Bodoni MT" panose="02070603080606020203" pitchFamily="18" charset="0"/>
              </a:rPr>
              <a:t>DATAFLOW DIAGRAM</a:t>
            </a:r>
          </a:p>
        </p:txBody>
      </p:sp>
      <p:sp>
        <p:nvSpPr>
          <p:cNvPr id="35" name="Isosceles Triangle 8">
            <a:extLst>
              <a:ext uri="{FF2B5EF4-FFF2-40B4-BE49-F238E27FC236}">
                <a16:creationId xmlns:a16="http://schemas.microsoft.com/office/drawing/2014/main" id="{7C99EBF4-F6A9-4504-BED3-8F4525ED1DD9}"/>
              </a:ext>
            </a:extLst>
          </p:cNvPr>
          <p:cNvSpPr/>
          <p:nvPr/>
        </p:nvSpPr>
        <p:spPr>
          <a:xfrm rot="16200000">
            <a:off x="10286586" y="2607838"/>
            <a:ext cx="340647" cy="406141"/>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36" name="Round Same Side Corner Rectangle 11">
            <a:extLst>
              <a:ext uri="{FF2B5EF4-FFF2-40B4-BE49-F238E27FC236}">
                <a16:creationId xmlns:a16="http://schemas.microsoft.com/office/drawing/2014/main" id="{78B8C4E4-EE65-4691-87D9-CCEE64320624}"/>
              </a:ext>
            </a:extLst>
          </p:cNvPr>
          <p:cNvSpPr>
            <a:spLocks noChangeAspect="1"/>
          </p:cNvSpPr>
          <p:nvPr/>
        </p:nvSpPr>
        <p:spPr>
          <a:xfrm rot="9900000">
            <a:off x="3458691" y="3685453"/>
            <a:ext cx="396000" cy="336326"/>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37" name="Rounded Rectangle 27">
            <a:extLst>
              <a:ext uri="{FF2B5EF4-FFF2-40B4-BE49-F238E27FC236}">
                <a16:creationId xmlns:a16="http://schemas.microsoft.com/office/drawing/2014/main" id="{F5B54970-D521-49A7-ABAC-6EA4F10332BD}"/>
              </a:ext>
            </a:extLst>
          </p:cNvPr>
          <p:cNvSpPr/>
          <p:nvPr/>
        </p:nvSpPr>
        <p:spPr>
          <a:xfrm>
            <a:off x="1609168" y="2677869"/>
            <a:ext cx="346396" cy="2660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38" name="Rectangle 16">
            <a:extLst>
              <a:ext uri="{FF2B5EF4-FFF2-40B4-BE49-F238E27FC236}">
                <a16:creationId xmlns:a16="http://schemas.microsoft.com/office/drawing/2014/main" id="{1C57E3FE-5A0D-4816-953F-213842AAE872}"/>
              </a:ext>
            </a:extLst>
          </p:cNvPr>
          <p:cNvSpPr/>
          <p:nvPr/>
        </p:nvSpPr>
        <p:spPr>
          <a:xfrm>
            <a:off x="1593285" y="4774464"/>
            <a:ext cx="394118" cy="25902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39" name="Oval 21">
            <a:extLst>
              <a:ext uri="{FF2B5EF4-FFF2-40B4-BE49-F238E27FC236}">
                <a16:creationId xmlns:a16="http://schemas.microsoft.com/office/drawing/2014/main" id="{79587214-E3F3-49DC-B600-F8F6A332949A}"/>
              </a:ext>
            </a:extLst>
          </p:cNvPr>
          <p:cNvSpPr>
            <a:spLocks noChangeAspect="1"/>
          </p:cNvSpPr>
          <p:nvPr/>
        </p:nvSpPr>
        <p:spPr>
          <a:xfrm>
            <a:off x="8265028" y="3639937"/>
            <a:ext cx="381905" cy="38509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dirty="0"/>
          </a:p>
        </p:txBody>
      </p:sp>
      <p:pic>
        <p:nvPicPr>
          <p:cNvPr id="40" name="Picture 45">
            <a:extLst>
              <a:ext uri="{FF2B5EF4-FFF2-40B4-BE49-F238E27FC236}">
                <a16:creationId xmlns:a16="http://schemas.microsoft.com/office/drawing/2014/main" id="{E8D914F6-EC4C-FDDD-AF21-556996D1A68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09168" y="1227533"/>
            <a:ext cx="9469425" cy="5127181"/>
          </a:xfrm>
          <a:prstGeom prst="rect">
            <a:avLst/>
          </a:prstGeom>
          <a:noFill/>
          <a:ln>
            <a:noFill/>
          </a:ln>
        </p:spPr>
      </p:pic>
    </p:spTree>
    <p:extLst>
      <p:ext uri="{BB962C8B-B14F-4D97-AF65-F5344CB8AC3E}">
        <p14:creationId xmlns:p14="http://schemas.microsoft.com/office/powerpoint/2010/main" val="34456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inVertical)">
                                      <p:cBhvr>
                                        <p:cTn id="7" dur="500"/>
                                        <p:tgtEl>
                                          <p:spTgt spid="3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barn(inVertical)">
                                      <p:cBhvr>
                                        <p:cTn id="10" dur="500"/>
                                        <p:tgtEl>
                                          <p:spTgt spid="3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barn(inVertical)">
                                      <p:cBhvr>
                                        <p:cTn id="13" dur="500"/>
                                        <p:tgtEl>
                                          <p:spTgt spid="3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barn(inVertical)">
                                      <p:cBhvr>
                                        <p:cTn id="16" dur="500"/>
                                        <p:tgtEl>
                                          <p:spTgt spid="3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barn(inVertical)">
                                      <p:cBhvr>
                                        <p:cTn id="19" dur="500"/>
                                        <p:tgtEl>
                                          <p:spTgt spid="38"/>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barn(inVertical)">
                                      <p:cBhvr>
                                        <p:cTn id="22" dur="500"/>
                                        <p:tgtEl>
                                          <p:spTgt spid="39"/>
                                        </p:tgtEl>
                                      </p:cBhvr>
                                    </p:animEffect>
                                  </p:childTnLst>
                                </p:cTn>
                              </p:par>
                              <p:par>
                                <p:cTn id="23" presetID="16" presetClass="entr" presetSubtype="21"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barn(inVertical)">
                                      <p:cBhvr>
                                        <p:cTn id="2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animBg="1"/>
      <p:bldP spid="36" grpId="0" animBg="1"/>
      <p:bldP spid="37" grpId="0" animBg="1"/>
      <p:bldP spid="38" grpId="0" animBg="1"/>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b="1" dirty="0">
                <a:solidFill>
                  <a:schemeClr val="tx2">
                    <a:lumMod val="75000"/>
                  </a:schemeClr>
                </a:solidFill>
                <a:latin typeface="Bodoni MT" panose="02070603080606020203" pitchFamily="18" charset="0"/>
              </a:rPr>
              <a:t>USE CASE DIAGRAM</a:t>
            </a:r>
          </a:p>
        </p:txBody>
      </p:sp>
      <p:sp>
        <p:nvSpPr>
          <p:cNvPr id="40" name="Isosceles Triangle 8">
            <a:extLst>
              <a:ext uri="{FF2B5EF4-FFF2-40B4-BE49-F238E27FC236}">
                <a16:creationId xmlns:a16="http://schemas.microsoft.com/office/drawing/2014/main" id="{7C99EBF4-F6A9-4504-BED3-8F4525ED1DD9}"/>
              </a:ext>
            </a:extLst>
          </p:cNvPr>
          <p:cNvSpPr/>
          <p:nvPr/>
        </p:nvSpPr>
        <p:spPr>
          <a:xfrm rot="16200000">
            <a:off x="10300713" y="2444061"/>
            <a:ext cx="340647" cy="406141"/>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2" name="Round Same Side Corner Rectangle 11">
            <a:extLst>
              <a:ext uri="{FF2B5EF4-FFF2-40B4-BE49-F238E27FC236}">
                <a16:creationId xmlns:a16="http://schemas.microsoft.com/office/drawing/2014/main" id="{78B8C4E4-EE65-4691-87D9-CCEE64320624}"/>
              </a:ext>
            </a:extLst>
          </p:cNvPr>
          <p:cNvSpPr>
            <a:spLocks noChangeAspect="1"/>
          </p:cNvSpPr>
          <p:nvPr/>
        </p:nvSpPr>
        <p:spPr>
          <a:xfrm rot="9900000">
            <a:off x="3472818" y="3521676"/>
            <a:ext cx="396000" cy="336326"/>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3" name="Rounded Rectangle 27">
            <a:extLst>
              <a:ext uri="{FF2B5EF4-FFF2-40B4-BE49-F238E27FC236}">
                <a16:creationId xmlns:a16="http://schemas.microsoft.com/office/drawing/2014/main" id="{F5B54970-D521-49A7-ABAC-6EA4F10332BD}"/>
              </a:ext>
            </a:extLst>
          </p:cNvPr>
          <p:cNvSpPr/>
          <p:nvPr/>
        </p:nvSpPr>
        <p:spPr>
          <a:xfrm>
            <a:off x="1623295" y="2514092"/>
            <a:ext cx="346396" cy="2660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Rectangle 16">
            <a:extLst>
              <a:ext uri="{FF2B5EF4-FFF2-40B4-BE49-F238E27FC236}">
                <a16:creationId xmlns:a16="http://schemas.microsoft.com/office/drawing/2014/main" id="{1C57E3FE-5A0D-4816-953F-213842AAE872}"/>
              </a:ext>
            </a:extLst>
          </p:cNvPr>
          <p:cNvSpPr/>
          <p:nvPr/>
        </p:nvSpPr>
        <p:spPr>
          <a:xfrm>
            <a:off x="1607412" y="4610687"/>
            <a:ext cx="394118" cy="25902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5" name="Oval 21">
            <a:extLst>
              <a:ext uri="{FF2B5EF4-FFF2-40B4-BE49-F238E27FC236}">
                <a16:creationId xmlns:a16="http://schemas.microsoft.com/office/drawing/2014/main" id="{79587214-E3F3-49DC-B600-F8F6A332949A}"/>
              </a:ext>
            </a:extLst>
          </p:cNvPr>
          <p:cNvSpPr>
            <a:spLocks noChangeAspect="1"/>
          </p:cNvSpPr>
          <p:nvPr/>
        </p:nvSpPr>
        <p:spPr>
          <a:xfrm>
            <a:off x="8279155" y="3476160"/>
            <a:ext cx="381905" cy="38509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9" name="Picture 8" descr="Untitled.mdj — StarUML (UNREGISTERED) 14_04_2023 17_29_04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4341" y="1078746"/>
            <a:ext cx="9669766" cy="5794244"/>
          </a:xfrm>
          <a:prstGeom prst="rect">
            <a:avLst/>
          </a:prstGeom>
          <a:noFill/>
          <a:ln>
            <a:noFill/>
          </a:ln>
        </p:spPr>
      </p:pic>
    </p:spTree>
    <p:extLst>
      <p:ext uri="{BB962C8B-B14F-4D97-AF65-F5344CB8AC3E}">
        <p14:creationId xmlns:p14="http://schemas.microsoft.com/office/powerpoint/2010/main" val="295565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barn(inVertical)">
                                      <p:cBhvr>
                                        <p:cTn id="10" dur="500"/>
                                        <p:tgtEl>
                                          <p:spTgt spid="4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barn(inVertical)">
                                      <p:cBhvr>
                                        <p:cTn id="13" dur="500"/>
                                        <p:tgtEl>
                                          <p:spTgt spid="4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barn(inVertical)">
                                      <p:cBhvr>
                                        <p:cTn id="16" dur="500"/>
                                        <p:tgtEl>
                                          <p:spTgt spid="43"/>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barn(inVertical)">
                                      <p:cBhvr>
                                        <p:cTn id="19" dur="500"/>
                                        <p:tgtEl>
                                          <p:spTgt spid="4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barn(inVertical)">
                                      <p:cBhvr>
                                        <p:cTn id="22" dur="500"/>
                                        <p:tgtEl>
                                          <p:spTgt spid="45"/>
                                        </p:tgtEl>
                                      </p:cBhvr>
                                    </p:animEffect>
                                  </p:childTnLst>
                                </p:cTn>
                              </p:par>
                              <p:par>
                                <p:cTn id="23" presetID="16" presetClass="entr" presetSubtype="21"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arn(inVertical)">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0" grpId="0" animBg="1"/>
      <p:bldP spid="42" grpId="0" animBg="1"/>
      <p:bldP spid="43" grpId="0" animBg="1"/>
      <p:bldP spid="44" grpId="0" animBg="1"/>
      <p:bldP spid="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p:txBody>
          <a:bodyPr/>
          <a:lstStyle/>
          <a:p>
            <a:pPr marL="914400" lvl="2" indent="0" algn="ctr">
              <a:buNone/>
            </a:pPr>
            <a:r>
              <a:rPr lang="en-US" sz="3600" b="1" dirty="0">
                <a:solidFill>
                  <a:schemeClr val="tx2">
                    <a:lumMod val="75000"/>
                  </a:schemeClr>
                </a:solidFill>
                <a:latin typeface="Bodoni MT" panose="02070603080606020203" pitchFamily="18" charset="0"/>
              </a:rPr>
              <a:t>DESIGN AND IMPLEMENTATION CONSTRAINTS</a:t>
            </a:r>
          </a:p>
        </p:txBody>
      </p:sp>
      <p:grpSp>
        <p:nvGrpSpPr>
          <p:cNvPr id="7" name="Group 6">
            <a:extLst>
              <a:ext uri="{FF2B5EF4-FFF2-40B4-BE49-F238E27FC236}">
                <a16:creationId xmlns:a16="http://schemas.microsoft.com/office/drawing/2014/main" id="{9111D823-0061-4D02-A486-14D3049A8C20}"/>
              </a:ext>
            </a:extLst>
          </p:cNvPr>
          <p:cNvGrpSpPr/>
          <p:nvPr/>
        </p:nvGrpSpPr>
        <p:grpSpPr>
          <a:xfrm>
            <a:off x="4051882" y="1920646"/>
            <a:ext cx="4068312" cy="4173038"/>
            <a:chOff x="2527882" y="1769366"/>
            <a:chExt cx="4068312" cy="4173038"/>
          </a:xfrm>
        </p:grpSpPr>
        <p:sp>
          <p:nvSpPr>
            <p:cNvPr id="8" name="Rectangle 8">
              <a:extLst>
                <a:ext uri="{FF2B5EF4-FFF2-40B4-BE49-F238E27FC236}">
                  <a16:creationId xmlns:a16="http://schemas.microsoft.com/office/drawing/2014/main" id="{6197318D-8121-4894-B822-57F602A99361}"/>
                </a:ext>
              </a:extLst>
            </p:cNvPr>
            <p:cNvSpPr/>
            <p:nvPr/>
          </p:nvSpPr>
          <p:spPr>
            <a:xfrm>
              <a:off x="2527882" y="3860800"/>
              <a:ext cx="2044119" cy="2024231"/>
            </a:xfrm>
            <a:custGeom>
              <a:avLst/>
              <a:gdLst/>
              <a:ahLst/>
              <a:cxnLst/>
              <a:rect l="l" t="t" r="r" b="b"/>
              <a:pathLst>
                <a:path w="2044119" h="2024231">
                  <a:moveTo>
                    <a:pt x="366464" y="0"/>
                  </a:moveTo>
                  <a:lnTo>
                    <a:pt x="556662" y="0"/>
                  </a:lnTo>
                  <a:cubicBezTo>
                    <a:pt x="561251" y="574041"/>
                    <a:pt x="908815" y="1117284"/>
                    <a:pt x="1480062" y="1349474"/>
                  </a:cubicBezTo>
                  <a:cubicBezTo>
                    <a:pt x="1664906" y="1424606"/>
                    <a:pt x="1856123" y="1460241"/>
                    <a:pt x="2044119" y="1459681"/>
                  </a:cubicBezTo>
                  <a:lnTo>
                    <a:pt x="2044119" y="1643731"/>
                  </a:lnTo>
                  <a:cubicBezTo>
                    <a:pt x="1976201" y="1643868"/>
                    <a:pt x="1907852" y="1639074"/>
                    <a:pt x="1839496" y="1629946"/>
                  </a:cubicBezTo>
                  <a:lnTo>
                    <a:pt x="1546504" y="2024231"/>
                  </a:lnTo>
                  <a:lnTo>
                    <a:pt x="955093" y="1783846"/>
                  </a:lnTo>
                  <a:lnTo>
                    <a:pt x="1025507" y="1299093"/>
                  </a:lnTo>
                  <a:cubicBezTo>
                    <a:pt x="905134" y="1209445"/>
                    <a:pt x="799404" y="1105116"/>
                    <a:pt x="713898" y="986746"/>
                  </a:cubicBezTo>
                  <a:lnTo>
                    <a:pt x="719682" y="1004573"/>
                  </a:lnTo>
                  <a:lnTo>
                    <a:pt x="195230" y="1037088"/>
                  </a:lnTo>
                  <a:lnTo>
                    <a:pt x="0" y="435261"/>
                  </a:lnTo>
                  <a:lnTo>
                    <a:pt x="381694" y="2021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Oval 21">
              <a:extLst>
                <a:ext uri="{FF2B5EF4-FFF2-40B4-BE49-F238E27FC236}">
                  <a16:creationId xmlns:a16="http://schemas.microsoft.com/office/drawing/2014/main" id="{78B0C82D-1DB1-47F0-B784-D8CB8B58D5C0}"/>
                </a:ext>
              </a:extLst>
            </p:cNvPr>
            <p:cNvSpPr/>
            <p:nvPr/>
          </p:nvSpPr>
          <p:spPr>
            <a:xfrm rot="437364">
              <a:off x="4621552" y="3784736"/>
              <a:ext cx="1916761" cy="2157668"/>
            </a:xfrm>
            <a:custGeom>
              <a:avLst/>
              <a:gdLst/>
              <a:ahLst/>
              <a:cxnLst/>
              <a:rect l="l" t="t" r="r" b="b"/>
              <a:pathLst>
                <a:path w="1916761" h="2157668">
                  <a:moveTo>
                    <a:pt x="1708415" y="144041"/>
                  </a:moveTo>
                  <a:lnTo>
                    <a:pt x="1725767" y="154715"/>
                  </a:lnTo>
                  <a:lnTo>
                    <a:pt x="1708415" y="150430"/>
                  </a:lnTo>
                  <a:close/>
                  <a:moveTo>
                    <a:pt x="1300025" y="24192"/>
                  </a:moveTo>
                  <a:lnTo>
                    <a:pt x="1489147" y="0"/>
                  </a:lnTo>
                  <a:cubicBezTo>
                    <a:pt x="1500273" y="82796"/>
                    <a:pt x="1504062" y="167059"/>
                    <a:pt x="1500308" y="252054"/>
                  </a:cubicBezTo>
                  <a:lnTo>
                    <a:pt x="1916761" y="480508"/>
                  </a:lnTo>
                  <a:lnTo>
                    <a:pt x="1751401" y="1090339"/>
                  </a:lnTo>
                  <a:lnTo>
                    <a:pt x="1246060" y="1081941"/>
                  </a:lnTo>
                  <a:cubicBezTo>
                    <a:pt x="1182167" y="1187433"/>
                    <a:pt x="1104758" y="1282578"/>
                    <a:pt x="1018020" y="1367515"/>
                  </a:cubicBezTo>
                  <a:lnTo>
                    <a:pt x="1183977" y="1795543"/>
                  </a:lnTo>
                  <a:lnTo>
                    <a:pt x="660625" y="2157668"/>
                  </a:lnTo>
                  <a:lnTo>
                    <a:pt x="452734" y="1979318"/>
                  </a:lnTo>
                  <a:lnTo>
                    <a:pt x="452343" y="1979754"/>
                  </a:lnTo>
                  <a:lnTo>
                    <a:pt x="407306" y="1940346"/>
                  </a:lnTo>
                  <a:lnTo>
                    <a:pt x="263664" y="1817114"/>
                  </a:lnTo>
                  <a:lnTo>
                    <a:pt x="265236" y="1816026"/>
                  </a:lnTo>
                  <a:lnTo>
                    <a:pt x="248277" y="1801186"/>
                  </a:lnTo>
                  <a:cubicBezTo>
                    <a:pt x="175016" y="1821669"/>
                    <a:pt x="99852" y="1836107"/>
                    <a:pt x="23294" y="1843500"/>
                  </a:cubicBezTo>
                  <a:lnTo>
                    <a:pt x="0" y="1661401"/>
                  </a:lnTo>
                  <a:cubicBezTo>
                    <a:pt x="586249" y="1594555"/>
                    <a:pt x="1099236" y="1182477"/>
                    <a:pt x="1261282" y="584868"/>
                  </a:cubicBezTo>
                  <a:cubicBezTo>
                    <a:pt x="1312404" y="396331"/>
                    <a:pt x="1323933" y="206529"/>
                    <a:pt x="1300025" y="2419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0" name="Oval 21">
              <a:extLst>
                <a:ext uri="{FF2B5EF4-FFF2-40B4-BE49-F238E27FC236}">
                  <a16:creationId xmlns:a16="http://schemas.microsoft.com/office/drawing/2014/main" id="{A3E335BB-755B-4BF5-83BD-E41AF5524A35}"/>
                </a:ext>
              </a:extLst>
            </p:cNvPr>
            <p:cNvSpPr/>
            <p:nvPr/>
          </p:nvSpPr>
          <p:spPr>
            <a:xfrm rot="437364">
              <a:off x="2587685" y="1769366"/>
              <a:ext cx="1903947" cy="2166804"/>
            </a:xfrm>
            <a:custGeom>
              <a:avLst/>
              <a:gdLst/>
              <a:ahLst/>
              <a:cxnLst/>
              <a:rect l="l" t="t" r="r" b="b"/>
              <a:pathLst>
                <a:path w="1903947" h="2166804">
                  <a:moveTo>
                    <a:pt x="1248722" y="0"/>
                  </a:moveTo>
                  <a:lnTo>
                    <a:pt x="1627097" y="360618"/>
                  </a:lnTo>
                  <a:lnTo>
                    <a:pt x="1623294" y="362966"/>
                  </a:lnTo>
                  <a:cubicBezTo>
                    <a:pt x="1706758" y="337014"/>
                    <a:pt x="1792834" y="318893"/>
                    <a:pt x="1880669" y="309126"/>
                  </a:cubicBezTo>
                  <a:lnTo>
                    <a:pt x="1903947" y="491102"/>
                  </a:lnTo>
                  <a:cubicBezTo>
                    <a:pt x="1322097" y="562522"/>
                    <a:pt x="814151" y="973268"/>
                    <a:pt x="653054" y="1567381"/>
                  </a:cubicBezTo>
                  <a:cubicBezTo>
                    <a:pt x="600572" y="1760932"/>
                    <a:pt x="589817" y="1955818"/>
                    <a:pt x="615630" y="2142672"/>
                  </a:cubicBezTo>
                  <a:lnTo>
                    <a:pt x="426969" y="2166804"/>
                  </a:lnTo>
                  <a:cubicBezTo>
                    <a:pt x="416234" y="2094458"/>
                    <a:pt x="410995" y="2020927"/>
                    <a:pt x="410980" y="1946726"/>
                  </a:cubicBezTo>
                  <a:lnTo>
                    <a:pt x="0" y="1721274"/>
                  </a:lnTo>
                  <a:lnTo>
                    <a:pt x="165358" y="1111442"/>
                  </a:lnTo>
                  <a:lnTo>
                    <a:pt x="636319" y="1119271"/>
                  </a:lnTo>
                  <a:cubicBezTo>
                    <a:pt x="700213" y="1007851"/>
                    <a:pt x="777366" y="906262"/>
                    <a:pt x="864645" y="815331"/>
                  </a:cubicBezTo>
                  <a:lnTo>
                    <a:pt x="706904" y="3345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1" name="Rectangle 15">
              <a:extLst>
                <a:ext uri="{FF2B5EF4-FFF2-40B4-BE49-F238E27FC236}">
                  <a16:creationId xmlns:a16="http://schemas.microsoft.com/office/drawing/2014/main" id="{D9A027EF-60F6-44BA-86FC-8633EDA07393}"/>
                </a:ext>
              </a:extLst>
            </p:cNvPr>
            <p:cNvSpPr/>
            <p:nvPr/>
          </p:nvSpPr>
          <p:spPr>
            <a:xfrm>
              <a:off x="4555381" y="1792645"/>
              <a:ext cx="2040813" cy="2068155"/>
            </a:xfrm>
            <a:custGeom>
              <a:avLst/>
              <a:gdLst/>
              <a:ahLst/>
              <a:cxnLst/>
              <a:rect l="l" t="t" r="r" b="b"/>
              <a:pathLst>
                <a:path w="2040813" h="2068155">
                  <a:moveTo>
                    <a:pt x="520053" y="0"/>
                  </a:moveTo>
                  <a:lnTo>
                    <a:pt x="1111462" y="240384"/>
                  </a:lnTo>
                  <a:lnTo>
                    <a:pt x="1036786" y="754460"/>
                  </a:lnTo>
                  <a:lnTo>
                    <a:pt x="1021317" y="748171"/>
                  </a:lnTo>
                  <a:cubicBezTo>
                    <a:pt x="1142506" y="837417"/>
                    <a:pt x="1249045" y="941474"/>
                    <a:pt x="1335290" y="1059739"/>
                  </a:cubicBezTo>
                  <a:lnTo>
                    <a:pt x="1814020" y="1005063"/>
                  </a:lnTo>
                  <a:lnTo>
                    <a:pt x="2040813" y="1596059"/>
                  </a:lnTo>
                  <a:lnTo>
                    <a:pt x="1672411" y="1848385"/>
                  </a:lnTo>
                  <a:cubicBezTo>
                    <a:pt x="1682906" y="1920885"/>
                    <a:pt x="1688379" y="1994315"/>
                    <a:pt x="1687912" y="2068155"/>
                  </a:cubicBezTo>
                  <a:lnTo>
                    <a:pt x="1497249" y="2068155"/>
                  </a:lnTo>
                  <a:cubicBezTo>
                    <a:pt x="1499106" y="1488724"/>
                    <a:pt x="1150503" y="938186"/>
                    <a:pt x="574393" y="704018"/>
                  </a:cubicBezTo>
                  <a:cubicBezTo>
                    <a:pt x="467666" y="660637"/>
                    <a:pt x="358815" y="630425"/>
                    <a:pt x="249685" y="612618"/>
                  </a:cubicBezTo>
                  <a:cubicBezTo>
                    <a:pt x="213308" y="606683"/>
                    <a:pt x="176901" y="602126"/>
                    <a:pt x="140531" y="598919"/>
                  </a:cubicBezTo>
                  <a:cubicBezTo>
                    <a:pt x="93574" y="594779"/>
                    <a:pt x="46680" y="592889"/>
                    <a:pt x="0" y="593905"/>
                  </a:cubicBezTo>
                  <a:lnTo>
                    <a:pt x="0" y="409496"/>
                  </a:lnTo>
                  <a:cubicBezTo>
                    <a:pt x="74584" y="408781"/>
                    <a:pt x="149703" y="413983"/>
                    <a:pt x="224810" y="424420"/>
                  </a:cubicBezTo>
                  <a:lnTo>
                    <a:pt x="209339" y="4181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2" name="Oval 11">
            <a:extLst>
              <a:ext uri="{FF2B5EF4-FFF2-40B4-BE49-F238E27FC236}">
                <a16:creationId xmlns:a16="http://schemas.microsoft.com/office/drawing/2014/main" id="{54838BDB-78C9-4794-A97C-0705044498F5}"/>
              </a:ext>
            </a:extLst>
          </p:cNvPr>
          <p:cNvSpPr/>
          <p:nvPr/>
        </p:nvSpPr>
        <p:spPr>
          <a:xfrm>
            <a:off x="4971456" y="2892582"/>
            <a:ext cx="2229169" cy="2229169"/>
          </a:xfrm>
          <a:prstGeom prst="ellipse">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6" name="TextBox 15">
            <a:extLst>
              <a:ext uri="{FF2B5EF4-FFF2-40B4-BE49-F238E27FC236}">
                <a16:creationId xmlns:a16="http://schemas.microsoft.com/office/drawing/2014/main" id="{910988EA-F759-4CA9-B778-11CCEEA0BA48}"/>
              </a:ext>
            </a:extLst>
          </p:cNvPr>
          <p:cNvSpPr txBox="1"/>
          <p:nvPr/>
        </p:nvSpPr>
        <p:spPr>
          <a:xfrm>
            <a:off x="797403" y="5414026"/>
            <a:ext cx="3089650" cy="954107"/>
          </a:xfrm>
          <a:prstGeom prst="rect">
            <a:avLst/>
          </a:prstGeom>
          <a:noFill/>
        </p:spPr>
        <p:txBody>
          <a:bodyPr wrap="square" rtlCol="0">
            <a:spAutoFit/>
          </a:bodyPr>
          <a:lstStyle/>
          <a:p>
            <a:pPr algn="ctr"/>
            <a:r>
              <a:rPr lang="en-US" altLang="ko-KR" sz="2800" b="1" dirty="0">
                <a:solidFill>
                  <a:schemeClr val="accent4"/>
                </a:solidFill>
                <a:latin typeface="Times New Roman" panose="02020603050405020304" pitchFamily="18" charset="0"/>
                <a:cs typeface="Times New Roman" panose="02020603050405020304" pitchFamily="18" charset="0"/>
              </a:rPr>
              <a:t>SECURITY</a:t>
            </a:r>
          </a:p>
          <a:p>
            <a:pPr algn="ctr"/>
            <a:r>
              <a:rPr lang="en-US" altLang="ko-KR" sz="2800" b="1" dirty="0">
                <a:solidFill>
                  <a:schemeClr val="accent4"/>
                </a:solidFill>
                <a:latin typeface="Times New Roman" panose="02020603050405020304" pitchFamily="18" charset="0"/>
                <a:cs typeface="Times New Roman" panose="02020603050405020304" pitchFamily="18" charset="0"/>
              </a:rPr>
              <a:t>CONSTRAINTS</a:t>
            </a:r>
            <a:endParaRPr lang="ko-KR" altLang="en-US" sz="2800" b="1" dirty="0">
              <a:solidFill>
                <a:schemeClr val="accent4"/>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DC50B21A-2BC2-4B51-AAAF-32439C010BA7}"/>
              </a:ext>
            </a:extLst>
          </p:cNvPr>
          <p:cNvSpPr txBox="1"/>
          <p:nvPr/>
        </p:nvSpPr>
        <p:spPr>
          <a:xfrm>
            <a:off x="8202140" y="5198583"/>
            <a:ext cx="3089650" cy="1384995"/>
          </a:xfrm>
          <a:prstGeom prst="rect">
            <a:avLst/>
          </a:prstGeom>
          <a:noFill/>
        </p:spPr>
        <p:txBody>
          <a:bodyPr wrap="square" rtlCol="0">
            <a:spAutoFit/>
          </a:bodyPr>
          <a:lstStyle/>
          <a:p>
            <a:pPr algn="ctr"/>
            <a:r>
              <a:rPr lang="en-US" altLang="ko-KR" sz="2800" b="1" dirty="0">
                <a:solidFill>
                  <a:schemeClr val="accent3"/>
                </a:solidFill>
                <a:latin typeface="Times New Roman" panose="02020603050405020304" pitchFamily="18" charset="0"/>
                <a:cs typeface="Times New Roman" panose="02020603050405020304" pitchFamily="18" charset="0"/>
              </a:rPr>
              <a:t>USER INTERFACE CONSTRAINTS</a:t>
            </a:r>
            <a:endParaRPr lang="ko-KR" altLang="en-US" sz="2800" b="1" dirty="0">
              <a:solidFill>
                <a:schemeClr val="accent3"/>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9D3E9BD1-0965-488E-AC1B-98A36E1ABE8A}"/>
              </a:ext>
            </a:extLst>
          </p:cNvPr>
          <p:cNvSpPr txBox="1"/>
          <p:nvPr/>
        </p:nvSpPr>
        <p:spPr>
          <a:xfrm>
            <a:off x="8102577" y="1689800"/>
            <a:ext cx="3089650" cy="954107"/>
          </a:xfrm>
          <a:prstGeom prst="rect">
            <a:avLst/>
          </a:prstGeom>
          <a:noFill/>
        </p:spPr>
        <p:txBody>
          <a:bodyPr wrap="square" rtlCol="0">
            <a:spAutoFit/>
          </a:bodyPr>
          <a:lstStyle/>
          <a:p>
            <a:pPr algn="ctr"/>
            <a:r>
              <a:rPr lang="en-US" altLang="ko-KR" sz="2800" b="1" dirty="0">
                <a:solidFill>
                  <a:schemeClr val="accent2"/>
                </a:solidFill>
                <a:latin typeface="Times New Roman" panose="02020603050405020304" pitchFamily="18" charset="0"/>
                <a:cs typeface="Times New Roman" panose="02020603050405020304" pitchFamily="18" charset="0"/>
              </a:rPr>
              <a:t>SCALABILITY CONSTRAINTS</a:t>
            </a:r>
            <a:endParaRPr lang="ko-KR" altLang="en-US" sz="2800" b="1" dirty="0">
              <a:solidFill>
                <a:schemeClr val="accent2"/>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E9DFFEBF-DCA0-4CDB-9289-3F10BBBFDF47}"/>
              </a:ext>
            </a:extLst>
          </p:cNvPr>
          <p:cNvSpPr txBox="1"/>
          <p:nvPr/>
        </p:nvSpPr>
        <p:spPr>
          <a:xfrm>
            <a:off x="1001061" y="1744484"/>
            <a:ext cx="3089649" cy="954107"/>
          </a:xfrm>
          <a:prstGeom prst="rect">
            <a:avLst/>
          </a:prstGeom>
          <a:noFill/>
        </p:spPr>
        <p:txBody>
          <a:bodyPr wrap="square" rtlCol="0">
            <a:spAutoFit/>
          </a:bodyPr>
          <a:lstStyle/>
          <a:p>
            <a:pPr algn="ctr"/>
            <a:r>
              <a:rPr lang="en-US" altLang="ko-KR" sz="2800" b="1" dirty="0">
                <a:solidFill>
                  <a:schemeClr val="tx2">
                    <a:lumMod val="60000"/>
                    <a:lumOff val="40000"/>
                  </a:schemeClr>
                </a:solidFill>
                <a:latin typeface="Times New Roman" panose="02020603050405020304" pitchFamily="18" charset="0"/>
                <a:cs typeface="Times New Roman" panose="02020603050405020304" pitchFamily="18" charset="0"/>
              </a:rPr>
              <a:t>TECHNICAL CONSTRAINTS</a:t>
            </a:r>
            <a:endParaRPr lang="ko-KR" altLang="en-US" sz="28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26" name="Donut 2">
            <a:extLst>
              <a:ext uri="{FF2B5EF4-FFF2-40B4-BE49-F238E27FC236}">
                <a16:creationId xmlns:a16="http://schemas.microsoft.com/office/drawing/2014/main" id="{02043B42-7927-4089-BD3F-E8EA7E5B3827}"/>
              </a:ext>
            </a:extLst>
          </p:cNvPr>
          <p:cNvSpPr/>
          <p:nvPr/>
        </p:nvSpPr>
        <p:spPr>
          <a:xfrm>
            <a:off x="4733980" y="2655106"/>
            <a:ext cx="2704121" cy="2704121"/>
          </a:xfrm>
          <a:prstGeom prst="donut">
            <a:avLst>
              <a:gd name="adj" fmla="val 386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28" name="Teardrop 1">
            <a:extLst>
              <a:ext uri="{FF2B5EF4-FFF2-40B4-BE49-F238E27FC236}">
                <a16:creationId xmlns:a16="http://schemas.microsoft.com/office/drawing/2014/main" id="{378C8268-5CEE-4334-A6AB-938539C083F9}"/>
              </a:ext>
            </a:extLst>
          </p:cNvPr>
          <p:cNvSpPr/>
          <p:nvPr/>
        </p:nvSpPr>
        <p:spPr>
          <a:xfrm rot="18805991">
            <a:off x="2278292" y="2890530"/>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0" name="Chord 15">
            <a:extLst>
              <a:ext uri="{FF2B5EF4-FFF2-40B4-BE49-F238E27FC236}">
                <a16:creationId xmlns:a16="http://schemas.microsoft.com/office/drawing/2014/main" id="{B7747C17-4661-48AB-9F07-833A32786940}"/>
              </a:ext>
            </a:extLst>
          </p:cNvPr>
          <p:cNvSpPr/>
          <p:nvPr/>
        </p:nvSpPr>
        <p:spPr>
          <a:xfrm>
            <a:off x="9647402" y="4395152"/>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36" name="Group 35">
            <a:extLst>
              <a:ext uri="{FF2B5EF4-FFF2-40B4-BE49-F238E27FC236}">
                <a16:creationId xmlns:a16="http://schemas.microsoft.com/office/drawing/2014/main" id="{1B3D007A-D82A-49D7-B3B8-18453E891372}"/>
              </a:ext>
            </a:extLst>
          </p:cNvPr>
          <p:cNvGrpSpPr/>
          <p:nvPr/>
        </p:nvGrpSpPr>
        <p:grpSpPr>
          <a:xfrm>
            <a:off x="5275903" y="3456149"/>
            <a:ext cx="1689597" cy="840075"/>
            <a:chOff x="6670497" y="4267516"/>
            <a:chExt cx="4190656" cy="2083613"/>
          </a:xfrm>
        </p:grpSpPr>
        <p:sp>
          <p:nvSpPr>
            <p:cNvPr id="34" name="Freeform: Shape 33">
              <a:extLst>
                <a:ext uri="{FF2B5EF4-FFF2-40B4-BE49-F238E27FC236}">
                  <a16:creationId xmlns:a16="http://schemas.microsoft.com/office/drawing/2014/main" id="{F03E3A74-7550-42F6-B91B-C021B5D15F86}"/>
                </a:ext>
              </a:extLst>
            </p:cNvPr>
            <p:cNvSpPr/>
            <p:nvPr/>
          </p:nvSpPr>
          <p:spPr>
            <a:xfrm>
              <a:off x="6670497" y="4910589"/>
              <a:ext cx="2028518" cy="1440540"/>
            </a:xfrm>
            <a:custGeom>
              <a:avLst/>
              <a:gdLst>
                <a:gd name="connsiteX0" fmla="*/ 1359605 w 2028518"/>
                <a:gd name="connsiteY0" fmla="*/ 1366447 h 1440540"/>
                <a:gd name="connsiteX1" fmla="*/ 1359605 w 2028518"/>
                <a:gd name="connsiteY1" fmla="*/ 1406271 h 1440540"/>
                <a:gd name="connsiteX2" fmla="*/ 1942246 w 2028518"/>
                <a:gd name="connsiteY2" fmla="*/ 1406271 h 1440540"/>
                <a:gd name="connsiteX3" fmla="*/ 1942246 w 2028518"/>
                <a:gd name="connsiteY3" fmla="*/ 1366447 h 1440540"/>
                <a:gd name="connsiteX4" fmla="*/ 1359605 w 2028518"/>
                <a:gd name="connsiteY4" fmla="*/ 1305350 h 1440540"/>
                <a:gd name="connsiteX5" fmla="*/ 1359605 w 2028518"/>
                <a:gd name="connsiteY5" fmla="*/ 1345174 h 1440540"/>
                <a:gd name="connsiteX6" fmla="*/ 1942246 w 2028518"/>
                <a:gd name="connsiteY6" fmla="*/ 1345174 h 1440540"/>
                <a:gd name="connsiteX7" fmla="*/ 1942246 w 2028518"/>
                <a:gd name="connsiteY7" fmla="*/ 1305350 h 1440540"/>
                <a:gd name="connsiteX8" fmla="*/ 1359605 w 2028518"/>
                <a:gd name="connsiteY8" fmla="*/ 1244254 h 1440540"/>
                <a:gd name="connsiteX9" fmla="*/ 1359605 w 2028518"/>
                <a:gd name="connsiteY9" fmla="*/ 1284078 h 1440540"/>
                <a:gd name="connsiteX10" fmla="*/ 1942246 w 2028518"/>
                <a:gd name="connsiteY10" fmla="*/ 1284078 h 1440540"/>
                <a:gd name="connsiteX11" fmla="*/ 1942246 w 2028518"/>
                <a:gd name="connsiteY11" fmla="*/ 1244254 h 1440540"/>
                <a:gd name="connsiteX12" fmla="*/ 1359605 w 2028518"/>
                <a:gd name="connsiteY12" fmla="*/ 1183157 h 1440540"/>
                <a:gd name="connsiteX13" fmla="*/ 1359605 w 2028518"/>
                <a:gd name="connsiteY13" fmla="*/ 1222981 h 1440540"/>
                <a:gd name="connsiteX14" fmla="*/ 1942246 w 2028518"/>
                <a:gd name="connsiteY14" fmla="*/ 1222981 h 1440540"/>
                <a:gd name="connsiteX15" fmla="*/ 1942246 w 2028518"/>
                <a:gd name="connsiteY15" fmla="*/ 1183157 h 1440540"/>
                <a:gd name="connsiteX16" fmla="*/ 1003047 w 2028518"/>
                <a:gd name="connsiteY16" fmla="*/ 821458 h 1440540"/>
                <a:gd name="connsiteX17" fmla="*/ 1003047 w 2028518"/>
                <a:gd name="connsiteY17" fmla="*/ 1439143 h 1440540"/>
                <a:gd name="connsiteX18" fmla="*/ 1259865 w 2028518"/>
                <a:gd name="connsiteY18" fmla="*/ 1439143 h 1440540"/>
                <a:gd name="connsiteX19" fmla="*/ 1259865 w 2028518"/>
                <a:gd name="connsiteY19" fmla="*/ 821458 h 1440540"/>
                <a:gd name="connsiteX20" fmla="*/ 640721 w 2028518"/>
                <a:gd name="connsiteY20" fmla="*/ 818736 h 1440540"/>
                <a:gd name="connsiteX21" fmla="*/ 640721 w 2028518"/>
                <a:gd name="connsiteY21" fmla="*/ 1436421 h 1440540"/>
                <a:gd name="connsiteX22" fmla="*/ 860983 w 2028518"/>
                <a:gd name="connsiteY22" fmla="*/ 1436421 h 1440540"/>
                <a:gd name="connsiteX23" fmla="*/ 860983 w 2028518"/>
                <a:gd name="connsiteY23" fmla="*/ 818736 h 1440540"/>
                <a:gd name="connsiteX24" fmla="*/ 1818380 w 2028518"/>
                <a:gd name="connsiteY24" fmla="*/ 734607 h 1440540"/>
                <a:gd name="connsiteX25" fmla="*/ 1818380 w 2028518"/>
                <a:gd name="connsiteY25" fmla="*/ 807677 h 1440540"/>
                <a:gd name="connsiteX26" fmla="*/ 1916476 w 2028518"/>
                <a:gd name="connsiteY26" fmla="*/ 807677 h 1440540"/>
                <a:gd name="connsiteX27" fmla="*/ 1916476 w 2028518"/>
                <a:gd name="connsiteY27" fmla="*/ 734607 h 1440540"/>
                <a:gd name="connsiteX28" fmla="*/ 1634779 w 2028518"/>
                <a:gd name="connsiteY28" fmla="*/ 734607 h 1440540"/>
                <a:gd name="connsiteX29" fmla="*/ 1634779 w 2028518"/>
                <a:gd name="connsiteY29" fmla="*/ 807677 h 1440540"/>
                <a:gd name="connsiteX30" fmla="*/ 1732875 w 2028518"/>
                <a:gd name="connsiteY30" fmla="*/ 807677 h 1440540"/>
                <a:gd name="connsiteX31" fmla="*/ 1732875 w 2028518"/>
                <a:gd name="connsiteY31" fmla="*/ 734607 h 1440540"/>
                <a:gd name="connsiteX32" fmla="*/ 1451179 w 2028518"/>
                <a:gd name="connsiteY32" fmla="*/ 734607 h 1440540"/>
                <a:gd name="connsiteX33" fmla="*/ 1451179 w 2028518"/>
                <a:gd name="connsiteY33" fmla="*/ 807677 h 1440540"/>
                <a:gd name="connsiteX34" fmla="*/ 1549275 w 2028518"/>
                <a:gd name="connsiteY34" fmla="*/ 807677 h 1440540"/>
                <a:gd name="connsiteX35" fmla="*/ 1549275 w 2028518"/>
                <a:gd name="connsiteY35" fmla="*/ 734607 h 1440540"/>
                <a:gd name="connsiteX36" fmla="*/ 1818380 w 2028518"/>
                <a:gd name="connsiteY36" fmla="*/ 582994 h 1440540"/>
                <a:gd name="connsiteX37" fmla="*/ 1818380 w 2028518"/>
                <a:gd name="connsiteY37" fmla="*/ 656064 h 1440540"/>
                <a:gd name="connsiteX38" fmla="*/ 1916476 w 2028518"/>
                <a:gd name="connsiteY38" fmla="*/ 656064 h 1440540"/>
                <a:gd name="connsiteX39" fmla="*/ 1916476 w 2028518"/>
                <a:gd name="connsiteY39" fmla="*/ 582994 h 1440540"/>
                <a:gd name="connsiteX40" fmla="*/ 1634779 w 2028518"/>
                <a:gd name="connsiteY40" fmla="*/ 582994 h 1440540"/>
                <a:gd name="connsiteX41" fmla="*/ 1634779 w 2028518"/>
                <a:gd name="connsiteY41" fmla="*/ 656064 h 1440540"/>
                <a:gd name="connsiteX42" fmla="*/ 1732875 w 2028518"/>
                <a:gd name="connsiteY42" fmla="*/ 656064 h 1440540"/>
                <a:gd name="connsiteX43" fmla="*/ 1732875 w 2028518"/>
                <a:gd name="connsiteY43" fmla="*/ 582994 h 1440540"/>
                <a:gd name="connsiteX44" fmla="*/ 1451179 w 2028518"/>
                <a:gd name="connsiteY44" fmla="*/ 582994 h 1440540"/>
                <a:gd name="connsiteX45" fmla="*/ 1451179 w 2028518"/>
                <a:gd name="connsiteY45" fmla="*/ 656064 h 1440540"/>
                <a:gd name="connsiteX46" fmla="*/ 1549275 w 2028518"/>
                <a:gd name="connsiteY46" fmla="*/ 656064 h 1440540"/>
                <a:gd name="connsiteX47" fmla="*/ 1549275 w 2028518"/>
                <a:gd name="connsiteY47" fmla="*/ 582994 h 1440540"/>
                <a:gd name="connsiteX48" fmla="*/ 403424 w 2028518"/>
                <a:gd name="connsiteY48" fmla="*/ 499916 h 1440540"/>
                <a:gd name="connsiteX49" fmla="*/ 348620 w 2028518"/>
                <a:gd name="connsiteY49" fmla="*/ 554720 h 1440540"/>
                <a:gd name="connsiteX50" fmla="*/ 348620 w 2028518"/>
                <a:gd name="connsiteY50" fmla="*/ 1438886 h 1440540"/>
                <a:gd name="connsiteX51" fmla="*/ 458227 w 2028518"/>
                <a:gd name="connsiteY51" fmla="*/ 1438886 h 1440540"/>
                <a:gd name="connsiteX52" fmla="*/ 458228 w 2028518"/>
                <a:gd name="connsiteY52" fmla="*/ 554720 h 1440540"/>
                <a:gd name="connsiteX53" fmla="*/ 403424 w 2028518"/>
                <a:gd name="connsiteY53" fmla="*/ 499916 h 1440540"/>
                <a:gd name="connsiteX54" fmla="*/ 169200 w 2028518"/>
                <a:gd name="connsiteY54" fmla="*/ 496212 h 1440540"/>
                <a:gd name="connsiteX55" fmla="*/ 114396 w 2028518"/>
                <a:gd name="connsiteY55" fmla="*/ 551016 h 1440540"/>
                <a:gd name="connsiteX56" fmla="*/ 114396 w 2028518"/>
                <a:gd name="connsiteY56" fmla="*/ 1435182 h 1440540"/>
                <a:gd name="connsiteX57" fmla="*/ 224003 w 2028518"/>
                <a:gd name="connsiteY57" fmla="*/ 1435182 h 1440540"/>
                <a:gd name="connsiteX58" fmla="*/ 224004 w 2028518"/>
                <a:gd name="connsiteY58" fmla="*/ 551016 h 1440540"/>
                <a:gd name="connsiteX59" fmla="*/ 169200 w 2028518"/>
                <a:gd name="connsiteY59" fmla="*/ 496212 h 1440540"/>
                <a:gd name="connsiteX60" fmla="*/ 1818380 w 2028518"/>
                <a:gd name="connsiteY60" fmla="*/ 431380 h 1440540"/>
                <a:gd name="connsiteX61" fmla="*/ 1818380 w 2028518"/>
                <a:gd name="connsiteY61" fmla="*/ 504450 h 1440540"/>
                <a:gd name="connsiteX62" fmla="*/ 1916476 w 2028518"/>
                <a:gd name="connsiteY62" fmla="*/ 504450 h 1440540"/>
                <a:gd name="connsiteX63" fmla="*/ 1916476 w 2028518"/>
                <a:gd name="connsiteY63" fmla="*/ 431380 h 1440540"/>
                <a:gd name="connsiteX64" fmla="*/ 1634779 w 2028518"/>
                <a:gd name="connsiteY64" fmla="*/ 431380 h 1440540"/>
                <a:gd name="connsiteX65" fmla="*/ 1634779 w 2028518"/>
                <a:gd name="connsiteY65" fmla="*/ 504450 h 1440540"/>
                <a:gd name="connsiteX66" fmla="*/ 1732875 w 2028518"/>
                <a:gd name="connsiteY66" fmla="*/ 504450 h 1440540"/>
                <a:gd name="connsiteX67" fmla="*/ 1732875 w 2028518"/>
                <a:gd name="connsiteY67" fmla="*/ 431380 h 1440540"/>
                <a:gd name="connsiteX68" fmla="*/ 1451179 w 2028518"/>
                <a:gd name="connsiteY68" fmla="*/ 431380 h 1440540"/>
                <a:gd name="connsiteX69" fmla="*/ 1451179 w 2028518"/>
                <a:gd name="connsiteY69" fmla="*/ 504450 h 1440540"/>
                <a:gd name="connsiteX70" fmla="*/ 1549275 w 2028518"/>
                <a:gd name="connsiteY70" fmla="*/ 504450 h 1440540"/>
                <a:gd name="connsiteX71" fmla="*/ 1549275 w 2028518"/>
                <a:gd name="connsiteY71" fmla="*/ 431380 h 1440540"/>
                <a:gd name="connsiteX72" fmla="*/ 1254606 w 2028518"/>
                <a:gd name="connsiteY72" fmla="*/ 431380 h 1440540"/>
                <a:gd name="connsiteX73" fmla="*/ 1254606 w 2028518"/>
                <a:gd name="connsiteY73" fmla="*/ 504450 h 1440540"/>
                <a:gd name="connsiteX74" fmla="*/ 1352702 w 2028518"/>
                <a:gd name="connsiteY74" fmla="*/ 504450 h 1440540"/>
                <a:gd name="connsiteX75" fmla="*/ 1352702 w 2028518"/>
                <a:gd name="connsiteY75" fmla="*/ 431380 h 1440540"/>
                <a:gd name="connsiteX76" fmla="*/ 1071005 w 2028518"/>
                <a:gd name="connsiteY76" fmla="*/ 431380 h 1440540"/>
                <a:gd name="connsiteX77" fmla="*/ 1071005 w 2028518"/>
                <a:gd name="connsiteY77" fmla="*/ 504450 h 1440540"/>
                <a:gd name="connsiteX78" fmla="*/ 1169101 w 2028518"/>
                <a:gd name="connsiteY78" fmla="*/ 504450 h 1440540"/>
                <a:gd name="connsiteX79" fmla="*/ 1169101 w 2028518"/>
                <a:gd name="connsiteY79" fmla="*/ 431380 h 1440540"/>
                <a:gd name="connsiteX80" fmla="*/ 887405 w 2028518"/>
                <a:gd name="connsiteY80" fmla="*/ 431380 h 1440540"/>
                <a:gd name="connsiteX81" fmla="*/ 887405 w 2028518"/>
                <a:gd name="connsiteY81" fmla="*/ 504450 h 1440540"/>
                <a:gd name="connsiteX82" fmla="*/ 985501 w 2028518"/>
                <a:gd name="connsiteY82" fmla="*/ 504450 h 1440540"/>
                <a:gd name="connsiteX83" fmla="*/ 985501 w 2028518"/>
                <a:gd name="connsiteY83" fmla="*/ 431380 h 1440540"/>
                <a:gd name="connsiteX84" fmla="*/ 726849 w 2028518"/>
                <a:gd name="connsiteY84" fmla="*/ 431380 h 1440540"/>
                <a:gd name="connsiteX85" fmla="*/ 726849 w 2028518"/>
                <a:gd name="connsiteY85" fmla="*/ 504450 h 1440540"/>
                <a:gd name="connsiteX86" fmla="*/ 824945 w 2028518"/>
                <a:gd name="connsiteY86" fmla="*/ 504450 h 1440540"/>
                <a:gd name="connsiteX87" fmla="*/ 824945 w 2028518"/>
                <a:gd name="connsiteY87" fmla="*/ 431380 h 1440540"/>
                <a:gd name="connsiteX88" fmla="*/ 543248 w 2028518"/>
                <a:gd name="connsiteY88" fmla="*/ 431380 h 1440540"/>
                <a:gd name="connsiteX89" fmla="*/ 543248 w 2028518"/>
                <a:gd name="connsiteY89" fmla="*/ 504450 h 1440540"/>
                <a:gd name="connsiteX90" fmla="*/ 641344 w 2028518"/>
                <a:gd name="connsiteY90" fmla="*/ 504450 h 1440540"/>
                <a:gd name="connsiteX91" fmla="*/ 641344 w 2028518"/>
                <a:gd name="connsiteY91" fmla="*/ 431380 h 1440540"/>
                <a:gd name="connsiteX92" fmla="*/ 525663 w 2028518"/>
                <a:gd name="connsiteY92" fmla="*/ 0 h 1440540"/>
                <a:gd name="connsiteX93" fmla="*/ 525663 w 2028518"/>
                <a:gd name="connsiteY93" fmla="*/ 296929 h 1440540"/>
                <a:gd name="connsiteX94" fmla="*/ 1026614 w 2028518"/>
                <a:gd name="connsiteY94" fmla="*/ 0 h 1440540"/>
                <a:gd name="connsiteX95" fmla="*/ 1026614 w 2028518"/>
                <a:gd name="connsiteY95" fmla="*/ 296930 h 1440540"/>
                <a:gd name="connsiteX96" fmla="*/ 1527566 w 2028518"/>
                <a:gd name="connsiteY96" fmla="*/ 0 h 1440540"/>
                <a:gd name="connsiteX97" fmla="*/ 1527566 w 2028518"/>
                <a:gd name="connsiteY97" fmla="*/ 296930 h 1440540"/>
                <a:gd name="connsiteX98" fmla="*/ 2028518 w 2028518"/>
                <a:gd name="connsiteY98" fmla="*/ 0 h 1440540"/>
                <a:gd name="connsiteX99" fmla="*/ 2028518 w 2028518"/>
                <a:gd name="connsiteY99" fmla="*/ 311577 h 1440540"/>
                <a:gd name="connsiteX100" fmla="*/ 2028518 w 2028518"/>
                <a:gd name="connsiteY100" fmla="*/ 1440540 h 1440540"/>
                <a:gd name="connsiteX101" fmla="*/ 0 w 2028518"/>
                <a:gd name="connsiteY101" fmla="*/ 1440540 h 1440540"/>
                <a:gd name="connsiteX102" fmla="*/ 0 w 2028518"/>
                <a:gd name="connsiteY102" fmla="*/ 311577 h 144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2028518" h="1440540">
                  <a:moveTo>
                    <a:pt x="1359605" y="1366447"/>
                  </a:moveTo>
                  <a:lnTo>
                    <a:pt x="1359605" y="1406271"/>
                  </a:lnTo>
                  <a:lnTo>
                    <a:pt x="1942246" y="1406271"/>
                  </a:lnTo>
                  <a:lnTo>
                    <a:pt x="1942246" y="1366447"/>
                  </a:lnTo>
                  <a:close/>
                  <a:moveTo>
                    <a:pt x="1359605" y="1305350"/>
                  </a:moveTo>
                  <a:lnTo>
                    <a:pt x="1359605" y="1345174"/>
                  </a:lnTo>
                  <a:lnTo>
                    <a:pt x="1942246" y="1345174"/>
                  </a:lnTo>
                  <a:lnTo>
                    <a:pt x="1942246" y="1305350"/>
                  </a:lnTo>
                  <a:close/>
                  <a:moveTo>
                    <a:pt x="1359605" y="1244254"/>
                  </a:moveTo>
                  <a:lnTo>
                    <a:pt x="1359605" y="1284078"/>
                  </a:lnTo>
                  <a:lnTo>
                    <a:pt x="1942246" y="1284078"/>
                  </a:lnTo>
                  <a:lnTo>
                    <a:pt x="1942246" y="1244254"/>
                  </a:lnTo>
                  <a:close/>
                  <a:moveTo>
                    <a:pt x="1359605" y="1183157"/>
                  </a:moveTo>
                  <a:lnTo>
                    <a:pt x="1359605" y="1222981"/>
                  </a:lnTo>
                  <a:lnTo>
                    <a:pt x="1942246" y="1222981"/>
                  </a:lnTo>
                  <a:lnTo>
                    <a:pt x="1942246" y="1183157"/>
                  </a:lnTo>
                  <a:close/>
                  <a:moveTo>
                    <a:pt x="1003047" y="821458"/>
                  </a:moveTo>
                  <a:lnTo>
                    <a:pt x="1003047" y="1439143"/>
                  </a:lnTo>
                  <a:lnTo>
                    <a:pt x="1259865" y="1439143"/>
                  </a:lnTo>
                  <a:lnTo>
                    <a:pt x="1259865" y="821458"/>
                  </a:lnTo>
                  <a:close/>
                  <a:moveTo>
                    <a:pt x="640721" y="818736"/>
                  </a:moveTo>
                  <a:lnTo>
                    <a:pt x="640721" y="1436421"/>
                  </a:lnTo>
                  <a:lnTo>
                    <a:pt x="860983" y="1436421"/>
                  </a:lnTo>
                  <a:lnTo>
                    <a:pt x="860983" y="818736"/>
                  </a:lnTo>
                  <a:close/>
                  <a:moveTo>
                    <a:pt x="1818380" y="734607"/>
                  </a:moveTo>
                  <a:lnTo>
                    <a:pt x="1818380" y="807677"/>
                  </a:lnTo>
                  <a:lnTo>
                    <a:pt x="1916476" y="807677"/>
                  </a:lnTo>
                  <a:lnTo>
                    <a:pt x="1916476" y="734607"/>
                  </a:lnTo>
                  <a:close/>
                  <a:moveTo>
                    <a:pt x="1634779" y="734607"/>
                  </a:moveTo>
                  <a:lnTo>
                    <a:pt x="1634779" y="807677"/>
                  </a:lnTo>
                  <a:lnTo>
                    <a:pt x="1732875" y="807677"/>
                  </a:lnTo>
                  <a:lnTo>
                    <a:pt x="1732875" y="734607"/>
                  </a:lnTo>
                  <a:close/>
                  <a:moveTo>
                    <a:pt x="1451179" y="734607"/>
                  </a:moveTo>
                  <a:lnTo>
                    <a:pt x="1451179" y="807677"/>
                  </a:lnTo>
                  <a:lnTo>
                    <a:pt x="1549275" y="807677"/>
                  </a:lnTo>
                  <a:lnTo>
                    <a:pt x="1549275" y="734607"/>
                  </a:lnTo>
                  <a:close/>
                  <a:moveTo>
                    <a:pt x="1818380" y="582994"/>
                  </a:moveTo>
                  <a:lnTo>
                    <a:pt x="1818380" y="656064"/>
                  </a:lnTo>
                  <a:lnTo>
                    <a:pt x="1916476" y="656064"/>
                  </a:lnTo>
                  <a:lnTo>
                    <a:pt x="1916476" y="582994"/>
                  </a:lnTo>
                  <a:close/>
                  <a:moveTo>
                    <a:pt x="1634779" y="582994"/>
                  </a:moveTo>
                  <a:lnTo>
                    <a:pt x="1634779" y="656064"/>
                  </a:lnTo>
                  <a:lnTo>
                    <a:pt x="1732875" y="656064"/>
                  </a:lnTo>
                  <a:lnTo>
                    <a:pt x="1732875" y="582994"/>
                  </a:lnTo>
                  <a:close/>
                  <a:moveTo>
                    <a:pt x="1451179" y="582994"/>
                  </a:moveTo>
                  <a:lnTo>
                    <a:pt x="1451179" y="656064"/>
                  </a:lnTo>
                  <a:lnTo>
                    <a:pt x="1549275" y="656064"/>
                  </a:lnTo>
                  <a:lnTo>
                    <a:pt x="1549275" y="582994"/>
                  </a:lnTo>
                  <a:close/>
                  <a:moveTo>
                    <a:pt x="403424" y="499916"/>
                  </a:moveTo>
                  <a:cubicBezTo>
                    <a:pt x="373157" y="499916"/>
                    <a:pt x="348620" y="524453"/>
                    <a:pt x="348620" y="554720"/>
                  </a:cubicBezTo>
                  <a:lnTo>
                    <a:pt x="348620" y="1438886"/>
                  </a:lnTo>
                  <a:lnTo>
                    <a:pt x="458227" y="1438886"/>
                  </a:lnTo>
                  <a:cubicBezTo>
                    <a:pt x="458227" y="1144164"/>
                    <a:pt x="458228" y="849442"/>
                    <a:pt x="458228" y="554720"/>
                  </a:cubicBezTo>
                  <a:cubicBezTo>
                    <a:pt x="458228" y="524453"/>
                    <a:pt x="433691" y="499916"/>
                    <a:pt x="403424" y="499916"/>
                  </a:cubicBezTo>
                  <a:close/>
                  <a:moveTo>
                    <a:pt x="169200" y="496212"/>
                  </a:moveTo>
                  <a:cubicBezTo>
                    <a:pt x="138933" y="496212"/>
                    <a:pt x="114396" y="520749"/>
                    <a:pt x="114396" y="551016"/>
                  </a:cubicBezTo>
                  <a:lnTo>
                    <a:pt x="114396" y="1435182"/>
                  </a:lnTo>
                  <a:lnTo>
                    <a:pt x="224003" y="1435182"/>
                  </a:lnTo>
                  <a:cubicBezTo>
                    <a:pt x="224003" y="1140460"/>
                    <a:pt x="224004" y="845738"/>
                    <a:pt x="224004" y="551016"/>
                  </a:cubicBezTo>
                  <a:cubicBezTo>
                    <a:pt x="224004" y="520749"/>
                    <a:pt x="199467" y="496212"/>
                    <a:pt x="169200" y="496212"/>
                  </a:cubicBezTo>
                  <a:close/>
                  <a:moveTo>
                    <a:pt x="1818380" y="431380"/>
                  </a:moveTo>
                  <a:lnTo>
                    <a:pt x="1818380" y="504450"/>
                  </a:lnTo>
                  <a:lnTo>
                    <a:pt x="1916476" y="504450"/>
                  </a:lnTo>
                  <a:lnTo>
                    <a:pt x="1916476" y="431380"/>
                  </a:lnTo>
                  <a:close/>
                  <a:moveTo>
                    <a:pt x="1634779" y="431380"/>
                  </a:moveTo>
                  <a:lnTo>
                    <a:pt x="1634779" y="504450"/>
                  </a:lnTo>
                  <a:lnTo>
                    <a:pt x="1732875" y="504450"/>
                  </a:lnTo>
                  <a:lnTo>
                    <a:pt x="1732875" y="431380"/>
                  </a:lnTo>
                  <a:close/>
                  <a:moveTo>
                    <a:pt x="1451179" y="431380"/>
                  </a:moveTo>
                  <a:lnTo>
                    <a:pt x="1451179" y="504450"/>
                  </a:lnTo>
                  <a:lnTo>
                    <a:pt x="1549275" y="504450"/>
                  </a:lnTo>
                  <a:lnTo>
                    <a:pt x="1549275" y="431380"/>
                  </a:lnTo>
                  <a:close/>
                  <a:moveTo>
                    <a:pt x="1254606" y="431380"/>
                  </a:moveTo>
                  <a:lnTo>
                    <a:pt x="1254606" y="504450"/>
                  </a:lnTo>
                  <a:lnTo>
                    <a:pt x="1352702" y="504450"/>
                  </a:lnTo>
                  <a:lnTo>
                    <a:pt x="1352702" y="431380"/>
                  </a:lnTo>
                  <a:close/>
                  <a:moveTo>
                    <a:pt x="1071005" y="431380"/>
                  </a:moveTo>
                  <a:lnTo>
                    <a:pt x="1071005" y="504450"/>
                  </a:lnTo>
                  <a:lnTo>
                    <a:pt x="1169101" y="504450"/>
                  </a:lnTo>
                  <a:lnTo>
                    <a:pt x="1169101" y="431380"/>
                  </a:lnTo>
                  <a:close/>
                  <a:moveTo>
                    <a:pt x="887405" y="431380"/>
                  </a:moveTo>
                  <a:lnTo>
                    <a:pt x="887405" y="504450"/>
                  </a:lnTo>
                  <a:lnTo>
                    <a:pt x="985501" y="504450"/>
                  </a:lnTo>
                  <a:lnTo>
                    <a:pt x="985501" y="431380"/>
                  </a:lnTo>
                  <a:close/>
                  <a:moveTo>
                    <a:pt x="726849" y="431380"/>
                  </a:moveTo>
                  <a:lnTo>
                    <a:pt x="726849" y="504450"/>
                  </a:lnTo>
                  <a:lnTo>
                    <a:pt x="824945" y="504450"/>
                  </a:lnTo>
                  <a:lnTo>
                    <a:pt x="824945" y="431380"/>
                  </a:lnTo>
                  <a:close/>
                  <a:moveTo>
                    <a:pt x="543248" y="431380"/>
                  </a:moveTo>
                  <a:lnTo>
                    <a:pt x="543248" y="504450"/>
                  </a:lnTo>
                  <a:lnTo>
                    <a:pt x="641344" y="504450"/>
                  </a:lnTo>
                  <a:lnTo>
                    <a:pt x="641344" y="431380"/>
                  </a:lnTo>
                  <a:close/>
                  <a:moveTo>
                    <a:pt x="525663" y="0"/>
                  </a:moveTo>
                  <a:lnTo>
                    <a:pt x="525663" y="296929"/>
                  </a:lnTo>
                  <a:lnTo>
                    <a:pt x="1026614" y="0"/>
                  </a:lnTo>
                  <a:lnTo>
                    <a:pt x="1026614" y="296930"/>
                  </a:lnTo>
                  <a:lnTo>
                    <a:pt x="1527566" y="0"/>
                  </a:lnTo>
                  <a:lnTo>
                    <a:pt x="1527566" y="296930"/>
                  </a:lnTo>
                  <a:lnTo>
                    <a:pt x="2028518" y="0"/>
                  </a:lnTo>
                  <a:lnTo>
                    <a:pt x="2028518" y="311577"/>
                  </a:lnTo>
                  <a:lnTo>
                    <a:pt x="2028518" y="1440540"/>
                  </a:lnTo>
                  <a:lnTo>
                    <a:pt x="0" y="1440540"/>
                  </a:lnTo>
                  <a:lnTo>
                    <a:pt x="0" y="31157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C0E38D91-E45F-4EB9-8423-C4C5FA1698F8}"/>
                </a:ext>
              </a:extLst>
            </p:cNvPr>
            <p:cNvSpPr/>
            <p:nvPr/>
          </p:nvSpPr>
          <p:spPr>
            <a:xfrm>
              <a:off x="8698073" y="4267516"/>
              <a:ext cx="2163080" cy="2082019"/>
            </a:xfrm>
            <a:custGeom>
              <a:avLst/>
              <a:gdLst>
                <a:gd name="connsiteX0" fmla="*/ 1708938 w 2163080"/>
                <a:gd name="connsiteY0" fmla="*/ 2004560 h 2082019"/>
                <a:gd name="connsiteX1" fmla="*/ 1708938 w 2163080"/>
                <a:gd name="connsiteY1" fmla="*/ 2044384 h 2082019"/>
                <a:gd name="connsiteX2" fmla="*/ 2059441 w 2163080"/>
                <a:gd name="connsiteY2" fmla="*/ 2044384 h 2082019"/>
                <a:gd name="connsiteX3" fmla="*/ 2059441 w 2163080"/>
                <a:gd name="connsiteY3" fmla="*/ 2004560 h 2082019"/>
                <a:gd name="connsiteX4" fmla="*/ 1293406 w 2163080"/>
                <a:gd name="connsiteY4" fmla="*/ 2004560 h 2082019"/>
                <a:gd name="connsiteX5" fmla="*/ 1293406 w 2163080"/>
                <a:gd name="connsiteY5" fmla="*/ 2044384 h 2082019"/>
                <a:gd name="connsiteX6" fmla="*/ 1643909 w 2163080"/>
                <a:gd name="connsiteY6" fmla="*/ 2044384 h 2082019"/>
                <a:gd name="connsiteX7" fmla="*/ 1643909 w 2163080"/>
                <a:gd name="connsiteY7" fmla="*/ 2004560 h 2082019"/>
                <a:gd name="connsiteX8" fmla="*/ 1708938 w 2163080"/>
                <a:gd name="connsiteY8" fmla="*/ 1943463 h 2082019"/>
                <a:gd name="connsiteX9" fmla="*/ 1708938 w 2163080"/>
                <a:gd name="connsiteY9" fmla="*/ 1983287 h 2082019"/>
                <a:gd name="connsiteX10" fmla="*/ 2059441 w 2163080"/>
                <a:gd name="connsiteY10" fmla="*/ 1983287 h 2082019"/>
                <a:gd name="connsiteX11" fmla="*/ 2059441 w 2163080"/>
                <a:gd name="connsiteY11" fmla="*/ 1943463 h 2082019"/>
                <a:gd name="connsiteX12" fmla="*/ 1293406 w 2163080"/>
                <a:gd name="connsiteY12" fmla="*/ 1943463 h 2082019"/>
                <a:gd name="connsiteX13" fmla="*/ 1293406 w 2163080"/>
                <a:gd name="connsiteY13" fmla="*/ 1983287 h 2082019"/>
                <a:gd name="connsiteX14" fmla="*/ 1643909 w 2163080"/>
                <a:gd name="connsiteY14" fmla="*/ 1983287 h 2082019"/>
                <a:gd name="connsiteX15" fmla="*/ 1643909 w 2163080"/>
                <a:gd name="connsiteY15" fmla="*/ 1943463 h 2082019"/>
                <a:gd name="connsiteX16" fmla="*/ 1708938 w 2163080"/>
                <a:gd name="connsiteY16" fmla="*/ 1882367 h 2082019"/>
                <a:gd name="connsiteX17" fmla="*/ 1708938 w 2163080"/>
                <a:gd name="connsiteY17" fmla="*/ 1922191 h 2082019"/>
                <a:gd name="connsiteX18" fmla="*/ 2059441 w 2163080"/>
                <a:gd name="connsiteY18" fmla="*/ 1922191 h 2082019"/>
                <a:gd name="connsiteX19" fmla="*/ 2059441 w 2163080"/>
                <a:gd name="connsiteY19" fmla="*/ 1882367 h 2082019"/>
                <a:gd name="connsiteX20" fmla="*/ 1293406 w 2163080"/>
                <a:gd name="connsiteY20" fmla="*/ 1882367 h 2082019"/>
                <a:gd name="connsiteX21" fmla="*/ 1293406 w 2163080"/>
                <a:gd name="connsiteY21" fmla="*/ 1922191 h 2082019"/>
                <a:gd name="connsiteX22" fmla="*/ 1643909 w 2163080"/>
                <a:gd name="connsiteY22" fmla="*/ 1922191 h 2082019"/>
                <a:gd name="connsiteX23" fmla="*/ 1643909 w 2163080"/>
                <a:gd name="connsiteY23" fmla="*/ 1882367 h 2082019"/>
                <a:gd name="connsiteX24" fmla="*/ 1024178 w 2163080"/>
                <a:gd name="connsiteY24" fmla="*/ 1873675 h 2082019"/>
                <a:gd name="connsiteX25" fmla="*/ 1024178 w 2163080"/>
                <a:gd name="connsiteY25" fmla="*/ 1939321 h 2082019"/>
                <a:gd name="connsiteX26" fmla="*/ 1122274 w 2163080"/>
                <a:gd name="connsiteY26" fmla="*/ 1939321 h 2082019"/>
                <a:gd name="connsiteX27" fmla="*/ 1122274 w 2163080"/>
                <a:gd name="connsiteY27" fmla="*/ 1873675 h 2082019"/>
                <a:gd name="connsiteX28" fmla="*/ 840577 w 2163080"/>
                <a:gd name="connsiteY28" fmla="*/ 1873675 h 2082019"/>
                <a:gd name="connsiteX29" fmla="*/ 840577 w 2163080"/>
                <a:gd name="connsiteY29" fmla="*/ 1939321 h 2082019"/>
                <a:gd name="connsiteX30" fmla="*/ 938673 w 2163080"/>
                <a:gd name="connsiteY30" fmla="*/ 1939321 h 2082019"/>
                <a:gd name="connsiteX31" fmla="*/ 938673 w 2163080"/>
                <a:gd name="connsiteY31" fmla="*/ 1873675 h 2082019"/>
                <a:gd name="connsiteX32" fmla="*/ 656977 w 2163080"/>
                <a:gd name="connsiteY32" fmla="*/ 1873675 h 2082019"/>
                <a:gd name="connsiteX33" fmla="*/ 656977 w 2163080"/>
                <a:gd name="connsiteY33" fmla="*/ 1939321 h 2082019"/>
                <a:gd name="connsiteX34" fmla="*/ 755073 w 2163080"/>
                <a:gd name="connsiteY34" fmla="*/ 1939321 h 2082019"/>
                <a:gd name="connsiteX35" fmla="*/ 755073 w 2163080"/>
                <a:gd name="connsiteY35" fmla="*/ 1873675 h 2082019"/>
                <a:gd name="connsiteX36" fmla="*/ 1708938 w 2163080"/>
                <a:gd name="connsiteY36" fmla="*/ 1821270 h 2082019"/>
                <a:gd name="connsiteX37" fmla="*/ 1708938 w 2163080"/>
                <a:gd name="connsiteY37" fmla="*/ 1861094 h 2082019"/>
                <a:gd name="connsiteX38" fmla="*/ 2059441 w 2163080"/>
                <a:gd name="connsiteY38" fmla="*/ 1861094 h 2082019"/>
                <a:gd name="connsiteX39" fmla="*/ 2059441 w 2163080"/>
                <a:gd name="connsiteY39" fmla="*/ 1821270 h 2082019"/>
                <a:gd name="connsiteX40" fmla="*/ 1293406 w 2163080"/>
                <a:gd name="connsiteY40" fmla="*/ 1821270 h 2082019"/>
                <a:gd name="connsiteX41" fmla="*/ 1293406 w 2163080"/>
                <a:gd name="connsiteY41" fmla="*/ 1861094 h 2082019"/>
                <a:gd name="connsiteX42" fmla="*/ 1643909 w 2163080"/>
                <a:gd name="connsiteY42" fmla="*/ 1861094 h 2082019"/>
                <a:gd name="connsiteX43" fmla="*/ 1643909 w 2163080"/>
                <a:gd name="connsiteY43" fmla="*/ 1821270 h 2082019"/>
                <a:gd name="connsiteX44" fmla="*/ 1024178 w 2163080"/>
                <a:gd name="connsiteY44" fmla="*/ 1737466 h 2082019"/>
                <a:gd name="connsiteX45" fmla="*/ 1024178 w 2163080"/>
                <a:gd name="connsiteY45" fmla="*/ 1803112 h 2082019"/>
                <a:gd name="connsiteX46" fmla="*/ 1122274 w 2163080"/>
                <a:gd name="connsiteY46" fmla="*/ 1803112 h 2082019"/>
                <a:gd name="connsiteX47" fmla="*/ 1122274 w 2163080"/>
                <a:gd name="connsiteY47" fmla="*/ 1737466 h 2082019"/>
                <a:gd name="connsiteX48" fmla="*/ 840577 w 2163080"/>
                <a:gd name="connsiteY48" fmla="*/ 1737466 h 2082019"/>
                <a:gd name="connsiteX49" fmla="*/ 840577 w 2163080"/>
                <a:gd name="connsiteY49" fmla="*/ 1803112 h 2082019"/>
                <a:gd name="connsiteX50" fmla="*/ 938673 w 2163080"/>
                <a:gd name="connsiteY50" fmla="*/ 1803112 h 2082019"/>
                <a:gd name="connsiteX51" fmla="*/ 938673 w 2163080"/>
                <a:gd name="connsiteY51" fmla="*/ 1737466 h 2082019"/>
                <a:gd name="connsiteX52" fmla="*/ 656977 w 2163080"/>
                <a:gd name="connsiteY52" fmla="*/ 1737466 h 2082019"/>
                <a:gd name="connsiteX53" fmla="*/ 656977 w 2163080"/>
                <a:gd name="connsiteY53" fmla="*/ 1803112 h 2082019"/>
                <a:gd name="connsiteX54" fmla="*/ 755073 w 2163080"/>
                <a:gd name="connsiteY54" fmla="*/ 1803112 h 2082019"/>
                <a:gd name="connsiteX55" fmla="*/ 755073 w 2163080"/>
                <a:gd name="connsiteY55" fmla="*/ 1737466 h 2082019"/>
                <a:gd name="connsiteX56" fmla="*/ 1024178 w 2163080"/>
                <a:gd name="connsiteY56" fmla="*/ 1601257 h 2082019"/>
                <a:gd name="connsiteX57" fmla="*/ 1024178 w 2163080"/>
                <a:gd name="connsiteY57" fmla="*/ 1666903 h 2082019"/>
                <a:gd name="connsiteX58" fmla="*/ 1122274 w 2163080"/>
                <a:gd name="connsiteY58" fmla="*/ 1666903 h 2082019"/>
                <a:gd name="connsiteX59" fmla="*/ 1122274 w 2163080"/>
                <a:gd name="connsiteY59" fmla="*/ 1601257 h 2082019"/>
                <a:gd name="connsiteX60" fmla="*/ 840577 w 2163080"/>
                <a:gd name="connsiteY60" fmla="*/ 1601257 h 2082019"/>
                <a:gd name="connsiteX61" fmla="*/ 840577 w 2163080"/>
                <a:gd name="connsiteY61" fmla="*/ 1666903 h 2082019"/>
                <a:gd name="connsiteX62" fmla="*/ 938673 w 2163080"/>
                <a:gd name="connsiteY62" fmla="*/ 1666903 h 2082019"/>
                <a:gd name="connsiteX63" fmla="*/ 938673 w 2163080"/>
                <a:gd name="connsiteY63" fmla="*/ 1601257 h 2082019"/>
                <a:gd name="connsiteX64" fmla="*/ 656977 w 2163080"/>
                <a:gd name="connsiteY64" fmla="*/ 1601257 h 2082019"/>
                <a:gd name="connsiteX65" fmla="*/ 656977 w 2163080"/>
                <a:gd name="connsiteY65" fmla="*/ 1666903 h 2082019"/>
                <a:gd name="connsiteX66" fmla="*/ 755073 w 2163080"/>
                <a:gd name="connsiteY66" fmla="*/ 1666903 h 2082019"/>
                <a:gd name="connsiteX67" fmla="*/ 755073 w 2163080"/>
                <a:gd name="connsiteY67" fmla="*/ 1601257 h 2082019"/>
                <a:gd name="connsiteX68" fmla="*/ 1949811 w 2163080"/>
                <a:gd name="connsiteY68" fmla="*/ 1437108 h 2082019"/>
                <a:gd name="connsiteX69" fmla="*/ 1949811 w 2163080"/>
                <a:gd name="connsiteY69" fmla="*/ 1502754 h 2082019"/>
                <a:gd name="connsiteX70" fmla="*/ 2047907 w 2163080"/>
                <a:gd name="connsiteY70" fmla="*/ 1502754 h 2082019"/>
                <a:gd name="connsiteX71" fmla="*/ 2047907 w 2163080"/>
                <a:gd name="connsiteY71" fmla="*/ 1437108 h 2082019"/>
                <a:gd name="connsiteX72" fmla="*/ 1766210 w 2163080"/>
                <a:gd name="connsiteY72" fmla="*/ 1437108 h 2082019"/>
                <a:gd name="connsiteX73" fmla="*/ 1766210 w 2163080"/>
                <a:gd name="connsiteY73" fmla="*/ 1502754 h 2082019"/>
                <a:gd name="connsiteX74" fmla="*/ 1864306 w 2163080"/>
                <a:gd name="connsiteY74" fmla="*/ 1502754 h 2082019"/>
                <a:gd name="connsiteX75" fmla="*/ 1864306 w 2163080"/>
                <a:gd name="connsiteY75" fmla="*/ 1437108 h 2082019"/>
                <a:gd name="connsiteX76" fmla="*/ 1582610 w 2163080"/>
                <a:gd name="connsiteY76" fmla="*/ 1437108 h 2082019"/>
                <a:gd name="connsiteX77" fmla="*/ 1582610 w 2163080"/>
                <a:gd name="connsiteY77" fmla="*/ 1502754 h 2082019"/>
                <a:gd name="connsiteX78" fmla="*/ 1680706 w 2163080"/>
                <a:gd name="connsiteY78" fmla="*/ 1502754 h 2082019"/>
                <a:gd name="connsiteX79" fmla="*/ 1680706 w 2163080"/>
                <a:gd name="connsiteY79" fmla="*/ 1437108 h 2082019"/>
                <a:gd name="connsiteX80" fmla="*/ 1386037 w 2163080"/>
                <a:gd name="connsiteY80" fmla="*/ 1437108 h 2082019"/>
                <a:gd name="connsiteX81" fmla="*/ 1386037 w 2163080"/>
                <a:gd name="connsiteY81" fmla="*/ 1502754 h 2082019"/>
                <a:gd name="connsiteX82" fmla="*/ 1484133 w 2163080"/>
                <a:gd name="connsiteY82" fmla="*/ 1502754 h 2082019"/>
                <a:gd name="connsiteX83" fmla="*/ 1484133 w 2163080"/>
                <a:gd name="connsiteY83" fmla="*/ 1437108 h 2082019"/>
                <a:gd name="connsiteX84" fmla="*/ 1202437 w 2163080"/>
                <a:gd name="connsiteY84" fmla="*/ 1437108 h 2082019"/>
                <a:gd name="connsiteX85" fmla="*/ 1202437 w 2163080"/>
                <a:gd name="connsiteY85" fmla="*/ 1502754 h 2082019"/>
                <a:gd name="connsiteX86" fmla="*/ 1300533 w 2163080"/>
                <a:gd name="connsiteY86" fmla="*/ 1502754 h 2082019"/>
                <a:gd name="connsiteX87" fmla="*/ 1300533 w 2163080"/>
                <a:gd name="connsiteY87" fmla="*/ 1437108 h 2082019"/>
                <a:gd name="connsiteX88" fmla="*/ 1024178 w 2163080"/>
                <a:gd name="connsiteY88" fmla="*/ 1437108 h 2082019"/>
                <a:gd name="connsiteX89" fmla="*/ 1024178 w 2163080"/>
                <a:gd name="connsiteY89" fmla="*/ 1502754 h 2082019"/>
                <a:gd name="connsiteX90" fmla="*/ 1122274 w 2163080"/>
                <a:gd name="connsiteY90" fmla="*/ 1502754 h 2082019"/>
                <a:gd name="connsiteX91" fmla="*/ 1122274 w 2163080"/>
                <a:gd name="connsiteY91" fmla="*/ 1437108 h 2082019"/>
                <a:gd name="connsiteX92" fmla="*/ 840577 w 2163080"/>
                <a:gd name="connsiteY92" fmla="*/ 1437108 h 2082019"/>
                <a:gd name="connsiteX93" fmla="*/ 840577 w 2163080"/>
                <a:gd name="connsiteY93" fmla="*/ 1502754 h 2082019"/>
                <a:gd name="connsiteX94" fmla="*/ 938673 w 2163080"/>
                <a:gd name="connsiteY94" fmla="*/ 1502754 h 2082019"/>
                <a:gd name="connsiteX95" fmla="*/ 938673 w 2163080"/>
                <a:gd name="connsiteY95" fmla="*/ 1437108 h 2082019"/>
                <a:gd name="connsiteX96" fmla="*/ 656977 w 2163080"/>
                <a:gd name="connsiteY96" fmla="*/ 1437108 h 2082019"/>
                <a:gd name="connsiteX97" fmla="*/ 656977 w 2163080"/>
                <a:gd name="connsiteY97" fmla="*/ 1502754 h 2082019"/>
                <a:gd name="connsiteX98" fmla="*/ 755073 w 2163080"/>
                <a:gd name="connsiteY98" fmla="*/ 1502754 h 2082019"/>
                <a:gd name="connsiteX99" fmla="*/ 755073 w 2163080"/>
                <a:gd name="connsiteY99" fmla="*/ 1437108 h 2082019"/>
                <a:gd name="connsiteX100" fmla="*/ 1037978 w 2163080"/>
                <a:gd name="connsiteY100" fmla="*/ 331011 h 2082019"/>
                <a:gd name="connsiteX101" fmla="*/ 1037978 w 2163080"/>
                <a:gd name="connsiteY101" fmla="*/ 465308 h 2082019"/>
                <a:gd name="connsiteX102" fmla="*/ 1059098 w 2163080"/>
                <a:gd name="connsiteY102" fmla="*/ 468502 h 2082019"/>
                <a:gd name="connsiteX103" fmla="*/ 1162875 w 2163080"/>
                <a:gd name="connsiteY103" fmla="*/ 562591 h 2082019"/>
                <a:gd name="connsiteX104" fmla="*/ 1173239 w 2163080"/>
                <a:gd name="connsiteY104" fmla="*/ 613926 h 2082019"/>
                <a:gd name="connsiteX105" fmla="*/ 1175942 w 2163080"/>
                <a:gd name="connsiteY105" fmla="*/ 613926 h 2082019"/>
                <a:gd name="connsiteX106" fmla="*/ 1175942 w 2163080"/>
                <a:gd name="connsiteY106" fmla="*/ 627317 h 2082019"/>
                <a:gd name="connsiteX107" fmla="*/ 1175943 w 2163080"/>
                <a:gd name="connsiteY107" fmla="*/ 627321 h 2082019"/>
                <a:gd name="connsiteX108" fmla="*/ 1175942 w 2163080"/>
                <a:gd name="connsiteY108" fmla="*/ 1063497 h 2082019"/>
                <a:gd name="connsiteX109" fmla="*/ 1283069 w 2163080"/>
                <a:gd name="connsiteY109" fmla="*/ 1063497 h 2082019"/>
                <a:gd name="connsiteX110" fmla="*/ 1283069 w 2163080"/>
                <a:gd name="connsiteY110" fmla="*/ 627216 h 2082019"/>
                <a:gd name="connsiteX111" fmla="*/ 1384635 w 2163080"/>
                <a:gd name="connsiteY111" fmla="*/ 473988 h 2082019"/>
                <a:gd name="connsiteX112" fmla="*/ 1437863 w 2163080"/>
                <a:gd name="connsiteY112" fmla="*/ 463242 h 2082019"/>
                <a:gd name="connsiteX113" fmla="*/ 1437863 w 2163080"/>
                <a:gd name="connsiteY113" fmla="*/ 331011 h 2082019"/>
                <a:gd name="connsiteX114" fmla="*/ 785279 w 2163080"/>
                <a:gd name="connsiteY114" fmla="*/ 331011 h 2082019"/>
                <a:gd name="connsiteX115" fmla="*/ 785279 w 2163080"/>
                <a:gd name="connsiteY115" fmla="*/ 1063497 h 2082019"/>
                <a:gd name="connsiteX116" fmla="*/ 843351 w 2163080"/>
                <a:gd name="connsiteY116" fmla="*/ 1063497 h 2082019"/>
                <a:gd name="connsiteX117" fmla="*/ 843351 w 2163080"/>
                <a:gd name="connsiteY117" fmla="*/ 627321 h 2082019"/>
                <a:gd name="connsiteX118" fmla="*/ 944917 w 2163080"/>
                <a:gd name="connsiteY118" fmla="*/ 474094 h 2082019"/>
                <a:gd name="connsiteX119" fmla="*/ 996379 w 2163080"/>
                <a:gd name="connsiteY119" fmla="*/ 463704 h 2082019"/>
                <a:gd name="connsiteX120" fmla="*/ 996379 w 2163080"/>
                <a:gd name="connsiteY120" fmla="*/ 331011 h 2082019"/>
                <a:gd name="connsiteX121" fmla="*/ 683756 w 2163080"/>
                <a:gd name="connsiteY121" fmla="*/ 0 h 2082019"/>
                <a:gd name="connsiteX122" fmla="*/ 785279 w 2163080"/>
                <a:gd name="connsiteY122" fmla="*/ 0 h 2082019"/>
                <a:gd name="connsiteX123" fmla="*/ 785279 w 2163080"/>
                <a:gd name="connsiteY123" fmla="*/ 1 h 2082019"/>
                <a:gd name="connsiteX124" fmla="*/ 785279 w 2163080"/>
                <a:gd name="connsiteY124" fmla="*/ 150699 h 2082019"/>
                <a:gd name="connsiteX125" fmla="*/ 785279 w 2163080"/>
                <a:gd name="connsiteY125" fmla="*/ 150703 h 2082019"/>
                <a:gd name="connsiteX126" fmla="*/ 785279 w 2163080"/>
                <a:gd name="connsiteY126" fmla="*/ 185573 h 2082019"/>
                <a:gd name="connsiteX127" fmla="*/ 785279 w 2163080"/>
                <a:gd name="connsiteY127" fmla="*/ 268612 h 2082019"/>
                <a:gd name="connsiteX128" fmla="*/ 1437863 w 2163080"/>
                <a:gd name="connsiteY128" fmla="*/ 268612 h 2082019"/>
                <a:gd name="connsiteX129" fmla="*/ 1437863 w 2163080"/>
                <a:gd name="connsiteY129" fmla="*/ 268180 h 2082019"/>
                <a:gd name="connsiteX130" fmla="*/ 1479462 w 2163080"/>
                <a:gd name="connsiteY130" fmla="*/ 268180 h 2082019"/>
                <a:gd name="connsiteX131" fmla="*/ 1479462 w 2163080"/>
                <a:gd name="connsiteY131" fmla="*/ 466997 h 2082019"/>
                <a:gd name="connsiteX132" fmla="*/ 1514095 w 2163080"/>
                <a:gd name="connsiteY132" fmla="*/ 473988 h 2082019"/>
                <a:gd name="connsiteX133" fmla="*/ 1608185 w 2163080"/>
                <a:gd name="connsiteY133" fmla="*/ 577765 h 2082019"/>
                <a:gd name="connsiteX134" fmla="*/ 1613636 w 2163080"/>
                <a:gd name="connsiteY134" fmla="*/ 613821 h 2082019"/>
                <a:gd name="connsiteX135" fmla="*/ 1615660 w 2163080"/>
                <a:gd name="connsiteY135" fmla="*/ 613821 h 2082019"/>
                <a:gd name="connsiteX136" fmla="*/ 1615660 w 2163080"/>
                <a:gd name="connsiteY136" fmla="*/ 627210 h 2082019"/>
                <a:gd name="connsiteX137" fmla="*/ 1615661 w 2163080"/>
                <a:gd name="connsiteY137" fmla="*/ 627216 h 2082019"/>
                <a:gd name="connsiteX138" fmla="*/ 1615660 w 2163080"/>
                <a:gd name="connsiteY138" fmla="*/ 1063497 h 2082019"/>
                <a:gd name="connsiteX139" fmla="*/ 2163080 w 2163080"/>
                <a:gd name="connsiteY139" fmla="*/ 1063497 h 2082019"/>
                <a:gd name="connsiteX140" fmla="*/ 2163080 w 2163080"/>
                <a:gd name="connsiteY140" fmla="*/ 1184656 h 2082019"/>
                <a:gd name="connsiteX141" fmla="*/ 2163080 w 2163080"/>
                <a:gd name="connsiteY141" fmla="*/ 1530190 h 2082019"/>
                <a:gd name="connsiteX142" fmla="*/ 2163080 w 2163080"/>
                <a:gd name="connsiteY142" fmla="*/ 2078653 h 2082019"/>
                <a:gd name="connsiteX143" fmla="*/ 2163080 w 2163080"/>
                <a:gd name="connsiteY143" fmla="*/ 2082019 h 2082019"/>
                <a:gd name="connsiteX144" fmla="*/ 499194 w 2163080"/>
                <a:gd name="connsiteY144" fmla="*/ 2082019 h 2082019"/>
                <a:gd name="connsiteX145" fmla="*/ 499105 w 2163080"/>
                <a:gd name="connsiteY145" fmla="*/ 2082019 h 2082019"/>
                <a:gd name="connsiteX146" fmla="*/ 421721 w 2163080"/>
                <a:gd name="connsiteY146" fmla="*/ 2082019 h 2082019"/>
                <a:gd name="connsiteX147" fmla="*/ 421721 w 2163080"/>
                <a:gd name="connsiteY147" fmla="*/ 1864776 h 2082019"/>
                <a:gd name="connsiteX148" fmla="*/ 327071 w 2163080"/>
                <a:gd name="connsiteY148" fmla="*/ 1864776 h 2082019"/>
                <a:gd name="connsiteX149" fmla="*/ 327071 w 2163080"/>
                <a:gd name="connsiteY149" fmla="*/ 2082019 h 2082019"/>
                <a:gd name="connsiteX150" fmla="*/ 249597 w 2163080"/>
                <a:gd name="connsiteY150" fmla="*/ 2082019 h 2082019"/>
                <a:gd name="connsiteX151" fmla="*/ 249597 w 2163080"/>
                <a:gd name="connsiteY151" fmla="*/ 2082018 h 2082019"/>
                <a:gd name="connsiteX152" fmla="*/ 163326 w 2163080"/>
                <a:gd name="connsiteY152" fmla="*/ 2082018 h 2082019"/>
                <a:gd name="connsiteX153" fmla="*/ 163326 w 2163080"/>
                <a:gd name="connsiteY153" fmla="*/ 1864776 h 2082019"/>
                <a:gd name="connsiteX154" fmla="*/ 68676 w 2163080"/>
                <a:gd name="connsiteY154" fmla="*/ 1864776 h 2082019"/>
                <a:gd name="connsiteX155" fmla="*/ 68676 w 2163080"/>
                <a:gd name="connsiteY155" fmla="*/ 2082018 h 2082019"/>
                <a:gd name="connsiteX156" fmla="*/ 0 w 2163080"/>
                <a:gd name="connsiteY156" fmla="*/ 2082018 h 2082019"/>
                <a:gd name="connsiteX157" fmla="*/ 0 w 2163080"/>
                <a:gd name="connsiteY157" fmla="*/ 1070653 h 2082019"/>
                <a:gd name="connsiteX158" fmla="*/ 0 w 2163080"/>
                <a:gd name="connsiteY158" fmla="*/ 957871 h 2082019"/>
                <a:gd name="connsiteX159" fmla="*/ 0 w 2163080"/>
                <a:gd name="connsiteY159" fmla="*/ 957207 h 2082019"/>
                <a:gd name="connsiteX160" fmla="*/ 91842 w 2163080"/>
                <a:gd name="connsiteY160" fmla="*/ 957207 h 2082019"/>
                <a:gd name="connsiteX161" fmla="*/ 91842 w 2163080"/>
                <a:gd name="connsiteY161" fmla="*/ 351653 h 2082019"/>
                <a:gd name="connsiteX162" fmla="*/ 91841 w 2163080"/>
                <a:gd name="connsiteY162" fmla="*/ 351653 h 2082019"/>
                <a:gd name="connsiteX163" fmla="*/ 91841 w 2163080"/>
                <a:gd name="connsiteY163" fmla="*/ 185571 h 2082019"/>
                <a:gd name="connsiteX164" fmla="*/ 237438 w 2163080"/>
                <a:gd name="connsiteY164" fmla="*/ 185571 h 2082019"/>
                <a:gd name="connsiteX165" fmla="*/ 383036 w 2163080"/>
                <a:gd name="connsiteY165" fmla="*/ 185571 h 2082019"/>
                <a:gd name="connsiteX166" fmla="*/ 383037 w 2163080"/>
                <a:gd name="connsiteY166" fmla="*/ 185571 h 2082019"/>
                <a:gd name="connsiteX167" fmla="*/ 383037 w 2163080"/>
                <a:gd name="connsiteY167" fmla="*/ 337527 h 2082019"/>
                <a:gd name="connsiteX168" fmla="*/ 383038 w 2163080"/>
                <a:gd name="connsiteY168" fmla="*/ 337527 h 2082019"/>
                <a:gd name="connsiteX169" fmla="*/ 383038 w 2163080"/>
                <a:gd name="connsiteY169" fmla="*/ 337530 h 2082019"/>
                <a:gd name="connsiteX170" fmla="*/ 383038 w 2163080"/>
                <a:gd name="connsiteY170" fmla="*/ 955499 h 2082019"/>
                <a:gd name="connsiteX171" fmla="*/ 499194 w 2163080"/>
                <a:gd name="connsiteY171" fmla="*/ 955499 h 2082019"/>
                <a:gd name="connsiteX172" fmla="*/ 499194 w 2163080"/>
                <a:gd name="connsiteY172" fmla="*/ 956944 h 2082019"/>
                <a:gd name="connsiteX173" fmla="*/ 499194 w 2163080"/>
                <a:gd name="connsiteY173" fmla="*/ 1063497 h 2082019"/>
                <a:gd name="connsiteX174" fmla="*/ 591966 w 2163080"/>
                <a:gd name="connsiteY174" fmla="*/ 1063497 h 2082019"/>
                <a:gd name="connsiteX175" fmla="*/ 591966 w 2163080"/>
                <a:gd name="connsiteY175" fmla="*/ 185573 h 2082019"/>
                <a:gd name="connsiteX176" fmla="*/ 591966 w 2163080"/>
                <a:gd name="connsiteY176" fmla="*/ 150703 h 2082019"/>
                <a:gd name="connsiteX177" fmla="*/ 591966 w 2163080"/>
                <a:gd name="connsiteY177" fmla="*/ 1 h 2082019"/>
                <a:gd name="connsiteX178" fmla="*/ 683756 w 2163080"/>
                <a:gd name="connsiteY178" fmla="*/ 1 h 2082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2163080" h="2082019">
                  <a:moveTo>
                    <a:pt x="1708938" y="2004560"/>
                  </a:moveTo>
                  <a:lnTo>
                    <a:pt x="1708938" y="2044384"/>
                  </a:lnTo>
                  <a:lnTo>
                    <a:pt x="2059441" y="2044384"/>
                  </a:lnTo>
                  <a:lnTo>
                    <a:pt x="2059441" y="2004560"/>
                  </a:lnTo>
                  <a:close/>
                  <a:moveTo>
                    <a:pt x="1293406" y="2004560"/>
                  </a:moveTo>
                  <a:lnTo>
                    <a:pt x="1293406" y="2044384"/>
                  </a:lnTo>
                  <a:lnTo>
                    <a:pt x="1643909" y="2044384"/>
                  </a:lnTo>
                  <a:lnTo>
                    <a:pt x="1643909" y="2004560"/>
                  </a:lnTo>
                  <a:close/>
                  <a:moveTo>
                    <a:pt x="1708938" y="1943463"/>
                  </a:moveTo>
                  <a:lnTo>
                    <a:pt x="1708938" y="1983287"/>
                  </a:lnTo>
                  <a:lnTo>
                    <a:pt x="2059441" y="1983287"/>
                  </a:lnTo>
                  <a:lnTo>
                    <a:pt x="2059441" y="1943463"/>
                  </a:lnTo>
                  <a:close/>
                  <a:moveTo>
                    <a:pt x="1293406" y="1943463"/>
                  </a:moveTo>
                  <a:lnTo>
                    <a:pt x="1293406" y="1983287"/>
                  </a:lnTo>
                  <a:lnTo>
                    <a:pt x="1643909" y="1983287"/>
                  </a:lnTo>
                  <a:lnTo>
                    <a:pt x="1643909" y="1943463"/>
                  </a:lnTo>
                  <a:close/>
                  <a:moveTo>
                    <a:pt x="1708938" y="1882367"/>
                  </a:moveTo>
                  <a:lnTo>
                    <a:pt x="1708938" y="1922191"/>
                  </a:lnTo>
                  <a:lnTo>
                    <a:pt x="2059441" y="1922191"/>
                  </a:lnTo>
                  <a:lnTo>
                    <a:pt x="2059441" y="1882367"/>
                  </a:lnTo>
                  <a:close/>
                  <a:moveTo>
                    <a:pt x="1293406" y="1882367"/>
                  </a:moveTo>
                  <a:lnTo>
                    <a:pt x="1293406" y="1922191"/>
                  </a:lnTo>
                  <a:lnTo>
                    <a:pt x="1643909" y="1922191"/>
                  </a:lnTo>
                  <a:lnTo>
                    <a:pt x="1643909" y="1882367"/>
                  </a:lnTo>
                  <a:close/>
                  <a:moveTo>
                    <a:pt x="1024178" y="1873675"/>
                  </a:moveTo>
                  <a:lnTo>
                    <a:pt x="1024178" y="1939321"/>
                  </a:lnTo>
                  <a:lnTo>
                    <a:pt x="1122274" y="1939321"/>
                  </a:lnTo>
                  <a:lnTo>
                    <a:pt x="1122274" y="1873675"/>
                  </a:lnTo>
                  <a:close/>
                  <a:moveTo>
                    <a:pt x="840577" y="1873675"/>
                  </a:moveTo>
                  <a:lnTo>
                    <a:pt x="840577" y="1939321"/>
                  </a:lnTo>
                  <a:lnTo>
                    <a:pt x="938673" y="1939321"/>
                  </a:lnTo>
                  <a:lnTo>
                    <a:pt x="938673" y="1873675"/>
                  </a:lnTo>
                  <a:close/>
                  <a:moveTo>
                    <a:pt x="656977" y="1873675"/>
                  </a:moveTo>
                  <a:lnTo>
                    <a:pt x="656977" y="1939321"/>
                  </a:lnTo>
                  <a:lnTo>
                    <a:pt x="755073" y="1939321"/>
                  </a:lnTo>
                  <a:lnTo>
                    <a:pt x="755073" y="1873675"/>
                  </a:lnTo>
                  <a:close/>
                  <a:moveTo>
                    <a:pt x="1708938" y="1821270"/>
                  </a:moveTo>
                  <a:lnTo>
                    <a:pt x="1708938" y="1861094"/>
                  </a:lnTo>
                  <a:lnTo>
                    <a:pt x="2059441" y="1861094"/>
                  </a:lnTo>
                  <a:lnTo>
                    <a:pt x="2059441" y="1821270"/>
                  </a:lnTo>
                  <a:close/>
                  <a:moveTo>
                    <a:pt x="1293406" y="1821270"/>
                  </a:moveTo>
                  <a:lnTo>
                    <a:pt x="1293406" y="1861094"/>
                  </a:lnTo>
                  <a:lnTo>
                    <a:pt x="1643909" y="1861094"/>
                  </a:lnTo>
                  <a:lnTo>
                    <a:pt x="1643909" y="1821270"/>
                  </a:lnTo>
                  <a:close/>
                  <a:moveTo>
                    <a:pt x="1024178" y="1737466"/>
                  </a:moveTo>
                  <a:lnTo>
                    <a:pt x="1024178" y="1803112"/>
                  </a:lnTo>
                  <a:lnTo>
                    <a:pt x="1122274" y="1803112"/>
                  </a:lnTo>
                  <a:lnTo>
                    <a:pt x="1122274" y="1737466"/>
                  </a:lnTo>
                  <a:close/>
                  <a:moveTo>
                    <a:pt x="840577" y="1737466"/>
                  </a:moveTo>
                  <a:lnTo>
                    <a:pt x="840577" y="1803112"/>
                  </a:lnTo>
                  <a:lnTo>
                    <a:pt x="938673" y="1803112"/>
                  </a:lnTo>
                  <a:lnTo>
                    <a:pt x="938673" y="1737466"/>
                  </a:lnTo>
                  <a:close/>
                  <a:moveTo>
                    <a:pt x="656977" y="1737466"/>
                  </a:moveTo>
                  <a:lnTo>
                    <a:pt x="656977" y="1803112"/>
                  </a:lnTo>
                  <a:lnTo>
                    <a:pt x="755073" y="1803112"/>
                  </a:lnTo>
                  <a:lnTo>
                    <a:pt x="755073" y="1737466"/>
                  </a:lnTo>
                  <a:close/>
                  <a:moveTo>
                    <a:pt x="1024178" y="1601257"/>
                  </a:moveTo>
                  <a:lnTo>
                    <a:pt x="1024178" y="1666903"/>
                  </a:lnTo>
                  <a:lnTo>
                    <a:pt x="1122274" y="1666903"/>
                  </a:lnTo>
                  <a:lnTo>
                    <a:pt x="1122274" y="1601257"/>
                  </a:lnTo>
                  <a:close/>
                  <a:moveTo>
                    <a:pt x="840577" y="1601257"/>
                  </a:moveTo>
                  <a:lnTo>
                    <a:pt x="840577" y="1666903"/>
                  </a:lnTo>
                  <a:lnTo>
                    <a:pt x="938673" y="1666903"/>
                  </a:lnTo>
                  <a:lnTo>
                    <a:pt x="938673" y="1601257"/>
                  </a:lnTo>
                  <a:close/>
                  <a:moveTo>
                    <a:pt x="656977" y="1601257"/>
                  </a:moveTo>
                  <a:lnTo>
                    <a:pt x="656977" y="1666903"/>
                  </a:lnTo>
                  <a:lnTo>
                    <a:pt x="755073" y="1666903"/>
                  </a:lnTo>
                  <a:lnTo>
                    <a:pt x="755073" y="1601257"/>
                  </a:lnTo>
                  <a:close/>
                  <a:moveTo>
                    <a:pt x="1949811" y="1437108"/>
                  </a:moveTo>
                  <a:lnTo>
                    <a:pt x="1949811" y="1502754"/>
                  </a:lnTo>
                  <a:lnTo>
                    <a:pt x="2047907" y="1502754"/>
                  </a:lnTo>
                  <a:lnTo>
                    <a:pt x="2047907" y="1437108"/>
                  </a:lnTo>
                  <a:close/>
                  <a:moveTo>
                    <a:pt x="1766210" y="1437108"/>
                  </a:moveTo>
                  <a:lnTo>
                    <a:pt x="1766210" y="1502754"/>
                  </a:lnTo>
                  <a:lnTo>
                    <a:pt x="1864306" y="1502754"/>
                  </a:lnTo>
                  <a:lnTo>
                    <a:pt x="1864306" y="1437108"/>
                  </a:lnTo>
                  <a:close/>
                  <a:moveTo>
                    <a:pt x="1582610" y="1437108"/>
                  </a:moveTo>
                  <a:lnTo>
                    <a:pt x="1582610" y="1502754"/>
                  </a:lnTo>
                  <a:lnTo>
                    <a:pt x="1680706" y="1502754"/>
                  </a:lnTo>
                  <a:lnTo>
                    <a:pt x="1680706" y="1437108"/>
                  </a:lnTo>
                  <a:close/>
                  <a:moveTo>
                    <a:pt x="1386037" y="1437108"/>
                  </a:moveTo>
                  <a:lnTo>
                    <a:pt x="1386037" y="1502754"/>
                  </a:lnTo>
                  <a:lnTo>
                    <a:pt x="1484133" y="1502754"/>
                  </a:lnTo>
                  <a:lnTo>
                    <a:pt x="1484133" y="1437108"/>
                  </a:lnTo>
                  <a:close/>
                  <a:moveTo>
                    <a:pt x="1202437" y="1437108"/>
                  </a:moveTo>
                  <a:lnTo>
                    <a:pt x="1202437" y="1502754"/>
                  </a:lnTo>
                  <a:lnTo>
                    <a:pt x="1300533" y="1502754"/>
                  </a:lnTo>
                  <a:lnTo>
                    <a:pt x="1300533" y="1437108"/>
                  </a:lnTo>
                  <a:close/>
                  <a:moveTo>
                    <a:pt x="1024178" y="1437108"/>
                  </a:moveTo>
                  <a:lnTo>
                    <a:pt x="1024178" y="1502754"/>
                  </a:lnTo>
                  <a:lnTo>
                    <a:pt x="1122274" y="1502754"/>
                  </a:lnTo>
                  <a:lnTo>
                    <a:pt x="1122274" y="1437108"/>
                  </a:lnTo>
                  <a:close/>
                  <a:moveTo>
                    <a:pt x="840577" y="1437108"/>
                  </a:moveTo>
                  <a:lnTo>
                    <a:pt x="840577" y="1502754"/>
                  </a:lnTo>
                  <a:lnTo>
                    <a:pt x="938673" y="1502754"/>
                  </a:lnTo>
                  <a:lnTo>
                    <a:pt x="938673" y="1437108"/>
                  </a:lnTo>
                  <a:close/>
                  <a:moveTo>
                    <a:pt x="656977" y="1437108"/>
                  </a:moveTo>
                  <a:lnTo>
                    <a:pt x="656977" y="1502754"/>
                  </a:lnTo>
                  <a:lnTo>
                    <a:pt x="755073" y="1502754"/>
                  </a:lnTo>
                  <a:lnTo>
                    <a:pt x="755073" y="1437108"/>
                  </a:lnTo>
                  <a:close/>
                  <a:moveTo>
                    <a:pt x="1037978" y="331011"/>
                  </a:moveTo>
                  <a:lnTo>
                    <a:pt x="1037978" y="465308"/>
                  </a:lnTo>
                  <a:lnTo>
                    <a:pt x="1059098" y="468502"/>
                  </a:lnTo>
                  <a:cubicBezTo>
                    <a:pt x="1105963" y="483078"/>
                    <a:pt x="1143941" y="517827"/>
                    <a:pt x="1162875" y="562591"/>
                  </a:cubicBezTo>
                  <a:lnTo>
                    <a:pt x="1173239" y="613926"/>
                  </a:lnTo>
                  <a:lnTo>
                    <a:pt x="1175942" y="613926"/>
                  </a:lnTo>
                  <a:lnTo>
                    <a:pt x="1175942" y="627317"/>
                  </a:lnTo>
                  <a:lnTo>
                    <a:pt x="1175943" y="627321"/>
                  </a:lnTo>
                  <a:lnTo>
                    <a:pt x="1175942" y="1063497"/>
                  </a:lnTo>
                  <a:lnTo>
                    <a:pt x="1283069" y="1063497"/>
                  </a:lnTo>
                  <a:lnTo>
                    <a:pt x="1283069" y="627216"/>
                  </a:lnTo>
                  <a:cubicBezTo>
                    <a:pt x="1283069" y="558334"/>
                    <a:pt x="1324949" y="499233"/>
                    <a:pt x="1384635" y="473988"/>
                  </a:cubicBezTo>
                  <a:lnTo>
                    <a:pt x="1437863" y="463242"/>
                  </a:lnTo>
                  <a:lnTo>
                    <a:pt x="1437863" y="331011"/>
                  </a:lnTo>
                  <a:close/>
                  <a:moveTo>
                    <a:pt x="785279" y="331011"/>
                  </a:moveTo>
                  <a:lnTo>
                    <a:pt x="785279" y="1063497"/>
                  </a:lnTo>
                  <a:lnTo>
                    <a:pt x="843351" y="1063497"/>
                  </a:lnTo>
                  <a:lnTo>
                    <a:pt x="843351" y="627321"/>
                  </a:lnTo>
                  <a:cubicBezTo>
                    <a:pt x="843351" y="558439"/>
                    <a:pt x="885231" y="499339"/>
                    <a:pt x="944917" y="474094"/>
                  </a:cubicBezTo>
                  <a:lnTo>
                    <a:pt x="996379" y="463704"/>
                  </a:lnTo>
                  <a:lnTo>
                    <a:pt x="996379" y="331011"/>
                  </a:lnTo>
                  <a:close/>
                  <a:moveTo>
                    <a:pt x="683756" y="0"/>
                  </a:moveTo>
                  <a:lnTo>
                    <a:pt x="785279" y="0"/>
                  </a:lnTo>
                  <a:lnTo>
                    <a:pt x="785279" y="1"/>
                  </a:lnTo>
                  <a:lnTo>
                    <a:pt x="785279" y="150699"/>
                  </a:lnTo>
                  <a:lnTo>
                    <a:pt x="785279" y="150703"/>
                  </a:lnTo>
                  <a:lnTo>
                    <a:pt x="785279" y="185573"/>
                  </a:lnTo>
                  <a:lnTo>
                    <a:pt x="785279" y="268612"/>
                  </a:lnTo>
                  <a:lnTo>
                    <a:pt x="1437863" y="268612"/>
                  </a:lnTo>
                  <a:lnTo>
                    <a:pt x="1437863" y="268180"/>
                  </a:lnTo>
                  <a:lnTo>
                    <a:pt x="1479462" y="268180"/>
                  </a:lnTo>
                  <a:lnTo>
                    <a:pt x="1479462" y="466997"/>
                  </a:lnTo>
                  <a:lnTo>
                    <a:pt x="1514095" y="473988"/>
                  </a:lnTo>
                  <a:cubicBezTo>
                    <a:pt x="1558860" y="492922"/>
                    <a:pt x="1593608" y="530900"/>
                    <a:pt x="1608185" y="577765"/>
                  </a:cubicBezTo>
                  <a:lnTo>
                    <a:pt x="1613636" y="613821"/>
                  </a:lnTo>
                  <a:lnTo>
                    <a:pt x="1615660" y="613821"/>
                  </a:lnTo>
                  <a:lnTo>
                    <a:pt x="1615660" y="627210"/>
                  </a:lnTo>
                  <a:lnTo>
                    <a:pt x="1615661" y="627216"/>
                  </a:lnTo>
                  <a:lnTo>
                    <a:pt x="1615660" y="1063497"/>
                  </a:lnTo>
                  <a:lnTo>
                    <a:pt x="2163080" y="1063497"/>
                  </a:lnTo>
                  <a:lnTo>
                    <a:pt x="2163080" y="1184656"/>
                  </a:lnTo>
                  <a:lnTo>
                    <a:pt x="2163080" y="1530190"/>
                  </a:lnTo>
                  <a:lnTo>
                    <a:pt x="2163080" y="2078653"/>
                  </a:lnTo>
                  <a:lnTo>
                    <a:pt x="2163080" y="2082019"/>
                  </a:lnTo>
                  <a:lnTo>
                    <a:pt x="499194" y="2082019"/>
                  </a:lnTo>
                  <a:lnTo>
                    <a:pt x="499105" y="2082019"/>
                  </a:lnTo>
                  <a:lnTo>
                    <a:pt x="421721" y="2082019"/>
                  </a:lnTo>
                  <a:lnTo>
                    <a:pt x="421721" y="1864776"/>
                  </a:lnTo>
                  <a:lnTo>
                    <a:pt x="327071" y="1864776"/>
                  </a:lnTo>
                  <a:lnTo>
                    <a:pt x="327071" y="2082019"/>
                  </a:lnTo>
                  <a:lnTo>
                    <a:pt x="249597" y="2082019"/>
                  </a:lnTo>
                  <a:lnTo>
                    <a:pt x="249597" y="2082018"/>
                  </a:lnTo>
                  <a:lnTo>
                    <a:pt x="163326" y="2082018"/>
                  </a:lnTo>
                  <a:lnTo>
                    <a:pt x="163326" y="1864776"/>
                  </a:lnTo>
                  <a:lnTo>
                    <a:pt x="68676" y="1864776"/>
                  </a:lnTo>
                  <a:lnTo>
                    <a:pt x="68676" y="2082018"/>
                  </a:lnTo>
                  <a:lnTo>
                    <a:pt x="0" y="2082018"/>
                  </a:lnTo>
                  <a:lnTo>
                    <a:pt x="0" y="1070653"/>
                  </a:lnTo>
                  <a:lnTo>
                    <a:pt x="0" y="957871"/>
                  </a:lnTo>
                  <a:lnTo>
                    <a:pt x="0" y="957207"/>
                  </a:lnTo>
                  <a:lnTo>
                    <a:pt x="91842" y="957207"/>
                  </a:lnTo>
                  <a:lnTo>
                    <a:pt x="91842" y="351653"/>
                  </a:lnTo>
                  <a:lnTo>
                    <a:pt x="91841" y="351653"/>
                  </a:lnTo>
                  <a:lnTo>
                    <a:pt x="91841" y="185571"/>
                  </a:lnTo>
                  <a:lnTo>
                    <a:pt x="237438" y="185571"/>
                  </a:lnTo>
                  <a:lnTo>
                    <a:pt x="383036" y="185571"/>
                  </a:lnTo>
                  <a:lnTo>
                    <a:pt x="383037" y="185571"/>
                  </a:lnTo>
                  <a:lnTo>
                    <a:pt x="383037" y="337527"/>
                  </a:lnTo>
                  <a:lnTo>
                    <a:pt x="383038" y="337527"/>
                  </a:lnTo>
                  <a:lnTo>
                    <a:pt x="383038" y="337530"/>
                  </a:lnTo>
                  <a:lnTo>
                    <a:pt x="383038" y="955499"/>
                  </a:lnTo>
                  <a:lnTo>
                    <a:pt x="499194" y="955499"/>
                  </a:lnTo>
                  <a:lnTo>
                    <a:pt x="499194" y="956944"/>
                  </a:lnTo>
                  <a:lnTo>
                    <a:pt x="499194" y="1063497"/>
                  </a:lnTo>
                  <a:lnTo>
                    <a:pt x="591966" y="1063497"/>
                  </a:lnTo>
                  <a:lnTo>
                    <a:pt x="591966" y="185573"/>
                  </a:lnTo>
                  <a:lnTo>
                    <a:pt x="591966" y="150703"/>
                  </a:lnTo>
                  <a:lnTo>
                    <a:pt x="591966" y="1"/>
                  </a:lnTo>
                  <a:lnTo>
                    <a:pt x="683756"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7" name="Freeform: Shape 36">
            <a:extLst>
              <a:ext uri="{FF2B5EF4-FFF2-40B4-BE49-F238E27FC236}">
                <a16:creationId xmlns:a16="http://schemas.microsoft.com/office/drawing/2014/main" id="{3EF754D1-733D-4023-8E93-A07336970229}"/>
              </a:ext>
            </a:extLst>
          </p:cNvPr>
          <p:cNvSpPr/>
          <p:nvPr/>
        </p:nvSpPr>
        <p:spPr>
          <a:xfrm>
            <a:off x="5568942" y="3157178"/>
            <a:ext cx="527058" cy="387991"/>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F9236A37-155E-4EAD-BFDE-9FCD0CCCF938}"/>
              </a:ext>
            </a:extLst>
          </p:cNvPr>
          <p:cNvGrpSpPr/>
          <p:nvPr/>
        </p:nvGrpSpPr>
        <p:grpSpPr>
          <a:xfrm>
            <a:off x="9154558" y="2655106"/>
            <a:ext cx="1184812" cy="649597"/>
            <a:chOff x="9418332" y="2951963"/>
            <a:chExt cx="1418527" cy="924278"/>
          </a:xfrm>
          <a:solidFill>
            <a:schemeClr val="accent2"/>
          </a:solidFill>
        </p:grpSpPr>
        <p:grpSp>
          <p:nvGrpSpPr>
            <p:cNvPr id="39" name="Group 38">
              <a:extLst>
                <a:ext uri="{FF2B5EF4-FFF2-40B4-BE49-F238E27FC236}">
                  <a16:creationId xmlns:a16="http://schemas.microsoft.com/office/drawing/2014/main" id="{A6BC5F90-3269-468C-B5BE-0A4FF029D6D7}"/>
                </a:ext>
              </a:extLst>
            </p:cNvPr>
            <p:cNvGrpSpPr/>
            <p:nvPr/>
          </p:nvGrpSpPr>
          <p:grpSpPr>
            <a:xfrm>
              <a:off x="9418332" y="2965177"/>
              <a:ext cx="1377929" cy="911064"/>
              <a:chOff x="9418332" y="2965177"/>
              <a:chExt cx="1377929" cy="911064"/>
            </a:xfrm>
            <a:grpFill/>
          </p:grpSpPr>
          <p:grpSp>
            <p:nvGrpSpPr>
              <p:cNvPr id="41" name="Group 40">
                <a:extLst>
                  <a:ext uri="{FF2B5EF4-FFF2-40B4-BE49-F238E27FC236}">
                    <a16:creationId xmlns:a16="http://schemas.microsoft.com/office/drawing/2014/main" id="{BC7E6FDF-D630-4AE0-B3DF-210DE0441231}"/>
                  </a:ext>
                </a:extLst>
              </p:cNvPr>
              <p:cNvGrpSpPr/>
              <p:nvPr/>
            </p:nvGrpSpPr>
            <p:grpSpPr>
              <a:xfrm>
                <a:off x="9418332" y="2965177"/>
                <a:ext cx="1377929" cy="911064"/>
                <a:chOff x="330241" y="1526834"/>
                <a:chExt cx="2145289" cy="1418430"/>
              </a:xfrm>
              <a:grpFill/>
            </p:grpSpPr>
            <p:sp>
              <p:nvSpPr>
                <p:cNvPr id="45" name="Freeform: Shape 324">
                  <a:extLst>
                    <a:ext uri="{FF2B5EF4-FFF2-40B4-BE49-F238E27FC236}">
                      <a16:creationId xmlns:a16="http://schemas.microsoft.com/office/drawing/2014/main" id="{27B56950-7918-4EB6-A790-AF0F50FEEC08}"/>
                    </a:ext>
                  </a:extLst>
                </p:cNvPr>
                <p:cNvSpPr/>
                <p:nvPr/>
              </p:nvSpPr>
              <p:spPr>
                <a:xfrm rot="5400000">
                  <a:off x="607683" y="1387173"/>
                  <a:ext cx="1061847" cy="1341169"/>
                </a:xfrm>
                <a:custGeom>
                  <a:avLst/>
                  <a:gdLst>
                    <a:gd name="connsiteX0" fmla="*/ 855467 w 1318389"/>
                    <a:gd name="connsiteY0" fmla="*/ 1312844 h 1665195"/>
                    <a:gd name="connsiteX1" fmla="*/ 898407 w 1318389"/>
                    <a:gd name="connsiteY1" fmla="*/ 1355784 h 1665195"/>
                    <a:gd name="connsiteX2" fmla="*/ 941347 w 1318389"/>
                    <a:gd name="connsiteY2" fmla="*/ 1312844 h 1665195"/>
                    <a:gd name="connsiteX3" fmla="*/ 898407 w 1318389"/>
                    <a:gd name="connsiteY3" fmla="*/ 1269904 h 1665195"/>
                    <a:gd name="connsiteX4" fmla="*/ 855467 w 1318389"/>
                    <a:gd name="connsiteY4" fmla="*/ 1312844 h 1665195"/>
                    <a:gd name="connsiteX5" fmla="*/ 362769 w 1318389"/>
                    <a:gd name="connsiteY5" fmla="*/ 236590 h 1665195"/>
                    <a:gd name="connsiteX6" fmla="*/ 405229 w 1318389"/>
                    <a:gd name="connsiteY6" fmla="*/ 279050 h 1665195"/>
                    <a:gd name="connsiteX7" fmla="*/ 447689 w 1318389"/>
                    <a:gd name="connsiteY7" fmla="*/ 236590 h 1665195"/>
                    <a:gd name="connsiteX8" fmla="*/ 405229 w 1318389"/>
                    <a:gd name="connsiteY8" fmla="*/ 194130 h 1665195"/>
                    <a:gd name="connsiteX9" fmla="*/ 362769 w 1318389"/>
                    <a:gd name="connsiteY9" fmla="*/ 236590 h 1665195"/>
                    <a:gd name="connsiteX10" fmla="*/ 348187 w 1318389"/>
                    <a:gd name="connsiteY10" fmla="*/ 1312844 h 1665195"/>
                    <a:gd name="connsiteX11" fmla="*/ 391127 w 1318389"/>
                    <a:gd name="connsiteY11" fmla="*/ 1355784 h 1665195"/>
                    <a:gd name="connsiteX12" fmla="*/ 434066 w 1318389"/>
                    <a:gd name="connsiteY12" fmla="*/ 1312844 h 1665195"/>
                    <a:gd name="connsiteX13" fmla="*/ 391127 w 1318389"/>
                    <a:gd name="connsiteY13" fmla="*/ 1269904 h 1665195"/>
                    <a:gd name="connsiteX14" fmla="*/ 348187 w 1318389"/>
                    <a:gd name="connsiteY14" fmla="*/ 1312844 h 1665195"/>
                    <a:gd name="connsiteX15" fmla="*/ 81655 w 1318389"/>
                    <a:gd name="connsiteY15" fmla="*/ 873373 h 1665195"/>
                    <a:gd name="connsiteX16" fmla="*/ 124595 w 1318389"/>
                    <a:gd name="connsiteY16" fmla="*/ 916313 h 1665195"/>
                    <a:gd name="connsiteX17" fmla="*/ 167534 w 1318389"/>
                    <a:gd name="connsiteY17" fmla="*/ 873373 h 1665195"/>
                    <a:gd name="connsiteX18" fmla="*/ 124595 w 1318389"/>
                    <a:gd name="connsiteY18" fmla="*/ 830433 h 1665195"/>
                    <a:gd name="connsiteX19" fmla="*/ 81655 w 1318389"/>
                    <a:gd name="connsiteY19" fmla="*/ 873373 h 1665195"/>
                    <a:gd name="connsiteX20" fmla="*/ 898 w 1318389"/>
                    <a:gd name="connsiteY20" fmla="*/ 878256 h 1665195"/>
                    <a:gd name="connsiteX21" fmla="*/ 59313 w 1318389"/>
                    <a:gd name="connsiteY21" fmla="*/ 760898 h 1665195"/>
                    <a:gd name="connsiteX22" fmla="*/ 60023 w 1318389"/>
                    <a:gd name="connsiteY22" fmla="*/ 760660 h 1665195"/>
                    <a:gd name="connsiteX23" fmla="*/ 301509 w 1318389"/>
                    <a:gd name="connsiteY23" fmla="*/ 256655 h 1665195"/>
                    <a:gd name="connsiteX24" fmla="*/ 300401 w 1318389"/>
                    <a:gd name="connsiteY24" fmla="*/ 253678 h 1665195"/>
                    <a:gd name="connsiteX25" fmla="*/ 392815 w 1318389"/>
                    <a:gd name="connsiteY25" fmla="*/ 125792 h 1665195"/>
                    <a:gd name="connsiteX26" fmla="*/ 426561 w 1318389"/>
                    <a:gd name="connsiteY26" fmla="*/ 127298 h 1665195"/>
                    <a:gd name="connsiteX27" fmla="*/ 501833 w 1318389"/>
                    <a:gd name="connsiteY27" fmla="*/ 25203 h 1665195"/>
                    <a:gd name="connsiteX28" fmla="*/ 659591 w 1318389"/>
                    <a:gd name="connsiteY28" fmla="*/ 0 h 1665195"/>
                    <a:gd name="connsiteX29" fmla="*/ 767873 w 1318389"/>
                    <a:gd name="connsiteY29" fmla="*/ 94280 h 1665195"/>
                    <a:gd name="connsiteX30" fmla="*/ 773474 w 1318389"/>
                    <a:gd name="connsiteY30" fmla="*/ 129752 h 1665195"/>
                    <a:gd name="connsiteX31" fmla="*/ 750137 w 1318389"/>
                    <a:gd name="connsiteY31" fmla="*/ 133486 h 1665195"/>
                    <a:gd name="connsiteX32" fmla="*/ 643721 w 1318389"/>
                    <a:gd name="connsiteY32" fmla="*/ 50407 h 1665195"/>
                    <a:gd name="connsiteX33" fmla="*/ 528905 w 1318389"/>
                    <a:gd name="connsiteY33" fmla="*/ 68143 h 1665195"/>
                    <a:gd name="connsiteX34" fmla="*/ 477195 w 1318389"/>
                    <a:gd name="connsiteY34" fmla="*/ 147376 h 1665195"/>
                    <a:gd name="connsiteX35" fmla="*/ 504919 w 1318389"/>
                    <a:gd name="connsiteY35" fmla="*/ 176856 h 1665195"/>
                    <a:gd name="connsiteX36" fmla="*/ 520701 w 1318389"/>
                    <a:gd name="connsiteY36" fmla="*/ 218206 h 1665195"/>
                    <a:gd name="connsiteX37" fmla="*/ 520838 w 1318389"/>
                    <a:gd name="connsiteY37" fmla="*/ 251739 h 1665195"/>
                    <a:gd name="connsiteX38" fmla="*/ 512601 w 1318389"/>
                    <a:gd name="connsiteY38" fmla="*/ 279384 h 1665195"/>
                    <a:gd name="connsiteX39" fmla="*/ 572778 w 1318389"/>
                    <a:gd name="connsiteY39" fmla="*/ 326714 h 1665195"/>
                    <a:gd name="connsiteX40" fmla="*/ 687595 w 1318389"/>
                    <a:gd name="connsiteY40" fmla="*/ 308045 h 1665195"/>
                    <a:gd name="connsiteX41" fmla="*/ 763207 w 1318389"/>
                    <a:gd name="connsiteY41" fmla="*/ 196028 h 1665195"/>
                    <a:gd name="connsiteX42" fmla="*/ 785610 w 1318389"/>
                    <a:gd name="connsiteY42" fmla="*/ 192294 h 1665195"/>
                    <a:gd name="connsiteX43" fmla="*/ 791211 w 1318389"/>
                    <a:gd name="connsiteY43" fmla="*/ 227766 h 1665195"/>
                    <a:gd name="connsiteX44" fmla="*/ 718400 w 1318389"/>
                    <a:gd name="connsiteY44" fmla="*/ 350984 h 1665195"/>
                    <a:gd name="connsiteX45" fmla="*/ 560643 w 1318389"/>
                    <a:gd name="connsiteY45" fmla="*/ 376188 h 1665195"/>
                    <a:gd name="connsiteX46" fmla="*/ 481653 w 1318389"/>
                    <a:gd name="connsiteY46" fmla="*/ 320430 h 1665195"/>
                    <a:gd name="connsiteX47" fmla="*/ 469637 w 1318389"/>
                    <a:gd name="connsiteY47" fmla="*/ 330704 h 1665195"/>
                    <a:gd name="connsiteX48" fmla="*/ 462283 w 1318389"/>
                    <a:gd name="connsiteY48" fmla="*/ 333441 h 1665195"/>
                    <a:gd name="connsiteX49" fmla="*/ 252808 w 1318389"/>
                    <a:gd name="connsiteY49" fmla="*/ 858867 h 1665195"/>
                    <a:gd name="connsiteX50" fmla="*/ 444434 w 1318389"/>
                    <a:gd name="connsiteY50" fmla="*/ 1190772 h 1665195"/>
                    <a:gd name="connsiteX51" fmla="*/ 801245 w 1318389"/>
                    <a:gd name="connsiteY51" fmla="*/ 1187463 h 1665195"/>
                    <a:gd name="connsiteX52" fmla="*/ 801245 w 1318389"/>
                    <a:gd name="connsiteY52" fmla="*/ 1116815 h 1665195"/>
                    <a:gd name="connsiteX53" fmla="*/ 890858 w 1318389"/>
                    <a:gd name="connsiteY53" fmla="*/ 1027202 h 1665195"/>
                    <a:gd name="connsiteX54" fmla="*/ 1200123 w 1318389"/>
                    <a:gd name="connsiteY54" fmla="*/ 1027202 h 1665195"/>
                    <a:gd name="connsiteX55" fmla="*/ 1205949 w 1318389"/>
                    <a:gd name="connsiteY55" fmla="*/ 998361 h 1665195"/>
                    <a:gd name="connsiteX56" fmla="*/ 1288518 w 1318389"/>
                    <a:gd name="connsiteY56" fmla="*/ 943622 h 1665195"/>
                    <a:gd name="connsiteX57" fmla="*/ 1318389 w 1318389"/>
                    <a:gd name="connsiteY57" fmla="*/ 974426 h 1665195"/>
                    <a:gd name="connsiteX58" fmla="*/ 1318389 w 1318389"/>
                    <a:gd name="connsiteY58" fmla="*/ 1635324 h 1665195"/>
                    <a:gd name="connsiteX59" fmla="*/ 1288518 w 1318389"/>
                    <a:gd name="connsiteY59" fmla="*/ 1665195 h 1665195"/>
                    <a:gd name="connsiteX60" fmla="*/ 1205949 w 1318389"/>
                    <a:gd name="connsiteY60" fmla="*/ 1610455 h 1665195"/>
                    <a:gd name="connsiteX61" fmla="*/ 1203531 w 1318389"/>
                    <a:gd name="connsiteY61" fmla="*/ 1598487 h 1665195"/>
                    <a:gd name="connsiteX62" fmla="*/ 890858 w 1318389"/>
                    <a:gd name="connsiteY62" fmla="*/ 1598487 h 1665195"/>
                    <a:gd name="connsiteX63" fmla="*/ 801245 w 1318389"/>
                    <a:gd name="connsiteY63" fmla="*/ 1508873 h 1665195"/>
                    <a:gd name="connsiteX64" fmla="*/ 801245 w 1318389"/>
                    <a:gd name="connsiteY64" fmla="*/ 1426032 h 1665195"/>
                    <a:gd name="connsiteX65" fmla="*/ 379661 w 1318389"/>
                    <a:gd name="connsiteY65" fmla="*/ 1429942 h 1665195"/>
                    <a:gd name="connsiteX66" fmla="*/ 294951 w 1318389"/>
                    <a:gd name="connsiteY66" fmla="*/ 1395390 h 1665195"/>
                    <a:gd name="connsiteX67" fmla="*/ 270560 w 1318389"/>
                    <a:gd name="connsiteY67" fmla="*/ 1359849 h 1665195"/>
                    <a:gd name="connsiteX68" fmla="*/ 263688 w 1318389"/>
                    <a:gd name="connsiteY68" fmla="*/ 1352058 h 1665195"/>
                    <a:gd name="connsiteX69" fmla="*/ 15908 w 1318389"/>
                    <a:gd name="connsiteY69" fmla="*/ 922891 h 1665195"/>
                    <a:gd name="connsiteX70" fmla="*/ 898 w 1318389"/>
                    <a:gd name="connsiteY70" fmla="*/ 878256 h 166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318389" h="1665195">
                      <a:moveTo>
                        <a:pt x="855467" y="1312844"/>
                      </a:moveTo>
                      <a:cubicBezTo>
                        <a:pt x="855467" y="1336181"/>
                        <a:pt x="875070" y="1355784"/>
                        <a:pt x="898407" y="1355784"/>
                      </a:cubicBezTo>
                      <a:cubicBezTo>
                        <a:pt x="921743" y="1355784"/>
                        <a:pt x="941347" y="1336181"/>
                        <a:pt x="941347" y="1312844"/>
                      </a:cubicBezTo>
                      <a:cubicBezTo>
                        <a:pt x="941347" y="1289508"/>
                        <a:pt x="921743" y="1269904"/>
                        <a:pt x="898407" y="1269904"/>
                      </a:cubicBezTo>
                      <a:cubicBezTo>
                        <a:pt x="875070" y="1269904"/>
                        <a:pt x="855467" y="1289508"/>
                        <a:pt x="855467" y="1312844"/>
                      </a:cubicBezTo>
                      <a:close/>
                      <a:moveTo>
                        <a:pt x="362769" y="236590"/>
                      </a:moveTo>
                      <a:cubicBezTo>
                        <a:pt x="362769" y="260040"/>
                        <a:pt x="381779" y="279050"/>
                        <a:pt x="405229" y="279050"/>
                      </a:cubicBezTo>
                      <a:cubicBezTo>
                        <a:pt x="428679" y="279050"/>
                        <a:pt x="447689" y="260040"/>
                        <a:pt x="447689" y="236590"/>
                      </a:cubicBezTo>
                      <a:cubicBezTo>
                        <a:pt x="447689" y="213140"/>
                        <a:pt x="428679" y="194130"/>
                        <a:pt x="405229" y="194130"/>
                      </a:cubicBezTo>
                      <a:cubicBezTo>
                        <a:pt x="381779" y="194130"/>
                        <a:pt x="362769" y="213140"/>
                        <a:pt x="362769" y="236590"/>
                      </a:cubicBezTo>
                      <a:close/>
                      <a:moveTo>
                        <a:pt x="348187" y="1312844"/>
                      </a:moveTo>
                      <a:cubicBezTo>
                        <a:pt x="348187" y="1336181"/>
                        <a:pt x="367790" y="1355784"/>
                        <a:pt x="391127" y="1355784"/>
                      </a:cubicBezTo>
                      <a:cubicBezTo>
                        <a:pt x="414463" y="1355784"/>
                        <a:pt x="434066" y="1336181"/>
                        <a:pt x="434066" y="1312844"/>
                      </a:cubicBezTo>
                      <a:cubicBezTo>
                        <a:pt x="434066" y="1289508"/>
                        <a:pt x="414463" y="1269904"/>
                        <a:pt x="391127" y="1269904"/>
                      </a:cubicBezTo>
                      <a:cubicBezTo>
                        <a:pt x="367790" y="1269904"/>
                        <a:pt x="348187" y="1289508"/>
                        <a:pt x="348187" y="1312844"/>
                      </a:cubicBezTo>
                      <a:close/>
                      <a:moveTo>
                        <a:pt x="81655" y="873373"/>
                      </a:moveTo>
                      <a:cubicBezTo>
                        <a:pt x="81655" y="896710"/>
                        <a:pt x="101258" y="916313"/>
                        <a:pt x="124595" y="916313"/>
                      </a:cubicBezTo>
                      <a:cubicBezTo>
                        <a:pt x="147931" y="916313"/>
                        <a:pt x="167534" y="896710"/>
                        <a:pt x="167534" y="873373"/>
                      </a:cubicBezTo>
                      <a:cubicBezTo>
                        <a:pt x="167534" y="850037"/>
                        <a:pt x="147931" y="830433"/>
                        <a:pt x="124595" y="830433"/>
                      </a:cubicBezTo>
                      <a:cubicBezTo>
                        <a:pt x="101258" y="830433"/>
                        <a:pt x="81655" y="850037"/>
                        <a:pt x="81655" y="873373"/>
                      </a:cubicBezTo>
                      <a:close/>
                      <a:moveTo>
                        <a:pt x="898" y="878256"/>
                      </a:moveTo>
                      <a:cubicBezTo>
                        <a:pt x="-4792" y="832394"/>
                        <a:pt x="16774" y="785458"/>
                        <a:pt x="59313" y="760898"/>
                      </a:cubicBezTo>
                      <a:lnTo>
                        <a:pt x="60023" y="760660"/>
                      </a:lnTo>
                      <a:lnTo>
                        <a:pt x="301509" y="256655"/>
                      </a:lnTo>
                      <a:lnTo>
                        <a:pt x="300401" y="253678"/>
                      </a:lnTo>
                      <a:cubicBezTo>
                        <a:pt x="291067" y="193002"/>
                        <a:pt x="332139" y="135127"/>
                        <a:pt x="392815" y="125792"/>
                      </a:cubicBezTo>
                      <a:lnTo>
                        <a:pt x="426561" y="127298"/>
                      </a:lnTo>
                      <a:lnTo>
                        <a:pt x="501833" y="25203"/>
                      </a:lnTo>
                      <a:lnTo>
                        <a:pt x="659591" y="0"/>
                      </a:lnTo>
                      <a:lnTo>
                        <a:pt x="767873" y="94280"/>
                      </a:lnTo>
                      <a:lnTo>
                        <a:pt x="773474" y="129752"/>
                      </a:lnTo>
                      <a:lnTo>
                        <a:pt x="750137" y="133486"/>
                      </a:lnTo>
                      <a:lnTo>
                        <a:pt x="643721" y="50407"/>
                      </a:lnTo>
                      <a:lnTo>
                        <a:pt x="528905" y="68143"/>
                      </a:lnTo>
                      <a:lnTo>
                        <a:pt x="477195" y="147376"/>
                      </a:lnTo>
                      <a:lnTo>
                        <a:pt x="504919" y="176856"/>
                      </a:lnTo>
                      <a:cubicBezTo>
                        <a:pt x="512650" y="189093"/>
                        <a:pt x="518134" y="203037"/>
                        <a:pt x="520701" y="218206"/>
                      </a:cubicBezTo>
                      <a:cubicBezTo>
                        <a:pt x="522451" y="229583"/>
                        <a:pt x="522429" y="240861"/>
                        <a:pt x="520838" y="251739"/>
                      </a:cubicBezTo>
                      <a:lnTo>
                        <a:pt x="512601" y="279384"/>
                      </a:lnTo>
                      <a:lnTo>
                        <a:pt x="572778" y="326714"/>
                      </a:lnTo>
                      <a:lnTo>
                        <a:pt x="687595" y="308045"/>
                      </a:lnTo>
                      <a:lnTo>
                        <a:pt x="763207" y="196028"/>
                      </a:lnTo>
                      <a:lnTo>
                        <a:pt x="785610" y="192294"/>
                      </a:lnTo>
                      <a:lnTo>
                        <a:pt x="791211" y="227766"/>
                      </a:lnTo>
                      <a:lnTo>
                        <a:pt x="718400" y="350984"/>
                      </a:lnTo>
                      <a:lnTo>
                        <a:pt x="560643" y="376188"/>
                      </a:lnTo>
                      <a:lnTo>
                        <a:pt x="481653" y="320430"/>
                      </a:lnTo>
                      <a:lnTo>
                        <a:pt x="469637" y="330704"/>
                      </a:lnTo>
                      <a:lnTo>
                        <a:pt x="462283" y="333441"/>
                      </a:lnTo>
                      <a:lnTo>
                        <a:pt x="252808" y="858867"/>
                      </a:lnTo>
                      <a:lnTo>
                        <a:pt x="444434" y="1190772"/>
                      </a:lnTo>
                      <a:lnTo>
                        <a:pt x="801245" y="1187463"/>
                      </a:lnTo>
                      <a:lnTo>
                        <a:pt x="801245" y="1116815"/>
                      </a:lnTo>
                      <a:cubicBezTo>
                        <a:pt x="801245" y="1067341"/>
                        <a:pt x="841384" y="1027202"/>
                        <a:pt x="890858" y="1027202"/>
                      </a:cubicBezTo>
                      <a:lnTo>
                        <a:pt x="1200123" y="1027202"/>
                      </a:lnTo>
                      <a:lnTo>
                        <a:pt x="1205949" y="998361"/>
                      </a:lnTo>
                      <a:cubicBezTo>
                        <a:pt x="1219557" y="966200"/>
                        <a:pt x="1251412" y="943622"/>
                        <a:pt x="1288518" y="943622"/>
                      </a:cubicBezTo>
                      <a:cubicBezTo>
                        <a:pt x="1305320" y="944554"/>
                        <a:pt x="1318389" y="957623"/>
                        <a:pt x="1318389" y="974426"/>
                      </a:cubicBezTo>
                      <a:lnTo>
                        <a:pt x="1318389" y="1635324"/>
                      </a:lnTo>
                      <a:cubicBezTo>
                        <a:pt x="1318389" y="1652126"/>
                        <a:pt x="1305320" y="1665195"/>
                        <a:pt x="1288518" y="1665195"/>
                      </a:cubicBezTo>
                      <a:cubicBezTo>
                        <a:pt x="1251412" y="1665195"/>
                        <a:pt x="1219557" y="1642617"/>
                        <a:pt x="1205949" y="1610455"/>
                      </a:cubicBezTo>
                      <a:lnTo>
                        <a:pt x="1203531" y="1598487"/>
                      </a:lnTo>
                      <a:lnTo>
                        <a:pt x="890858" y="1598487"/>
                      </a:lnTo>
                      <a:cubicBezTo>
                        <a:pt x="841384" y="1598487"/>
                        <a:pt x="801245" y="1558348"/>
                        <a:pt x="801245" y="1508873"/>
                      </a:cubicBezTo>
                      <a:lnTo>
                        <a:pt x="801245" y="1426032"/>
                      </a:lnTo>
                      <a:lnTo>
                        <a:pt x="379661" y="1429942"/>
                      </a:lnTo>
                      <a:cubicBezTo>
                        <a:pt x="346553" y="1429924"/>
                        <a:pt x="316655" y="1416756"/>
                        <a:pt x="294951" y="1395390"/>
                      </a:cubicBezTo>
                      <a:lnTo>
                        <a:pt x="270560" y="1359849"/>
                      </a:lnTo>
                      <a:lnTo>
                        <a:pt x="263688" y="1352058"/>
                      </a:lnTo>
                      <a:lnTo>
                        <a:pt x="15908" y="922891"/>
                      </a:lnTo>
                      <a:cubicBezTo>
                        <a:pt x="7721" y="908711"/>
                        <a:pt x="2795" y="893543"/>
                        <a:pt x="898" y="878256"/>
                      </a:cubicBezTo>
                      <a:close/>
                    </a:path>
                  </a:pathLst>
                </a:custGeom>
                <a:grpFill/>
                <a:ln w="9525" cap="flat">
                  <a:noFill/>
                  <a:prstDash val="solid"/>
                  <a:miter/>
                </a:ln>
              </p:spPr>
              <p:txBody>
                <a:bodyPr wrap="square" rtlCol="0" anchor="ctr">
                  <a:noAutofit/>
                </a:bodyPr>
                <a:lstStyle/>
                <a:p>
                  <a:endParaRPr lang="en-US" dirty="0"/>
                </a:p>
              </p:txBody>
            </p:sp>
            <p:sp>
              <p:nvSpPr>
                <p:cNvPr id="46" name="Freeform: Shape 325">
                  <a:extLst>
                    <a:ext uri="{FF2B5EF4-FFF2-40B4-BE49-F238E27FC236}">
                      <a16:creationId xmlns:a16="http://schemas.microsoft.com/office/drawing/2014/main" id="{9C06083B-05AE-4877-BC02-28545BE61A3D}"/>
                    </a:ext>
                  </a:extLst>
                </p:cNvPr>
                <p:cNvSpPr/>
                <p:nvPr/>
              </p:nvSpPr>
              <p:spPr>
                <a:xfrm>
                  <a:off x="330241" y="2609254"/>
                  <a:ext cx="2145289" cy="336010"/>
                </a:xfrm>
                <a:custGeom>
                  <a:avLst/>
                  <a:gdLst>
                    <a:gd name="connsiteX0" fmla="*/ 2123188 w 2324346"/>
                    <a:gd name="connsiteY0" fmla="*/ 127749 h 364054"/>
                    <a:gd name="connsiteX1" fmla="*/ 2067056 w 2324346"/>
                    <a:gd name="connsiteY1" fmla="*/ 183881 h 364054"/>
                    <a:gd name="connsiteX2" fmla="*/ 2123188 w 2324346"/>
                    <a:gd name="connsiteY2" fmla="*/ 240013 h 364054"/>
                    <a:gd name="connsiteX3" fmla="*/ 2179320 w 2324346"/>
                    <a:gd name="connsiteY3" fmla="*/ 183881 h 364054"/>
                    <a:gd name="connsiteX4" fmla="*/ 2123188 w 2324346"/>
                    <a:gd name="connsiteY4" fmla="*/ 127749 h 364054"/>
                    <a:gd name="connsiteX5" fmla="*/ 1803836 w 2324346"/>
                    <a:gd name="connsiteY5" fmla="*/ 127749 h 364054"/>
                    <a:gd name="connsiteX6" fmla="*/ 1747704 w 2324346"/>
                    <a:gd name="connsiteY6" fmla="*/ 183881 h 364054"/>
                    <a:gd name="connsiteX7" fmla="*/ 1803836 w 2324346"/>
                    <a:gd name="connsiteY7" fmla="*/ 240013 h 364054"/>
                    <a:gd name="connsiteX8" fmla="*/ 1859968 w 2324346"/>
                    <a:gd name="connsiteY8" fmla="*/ 183881 h 364054"/>
                    <a:gd name="connsiteX9" fmla="*/ 1803836 w 2324346"/>
                    <a:gd name="connsiteY9" fmla="*/ 127749 h 364054"/>
                    <a:gd name="connsiteX10" fmla="*/ 1484484 w 2324346"/>
                    <a:gd name="connsiteY10" fmla="*/ 127749 h 364054"/>
                    <a:gd name="connsiteX11" fmla="*/ 1428352 w 2324346"/>
                    <a:gd name="connsiteY11" fmla="*/ 183881 h 364054"/>
                    <a:gd name="connsiteX12" fmla="*/ 1484484 w 2324346"/>
                    <a:gd name="connsiteY12" fmla="*/ 240013 h 364054"/>
                    <a:gd name="connsiteX13" fmla="*/ 1540616 w 2324346"/>
                    <a:gd name="connsiteY13" fmla="*/ 183881 h 364054"/>
                    <a:gd name="connsiteX14" fmla="*/ 1484484 w 2324346"/>
                    <a:gd name="connsiteY14" fmla="*/ 127749 h 364054"/>
                    <a:gd name="connsiteX15" fmla="*/ 1165131 w 2324346"/>
                    <a:gd name="connsiteY15" fmla="*/ 127749 h 364054"/>
                    <a:gd name="connsiteX16" fmla="*/ 1108999 w 2324346"/>
                    <a:gd name="connsiteY16" fmla="*/ 183881 h 364054"/>
                    <a:gd name="connsiteX17" fmla="*/ 1165131 w 2324346"/>
                    <a:gd name="connsiteY17" fmla="*/ 240013 h 364054"/>
                    <a:gd name="connsiteX18" fmla="*/ 1221263 w 2324346"/>
                    <a:gd name="connsiteY18" fmla="*/ 183881 h 364054"/>
                    <a:gd name="connsiteX19" fmla="*/ 1165131 w 2324346"/>
                    <a:gd name="connsiteY19" fmla="*/ 127749 h 364054"/>
                    <a:gd name="connsiteX20" fmla="*/ 845779 w 2324346"/>
                    <a:gd name="connsiteY20" fmla="*/ 127749 h 364054"/>
                    <a:gd name="connsiteX21" fmla="*/ 789647 w 2324346"/>
                    <a:gd name="connsiteY21" fmla="*/ 183881 h 364054"/>
                    <a:gd name="connsiteX22" fmla="*/ 845779 w 2324346"/>
                    <a:gd name="connsiteY22" fmla="*/ 240013 h 364054"/>
                    <a:gd name="connsiteX23" fmla="*/ 901911 w 2324346"/>
                    <a:gd name="connsiteY23" fmla="*/ 183881 h 364054"/>
                    <a:gd name="connsiteX24" fmla="*/ 845779 w 2324346"/>
                    <a:gd name="connsiteY24" fmla="*/ 127749 h 364054"/>
                    <a:gd name="connsiteX25" fmla="*/ 526427 w 2324346"/>
                    <a:gd name="connsiteY25" fmla="*/ 127749 h 364054"/>
                    <a:gd name="connsiteX26" fmla="*/ 470295 w 2324346"/>
                    <a:gd name="connsiteY26" fmla="*/ 183881 h 364054"/>
                    <a:gd name="connsiteX27" fmla="*/ 526427 w 2324346"/>
                    <a:gd name="connsiteY27" fmla="*/ 240013 h 364054"/>
                    <a:gd name="connsiteX28" fmla="*/ 582559 w 2324346"/>
                    <a:gd name="connsiteY28" fmla="*/ 183881 h 364054"/>
                    <a:gd name="connsiteX29" fmla="*/ 526427 w 2324346"/>
                    <a:gd name="connsiteY29" fmla="*/ 127749 h 364054"/>
                    <a:gd name="connsiteX30" fmla="*/ 207075 w 2324346"/>
                    <a:gd name="connsiteY30" fmla="*/ 127749 h 364054"/>
                    <a:gd name="connsiteX31" fmla="*/ 150943 w 2324346"/>
                    <a:gd name="connsiteY31" fmla="*/ 183881 h 364054"/>
                    <a:gd name="connsiteX32" fmla="*/ 207075 w 2324346"/>
                    <a:gd name="connsiteY32" fmla="*/ 240013 h 364054"/>
                    <a:gd name="connsiteX33" fmla="*/ 263207 w 2324346"/>
                    <a:gd name="connsiteY33" fmla="*/ 183881 h 364054"/>
                    <a:gd name="connsiteX34" fmla="*/ 207075 w 2324346"/>
                    <a:gd name="connsiteY34" fmla="*/ 127749 h 364054"/>
                    <a:gd name="connsiteX35" fmla="*/ 2123188 w 2324346"/>
                    <a:gd name="connsiteY35" fmla="*/ 71617 h 364054"/>
                    <a:gd name="connsiteX36" fmla="*/ 2235452 w 2324346"/>
                    <a:gd name="connsiteY36" fmla="*/ 183881 h 364054"/>
                    <a:gd name="connsiteX37" fmla="*/ 2123188 w 2324346"/>
                    <a:gd name="connsiteY37" fmla="*/ 296145 h 364054"/>
                    <a:gd name="connsiteX38" fmla="*/ 2010924 w 2324346"/>
                    <a:gd name="connsiteY38" fmla="*/ 183881 h 364054"/>
                    <a:gd name="connsiteX39" fmla="*/ 2123188 w 2324346"/>
                    <a:gd name="connsiteY39" fmla="*/ 71617 h 364054"/>
                    <a:gd name="connsiteX40" fmla="*/ 1803836 w 2324346"/>
                    <a:gd name="connsiteY40" fmla="*/ 71617 h 364054"/>
                    <a:gd name="connsiteX41" fmla="*/ 1916100 w 2324346"/>
                    <a:gd name="connsiteY41" fmla="*/ 183881 h 364054"/>
                    <a:gd name="connsiteX42" fmla="*/ 1803836 w 2324346"/>
                    <a:gd name="connsiteY42" fmla="*/ 296145 h 364054"/>
                    <a:gd name="connsiteX43" fmla="*/ 1691572 w 2324346"/>
                    <a:gd name="connsiteY43" fmla="*/ 183881 h 364054"/>
                    <a:gd name="connsiteX44" fmla="*/ 1803836 w 2324346"/>
                    <a:gd name="connsiteY44" fmla="*/ 71617 h 364054"/>
                    <a:gd name="connsiteX45" fmla="*/ 1484484 w 2324346"/>
                    <a:gd name="connsiteY45" fmla="*/ 71617 h 364054"/>
                    <a:gd name="connsiteX46" fmla="*/ 1596748 w 2324346"/>
                    <a:gd name="connsiteY46" fmla="*/ 183881 h 364054"/>
                    <a:gd name="connsiteX47" fmla="*/ 1484484 w 2324346"/>
                    <a:gd name="connsiteY47" fmla="*/ 296145 h 364054"/>
                    <a:gd name="connsiteX48" fmla="*/ 1372220 w 2324346"/>
                    <a:gd name="connsiteY48" fmla="*/ 183881 h 364054"/>
                    <a:gd name="connsiteX49" fmla="*/ 1484484 w 2324346"/>
                    <a:gd name="connsiteY49" fmla="*/ 71617 h 364054"/>
                    <a:gd name="connsiteX50" fmla="*/ 1165131 w 2324346"/>
                    <a:gd name="connsiteY50" fmla="*/ 71617 h 364054"/>
                    <a:gd name="connsiteX51" fmla="*/ 1277395 w 2324346"/>
                    <a:gd name="connsiteY51" fmla="*/ 183881 h 364054"/>
                    <a:gd name="connsiteX52" fmla="*/ 1165131 w 2324346"/>
                    <a:gd name="connsiteY52" fmla="*/ 296145 h 364054"/>
                    <a:gd name="connsiteX53" fmla="*/ 1052867 w 2324346"/>
                    <a:gd name="connsiteY53" fmla="*/ 183881 h 364054"/>
                    <a:gd name="connsiteX54" fmla="*/ 1165131 w 2324346"/>
                    <a:gd name="connsiteY54" fmla="*/ 71617 h 364054"/>
                    <a:gd name="connsiteX55" fmla="*/ 845779 w 2324346"/>
                    <a:gd name="connsiteY55" fmla="*/ 71617 h 364054"/>
                    <a:gd name="connsiteX56" fmla="*/ 958043 w 2324346"/>
                    <a:gd name="connsiteY56" fmla="*/ 183881 h 364054"/>
                    <a:gd name="connsiteX57" fmla="*/ 845779 w 2324346"/>
                    <a:gd name="connsiteY57" fmla="*/ 296145 h 364054"/>
                    <a:gd name="connsiteX58" fmla="*/ 733515 w 2324346"/>
                    <a:gd name="connsiteY58" fmla="*/ 183881 h 364054"/>
                    <a:gd name="connsiteX59" fmla="*/ 845779 w 2324346"/>
                    <a:gd name="connsiteY59" fmla="*/ 71617 h 364054"/>
                    <a:gd name="connsiteX60" fmla="*/ 526427 w 2324346"/>
                    <a:gd name="connsiteY60" fmla="*/ 71617 h 364054"/>
                    <a:gd name="connsiteX61" fmla="*/ 638691 w 2324346"/>
                    <a:gd name="connsiteY61" fmla="*/ 183881 h 364054"/>
                    <a:gd name="connsiteX62" fmla="*/ 526427 w 2324346"/>
                    <a:gd name="connsiteY62" fmla="*/ 296145 h 364054"/>
                    <a:gd name="connsiteX63" fmla="*/ 414163 w 2324346"/>
                    <a:gd name="connsiteY63" fmla="*/ 183881 h 364054"/>
                    <a:gd name="connsiteX64" fmla="*/ 526427 w 2324346"/>
                    <a:gd name="connsiteY64" fmla="*/ 71617 h 364054"/>
                    <a:gd name="connsiteX65" fmla="*/ 207075 w 2324346"/>
                    <a:gd name="connsiteY65" fmla="*/ 71617 h 364054"/>
                    <a:gd name="connsiteX66" fmla="*/ 319339 w 2324346"/>
                    <a:gd name="connsiteY66" fmla="*/ 183881 h 364054"/>
                    <a:gd name="connsiteX67" fmla="*/ 207075 w 2324346"/>
                    <a:gd name="connsiteY67" fmla="*/ 296145 h 364054"/>
                    <a:gd name="connsiteX68" fmla="*/ 94811 w 2324346"/>
                    <a:gd name="connsiteY68" fmla="*/ 183881 h 364054"/>
                    <a:gd name="connsiteX69" fmla="*/ 207075 w 2324346"/>
                    <a:gd name="connsiteY69" fmla="*/ 71617 h 364054"/>
                    <a:gd name="connsiteX70" fmla="*/ 182844 w 2324346"/>
                    <a:gd name="connsiteY70" fmla="*/ 45713 h 364054"/>
                    <a:gd name="connsiteX71" fmla="*/ 46530 w 2324346"/>
                    <a:gd name="connsiteY71" fmla="*/ 182027 h 364054"/>
                    <a:gd name="connsiteX72" fmla="*/ 182844 w 2324346"/>
                    <a:gd name="connsiteY72" fmla="*/ 318341 h 364054"/>
                    <a:gd name="connsiteX73" fmla="*/ 2141502 w 2324346"/>
                    <a:gd name="connsiteY73" fmla="*/ 318341 h 364054"/>
                    <a:gd name="connsiteX74" fmla="*/ 2277816 w 2324346"/>
                    <a:gd name="connsiteY74" fmla="*/ 182027 h 364054"/>
                    <a:gd name="connsiteX75" fmla="*/ 2141502 w 2324346"/>
                    <a:gd name="connsiteY75" fmla="*/ 45713 h 364054"/>
                    <a:gd name="connsiteX76" fmla="*/ 182027 w 2324346"/>
                    <a:gd name="connsiteY76" fmla="*/ 0 h 364054"/>
                    <a:gd name="connsiteX77" fmla="*/ 2142319 w 2324346"/>
                    <a:gd name="connsiteY77" fmla="*/ 0 h 364054"/>
                    <a:gd name="connsiteX78" fmla="*/ 2324346 w 2324346"/>
                    <a:gd name="connsiteY78" fmla="*/ 182027 h 364054"/>
                    <a:gd name="connsiteX79" fmla="*/ 2142319 w 2324346"/>
                    <a:gd name="connsiteY79" fmla="*/ 364054 h 364054"/>
                    <a:gd name="connsiteX80" fmla="*/ 182027 w 2324346"/>
                    <a:gd name="connsiteY80" fmla="*/ 364054 h 364054"/>
                    <a:gd name="connsiteX81" fmla="*/ 0 w 2324346"/>
                    <a:gd name="connsiteY81" fmla="*/ 182027 h 364054"/>
                    <a:gd name="connsiteX82" fmla="*/ 182027 w 2324346"/>
                    <a:gd name="connsiteY82" fmla="*/ 0 h 36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sp>
            <p:nvSpPr>
              <p:cNvPr id="42" name="Freeform: Shape 321">
                <a:extLst>
                  <a:ext uri="{FF2B5EF4-FFF2-40B4-BE49-F238E27FC236}">
                    <a16:creationId xmlns:a16="http://schemas.microsoft.com/office/drawing/2014/main" id="{9FAC3DD2-EA13-492E-BB56-960EF5A8706C}"/>
                  </a:ext>
                </a:extLst>
              </p:cNvPr>
              <p:cNvSpPr/>
              <p:nvPr/>
            </p:nvSpPr>
            <p:spPr>
              <a:xfrm>
                <a:off x="9962318"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322">
                <a:extLst>
                  <a:ext uri="{FF2B5EF4-FFF2-40B4-BE49-F238E27FC236}">
                    <a16:creationId xmlns:a16="http://schemas.microsoft.com/office/drawing/2014/main" id="{8394B7E9-C48A-4DD5-90D3-41D7473BCDFE}"/>
                  </a:ext>
                </a:extLst>
              </p:cNvPr>
              <p:cNvSpPr/>
              <p:nvPr/>
            </p:nvSpPr>
            <p:spPr>
              <a:xfrm>
                <a:off x="10221429"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323">
                <a:extLst>
                  <a:ext uri="{FF2B5EF4-FFF2-40B4-BE49-F238E27FC236}">
                    <a16:creationId xmlns:a16="http://schemas.microsoft.com/office/drawing/2014/main" id="{A27387D7-8D13-4B52-BF65-B19FB0833265}"/>
                  </a:ext>
                </a:extLst>
              </p:cNvPr>
              <p:cNvSpPr/>
              <p:nvPr/>
            </p:nvSpPr>
            <p:spPr>
              <a:xfrm>
                <a:off x="10480540"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Freeform: Shape 319">
              <a:extLst>
                <a:ext uri="{FF2B5EF4-FFF2-40B4-BE49-F238E27FC236}">
                  <a16:creationId xmlns:a16="http://schemas.microsoft.com/office/drawing/2014/main" id="{A42CB17B-A026-4FFA-A761-87C6B1D40317}"/>
                </a:ext>
              </a:extLst>
            </p:cNvPr>
            <p:cNvSpPr/>
            <p:nvPr/>
          </p:nvSpPr>
          <p:spPr>
            <a:xfrm>
              <a:off x="10331070" y="2951963"/>
              <a:ext cx="505789" cy="372334"/>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5F6B2CB2-A23E-439A-B6FE-8ABDF41AA9B2}"/>
              </a:ext>
            </a:extLst>
          </p:cNvPr>
          <p:cNvGrpSpPr/>
          <p:nvPr/>
        </p:nvGrpSpPr>
        <p:grpSpPr>
          <a:xfrm>
            <a:off x="1622259" y="2603928"/>
            <a:ext cx="1012979" cy="941241"/>
            <a:chOff x="2141211" y="1548026"/>
            <a:chExt cx="9211525" cy="4580013"/>
          </a:xfrm>
        </p:grpSpPr>
        <p:grpSp>
          <p:nvGrpSpPr>
            <p:cNvPr id="48" name="Group 47">
              <a:extLst>
                <a:ext uri="{FF2B5EF4-FFF2-40B4-BE49-F238E27FC236}">
                  <a16:creationId xmlns:a16="http://schemas.microsoft.com/office/drawing/2014/main" id="{207EAB9B-AF26-4450-8D8B-167B404C8CD8}"/>
                </a:ext>
              </a:extLst>
            </p:cNvPr>
            <p:cNvGrpSpPr/>
            <p:nvPr/>
          </p:nvGrpSpPr>
          <p:grpSpPr>
            <a:xfrm>
              <a:off x="2141211" y="2961574"/>
              <a:ext cx="4458905" cy="3166465"/>
              <a:chOff x="2141211" y="2961574"/>
              <a:chExt cx="4458905" cy="3166465"/>
            </a:xfrm>
          </p:grpSpPr>
          <p:grpSp>
            <p:nvGrpSpPr>
              <p:cNvPr id="116" name="Group 115">
                <a:extLst>
                  <a:ext uri="{FF2B5EF4-FFF2-40B4-BE49-F238E27FC236}">
                    <a16:creationId xmlns:a16="http://schemas.microsoft.com/office/drawing/2014/main" id="{125D6A78-CAD3-4839-8F48-C47E41A369DC}"/>
                  </a:ext>
                </a:extLst>
              </p:cNvPr>
              <p:cNvGrpSpPr/>
              <p:nvPr/>
            </p:nvGrpSpPr>
            <p:grpSpPr>
              <a:xfrm>
                <a:off x="2141211" y="3646500"/>
                <a:ext cx="4458905" cy="2481539"/>
                <a:chOff x="2049404" y="3512503"/>
                <a:chExt cx="4458905" cy="2481539"/>
              </a:xfrm>
            </p:grpSpPr>
            <p:sp>
              <p:nvSpPr>
                <p:cNvPr id="173" name="Rectangle 172">
                  <a:extLst>
                    <a:ext uri="{FF2B5EF4-FFF2-40B4-BE49-F238E27FC236}">
                      <a16:creationId xmlns:a16="http://schemas.microsoft.com/office/drawing/2014/main" id="{B1D59065-2522-4028-81F1-D5F492F4F1DC}"/>
                    </a:ext>
                  </a:extLst>
                </p:cNvPr>
                <p:cNvSpPr/>
                <p:nvPr/>
              </p:nvSpPr>
              <p:spPr>
                <a:xfrm>
                  <a:off x="2049404" y="3512503"/>
                  <a:ext cx="4458905" cy="24815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Rectangle 173">
                  <a:extLst>
                    <a:ext uri="{FF2B5EF4-FFF2-40B4-BE49-F238E27FC236}">
                      <a16:creationId xmlns:a16="http://schemas.microsoft.com/office/drawing/2014/main" id="{510DCFAF-AB17-4258-BB0C-2E3B5BFD5777}"/>
                    </a:ext>
                  </a:extLst>
                </p:cNvPr>
                <p:cNvSpPr/>
                <p:nvPr/>
              </p:nvSpPr>
              <p:spPr>
                <a:xfrm>
                  <a:off x="2049404" y="3764590"/>
                  <a:ext cx="4458905" cy="2229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7" name="Rectangle: Top Corners Rounded 195">
                <a:extLst>
                  <a:ext uri="{FF2B5EF4-FFF2-40B4-BE49-F238E27FC236}">
                    <a16:creationId xmlns:a16="http://schemas.microsoft.com/office/drawing/2014/main" id="{2EEA2A34-466B-4433-B5BB-4E6F62D66B08}"/>
                  </a:ext>
                </a:extLst>
              </p:cNvPr>
              <p:cNvSpPr/>
              <p:nvPr/>
            </p:nvSpPr>
            <p:spPr>
              <a:xfrm>
                <a:off x="3302673" y="4426085"/>
                <a:ext cx="731071" cy="1692900"/>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738599C5-0B29-44BA-9E11-EDFDAA318CBD}"/>
                  </a:ext>
                </a:extLst>
              </p:cNvPr>
              <p:cNvSpPr/>
              <p:nvPr/>
            </p:nvSpPr>
            <p:spPr>
              <a:xfrm>
                <a:off x="3683564" y="4761245"/>
                <a:ext cx="350180" cy="13577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a:extLst>
                  <a:ext uri="{FF2B5EF4-FFF2-40B4-BE49-F238E27FC236}">
                    <a16:creationId xmlns:a16="http://schemas.microsoft.com/office/drawing/2014/main" id="{56B712C9-5F08-49D2-B48E-9E58BF4D67F6}"/>
                  </a:ext>
                </a:extLst>
              </p:cNvPr>
              <p:cNvGrpSpPr/>
              <p:nvPr/>
            </p:nvGrpSpPr>
            <p:grpSpPr>
              <a:xfrm>
                <a:off x="2317238" y="3976797"/>
                <a:ext cx="379603" cy="2139464"/>
                <a:chOff x="-2634905" y="4064178"/>
                <a:chExt cx="379603" cy="2139464"/>
              </a:xfrm>
            </p:grpSpPr>
            <p:sp>
              <p:nvSpPr>
                <p:cNvPr id="161" name="Oval 160">
                  <a:extLst>
                    <a:ext uri="{FF2B5EF4-FFF2-40B4-BE49-F238E27FC236}">
                      <a16:creationId xmlns:a16="http://schemas.microsoft.com/office/drawing/2014/main" id="{A6C7FAB4-F041-4919-9836-A430BB534941}"/>
                    </a:ext>
                  </a:extLst>
                </p:cNvPr>
                <p:cNvSpPr/>
                <p:nvPr/>
              </p:nvSpPr>
              <p:spPr>
                <a:xfrm>
                  <a:off x="-2634905" y="4064178"/>
                  <a:ext cx="379603" cy="3796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Top Corners Rounded 240">
                  <a:extLst>
                    <a:ext uri="{FF2B5EF4-FFF2-40B4-BE49-F238E27FC236}">
                      <a16:creationId xmlns:a16="http://schemas.microsoft.com/office/drawing/2014/main" id="{A387ECB2-87F8-4D48-B639-92AD1FDFB2D8}"/>
                    </a:ext>
                  </a:extLst>
                </p:cNvPr>
                <p:cNvSpPr/>
                <p:nvPr/>
              </p:nvSpPr>
              <p:spPr>
                <a:xfrm>
                  <a:off x="-2559476" y="4139682"/>
                  <a:ext cx="240928" cy="2063960"/>
                </a:xfrm>
                <a:prstGeom prst="round2SameRect">
                  <a:avLst>
                    <a:gd name="adj1" fmla="val 50000"/>
                    <a:gd name="adj2"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E3859EB6-21A3-4B48-9844-C8355420C472}"/>
                    </a:ext>
                  </a:extLst>
                </p:cNvPr>
                <p:cNvSpPr/>
                <p:nvPr/>
              </p:nvSpPr>
              <p:spPr>
                <a:xfrm>
                  <a:off x="-2433468" y="4271109"/>
                  <a:ext cx="120438" cy="193253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4" name="Group 163">
                  <a:extLst>
                    <a:ext uri="{FF2B5EF4-FFF2-40B4-BE49-F238E27FC236}">
                      <a16:creationId xmlns:a16="http://schemas.microsoft.com/office/drawing/2014/main" id="{C86A9340-B0A6-432E-8199-13DAA7280716}"/>
                    </a:ext>
                  </a:extLst>
                </p:cNvPr>
                <p:cNvGrpSpPr/>
                <p:nvPr/>
              </p:nvGrpSpPr>
              <p:grpSpPr>
                <a:xfrm>
                  <a:off x="-2605327" y="4699470"/>
                  <a:ext cx="348698" cy="148770"/>
                  <a:chOff x="2203573" y="4490681"/>
                  <a:chExt cx="348698" cy="148770"/>
                </a:xfrm>
              </p:grpSpPr>
              <p:sp>
                <p:nvSpPr>
                  <p:cNvPr id="171" name="Rectangle 170">
                    <a:extLst>
                      <a:ext uri="{FF2B5EF4-FFF2-40B4-BE49-F238E27FC236}">
                        <a16:creationId xmlns:a16="http://schemas.microsoft.com/office/drawing/2014/main" id="{8875E8C0-33A1-4D93-9D54-996DCDFC2F2E}"/>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CD1CCAA4-2335-463D-854B-8E266103045A}"/>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 name="Group 164">
                  <a:extLst>
                    <a:ext uri="{FF2B5EF4-FFF2-40B4-BE49-F238E27FC236}">
                      <a16:creationId xmlns:a16="http://schemas.microsoft.com/office/drawing/2014/main" id="{6DF0FA47-2726-4529-96E5-9DC12CDF5C19}"/>
                    </a:ext>
                  </a:extLst>
                </p:cNvPr>
                <p:cNvGrpSpPr/>
                <p:nvPr/>
              </p:nvGrpSpPr>
              <p:grpSpPr>
                <a:xfrm>
                  <a:off x="-2605327" y="5103800"/>
                  <a:ext cx="348698" cy="148770"/>
                  <a:chOff x="2203573" y="4490681"/>
                  <a:chExt cx="348698" cy="148770"/>
                </a:xfrm>
              </p:grpSpPr>
              <p:sp>
                <p:nvSpPr>
                  <p:cNvPr id="169" name="Rectangle 168">
                    <a:extLst>
                      <a:ext uri="{FF2B5EF4-FFF2-40B4-BE49-F238E27FC236}">
                        <a16:creationId xmlns:a16="http://schemas.microsoft.com/office/drawing/2014/main" id="{2CCDDA18-F482-4412-9C89-9AF91F52114D}"/>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9AFE68C3-4776-416D-9533-163393D1A0C2}"/>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6" name="Group 165">
                  <a:extLst>
                    <a:ext uri="{FF2B5EF4-FFF2-40B4-BE49-F238E27FC236}">
                      <a16:creationId xmlns:a16="http://schemas.microsoft.com/office/drawing/2014/main" id="{029CABFF-F2CD-4309-A83D-F67DE83F3F0F}"/>
                    </a:ext>
                  </a:extLst>
                </p:cNvPr>
                <p:cNvGrpSpPr/>
                <p:nvPr/>
              </p:nvGrpSpPr>
              <p:grpSpPr>
                <a:xfrm>
                  <a:off x="-2605327" y="5508130"/>
                  <a:ext cx="348698" cy="148770"/>
                  <a:chOff x="2203573" y="4490681"/>
                  <a:chExt cx="348698" cy="148770"/>
                </a:xfrm>
              </p:grpSpPr>
              <p:sp>
                <p:nvSpPr>
                  <p:cNvPr id="167" name="Rectangle 166">
                    <a:extLst>
                      <a:ext uri="{FF2B5EF4-FFF2-40B4-BE49-F238E27FC236}">
                        <a16:creationId xmlns:a16="http://schemas.microsoft.com/office/drawing/2014/main" id="{4BD295CE-CEA5-4919-B8BC-CFC6296BEB04}"/>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63B52363-82DD-4EC2-BCAE-695FBCA29133}"/>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0" name="Group 119">
                <a:extLst>
                  <a:ext uri="{FF2B5EF4-FFF2-40B4-BE49-F238E27FC236}">
                    <a16:creationId xmlns:a16="http://schemas.microsoft.com/office/drawing/2014/main" id="{0D234521-67C4-47BA-BC9F-D54FC659C967}"/>
                  </a:ext>
                </a:extLst>
              </p:cNvPr>
              <p:cNvGrpSpPr/>
              <p:nvPr/>
            </p:nvGrpSpPr>
            <p:grpSpPr>
              <a:xfrm>
                <a:off x="4179460" y="4432067"/>
                <a:ext cx="731071" cy="1692900"/>
                <a:chOff x="-772683" y="4329325"/>
                <a:chExt cx="731071" cy="1692900"/>
              </a:xfrm>
              <a:solidFill>
                <a:schemeClr val="accent1">
                  <a:lumMod val="75000"/>
                </a:schemeClr>
              </a:solidFill>
            </p:grpSpPr>
            <p:sp>
              <p:nvSpPr>
                <p:cNvPr id="159" name="Rectangle: Top Corners Rounded 237">
                  <a:extLst>
                    <a:ext uri="{FF2B5EF4-FFF2-40B4-BE49-F238E27FC236}">
                      <a16:creationId xmlns:a16="http://schemas.microsoft.com/office/drawing/2014/main" id="{07DCB766-9F70-4CE1-8F80-67C703A65EC1}"/>
                    </a:ext>
                  </a:extLst>
                </p:cNvPr>
                <p:cNvSpPr/>
                <p:nvPr/>
              </p:nvSpPr>
              <p:spPr>
                <a:xfrm>
                  <a:off x="-772683" y="4329325"/>
                  <a:ext cx="731071" cy="1692900"/>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E91E80A4-B3A2-4BAF-8D67-1C23426F0FE2}"/>
                    </a:ext>
                  </a:extLst>
                </p:cNvPr>
                <p:cNvSpPr/>
                <p:nvPr/>
              </p:nvSpPr>
              <p:spPr>
                <a:xfrm>
                  <a:off x="-391792" y="4664485"/>
                  <a:ext cx="350180" cy="13577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49FABB2E-0A32-4AD0-955D-DE5E43CF39E0}"/>
                  </a:ext>
                </a:extLst>
              </p:cNvPr>
              <p:cNvGrpSpPr/>
              <p:nvPr/>
            </p:nvGrpSpPr>
            <p:grpSpPr>
              <a:xfrm>
                <a:off x="2832087" y="3984940"/>
                <a:ext cx="379603" cy="2139464"/>
                <a:chOff x="-2634905" y="4064178"/>
                <a:chExt cx="379603" cy="2139464"/>
              </a:xfrm>
            </p:grpSpPr>
            <p:sp>
              <p:nvSpPr>
                <p:cNvPr id="147" name="Oval 146">
                  <a:extLst>
                    <a:ext uri="{FF2B5EF4-FFF2-40B4-BE49-F238E27FC236}">
                      <a16:creationId xmlns:a16="http://schemas.microsoft.com/office/drawing/2014/main" id="{39B1E4C2-2C56-4E26-9C32-CD1E5B7583DC}"/>
                    </a:ext>
                  </a:extLst>
                </p:cNvPr>
                <p:cNvSpPr/>
                <p:nvPr/>
              </p:nvSpPr>
              <p:spPr>
                <a:xfrm>
                  <a:off x="-2634905" y="4064178"/>
                  <a:ext cx="379603" cy="3796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Top Corners Rounded 226">
                  <a:extLst>
                    <a:ext uri="{FF2B5EF4-FFF2-40B4-BE49-F238E27FC236}">
                      <a16:creationId xmlns:a16="http://schemas.microsoft.com/office/drawing/2014/main" id="{6F1CD165-142C-4ECB-95B4-8BB05C22563E}"/>
                    </a:ext>
                  </a:extLst>
                </p:cNvPr>
                <p:cNvSpPr/>
                <p:nvPr/>
              </p:nvSpPr>
              <p:spPr>
                <a:xfrm>
                  <a:off x="-2559476" y="4139682"/>
                  <a:ext cx="240928" cy="2063960"/>
                </a:xfrm>
                <a:prstGeom prst="round2SameRect">
                  <a:avLst>
                    <a:gd name="adj1" fmla="val 50000"/>
                    <a:gd name="adj2"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C1958448-6289-4DA7-A2F3-4EE67CD6C8F5}"/>
                    </a:ext>
                  </a:extLst>
                </p:cNvPr>
                <p:cNvSpPr/>
                <p:nvPr/>
              </p:nvSpPr>
              <p:spPr>
                <a:xfrm>
                  <a:off x="-2433468" y="4271109"/>
                  <a:ext cx="120438" cy="193253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a:extLst>
                    <a:ext uri="{FF2B5EF4-FFF2-40B4-BE49-F238E27FC236}">
                      <a16:creationId xmlns:a16="http://schemas.microsoft.com/office/drawing/2014/main" id="{F0707740-6DEA-4CDF-A125-C116F7B86B2D}"/>
                    </a:ext>
                  </a:extLst>
                </p:cNvPr>
                <p:cNvGrpSpPr/>
                <p:nvPr/>
              </p:nvGrpSpPr>
              <p:grpSpPr>
                <a:xfrm>
                  <a:off x="-2605327" y="4699470"/>
                  <a:ext cx="348698" cy="148770"/>
                  <a:chOff x="2203573" y="4490681"/>
                  <a:chExt cx="348698" cy="148770"/>
                </a:xfrm>
              </p:grpSpPr>
              <p:sp>
                <p:nvSpPr>
                  <p:cNvPr id="157" name="Rectangle 156">
                    <a:extLst>
                      <a:ext uri="{FF2B5EF4-FFF2-40B4-BE49-F238E27FC236}">
                        <a16:creationId xmlns:a16="http://schemas.microsoft.com/office/drawing/2014/main" id="{7B98791C-4400-40B9-871C-E6BFC92C0759}"/>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B39C84C8-5172-49BD-AE97-22E9FE6B0C6B}"/>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1" name="Group 150">
                  <a:extLst>
                    <a:ext uri="{FF2B5EF4-FFF2-40B4-BE49-F238E27FC236}">
                      <a16:creationId xmlns:a16="http://schemas.microsoft.com/office/drawing/2014/main" id="{86AB099E-DCA4-4F4E-8E01-C7A59D14AB32}"/>
                    </a:ext>
                  </a:extLst>
                </p:cNvPr>
                <p:cNvGrpSpPr/>
                <p:nvPr/>
              </p:nvGrpSpPr>
              <p:grpSpPr>
                <a:xfrm>
                  <a:off x="-2605327" y="5103800"/>
                  <a:ext cx="348698" cy="148770"/>
                  <a:chOff x="2203573" y="4490681"/>
                  <a:chExt cx="348698" cy="148770"/>
                </a:xfrm>
              </p:grpSpPr>
              <p:sp>
                <p:nvSpPr>
                  <p:cNvPr id="155" name="Rectangle 154">
                    <a:extLst>
                      <a:ext uri="{FF2B5EF4-FFF2-40B4-BE49-F238E27FC236}">
                        <a16:creationId xmlns:a16="http://schemas.microsoft.com/office/drawing/2014/main" id="{95840F77-EE03-475B-93AF-62EBC7F12B70}"/>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3FF03DBC-1696-498C-881C-1A76C93268A6}"/>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2" name="Group 151">
                  <a:extLst>
                    <a:ext uri="{FF2B5EF4-FFF2-40B4-BE49-F238E27FC236}">
                      <a16:creationId xmlns:a16="http://schemas.microsoft.com/office/drawing/2014/main" id="{D3B13FC7-C5E8-4321-91CD-599A17134062}"/>
                    </a:ext>
                  </a:extLst>
                </p:cNvPr>
                <p:cNvGrpSpPr/>
                <p:nvPr/>
              </p:nvGrpSpPr>
              <p:grpSpPr>
                <a:xfrm>
                  <a:off x="-2605327" y="5508130"/>
                  <a:ext cx="348698" cy="148770"/>
                  <a:chOff x="2203573" y="4490681"/>
                  <a:chExt cx="348698" cy="148770"/>
                </a:xfrm>
              </p:grpSpPr>
              <p:sp>
                <p:nvSpPr>
                  <p:cNvPr id="153" name="Rectangle 152">
                    <a:extLst>
                      <a:ext uri="{FF2B5EF4-FFF2-40B4-BE49-F238E27FC236}">
                        <a16:creationId xmlns:a16="http://schemas.microsoft.com/office/drawing/2014/main" id="{D2DD1BA1-1749-4481-ACE0-215AA12C9C82}"/>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7F4CA1B2-F5CE-479D-8322-8E3144C68F88}"/>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2" name="Group 121">
                <a:extLst>
                  <a:ext uri="{FF2B5EF4-FFF2-40B4-BE49-F238E27FC236}">
                    <a16:creationId xmlns:a16="http://schemas.microsoft.com/office/drawing/2014/main" id="{AEC85755-885A-43A9-B061-4512DCE5A950}"/>
                  </a:ext>
                </a:extLst>
              </p:cNvPr>
              <p:cNvGrpSpPr/>
              <p:nvPr/>
            </p:nvGrpSpPr>
            <p:grpSpPr>
              <a:xfrm>
                <a:off x="5129772" y="5474338"/>
                <a:ext cx="1280708" cy="653701"/>
                <a:chOff x="3816127" y="5359816"/>
                <a:chExt cx="615608" cy="653701"/>
              </a:xfrm>
            </p:grpSpPr>
            <p:sp>
              <p:nvSpPr>
                <p:cNvPr id="142" name="Rectangle 141">
                  <a:extLst>
                    <a:ext uri="{FF2B5EF4-FFF2-40B4-BE49-F238E27FC236}">
                      <a16:creationId xmlns:a16="http://schemas.microsoft.com/office/drawing/2014/main" id="{3713AC41-D088-4B73-8703-30738C2606FD}"/>
                    </a:ext>
                  </a:extLst>
                </p:cNvPr>
                <p:cNvSpPr/>
                <p:nvPr/>
              </p:nvSpPr>
              <p:spPr>
                <a:xfrm>
                  <a:off x="3816127" y="5359816"/>
                  <a:ext cx="615608" cy="6537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88B75BD2-1D7A-422A-8AA7-276C6E62C402}"/>
                    </a:ext>
                  </a:extLst>
                </p:cNvPr>
                <p:cNvSpPr/>
                <p:nvPr/>
              </p:nvSpPr>
              <p:spPr>
                <a:xfrm>
                  <a:off x="3816127" y="5447761"/>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A579BBD3-D08C-4BE2-BCE5-36A67E506913}"/>
                    </a:ext>
                  </a:extLst>
                </p:cNvPr>
                <p:cNvSpPr/>
                <p:nvPr/>
              </p:nvSpPr>
              <p:spPr>
                <a:xfrm>
                  <a:off x="3816127" y="5582058"/>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B405973E-4196-4EFA-BFB9-6EE989497C93}"/>
                    </a:ext>
                  </a:extLst>
                </p:cNvPr>
                <p:cNvSpPr/>
                <p:nvPr/>
              </p:nvSpPr>
              <p:spPr>
                <a:xfrm>
                  <a:off x="3816127" y="5716355"/>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9F4402A2-FBA7-4492-A3C4-8EF707FD9D17}"/>
                    </a:ext>
                  </a:extLst>
                </p:cNvPr>
                <p:cNvSpPr/>
                <p:nvPr/>
              </p:nvSpPr>
              <p:spPr>
                <a:xfrm>
                  <a:off x="3816127" y="5850652"/>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Right Triangle 122">
                <a:extLst>
                  <a:ext uri="{FF2B5EF4-FFF2-40B4-BE49-F238E27FC236}">
                    <a16:creationId xmlns:a16="http://schemas.microsoft.com/office/drawing/2014/main" id="{846E0B37-CF71-4BF5-9475-0F99C5E82998}"/>
                  </a:ext>
                </a:extLst>
              </p:cNvPr>
              <p:cNvSpPr/>
              <p:nvPr/>
            </p:nvSpPr>
            <p:spPr>
              <a:xfrm flipH="1">
                <a:off x="2141211" y="2961574"/>
                <a:ext cx="1155466" cy="6848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ight Triangle 123">
                <a:extLst>
                  <a:ext uri="{FF2B5EF4-FFF2-40B4-BE49-F238E27FC236}">
                    <a16:creationId xmlns:a16="http://schemas.microsoft.com/office/drawing/2014/main" id="{72CE7964-1FA2-483E-BD01-7BBACB6C7B7E}"/>
                  </a:ext>
                </a:extLst>
              </p:cNvPr>
              <p:cNvSpPr/>
              <p:nvPr/>
            </p:nvSpPr>
            <p:spPr>
              <a:xfrm flipH="1">
                <a:off x="3242357" y="2961574"/>
                <a:ext cx="1155466" cy="6848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ight Triangle 124">
                <a:extLst>
                  <a:ext uri="{FF2B5EF4-FFF2-40B4-BE49-F238E27FC236}">
                    <a16:creationId xmlns:a16="http://schemas.microsoft.com/office/drawing/2014/main" id="{86C9A21F-B5CB-411B-BA45-B8A88F1EF839}"/>
                  </a:ext>
                </a:extLst>
              </p:cNvPr>
              <p:cNvSpPr/>
              <p:nvPr/>
            </p:nvSpPr>
            <p:spPr>
              <a:xfrm flipH="1">
                <a:off x="4343503" y="2961574"/>
                <a:ext cx="1155466" cy="6848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ight Triangle 125">
                <a:extLst>
                  <a:ext uri="{FF2B5EF4-FFF2-40B4-BE49-F238E27FC236}">
                    <a16:creationId xmlns:a16="http://schemas.microsoft.com/office/drawing/2014/main" id="{6E5C907F-7F80-4DCA-95B4-D60864E959D3}"/>
                  </a:ext>
                </a:extLst>
              </p:cNvPr>
              <p:cNvSpPr/>
              <p:nvPr/>
            </p:nvSpPr>
            <p:spPr>
              <a:xfrm flipH="1">
                <a:off x="5444650" y="2961574"/>
                <a:ext cx="1155466" cy="6848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26">
                <a:extLst>
                  <a:ext uri="{FF2B5EF4-FFF2-40B4-BE49-F238E27FC236}">
                    <a16:creationId xmlns:a16="http://schemas.microsoft.com/office/drawing/2014/main" id="{149035B2-81CB-4619-ABC2-D5922ED52D1C}"/>
                  </a:ext>
                </a:extLst>
              </p:cNvPr>
              <p:cNvGrpSpPr/>
              <p:nvPr/>
            </p:nvGrpSpPr>
            <p:grpSpPr>
              <a:xfrm>
                <a:off x="3335329" y="4135174"/>
                <a:ext cx="3018505" cy="743102"/>
                <a:chOff x="3247777" y="4135174"/>
                <a:chExt cx="3018505" cy="743102"/>
              </a:xfrm>
            </p:grpSpPr>
            <p:sp>
              <p:nvSpPr>
                <p:cNvPr id="128" name="Rectangle 127">
                  <a:extLst>
                    <a:ext uri="{FF2B5EF4-FFF2-40B4-BE49-F238E27FC236}">
                      <a16:creationId xmlns:a16="http://schemas.microsoft.com/office/drawing/2014/main" id="{2080B1C4-6D9D-46C4-B4BE-4C0AD004F526}"/>
                    </a:ext>
                  </a:extLst>
                </p:cNvPr>
                <p:cNvSpPr/>
                <p:nvPr/>
              </p:nvSpPr>
              <p:spPr>
                <a:xfrm>
                  <a:off x="5243508"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8604D6C4-E823-4D22-BD2A-B418B3AE8F5F}"/>
                    </a:ext>
                  </a:extLst>
                </p:cNvPr>
                <p:cNvSpPr/>
                <p:nvPr/>
              </p:nvSpPr>
              <p:spPr>
                <a:xfrm>
                  <a:off x="5647082"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46E32946-AB46-43BA-B3CA-627BD44A4822}"/>
                    </a:ext>
                  </a:extLst>
                </p:cNvPr>
                <p:cNvSpPr/>
                <p:nvPr/>
              </p:nvSpPr>
              <p:spPr>
                <a:xfrm>
                  <a:off x="6050656"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81C3A6C9-21A4-417F-97B9-C872EEF9D971}"/>
                    </a:ext>
                  </a:extLst>
                </p:cNvPr>
                <p:cNvSpPr/>
                <p:nvPr/>
              </p:nvSpPr>
              <p:spPr>
                <a:xfrm>
                  <a:off x="5243508"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026E543F-B2E1-4B00-9DC2-0D25F4E2A102}"/>
                    </a:ext>
                  </a:extLst>
                </p:cNvPr>
                <p:cNvSpPr/>
                <p:nvPr/>
              </p:nvSpPr>
              <p:spPr>
                <a:xfrm>
                  <a:off x="5647082"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A9D9B8CE-9045-4B66-8222-734A23819AB2}"/>
                    </a:ext>
                  </a:extLst>
                </p:cNvPr>
                <p:cNvSpPr/>
                <p:nvPr/>
              </p:nvSpPr>
              <p:spPr>
                <a:xfrm>
                  <a:off x="6050656"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66CD6DBB-16BB-4B2C-89FF-D2965CD068CC}"/>
                    </a:ext>
                  </a:extLst>
                </p:cNvPr>
                <p:cNvSpPr/>
                <p:nvPr/>
              </p:nvSpPr>
              <p:spPr>
                <a:xfrm>
                  <a:off x="5243508"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4FA65399-085D-4D58-BCCA-4963E45DB63F}"/>
                    </a:ext>
                  </a:extLst>
                </p:cNvPr>
                <p:cNvSpPr/>
                <p:nvPr/>
              </p:nvSpPr>
              <p:spPr>
                <a:xfrm>
                  <a:off x="5647082"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C92F61D5-DF33-49F0-B85E-570239F948FE}"/>
                    </a:ext>
                  </a:extLst>
                </p:cNvPr>
                <p:cNvSpPr/>
                <p:nvPr/>
              </p:nvSpPr>
              <p:spPr>
                <a:xfrm>
                  <a:off x="6050656"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F2BD63C2-221F-449C-ADE5-9FA00A37EB97}"/>
                    </a:ext>
                  </a:extLst>
                </p:cNvPr>
                <p:cNvSpPr/>
                <p:nvPr/>
              </p:nvSpPr>
              <p:spPr>
                <a:xfrm>
                  <a:off x="4004271"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84AE1C8F-4E37-4AF2-AAE2-0D73F406920B}"/>
                    </a:ext>
                  </a:extLst>
                </p:cNvPr>
                <p:cNvSpPr/>
                <p:nvPr/>
              </p:nvSpPr>
              <p:spPr>
                <a:xfrm>
                  <a:off x="4407845"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78702C29-7385-438C-AFCD-56C3EB956264}"/>
                    </a:ext>
                  </a:extLst>
                </p:cNvPr>
                <p:cNvSpPr/>
                <p:nvPr/>
              </p:nvSpPr>
              <p:spPr>
                <a:xfrm>
                  <a:off x="4811419"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9BCC04E7-3AB4-4C8F-8B0D-8B4815BBB439}"/>
                    </a:ext>
                  </a:extLst>
                </p:cNvPr>
                <p:cNvSpPr/>
                <p:nvPr/>
              </p:nvSpPr>
              <p:spPr>
                <a:xfrm>
                  <a:off x="3247777"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F013E672-AD9D-4681-B780-9EB112D712BC}"/>
                    </a:ext>
                  </a:extLst>
                </p:cNvPr>
                <p:cNvSpPr/>
                <p:nvPr/>
              </p:nvSpPr>
              <p:spPr>
                <a:xfrm>
                  <a:off x="3651351"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9" name="Group 48">
              <a:extLst>
                <a:ext uri="{FF2B5EF4-FFF2-40B4-BE49-F238E27FC236}">
                  <a16:creationId xmlns:a16="http://schemas.microsoft.com/office/drawing/2014/main" id="{AB02F4F0-36C5-4655-A5E3-F90D9F13C833}"/>
                </a:ext>
              </a:extLst>
            </p:cNvPr>
            <p:cNvGrpSpPr/>
            <p:nvPr/>
          </p:nvGrpSpPr>
          <p:grpSpPr>
            <a:xfrm>
              <a:off x="6598051" y="1548026"/>
              <a:ext cx="4754685" cy="4580013"/>
              <a:chOff x="7976627" y="1166736"/>
              <a:chExt cx="4754685" cy="4580013"/>
            </a:xfrm>
          </p:grpSpPr>
          <p:grpSp>
            <p:nvGrpSpPr>
              <p:cNvPr id="50" name="Group 49">
                <a:extLst>
                  <a:ext uri="{FF2B5EF4-FFF2-40B4-BE49-F238E27FC236}">
                    <a16:creationId xmlns:a16="http://schemas.microsoft.com/office/drawing/2014/main" id="{08A4C3F8-F53D-43A1-BBCD-AE1F3715E438}"/>
                  </a:ext>
                </a:extLst>
              </p:cNvPr>
              <p:cNvGrpSpPr/>
              <p:nvPr/>
            </p:nvGrpSpPr>
            <p:grpSpPr>
              <a:xfrm>
                <a:off x="7976627" y="1574644"/>
                <a:ext cx="1097280" cy="4172105"/>
                <a:chOff x="6599258" y="1944858"/>
                <a:chExt cx="1097280" cy="4172105"/>
              </a:xfrm>
            </p:grpSpPr>
            <p:sp>
              <p:nvSpPr>
                <p:cNvPr id="103" name="Rectangle 102">
                  <a:extLst>
                    <a:ext uri="{FF2B5EF4-FFF2-40B4-BE49-F238E27FC236}">
                      <a16:creationId xmlns:a16="http://schemas.microsoft.com/office/drawing/2014/main" id="{B3253375-6237-48DE-A6AE-9A5C071F853A}"/>
                    </a:ext>
                  </a:extLst>
                </p:cNvPr>
                <p:cNvSpPr/>
                <p:nvPr/>
              </p:nvSpPr>
              <p:spPr>
                <a:xfrm>
                  <a:off x="6599259" y="3642459"/>
                  <a:ext cx="1097279" cy="2470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25BC8E61-A4CC-4789-A682-BD729C8CE116}"/>
                    </a:ext>
                  </a:extLst>
                </p:cNvPr>
                <p:cNvSpPr/>
                <p:nvPr/>
              </p:nvSpPr>
              <p:spPr>
                <a:xfrm>
                  <a:off x="7147898" y="3640420"/>
                  <a:ext cx="548640" cy="2473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 name="Group 104">
                  <a:extLst>
                    <a:ext uri="{FF2B5EF4-FFF2-40B4-BE49-F238E27FC236}">
                      <a16:creationId xmlns:a16="http://schemas.microsoft.com/office/drawing/2014/main" id="{F0BA5FE4-1CDF-470B-8739-531748128143}"/>
                    </a:ext>
                  </a:extLst>
                </p:cNvPr>
                <p:cNvGrpSpPr/>
                <p:nvPr/>
              </p:nvGrpSpPr>
              <p:grpSpPr>
                <a:xfrm>
                  <a:off x="6801135" y="1944858"/>
                  <a:ext cx="640082" cy="1722534"/>
                  <a:chOff x="6913575" y="1813492"/>
                  <a:chExt cx="405185" cy="2497948"/>
                </a:xfrm>
              </p:grpSpPr>
              <p:grpSp>
                <p:nvGrpSpPr>
                  <p:cNvPr id="110" name="Group 109">
                    <a:extLst>
                      <a:ext uri="{FF2B5EF4-FFF2-40B4-BE49-F238E27FC236}">
                        <a16:creationId xmlns:a16="http://schemas.microsoft.com/office/drawing/2014/main" id="{075EC0D0-A9B6-4AC2-959A-11AF5A5F0CD5}"/>
                      </a:ext>
                    </a:extLst>
                  </p:cNvPr>
                  <p:cNvGrpSpPr/>
                  <p:nvPr/>
                </p:nvGrpSpPr>
                <p:grpSpPr>
                  <a:xfrm>
                    <a:off x="6913576" y="2297867"/>
                    <a:ext cx="405184" cy="2013573"/>
                    <a:chOff x="2507828" y="1738469"/>
                    <a:chExt cx="405184" cy="214763"/>
                  </a:xfrm>
                </p:grpSpPr>
                <p:sp>
                  <p:nvSpPr>
                    <p:cNvPr id="114" name="Rectangle 113">
                      <a:extLst>
                        <a:ext uri="{FF2B5EF4-FFF2-40B4-BE49-F238E27FC236}">
                          <a16:creationId xmlns:a16="http://schemas.microsoft.com/office/drawing/2014/main" id="{9067197B-140B-4CE5-8B8A-A59F345CBF8C}"/>
                        </a:ext>
                      </a:extLst>
                    </p:cNvPr>
                    <p:cNvSpPr/>
                    <p:nvPr/>
                  </p:nvSpPr>
                  <p:spPr>
                    <a:xfrm>
                      <a:off x="2507828" y="1738470"/>
                      <a:ext cx="405184" cy="2147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663C66F2-492C-4141-BF28-1604D28A4EF8}"/>
                        </a:ext>
                      </a:extLst>
                    </p:cNvPr>
                    <p:cNvSpPr/>
                    <p:nvPr/>
                  </p:nvSpPr>
                  <p:spPr>
                    <a:xfrm>
                      <a:off x="2710420" y="1738469"/>
                      <a:ext cx="202592" cy="2147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B0C793FD-7A59-4B65-B611-4E559F319682}"/>
                      </a:ext>
                    </a:extLst>
                  </p:cNvPr>
                  <p:cNvGrpSpPr/>
                  <p:nvPr/>
                </p:nvGrpSpPr>
                <p:grpSpPr>
                  <a:xfrm>
                    <a:off x="6913575" y="1813492"/>
                    <a:ext cx="405184" cy="529407"/>
                    <a:chOff x="2507827" y="1488604"/>
                    <a:chExt cx="405184" cy="348318"/>
                  </a:xfrm>
                </p:grpSpPr>
                <p:sp>
                  <p:nvSpPr>
                    <p:cNvPr id="112" name="Rectangle 111">
                      <a:extLst>
                        <a:ext uri="{FF2B5EF4-FFF2-40B4-BE49-F238E27FC236}">
                          <a16:creationId xmlns:a16="http://schemas.microsoft.com/office/drawing/2014/main" id="{0D67A4D7-37F3-48D8-8BEE-EBA1F18196E3}"/>
                        </a:ext>
                      </a:extLst>
                    </p:cNvPr>
                    <p:cNvSpPr/>
                    <p:nvPr/>
                  </p:nvSpPr>
                  <p:spPr>
                    <a:xfrm>
                      <a:off x="2507827" y="1488604"/>
                      <a:ext cx="405184" cy="3483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85CFECB7-9CBF-40FE-855E-D1985B959ECC}"/>
                        </a:ext>
                      </a:extLst>
                    </p:cNvPr>
                    <p:cNvSpPr/>
                    <p:nvPr/>
                  </p:nvSpPr>
                  <p:spPr>
                    <a:xfrm>
                      <a:off x="2710417" y="1488604"/>
                      <a:ext cx="202592" cy="3483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06" name="Rectangle 105">
                  <a:extLst>
                    <a:ext uri="{FF2B5EF4-FFF2-40B4-BE49-F238E27FC236}">
                      <a16:creationId xmlns:a16="http://schemas.microsoft.com/office/drawing/2014/main" id="{027CDE0A-B585-40DD-A57B-3F33FA039B5B}"/>
                    </a:ext>
                  </a:extLst>
                </p:cNvPr>
                <p:cNvSpPr/>
                <p:nvPr/>
              </p:nvSpPr>
              <p:spPr>
                <a:xfrm>
                  <a:off x="6750212" y="5635934"/>
                  <a:ext cx="208050" cy="481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2A67B04F-96C2-4AB4-A464-C3D58BAA7C1D}"/>
                    </a:ext>
                  </a:extLst>
                </p:cNvPr>
                <p:cNvSpPr/>
                <p:nvPr/>
              </p:nvSpPr>
              <p:spPr>
                <a:xfrm>
                  <a:off x="7318193" y="5635934"/>
                  <a:ext cx="208050" cy="481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7DBD5FB7-2BD5-4C47-B3BA-D0F868EBDACF}"/>
                    </a:ext>
                  </a:extLst>
                </p:cNvPr>
                <p:cNvSpPr/>
                <p:nvPr/>
              </p:nvSpPr>
              <p:spPr>
                <a:xfrm>
                  <a:off x="6599258" y="3640999"/>
                  <a:ext cx="1097280" cy="2493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FB14F926-33EA-4AA0-953E-8B8083B06367}"/>
                    </a:ext>
                  </a:extLst>
                </p:cNvPr>
                <p:cNvSpPr/>
                <p:nvPr/>
              </p:nvSpPr>
              <p:spPr>
                <a:xfrm>
                  <a:off x="7147898" y="3637245"/>
                  <a:ext cx="548640" cy="2623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 name="Group 50">
                <a:extLst>
                  <a:ext uri="{FF2B5EF4-FFF2-40B4-BE49-F238E27FC236}">
                    <a16:creationId xmlns:a16="http://schemas.microsoft.com/office/drawing/2014/main" id="{52CC4E84-BFEB-4432-99D5-DDAE2348D0F3}"/>
                  </a:ext>
                </a:extLst>
              </p:cNvPr>
              <p:cNvGrpSpPr/>
              <p:nvPr/>
            </p:nvGrpSpPr>
            <p:grpSpPr>
              <a:xfrm>
                <a:off x="9073712" y="3504421"/>
                <a:ext cx="3657600" cy="2238823"/>
                <a:chOff x="9073712" y="3504421"/>
                <a:chExt cx="3657600" cy="2238823"/>
              </a:xfrm>
            </p:grpSpPr>
            <p:sp>
              <p:nvSpPr>
                <p:cNvPr id="69" name="Rectangle 68">
                  <a:extLst>
                    <a:ext uri="{FF2B5EF4-FFF2-40B4-BE49-F238E27FC236}">
                      <a16:creationId xmlns:a16="http://schemas.microsoft.com/office/drawing/2014/main" id="{51E04D76-7A7A-47BA-8809-7B5B9580452A}"/>
                    </a:ext>
                  </a:extLst>
                </p:cNvPr>
                <p:cNvSpPr/>
                <p:nvPr/>
              </p:nvSpPr>
              <p:spPr>
                <a:xfrm>
                  <a:off x="9073712" y="3504421"/>
                  <a:ext cx="3657600" cy="223882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73C1C1C1-22B7-4B91-AB21-29518534CD9F}"/>
                    </a:ext>
                  </a:extLst>
                </p:cNvPr>
                <p:cNvSpPr/>
                <p:nvPr/>
              </p:nvSpPr>
              <p:spPr>
                <a:xfrm>
                  <a:off x="9073712" y="3770741"/>
                  <a:ext cx="3657600" cy="19651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A1AE78FE-73C1-4D73-821B-F44B293E5132}"/>
                    </a:ext>
                  </a:extLst>
                </p:cNvPr>
                <p:cNvSpPr/>
                <p:nvPr/>
              </p:nvSpPr>
              <p:spPr>
                <a:xfrm>
                  <a:off x="9073712" y="4530263"/>
                  <a:ext cx="3657600" cy="12055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7EA72A2B-403D-4528-BE09-DE128B562F21}"/>
                    </a:ext>
                  </a:extLst>
                </p:cNvPr>
                <p:cNvGrpSpPr/>
                <p:nvPr/>
              </p:nvGrpSpPr>
              <p:grpSpPr>
                <a:xfrm>
                  <a:off x="10819673" y="5082143"/>
                  <a:ext cx="770444" cy="653701"/>
                  <a:chOff x="3816127" y="5359816"/>
                  <a:chExt cx="615608" cy="653701"/>
                </a:xfrm>
              </p:grpSpPr>
              <p:sp>
                <p:nvSpPr>
                  <p:cNvPr id="98" name="Rectangle 97">
                    <a:extLst>
                      <a:ext uri="{FF2B5EF4-FFF2-40B4-BE49-F238E27FC236}">
                        <a16:creationId xmlns:a16="http://schemas.microsoft.com/office/drawing/2014/main" id="{A2CAA9C6-A64A-4C59-B8A4-DE55C3F88C6D}"/>
                      </a:ext>
                    </a:extLst>
                  </p:cNvPr>
                  <p:cNvSpPr/>
                  <p:nvPr/>
                </p:nvSpPr>
                <p:spPr>
                  <a:xfrm>
                    <a:off x="3816127" y="5359816"/>
                    <a:ext cx="615608" cy="6537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C78F5874-2CE1-43E2-9818-81EC5BA5F9D8}"/>
                      </a:ext>
                    </a:extLst>
                  </p:cNvPr>
                  <p:cNvSpPr/>
                  <p:nvPr/>
                </p:nvSpPr>
                <p:spPr>
                  <a:xfrm>
                    <a:off x="3816127" y="5447761"/>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722CEE2A-D825-4C70-ABE6-8D537C0479DA}"/>
                      </a:ext>
                    </a:extLst>
                  </p:cNvPr>
                  <p:cNvSpPr/>
                  <p:nvPr/>
                </p:nvSpPr>
                <p:spPr>
                  <a:xfrm>
                    <a:off x="3816127" y="5582058"/>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5A2603D6-F707-4D9D-A673-7BD85F792344}"/>
                      </a:ext>
                    </a:extLst>
                  </p:cNvPr>
                  <p:cNvSpPr/>
                  <p:nvPr/>
                </p:nvSpPr>
                <p:spPr>
                  <a:xfrm>
                    <a:off x="3816127" y="5716355"/>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AA77B6A2-93C4-4AB1-BBF4-11BA9311156C}"/>
                      </a:ext>
                    </a:extLst>
                  </p:cNvPr>
                  <p:cNvSpPr/>
                  <p:nvPr/>
                </p:nvSpPr>
                <p:spPr>
                  <a:xfrm>
                    <a:off x="3816127" y="5850652"/>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A654BD8C-04F4-4238-8CC0-3F5F769C4141}"/>
                    </a:ext>
                  </a:extLst>
                </p:cNvPr>
                <p:cNvGrpSpPr/>
                <p:nvPr/>
              </p:nvGrpSpPr>
              <p:grpSpPr>
                <a:xfrm>
                  <a:off x="11733059" y="5082143"/>
                  <a:ext cx="770444" cy="653701"/>
                  <a:chOff x="3816127" y="5359816"/>
                  <a:chExt cx="615608" cy="653701"/>
                </a:xfrm>
              </p:grpSpPr>
              <p:sp>
                <p:nvSpPr>
                  <p:cNvPr id="93" name="Rectangle 92">
                    <a:extLst>
                      <a:ext uri="{FF2B5EF4-FFF2-40B4-BE49-F238E27FC236}">
                        <a16:creationId xmlns:a16="http://schemas.microsoft.com/office/drawing/2014/main" id="{C324F6FE-7BB0-421D-BDC4-498274CF63D5}"/>
                      </a:ext>
                    </a:extLst>
                  </p:cNvPr>
                  <p:cNvSpPr/>
                  <p:nvPr/>
                </p:nvSpPr>
                <p:spPr>
                  <a:xfrm>
                    <a:off x="3816127" y="5359816"/>
                    <a:ext cx="615608" cy="6537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697824A6-94DF-48C0-94B5-F1EEDDE61AEE}"/>
                      </a:ext>
                    </a:extLst>
                  </p:cNvPr>
                  <p:cNvSpPr/>
                  <p:nvPr/>
                </p:nvSpPr>
                <p:spPr>
                  <a:xfrm>
                    <a:off x="3816127" y="5447761"/>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BDCCBB06-8E51-4701-9AA2-76C6D180859C}"/>
                      </a:ext>
                    </a:extLst>
                  </p:cNvPr>
                  <p:cNvSpPr/>
                  <p:nvPr/>
                </p:nvSpPr>
                <p:spPr>
                  <a:xfrm>
                    <a:off x="3816127" y="5582058"/>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D9F991F1-1554-415E-B581-00EAEA41AEB2}"/>
                      </a:ext>
                    </a:extLst>
                  </p:cNvPr>
                  <p:cNvSpPr/>
                  <p:nvPr/>
                </p:nvSpPr>
                <p:spPr>
                  <a:xfrm>
                    <a:off x="3816127" y="5716355"/>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A6CA487E-C0D5-435A-9257-0A09CAA13842}"/>
                      </a:ext>
                    </a:extLst>
                  </p:cNvPr>
                  <p:cNvSpPr/>
                  <p:nvPr/>
                </p:nvSpPr>
                <p:spPr>
                  <a:xfrm>
                    <a:off x="3816127" y="5850652"/>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981DF1C0-34D6-4422-B114-83267CA0CC1F}"/>
                    </a:ext>
                  </a:extLst>
                </p:cNvPr>
                <p:cNvGrpSpPr/>
                <p:nvPr/>
              </p:nvGrpSpPr>
              <p:grpSpPr>
                <a:xfrm>
                  <a:off x="9420733" y="4325657"/>
                  <a:ext cx="3057417" cy="144298"/>
                  <a:chOff x="9420733" y="4325657"/>
                  <a:chExt cx="3057417" cy="144298"/>
                </a:xfrm>
              </p:grpSpPr>
              <p:sp>
                <p:nvSpPr>
                  <p:cNvPr id="85" name="Rectangle 84">
                    <a:extLst>
                      <a:ext uri="{FF2B5EF4-FFF2-40B4-BE49-F238E27FC236}">
                        <a16:creationId xmlns:a16="http://schemas.microsoft.com/office/drawing/2014/main" id="{C04627DB-7FBA-4E96-9D2B-630EF279A39F}"/>
                      </a:ext>
                    </a:extLst>
                  </p:cNvPr>
                  <p:cNvSpPr/>
                  <p:nvPr/>
                </p:nvSpPr>
                <p:spPr>
                  <a:xfrm>
                    <a:off x="11455376"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0326A647-2FDB-4AB9-BD92-C3224375DB79}"/>
                      </a:ext>
                    </a:extLst>
                  </p:cNvPr>
                  <p:cNvSpPr/>
                  <p:nvPr/>
                </p:nvSpPr>
                <p:spPr>
                  <a:xfrm>
                    <a:off x="11858950"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7BAD33C0-4795-4479-AFA7-7E7CAE7DE37F}"/>
                      </a:ext>
                    </a:extLst>
                  </p:cNvPr>
                  <p:cNvSpPr/>
                  <p:nvPr/>
                </p:nvSpPr>
                <p:spPr>
                  <a:xfrm>
                    <a:off x="12262524"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F3B6428D-A5A6-42AD-A010-49B670544B2A}"/>
                      </a:ext>
                    </a:extLst>
                  </p:cNvPr>
                  <p:cNvSpPr/>
                  <p:nvPr/>
                </p:nvSpPr>
                <p:spPr>
                  <a:xfrm>
                    <a:off x="10227881"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6AD9DA03-FEBE-470E-9B78-0BB7CFC0817D}"/>
                      </a:ext>
                    </a:extLst>
                  </p:cNvPr>
                  <p:cNvSpPr/>
                  <p:nvPr/>
                </p:nvSpPr>
                <p:spPr>
                  <a:xfrm>
                    <a:off x="10619713"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C81F2D84-620D-4304-8A83-E506B8712219}"/>
                      </a:ext>
                    </a:extLst>
                  </p:cNvPr>
                  <p:cNvSpPr/>
                  <p:nvPr/>
                </p:nvSpPr>
                <p:spPr>
                  <a:xfrm>
                    <a:off x="11023287"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514B237D-FAE1-4803-B58F-CBAA87DC3734}"/>
                      </a:ext>
                    </a:extLst>
                  </p:cNvPr>
                  <p:cNvSpPr/>
                  <p:nvPr/>
                </p:nvSpPr>
                <p:spPr>
                  <a:xfrm>
                    <a:off x="9420733"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9B7E6C9F-EFAA-4BFF-8F85-D81859F7C922}"/>
                      </a:ext>
                    </a:extLst>
                  </p:cNvPr>
                  <p:cNvSpPr/>
                  <p:nvPr/>
                </p:nvSpPr>
                <p:spPr>
                  <a:xfrm>
                    <a:off x="9824307"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EF30136E-0276-42C7-8303-281B6EF8E417}"/>
                    </a:ext>
                  </a:extLst>
                </p:cNvPr>
                <p:cNvGrpSpPr/>
                <p:nvPr/>
              </p:nvGrpSpPr>
              <p:grpSpPr>
                <a:xfrm>
                  <a:off x="9420733" y="4686474"/>
                  <a:ext cx="1022774" cy="743102"/>
                  <a:chOff x="5243508" y="4135174"/>
                  <a:chExt cx="1022774" cy="743102"/>
                </a:xfrm>
              </p:grpSpPr>
              <p:sp>
                <p:nvSpPr>
                  <p:cNvPr id="76" name="Rectangle 75">
                    <a:extLst>
                      <a:ext uri="{FF2B5EF4-FFF2-40B4-BE49-F238E27FC236}">
                        <a16:creationId xmlns:a16="http://schemas.microsoft.com/office/drawing/2014/main" id="{911AB285-0BA0-486D-93A3-1DF6D064810E}"/>
                      </a:ext>
                    </a:extLst>
                  </p:cNvPr>
                  <p:cNvSpPr/>
                  <p:nvPr/>
                </p:nvSpPr>
                <p:spPr>
                  <a:xfrm>
                    <a:off x="5243508"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43291009-5534-4CD2-96A4-1AB29A3B3281}"/>
                      </a:ext>
                    </a:extLst>
                  </p:cNvPr>
                  <p:cNvSpPr/>
                  <p:nvPr/>
                </p:nvSpPr>
                <p:spPr>
                  <a:xfrm>
                    <a:off x="5647082"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11C443B2-0524-478B-8346-2FA77DC18355}"/>
                      </a:ext>
                    </a:extLst>
                  </p:cNvPr>
                  <p:cNvSpPr/>
                  <p:nvPr/>
                </p:nvSpPr>
                <p:spPr>
                  <a:xfrm>
                    <a:off x="6050656"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7AADB7DE-B717-4AE8-B297-CA04142BD894}"/>
                      </a:ext>
                    </a:extLst>
                  </p:cNvPr>
                  <p:cNvSpPr/>
                  <p:nvPr/>
                </p:nvSpPr>
                <p:spPr>
                  <a:xfrm>
                    <a:off x="5243508"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5496F2E4-10B4-40D1-8AA0-C9CE63E8E8AE}"/>
                      </a:ext>
                    </a:extLst>
                  </p:cNvPr>
                  <p:cNvSpPr/>
                  <p:nvPr/>
                </p:nvSpPr>
                <p:spPr>
                  <a:xfrm>
                    <a:off x="5647082"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2FD69155-CEB5-4BF5-9C48-AF069C10651A}"/>
                      </a:ext>
                    </a:extLst>
                  </p:cNvPr>
                  <p:cNvSpPr/>
                  <p:nvPr/>
                </p:nvSpPr>
                <p:spPr>
                  <a:xfrm>
                    <a:off x="6050656"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2B2DEEF8-12F5-4D72-8218-62E24C25F45C}"/>
                      </a:ext>
                    </a:extLst>
                  </p:cNvPr>
                  <p:cNvSpPr/>
                  <p:nvPr/>
                </p:nvSpPr>
                <p:spPr>
                  <a:xfrm>
                    <a:off x="5243508"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5264B97D-6BB5-4969-9DC1-B2B1F720AFAD}"/>
                      </a:ext>
                    </a:extLst>
                  </p:cNvPr>
                  <p:cNvSpPr/>
                  <p:nvPr/>
                </p:nvSpPr>
                <p:spPr>
                  <a:xfrm>
                    <a:off x="5647082"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C39C760C-E93E-4EAB-8BA1-0837BCE0B716}"/>
                      </a:ext>
                    </a:extLst>
                  </p:cNvPr>
                  <p:cNvSpPr/>
                  <p:nvPr/>
                </p:nvSpPr>
                <p:spPr>
                  <a:xfrm>
                    <a:off x="6050656"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2" name="Group 51">
                <a:extLst>
                  <a:ext uri="{FF2B5EF4-FFF2-40B4-BE49-F238E27FC236}">
                    <a16:creationId xmlns:a16="http://schemas.microsoft.com/office/drawing/2014/main" id="{B812C3F2-D2B9-4B06-95FC-7F0CF0A73383}"/>
                  </a:ext>
                </a:extLst>
              </p:cNvPr>
              <p:cNvGrpSpPr/>
              <p:nvPr/>
            </p:nvGrpSpPr>
            <p:grpSpPr>
              <a:xfrm>
                <a:off x="9277830" y="1166736"/>
                <a:ext cx="2250191" cy="2344826"/>
                <a:chOff x="9277830" y="1166736"/>
                <a:chExt cx="2250191" cy="2344826"/>
              </a:xfrm>
            </p:grpSpPr>
            <p:grpSp>
              <p:nvGrpSpPr>
                <p:cNvPr id="53" name="Group 52">
                  <a:extLst>
                    <a:ext uri="{FF2B5EF4-FFF2-40B4-BE49-F238E27FC236}">
                      <a16:creationId xmlns:a16="http://schemas.microsoft.com/office/drawing/2014/main" id="{B4112CD3-F56B-4A9D-889B-5B47B3EB7AB7}"/>
                    </a:ext>
                  </a:extLst>
                </p:cNvPr>
                <p:cNvGrpSpPr/>
                <p:nvPr/>
              </p:nvGrpSpPr>
              <p:grpSpPr>
                <a:xfrm>
                  <a:off x="9830401" y="2180121"/>
                  <a:ext cx="731071" cy="1326166"/>
                  <a:chOff x="-772683" y="4329325"/>
                  <a:chExt cx="731071" cy="1692900"/>
                </a:xfrm>
              </p:grpSpPr>
              <p:sp>
                <p:nvSpPr>
                  <p:cNvPr id="67" name="Rectangle: Top Corners Rounded 145">
                    <a:extLst>
                      <a:ext uri="{FF2B5EF4-FFF2-40B4-BE49-F238E27FC236}">
                        <a16:creationId xmlns:a16="http://schemas.microsoft.com/office/drawing/2014/main" id="{E92D9551-6E4A-4BD3-8882-FB3F6536676C}"/>
                      </a:ext>
                    </a:extLst>
                  </p:cNvPr>
                  <p:cNvSpPr/>
                  <p:nvPr/>
                </p:nvSpPr>
                <p:spPr>
                  <a:xfrm>
                    <a:off x="-772683" y="4329325"/>
                    <a:ext cx="731071" cy="1692900"/>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ACCCE26-8B96-430B-B902-9C588DA66123}"/>
                      </a:ext>
                    </a:extLst>
                  </p:cNvPr>
                  <p:cNvSpPr/>
                  <p:nvPr/>
                </p:nvSpPr>
                <p:spPr>
                  <a:xfrm>
                    <a:off x="-391792" y="4758361"/>
                    <a:ext cx="350180" cy="12638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39286D45-FE23-49A2-A8DC-05D2001AD541}"/>
                    </a:ext>
                  </a:extLst>
                </p:cNvPr>
                <p:cNvGrpSpPr/>
                <p:nvPr/>
              </p:nvGrpSpPr>
              <p:grpSpPr>
                <a:xfrm>
                  <a:off x="10796950" y="2179890"/>
                  <a:ext cx="731071" cy="1326166"/>
                  <a:chOff x="-772683" y="4329325"/>
                  <a:chExt cx="731071" cy="1692900"/>
                </a:xfrm>
              </p:grpSpPr>
              <p:sp>
                <p:nvSpPr>
                  <p:cNvPr id="65" name="Rectangle: Top Corners Rounded 143">
                    <a:extLst>
                      <a:ext uri="{FF2B5EF4-FFF2-40B4-BE49-F238E27FC236}">
                        <a16:creationId xmlns:a16="http://schemas.microsoft.com/office/drawing/2014/main" id="{8AD7FBE8-96CC-4CDD-A6C7-2CEE2DF53FDD}"/>
                      </a:ext>
                    </a:extLst>
                  </p:cNvPr>
                  <p:cNvSpPr/>
                  <p:nvPr/>
                </p:nvSpPr>
                <p:spPr>
                  <a:xfrm>
                    <a:off x="-772683" y="4329325"/>
                    <a:ext cx="731071" cy="1692900"/>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5E670125-7749-4B16-89F4-A7CA8E694A25}"/>
                      </a:ext>
                    </a:extLst>
                  </p:cNvPr>
                  <p:cNvSpPr/>
                  <p:nvPr/>
                </p:nvSpPr>
                <p:spPr>
                  <a:xfrm>
                    <a:off x="-391792" y="4758361"/>
                    <a:ext cx="350180" cy="12638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790BDCDC-D264-4448-A976-E0B44612A2C8}"/>
                    </a:ext>
                  </a:extLst>
                </p:cNvPr>
                <p:cNvGrpSpPr/>
                <p:nvPr/>
              </p:nvGrpSpPr>
              <p:grpSpPr>
                <a:xfrm>
                  <a:off x="9277830" y="1166736"/>
                  <a:ext cx="424922" cy="2344826"/>
                  <a:chOff x="9277830" y="1166736"/>
                  <a:chExt cx="424922" cy="2344826"/>
                </a:xfrm>
              </p:grpSpPr>
              <p:grpSp>
                <p:nvGrpSpPr>
                  <p:cNvPr id="59" name="Group 58">
                    <a:extLst>
                      <a:ext uri="{FF2B5EF4-FFF2-40B4-BE49-F238E27FC236}">
                        <a16:creationId xmlns:a16="http://schemas.microsoft.com/office/drawing/2014/main" id="{89573CA2-D3B6-4ECE-AE44-E73B3F4EDB5E}"/>
                      </a:ext>
                    </a:extLst>
                  </p:cNvPr>
                  <p:cNvGrpSpPr/>
                  <p:nvPr/>
                </p:nvGrpSpPr>
                <p:grpSpPr>
                  <a:xfrm>
                    <a:off x="9277830" y="1497989"/>
                    <a:ext cx="424922" cy="2013573"/>
                    <a:chOff x="2507828" y="1767064"/>
                    <a:chExt cx="424922" cy="214763"/>
                  </a:xfrm>
                </p:grpSpPr>
                <p:sp>
                  <p:nvSpPr>
                    <p:cNvPr id="63" name="Rectangle 62">
                      <a:extLst>
                        <a:ext uri="{FF2B5EF4-FFF2-40B4-BE49-F238E27FC236}">
                          <a16:creationId xmlns:a16="http://schemas.microsoft.com/office/drawing/2014/main" id="{2FB1EC41-22D6-430D-86E5-657CA232B465}"/>
                        </a:ext>
                      </a:extLst>
                    </p:cNvPr>
                    <p:cNvSpPr/>
                    <p:nvPr/>
                  </p:nvSpPr>
                  <p:spPr>
                    <a:xfrm>
                      <a:off x="2507828" y="1767065"/>
                      <a:ext cx="424922" cy="2147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A16B55B-66B4-40E5-99A1-876BC683E461}"/>
                        </a:ext>
                      </a:extLst>
                    </p:cNvPr>
                    <p:cNvSpPr/>
                    <p:nvPr/>
                  </p:nvSpPr>
                  <p:spPr>
                    <a:xfrm>
                      <a:off x="2709592" y="1767064"/>
                      <a:ext cx="223158" cy="2147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D8DEF5E0-0889-4E3D-8881-60A6071F53DD}"/>
                      </a:ext>
                    </a:extLst>
                  </p:cNvPr>
                  <p:cNvGrpSpPr/>
                  <p:nvPr/>
                </p:nvGrpSpPr>
                <p:grpSpPr>
                  <a:xfrm>
                    <a:off x="9277830" y="1166736"/>
                    <a:ext cx="424922" cy="407911"/>
                    <a:chOff x="2507828" y="1767064"/>
                    <a:chExt cx="424922" cy="268381"/>
                  </a:xfrm>
                </p:grpSpPr>
                <p:sp>
                  <p:nvSpPr>
                    <p:cNvPr id="61" name="Rectangle 60">
                      <a:extLst>
                        <a:ext uri="{FF2B5EF4-FFF2-40B4-BE49-F238E27FC236}">
                          <a16:creationId xmlns:a16="http://schemas.microsoft.com/office/drawing/2014/main" id="{EA1AE10A-D50B-42FB-97BF-5158D151C434}"/>
                        </a:ext>
                      </a:extLst>
                    </p:cNvPr>
                    <p:cNvSpPr/>
                    <p:nvPr/>
                  </p:nvSpPr>
                  <p:spPr>
                    <a:xfrm>
                      <a:off x="2507828" y="1767065"/>
                      <a:ext cx="424922" cy="2683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20C83380-8EF9-4E06-B319-051B72A1DC45}"/>
                        </a:ext>
                      </a:extLst>
                    </p:cNvPr>
                    <p:cNvSpPr/>
                    <p:nvPr/>
                  </p:nvSpPr>
                  <p:spPr>
                    <a:xfrm>
                      <a:off x="2709592" y="1767064"/>
                      <a:ext cx="223158" cy="26838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6" name="Rectangle 55">
                  <a:extLst>
                    <a:ext uri="{FF2B5EF4-FFF2-40B4-BE49-F238E27FC236}">
                      <a16:creationId xmlns:a16="http://schemas.microsoft.com/office/drawing/2014/main" id="{FA80D11C-5514-49DC-94C4-B89FA659835A}"/>
                    </a:ext>
                  </a:extLst>
                </p:cNvPr>
                <p:cNvSpPr/>
                <p:nvPr/>
              </p:nvSpPr>
              <p:spPr>
                <a:xfrm>
                  <a:off x="9702752" y="1757176"/>
                  <a:ext cx="1475089"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2CAA635-FF25-4095-8064-81360B13320A}"/>
                    </a:ext>
                  </a:extLst>
                </p:cNvPr>
                <p:cNvSpPr/>
                <p:nvPr/>
              </p:nvSpPr>
              <p:spPr>
                <a:xfrm>
                  <a:off x="10166773" y="1780779"/>
                  <a:ext cx="91440" cy="531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133F5D69-6B34-4592-8435-A33C77880C69}"/>
                    </a:ext>
                  </a:extLst>
                </p:cNvPr>
                <p:cNvSpPr/>
                <p:nvPr/>
              </p:nvSpPr>
              <p:spPr>
                <a:xfrm>
                  <a:off x="11137203" y="1756226"/>
                  <a:ext cx="91440" cy="531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209" name="Group 208">
            <a:extLst>
              <a:ext uri="{FF2B5EF4-FFF2-40B4-BE49-F238E27FC236}">
                <a16:creationId xmlns:a16="http://schemas.microsoft.com/office/drawing/2014/main" id="{716A2051-985D-4999-ABAD-DC4164A9466E}"/>
              </a:ext>
            </a:extLst>
          </p:cNvPr>
          <p:cNvGrpSpPr/>
          <p:nvPr/>
        </p:nvGrpSpPr>
        <p:grpSpPr>
          <a:xfrm>
            <a:off x="1537289" y="4622315"/>
            <a:ext cx="1097949" cy="753356"/>
            <a:chOff x="9838117" y="3034601"/>
            <a:chExt cx="2324346" cy="1600321"/>
          </a:xfrm>
        </p:grpSpPr>
        <p:grpSp>
          <p:nvGrpSpPr>
            <p:cNvPr id="210" name="Group 209">
              <a:extLst>
                <a:ext uri="{FF2B5EF4-FFF2-40B4-BE49-F238E27FC236}">
                  <a16:creationId xmlns:a16="http://schemas.microsoft.com/office/drawing/2014/main" id="{5DB780FB-7514-425C-897C-5F84D3768676}"/>
                </a:ext>
              </a:extLst>
            </p:cNvPr>
            <p:cNvGrpSpPr/>
            <p:nvPr/>
          </p:nvGrpSpPr>
          <p:grpSpPr>
            <a:xfrm>
              <a:off x="9838117" y="3034601"/>
              <a:ext cx="2324346" cy="1600321"/>
              <a:chOff x="9839517" y="2895698"/>
              <a:chExt cx="4551811" cy="3133938"/>
            </a:xfrm>
          </p:grpSpPr>
          <p:grpSp>
            <p:nvGrpSpPr>
              <p:cNvPr id="215" name="Group 214">
                <a:extLst>
                  <a:ext uri="{FF2B5EF4-FFF2-40B4-BE49-F238E27FC236}">
                    <a16:creationId xmlns:a16="http://schemas.microsoft.com/office/drawing/2014/main" id="{04D9D044-6F9E-4062-A50B-D65F0EBAF3C2}"/>
                  </a:ext>
                </a:extLst>
              </p:cNvPr>
              <p:cNvGrpSpPr/>
              <p:nvPr/>
            </p:nvGrpSpPr>
            <p:grpSpPr>
              <a:xfrm>
                <a:off x="10095620" y="2895698"/>
                <a:ext cx="3288407" cy="2443852"/>
                <a:chOff x="10095620" y="2895698"/>
                <a:chExt cx="3288407" cy="2443852"/>
              </a:xfrm>
            </p:grpSpPr>
            <p:sp>
              <p:nvSpPr>
                <p:cNvPr id="228" name="Trapezoid 227">
                  <a:extLst>
                    <a:ext uri="{FF2B5EF4-FFF2-40B4-BE49-F238E27FC236}">
                      <a16:creationId xmlns:a16="http://schemas.microsoft.com/office/drawing/2014/main" id="{0145F33A-C5C6-434B-87E5-3A00E3C76584}"/>
                    </a:ext>
                  </a:extLst>
                </p:cNvPr>
                <p:cNvSpPr/>
                <p:nvPr/>
              </p:nvSpPr>
              <p:spPr>
                <a:xfrm rot="6820098">
                  <a:off x="12103251" y="2553136"/>
                  <a:ext cx="433277" cy="1473747"/>
                </a:xfrm>
                <a:prstGeom prst="trapezoid">
                  <a:avLst>
                    <a:gd name="adj" fmla="val 11476"/>
                  </a:avLst>
                </a:prstGeom>
                <a:solidFill>
                  <a:schemeClr val="accent4"/>
                </a:solidFill>
                <a:ln w="9525" cap="flat">
                  <a:noFill/>
                  <a:prstDash val="solid"/>
                  <a:miter/>
                </a:ln>
              </p:spPr>
              <p:txBody>
                <a:bodyPr rtlCol="0" anchor="ctr"/>
                <a:lstStyle/>
                <a:p>
                  <a:endParaRPr lang="en-US">
                    <a:solidFill>
                      <a:schemeClr val="tx1"/>
                    </a:solidFill>
                  </a:endParaRPr>
                </a:p>
              </p:txBody>
            </p:sp>
            <p:grpSp>
              <p:nvGrpSpPr>
                <p:cNvPr id="229" name="Group 228">
                  <a:extLst>
                    <a:ext uri="{FF2B5EF4-FFF2-40B4-BE49-F238E27FC236}">
                      <a16:creationId xmlns:a16="http://schemas.microsoft.com/office/drawing/2014/main" id="{31CAD314-A775-4E03-9E01-746B77B8536E}"/>
                    </a:ext>
                  </a:extLst>
                </p:cNvPr>
                <p:cNvGrpSpPr/>
                <p:nvPr/>
              </p:nvGrpSpPr>
              <p:grpSpPr>
                <a:xfrm>
                  <a:off x="10541428" y="2895698"/>
                  <a:ext cx="1434926" cy="560920"/>
                  <a:chOff x="10541428" y="2895698"/>
                  <a:chExt cx="1434926" cy="560920"/>
                </a:xfrm>
              </p:grpSpPr>
              <p:sp>
                <p:nvSpPr>
                  <p:cNvPr id="241" name="Rectangle: Rounded Corners 285">
                    <a:extLst>
                      <a:ext uri="{FF2B5EF4-FFF2-40B4-BE49-F238E27FC236}">
                        <a16:creationId xmlns:a16="http://schemas.microsoft.com/office/drawing/2014/main" id="{EECC94A9-4602-4976-BDAD-681F33510A1C}"/>
                      </a:ext>
                    </a:extLst>
                  </p:cNvPr>
                  <p:cNvSpPr/>
                  <p:nvPr/>
                </p:nvSpPr>
                <p:spPr>
                  <a:xfrm rot="19800000">
                    <a:off x="10541428" y="2992155"/>
                    <a:ext cx="1434926" cy="464463"/>
                  </a:xfrm>
                  <a:prstGeom prst="roundRect">
                    <a:avLst>
                      <a:gd name="adj" fmla="val 50000"/>
                    </a:avLst>
                  </a:prstGeom>
                  <a:solidFill>
                    <a:schemeClr val="accent4">
                      <a:lumMod val="75000"/>
                    </a:schemeClr>
                  </a:solidFill>
                  <a:ln w="9525" cap="flat">
                    <a:noFill/>
                    <a:prstDash val="solid"/>
                    <a:miter/>
                  </a:ln>
                </p:spPr>
                <p:txBody>
                  <a:bodyPr rtlCol="0" anchor="ctr"/>
                  <a:lstStyle/>
                  <a:p>
                    <a:endParaRPr lang="en-US">
                      <a:solidFill>
                        <a:schemeClr val="tx1"/>
                      </a:solidFill>
                    </a:endParaRPr>
                  </a:p>
                </p:txBody>
              </p:sp>
              <p:sp>
                <p:nvSpPr>
                  <p:cNvPr id="242" name="Freeform: Shape 286">
                    <a:extLst>
                      <a:ext uri="{FF2B5EF4-FFF2-40B4-BE49-F238E27FC236}">
                        <a16:creationId xmlns:a16="http://schemas.microsoft.com/office/drawing/2014/main" id="{60DDFF57-61B2-4C86-A039-413299DF0DB8}"/>
                      </a:ext>
                    </a:extLst>
                  </p:cNvPr>
                  <p:cNvSpPr/>
                  <p:nvPr/>
                </p:nvSpPr>
                <p:spPr>
                  <a:xfrm>
                    <a:off x="11562170" y="2895698"/>
                    <a:ext cx="182803" cy="182803"/>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endParaRPr lang="en-US"/>
                  </a:p>
                </p:txBody>
              </p:sp>
            </p:grpSp>
            <p:grpSp>
              <p:nvGrpSpPr>
                <p:cNvPr id="230" name="Group 229">
                  <a:extLst>
                    <a:ext uri="{FF2B5EF4-FFF2-40B4-BE49-F238E27FC236}">
                      <a16:creationId xmlns:a16="http://schemas.microsoft.com/office/drawing/2014/main" id="{EECAA475-094C-40C0-9FE0-B57A86933FA1}"/>
                    </a:ext>
                  </a:extLst>
                </p:cNvPr>
                <p:cNvGrpSpPr/>
                <p:nvPr/>
              </p:nvGrpSpPr>
              <p:grpSpPr>
                <a:xfrm>
                  <a:off x="10226072" y="3384119"/>
                  <a:ext cx="1153558" cy="1269798"/>
                  <a:chOff x="10226072" y="3384119"/>
                  <a:chExt cx="1153558" cy="1269798"/>
                </a:xfrm>
              </p:grpSpPr>
              <p:sp>
                <p:nvSpPr>
                  <p:cNvPr id="239" name="Freeform: Shape 283">
                    <a:extLst>
                      <a:ext uri="{FF2B5EF4-FFF2-40B4-BE49-F238E27FC236}">
                        <a16:creationId xmlns:a16="http://schemas.microsoft.com/office/drawing/2014/main" id="{A57E9033-7159-4211-9072-B06ACFACC95A}"/>
                      </a:ext>
                    </a:extLst>
                  </p:cNvPr>
                  <p:cNvSpPr/>
                  <p:nvPr/>
                </p:nvSpPr>
                <p:spPr>
                  <a:xfrm rot="19176301">
                    <a:off x="10226072" y="3384119"/>
                    <a:ext cx="1153558" cy="1269798"/>
                  </a:xfrm>
                  <a:custGeom>
                    <a:avLst/>
                    <a:gdLst>
                      <a:gd name="connsiteX0" fmla="*/ 1069399 w 1153558"/>
                      <a:gd name="connsiteY0" fmla="*/ 54157 h 1269798"/>
                      <a:gd name="connsiteX1" fmla="*/ 1098647 w 1153558"/>
                      <a:gd name="connsiteY1" fmla="*/ 383203 h 1269798"/>
                      <a:gd name="connsiteX2" fmla="*/ 358294 w 1153558"/>
                      <a:gd name="connsiteY2" fmla="*/ 1269798 h 1269798"/>
                      <a:gd name="connsiteX3" fmla="*/ 0 w 1153558"/>
                      <a:gd name="connsiteY3" fmla="*/ 970001 h 1269798"/>
                      <a:gd name="connsiteX4" fmla="*/ 740353 w 1153558"/>
                      <a:gd name="connsiteY4" fmla="*/ 83405 h 1269798"/>
                      <a:gd name="connsiteX5" fmla="*/ 1069399 w 1153558"/>
                      <a:gd name="connsiteY5" fmla="*/ 54157 h 126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3558" h="1269798">
                        <a:moveTo>
                          <a:pt x="1069399" y="54157"/>
                        </a:moveTo>
                        <a:cubicBezTo>
                          <a:pt x="1168112" y="136417"/>
                          <a:pt x="1182737" y="284489"/>
                          <a:pt x="1098647" y="383203"/>
                        </a:cubicBezTo>
                        <a:lnTo>
                          <a:pt x="358294" y="1269798"/>
                        </a:lnTo>
                        <a:lnTo>
                          <a:pt x="0" y="970001"/>
                        </a:lnTo>
                        <a:lnTo>
                          <a:pt x="740353" y="83405"/>
                        </a:lnTo>
                        <a:cubicBezTo>
                          <a:pt x="824442" y="-15309"/>
                          <a:pt x="970685" y="-28106"/>
                          <a:pt x="1069399" y="54157"/>
                        </a:cubicBezTo>
                        <a:close/>
                      </a:path>
                    </a:pathLst>
                  </a:custGeom>
                  <a:solidFill>
                    <a:schemeClr val="accent4">
                      <a:lumMod val="50000"/>
                    </a:schemeClr>
                  </a:solidFill>
                  <a:ln w="9525" cap="flat">
                    <a:noFill/>
                    <a:prstDash val="solid"/>
                    <a:miter/>
                  </a:ln>
                </p:spPr>
                <p:txBody>
                  <a:bodyPr wrap="square" rtlCol="0" anchor="ctr">
                    <a:noAutofit/>
                  </a:bodyPr>
                  <a:lstStyle/>
                  <a:p>
                    <a:endParaRPr lang="en-US" dirty="0"/>
                  </a:p>
                </p:txBody>
              </p:sp>
              <p:sp>
                <p:nvSpPr>
                  <p:cNvPr id="240" name="Freeform: Shape 284">
                    <a:extLst>
                      <a:ext uri="{FF2B5EF4-FFF2-40B4-BE49-F238E27FC236}">
                        <a16:creationId xmlns:a16="http://schemas.microsoft.com/office/drawing/2014/main" id="{A2D5EB21-C7F5-4B65-A168-4AE38550E86D}"/>
                      </a:ext>
                    </a:extLst>
                  </p:cNvPr>
                  <p:cNvSpPr/>
                  <p:nvPr/>
                </p:nvSpPr>
                <p:spPr>
                  <a:xfrm>
                    <a:off x="10701546" y="3417653"/>
                    <a:ext cx="182803" cy="182803"/>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endParaRPr lang="en-US"/>
                  </a:p>
                </p:txBody>
              </p:sp>
            </p:grpSp>
            <p:grpSp>
              <p:nvGrpSpPr>
                <p:cNvPr id="231" name="Group 230">
                  <a:extLst>
                    <a:ext uri="{FF2B5EF4-FFF2-40B4-BE49-F238E27FC236}">
                      <a16:creationId xmlns:a16="http://schemas.microsoft.com/office/drawing/2014/main" id="{2E2BF8B4-33F1-4998-87D0-8479D20DD0CF}"/>
                    </a:ext>
                  </a:extLst>
                </p:cNvPr>
                <p:cNvGrpSpPr/>
                <p:nvPr/>
              </p:nvGrpSpPr>
              <p:grpSpPr>
                <a:xfrm rot="5400000">
                  <a:off x="12509125" y="3435921"/>
                  <a:ext cx="989342" cy="760462"/>
                  <a:chOff x="10999279" y="2698471"/>
                  <a:chExt cx="989342" cy="760462"/>
                </a:xfrm>
              </p:grpSpPr>
              <p:sp>
                <p:nvSpPr>
                  <p:cNvPr id="236" name="Freeform: Shape 280">
                    <a:extLst>
                      <a:ext uri="{FF2B5EF4-FFF2-40B4-BE49-F238E27FC236}">
                        <a16:creationId xmlns:a16="http://schemas.microsoft.com/office/drawing/2014/main" id="{276C6BCC-9A4C-4D29-B6B0-ACEAA3688174}"/>
                      </a:ext>
                    </a:extLst>
                  </p:cNvPr>
                  <p:cNvSpPr/>
                  <p:nvPr/>
                </p:nvSpPr>
                <p:spPr>
                  <a:xfrm>
                    <a:off x="11237298" y="2698471"/>
                    <a:ext cx="712934" cy="329046"/>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accent4"/>
                  </a:solidFill>
                  <a:ln w="9525" cap="flat">
                    <a:noFill/>
                    <a:prstDash val="solid"/>
                    <a:miter/>
                  </a:ln>
                </p:spPr>
                <p:txBody>
                  <a:bodyPr rtlCol="0" anchor="ctr"/>
                  <a:lstStyle/>
                  <a:p>
                    <a:endParaRPr lang="en-US"/>
                  </a:p>
                </p:txBody>
              </p:sp>
              <p:sp>
                <p:nvSpPr>
                  <p:cNvPr id="237" name="Freeform: Shape 281">
                    <a:extLst>
                      <a:ext uri="{FF2B5EF4-FFF2-40B4-BE49-F238E27FC236}">
                        <a16:creationId xmlns:a16="http://schemas.microsoft.com/office/drawing/2014/main" id="{72B1AD35-4865-43E1-AE75-4748333FA00F}"/>
                      </a:ext>
                    </a:extLst>
                  </p:cNvPr>
                  <p:cNvSpPr/>
                  <p:nvPr/>
                </p:nvSpPr>
                <p:spPr>
                  <a:xfrm>
                    <a:off x="11293968" y="3075046"/>
                    <a:ext cx="694653" cy="383887"/>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accent4"/>
                  </a:solidFill>
                  <a:ln w="9525" cap="flat">
                    <a:noFill/>
                    <a:prstDash val="solid"/>
                    <a:miter/>
                  </a:ln>
                </p:spPr>
                <p:txBody>
                  <a:bodyPr rtlCol="0" anchor="ctr"/>
                  <a:lstStyle/>
                  <a:p>
                    <a:endParaRPr lang="en-US"/>
                  </a:p>
                </p:txBody>
              </p:sp>
              <p:sp>
                <p:nvSpPr>
                  <p:cNvPr id="238" name="Freeform: Shape 282">
                    <a:extLst>
                      <a:ext uri="{FF2B5EF4-FFF2-40B4-BE49-F238E27FC236}">
                        <a16:creationId xmlns:a16="http://schemas.microsoft.com/office/drawing/2014/main" id="{2803A6F1-1411-4985-B2BE-3242DC452BD7}"/>
                      </a:ext>
                    </a:extLst>
                  </p:cNvPr>
                  <p:cNvSpPr/>
                  <p:nvPr/>
                </p:nvSpPr>
                <p:spPr>
                  <a:xfrm>
                    <a:off x="10999279" y="2942227"/>
                    <a:ext cx="457009" cy="457009"/>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lumMod val="75000"/>
                    </a:schemeClr>
                  </a:solidFill>
                  <a:ln w="9525" cap="flat">
                    <a:noFill/>
                    <a:prstDash val="solid"/>
                    <a:miter/>
                  </a:ln>
                </p:spPr>
                <p:txBody>
                  <a:bodyPr rtlCol="0" anchor="ctr"/>
                  <a:lstStyle/>
                  <a:p>
                    <a:endParaRPr lang="en-US"/>
                  </a:p>
                </p:txBody>
              </p:sp>
            </p:grpSp>
            <p:grpSp>
              <p:nvGrpSpPr>
                <p:cNvPr id="232" name="Group 231">
                  <a:extLst>
                    <a:ext uri="{FF2B5EF4-FFF2-40B4-BE49-F238E27FC236}">
                      <a16:creationId xmlns:a16="http://schemas.microsoft.com/office/drawing/2014/main" id="{86B8B4DA-89C2-4433-815D-781230938081}"/>
                    </a:ext>
                  </a:extLst>
                </p:cNvPr>
                <p:cNvGrpSpPr/>
                <p:nvPr/>
              </p:nvGrpSpPr>
              <p:grpSpPr>
                <a:xfrm>
                  <a:off x="10095620" y="4304882"/>
                  <a:ext cx="1425867" cy="1034668"/>
                  <a:chOff x="10095620" y="4304882"/>
                  <a:chExt cx="1425867" cy="1034668"/>
                </a:xfrm>
              </p:grpSpPr>
              <p:sp>
                <p:nvSpPr>
                  <p:cNvPr id="233" name="Freeform: Shape 277">
                    <a:extLst>
                      <a:ext uri="{FF2B5EF4-FFF2-40B4-BE49-F238E27FC236}">
                        <a16:creationId xmlns:a16="http://schemas.microsoft.com/office/drawing/2014/main" id="{E118341B-6E11-4E1A-A84D-1D5CE21DC201}"/>
                      </a:ext>
                    </a:extLst>
                  </p:cNvPr>
                  <p:cNvSpPr/>
                  <p:nvPr/>
                </p:nvSpPr>
                <p:spPr>
                  <a:xfrm>
                    <a:off x="10226256" y="4304882"/>
                    <a:ext cx="1133382" cy="914017"/>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4">
                      <a:lumMod val="75000"/>
                    </a:schemeClr>
                  </a:solidFill>
                  <a:ln w="9525" cap="flat">
                    <a:noFill/>
                    <a:prstDash val="solid"/>
                    <a:miter/>
                  </a:ln>
                </p:spPr>
                <p:txBody>
                  <a:bodyPr rtlCol="0" anchor="ctr"/>
                  <a:lstStyle/>
                  <a:p>
                    <a:endParaRPr lang="en-US"/>
                  </a:p>
                </p:txBody>
              </p:sp>
              <p:sp>
                <p:nvSpPr>
                  <p:cNvPr id="234" name="Freeform: Shape 278">
                    <a:extLst>
                      <a:ext uri="{FF2B5EF4-FFF2-40B4-BE49-F238E27FC236}">
                        <a16:creationId xmlns:a16="http://schemas.microsoft.com/office/drawing/2014/main" id="{EBC68C5D-984D-49CD-AB35-9058C03E0DF9}"/>
                      </a:ext>
                    </a:extLst>
                  </p:cNvPr>
                  <p:cNvSpPr/>
                  <p:nvPr/>
                </p:nvSpPr>
                <p:spPr>
                  <a:xfrm>
                    <a:off x="10095620" y="5083625"/>
                    <a:ext cx="1425867" cy="255925"/>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accent4"/>
                  </a:solidFill>
                  <a:ln w="9525" cap="flat">
                    <a:noFill/>
                    <a:prstDash val="solid"/>
                    <a:miter/>
                  </a:ln>
                </p:spPr>
                <p:txBody>
                  <a:bodyPr rtlCol="0" anchor="ctr"/>
                  <a:lstStyle/>
                  <a:p>
                    <a:endParaRPr lang="en-US"/>
                  </a:p>
                </p:txBody>
              </p:sp>
              <p:sp>
                <p:nvSpPr>
                  <p:cNvPr id="235" name="Freeform: Shape 279">
                    <a:extLst>
                      <a:ext uri="{FF2B5EF4-FFF2-40B4-BE49-F238E27FC236}">
                        <a16:creationId xmlns:a16="http://schemas.microsoft.com/office/drawing/2014/main" id="{5B640412-12B7-4BDA-84AA-AE62FB4E588E}"/>
                      </a:ext>
                    </a:extLst>
                  </p:cNvPr>
                  <p:cNvSpPr/>
                  <p:nvPr/>
                </p:nvSpPr>
                <p:spPr>
                  <a:xfrm>
                    <a:off x="10701546" y="4411068"/>
                    <a:ext cx="182803" cy="182803"/>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accent4"/>
                  </a:solidFill>
                  <a:ln w="9525" cap="flat">
                    <a:noFill/>
                    <a:prstDash val="solid"/>
                    <a:miter/>
                  </a:ln>
                </p:spPr>
                <p:txBody>
                  <a:bodyPr rtlCol="0" anchor="ctr"/>
                  <a:lstStyle/>
                  <a:p>
                    <a:endParaRPr lang="en-US"/>
                  </a:p>
                </p:txBody>
              </p:sp>
            </p:grpSp>
          </p:grpSp>
          <p:grpSp>
            <p:nvGrpSpPr>
              <p:cNvPr id="216" name="Group 215">
                <a:extLst>
                  <a:ext uri="{FF2B5EF4-FFF2-40B4-BE49-F238E27FC236}">
                    <a16:creationId xmlns:a16="http://schemas.microsoft.com/office/drawing/2014/main" id="{5782529B-21E1-4268-9811-DA98BFE40550}"/>
                  </a:ext>
                </a:extLst>
              </p:cNvPr>
              <p:cNvGrpSpPr/>
              <p:nvPr/>
            </p:nvGrpSpPr>
            <p:grpSpPr>
              <a:xfrm>
                <a:off x="9839517" y="5316702"/>
                <a:ext cx="4551811" cy="712934"/>
                <a:chOff x="2716823" y="4480799"/>
                <a:chExt cx="5838092" cy="914400"/>
              </a:xfrm>
            </p:grpSpPr>
            <p:grpSp>
              <p:nvGrpSpPr>
                <p:cNvPr id="217" name="Group 216">
                  <a:extLst>
                    <a:ext uri="{FF2B5EF4-FFF2-40B4-BE49-F238E27FC236}">
                      <a16:creationId xmlns:a16="http://schemas.microsoft.com/office/drawing/2014/main" id="{4832BAE4-E8F0-4CCE-99D9-D73EC7BB57F9}"/>
                    </a:ext>
                  </a:extLst>
                </p:cNvPr>
                <p:cNvGrpSpPr/>
                <p:nvPr/>
              </p:nvGrpSpPr>
              <p:grpSpPr>
                <a:xfrm>
                  <a:off x="2716823" y="4480799"/>
                  <a:ext cx="5838092" cy="914400"/>
                  <a:chOff x="175847" y="4480799"/>
                  <a:chExt cx="8801100" cy="914400"/>
                </a:xfrm>
              </p:grpSpPr>
              <p:sp>
                <p:nvSpPr>
                  <p:cNvPr id="226" name="Rectangle: Rounded Corners 270">
                    <a:extLst>
                      <a:ext uri="{FF2B5EF4-FFF2-40B4-BE49-F238E27FC236}">
                        <a16:creationId xmlns:a16="http://schemas.microsoft.com/office/drawing/2014/main" id="{F343750B-ADC1-4BCE-92D8-716E52145D69}"/>
                      </a:ext>
                    </a:extLst>
                  </p:cNvPr>
                  <p:cNvSpPr/>
                  <p:nvPr/>
                </p:nvSpPr>
                <p:spPr>
                  <a:xfrm>
                    <a:off x="175847" y="4480799"/>
                    <a:ext cx="8801100" cy="9144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Rounded Corners 271">
                    <a:extLst>
                      <a:ext uri="{FF2B5EF4-FFF2-40B4-BE49-F238E27FC236}">
                        <a16:creationId xmlns:a16="http://schemas.microsoft.com/office/drawing/2014/main" id="{CA63A24A-F153-4D52-BDB2-BB39C39A84D0}"/>
                      </a:ext>
                    </a:extLst>
                  </p:cNvPr>
                  <p:cNvSpPr/>
                  <p:nvPr/>
                </p:nvSpPr>
                <p:spPr>
                  <a:xfrm>
                    <a:off x="352032" y="4595617"/>
                    <a:ext cx="8448730" cy="68476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8" name="Group 217">
                  <a:extLst>
                    <a:ext uri="{FF2B5EF4-FFF2-40B4-BE49-F238E27FC236}">
                      <a16:creationId xmlns:a16="http://schemas.microsoft.com/office/drawing/2014/main" id="{3C0CA3F4-AD24-44A6-A40E-9AD9D5613633}"/>
                    </a:ext>
                  </a:extLst>
                </p:cNvPr>
                <p:cNvGrpSpPr/>
                <p:nvPr/>
              </p:nvGrpSpPr>
              <p:grpSpPr>
                <a:xfrm>
                  <a:off x="2954961" y="4660680"/>
                  <a:ext cx="5376674" cy="563948"/>
                  <a:chOff x="3193903" y="4660680"/>
                  <a:chExt cx="5376674" cy="563948"/>
                </a:xfrm>
              </p:grpSpPr>
              <p:sp>
                <p:nvSpPr>
                  <p:cNvPr id="219" name="Circle: Hollow 263">
                    <a:extLst>
                      <a:ext uri="{FF2B5EF4-FFF2-40B4-BE49-F238E27FC236}">
                        <a16:creationId xmlns:a16="http://schemas.microsoft.com/office/drawing/2014/main" id="{BE7B5044-51CA-4189-9557-17913E054523}"/>
                      </a:ext>
                    </a:extLst>
                  </p:cNvPr>
                  <p:cNvSpPr/>
                  <p:nvPr/>
                </p:nvSpPr>
                <p:spPr>
                  <a:xfrm>
                    <a:off x="3193903"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0" name="Circle: Hollow 264">
                    <a:extLst>
                      <a:ext uri="{FF2B5EF4-FFF2-40B4-BE49-F238E27FC236}">
                        <a16:creationId xmlns:a16="http://schemas.microsoft.com/office/drawing/2014/main" id="{9C9AAC10-E126-4D03-9373-FE03EF343AFC}"/>
                      </a:ext>
                    </a:extLst>
                  </p:cNvPr>
                  <p:cNvSpPr/>
                  <p:nvPr/>
                </p:nvSpPr>
                <p:spPr>
                  <a:xfrm>
                    <a:off x="3996024"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1" name="Circle: Hollow 265">
                    <a:extLst>
                      <a:ext uri="{FF2B5EF4-FFF2-40B4-BE49-F238E27FC236}">
                        <a16:creationId xmlns:a16="http://schemas.microsoft.com/office/drawing/2014/main" id="{6054C422-7019-4AC6-8CC7-8F98F062EC8B}"/>
                      </a:ext>
                    </a:extLst>
                  </p:cNvPr>
                  <p:cNvSpPr/>
                  <p:nvPr/>
                </p:nvSpPr>
                <p:spPr>
                  <a:xfrm>
                    <a:off x="4798145"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2" name="Circle: Hollow 266">
                    <a:extLst>
                      <a:ext uri="{FF2B5EF4-FFF2-40B4-BE49-F238E27FC236}">
                        <a16:creationId xmlns:a16="http://schemas.microsoft.com/office/drawing/2014/main" id="{8004DFBA-B377-44FA-8FCA-7CC8EE8EC500}"/>
                      </a:ext>
                    </a:extLst>
                  </p:cNvPr>
                  <p:cNvSpPr/>
                  <p:nvPr/>
                </p:nvSpPr>
                <p:spPr>
                  <a:xfrm>
                    <a:off x="5600266"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3" name="Circle: Hollow 267">
                    <a:extLst>
                      <a:ext uri="{FF2B5EF4-FFF2-40B4-BE49-F238E27FC236}">
                        <a16:creationId xmlns:a16="http://schemas.microsoft.com/office/drawing/2014/main" id="{863D028E-9E2A-499D-A6A0-89A8893A8092}"/>
                      </a:ext>
                    </a:extLst>
                  </p:cNvPr>
                  <p:cNvSpPr/>
                  <p:nvPr/>
                </p:nvSpPr>
                <p:spPr>
                  <a:xfrm>
                    <a:off x="6402387"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4" name="Circle: Hollow 268">
                    <a:extLst>
                      <a:ext uri="{FF2B5EF4-FFF2-40B4-BE49-F238E27FC236}">
                        <a16:creationId xmlns:a16="http://schemas.microsoft.com/office/drawing/2014/main" id="{EBC1E135-D111-4CBD-B94A-23C5BFC151B8}"/>
                      </a:ext>
                    </a:extLst>
                  </p:cNvPr>
                  <p:cNvSpPr/>
                  <p:nvPr/>
                </p:nvSpPr>
                <p:spPr>
                  <a:xfrm>
                    <a:off x="7204508"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5" name="Circle: Hollow 269">
                    <a:extLst>
                      <a:ext uri="{FF2B5EF4-FFF2-40B4-BE49-F238E27FC236}">
                        <a16:creationId xmlns:a16="http://schemas.microsoft.com/office/drawing/2014/main" id="{05F00316-689D-4700-916A-231B7FD44EE6}"/>
                      </a:ext>
                    </a:extLst>
                  </p:cNvPr>
                  <p:cNvSpPr/>
                  <p:nvPr/>
                </p:nvSpPr>
                <p:spPr>
                  <a:xfrm>
                    <a:off x="8006629"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sp>
          <p:nvSpPr>
            <p:cNvPr id="211" name="Freeform: Shape 255">
              <a:extLst>
                <a:ext uri="{FF2B5EF4-FFF2-40B4-BE49-F238E27FC236}">
                  <a16:creationId xmlns:a16="http://schemas.microsoft.com/office/drawing/2014/main" id="{FC2F3F41-9C39-4DF3-A847-0BFE25E4E40C}"/>
                </a:ext>
              </a:extLst>
            </p:cNvPr>
            <p:cNvSpPr/>
            <p:nvPr/>
          </p:nvSpPr>
          <p:spPr>
            <a:xfrm>
              <a:off x="10927440" y="3803715"/>
              <a:ext cx="141292" cy="467153"/>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525" cap="flat">
              <a:noFill/>
              <a:prstDash val="solid"/>
              <a:miter/>
            </a:ln>
          </p:spPr>
          <p:txBody>
            <a:bodyPr rtlCol="0" anchor="ctr"/>
            <a:lstStyle/>
            <a:p>
              <a:endParaRPr lang="en-US"/>
            </a:p>
          </p:txBody>
        </p:sp>
        <p:sp>
          <p:nvSpPr>
            <p:cNvPr id="212" name="Freeform: Shape 256">
              <a:extLst>
                <a:ext uri="{FF2B5EF4-FFF2-40B4-BE49-F238E27FC236}">
                  <a16:creationId xmlns:a16="http://schemas.microsoft.com/office/drawing/2014/main" id="{CF47A31A-8EF5-4BCA-8A4D-2B6E5FA4038D}"/>
                </a:ext>
              </a:extLst>
            </p:cNvPr>
            <p:cNvSpPr/>
            <p:nvPr/>
          </p:nvSpPr>
          <p:spPr>
            <a:xfrm>
              <a:off x="11174275" y="3803715"/>
              <a:ext cx="141292" cy="467153"/>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525" cap="flat">
              <a:noFill/>
              <a:prstDash val="solid"/>
              <a:miter/>
            </a:ln>
          </p:spPr>
          <p:txBody>
            <a:bodyPr rtlCol="0" anchor="ctr"/>
            <a:lstStyle/>
            <a:p>
              <a:endParaRPr lang="en-US"/>
            </a:p>
          </p:txBody>
        </p:sp>
        <p:sp>
          <p:nvSpPr>
            <p:cNvPr id="213" name="Freeform: Shape 257">
              <a:extLst>
                <a:ext uri="{FF2B5EF4-FFF2-40B4-BE49-F238E27FC236}">
                  <a16:creationId xmlns:a16="http://schemas.microsoft.com/office/drawing/2014/main" id="{E9F16CD2-83B6-4C7E-943A-B0377AE7F1EB}"/>
                </a:ext>
              </a:extLst>
            </p:cNvPr>
            <p:cNvSpPr/>
            <p:nvPr/>
          </p:nvSpPr>
          <p:spPr>
            <a:xfrm>
              <a:off x="11421110" y="3803715"/>
              <a:ext cx="141292" cy="467153"/>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525" cap="flat">
              <a:noFill/>
              <a:prstDash val="solid"/>
              <a:miter/>
            </a:ln>
          </p:spPr>
          <p:txBody>
            <a:bodyPr rtlCol="0" anchor="ctr"/>
            <a:lstStyle/>
            <a:p>
              <a:endParaRPr lang="en-US"/>
            </a:p>
          </p:txBody>
        </p:sp>
        <p:sp>
          <p:nvSpPr>
            <p:cNvPr id="214" name="Freeform: Shape 258">
              <a:extLst>
                <a:ext uri="{FF2B5EF4-FFF2-40B4-BE49-F238E27FC236}">
                  <a16:creationId xmlns:a16="http://schemas.microsoft.com/office/drawing/2014/main" id="{CD299F59-C93D-401A-B4BC-1EFC3F0EA742}"/>
                </a:ext>
              </a:extLst>
            </p:cNvPr>
            <p:cNvSpPr/>
            <p:nvPr/>
          </p:nvSpPr>
          <p:spPr>
            <a:xfrm>
              <a:off x="11667945" y="3803715"/>
              <a:ext cx="141292" cy="467153"/>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525" cap="flat">
              <a:noFill/>
              <a:prstDash val="solid"/>
              <a:miter/>
            </a:ln>
          </p:spPr>
          <p:txBody>
            <a:bodyPr rtlCol="0" anchor="ctr"/>
            <a:lstStyle/>
            <a:p>
              <a:endParaRPr lang="en-US"/>
            </a:p>
          </p:txBody>
        </p:sp>
      </p:grpSp>
      <p:grpSp>
        <p:nvGrpSpPr>
          <p:cNvPr id="243" name="Group 242">
            <a:extLst>
              <a:ext uri="{FF2B5EF4-FFF2-40B4-BE49-F238E27FC236}">
                <a16:creationId xmlns:a16="http://schemas.microsoft.com/office/drawing/2014/main" id="{28377B6D-30E2-4335-9A77-DE8B0430C526}"/>
              </a:ext>
            </a:extLst>
          </p:cNvPr>
          <p:cNvGrpSpPr/>
          <p:nvPr/>
        </p:nvGrpSpPr>
        <p:grpSpPr>
          <a:xfrm>
            <a:off x="9057815" y="4295581"/>
            <a:ext cx="1540232" cy="966229"/>
            <a:chOff x="970334" y="886028"/>
            <a:chExt cx="8012348" cy="5966596"/>
          </a:xfrm>
          <a:solidFill>
            <a:schemeClr val="accent3"/>
          </a:solidFill>
        </p:grpSpPr>
        <p:sp>
          <p:nvSpPr>
            <p:cNvPr id="244" name="Freeform: Shape 327">
              <a:extLst>
                <a:ext uri="{FF2B5EF4-FFF2-40B4-BE49-F238E27FC236}">
                  <a16:creationId xmlns:a16="http://schemas.microsoft.com/office/drawing/2014/main" id="{74B27482-05D0-4763-A612-51B975DF8C4D}"/>
                </a:ext>
              </a:extLst>
            </p:cNvPr>
            <p:cNvSpPr/>
            <p:nvPr/>
          </p:nvSpPr>
          <p:spPr>
            <a:xfrm>
              <a:off x="970334" y="1485859"/>
              <a:ext cx="5488021" cy="4644957"/>
            </a:xfrm>
            <a:custGeom>
              <a:avLst/>
              <a:gdLst>
                <a:gd name="connsiteX0" fmla="*/ 2432 w 5488021"/>
                <a:gd name="connsiteY0" fmla="*/ 2651639 h 4644957"/>
                <a:gd name="connsiteX1" fmla="*/ 375326 w 5488021"/>
                <a:gd name="connsiteY1" fmla="*/ 2650829 h 4644957"/>
                <a:gd name="connsiteX2" fmla="*/ 431260 w 5488021"/>
                <a:gd name="connsiteY2" fmla="*/ 2604622 h 4644957"/>
                <a:gd name="connsiteX3" fmla="*/ 817934 w 5488021"/>
                <a:gd name="connsiteY3" fmla="*/ 56786 h 4644957"/>
                <a:gd name="connsiteX4" fmla="*/ 890892 w 5488021"/>
                <a:gd name="connsiteY4" fmla="*/ 41 h 4644957"/>
                <a:gd name="connsiteX5" fmla="*/ 3874041 w 5488021"/>
                <a:gd name="connsiteY5" fmla="*/ 41 h 4644957"/>
                <a:gd name="connsiteX6" fmla="*/ 3919436 w 5488021"/>
                <a:gd name="connsiteY6" fmla="*/ 30035 h 4644957"/>
                <a:gd name="connsiteX7" fmla="*/ 3980234 w 5488021"/>
                <a:gd name="connsiteY7" fmla="*/ 351048 h 4644957"/>
                <a:gd name="connsiteX8" fmla="*/ 4316649 w 5488021"/>
                <a:gd name="connsiteY8" fmla="*/ 1802090 h 4644957"/>
                <a:gd name="connsiteX9" fmla="*/ 4531468 w 5488021"/>
                <a:gd name="connsiteY9" fmla="*/ 2732703 h 4644957"/>
                <a:gd name="connsiteX10" fmla="*/ 4588213 w 5488021"/>
                <a:gd name="connsiteY10" fmla="*/ 2778099 h 4644957"/>
                <a:gd name="connsiteX11" fmla="*/ 4730075 w 5488021"/>
                <a:gd name="connsiteY11" fmla="*/ 2777288 h 4644957"/>
                <a:gd name="connsiteX12" fmla="*/ 5034064 w 5488021"/>
                <a:gd name="connsiteY12" fmla="*/ 2742431 h 4644957"/>
                <a:gd name="connsiteX13" fmla="*/ 5034064 w 5488021"/>
                <a:gd name="connsiteY13" fmla="*/ 2705952 h 4644957"/>
                <a:gd name="connsiteX14" fmla="*/ 5034064 w 5488021"/>
                <a:gd name="connsiteY14" fmla="*/ 71378 h 4644957"/>
                <a:gd name="connsiteX15" fmla="*/ 5099726 w 5488021"/>
                <a:gd name="connsiteY15" fmla="*/ 4905 h 4644957"/>
                <a:gd name="connsiteX16" fmla="*/ 5444247 w 5488021"/>
                <a:gd name="connsiteY16" fmla="*/ 4095 h 4644957"/>
                <a:gd name="connsiteX17" fmla="*/ 5491264 w 5488021"/>
                <a:gd name="connsiteY17" fmla="*/ 51112 h 4644957"/>
                <a:gd name="connsiteX18" fmla="*/ 5490453 w 5488021"/>
                <a:gd name="connsiteY18" fmla="*/ 399686 h 4644957"/>
                <a:gd name="connsiteX19" fmla="*/ 5491264 w 5488021"/>
                <a:gd name="connsiteY19" fmla="*/ 4006216 h 4644957"/>
                <a:gd name="connsiteX20" fmla="*/ 5158902 w 5488021"/>
                <a:gd name="connsiteY20" fmla="*/ 3652778 h 4644957"/>
                <a:gd name="connsiteX21" fmla="*/ 4579296 w 5488021"/>
                <a:gd name="connsiteY21" fmla="*/ 3489029 h 4644957"/>
                <a:gd name="connsiteX22" fmla="*/ 3945377 w 5488021"/>
                <a:gd name="connsiteY22" fmla="*/ 3866786 h 4644957"/>
                <a:gd name="connsiteX23" fmla="*/ 3764604 w 5488021"/>
                <a:gd name="connsiteY23" fmla="*/ 4588254 h 4644957"/>
                <a:gd name="connsiteX24" fmla="*/ 3712724 w 5488021"/>
                <a:gd name="connsiteY24" fmla="*/ 4645810 h 4644957"/>
                <a:gd name="connsiteX25" fmla="*/ 2265734 w 5488021"/>
                <a:gd name="connsiteY25" fmla="*/ 4646620 h 4644957"/>
                <a:gd name="connsiteX26" fmla="*/ 2218717 w 5488021"/>
                <a:gd name="connsiteY26" fmla="*/ 4599603 h 4644957"/>
                <a:gd name="connsiteX27" fmla="*/ 1768002 w 5488021"/>
                <a:gd name="connsiteY27" fmla="*/ 3804367 h 4644957"/>
                <a:gd name="connsiteX28" fmla="*/ 886838 w 5488021"/>
                <a:gd name="connsiteY28" fmla="*/ 3923531 h 4644957"/>
                <a:gd name="connsiteX29" fmla="*/ 603926 w 5488021"/>
                <a:gd name="connsiteY29" fmla="*/ 4590686 h 4644957"/>
                <a:gd name="connsiteX30" fmla="*/ 551234 w 5488021"/>
                <a:gd name="connsiteY30" fmla="*/ 4644999 h 4644957"/>
                <a:gd name="connsiteX31" fmla="*/ 170234 w 5488021"/>
                <a:gd name="connsiteY31" fmla="*/ 4644999 h 4644957"/>
                <a:gd name="connsiteX32" fmla="*/ 129702 w 5488021"/>
                <a:gd name="connsiteY32" fmla="*/ 4606899 h 4644957"/>
                <a:gd name="connsiteX33" fmla="*/ 79443 w 5488021"/>
                <a:gd name="connsiteY33" fmla="*/ 4026482 h 4644957"/>
                <a:gd name="connsiteX34" fmla="*/ 34857 w 5488021"/>
                <a:gd name="connsiteY34" fmla="*/ 3551448 h 4644957"/>
                <a:gd name="connsiteX35" fmla="*/ 15402 w 5488021"/>
                <a:gd name="connsiteY35" fmla="*/ 3338250 h 4644957"/>
                <a:gd name="connsiteX36" fmla="*/ 55934 w 5488021"/>
                <a:gd name="connsiteY36" fmla="*/ 3294476 h 4644957"/>
                <a:gd name="connsiteX37" fmla="*/ 100519 w 5488021"/>
                <a:gd name="connsiteY37" fmla="*/ 3294476 h 4644957"/>
                <a:gd name="connsiteX38" fmla="*/ 3326860 w 5488021"/>
                <a:gd name="connsiteY38" fmla="*/ 3295286 h 4644957"/>
                <a:gd name="connsiteX39" fmla="*/ 3425757 w 5488021"/>
                <a:gd name="connsiteY39" fmla="*/ 3268535 h 4644957"/>
                <a:gd name="connsiteX40" fmla="*/ 4066162 w 5488021"/>
                <a:gd name="connsiteY40" fmla="*/ 2885914 h 4644957"/>
                <a:gd name="connsiteX41" fmla="*/ 4093724 w 5488021"/>
                <a:gd name="connsiteY41" fmla="*/ 2821063 h 4644957"/>
                <a:gd name="connsiteX42" fmla="*/ 3965643 w 5488021"/>
                <a:gd name="connsiteY42" fmla="*/ 2509778 h 4644957"/>
                <a:gd name="connsiteX43" fmla="*/ 3562756 w 5488021"/>
                <a:gd name="connsiteY43" fmla="*/ 1877480 h 4644957"/>
                <a:gd name="connsiteX44" fmla="*/ 3494662 w 5488021"/>
                <a:gd name="connsiteY44" fmla="*/ 1862888 h 4644957"/>
                <a:gd name="connsiteX45" fmla="*/ 3290381 w 5488021"/>
                <a:gd name="connsiteY45" fmla="*/ 1988537 h 4644957"/>
                <a:gd name="connsiteX46" fmla="*/ 3073940 w 5488021"/>
                <a:gd name="connsiteY46" fmla="*/ 1947195 h 4644957"/>
                <a:gd name="connsiteX47" fmla="*/ 3098260 w 5488021"/>
                <a:gd name="connsiteY47" fmla="*/ 1854782 h 4644957"/>
                <a:gd name="connsiteX48" fmla="*/ 3425757 w 5488021"/>
                <a:gd name="connsiteY48" fmla="*/ 1658607 h 4644957"/>
                <a:gd name="connsiteX49" fmla="*/ 3742717 w 5488021"/>
                <a:gd name="connsiteY49" fmla="*/ 1470539 h 4644957"/>
                <a:gd name="connsiteX50" fmla="*/ 3766226 w 5488021"/>
                <a:gd name="connsiteY50" fmla="*/ 1415416 h 4644957"/>
                <a:gd name="connsiteX51" fmla="*/ 3514928 w 5488021"/>
                <a:gd name="connsiteY51" fmla="*/ 330782 h 4644957"/>
                <a:gd name="connsiteX52" fmla="*/ 3463047 w 5488021"/>
                <a:gd name="connsiteY52" fmla="*/ 289439 h 4644957"/>
                <a:gd name="connsiteX53" fmla="*/ 1262164 w 5488021"/>
                <a:gd name="connsiteY53" fmla="*/ 289439 h 4644957"/>
                <a:gd name="connsiteX54" fmla="*/ 1212715 w 5488021"/>
                <a:gd name="connsiteY54" fmla="*/ 332403 h 4644957"/>
                <a:gd name="connsiteX55" fmla="*/ 889270 w 5488021"/>
                <a:gd name="connsiteY55" fmla="*/ 2599758 h 4644957"/>
                <a:gd name="connsiteX56" fmla="*/ 926560 w 5488021"/>
                <a:gd name="connsiteY56" fmla="*/ 2645154 h 4644957"/>
                <a:gd name="connsiteX57" fmla="*/ 1542645 w 5488021"/>
                <a:gd name="connsiteY57" fmla="*/ 2644344 h 4644957"/>
                <a:gd name="connsiteX58" fmla="*/ 1577502 w 5488021"/>
                <a:gd name="connsiteY58" fmla="*/ 2598137 h 4644957"/>
                <a:gd name="connsiteX59" fmla="*/ 1376464 w 5488021"/>
                <a:gd name="connsiteY59" fmla="*/ 1485941 h 4644957"/>
                <a:gd name="connsiteX60" fmla="*/ 1412943 w 5488021"/>
                <a:gd name="connsiteY60" fmla="*/ 1422712 h 4644957"/>
                <a:gd name="connsiteX61" fmla="*/ 1616413 w 5488021"/>
                <a:gd name="connsiteY61" fmla="*/ 1400824 h 4644957"/>
                <a:gd name="connsiteX62" fmla="*/ 1801238 w 5488021"/>
                <a:gd name="connsiteY62" fmla="*/ 1545929 h 4644957"/>
                <a:gd name="connsiteX63" fmla="*/ 1939857 w 5488021"/>
                <a:gd name="connsiteY63" fmla="*/ 2044471 h 4644957"/>
                <a:gd name="connsiteX64" fmla="*/ 1957692 w 5488021"/>
                <a:gd name="connsiteY64" fmla="*/ 2144180 h 4644957"/>
                <a:gd name="connsiteX65" fmla="*/ 2006330 w 5488021"/>
                <a:gd name="connsiteY65" fmla="*/ 2183901 h 4644957"/>
                <a:gd name="connsiteX66" fmla="*/ 2529192 w 5488021"/>
                <a:gd name="connsiteY66" fmla="*/ 2183090 h 4644957"/>
                <a:gd name="connsiteX67" fmla="*/ 2609445 w 5488021"/>
                <a:gd name="connsiteY67" fmla="*/ 2192818 h 4644957"/>
                <a:gd name="connsiteX68" fmla="*/ 2686455 w 5488021"/>
                <a:gd name="connsiteY68" fmla="*/ 2297391 h 4644957"/>
                <a:gd name="connsiteX69" fmla="*/ 2685645 w 5488021"/>
                <a:gd name="connsiteY69" fmla="*/ 2605433 h 4644957"/>
                <a:gd name="connsiteX70" fmla="*/ 2725366 w 5488021"/>
                <a:gd name="connsiteY70" fmla="*/ 2645965 h 4644957"/>
                <a:gd name="connsiteX71" fmla="*/ 2984770 w 5488021"/>
                <a:gd name="connsiteY71" fmla="*/ 2645154 h 4644957"/>
                <a:gd name="connsiteX72" fmla="*/ 3027734 w 5488021"/>
                <a:gd name="connsiteY72" fmla="*/ 2687307 h 4644957"/>
                <a:gd name="connsiteX73" fmla="*/ 3027734 w 5488021"/>
                <a:gd name="connsiteY73" fmla="*/ 3137212 h 4644957"/>
                <a:gd name="connsiteX74" fmla="*/ 2987202 w 5488021"/>
                <a:gd name="connsiteY74" fmla="*/ 3176933 h 4644957"/>
                <a:gd name="connsiteX75" fmla="*/ 2942617 w 5488021"/>
                <a:gd name="connsiteY75" fmla="*/ 3176933 h 4644957"/>
                <a:gd name="connsiteX76" fmla="*/ 64851 w 5488021"/>
                <a:gd name="connsiteY76" fmla="*/ 3176933 h 4644957"/>
                <a:gd name="connsiteX77" fmla="*/ 0 w 5488021"/>
                <a:gd name="connsiteY77" fmla="*/ 3174501 h 4644957"/>
                <a:gd name="connsiteX78" fmla="*/ 2432 w 5488021"/>
                <a:gd name="connsiteY78" fmla="*/ 2651639 h 4644957"/>
                <a:gd name="connsiteX79" fmla="*/ 3891064 w 5488021"/>
                <a:gd name="connsiteY79" fmla="*/ 1975567 h 4644957"/>
                <a:gd name="connsiteX80" fmla="*/ 3895928 w 5488021"/>
                <a:gd name="connsiteY80" fmla="*/ 1973135 h 4644957"/>
                <a:gd name="connsiteX81" fmla="*/ 3843236 w 5488021"/>
                <a:gd name="connsiteY81" fmla="*/ 1746156 h 4644957"/>
                <a:gd name="connsiteX82" fmla="*/ 3755687 w 5488021"/>
                <a:gd name="connsiteY82" fmla="*/ 1712920 h 4644957"/>
                <a:gd name="connsiteX83" fmla="*/ 3745960 w 5488021"/>
                <a:gd name="connsiteY83" fmla="*/ 1747778 h 4644957"/>
                <a:gd name="connsiteX84" fmla="*/ 3891064 w 5488021"/>
                <a:gd name="connsiteY84" fmla="*/ 1975567 h 4644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488021" h="4644957">
                  <a:moveTo>
                    <a:pt x="2432" y="2651639"/>
                  </a:moveTo>
                  <a:cubicBezTo>
                    <a:pt x="126460" y="2650829"/>
                    <a:pt x="251298" y="2649207"/>
                    <a:pt x="375326" y="2650829"/>
                  </a:cubicBezTo>
                  <a:cubicBezTo>
                    <a:pt x="410994" y="2651639"/>
                    <a:pt x="423964" y="2638669"/>
                    <a:pt x="431260" y="2604622"/>
                  </a:cubicBezTo>
                  <a:cubicBezTo>
                    <a:pt x="565015" y="1828031"/>
                    <a:pt x="779023" y="239180"/>
                    <a:pt x="817934" y="56786"/>
                  </a:cubicBezTo>
                  <a:cubicBezTo>
                    <a:pt x="827662" y="12201"/>
                    <a:pt x="845496" y="41"/>
                    <a:pt x="890892" y="41"/>
                  </a:cubicBezTo>
                  <a:cubicBezTo>
                    <a:pt x="1690992" y="1663"/>
                    <a:pt x="3073940" y="852"/>
                    <a:pt x="3874041" y="41"/>
                  </a:cubicBezTo>
                  <a:cubicBezTo>
                    <a:pt x="3895928" y="41"/>
                    <a:pt x="3920247" y="-2391"/>
                    <a:pt x="3919436" y="30035"/>
                  </a:cubicBezTo>
                  <a:cubicBezTo>
                    <a:pt x="3943756" y="188109"/>
                    <a:pt x="3955915" y="244854"/>
                    <a:pt x="3980234" y="351048"/>
                  </a:cubicBezTo>
                  <a:cubicBezTo>
                    <a:pt x="4090481" y="834999"/>
                    <a:pt x="4203970" y="1318950"/>
                    <a:pt x="4316649" y="1802090"/>
                  </a:cubicBezTo>
                  <a:cubicBezTo>
                    <a:pt x="4388796" y="2112565"/>
                    <a:pt x="4460943" y="2422229"/>
                    <a:pt x="4531468" y="2732703"/>
                  </a:cubicBezTo>
                  <a:cubicBezTo>
                    <a:pt x="4538764" y="2766750"/>
                    <a:pt x="4552545" y="2780531"/>
                    <a:pt x="4588213" y="2778099"/>
                  </a:cubicBezTo>
                  <a:cubicBezTo>
                    <a:pt x="4635230" y="2774856"/>
                    <a:pt x="4683058" y="2776478"/>
                    <a:pt x="4730075" y="2777288"/>
                  </a:cubicBezTo>
                  <a:cubicBezTo>
                    <a:pt x="4755204" y="2778099"/>
                    <a:pt x="5035686" y="2769993"/>
                    <a:pt x="5034064" y="2742431"/>
                  </a:cubicBezTo>
                  <a:cubicBezTo>
                    <a:pt x="5033253" y="2730271"/>
                    <a:pt x="5034064" y="2718111"/>
                    <a:pt x="5034064" y="2705952"/>
                  </a:cubicBezTo>
                  <a:cubicBezTo>
                    <a:pt x="5034064" y="1828031"/>
                    <a:pt x="5034064" y="949299"/>
                    <a:pt x="5034064" y="71378"/>
                  </a:cubicBezTo>
                  <a:cubicBezTo>
                    <a:pt x="5034064" y="4905"/>
                    <a:pt x="5034064" y="4905"/>
                    <a:pt x="5099726" y="4905"/>
                  </a:cubicBezTo>
                  <a:cubicBezTo>
                    <a:pt x="5214836" y="4905"/>
                    <a:pt x="5329136" y="5716"/>
                    <a:pt x="5444247" y="4095"/>
                  </a:cubicBezTo>
                  <a:cubicBezTo>
                    <a:pt x="5479915" y="3284"/>
                    <a:pt x="5491264" y="16254"/>
                    <a:pt x="5491264" y="51112"/>
                  </a:cubicBezTo>
                  <a:cubicBezTo>
                    <a:pt x="5489643" y="167033"/>
                    <a:pt x="5490453" y="283765"/>
                    <a:pt x="5490453" y="399686"/>
                  </a:cubicBezTo>
                  <a:cubicBezTo>
                    <a:pt x="5490453" y="1473782"/>
                    <a:pt x="5491264" y="2932120"/>
                    <a:pt x="5491264" y="4006216"/>
                  </a:cubicBezTo>
                  <a:cubicBezTo>
                    <a:pt x="5439383" y="3943797"/>
                    <a:pt x="5419928" y="3830307"/>
                    <a:pt x="5158902" y="3652778"/>
                  </a:cubicBezTo>
                  <a:cubicBezTo>
                    <a:pt x="4986236" y="3526318"/>
                    <a:pt x="4791683" y="3467952"/>
                    <a:pt x="4579296" y="3489029"/>
                  </a:cubicBezTo>
                  <a:cubicBezTo>
                    <a:pt x="4311785" y="3516590"/>
                    <a:pt x="4100209" y="3647103"/>
                    <a:pt x="3945377" y="3866786"/>
                  </a:cubicBezTo>
                  <a:cubicBezTo>
                    <a:pt x="3792166" y="4083227"/>
                    <a:pt x="3734611" y="4324797"/>
                    <a:pt x="3764604" y="4588254"/>
                  </a:cubicBezTo>
                  <a:cubicBezTo>
                    <a:pt x="3771089" y="4642567"/>
                    <a:pt x="3767847" y="4645810"/>
                    <a:pt x="3712724" y="4645810"/>
                  </a:cubicBezTo>
                  <a:cubicBezTo>
                    <a:pt x="3313889" y="4645810"/>
                    <a:pt x="2664568" y="4645810"/>
                    <a:pt x="2265734" y="4646620"/>
                  </a:cubicBezTo>
                  <a:cubicBezTo>
                    <a:pt x="2230066" y="4646620"/>
                    <a:pt x="2219528" y="4639324"/>
                    <a:pt x="2218717" y="4599603"/>
                  </a:cubicBezTo>
                  <a:cubicBezTo>
                    <a:pt x="2208990" y="4255893"/>
                    <a:pt x="2076045" y="3977844"/>
                    <a:pt x="1768002" y="3804367"/>
                  </a:cubicBezTo>
                  <a:cubicBezTo>
                    <a:pt x="1484279" y="3643861"/>
                    <a:pt x="1121924" y="3697363"/>
                    <a:pt x="886838" y="3923531"/>
                  </a:cubicBezTo>
                  <a:cubicBezTo>
                    <a:pt x="697149" y="4105924"/>
                    <a:pt x="607979" y="4330471"/>
                    <a:pt x="603926" y="4590686"/>
                  </a:cubicBezTo>
                  <a:cubicBezTo>
                    <a:pt x="603115" y="4644999"/>
                    <a:pt x="603926" y="4644999"/>
                    <a:pt x="551234" y="4644999"/>
                  </a:cubicBezTo>
                  <a:cubicBezTo>
                    <a:pt x="502596" y="4644999"/>
                    <a:pt x="218872" y="4644189"/>
                    <a:pt x="170234" y="4644999"/>
                  </a:cubicBezTo>
                  <a:cubicBezTo>
                    <a:pt x="141862" y="4645810"/>
                    <a:pt x="132134" y="4633650"/>
                    <a:pt x="129702" y="4606899"/>
                  </a:cubicBezTo>
                  <a:cubicBezTo>
                    <a:pt x="113489" y="4413157"/>
                    <a:pt x="96466" y="4220225"/>
                    <a:pt x="79443" y="4026482"/>
                  </a:cubicBezTo>
                  <a:cubicBezTo>
                    <a:pt x="64851" y="3867597"/>
                    <a:pt x="49449" y="3709523"/>
                    <a:pt x="34857" y="3551448"/>
                  </a:cubicBezTo>
                  <a:cubicBezTo>
                    <a:pt x="28372" y="3480111"/>
                    <a:pt x="22698" y="3408775"/>
                    <a:pt x="15402" y="3338250"/>
                  </a:cubicBezTo>
                  <a:cubicBezTo>
                    <a:pt x="12160" y="3306635"/>
                    <a:pt x="23509" y="3292044"/>
                    <a:pt x="55934" y="3294476"/>
                  </a:cubicBezTo>
                  <a:cubicBezTo>
                    <a:pt x="70526" y="3295286"/>
                    <a:pt x="85928" y="3294476"/>
                    <a:pt x="100519" y="3294476"/>
                  </a:cubicBezTo>
                  <a:cubicBezTo>
                    <a:pt x="1014109" y="3294476"/>
                    <a:pt x="2413270" y="3294476"/>
                    <a:pt x="3326860" y="3295286"/>
                  </a:cubicBezTo>
                  <a:cubicBezTo>
                    <a:pt x="3363338" y="3295286"/>
                    <a:pt x="3394953" y="3287991"/>
                    <a:pt x="3425757" y="3268535"/>
                  </a:cubicBezTo>
                  <a:cubicBezTo>
                    <a:pt x="3638145" y="3140454"/>
                    <a:pt x="3851343" y="3012374"/>
                    <a:pt x="4066162" y="2885914"/>
                  </a:cubicBezTo>
                  <a:cubicBezTo>
                    <a:pt x="4094534" y="2868891"/>
                    <a:pt x="4099398" y="2853488"/>
                    <a:pt x="4093724" y="2821063"/>
                  </a:cubicBezTo>
                  <a:cubicBezTo>
                    <a:pt x="4073458" y="2707573"/>
                    <a:pt x="4029683" y="2606244"/>
                    <a:pt x="3965643" y="2509778"/>
                  </a:cubicBezTo>
                  <a:cubicBezTo>
                    <a:pt x="3827834" y="2301444"/>
                    <a:pt x="3694889" y="2089867"/>
                    <a:pt x="3562756" y="1877480"/>
                  </a:cubicBezTo>
                  <a:cubicBezTo>
                    <a:pt x="3541679" y="1843433"/>
                    <a:pt x="3525466" y="1842622"/>
                    <a:pt x="3494662" y="1862888"/>
                  </a:cubicBezTo>
                  <a:cubicBezTo>
                    <a:pt x="3436296" y="1900988"/>
                    <a:pt x="3349557" y="1950437"/>
                    <a:pt x="3290381" y="1988537"/>
                  </a:cubicBezTo>
                  <a:cubicBezTo>
                    <a:pt x="3210938" y="2039607"/>
                    <a:pt x="3122579" y="1998265"/>
                    <a:pt x="3073940" y="1947195"/>
                  </a:cubicBezTo>
                  <a:cubicBezTo>
                    <a:pt x="3043947" y="1915580"/>
                    <a:pt x="3054485" y="1881533"/>
                    <a:pt x="3098260" y="1854782"/>
                  </a:cubicBezTo>
                  <a:cubicBezTo>
                    <a:pt x="3198779" y="1794795"/>
                    <a:pt x="3324428" y="1718595"/>
                    <a:pt x="3425757" y="1658607"/>
                  </a:cubicBezTo>
                  <a:cubicBezTo>
                    <a:pt x="3531140" y="1596188"/>
                    <a:pt x="3636523" y="1532148"/>
                    <a:pt x="3742717" y="1470539"/>
                  </a:cubicBezTo>
                  <a:cubicBezTo>
                    <a:pt x="3767036" y="1456758"/>
                    <a:pt x="3772711" y="1442167"/>
                    <a:pt x="3766226" y="1415416"/>
                  </a:cubicBezTo>
                  <a:cubicBezTo>
                    <a:pt x="3681919" y="1053871"/>
                    <a:pt x="3598424" y="692327"/>
                    <a:pt x="3514928" y="330782"/>
                  </a:cubicBezTo>
                  <a:cubicBezTo>
                    <a:pt x="3508443" y="300788"/>
                    <a:pt x="3494662" y="289439"/>
                    <a:pt x="3463047" y="289439"/>
                  </a:cubicBezTo>
                  <a:cubicBezTo>
                    <a:pt x="2923972" y="290250"/>
                    <a:pt x="1801238" y="290250"/>
                    <a:pt x="1262164" y="289439"/>
                  </a:cubicBezTo>
                  <a:cubicBezTo>
                    <a:pt x="1228117" y="289439"/>
                    <a:pt x="1219200" y="304031"/>
                    <a:pt x="1212715" y="332403"/>
                  </a:cubicBezTo>
                  <a:cubicBezTo>
                    <a:pt x="1100036" y="947678"/>
                    <a:pt x="909536" y="2319278"/>
                    <a:pt x="889270" y="2599758"/>
                  </a:cubicBezTo>
                  <a:cubicBezTo>
                    <a:pt x="880353" y="2636237"/>
                    <a:pt x="889270" y="2645965"/>
                    <a:pt x="926560" y="2645154"/>
                  </a:cubicBezTo>
                  <a:cubicBezTo>
                    <a:pt x="1110574" y="2643533"/>
                    <a:pt x="1358630" y="2644344"/>
                    <a:pt x="1542645" y="2644344"/>
                  </a:cubicBezTo>
                  <a:cubicBezTo>
                    <a:pt x="1588041" y="2644344"/>
                    <a:pt x="1588851" y="2642722"/>
                    <a:pt x="1577502" y="2598137"/>
                  </a:cubicBezTo>
                  <a:cubicBezTo>
                    <a:pt x="1497249" y="2180658"/>
                    <a:pt x="1435641" y="1881533"/>
                    <a:pt x="1376464" y="1485941"/>
                  </a:cubicBezTo>
                  <a:cubicBezTo>
                    <a:pt x="1363494" y="1436492"/>
                    <a:pt x="1363494" y="1434871"/>
                    <a:pt x="1412943" y="1422712"/>
                  </a:cubicBezTo>
                  <a:cubicBezTo>
                    <a:pt x="1498060" y="1401635"/>
                    <a:pt x="1527243" y="1387854"/>
                    <a:pt x="1616413" y="1400824"/>
                  </a:cubicBezTo>
                  <a:cubicBezTo>
                    <a:pt x="1707204" y="1414605"/>
                    <a:pt x="1766381" y="1464054"/>
                    <a:pt x="1801238" y="1545929"/>
                  </a:cubicBezTo>
                  <a:cubicBezTo>
                    <a:pt x="1870143" y="1705624"/>
                    <a:pt x="1905811" y="1875048"/>
                    <a:pt x="1939857" y="2044471"/>
                  </a:cubicBezTo>
                  <a:cubicBezTo>
                    <a:pt x="1946343" y="2077707"/>
                    <a:pt x="1952828" y="2110944"/>
                    <a:pt x="1957692" y="2144180"/>
                  </a:cubicBezTo>
                  <a:cubicBezTo>
                    <a:pt x="1961745" y="2173363"/>
                    <a:pt x="1976336" y="2183901"/>
                    <a:pt x="2006330" y="2183901"/>
                  </a:cubicBezTo>
                  <a:cubicBezTo>
                    <a:pt x="2183049" y="2183090"/>
                    <a:pt x="2352472" y="2183090"/>
                    <a:pt x="2529192" y="2183090"/>
                  </a:cubicBezTo>
                  <a:cubicBezTo>
                    <a:pt x="2556753" y="2183090"/>
                    <a:pt x="2583504" y="2184712"/>
                    <a:pt x="2609445" y="2192818"/>
                  </a:cubicBezTo>
                  <a:cubicBezTo>
                    <a:pt x="2663757" y="2209031"/>
                    <a:pt x="2686455" y="2240646"/>
                    <a:pt x="2686455" y="2297391"/>
                  </a:cubicBezTo>
                  <a:cubicBezTo>
                    <a:pt x="2686455" y="2400341"/>
                    <a:pt x="2687266" y="2502482"/>
                    <a:pt x="2685645" y="2605433"/>
                  </a:cubicBezTo>
                  <a:cubicBezTo>
                    <a:pt x="2685645" y="2635427"/>
                    <a:pt x="2695373" y="2645965"/>
                    <a:pt x="2725366" y="2645965"/>
                  </a:cubicBezTo>
                  <a:cubicBezTo>
                    <a:pt x="2792649" y="2644344"/>
                    <a:pt x="2917487" y="2646775"/>
                    <a:pt x="2984770" y="2645154"/>
                  </a:cubicBezTo>
                  <a:cubicBezTo>
                    <a:pt x="3015575" y="2644344"/>
                    <a:pt x="3027734" y="2655692"/>
                    <a:pt x="3027734" y="2687307"/>
                  </a:cubicBezTo>
                  <a:cubicBezTo>
                    <a:pt x="3026924" y="2837275"/>
                    <a:pt x="3026924" y="2987244"/>
                    <a:pt x="3027734" y="3137212"/>
                  </a:cubicBezTo>
                  <a:cubicBezTo>
                    <a:pt x="3027734" y="3167205"/>
                    <a:pt x="3017196" y="3179365"/>
                    <a:pt x="2987202" y="3176933"/>
                  </a:cubicBezTo>
                  <a:cubicBezTo>
                    <a:pt x="2972611" y="3175312"/>
                    <a:pt x="2957209" y="3176933"/>
                    <a:pt x="2942617" y="3176933"/>
                  </a:cubicBezTo>
                  <a:cubicBezTo>
                    <a:pt x="2032270" y="3176933"/>
                    <a:pt x="975198" y="3176933"/>
                    <a:pt x="64851" y="3176933"/>
                  </a:cubicBezTo>
                  <a:cubicBezTo>
                    <a:pt x="42964" y="3176933"/>
                    <a:pt x="21887" y="3175312"/>
                    <a:pt x="0" y="3174501"/>
                  </a:cubicBezTo>
                  <a:cubicBezTo>
                    <a:pt x="2432" y="3002646"/>
                    <a:pt x="2432" y="2826737"/>
                    <a:pt x="2432" y="2651639"/>
                  </a:cubicBezTo>
                  <a:close/>
                  <a:moveTo>
                    <a:pt x="3891064" y="1975567"/>
                  </a:moveTo>
                  <a:cubicBezTo>
                    <a:pt x="3892685" y="1974756"/>
                    <a:pt x="3894307" y="1973946"/>
                    <a:pt x="3895928" y="1973135"/>
                  </a:cubicBezTo>
                  <a:cubicBezTo>
                    <a:pt x="3878094" y="1897746"/>
                    <a:pt x="3860260" y="1821546"/>
                    <a:pt x="3843236" y="1746156"/>
                  </a:cubicBezTo>
                  <a:cubicBezTo>
                    <a:pt x="3823781" y="1661039"/>
                    <a:pt x="3837562" y="1666714"/>
                    <a:pt x="3755687" y="1712920"/>
                  </a:cubicBezTo>
                  <a:cubicBezTo>
                    <a:pt x="3739475" y="1721837"/>
                    <a:pt x="3735421" y="1730754"/>
                    <a:pt x="3745960" y="1747778"/>
                  </a:cubicBezTo>
                  <a:cubicBezTo>
                    <a:pt x="3794598" y="1823167"/>
                    <a:pt x="3842426" y="1899367"/>
                    <a:pt x="3891064" y="1975567"/>
                  </a:cubicBezTo>
                  <a:close/>
                </a:path>
              </a:pathLst>
            </a:custGeom>
            <a:grpFill/>
            <a:ln w="8101" cap="flat">
              <a:noFill/>
              <a:prstDash val="solid"/>
              <a:miter/>
            </a:ln>
          </p:spPr>
          <p:txBody>
            <a:bodyPr rtlCol="0" anchor="ctr"/>
            <a:lstStyle/>
            <a:p>
              <a:endParaRPr lang="en-US"/>
            </a:p>
          </p:txBody>
        </p:sp>
        <p:sp>
          <p:nvSpPr>
            <p:cNvPr id="245" name="Freeform: Shape 328">
              <a:extLst>
                <a:ext uri="{FF2B5EF4-FFF2-40B4-BE49-F238E27FC236}">
                  <a16:creationId xmlns:a16="http://schemas.microsoft.com/office/drawing/2014/main" id="{F2D04430-4932-404E-A6F7-FA8F31683B73}"/>
                </a:ext>
              </a:extLst>
            </p:cNvPr>
            <p:cNvSpPr/>
            <p:nvPr/>
          </p:nvSpPr>
          <p:spPr>
            <a:xfrm>
              <a:off x="6558874" y="886028"/>
              <a:ext cx="2423808" cy="4174787"/>
            </a:xfrm>
            <a:custGeom>
              <a:avLst/>
              <a:gdLst>
                <a:gd name="connsiteX0" fmla="*/ 0 w 2423808"/>
                <a:gd name="connsiteY0" fmla="*/ 2089826 h 4174787"/>
                <a:gd name="connsiteX1" fmla="*/ 0 w 2423808"/>
                <a:gd name="connsiteY1" fmla="*/ 63230 h 4174787"/>
                <a:gd name="connsiteX2" fmla="*/ 62419 w 2423808"/>
                <a:gd name="connsiteY2" fmla="*/ 0 h 4174787"/>
                <a:gd name="connsiteX3" fmla="*/ 398834 w 2423808"/>
                <a:gd name="connsiteY3" fmla="*/ 0 h 4174787"/>
                <a:gd name="connsiteX4" fmla="*/ 458011 w 2423808"/>
                <a:gd name="connsiteY4" fmla="*/ 57555 h 4174787"/>
                <a:gd name="connsiteX5" fmla="*/ 458011 w 2423808"/>
                <a:gd name="connsiteY5" fmla="*/ 3105555 h 4174787"/>
                <a:gd name="connsiteX6" fmla="*/ 510702 w 2423808"/>
                <a:gd name="connsiteY6" fmla="*/ 3159058 h 4174787"/>
                <a:gd name="connsiteX7" fmla="*/ 2363011 w 2423808"/>
                <a:gd name="connsiteY7" fmla="*/ 3159058 h 4174787"/>
                <a:gd name="connsiteX8" fmla="*/ 2427862 w 2423808"/>
                <a:gd name="connsiteY8" fmla="*/ 3225530 h 4174787"/>
                <a:gd name="connsiteX9" fmla="*/ 2354094 w 2423808"/>
                <a:gd name="connsiteY9" fmla="*/ 3300919 h 4174787"/>
                <a:gd name="connsiteX10" fmla="*/ 1603443 w 2423808"/>
                <a:gd name="connsiteY10" fmla="*/ 3351179 h 4174787"/>
                <a:gd name="connsiteX11" fmla="*/ 489626 w 2423808"/>
                <a:gd name="connsiteY11" fmla="*/ 3430621 h 4174787"/>
                <a:gd name="connsiteX12" fmla="*/ 458011 w 2423808"/>
                <a:gd name="connsiteY12" fmla="*/ 3461426 h 4174787"/>
                <a:gd name="connsiteX13" fmla="*/ 458011 w 2423808"/>
                <a:gd name="connsiteY13" fmla="*/ 3501957 h 4174787"/>
                <a:gd name="connsiteX14" fmla="*/ 458011 w 2423808"/>
                <a:gd name="connsiteY14" fmla="*/ 4097777 h 4174787"/>
                <a:gd name="connsiteX15" fmla="*/ 376947 w 2423808"/>
                <a:gd name="connsiteY15" fmla="*/ 4177219 h 4174787"/>
                <a:gd name="connsiteX16" fmla="*/ 52691 w 2423808"/>
                <a:gd name="connsiteY16" fmla="*/ 4177219 h 4174787"/>
                <a:gd name="connsiteX17" fmla="*/ 0 w 2423808"/>
                <a:gd name="connsiteY17" fmla="*/ 4122907 h 4174787"/>
                <a:gd name="connsiteX18" fmla="*/ 0 w 2423808"/>
                <a:gd name="connsiteY18" fmla="*/ 3405492 h 4174787"/>
                <a:gd name="connsiteX19" fmla="*/ 0 w 2423808"/>
                <a:gd name="connsiteY19" fmla="*/ 2089826 h 4174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23808" h="4174787">
                  <a:moveTo>
                    <a:pt x="0" y="2089826"/>
                  </a:moveTo>
                  <a:cubicBezTo>
                    <a:pt x="0" y="1414564"/>
                    <a:pt x="0" y="738491"/>
                    <a:pt x="0" y="63230"/>
                  </a:cubicBezTo>
                  <a:cubicBezTo>
                    <a:pt x="0" y="0"/>
                    <a:pt x="0" y="0"/>
                    <a:pt x="62419" y="0"/>
                  </a:cubicBezTo>
                  <a:cubicBezTo>
                    <a:pt x="174287" y="0"/>
                    <a:pt x="286966" y="0"/>
                    <a:pt x="398834" y="0"/>
                  </a:cubicBezTo>
                  <a:cubicBezTo>
                    <a:pt x="458011" y="0"/>
                    <a:pt x="458011" y="0"/>
                    <a:pt x="458011" y="57555"/>
                  </a:cubicBezTo>
                  <a:cubicBezTo>
                    <a:pt x="458011" y="195364"/>
                    <a:pt x="458011" y="2967747"/>
                    <a:pt x="458011" y="3105555"/>
                  </a:cubicBezTo>
                  <a:cubicBezTo>
                    <a:pt x="458011" y="3159058"/>
                    <a:pt x="458011" y="3159058"/>
                    <a:pt x="510702" y="3159058"/>
                  </a:cubicBezTo>
                  <a:cubicBezTo>
                    <a:pt x="1128409" y="3159058"/>
                    <a:pt x="1745305" y="3159058"/>
                    <a:pt x="2363011" y="3159058"/>
                  </a:cubicBezTo>
                  <a:cubicBezTo>
                    <a:pt x="2427862" y="3159058"/>
                    <a:pt x="2427862" y="3159058"/>
                    <a:pt x="2427862" y="3225530"/>
                  </a:cubicBezTo>
                  <a:cubicBezTo>
                    <a:pt x="2427862" y="3296866"/>
                    <a:pt x="2427862" y="3296056"/>
                    <a:pt x="2354094" y="3300919"/>
                  </a:cubicBezTo>
                  <a:cubicBezTo>
                    <a:pt x="2103606" y="3317132"/>
                    <a:pt x="1853119" y="3334155"/>
                    <a:pt x="1603443" y="3351179"/>
                  </a:cubicBezTo>
                  <a:cubicBezTo>
                    <a:pt x="1378896" y="3366581"/>
                    <a:pt x="636351" y="3420894"/>
                    <a:pt x="489626" y="3430621"/>
                  </a:cubicBezTo>
                  <a:cubicBezTo>
                    <a:pt x="467738" y="3432243"/>
                    <a:pt x="456390" y="3438728"/>
                    <a:pt x="458011" y="3461426"/>
                  </a:cubicBezTo>
                  <a:cubicBezTo>
                    <a:pt x="458822" y="3475206"/>
                    <a:pt x="458011" y="3488176"/>
                    <a:pt x="458011" y="3501957"/>
                  </a:cubicBezTo>
                  <a:cubicBezTo>
                    <a:pt x="458011" y="4578485"/>
                    <a:pt x="458011" y="3626796"/>
                    <a:pt x="458011" y="4097777"/>
                  </a:cubicBezTo>
                  <a:cubicBezTo>
                    <a:pt x="458011" y="4187758"/>
                    <a:pt x="466928" y="4176409"/>
                    <a:pt x="376947" y="4177219"/>
                  </a:cubicBezTo>
                  <a:cubicBezTo>
                    <a:pt x="269132" y="4178030"/>
                    <a:pt x="160507" y="4177219"/>
                    <a:pt x="52691" y="4177219"/>
                  </a:cubicBezTo>
                  <a:cubicBezTo>
                    <a:pt x="811" y="4177219"/>
                    <a:pt x="811" y="4177219"/>
                    <a:pt x="0" y="4122907"/>
                  </a:cubicBezTo>
                  <a:cubicBezTo>
                    <a:pt x="0" y="3883768"/>
                    <a:pt x="0" y="3644630"/>
                    <a:pt x="0" y="3405492"/>
                  </a:cubicBezTo>
                  <a:cubicBezTo>
                    <a:pt x="0" y="2967747"/>
                    <a:pt x="0" y="2528381"/>
                    <a:pt x="0" y="2089826"/>
                  </a:cubicBezTo>
                  <a:close/>
                </a:path>
              </a:pathLst>
            </a:custGeom>
            <a:grpFill/>
            <a:ln w="8101" cap="flat">
              <a:noFill/>
              <a:prstDash val="solid"/>
              <a:miter/>
            </a:ln>
          </p:spPr>
          <p:txBody>
            <a:bodyPr rtlCol="0" anchor="ctr"/>
            <a:lstStyle/>
            <a:p>
              <a:endParaRPr lang="en-US"/>
            </a:p>
          </p:txBody>
        </p:sp>
        <p:sp>
          <p:nvSpPr>
            <p:cNvPr id="246" name="Freeform: Shape 329">
              <a:extLst>
                <a:ext uri="{FF2B5EF4-FFF2-40B4-BE49-F238E27FC236}">
                  <a16:creationId xmlns:a16="http://schemas.microsoft.com/office/drawing/2014/main" id="{66124674-B752-4B9A-AC01-4A3388AC1836}"/>
                </a:ext>
              </a:extLst>
            </p:cNvPr>
            <p:cNvSpPr/>
            <p:nvPr/>
          </p:nvSpPr>
          <p:spPr>
            <a:xfrm>
              <a:off x="4808706" y="5068443"/>
              <a:ext cx="1629383" cy="1775298"/>
            </a:xfrm>
            <a:custGeom>
              <a:avLst/>
              <a:gdLst>
                <a:gd name="connsiteX0" fmla="*/ 0 w 1629382"/>
                <a:gd name="connsiteY0" fmla="*/ 882453 h 1775297"/>
                <a:gd name="connsiteX1" fmla="*/ 231842 w 1629382"/>
                <a:gd name="connsiteY1" fmla="*/ 267179 h 1775297"/>
                <a:gd name="connsiteX2" fmla="*/ 1301075 w 1629382"/>
                <a:gd name="connsiteY2" fmla="*/ 169902 h 1775297"/>
                <a:gd name="connsiteX3" fmla="*/ 1631815 w 1629382"/>
                <a:gd name="connsiteY3" fmla="*/ 804632 h 1775297"/>
                <a:gd name="connsiteX4" fmla="*/ 1242708 w 1629382"/>
                <a:gd name="connsiteY4" fmla="*/ 1646885 h 1775297"/>
                <a:gd name="connsiteX5" fmla="*/ 285345 w 1629382"/>
                <a:gd name="connsiteY5" fmla="*/ 1560957 h 1775297"/>
                <a:gd name="connsiteX6" fmla="*/ 4053 w 1629382"/>
                <a:gd name="connsiteY6" fmla="*/ 927038 h 1775297"/>
                <a:gd name="connsiteX7" fmla="*/ 0 w 1629382"/>
                <a:gd name="connsiteY7" fmla="*/ 882453 h 1775297"/>
                <a:gd name="connsiteX8" fmla="*/ 820366 w 1629382"/>
                <a:gd name="connsiteY8" fmla="*/ 503885 h 1775297"/>
                <a:gd name="connsiteX9" fmla="*/ 623381 w 1629382"/>
                <a:gd name="connsiteY9" fmla="*/ 567925 h 1775297"/>
                <a:gd name="connsiteX10" fmla="*/ 587713 w 1629382"/>
                <a:gd name="connsiteY10" fmla="*/ 1178336 h 1775297"/>
                <a:gd name="connsiteX11" fmla="*/ 1073285 w 1629382"/>
                <a:gd name="connsiteY11" fmla="*/ 1153206 h 1775297"/>
                <a:gd name="connsiteX12" fmla="*/ 1127598 w 1629382"/>
                <a:gd name="connsiteY12" fmla="*/ 705734 h 1775297"/>
                <a:gd name="connsiteX13" fmla="*/ 820366 w 1629382"/>
                <a:gd name="connsiteY13" fmla="*/ 503885 h 177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9382" h="1775297">
                  <a:moveTo>
                    <a:pt x="0" y="882453"/>
                  </a:moveTo>
                  <a:cubicBezTo>
                    <a:pt x="1621" y="648989"/>
                    <a:pt x="80253" y="445519"/>
                    <a:pt x="231842" y="267179"/>
                  </a:cubicBezTo>
                  <a:cubicBezTo>
                    <a:pt x="497732" y="-45728"/>
                    <a:pt x="983304" y="-91124"/>
                    <a:pt x="1301075" y="169902"/>
                  </a:cubicBezTo>
                  <a:cubicBezTo>
                    <a:pt x="1501302" y="334462"/>
                    <a:pt x="1612359" y="546849"/>
                    <a:pt x="1631815" y="804632"/>
                  </a:cubicBezTo>
                  <a:cubicBezTo>
                    <a:pt x="1657755" y="1156449"/>
                    <a:pt x="1536160" y="1445036"/>
                    <a:pt x="1242708" y="1646885"/>
                  </a:cubicBezTo>
                  <a:cubicBezTo>
                    <a:pt x="945204" y="1851166"/>
                    <a:pt x="545560" y="1812255"/>
                    <a:pt x="285345" y="1560957"/>
                  </a:cubicBezTo>
                  <a:cubicBezTo>
                    <a:pt x="106193" y="1388291"/>
                    <a:pt x="12160" y="1176715"/>
                    <a:pt x="4053" y="927038"/>
                  </a:cubicBezTo>
                  <a:cubicBezTo>
                    <a:pt x="2432" y="912447"/>
                    <a:pt x="1621" y="897045"/>
                    <a:pt x="0" y="882453"/>
                  </a:cubicBezTo>
                  <a:close/>
                  <a:moveTo>
                    <a:pt x="820366" y="503885"/>
                  </a:moveTo>
                  <a:cubicBezTo>
                    <a:pt x="746598" y="501453"/>
                    <a:pt x="681747" y="524962"/>
                    <a:pt x="623381" y="567925"/>
                  </a:cubicBezTo>
                  <a:cubicBezTo>
                    <a:pt x="431260" y="708977"/>
                    <a:pt x="413426" y="1009723"/>
                    <a:pt x="587713" y="1178336"/>
                  </a:cubicBezTo>
                  <a:cubicBezTo>
                    <a:pt x="727953" y="1313713"/>
                    <a:pt x="950068" y="1303985"/>
                    <a:pt x="1073285" y="1153206"/>
                  </a:cubicBezTo>
                  <a:cubicBezTo>
                    <a:pt x="1185153" y="1017019"/>
                    <a:pt x="1202987" y="863808"/>
                    <a:pt x="1127598" y="705734"/>
                  </a:cubicBezTo>
                  <a:cubicBezTo>
                    <a:pt x="1067611" y="579274"/>
                    <a:pt x="963849" y="507938"/>
                    <a:pt x="820366" y="503885"/>
                  </a:cubicBezTo>
                  <a:close/>
                </a:path>
              </a:pathLst>
            </a:custGeom>
            <a:grpFill/>
            <a:ln w="8101" cap="flat">
              <a:noFill/>
              <a:prstDash val="solid"/>
              <a:miter/>
            </a:ln>
          </p:spPr>
          <p:txBody>
            <a:bodyPr rtlCol="0" anchor="ctr"/>
            <a:lstStyle/>
            <a:p>
              <a:endParaRPr lang="en-US"/>
            </a:p>
          </p:txBody>
        </p:sp>
        <p:sp>
          <p:nvSpPr>
            <p:cNvPr id="247" name="Freeform: Shape 330">
              <a:extLst>
                <a:ext uri="{FF2B5EF4-FFF2-40B4-BE49-F238E27FC236}">
                  <a16:creationId xmlns:a16="http://schemas.microsoft.com/office/drawing/2014/main" id="{877CB92F-D85B-41E7-B7C4-7DB583D5EC52}"/>
                </a:ext>
              </a:extLst>
            </p:cNvPr>
            <p:cNvSpPr/>
            <p:nvPr/>
          </p:nvSpPr>
          <p:spPr>
            <a:xfrm>
              <a:off x="1665189" y="5304305"/>
              <a:ext cx="1426723" cy="1548319"/>
            </a:xfrm>
            <a:custGeom>
              <a:avLst/>
              <a:gdLst>
                <a:gd name="connsiteX0" fmla="*/ 1433881 w 1426723"/>
                <a:gd name="connsiteY0" fmla="*/ 753595 h 1548319"/>
                <a:gd name="connsiteX1" fmla="*/ 965333 w 1426723"/>
                <a:gd name="connsiteY1" fmla="*/ 1506678 h 1548319"/>
                <a:gd name="connsiteX2" fmla="*/ 170907 w 1426723"/>
                <a:gd name="connsiteY2" fmla="*/ 1280510 h 1548319"/>
                <a:gd name="connsiteX3" fmla="*/ 239811 w 1426723"/>
                <a:gd name="connsiteY3" fmla="*/ 196686 h 1548319"/>
                <a:gd name="connsiteX4" fmla="*/ 1272564 w 1426723"/>
                <a:gd name="connsiteY4" fmla="*/ 285046 h 1548319"/>
                <a:gd name="connsiteX5" fmla="*/ 1433881 w 1426723"/>
                <a:gd name="connsiteY5" fmla="*/ 753595 h 1548319"/>
                <a:gd name="connsiteX6" fmla="*/ 1018024 w 1426723"/>
                <a:gd name="connsiteY6" fmla="*/ 768997 h 1548319"/>
                <a:gd name="connsiteX7" fmla="*/ 981545 w 1426723"/>
                <a:gd name="connsiteY7" fmla="*/ 614976 h 1548319"/>
                <a:gd name="connsiteX8" fmla="*/ 507322 w 1426723"/>
                <a:gd name="connsiteY8" fmla="*/ 536344 h 1548319"/>
                <a:gd name="connsiteX9" fmla="*/ 504890 w 1426723"/>
                <a:gd name="connsiteY9" fmla="*/ 1014620 h 1548319"/>
                <a:gd name="connsiteX10" fmla="*/ 924801 w 1426723"/>
                <a:gd name="connsiteY10" fmla="*/ 1017863 h 1548319"/>
                <a:gd name="connsiteX11" fmla="*/ 1018024 w 1426723"/>
                <a:gd name="connsiteY11" fmla="*/ 768997 h 154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6723" h="1548319">
                  <a:moveTo>
                    <a:pt x="1433881" y="753595"/>
                  </a:moveTo>
                  <a:cubicBezTo>
                    <a:pt x="1433881" y="1101359"/>
                    <a:pt x="1245003" y="1395620"/>
                    <a:pt x="965333" y="1506678"/>
                  </a:cubicBezTo>
                  <a:cubicBezTo>
                    <a:pt x="683230" y="1619356"/>
                    <a:pt x="363839" y="1528565"/>
                    <a:pt x="170907" y="1280510"/>
                  </a:cubicBezTo>
                  <a:cubicBezTo>
                    <a:pt x="-81201" y="956254"/>
                    <a:pt x="-51208" y="484463"/>
                    <a:pt x="239811" y="196686"/>
                  </a:cubicBezTo>
                  <a:cubicBezTo>
                    <a:pt x="538126" y="-98386"/>
                    <a:pt x="1026941" y="-55422"/>
                    <a:pt x="1272564" y="285046"/>
                  </a:cubicBezTo>
                  <a:cubicBezTo>
                    <a:pt x="1378758" y="433393"/>
                    <a:pt x="1430639" y="597142"/>
                    <a:pt x="1433881" y="753595"/>
                  </a:cubicBezTo>
                  <a:close/>
                  <a:moveTo>
                    <a:pt x="1018024" y="768997"/>
                  </a:moveTo>
                  <a:cubicBezTo>
                    <a:pt x="1020456" y="721169"/>
                    <a:pt x="1007486" y="666046"/>
                    <a:pt x="981545" y="614976"/>
                  </a:cubicBezTo>
                  <a:cubicBezTo>
                    <a:pt x="887511" y="426097"/>
                    <a:pt x="651616" y="387186"/>
                    <a:pt x="507322" y="536344"/>
                  </a:cubicBezTo>
                  <a:cubicBezTo>
                    <a:pt x="382484" y="665235"/>
                    <a:pt x="380862" y="883297"/>
                    <a:pt x="504890" y="1014620"/>
                  </a:cubicBezTo>
                  <a:cubicBezTo>
                    <a:pt x="623243" y="1140269"/>
                    <a:pt x="804826" y="1141891"/>
                    <a:pt x="924801" y="1017863"/>
                  </a:cubicBezTo>
                  <a:cubicBezTo>
                    <a:pt x="989652" y="951391"/>
                    <a:pt x="1018835" y="871137"/>
                    <a:pt x="1018024" y="768997"/>
                  </a:cubicBezTo>
                  <a:close/>
                </a:path>
              </a:pathLst>
            </a:custGeom>
            <a:grpFill/>
            <a:ln w="8101" cap="flat">
              <a:noFill/>
              <a:prstDash val="solid"/>
              <a:miter/>
            </a:ln>
          </p:spPr>
          <p:txBody>
            <a:bodyPr rtlCol="0" anchor="ctr"/>
            <a:lstStyle/>
            <a:p>
              <a:endParaRPr lang="en-US"/>
            </a:p>
          </p:txBody>
        </p:sp>
      </p:grpSp>
    </p:spTree>
    <p:extLst>
      <p:ext uri="{BB962C8B-B14F-4D97-AF65-F5344CB8AC3E}">
        <p14:creationId xmlns:p14="http://schemas.microsoft.com/office/powerpoint/2010/main" val="190256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circle(in)">
                                      <p:cBhvr>
                                        <p:cTn id="13" dur="2000"/>
                                        <p:tgtEl>
                                          <p:spTgt spid="12"/>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circle(in)">
                                      <p:cBhvr>
                                        <p:cTn id="16" dur="2000"/>
                                        <p:tgtEl>
                                          <p:spTgt spid="16"/>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circle(in)">
                                      <p:cBhvr>
                                        <p:cTn id="19" dur="2000"/>
                                        <p:tgtEl>
                                          <p:spTgt spid="19"/>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circle(in)">
                                      <p:cBhvr>
                                        <p:cTn id="22" dur="2000"/>
                                        <p:tgtEl>
                                          <p:spTgt spid="22"/>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circle(in)">
                                      <p:cBhvr>
                                        <p:cTn id="25" dur="2000"/>
                                        <p:tgtEl>
                                          <p:spTgt spid="24"/>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circle(in)">
                                      <p:cBhvr>
                                        <p:cTn id="28" dur="2000"/>
                                        <p:tgtEl>
                                          <p:spTgt spid="26"/>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circle(in)">
                                      <p:cBhvr>
                                        <p:cTn id="31" dur="2000"/>
                                        <p:tgtEl>
                                          <p:spTgt spid="28"/>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circle(in)">
                                      <p:cBhvr>
                                        <p:cTn id="34" dur="2000"/>
                                        <p:tgtEl>
                                          <p:spTgt spid="30"/>
                                        </p:tgtEl>
                                      </p:cBhvr>
                                    </p:animEffect>
                                  </p:childTnLst>
                                </p:cTn>
                              </p:par>
                              <p:par>
                                <p:cTn id="35" presetID="6" presetClass="entr" presetSubtype="16"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circle(in)">
                                      <p:cBhvr>
                                        <p:cTn id="37" dur="2000"/>
                                        <p:tgtEl>
                                          <p:spTgt spid="36"/>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circle(in)">
                                      <p:cBhvr>
                                        <p:cTn id="40" dur="2000"/>
                                        <p:tgtEl>
                                          <p:spTgt spid="37"/>
                                        </p:tgtEl>
                                      </p:cBhvr>
                                    </p:animEffect>
                                  </p:childTnLst>
                                </p:cTn>
                              </p:par>
                              <p:par>
                                <p:cTn id="41" presetID="6" presetClass="entr" presetSubtype="16"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circle(in)">
                                      <p:cBhvr>
                                        <p:cTn id="43" dur="2000"/>
                                        <p:tgtEl>
                                          <p:spTgt spid="38"/>
                                        </p:tgtEl>
                                      </p:cBhvr>
                                    </p:animEffect>
                                  </p:childTnLst>
                                </p:cTn>
                              </p:par>
                              <p:par>
                                <p:cTn id="44" presetID="6" presetClass="entr" presetSubtype="16" fill="hold"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circle(in)">
                                      <p:cBhvr>
                                        <p:cTn id="46" dur="2000"/>
                                        <p:tgtEl>
                                          <p:spTgt spid="47"/>
                                        </p:tgtEl>
                                      </p:cBhvr>
                                    </p:animEffect>
                                  </p:childTnLst>
                                </p:cTn>
                              </p:par>
                              <p:par>
                                <p:cTn id="47" presetID="6" presetClass="entr" presetSubtype="16" fill="hold" nodeType="withEffect">
                                  <p:stCondLst>
                                    <p:cond delay="0"/>
                                  </p:stCondLst>
                                  <p:childTnLst>
                                    <p:set>
                                      <p:cBhvr>
                                        <p:cTn id="48" dur="1" fill="hold">
                                          <p:stCondLst>
                                            <p:cond delay="0"/>
                                          </p:stCondLst>
                                        </p:cTn>
                                        <p:tgtEl>
                                          <p:spTgt spid="209"/>
                                        </p:tgtEl>
                                        <p:attrNameLst>
                                          <p:attrName>style.visibility</p:attrName>
                                        </p:attrNameLst>
                                      </p:cBhvr>
                                      <p:to>
                                        <p:strVal val="visible"/>
                                      </p:to>
                                    </p:set>
                                    <p:animEffect transition="in" filter="circle(in)">
                                      <p:cBhvr>
                                        <p:cTn id="49" dur="2000"/>
                                        <p:tgtEl>
                                          <p:spTgt spid="209"/>
                                        </p:tgtEl>
                                      </p:cBhvr>
                                    </p:animEffect>
                                  </p:childTnLst>
                                </p:cTn>
                              </p:par>
                              <p:par>
                                <p:cTn id="50" presetID="6" presetClass="entr" presetSubtype="16" fill="hold" nodeType="withEffect">
                                  <p:stCondLst>
                                    <p:cond delay="0"/>
                                  </p:stCondLst>
                                  <p:childTnLst>
                                    <p:set>
                                      <p:cBhvr>
                                        <p:cTn id="51" dur="1" fill="hold">
                                          <p:stCondLst>
                                            <p:cond delay="0"/>
                                          </p:stCondLst>
                                        </p:cTn>
                                        <p:tgtEl>
                                          <p:spTgt spid="243"/>
                                        </p:tgtEl>
                                        <p:attrNameLst>
                                          <p:attrName>style.visibility</p:attrName>
                                        </p:attrNameLst>
                                      </p:cBhvr>
                                      <p:to>
                                        <p:strVal val="visible"/>
                                      </p:to>
                                    </p:set>
                                    <p:animEffect transition="in" filter="circle(in)">
                                      <p:cBhvr>
                                        <p:cTn id="52" dur="20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2" grpId="0" animBg="1"/>
      <p:bldP spid="16" grpId="0"/>
      <p:bldP spid="19" grpId="0"/>
      <p:bldP spid="22" grpId="0"/>
      <p:bldP spid="24" grpId="0"/>
      <p:bldP spid="26" grpId="0" animBg="1"/>
      <p:bldP spid="28" grpId="0" animBg="1"/>
      <p:bldP spid="30" grpId="0" animBg="1"/>
      <p:bldP spid="37" grpId="0" animBg="1"/>
    </p:bldLst>
  </p:timing>
</p:sld>
</file>

<file path=ppt/theme/theme1.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4041</TotalTime>
  <Words>276</Words>
  <Application>Microsoft Office PowerPoint</Application>
  <PresentationFormat>Widescreen</PresentationFormat>
  <Paragraphs>72</Paragraphs>
  <Slides>15</Slides>
  <Notes>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15</vt:i4>
      </vt:variant>
    </vt:vector>
  </HeadingPairs>
  <TitlesOfParts>
    <vt:vector size="26" baseType="lpstr">
      <vt:lpstr>Arial Unicode MS</vt:lpstr>
      <vt:lpstr>맑은 고딕</vt:lpstr>
      <vt:lpstr>Aharoni</vt:lpstr>
      <vt:lpstr>Arial</vt:lpstr>
      <vt:lpstr>Bodoni MT</vt:lpstr>
      <vt:lpstr>Calibri</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Emade Nsah</cp:lastModifiedBy>
  <cp:revision>146</cp:revision>
  <dcterms:created xsi:type="dcterms:W3CDTF">2019-01-14T06:35:35Z</dcterms:created>
  <dcterms:modified xsi:type="dcterms:W3CDTF">2023-04-14T20:40:41Z</dcterms:modified>
</cp:coreProperties>
</file>