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76" r:id="rId4"/>
    <p:sldId id="267" r:id="rId5"/>
    <p:sldId id="277" r:id="rId6"/>
    <p:sldId id="259" r:id="rId7"/>
    <p:sldId id="306" r:id="rId8"/>
    <p:sldId id="307" r:id="rId9"/>
    <p:sldId id="30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227"/>
    <a:srgbClr val="262626"/>
    <a:srgbClr val="404040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2E3B-962F-4579-BDE8-0F9A8AD37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90FED-56F7-4F15-91E7-3997D5C9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064C-7931-4FA1-9AB9-3F9F66B2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D4D4-C9D7-4C4F-BED5-F1B0D41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8013-B47F-4605-8613-5D094A0A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4C06-9F1E-4A12-B97D-FA1A977C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A3BBD-C48A-4FF0-A35C-2FD04BB81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CC9A-3587-409A-8AEE-1E5777D2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82D3-0760-4BB3-A4CC-0F31871D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A30D-39EF-483D-A697-D33D57C5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FA8BC-BCFF-48DA-93B6-232E14FDB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0D43C-AC4A-43DB-A378-DBB53DC92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B28E-7074-4429-8809-89B6E95A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7D48-2FAC-404F-AA3C-0293B02E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5BE8-FF86-446E-95EC-81307391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0283-A60B-4989-BC00-14DBFA95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42E7-B39C-4F3F-A5F5-2873915B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FE00-4C1A-49CA-9614-CBA28658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B7B7-F7E8-42ED-91D7-3DE6D8C5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4426-9F1C-4E36-9465-9DCFB6F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11E0-BF28-4516-AC13-E86985EA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1C02-0F3E-4204-9CF6-5628CD4E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E7C54-C9CF-434E-B12B-90858039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01B60-1A22-4B22-BE28-7133FE25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2AD3-4FA2-46E4-A961-6BD00E6D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61E4-E240-4983-AD80-7B020E49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816D-AF74-420E-9BAB-501027DD2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C95A6-1157-4477-9AEF-BFA204A6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606E5-705B-4663-89CE-021AB466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44C49-AA92-4C7C-8BE1-87CF2A55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7CE3-1EFC-43AF-9A97-2F02CD1F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3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7FC-6C33-4244-B884-1F7D1EC0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E45D-6B91-4151-9650-5DFCE3834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D6C5-3DCB-4976-9F83-77CDAD5E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13709-EC2A-49DB-AD6A-B17E3EE97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D1301-3E9D-4F18-A810-F59A2989C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A36A2-5131-4692-BA42-9A15CD5C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61876-2095-4484-B8AC-3C2321C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E3F30-22B1-41B5-87A3-D2ADE45D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A722-8CC7-455B-8111-39C447C8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EA67-E37A-41F4-AF67-8AA2841A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A8AB-11EB-4DDA-A580-925CA735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715B0-3BAE-496E-8A70-EED6199F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B50AC-AC41-45F8-B673-1A8C8FC1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F9430-CEC9-4BC1-AD3E-7E0A770D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F6821-8B23-4B1A-AAEE-0DCC9295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90D-4A92-482D-AC4E-D58F97E8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2E9A-5F06-4F12-B6DA-E88730A3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E4FD8-0953-455C-9A04-9B30992FD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5F88A-7B58-48F1-8925-1633CF27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D17D5-0E3B-4CE3-8CFF-8ABA425C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38EC-7922-48D4-92C5-C3930FF5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4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94E9-E443-44FF-9C98-AAC9C572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E3DC1-71D2-4FD2-9CC3-037342E9F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0157-8314-4327-BD1A-3FCA8C84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9F49C-8AB9-4EE9-AD3F-0EFFBFD0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5BC8D-AAA4-4707-9A66-0736F223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C2F0A-53D6-4E80-9791-C9F3604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AEF5A-1FAA-430D-BC65-64BADFE1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046F-6738-416C-BF7D-AC1EC33F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5087-05CF-4027-8490-7DBC52AD6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01ED-0023-4156-9A73-0CB913268F47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2FC5-26A8-4EF8-BC1D-BA35B432D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EE95-2547-4B12-AA60-275EA7AFE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B8DD-5680-4628-9454-04DE8FD94C9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2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CAE06-6A91-4192-9C6C-8B916709B9E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24000">
                <a:srgbClr val="595959"/>
              </a:gs>
              <a:gs pos="45000">
                <a:srgbClr val="404040"/>
              </a:gs>
              <a:gs pos="0">
                <a:srgbClr val="595959"/>
              </a:gs>
              <a:gs pos="100000">
                <a:srgbClr val="26262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891DAC-B61D-4DF7-A9A1-0B2063CAAA7C}"/>
              </a:ext>
            </a:extLst>
          </p:cNvPr>
          <p:cNvSpPr txBox="1"/>
          <p:nvPr/>
        </p:nvSpPr>
        <p:spPr>
          <a:xfrm>
            <a:off x="-1060175" y="230437"/>
            <a:ext cx="1015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odoni MT" panose="02070603080606020203" pitchFamily="18" charset="0"/>
              </a:rPr>
              <a:t>Presenting to you the: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A5E7CE9-3770-DE7E-6D3D-0CAD8FF95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278" y1="43906" x2="15278" y2="43906"/>
                        <a14:foregroundMark x1="19792" y1="47188" x2="19792" y2="47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56" y="-715617"/>
            <a:ext cx="9939130" cy="11275707"/>
          </a:xfrm>
          <a:prstGeom prst="rect">
            <a:avLst/>
          </a:prstGeom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04991681-5975-AE15-D800-080AEF1090A2}"/>
              </a:ext>
            </a:extLst>
          </p:cNvPr>
          <p:cNvSpPr txBox="1"/>
          <p:nvPr/>
        </p:nvSpPr>
        <p:spPr>
          <a:xfrm>
            <a:off x="2173356" y="1378580"/>
            <a:ext cx="7845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000" b="1" dirty="0">
                <a:solidFill>
                  <a:schemeClr val="bg1"/>
                </a:solidFill>
                <a:latin typeface="Bodoni MT" panose="02070603080606020203" pitchFamily="18" charset="0"/>
              </a:rPr>
              <a:t>PASSENGER POSITIONING SYSTEM</a:t>
            </a:r>
            <a:endParaRPr lang="en-US" sz="60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5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idge over water with a city in the background&#10;&#10;Description automatically generated with low confidence">
            <a:extLst>
              <a:ext uri="{FF2B5EF4-FFF2-40B4-BE49-F238E27FC236}">
                <a16:creationId xmlns:a16="http://schemas.microsoft.com/office/drawing/2014/main" id="{7C270308-CF38-4146-923D-DA1E25956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ABA8E3-72EA-4BE6-BE85-3E5DA2DFA6A2}"/>
              </a:ext>
            </a:extLst>
          </p:cNvPr>
          <p:cNvSpPr/>
          <p:nvPr/>
        </p:nvSpPr>
        <p:spPr>
          <a:xfrm>
            <a:off x="10101" y="0"/>
            <a:ext cx="12192000" cy="6858000"/>
          </a:xfrm>
          <a:prstGeom prst="rect">
            <a:avLst/>
          </a:prstGeom>
          <a:gradFill>
            <a:gsLst>
              <a:gs pos="37000">
                <a:srgbClr val="595959">
                  <a:alpha val="69000"/>
                </a:srgbClr>
              </a:gs>
              <a:gs pos="57000">
                <a:srgbClr val="404040">
                  <a:alpha val="78000"/>
                </a:srgbClr>
              </a:gs>
              <a:gs pos="0">
                <a:srgbClr val="7F7F7F">
                  <a:alpha val="47000"/>
                </a:srgbClr>
              </a:gs>
              <a:gs pos="83000">
                <a:srgbClr val="262626">
                  <a:alpha val="96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4B7A3-AF5A-4BD8-90A9-9A87B47E785B}"/>
              </a:ext>
            </a:extLst>
          </p:cNvPr>
          <p:cNvSpPr txBox="1"/>
          <p:nvPr/>
        </p:nvSpPr>
        <p:spPr>
          <a:xfrm>
            <a:off x="0" y="196551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Diandra-demo" pitchFamily="2" charset="0"/>
              </a:rPr>
              <a:t>Thank</a:t>
            </a:r>
            <a:r>
              <a:rPr lang="en-US" sz="6000" dirty="0">
                <a:solidFill>
                  <a:schemeClr val="bg1"/>
                </a:solidFill>
                <a:latin typeface="Berlin Sans FB Demi" panose="020E0802020502020306" pitchFamily="34" charset="0"/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82209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E2724C1-DEBD-4432-A5D0-1D1EDDE7662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24000">
                <a:srgbClr val="595959"/>
              </a:gs>
              <a:gs pos="45000">
                <a:srgbClr val="404040"/>
              </a:gs>
              <a:gs pos="0">
                <a:srgbClr val="595959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599374-4C86-4A81-8DCD-45277B621BD8}"/>
              </a:ext>
            </a:extLst>
          </p:cNvPr>
          <p:cNvCxnSpPr>
            <a:cxnSpLocks/>
          </p:cNvCxnSpPr>
          <p:nvPr/>
        </p:nvCxnSpPr>
        <p:spPr>
          <a:xfrm>
            <a:off x="9711007" y="3861503"/>
            <a:ext cx="196261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Google Shape;1320;p54">
            <a:extLst>
              <a:ext uri="{FF2B5EF4-FFF2-40B4-BE49-F238E27FC236}">
                <a16:creationId xmlns:a16="http://schemas.microsoft.com/office/drawing/2014/main" id="{7EDA6F52-A952-4DB4-A34A-4E798DAEFE6A}"/>
              </a:ext>
            </a:extLst>
          </p:cNvPr>
          <p:cNvSpPr txBox="1">
            <a:spLocks noGrp="1"/>
          </p:cNvSpPr>
          <p:nvPr/>
        </p:nvSpPr>
        <p:spPr>
          <a:xfrm>
            <a:off x="3641129" y="1285124"/>
            <a:ext cx="8165014" cy="192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  <a:latin typeface="Bodoni MT" panose="02070603080606020203" pitchFamily="18" charset="0"/>
              </a:rPr>
              <a:t>UI/UX DESIGN AND IMPLEMENTATION</a:t>
            </a:r>
          </a:p>
        </p:txBody>
      </p:sp>
      <p:pic>
        <p:nvPicPr>
          <p:cNvPr id="4" name="Imagen 9">
            <a:extLst>
              <a:ext uri="{FF2B5EF4-FFF2-40B4-BE49-F238E27FC236}">
                <a16:creationId xmlns:a16="http://schemas.microsoft.com/office/drawing/2014/main" id="{BC5404D1-801E-671A-2961-B51F178C02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341" y="0"/>
            <a:ext cx="3873816" cy="69101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250DCA1-F49F-16A3-66F4-57DF593D6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0" y="1235429"/>
            <a:ext cx="2654858" cy="44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8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1CDB70B-CA55-45AA-BEB4-E192A8F0930A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24000">
                <a:srgbClr val="595959"/>
              </a:gs>
              <a:gs pos="45000">
                <a:srgbClr val="404040"/>
              </a:gs>
              <a:gs pos="0">
                <a:srgbClr val="595959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C8EA0F6D-29AC-40A5-8638-55D49E634F9A}"/>
              </a:ext>
            </a:extLst>
          </p:cNvPr>
          <p:cNvSpPr txBox="1">
            <a:spLocks noGrp="1"/>
          </p:cNvSpPr>
          <p:nvPr/>
        </p:nvSpPr>
        <p:spPr>
          <a:xfrm>
            <a:off x="1644886" y="4088552"/>
            <a:ext cx="1022152" cy="76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EE227"/>
                </a:solidFill>
                <a:latin typeface="Diandra-demo" pitchFamily="2" charset="0"/>
                <a:ea typeface="Kozuka Gothic Pro B" panose="020B0800000000000000" pitchFamily="34" charset="-128"/>
              </a:rPr>
              <a:t>03</a:t>
            </a:r>
            <a:endParaRPr sz="4000" dirty="0">
              <a:solidFill>
                <a:srgbClr val="FEE227"/>
              </a:solidFill>
              <a:latin typeface="Diandra-demo" pitchFamily="2" charset="0"/>
              <a:ea typeface="Kozuka Gothic Pro B" panose="020B0800000000000000" pitchFamily="34" charset="-128"/>
            </a:endParaRPr>
          </a:p>
        </p:txBody>
      </p:sp>
      <p:sp>
        <p:nvSpPr>
          <p:cNvPr id="3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E7E59225-1FB0-40BA-965F-D1D43ED46C02}"/>
              </a:ext>
            </a:extLst>
          </p:cNvPr>
          <p:cNvSpPr txBox="1">
            <a:spLocks noGrp="1"/>
          </p:cNvSpPr>
          <p:nvPr/>
        </p:nvSpPr>
        <p:spPr>
          <a:xfrm>
            <a:off x="2670477" y="4212745"/>
            <a:ext cx="3425523" cy="1260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odoni MT" panose="02070603080606020203" pitchFamily="18" charset="0"/>
              </a:rPr>
              <a:t>User Experience</a:t>
            </a:r>
            <a:endParaRPr sz="36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E3D31B60-D0AC-46CB-AABA-61F8E6B760EA}"/>
              </a:ext>
            </a:extLst>
          </p:cNvPr>
          <p:cNvSpPr txBox="1">
            <a:spLocks noGrp="1"/>
          </p:cNvSpPr>
          <p:nvPr/>
        </p:nvSpPr>
        <p:spPr>
          <a:xfrm>
            <a:off x="2667038" y="2688189"/>
            <a:ext cx="2672579" cy="65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odoni MT" panose="02070603080606020203" pitchFamily="18" charset="0"/>
              </a:rPr>
              <a:t>Introduction</a:t>
            </a:r>
            <a:endParaRPr sz="36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7BBD193B-0C04-44EB-BD51-DC3D4075A4DA}"/>
              </a:ext>
            </a:extLst>
          </p:cNvPr>
          <p:cNvSpPr txBox="1">
            <a:spLocks noGrp="1"/>
          </p:cNvSpPr>
          <p:nvPr/>
        </p:nvSpPr>
        <p:spPr>
          <a:xfrm>
            <a:off x="1644886" y="2529981"/>
            <a:ext cx="1022152" cy="76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EE227"/>
                </a:solidFill>
                <a:latin typeface="Diandra-demo" pitchFamily="2" charset="0"/>
                <a:ea typeface="Kozuka Gothic Pro B" panose="020B0800000000000000" pitchFamily="34" charset="-128"/>
              </a:rPr>
              <a:t>01</a:t>
            </a:r>
            <a:endParaRPr sz="4000" dirty="0">
              <a:solidFill>
                <a:srgbClr val="FEE227"/>
              </a:solidFill>
              <a:latin typeface="Diandra-demo" pitchFamily="2" charset="0"/>
              <a:ea typeface="Kozuka Gothic Pro B" panose="020B0800000000000000" pitchFamily="34" charset="-128"/>
            </a:endParaRPr>
          </a:p>
        </p:txBody>
      </p:sp>
      <p:sp>
        <p:nvSpPr>
          <p:cNvPr id="7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39D9FEB8-C08C-44B4-869F-70C37EE4A172}"/>
              </a:ext>
            </a:extLst>
          </p:cNvPr>
          <p:cNvSpPr txBox="1">
            <a:spLocks noGrp="1"/>
          </p:cNvSpPr>
          <p:nvPr/>
        </p:nvSpPr>
        <p:spPr>
          <a:xfrm>
            <a:off x="6323094" y="2512174"/>
            <a:ext cx="1022152" cy="76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EE227"/>
                </a:solidFill>
                <a:latin typeface="Diandra-demo" pitchFamily="2" charset="0"/>
                <a:ea typeface="Kozuka Gothic Pro B" panose="020B0800000000000000" pitchFamily="34" charset="-128"/>
              </a:rPr>
              <a:t>02</a:t>
            </a:r>
            <a:endParaRPr sz="4000" dirty="0">
              <a:solidFill>
                <a:srgbClr val="FEE227"/>
              </a:solidFill>
              <a:latin typeface="Diandra-demo" pitchFamily="2" charset="0"/>
              <a:ea typeface="Kozuka Gothic Pro B" panose="020B0800000000000000" pitchFamily="34" charset="-128"/>
            </a:endParaRPr>
          </a:p>
        </p:txBody>
      </p:sp>
      <p:sp>
        <p:nvSpPr>
          <p:cNvPr id="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FD8FA70D-82ED-4BA3-A214-20047E17673B}"/>
              </a:ext>
            </a:extLst>
          </p:cNvPr>
          <p:cNvSpPr txBox="1">
            <a:spLocks noGrp="1"/>
          </p:cNvSpPr>
          <p:nvPr/>
        </p:nvSpPr>
        <p:spPr>
          <a:xfrm>
            <a:off x="7257048" y="2651544"/>
            <a:ext cx="3210778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odoni MT" panose="02070603080606020203" pitchFamily="18" charset="0"/>
              </a:rPr>
              <a:t>User Interface</a:t>
            </a:r>
            <a:endParaRPr sz="2800" dirty="0">
              <a:solidFill>
                <a:schemeClr val="bg1"/>
              </a:solidFill>
              <a:latin typeface="Diandra-demo" pitchFamily="2" charset="0"/>
            </a:endParaRPr>
          </a:p>
        </p:txBody>
      </p:sp>
      <p:sp>
        <p:nvSpPr>
          <p:cNvPr id="10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A68A1A53-72E2-4DF4-9156-1CC423D2879C}"/>
              </a:ext>
            </a:extLst>
          </p:cNvPr>
          <p:cNvSpPr txBox="1">
            <a:spLocks noGrp="1"/>
          </p:cNvSpPr>
          <p:nvPr/>
        </p:nvSpPr>
        <p:spPr>
          <a:xfrm>
            <a:off x="6323094" y="4088553"/>
            <a:ext cx="1022152" cy="76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EE227"/>
                </a:solidFill>
                <a:latin typeface="Diandra-demo" pitchFamily="2" charset="0"/>
                <a:ea typeface="Kozuka Gothic Pro B" panose="020B0800000000000000" pitchFamily="34" charset="-128"/>
              </a:rPr>
              <a:t>04</a:t>
            </a:r>
            <a:endParaRPr sz="4000" dirty="0">
              <a:solidFill>
                <a:srgbClr val="FEE227"/>
              </a:solidFill>
              <a:latin typeface="Diandra-demo" pitchFamily="2" charset="0"/>
              <a:ea typeface="Kozuka Gothic Pro B" panose="020B0800000000000000" pitchFamily="34" charset="-128"/>
            </a:endParaRPr>
          </a:p>
        </p:txBody>
      </p:sp>
      <p:sp>
        <p:nvSpPr>
          <p:cNvPr id="11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DCDA92B9-809D-4566-9198-B6DCDC8E6B73}"/>
              </a:ext>
            </a:extLst>
          </p:cNvPr>
          <p:cNvSpPr txBox="1">
            <a:spLocks noGrp="1"/>
          </p:cNvSpPr>
          <p:nvPr/>
        </p:nvSpPr>
        <p:spPr>
          <a:xfrm>
            <a:off x="7257048" y="4229749"/>
            <a:ext cx="3210779" cy="55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Bodoni MT" panose="02070603080606020203" pitchFamily="18" charset="0"/>
              </a:rPr>
              <a:t>Implementation</a:t>
            </a:r>
            <a:endParaRPr sz="36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F4F0F0-EAC8-4DF2-8799-F0299A547DB5}"/>
              </a:ext>
            </a:extLst>
          </p:cNvPr>
          <p:cNvSpPr txBox="1"/>
          <p:nvPr/>
        </p:nvSpPr>
        <p:spPr>
          <a:xfrm>
            <a:off x="0" y="52943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odoni MT" panose="02070603080606020203" pitchFamily="18" charset="0"/>
              </a:rPr>
              <a:t>Table Of Contents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5EBEBD-25C9-4B39-B676-194FF49D5EEA}"/>
              </a:ext>
            </a:extLst>
          </p:cNvPr>
          <p:cNvCxnSpPr/>
          <p:nvPr/>
        </p:nvCxnSpPr>
        <p:spPr>
          <a:xfrm>
            <a:off x="4189067" y="1823391"/>
            <a:ext cx="402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9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692058-E97E-4C31-B680-D459DFC436CB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24000">
                <a:srgbClr val="595959"/>
              </a:gs>
              <a:gs pos="45000">
                <a:srgbClr val="404040"/>
              </a:gs>
              <a:gs pos="0">
                <a:srgbClr val="595959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B1676B-9384-4893-AF23-236AB51DF042}"/>
              </a:ext>
            </a:extLst>
          </p:cNvPr>
          <p:cNvCxnSpPr>
            <a:cxnSpLocks/>
          </p:cNvCxnSpPr>
          <p:nvPr/>
        </p:nvCxnSpPr>
        <p:spPr>
          <a:xfrm>
            <a:off x="7077418" y="3397499"/>
            <a:ext cx="27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BE1626-A8E4-40DB-B5E0-8E234BCBA0B2}"/>
              </a:ext>
            </a:extLst>
          </p:cNvPr>
          <p:cNvSpPr txBox="1"/>
          <p:nvPr/>
        </p:nvSpPr>
        <p:spPr>
          <a:xfrm>
            <a:off x="7057684" y="1944759"/>
            <a:ext cx="4805709" cy="1249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chemeClr val="bg1"/>
                </a:solidFill>
                <a:latin typeface="Bodoni MT" panose="02070603080606020203" pitchFamily="18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8" name="Google Shape;1320;p54">
            <a:extLst>
              <a:ext uri="{FF2B5EF4-FFF2-40B4-BE49-F238E27FC236}">
                <a16:creationId xmlns:a16="http://schemas.microsoft.com/office/drawing/2014/main" id="{E20B9E40-6ECA-4D3F-861A-F1E3E2B7FAC7}"/>
              </a:ext>
            </a:extLst>
          </p:cNvPr>
          <p:cNvSpPr txBox="1">
            <a:spLocks noGrp="1"/>
          </p:cNvSpPr>
          <p:nvPr/>
        </p:nvSpPr>
        <p:spPr>
          <a:xfrm>
            <a:off x="7354662" y="3928196"/>
            <a:ext cx="3553366" cy="109780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500" b="1" i="0" u="none" strike="noStrike" cap="none">
                <a:solidFill>
                  <a:srgbClr val="80686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Hammersmith One"/>
              <a:buNone/>
              <a:defRPr sz="5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4400" b="0" dirty="0">
                <a:solidFill>
                  <a:schemeClr val="bg1"/>
                </a:solidFill>
                <a:latin typeface="Bodoni MT" panose="02070603080606020203" pitchFamily="18" charset="0"/>
                <a:ea typeface="+mn-ea"/>
                <a:cs typeface="+mn-cs"/>
              </a:rPr>
              <a:t>Overview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4400" b="0" dirty="0">
                <a:solidFill>
                  <a:schemeClr val="bg1"/>
                </a:solidFill>
                <a:latin typeface="Bodoni MT" panose="02070603080606020203" pitchFamily="18" charset="0"/>
                <a:ea typeface="+mn-ea"/>
                <a:cs typeface="+mn-cs"/>
              </a:rPr>
              <a:t>Objective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000" b="0" dirty="0">
              <a:solidFill>
                <a:schemeClr val="bg1"/>
              </a:solidFill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DAFC7-7891-40CF-B4B2-4ECADDFB09F6}"/>
              </a:ext>
            </a:extLst>
          </p:cNvPr>
          <p:cNvCxnSpPr>
            <a:cxnSpLocks/>
          </p:cNvCxnSpPr>
          <p:nvPr/>
        </p:nvCxnSpPr>
        <p:spPr>
          <a:xfrm>
            <a:off x="9131345" y="1965988"/>
            <a:ext cx="27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FDD3D9D-7D67-FDDA-9213-958C14A2DD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15" r="11315"/>
          <a:stretch/>
        </p:blipFill>
        <p:spPr>
          <a:xfrm>
            <a:off x="-909114" y="371973"/>
            <a:ext cx="7986532" cy="580644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21C0087-E154-0091-BCE8-E9B91A5A5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2" y="1285461"/>
            <a:ext cx="2941981" cy="39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1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C558CB-FCE3-4360-8B6D-18F365F04A9C}"/>
              </a:ext>
            </a:extLst>
          </p:cNvPr>
          <p:cNvSpPr/>
          <p:nvPr/>
        </p:nvSpPr>
        <p:spPr>
          <a:xfrm>
            <a:off x="-8360" y="-14931"/>
            <a:ext cx="12192000" cy="6857999"/>
          </a:xfrm>
          <a:prstGeom prst="rect">
            <a:avLst/>
          </a:prstGeom>
          <a:gradFill flip="none" rotWithShape="1">
            <a:gsLst>
              <a:gs pos="24000">
                <a:srgbClr val="595959"/>
              </a:gs>
              <a:gs pos="45000">
                <a:srgbClr val="404040"/>
              </a:gs>
              <a:gs pos="0">
                <a:srgbClr val="595959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CD44C-B367-4569-AD87-1A57D4F63BFE}"/>
              </a:ext>
            </a:extLst>
          </p:cNvPr>
          <p:cNvSpPr txBox="1"/>
          <p:nvPr/>
        </p:nvSpPr>
        <p:spPr>
          <a:xfrm>
            <a:off x="-119270" y="84660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odoni MT" panose="02070603080606020203" pitchFamily="18" charset="0"/>
              </a:rPr>
              <a:t>User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BF3E8-71B0-4E7A-8231-583EECA94567}"/>
              </a:ext>
            </a:extLst>
          </p:cNvPr>
          <p:cNvSpPr txBox="1"/>
          <p:nvPr/>
        </p:nvSpPr>
        <p:spPr>
          <a:xfrm>
            <a:off x="-116785" y="4950244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Berlin Sans FB" panose="020E0602020502020306" pitchFamily="34" charset="0"/>
              </a:rPr>
              <a:t>Sign Up</a:t>
            </a:r>
          </a:p>
          <a:p>
            <a:pPr algn="ctr"/>
            <a:endParaRPr lang="en-US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5F6ECF38-AB2B-43DD-B152-5E929A8FE616}"/>
              </a:ext>
            </a:extLst>
          </p:cNvPr>
          <p:cNvSpPr txBox="1">
            <a:spLocks noGrp="1"/>
          </p:cNvSpPr>
          <p:nvPr/>
        </p:nvSpPr>
        <p:spPr>
          <a:xfrm>
            <a:off x="854799" y="4037287"/>
            <a:ext cx="1022152" cy="76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Diandra-demo" pitchFamily="2" charset="0"/>
                <a:ea typeface="Kozuka Gothic Pro B" panose="020B0800000000000000" pitchFamily="34" charset="-128"/>
              </a:rPr>
              <a:t>01</a:t>
            </a:r>
            <a:endParaRPr sz="4000" dirty="0">
              <a:solidFill>
                <a:schemeClr val="bg1"/>
              </a:solidFill>
              <a:latin typeface="Diandra-demo" pitchFamily="2" charset="0"/>
              <a:ea typeface="Kozuka Gothic Pro B" panose="020B0800000000000000" pitchFamily="34" charset="-128"/>
            </a:endParaRPr>
          </a:p>
        </p:txBody>
      </p:sp>
      <p:sp>
        <p:nvSpPr>
          <p:cNvPr id="7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633941E0-D8D7-41AA-834E-3CCEB8DA59A2}"/>
              </a:ext>
            </a:extLst>
          </p:cNvPr>
          <p:cNvSpPr txBox="1">
            <a:spLocks noGrp="1"/>
          </p:cNvSpPr>
          <p:nvPr/>
        </p:nvSpPr>
        <p:spPr>
          <a:xfrm>
            <a:off x="3157480" y="4064590"/>
            <a:ext cx="1022152" cy="76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Diandra-demo" pitchFamily="2" charset="0"/>
                <a:ea typeface="Kozuka Gothic Pro B" panose="020B0800000000000000" pitchFamily="34" charset="-128"/>
              </a:rPr>
              <a:t>02</a:t>
            </a:r>
            <a:endParaRPr sz="4000" dirty="0">
              <a:solidFill>
                <a:schemeClr val="bg1"/>
              </a:solidFill>
              <a:latin typeface="Diandra-demo" pitchFamily="2" charset="0"/>
              <a:ea typeface="Kozuka Gothic Pro B" panose="020B0800000000000000" pitchFamily="34" charset="-128"/>
            </a:endParaRPr>
          </a:p>
        </p:txBody>
      </p:sp>
      <p:sp>
        <p:nvSpPr>
          <p:cNvPr id="9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83F0E0EA-E6FD-4408-BC79-C744675DF272}"/>
              </a:ext>
            </a:extLst>
          </p:cNvPr>
          <p:cNvSpPr txBox="1">
            <a:spLocks noGrp="1"/>
          </p:cNvSpPr>
          <p:nvPr/>
        </p:nvSpPr>
        <p:spPr>
          <a:xfrm>
            <a:off x="6281364" y="4193892"/>
            <a:ext cx="1022152" cy="76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Diandra-demo" pitchFamily="2" charset="0"/>
                <a:ea typeface="Kozuka Gothic Pro B" panose="020B0800000000000000" pitchFamily="34" charset="-128"/>
              </a:rPr>
              <a:t>03</a:t>
            </a:r>
            <a:endParaRPr sz="4000" dirty="0">
              <a:solidFill>
                <a:schemeClr val="bg1"/>
              </a:solidFill>
              <a:latin typeface="Diandra-demo" pitchFamily="2" charset="0"/>
              <a:ea typeface="Kozuka Gothic Pro B" panose="020B08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98921-F8E1-4387-BD36-49785764E8F6}"/>
              </a:ext>
            </a:extLst>
          </p:cNvPr>
          <p:cNvSpPr txBox="1"/>
          <p:nvPr/>
        </p:nvSpPr>
        <p:spPr>
          <a:xfrm>
            <a:off x="2239806" y="4962327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Berlin Sans FB" panose="020E0602020502020306" pitchFamily="34" charset="0"/>
              </a:rPr>
              <a:t>Verification</a:t>
            </a:r>
          </a:p>
          <a:p>
            <a:pPr algn="ctr"/>
            <a:endParaRPr lang="en-US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958D9-D069-44D3-AA64-75A9477F381D}"/>
              </a:ext>
            </a:extLst>
          </p:cNvPr>
          <p:cNvSpPr txBox="1"/>
          <p:nvPr/>
        </p:nvSpPr>
        <p:spPr>
          <a:xfrm>
            <a:off x="7783997" y="4962327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Berlin Sans FB" panose="020E0602020502020306" pitchFamily="34" charset="0"/>
              </a:rPr>
              <a:t>Login</a:t>
            </a:r>
          </a:p>
          <a:p>
            <a:pPr algn="ctr"/>
            <a:endParaRPr lang="en-US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F5584D-5F55-46CB-A53A-A46984283793}"/>
              </a:ext>
            </a:extLst>
          </p:cNvPr>
          <p:cNvCxnSpPr/>
          <p:nvPr/>
        </p:nvCxnSpPr>
        <p:spPr>
          <a:xfrm>
            <a:off x="4083050" y="2033555"/>
            <a:ext cx="402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FFD0CB7E-E387-9221-77FD-68F4FC409A65}"/>
              </a:ext>
            </a:extLst>
          </p:cNvPr>
          <p:cNvSpPr txBox="1"/>
          <p:nvPr/>
        </p:nvSpPr>
        <p:spPr>
          <a:xfrm>
            <a:off x="1311965" y="2342924"/>
            <a:ext cx="932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800" dirty="0">
                <a:solidFill>
                  <a:schemeClr val="bg1"/>
                </a:solidFill>
                <a:latin typeface="Bodoni MT" panose="02070603080606020203" pitchFamily="18" charset="0"/>
              </a:rPr>
              <a:t>It is a space where interactions between human and machines occur. Applying knowledge of fundamental and visual design principles,we came up with some interfaces:</a:t>
            </a:r>
            <a:endParaRPr lang="en-US" sz="2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AF241663-0816-F5EC-047C-260C694D2712}"/>
              </a:ext>
            </a:extLst>
          </p:cNvPr>
          <p:cNvSpPr txBox="1"/>
          <p:nvPr/>
        </p:nvSpPr>
        <p:spPr>
          <a:xfrm>
            <a:off x="5363690" y="4965315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Berlin Sans FB" panose="020E0602020502020306" pitchFamily="34" charset="0"/>
              </a:rPr>
              <a:t>Dashboard</a:t>
            </a:r>
          </a:p>
          <a:p>
            <a:pPr algn="ctr"/>
            <a:endParaRPr lang="en-US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63A67167-2A55-8D15-1299-2D848EAFB950}"/>
              </a:ext>
            </a:extLst>
          </p:cNvPr>
          <p:cNvSpPr txBox="1">
            <a:spLocks noGrp="1"/>
          </p:cNvSpPr>
          <p:nvPr/>
        </p:nvSpPr>
        <p:spPr>
          <a:xfrm>
            <a:off x="8778304" y="4064590"/>
            <a:ext cx="1022152" cy="768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Diandra-demo" pitchFamily="2" charset="0"/>
                <a:ea typeface="Kozuka Gothic Pro B" panose="020B0800000000000000" pitchFamily="34" charset="-128"/>
              </a:rPr>
              <a:t>04</a:t>
            </a:r>
            <a:endParaRPr sz="4000" dirty="0">
              <a:solidFill>
                <a:schemeClr val="bg1"/>
              </a:solidFill>
              <a:latin typeface="Diandra-demo" pitchFamily="2" charset="0"/>
              <a:ea typeface="Kozuka Gothic Pro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29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3BB5E2-B95F-4B35-824A-4125D90D84EB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24000">
                <a:srgbClr val="595959"/>
              </a:gs>
              <a:gs pos="45000">
                <a:srgbClr val="404040"/>
              </a:gs>
              <a:gs pos="0">
                <a:srgbClr val="595959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C69E0A-1594-47ED-943F-5E3CE25629B9}"/>
              </a:ext>
            </a:extLst>
          </p:cNvPr>
          <p:cNvCxnSpPr>
            <a:cxnSpLocks/>
          </p:cNvCxnSpPr>
          <p:nvPr/>
        </p:nvCxnSpPr>
        <p:spPr>
          <a:xfrm>
            <a:off x="806915" y="3107244"/>
            <a:ext cx="19626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A3478-C762-4F72-80D5-2C44BBF9BD9E}"/>
              </a:ext>
            </a:extLst>
          </p:cNvPr>
          <p:cNvSpPr/>
          <p:nvPr/>
        </p:nvSpPr>
        <p:spPr>
          <a:xfrm>
            <a:off x="9120071" y="2093644"/>
            <a:ext cx="2839612" cy="201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latin typeface="Diandra-demo" pitchFamily="2" charset="0"/>
              </a:rPr>
              <a:t>01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23D8A-3BB9-4BEA-818A-09139EC1ABF9}"/>
              </a:ext>
            </a:extLst>
          </p:cNvPr>
          <p:cNvCxnSpPr/>
          <p:nvPr/>
        </p:nvCxnSpPr>
        <p:spPr>
          <a:xfrm>
            <a:off x="6586654" y="5638800"/>
            <a:ext cx="5252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F55F9-D31A-4FCC-975D-63F60CD45D94}"/>
              </a:ext>
            </a:extLst>
          </p:cNvPr>
          <p:cNvCxnSpPr/>
          <p:nvPr/>
        </p:nvCxnSpPr>
        <p:spPr>
          <a:xfrm>
            <a:off x="323386" y="1569454"/>
            <a:ext cx="5252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04AABD-6E0B-4FD7-B85F-E3FD4F66FAAE}"/>
              </a:ext>
            </a:extLst>
          </p:cNvPr>
          <p:cNvSpPr txBox="1"/>
          <p:nvPr/>
        </p:nvSpPr>
        <p:spPr>
          <a:xfrm>
            <a:off x="-244459" y="1715734"/>
            <a:ext cx="422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odoni MT" panose="02070603080606020203" pitchFamily="18" charset="0"/>
              </a:rPr>
              <a:t>Sign Up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690D6AF-DB68-78BA-90F6-D0064DBD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0"/>
            <a:ext cx="3661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4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5C0850-4C41-DD68-8146-811F81DD8367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24000">
                <a:srgbClr val="595959"/>
              </a:gs>
              <a:gs pos="45000">
                <a:srgbClr val="404040"/>
              </a:gs>
              <a:gs pos="0">
                <a:srgbClr val="595959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C69E0A-1594-47ED-943F-5E3CE25629B9}"/>
              </a:ext>
            </a:extLst>
          </p:cNvPr>
          <p:cNvCxnSpPr>
            <a:cxnSpLocks/>
          </p:cNvCxnSpPr>
          <p:nvPr/>
        </p:nvCxnSpPr>
        <p:spPr>
          <a:xfrm>
            <a:off x="806915" y="3107244"/>
            <a:ext cx="19626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A3478-C762-4F72-80D5-2C44BBF9BD9E}"/>
              </a:ext>
            </a:extLst>
          </p:cNvPr>
          <p:cNvSpPr/>
          <p:nvPr/>
        </p:nvSpPr>
        <p:spPr>
          <a:xfrm>
            <a:off x="9120071" y="2093644"/>
            <a:ext cx="2839612" cy="201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Diandra-demo" pitchFamily="2" charset="0"/>
              </a:rPr>
              <a:t>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23D8A-3BB9-4BEA-818A-09139EC1ABF9}"/>
              </a:ext>
            </a:extLst>
          </p:cNvPr>
          <p:cNvCxnSpPr/>
          <p:nvPr/>
        </p:nvCxnSpPr>
        <p:spPr>
          <a:xfrm>
            <a:off x="6586654" y="5638800"/>
            <a:ext cx="5252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F55F9-D31A-4FCC-975D-63F60CD45D94}"/>
              </a:ext>
            </a:extLst>
          </p:cNvPr>
          <p:cNvCxnSpPr/>
          <p:nvPr/>
        </p:nvCxnSpPr>
        <p:spPr>
          <a:xfrm>
            <a:off x="323386" y="1569454"/>
            <a:ext cx="5252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04AABD-6E0B-4FD7-B85F-E3FD4F66FAAE}"/>
              </a:ext>
            </a:extLst>
          </p:cNvPr>
          <p:cNvSpPr txBox="1"/>
          <p:nvPr/>
        </p:nvSpPr>
        <p:spPr>
          <a:xfrm>
            <a:off x="-244459" y="1715734"/>
            <a:ext cx="469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odoni MT" panose="02070603080606020203" pitchFamily="18" charset="0"/>
              </a:rPr>
              <a:t>Verification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3F016D-C2E8-307E-322D-E85599A5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438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9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3BB5E2-B95F-4B35-824A-4125D90D84EB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24000">
                <a:srgbClr val="595959"/>
              </a:gs>
              <a:gs pos="45000">
                <a:srgbClr val="404040"/>
              </a:gs>
              <a:gs pos="0">
                <a:srgbClr val="595959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C69E0A-1594-47ED-943F-5E3CE25629B9}"/>
              </a:ext>
            </a:extLst>
          </p:cNvPr>
          <p:cNvCxnSpPr>
            <a:cxnSpLocks/>
          </p:cNvCxnSpPr>
          <p:nvPr/>
        </p:nvCxnSpPr>
        <p:spPr>
          <a:xfrm>
            <a:off x="806915" y="3107244"/>
            <a:ext cx="19626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A3478-C762-4F72-80D5-2C44BBF9BD9E}"/>
              </a:ext>
            </a:extLst>
          </p:cNvPr>
          <p:cNvSpPr/>
          <p:nvPr/>
        </p:nvSpPr>
        <p:spPr>
          <a:xfrm>
            <a:off x="9120071" y="2093644"/>
            <a:ext cx="2839612" cy="201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latin typeface="Diandra-demo" pitchFamily="2" charset="0"/>
              </a:rPr>
              <a:t>03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23D8A-3BB9-4BEA-818A-09139EC1ABF9}"/>
              </a:ext>
            </a:extLst>
          </p:cNvPr>
          <p:cNvCxnSpPr/>
          <p:nvPr/>
        </p:nvCxnSpPr>
        <p:spPr>
          <a:xfrm>
            <a:off x="6586654" y="5638800"/>
            <a:ext cx="5252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F55F9-D31A-4FCC-975D-63F60CD45D94}"/>
              </a:ext>
            </a:extLst>
          </p:cNvPr>
          <p:cNvCxnSpPr/>
          <p:nvPr/>
        </p:nvCxnSpPr>
        <p:spPr>
          <a:xfrm>
            <a:off x="323386" y="1569454"/>
            <a:ext cx="5252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04AABD-6E0B-4FD7-B85F-E3FD4F66FAAE}"/>
              </a:ext>
            </a:extLst>
          </p:cNvPr>
          <p:cNvSpPr txBox="1"/>
          <p:nvPr/>
        </p:nvSpPr>
        <p:spPr>
          <a:xfrm>
            <a:off x="-244459" y="1715734"/>
            <a:ext cx="456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odoni MT" panose="02070603080606020203" pitchFamily="18" charset="0"/>
              </a:rPr>
              <a:t>Dashboard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690D6AF-DB68-78BA-90F6-D0064DBD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0"/>
            <a:ext cx="3661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8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3BB5E2-B95F-4B35-824A-4125D90D84EB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24000">
                <a:srgbClr val="595959"/>
              </a:gs>
              <a:gs pos="45000">
                <a:srgbClr val="404040"/>
              </a:gs>
              <a:gs pos="0">
                <a:srgbClr val="595959"/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C69E0A-1594-47ED-943F-5E3CE25629B9}"/>
              </a:ext>
            </a:extLst>
          </p:cNvPr>
          <p:cNvCxnSpPr>
            <a:cxnSpLocks/>
          </p:cNvCxnSpPr>
          <p:nvPr/>
        </p:nvCxnSpPr>
        <p:spPr>
          <a:xfrm>
            <a:off x="806915" y="3107244"/>
            <a:ext cx="19626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A3478-C762-4F72-80D5-2C44BBF9BD9E}"/>
              </a:ext>
            </a:extLst>
          </p:cNvPr>
          <p:cNvSpPr/>
          <p:nvPr/>
        </p:nvSpPr>
        <p:spPr>
          <a:xfrm>
            <a:off x="9120071" y="2093644"/>
            <a:ext cx="2839612" cy="201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latin typeface="Diandra-demo" pitchFamily="2" charset="0"/>
              </a:rPr>
              <a:t>04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723D8A-3BB9-4BEA-818A-09139EC1ABF9}"/>
              </a:ext>
            </a:extLst>
          </p:cNvPr>
          <p:cNvCxnSpPr/>
          <p:nvPr/>
        </p:nvCxnSpPr>
        <p:spPr>
          <a:xfrm>
            <a:off x="6586654" y="5638800"/>
            <a:ext cx="5252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F55F9-D31A-4FCC-975D-63F60CD45D94}"/>
              </a:ext>
            </a:extLst>
          </p:cNvPr>
          <p:cNvCxnSpPr/>
          <p:nvPr/>
        </p:nvCxnSpPr>
        <p:spPr>
          <a:xfrm>
            <a:off x="323386" y="1569454"/>
            <a:ext cx="5252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04AABD-6E0B-4FD7-B85F-E3FD4F66FAAE}"/>
              </a:ext>
            </a:extLst>
          </p:cNvPr>
          <p:cNvSpPr txBox="1"/>
          <p:nvPr/>
        </p:nvSpPr>
        <p:spPr>
          <a:xfrm>
            <a:off x="-244459" y="1715734"/>
            <a:ext cx="422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Bodoni MT" panose="02070603080606020203" pitchFamily="18" charset="0"/>
              </a:rPr>
              <a:t>Login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5F4C80-84F0-314F-F24D-4F776C47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7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81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Berlin Sans FB</vt:lpstr>
      <vt:lpstr>Berlin Sans FB Demi</vt:lpstr>
      <vt:lpstr>Bodoni MT</vt:lpstr>
      <vt:lpstr>Calibri</vt:lpstr>
      <vt:lpstr>Calibri Light</vt:lpstr>
      <vt:lpstr>Diandra-demo</vt:lpstr>
      <vt:lpstr>Hammersmith One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Geni Bode</dc:creator>
  <cp:lastModifiedBy>Windows User</cp:lastModifiedBy>
  <cp:revision>4</cp:revision>
  <dcterms:created xsi:type="dcterms:W3CDTF">2022-01-07T11:31:44Z</dcterms:created>
  <dcterms:modified xsi:type="dcterms:W3CDTF">2023-05-26T20:59:29Z</dcterms:modified>
</cp:coreProperties>
</file>