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2"/>
  </p:notesMasterIdLst>
  <p:sldIdLst>
    <p:sldId id="341" r:id="rId4"/>
    <p:sldId id="258" r:id="rId5"/>
    <p:sldId id="300" r:id="rId6"/>
    <p:sldId id="319" r:id="rId7"/>
    <p:sldId id="324" r:id="rId8"/>
    <p:sldId id="259" r:id="rId9"/>
    <p:sldId id="307" r:id="rId10"/>
    <p:sldId id="310" r:id="rId11"/>
    <p:sldId id="316" r:id="rId12"/>
    <p:sldId id="322" r:id="rId13"/>
    <p:sldId id="309" r:id="rId14"/>
    <p:sldId id="312" r:id="rId15"/>
    <p:sldId id="318" r:id="rId16"/>
    <p:sldId id="308" r:id="rId17"/>
    <p:sldId id="314" r:id="rId18"/>
    <p:sldId id="298" r:id="rId19"/>
    <p:sldId id="315"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7" autoAdjust="0"/>
    <p:restoredTop sz="96196" autoAdjust="0"/>
  </p:normalViewPr>
  <p:slideViewPr>
    <p:cSldViewPr snapToGrid="0" showGuides="1">
      <p:cViewPr>
        <p:scale>
          <a:sx n="66" d="100"/>
          <a:sy n="66" d="100"/>
        </p:scale>
        <p:origin x="780" y="120"/>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38517844337967E-2"/>
          <c:y val="2.129112945448763E-2"/>
          <c:w val="0.89554750561184915"/>
          <c:h val="0.87660926124376359"/>
        </c:manualLayout>
      </c:layout>
      <c:areaChart>
        <c:grouping val="standard"/>
        <c:varyColors val="0"/>
        <c:ser>
          <c:idx val="0"/>
          <c:order val="0"/>
          <c:tx>
            <c:strRef>
              <c:f>Sheet1!$B$1</c:f>
              <c:strCache>
                <c:ptCount val="1"/>
                <c:pt idx="0">
                  <c:v>Series 1</c:v>
                </c:pt>
              </c:strCache>
            </c:strRef>
          </c:tx>
          <c:spPr>
            <a:solidFill>
              <a:schemeClr val="accent4">
                <a:alpha val="80000"/>
              </a:schemeClr>
            </a:solidFill>
          </c:spPr>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Sheet1!$B$2:$B$8</c:f>
              <c:numCache>
                <c:formatCode>General</c:formatCode>
                <c:ptCount val="7"/>
                <c:pt idx="0">
                  <c:v>32</c:v>
                </c:pt>
                <c:pt idx="1">
                  <c:v>32</c:v>
                </c:pt>
                <c:pt idx="2">
                  <c:v>28</c:v>
                </c:pt>
                <c:pt idx="3">
                  <c:v>39</c:v>
                </c:pt>
                <c:pt idx="4">
                  <c:v>33</c:v>
                </c:pt>
                <c:pt idx="5">
                  <c:v>35</c:v>
                </c:pt>
                <c:pt idx="6">
                  <c:v>22</c:v>
                </c:pt>
              </c:numCache>
            </c:numRef>
          </c:val>
          <c:extLst>
            <c:ext xmlns:c16="http://schemas.microsoft.com/office/drawing/2014/chart" uri="{C3380CC4-5D6E-409C-BE32-E72D297353CC}">
              <c16:uniqueId val="{00000000-7E70-42C0-92E0-CCD5288D486D}"/>
            </c:ext>
          </c:extLst>
        </c:ser>
        <c:ser>
          <c:idx val="1"/>
          <c:order val="1"/>
          <c:tx>
            <c:strRef>
              <c:f>Sheet1!$C$1</c:f>
              <c:strCache>
                <c:ptCount val="1"/>
                <c:pt idx="0">
                  <c:v>Series 2</c:v>
                </c:pt>
              </c:strCache>
            </c:strRef>
          </c:tx>
          <c:spPr>
            <a:solidFill>
              <a:schemeClr val="accent1">
                <a:alpha val="80000"/>
              </a:schemeClr>
            </a:solidFill>
          </c:spPr>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Sheet1!$C$2:$C$8</c:f>
              <c:numCache>
                <c:formatCode>General</c:formatCode>
                <c:ptCount val="7"/>
                <c:pt idx="0">
                  <c:v>12</c:v>
                </c:pt>
                <c:pt idx="1">
                  <c:v>24</c:v>
                </c:pt>
                <c:pt idx="2">
                  <c:v>22</c:v>
                </c:pt>
                <c:pt idx="3">
                  <c:v>21</c:v>
                </c:pt>
                <c:pt idx="4">
                  <c:v>28</c:v>
                </c:pt>
                <c:pt idx="5">
                  <c:v>26</c:v>
                </c:pt>
                <c:pt idx="6">
                  <c:v>35</c:v>
                </c:pt>
              </c:numCache>
            </c:numRef>
          </c:val>
          <c:extLst>
            <c:ext xmlns:c16="http://schemas.microsoft.com/office/drawing/2014/chart" uri="{C3380CC4-5D6E-409C-BE32-E72D297353CC}">
              <c16:uniqueId val="{00000001-7E70-42C0-92E0-CCD5288D486D}"/>
            </c:ext>
          </c:extLst>
        </c:ser>
        <c:ser>
          <c:idx val="2"/>
          <c:order val="2"/>
          <c:tx>
            <c:strRef>
              <c:f>Sheet1!$D$1</c:f>
              <c:strCache>
                <c:ptCount val="1"/>
                <c:pt idx="0">
                  <c:v>Series 22</c:v>
                </c:pt>
              </c:strCache>
            </c:strRef>
          </c:tx>
          <c:spPr>
            <a:solidFill>
              <a:schemeClr val="accent2">
                <a:alpha val="80000"/>
              </a:schemeClr>
            </a:solidFill>
            <a:ln w="25400">
              <a:noFill/>
            </a:ln>
          </c:spPr>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Sheet1!$D$2:$D$8</c:f>
              <c:numCache>
                <c:formatCode>General</c:formatCode>
                <c:ptCount val="7"/>
                <c:pt idx="0">
                  <c:v>25</c:v>
                </c:pt>
                <c:pt idx="1">
                  <c:v>19</c:v>
                </c:pt>
                <c:pt idx="2">
                  <c:v>19</c:v>
                </c:pt>
                <c:pt idx="3">
                  <c:v>15</c:v>
                </c:pt>
                <c:pt idx="4">
                  <c:v>30</c:v>
                </c:pt>
                <c:pt idx="5">
                  <c:v>25</c:v>
                </c:pt>
                <c:pt idx="6">
                  <c:v>15</c:v>
                </c:pt>
              </c:numCache>
            </c:numRef>
          </c:val>
          <c:extLst>
            <c:ext xmlns:c16="http://schemas.microsoft.com/office/drawing/2014/chart" uri="{C3380CC4-5D6E-409C-BE32-E72D297353CC}">
              <c16:uniqueId val="{00000002-7E70-42C0-92E0-CCD5288D486D}"/>
            </c:ext>
          </c:extLst>
        </c:ser>
        <c:dLbls>
          <c:showLegendKey val="0"/>
          <c:showVal val="0"/>
          <c:showCatName val="0"/>
          <c:showSerName val="0"/>
          <c:showPercent val="0"/>
          <c:showBubbleSize val="0"/>
        </c:dLbls>
        <c:axId val="420782080"/>
        <c:axId val="420784000"/>
      </c:areaChart>
      <c:catAx>
        <c:axId val="420782080"/>
        <c:scaling>
          <c:orientation val="minMax"/>
        </c:scaling>
        <c:delete val="0"/>
        <c:axPos val="b"/>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420784000"/>
        <c:crosses val="autoZero"/>
        <c:auto val="1"/>
        <c:lblAlgn val="ctr"/>
        <c:lblOffset val="100"/>
        <c:noMultiLvlLbl val="0"/>
      </c:catAx>
      <c:valAx>
        <c:axId val="420784000"/>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420782080"/>
        <c:crosses val="autoZero"/>
        <c:crossBetween val="midCat"/>
      </c:valAx>
    </c:plotArea>
    <c:plotVisOnly val="1"/>
    <c:dispBlanksAs val="zero"/>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0.86208</cdr:x>
      <cdr:y>0.19902</cdr:y>
    </cdr:from>
    <cdr:to>
      <cdr:x>1</cdr:x>
      <cdr:y>0.42765</cdr:y>
    </cdr:to>
    <cdr:sp macro="" textlink="">
      <cdr:nvSpPr>
        <cdr:cNvPr id="3" name="ZoneTexte 2">
          <a:extLst xmlns:a="http://schemas.openxmlformats.org/drawingml/2006/main">
            <a:ext uri="{FF2B5EF4-FFF2-40B4-BE49-F238E27FC236}">
              <a16:creationId xmlns:a16="http://schemas.microsoft.com/office/drawing/2014/main" id="{8B9B798C-1670-9A46-19FB-F5BCD41FE25B}"/>
            </a:ext>
          </a:extLst>
        </cdr:cNvPr>
        <cdr:cNvSpPr txBox="1"/>
      </cdr:nvSpPr>
      <cdr:spPr>
        <a:xfrm xmlns:a="http://schemas.openxmlformats.org/drawingml/2006/main">
          <a:off x="6495666" y="79599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24CC-712B-4EDC-A1ED-C47531F22C33}"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0BD6D-1BCC-4A91-94E8-ABBE7DE3D4F0}" type="slidenum">
              <a:rPr lang="en-US" smtClean="0"/>
              <a:t>‹N°›</a:t>
            </a:fld>
            <a:endParaRPr lang="en-US"/>
          </a:p>
        </p:txBody>
      </p:sp>
    </p:spTree>
    <p:extLst>
      <p:ext uri="{BB962C8B-B14F-4D97-AF65-F5344CB8AC3E}">
        <p14:creationId xmlns:p14="http://schemas.microsoft.com/office/powerpoint/2010/main" val="327526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1</a:t>
            </a:fld>
            <a:endParaRPr lang="en-US"/>
          </a:p>
        </p:txBody>
      </p:sp>
    </p:spTree>
    <p:extLst>
      <p:ext uri="{BB962C8B-B14F-4D97-AF65-F5344CB8AC3E}">
        <p14:creationId xmlns:p14="http://schemas.microsoft.com/office/powerpoint/2010/main" val="31918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6</a:t>
            </a:fld>
            <a:endParaRPr lang="en-US"/>
          </a:p>
        </p:txBody>
      </p:sp>
    </p:spTree>
    <p:extLst>
      <p:ext uri="{BB962C8B-B14F-4D97-AF65-F5344CB8AC3E}">
        <p14:creationId xmlns:p14="http://schemas.microsoft.com/office/powerpoint/2010/main" val="426644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7DD712-92B1-477B-8080-5AF38C7E3E01}"/>
              </a:ext>
            </a:extLst>
          </p:cNvPr>
          <p:cNvSpPr/>
          <p:nvPr userDrawn="1"/>
        </p:nvSpPr>
        <p:spPr>
          <a:xfrm>
            <a:off x="0" y="4902095"/>
            <a:ext cx="12192000" cy="15251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E02773-B45E-4ACB-97AC-CF37612D3B5C}"/>
              </a:ext>
            </a:extLst>
          </p:cNvPr>
          <p:cNvGrpSpPr/>
          <p:nvPr userDrawn="1"/>
        </p:nvGrpSpPr>
        <p:grpSpPr>
          <a:xfrm>
            <a:off x="416723" y="332381"/>
            <a:ext cx="11369246" cy="6270450"/>
            <a:chOff x="416723" y="332381"/>
            <a:chExt cx="11369246" cy="6270450"/>
          </a:xfrm>
        </p:grpSpPr>
        <p:sp>
          <p:nvSpPr>
            <p:cNvPr id="5" name="Rectangle 4">
              <a:extLst>
                <a:ext uri="{FF2B5EF4-FFF2-40B4-BE49-F238E27FC236}">
                  <a16:creationId xmlns:a16="http://schemas.microsoft.com/office/drawing/2014/main" id="{C6235D95-DDEC-4A92-9665-ABC7BFC0E091}"/>
                </a:ext>
              </a:extLst>
            </p:cNvPr>
            <p:cNvSpPr/>
            <p:nvPr/>
          </p:nvSpPr>
          <p:spPr>
            <a:xfrm>
              <a:off x="416723" y="332381"/>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985880-179A-4DAC-A2DA-24978594ACCB}"/>
                </a:ext>
              </a:extLst>
            </p:cNvPr>
            <p:cNvSpPr/>
            <p:nvPr/>
          </p:nvSpPr>
          <p:spPr>
            <a:xfrm>
              <a:off x="11694805"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384FEA-926E-4AB9-85B5-A3DEC1B34C5D}"/>
                </a:ext>
              </a:extLst>
            </p:cNvPr>
            <p:cNvSpPr/>
            <p:nvPr/>
          </p:nvSpPr>
          <p:spPr>
            <a:xfrm>
              <a:off x="416723" y="6513610"/>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59C22A-775A-41E7-B980-597443A96A85}"/>
                </a:ext>
              </a:extLst>
            </p:cNvPr>
            <p:cNvSpPr/>
            <p:nvPr/>
          </p:nvSpPr>
          <p:spPr>
            <a:xfrm>
              <a:off x="416723"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2AE6E1-85E1-49AE-9EB4-1E31104ED1EA}"/>
              </a:ext>
            </a:extLst>
          </p:cNvPr>
          <p:cNvGrpSpPr/>
          <p:nvPr userDrawn="1"/>
        </p:nvGrpSpPr>
        <p:grpSpPr>
          <a:xfrm>
            <a:off x="410360" y="1165242"/>
            <a:ext cx="11375609" cy="5427861"/>
            <a:chOff x="-2670393" y="6563600"/>
            <a:chExt cx="21679140" cy="10344176"/>
          </a:xfrm>
          <a:solidFill>
            <a:schemeClr val="bg1"/>
          </a:solidFill>
        </p:grpSpPr>
        <p:sp>
          <p:nvSpPr>
            <p:cNvPr id="12" name="Rectangle 11">
              <a:extLst>
                <a:ext uri="{FF2B5EF4-FFF2-40B4-BE49-F238E27FC236}">
                  <a16:creationId xmlns:a16="http://schemas.microsoft.com/office/drawing/2014/main" id="{FC2BDC20-C173-4211-A657-5420ED397365}"/>
                </a:ext>
              </a:extLst>
            </p:cNvPr>
            <p:cNvSpPr/>
            <p:nvPr/>
          </p:nvSpPr>
          <p:spPr>
            <a:xfrm>
              <a:off x="-2664821" y="6563600"/>
              <a:ext cx="7144757"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6BB9AC-6652-4E67-84CA-54DC2A12CDCC}"/>
                </a:ext>
              </a:extLst>
            </p:cNvPr>
            <p:cNvSpPr/>
            <p:nvPr/>
          </p:nvSpPr>
          <p:spPr>
            <a:xfrm>
              <a:off x="-2670393" y="6626301"/>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BDF663-243A-44A2-A674-DE65D49CEE39}"/>
                </a:ext>
              </a:extLst>
            </p:cNvPr>
            <p:cNvSpPr/>
            <p:nvPr/>
          </p:nvSpPr>
          <p:spPr>
            <a:xfrm>
              <a:off x="-2670393" y="16737743"/>
              <a:ext cx="21670890"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B987111-6EE9-4005-BE2E-0ED2354DA9FF}"/>
                </a:ext>
              </a:extLst>
            </p:cNvPr>
            <p:cNvSpPr/>
            <p:nvPr/>
          </p:nvSpPr>
          <p:spPr>
            <a:xfrm>
              <a:off x="18835011" y="6563600"/>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599072A-DF1D-4F3E-A195-60C1FC5175DD}"/>
              </a:ext>
            </a:extLst>
          </p:cNvPr>
          <p:cNvGrpSpPr/>
          <p:nvPr userDrawn="1"/>
        </p:nvGrpSpPr>
        <p:grpSpPr>
          <a:xfrm>
            <a:off x="3295050" y="-10133"/>
            <a:ext cx="8482260" cy="1263766"/>
            <a:chOff x="-975581" y="1311211"/>
            <a:chExt cx="8482260" cy="1263766"/>
          </a:xfrm>
          <a:solidFill>
            <a:schemeClr val="bg1"/>
          </a:solidFill>
        </p:grpSpPr>
        <p:sp>
          <p:nvSpPr>
            <p:cNvPr id="17" name="Freeform: Shape 16">
              <a:extLst>
                <a:ext uri="{FF2B5EF4-FFF2-40B4-BE49-F238E27FC236}">
                  <a16:creationId xmlns:a16="http://schemas.microsoft.com/office/drawing/2014/main" id="{4F357236-3E77-4A4D-8071-B70F66FC56A0}"/>
                </a:ext>
              </a:extLst>
            </p:cNvPr>
            <p:cNvSpPr/>
            <p:nvPr/>
          </p:nvSpPr>
          <p:spPr>
            <a:xfrm>
              <a:off x="-975581" y="1762421"/>
              <a:ext cx="2290255" cy="812556"/>
            </a:xfrm>
            <a:custGeom>
              <a:avLst/>
              <a:gdLst>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35557 w 1587395"/>
                <a:gd name="connsiteY42" fmla="*/ 373835 h 425497"/>
                <a:gd name="connsiteX43" fmla="*/ 1469045 w 1587395"/>
                <a:gd name="connsiteY43" fmla="*/ 378447 h 425497"/>
                <a:gd name="connsiteX44" fmla="*/ 1510079 w 1587395"/>
                <a:gd name="connsiteY44" fmla="*/ 363332 h 425497"/>
                <a:gd name="connsiteX45" fmla="*/ 1525600 w 1587395"/>
                <a:gd name="connsiteY45" fmla="*/ 315335 h 425497"/>
                <a:gd name="connsiteX46" fmla="*/ 1525600 w 1587395"/>
                <a:gd name="connsiteY46" fmla="*/ 298561 h 425497"/>
                <a:gd name="connsiteX47" fmla="*/ 1524781 w 1587395"/>
                <a:gd name="connsiteY47" fmla="*/ 298561 h 425497"/>
                <a:gd name="connsiteX48" fmla="*/ 1501370 w 1587395"/>
                <a:gd name="connsiteY48" fmla="*/ 319835 h 425497"/>
                <a:gd name="connsiteX49" fmla="*/ 1467816 w 1587395"/>
                <a:gd name="connsiteY49" fmla="*/ 327609 h 425497"/>
                <a:gd name="connsiteX50" fmla="*/ 1420969 w 1587395"/>
                <a:gd name="connsiteY50" fmla="*/ 312679 h 425497"/>
                <a:gd name="connsiteX51" fmla="*/ 1390600 w 1587395"/>
                <a:gd name="connsiteY51" fmla="*/ 273090 h 425497"/>
                <a:gd name="connsiteX52" fmla="*/ 1379792 w 1587395"/>
                <a:gd name="connsiteY52" fmla="*/ 216641 h 425497"/>
                <a:gd name="connsiteX53" fmla="*/ 1393010 w 1587395"/>
                <a:gd name="connsiteY53" fmla="*/ 152030 h 425497"/>
                <a:gd name="connsiteX54" fmla="*/ 1427156 w 1587395"/>
                <a:gd name="connsiteY54" fmla="*/ 111014 h 425497"/>
                <a:gd name="connsiteX55" fmla="*/ 1473963 w 1587395"/>
                <a:gd name="connsiteY55" fmla="*/ 96660 h 425497"/>
                <a:gd name="connsiteX56" fmla="*/ 1265245 w 1587395"/>
                <a:gd name="connsiteY56" fmla="*/ 96660 h 425497"/>
                <a:gd name="connsiteX57" fmla="*/ 1317951 w 1587395"/>
                <a:gd name="connsiteY57" fmla="*/ 119169 h 425497"/>
                <a:gd name="connsiteX58" fmla="*/ 1339336 w 1587395"/>
                <a:gd name="connsiteY58" fmla="*/ 189582 h 425497"/>
                <a:gd name="connsiteX59" fmla="*/ 1339336 w 1587395"/>
                <a:gd name="connsiteY59" fmla="*/ 329247 h 425497"/>
                <a:gd name="connsiteX60" fmla="*/ 1278770 w 1587395"/>
                <a:gd name="connsiteY60" fmla="*/ 329247 h 425497"/>
                <a:gd name="connsiteX61" fmla="*/ 1278770 w 1587395"/>
                <a:gd name="connsiteY61" fmla="*/ 196135 h 425497"/>
                <a:gd name="connsiteX62" fmla="*/ 1271034 w 1587395"/>
                <a:gd name="connsiteY62" fmla="*/ 160707 h 425497"/>
                <a:gd name="connsiteX63" fmla="*/ 1243932 w 1587395"/>
                <a:gd name="connsiteY63" fmla="*/ 146167 h 425497"/>
                <a:gd name="connsiteX64" fmla="*/ 1218316 w 1587395"/>
                <a:gd name="connsiteY64" fmla="*/ 156841 h 425497"/>
                <a:gd name="connsiteX65" fmla="*/ 1204995 w 1587395"/>
                <a:gd name="connsiteY65" fmla="*/ 193465 h 425497"/>
                <a:gd name="connsiteX66" fmla="*/ 1204995 w 1587395"/>
                <a:gd name="connsiteY66" fmla="*/ 329247 h 425497"/>
                <a:gd name="connsiteX67" fmla="*/ 1144429 w 1587395"/>
                <a:gd name="connsiteY67" fmla="*/ 329247 h 425497"/>
                <a:gd name="connsiteX68" fmla="*/ 1144429 w 1587395"/>
                <a:gd name="connsiteY68" fmla="*/ 169672 h 425497"/>
                <a:gd name="connsiteX69" fmla="*/ 1143917 w 1587395"/>
                <a:gd name="connsiteY69" fmla="*/ 132957 h 425497"/>
                <a:gd name="connsiteX70" fmla="*/ 1142791 w 1587395"/>
                <a:gd name="connsiteY70" fmla="*/ 101165 h 425497"/>
                <a:gd name="connsiteX71" fmla="*/ 1195174 w 1587395"/>
                <a:gd name="connsiteY71" fmla="*/ 101165 h 425497"/>
                <a:gd name="connsiteX72" fmla="*/ 1198039 w 1587395"/>
                <a:gd name="connsiteY72" fmla="*/ 131932 h 425497"/>
                <a:gd name="connsiteX73" fmla="*/ 1199266 w 1587395"/>
                <a:gd name="connsiteY73" fmla="*/ 131932 h 425497"/>
                <a:gd name="connsiteX74" fmla="*/ 1223645 w 1587395"/>
                <a:gd name="connsiteY74" fmla="*/ 107835 h 425497"/>
                <a:gd name="connsiteX75" fmla="*/ 1265245 w 1587395"/>
                <a:gd name="connsiteY75" fmla="*/ 96660 h 425497"/>
                <a:gd name="connsiteX76" fmla="*/ 750548 w 1587395"/>
                <a:gd name="connsiteY76" fmla="*/ 96250 h 425497"/>
                <a:gd name="connsiteX77" fmla="*/ 757920 w 1587395"/>
                <a:gd name="connsiteY77" fmla="*/ 96557 h 425497"/>
                <a:gd name="connsiteX78" fmla="*/ 764064 w 1587395"/>
                <a:gd name="connsiteY78" fmla="*/ 97479 h 425497"/>
                <a:gd name="connsiteX79" fmla="*/ 764064 w 1587395"/>
                <a:gd name="connsiteY79" fmla="*/ 155178 h 425497"/>
                <a:gd name="connsiteX80" fmla="*/ 756896 w 1587395"/>
                <a:gd name="connsiteY80" fmla="*/ 154256 h 425497"/>
                <a:gd name="connsiteX81" fmla="*/ 748500 w 1587395"/>
                <a:gd name="connsiteY81" fmla="*/ 153949 h 425497"/>
                <a:gd name="connsiteX82" fmla="*/ 714045 w 1587395"/>
                <a:gd name="connsiteY82" fmla="*/ 168031 h 425497"/>
                <a:gd name="connsiteX83" fmla="*/ 700170 w 1587395"/>
                <a:gd name="connsiteY83" fmla="*/ 211316 h 425497"/>
                <a:gd name="connsiteX84" fmla="*/ 700170 w 1587395"/>
                <a:gd name="connsiteY84" fmla="*/ 329247 h 425497"/>
                <a:gd name="connsiteX85" fmla="*/ 639604 w 1587395"/>
                <a:gd name="connsiteY85" fmla="*/ 329247 h 425497"/>
                <a:gd name="connsiteX86" fmla="*/ 639604 w 1587395"/>
                <a:gd name="connsiteY86" fmla="*/ 172416 h 425497"/>
                <a:gd name="connsiteX87" fmla="*/ 639092 w 1587395"/>
                <a:gd name="connsiteY87" fmla="*/ 133873 h 425497"/>
                <a:gd name="connsiteX88" fmla="*/ 637966 w 1587395"/>
                <a:gd name="connsiteY88" fmla="*/ 101165 h 425497"/>
                <a:gd name="connsiteX89" fmla="*/ 689940 w 1587395"/>
                <a:gd name="connsiteY89" fmla="*/ 101165 h 425497"/>
                <a:gd name="connsiteX90" fmla="*/ 692395 w 1587395"/>
                <a:gd name="connsiteY90" fmla="*/ 140886 h 425497"/>
                <a:gd name="connsiteX91" fmla="*/ 694032 w 1587395"/>
                <a:gd name="connsiteY91" fmla="*/ 140886 h 425497"/>
                <a:gd name="connsiteX92" fmla="*/ 718295 w 1587395"/>
                <a:gd name="connsiteY92" fmla="*/ 107512 h 425497"/>
                <a:gd name="connsiteX93" fmla="*/ 750548 w 1587395"/>
                <a:gd name="connsiteY93" fmla="*/ 96250 h 425497"/>
                <a:gd name="connsiteX94" fmla="*/ 496477 w 1587395"/>
                <a:gd name="connsiteY94" fmla="*/ 96250 h 425497"/>
                <a:gd name="connsiteX95" fmla="*/ 572442 w 1587395"/>
                <a:gd name="connsiteY95" fmla="*/ 128840 h 425497"/>
                <a:gd name="connsiteX96" fmla="*/ 600482 w 1587395"/>
                <a:gd name="connsiteY96" fmla="*/ 213362 h 425497"/>
                <a:gd name="connsiteX97" fmla="*/ 584170 w 1587395"/>
                <a:gd name="connsiteY97" fmla="*/ 283171 h 425497"/>
                <a:gd name="connsiteX98" fmla="*/ 544201 w 1587395"/>
                <a:gd name="connsiteY98" fmla="*/ 321839 h 425497"/>
                <a:gd name="connsiteX99" fmla="*/ 494018 w 1587395"/>
                <a:gd name="connsiteY99" fmla="*/ 333752 h 425497"/>
                <a:gd name="connsiteX100" fmla="*/ 418152 w 1587395"/>
                <a:gd name="connsiteY100" fmla="*/ 302800 h 425497"/>
                <a:gd name="connsiteX101" fmla="*/ 388373 w 1587395"/>
                <a:gd name="connsiteY101" fmla="*/ 216230 h 425497"/>
                <a:gd name="connsiteX102" fmla="*/ 419227 w 1587395"/>
                <a:gd name="connsiteY102" fmla="*/ 127509 h 425497"/>
                <a:gd name="connsiteX103" fmla="*/ 496477 w 1587395"/>
                <a:gd name="connsiteY103" fmla="*/ 96250 h 425497"/>
                <a:gd name="connsiteX104" fmla="*/ 0 w 1587395"/>
                <a:gd name="connsiteY104" fmla="*/ 14335 h 425497"/>
                <a:gd name="connsiteX105" fmla="*/ 64295 w 1587395"/>
                <a:gd name="connsiteY105" fmla="*/ 14335 h 425497"/>
                <a:gd name="connsiteX106" fmla="*/ 88457 w 1587395"/>
                <a:gd name="connsiteY106" fmla="*/ 150314 h 425497"/>
                <a:gd name="connsiteX107" fmla="*/ 97824 w 1587395"/>
                <a:gd name="connsiteY107" fmla="*/ 206938 h 425497"/>
                <a:gd name="connsiteX108" fmla="*/ 105656 w 1587395"/>
                <a:gd name="connsiteY108" fmla="*/ 260490 h 425497"/>
                <a:gd name="connsiteX109" fmla="*/ 106885 w 1587395"/>
                <a:gd name="connsiteY109" fmla="*/ 260490 h 425497"/>
                <a:gd name="connsiteX110" fmla="*/ 115741 w 1587395"/>
                <a:gd name="connsiteY110" fmla="*/ 206528 h 425497"/>
                <a:gd name="connsiteX111" fmla="*/ 127361 w 1587395"/>
                <a:gd name="connsiteY111" fmla="*/ 149495 h 425497"/>
                <a:gd name="connsiteX112" fmla="*/ 156027 w 1587395"/>
                <a:gd name="connsiteY112" fmla="*/ 14335 h 425497"/>
                <a:gd name="connsiteX113" fmla="*/ 215817 w 1587395"/>
                <a:gd name="connsiteY113" fmla="*/ 14335 h 425497"/>
                <a:gd name="connsiteX114" fmla="*/ 242436 w 1587395"/>
                <a:gd name="connsiteY114" fmla="*/ 151133 h 425497"/>
                <a:gd name="connsiteX115" fmla="*/ 252111 w 1587395"/>
                <a:gd name="connsiteY115" fmla="*/ 205402 h 425497"/>
                <a:gd name="connsiteX116" fmla="*/ 259635 w 1587395"/>
                <a:gd name="connsiteY116" fmla="*/ 259671 h 425497"/>
                <a:gd name="connsiteX117" fmla="*/ 260864 w 1587395"/>
                <a:gd name="connsiteY117" fmla="*/ 259671 h 425497"/>
                <a:gd name="connsiteX118" fmla="*/ 269054 w 1587395"/>
                <a:gd name="connsiteY118" fmla="*/ 204529 h 425497"/>
                <a:gd name="connsiteX119" fmla="*/ 278473 w 1587395"/>
                <a:gd name="connsiteY119" fmla="*/ 149064 h 425497"/>
                <a:gd name="connsiteX120" fmla="*/ 304273 w 1587395"/>
                <a:gd name="connsiteY120" fmla="*/ 14335 h 425497"/>
                <a:gd name="connsiteX121" fmla="*/ 365290 w 1587395"/>
                <a:gd name="connsiteY121" fmla="*/ 14335 h 425497"/>
                <a:gd name="connsiteX122" fmla="*/ 290759 w 1587395"/>
                <a:gd name="connsiteY122" fmla="*/ 329247 h 425497"/>
                <a:gd name="connsiteX123" fmla="*/ 226464 w 1587395"/>
                <a:gd name="connsiteY123" fmla="*/ 329247 h 425497"/>
                <a:gd name="connsiteX124" fmla="*/ 199436 w 1587395"/>
                <a:gd name="connsiteY124" fmla="*/ 195777 h 425497"/>
                <a:gd name="connsiteX125" fmla="*/ 190375 w 1587395"/>
                <a:gd name="connsiteY125" fmla="*/ 146679 h 425497"/>
                <a:gd name="connsiteX126" fmla="*/ 183465 w 1587395"/>
                <a:gd name="connsiteY126" fmla="*/ 95431 h 425497"/>
                <a:gd name="connsiteX127" fmla="*/ 182646 w 1587395"/>
                <a:gd name="connsiteY127" fmla="*/ 95431 h 425497"/>
                <a:gd name="connsiteX128" fmla="*/ 174148 w 1587395"/>
                <a:gd name="connsiteY128" fmla="*/ 146525 h 425497"/>
                <a:gd name="connsiteX129" fmla="*/ 163808 w 1587395"/>
                <a:gd name="connsiteY129" fmla="*/ 195777 h 425497"/>
                <a:gd name="connsiteX130" fmla="*/ 133094 w 1587395"/>
                <a:gd name="connsiteY130" fmla="*/ 329247 h 425497"/>
                <a:gd name="connsiteX131" fmla="*/ 69209 w 1587395"/>
                <a:gd name="connsiteY131" fmla="*/ 329247 h 425497"/>
                <a:gd name="connsiteX132" fmla="*/ 0 w 1587395"/>
                <a:gd name="connsiteY132" fmla="*/ 14335 h 425497"/>
                <a:gd name="connsiteX133" fmla="*/ 1060003 w 1587395"/>
                <a:gd name="connsiteY133" fmla="*/ 6553 h 425497"/>
                <a:gd name="connsiteX134" fmla="*/ 1083739 w 1587395"/>
                <a:gd name="connsiteY134" fmla="*/ 15659 h 425497"/>
                <a:gd name="connsiteX135" fmla="*/ 1092743 w 1587395"/>
                <a:gd name="connsiteY135" fmla="*/ 38884 h 425497"/>
                <a:gd name="connsiteX136" fmla="*/ 1083432 w 1587395"/>
                <a:gd name="connsiteY136" fmla="*/ 62416 h 425497"/>
                <a:gd name="connsiteX137" fmla="*/ 1060003 w 1587395"/>
                <a:gd name="connsiteY137" fmla="*/ 71215 h 425497"/>
                <a:gd name="connsiteX138" fmla="*/ 1036624 w 1587395"/>
                <a:gd name="connsiteY138" fmla="*/ 61955 h 425497"/>
                <a:gd name="connsiteX139" fmla="*/ 1027672 w 1587395"/>
                <a:gd name="connsiteY139" fmla="*/ 38884 h 425497"/>
                <a:gd name="connsiteX140" fmla="*/ 1036778 w 1587395"/>
                <a:gd name="connsiteY140" fmla="*/ 15659 h 425497"/>
                <a:gd name="connsiteX141" fmla="*/ 1060003 w 1587395"/>
                <a:gd name="connsiteY141" fmla="*/ 6553 h 425497"/>
                <a:gd name="connsiteX142" fmla="*/ 801529 w 1587395"/>
                <a:gd name="connsiteY142" fmla="*/ 0 h 425497"/>
                <a:gd name="connsiteX143" fmla="*/ 862095 w 1587395"/>
                <a:gd name="connsiteY143" fmla="*/ 0 h 425497"/>
                <a:gd name="connsiteX144" fmla="*/ 862095 w 1587395"/>
                <a:gd name="connsiteY144" fmla="*/ 200670 h 425497"/>
                <a:gd name="connsiteX145" fmla="*/ 863324 w 1587395"/>
                <a:gd name="connsiteY145" fmla="*/ 200670 h 425497"/>
                <a:gd name="connsiteX146" fmla="*/ 878478 w 1587395"/>
                <a:gd name="connsiteY146" fmla="*/ 172416 h 425497"/>
                <a:gd name="connsiteX147" fmla="*/ 923941 w 1587395"/>
                <a:gd name="connsiteY147" fmla="*/ 101165 h 425497"/>
                <a:gd name="connsiteX148" fmla="*/ 994388 w 1587395"/>
                <a:gd name="connsiteY148" fmla="*/ 101165 h 425497"/>
                <a:gd name="connsiteX149" fmla="*/ 919845 w 1587395"/>
                <a:gd name="connsiteY149" fmla="*/ 194937 h 425497"/>
                <a:gd name="connsiteX150" fmla="*/ 1003399 w 1587395"/>
                <a:gd name="connsiteY150" fmla="*/ 329247 h 425497"/>
                <a:gd name="connsiteX151" fmla="*/ 931313 w 1587395"/>
                <a:gd name="connsiteY151" fmla="*/ 329247 h 425497"/>
                <a:gd name="connsiteX152" fmla="*/ 878069 w 1587395"/>
                <a:gd name="connsiteY152" fmla="*/ 231791 h 425497"/>
                <a:gd name="connsiteX153" fmla="*/ 862095 w 1587395"/>
                <a:gd name="connsiteY153" fmla="*/ 253493 h 425497"/>
                <a:gd name="connsiteX154" fmla="*/ 862095 w 1587395"/>
                <a:gd name="connsiteY154" fmla="*/ 329247 h 425497"/>
                <a:gd name="connsiteX155" fmla="*/ 801529 w 1587395"/>
                <a:gd name="connsiteY155" fmla="*/ 329247 h 425497"/>
                <a:gd name="connsiteX156" fmla="*/ 801529 w 1587395"/>
                <a:gd name="connsiteY156" fmla="*/ 0 h 425497"/>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69045 w 1587395"/>
                <a:gd name="connsiteY42" fmla="*/ 378447 h 425497"/>
                <a:gd name="connsiteX43" fmla="*/ 1510079 w 1587395"/>
                <a:gd name="connsiteY43" fmla="*/ 363332 h 425497"/>
                <a:gd name="connsiteX44" fmla="*/ 1525600 w 1587395"/>
                <a:gd name="connsiteY44" fmla="*/ 315335 h 425497"/>
                <a:gd name="connsiteX45" fmla="*/ 1525600 w 1587395"/>
                <a:gd name="connsiteY45" fmla="*/ 298561 h 425497"/>
                <a:gd name="connsiteX46" fmla="*/ 1524781 w 1587395"/>
                <a:gd name="connsiteY46" fmla="*/ 298561 h 425497"/>
                <a:gd name="connsiteX47" fmla="*/ 1501370 w 1587395"/>
                <a:gd name="connsiteY47" fmla="*/ 319835 h 425497"/>
                <a:gd name="connsiteX48" fmla="*/ 1467816 w 1587395"/>
                <a:gd name="connsiteY48" fmla="*/ 327609 h 425497"/>
                <a:gd name="connsiteX49" fmla="*/ 1420969 w 1587395"/>
                <a:gd name="connsiteY49" fmla="*/ 312679 h 425497"/>
                <a:gd name="connsiteX50" fmla="*/ 1390600 w 1587395"/>
                <a:gd name="connsiteY50" fmla="*/ 273090 h 425497"/>
                <a:gd name="connsiteX51" fmla="*/ 1379792 w 1587395"/>
                <a:gd name="connsiteY51" fmla="*/ 216641 h 425497"/>
                <a:gd name="connsiteX52" fmla="*/ 1393010 w 1587395"/>
                <a:gd name="connsiteY52" fmla="*/ 152030 h 425497"/>
                <a:gd name="connsiteX53" fmla="*/ 1427156 w 1587395"/>
                <a:gd name="connsiteY53" fmla="*/ 111014 h 425497"/>
                <a:gd name="connsiteX54" fmla="*/ 1473963 w 1587395"/>
                <a:gd name="connsiteY54" fmla="*/ 96660 h 425497"/>
                <a:gd name="connsiteX55" fmla="*/ 1265245 w 1587395"/>
                <a:gd name="connsiteY55" fmla="*/ 96660 h 425497"/>
                <a:gd name="connsiteX56" fmla="*/ 1317951 w 1587395"/>
                <a:gd name="connsiteY56" fmla="*/ 119169 h 425497"/>
                <a:gd name="connsiteX57" fmla="*/ 1339336 w 1587395"/>
                <a:gd name="connsiteY57" fmla="*/ 189582 h 425497"/>
                <a:gd name="connsiteX58" fmla="*/ 1339336 w 1587395"/>
                <a:gd name="connsiteY58" fmla="*/ 329247 h 425497"/>
                <a:gd name="connsiteX59" fmla="*/ 1278770 w 1587395"/>
                <a:gd name="connsiteY59" fmla="*/ 329247 h 425497"/>
                <a:gd name="connsiteX60" fmla="*/ 1278770 w 1587395"/>
                <a:gd name="connsiteY60" fmla="*/ 196135 h 425497"/>
                <a:gd name="connsiteX61" fmla="*/ 1271034 w 1587395"/>
                <a:gd name="connsiteY61" fmla="*/ 160707 h 425497"/>
                <a:gd name="connsiteX62" fmla="*/ 1243932 w 1587395"/>
                <a:gd name="connsiteY62" fmla="*/ 146167 h 425497"/>
                <a:gd name="connsiteX63" fmla="*/ 1218316 w 1587395"/>
                <a:gd name="connsiteY63" fmla="*/ 156841 h 425497"/>
                <a:gd name="connsiteX64" fmla="*/ 1204995 w 1587395"/>
                <a:gd name="connsiteY64" fmla="*/ 193465 h 425497"/>
                <a:gd name="connsiteX65" fmla="*/ 1204995 w 1587395"/>
                <a:gd name="connsiteY65" fmla="*/ 329247 h 425497"/>
                <a:gd name="connsiteX66" fmla="*/ 1144429 w 1587395"/>
                <a:gd name="connsiteY66" fmla="*/ 329247 h 425497"/>
                <a:gd name="connsiteX67" fmla="*/ 1144429 w 1587395"/>
                <a:gd name="connsiteY67" fmla="*/ 169672 h 425497"/>
                <a:gd name="connsiteX68" fmla="*/ 1143917 w 1587395"/>
                <a:gd name="connsiteY68" fmla="*/ 132957 h 425497"/>
                <a:gd name="connsiteX69" fmla="*/ 1142791 w 1587395"/>
                <a:gd name="connsiteY69" fmla="*/ 101165 h 425497"/>
                <a:gd name="connsiteX70" fmla="*/ 1195174 w 1587395"/>
                <a:gd name="connsiteY70" fmla="*/ 101165 h 425497"/>
                <a:gd name="connsiteX71" fmla="*/ 1198039 w 1587395"/>
                <a:gd name="connsiteY71" fmla="*/ 131932 h 425497"/>
                <a:gd name="connsiteX72" fmla="*/ 1199266 w 1587395"/>
                <a:gd name="connsiteY72" fmla="*/ 131932 h 425497"/>
                <a:gd name="connsiteX73" fmla="*/ 1223645 w 1587395"/>
                <a:gd name="connsiteY73" fmla="*/ 107835 h 425497"/>
                <a:gd name="connsiteX74" fmla="*/ 1265245 w 1587395"/>
                <a:gd name="connsiteY74" fmla="*/ 96660 h 425497"/>
                <a:gd name="connsiteX75" fmla="*/ 750548 w 1587395"/>
                <a:gd name="connsiteY75" fmla="*/ 96250 h 425497"/>
                <a:gd name="connsiteX76" fmla="*/ 757920 w 1587395"/>
                <a:gd name="connsiteY76" fmla="*/ 96557 h 425497"/>
                <a:gd name="connsiteX77" fmla="*/ 764064 w 1587395"/>
                <a:gd name="connsiteY77" fmla="*/ 97479 h 425497"/>
                <a:gd name="connsiteX78" fmla="*/ 764064 w 1587395"/>
                <a:gd name="connsiteY78" fmla="*/ 155178 h 425497"/>
                <a:gd name="connsiteX79" fmla="*/ 756896 w 1587395"/>
                <a:gd name="connsiteY79" fmla="*/ 154256 h 425497"/>
                <a:gd name="connsiteX80" fmla="*/ 748500 w 1587395"/>
                <a:gd name="connsiteY80" fmla="*/ 153949 h 425497"/>
                <a:gd name="connsiteX81" fmla="*/ 714045 w 1587395"/>
                <a:gd name="connsiteY81" fmla="*/ 168031 h 425497"/>
                <a:gd name="connsiteX82" fmla="*/ 700170 w 1587395"/>
                <a:gd name="connsiteY82" fmla="*/ 211316 h 425497"/>
                <a:gd name="connsiteX83" fmla="*/ 700170 w 1587395"/>
                <a:gd name="connsiteY83" fmla="*/ 329247 h 425497"/>
                <a:gd name="connsiteX84" fmla="*/ 639604 w 1587395"/>
                <a:gd name="connsiteY84" fmla="*/ 329247 h 425497"/>
                <a:gd name="connsiteX85" fmla="*/ 639604 w 1587395"/>
                <a:gd name="connsiteY85" fmla="*/ 172416 h 425497"/>
                <a:gd name="connsiteX86" fmla="*/ 639092 w 1587395"/>
                <a:gd name="connsiteY86" fmla="*/ 133873 h 425497"/>
                <a:gd name="connsiteX87" fmla="*/ 637966 w 1587395"/>
                <a:gd name="connsiteY87" fmla="*/ 101165 h 425497"/>
                <a:gd name="connsiteX88" fmla="*/ 689940 w 1587395"/>
                <a:gd name="connsiteY88" fmla="*/ 101165 h 425497"/>
                <a:gd name="connsiteX89" fmla="*/ 692395 w 1587395"/>
                <a:gd name="connsiteY89" fmla="*/ 140886 h 425497"/>
                <a:gd name="connsiteX90" fmla="*/ 694032 w 1587395"/>
                <a:gd name="connsiteY90" fmla="*/ 140886 h 425497"/>
                <a:gd name="connsiteX91" fmla="*/ 718295 w 1587395"/>
                <a:gd name="connsiteY91" fmla="*/ 107512 h 425497"/>
                <a:gd name="connsiteX92" fmla="*/ 750548 w 1587395"/>
                <a:gd name="connsiteY92" fmla="*/ 96250 h 425497"/>
                <a:gd name="connsiteX93" fmla="*/ 496477 w 1587395"/>
                <a:gd name="connsiteY93" fmla="*/ 96250 h 425497"/>
                <a:gd name="connsiteX94" fmla="*/ 572442 w 1587395"/>
                <a:gd name="connsiteY94" fmla="*/ 128840 h 425497"/>
                <a:gd name="connsiteX95" fmla="*/ 600482 w 1587395"/>
                <a:gd name="connsiteY95" fmla="*/ 213362 h 425497"/>
                <a:gd name="connsiteX96" fmla="*/ 584170 w 1587395"/>
                <a:gd name="connsiteY96" fmla="*/ 283171 h 425497"/>
                <a:gd name="connsiteX97" fmla="*/ 544201 w 1587395"/>
                <a:gd name="connsiteY97" fmla="*/ 321839 h 425497"/>
                <a:gd name="connsiteX98" fmla="*/ 494018 w 1587395"/>
                <a:gd name="connsiteY98" fmla="*/ 333752 h 425497"/>
                <a:gd name="connsiteX99" fmla="*/ 418152 w 1587395"/>
                <a:gd name="connsiteY99" fmla="*/ 302800 h 425497"/>
                <a:gd name="connsiteX100" fmla="*/ 388373 w 1587395"/>
                <a:gd name="connsiteY100" fmla="*/ 216230 h 425497"/>
                <a:gd name="connsiteX101" fmla="*/ 419227 w 1587395"/>
                <a:gd name="connsiteY101" fmla="*/ 127509 h 425497"/>
                <a:gd name="connsiteX102" fmla="*/ 496477 w 1587395"/>
                <a:gd name="connsiteY102" fmla="*/ 96250 h 425497"/>
                <a:gd name="connsiteX103" fmla="*/ 0 w 1587395"/>
                <a:gd name="connsiteY103" fmla="*/ 14335 h 425497"/>
                <a:gd name="connsiteX104" fmla="*/ 64295 w 1587395"/>
                <a:gd name="connsiteY104" fmla="*/ 14335 h 425497"/>
                <a:gd name="connsiteX105" fmla="*/ 88457 w 1587395"/>
                <a:gd name="connsiteY105" fmla="*/ 150314 h 425497"/>
                <a:gd name="connsiteX106" fmla="*/ 97824 w 1587395"/>
                <a:gd name="connsiteY106" fmla="*/ 206938 h 425497"/>
                <a:gd name="connsiteX107" fmla="*/ 105656 w 1587395"/>
                <a:gd name="connsiteY107" fmla="*/ 260490 h 425497"/>
                <a:gd name="connsiteX108" fmla="*/ 106885 w 1587395"/>
                <a:gd name="connsiteY108" fmla="*/ 260490 h 425497"/>
                <a:gd name="connsiteX109" fmla="*/ 115741 w 1587395"/>
                <a:gd name="connsiteY109" fmla="*/ 206528 h 425497"/>
                <a:gd name="connsiteX110" fmla="*/ 127361 w 1587395"/>
                <a:gd name="connsiteY110" fmla="*/ 149495 h 425497"/>
                <a:gd name="connsiteX111" fmla="*/ 156027 w 1587395"/>
                <a:gd name="connsiteY111" fmla="*/ 14335 h 425497"/>
                <a:gd name="connsiteX112" fmla="*/ 215817 w 1587395"/>
                <a:gd name="connsiteY112" fmla="*/ 14335 h 425497"/>
                <a:gd name="connsiteX113" fmla="*/ 242436 w 1587395"/>
                <a:gd name="connsiteY113" fmla="*/ 151133 h 425497"/>
                <a:gd name="connsiteX114" fmla="*/ 252111 w 1587395"/>
                <a:gd name="connsiteY114" fmla="*/ 205402 h 425497"/>
                <a:gd name="connsiteX115" fmla="*/ 259635 w 1587395"/>
                <a:gd name="connsiteY115" fmla="*/ 259671 h 425497"/>
                <a:gd name="connsiteX116" fmla="*/ 260864 w 1587395"/>
                <a:gd name="connsiteY116" fmla="*/ 259671 h 425497"/>
                <a:gd name="connsiteX117" fmla="*/ 269054 w 1587395"/>
                <a:gd name="connsiteY117" fmla="*/ 204529 h 425497"/>
                <a:gd name="connsiteX118" fmla="*/ 278473 w 1587395"/>
                <a:gd name="connsiteY118" fmla="*/ 149064 h 425497"/>
                <a:gd name="connsiteX119" fmla="*/ 304273 w 1587395"/>
                <a:gd name="connsiteY119" fmla="*/ 14335 h 425497"/>
                <a:gd name="connsiteX120" fmla="*/ 365290 w 1587395"/>
                <a:gd name="connsiteY120" fmla="*/ 14335 h 425497"/>
                <a:gd name="connsiteX121" fmla="*/ 290759 w 1587395"/>
                <a:gd name="connsiteY121" fmla="*/ 329247 h 425497"/>
                <a:gd name="connsiteX122" fmla="*/ 226464 w 1587395"/>
                <a:gd name="connsiteY122" fmla="*/ 329247 h 425497"/>
                <a:gd name="connsiteX123" fmla="*/ 199436 w 1587395"/>
                <a:gd name="connsiteY123" fmla="*/ 195777 h 425497"/>
                <a:gd name="connsiteX124" fmla="*/ 190375 w 1587395"/>
                <a:gd name="connsiteY124" fmla="*/ 146679 h 425497"/>
                <a:gd name="connsiteX125" fmla="*/ 183465 w 1587395"/>
                <a:gd name="connsiteY125" fmla="*/ 95431 h 425497"/>
                <a:gd name="connsiteX126" fmla="*/ 182646 w 1587395"/>
                <a:gd name="connsiteY126" fmla="*/ 95431 h 425497"/>
                <a:gd name="connsiteX127" fmla="*/ 174148 w 1587395"/>
                <a:gd name="connsiteY127" fmla="*/ 146525 h 425497"/>
                <a:gd name="connsiteX128" fmla="*/ 163808 w 1587395"/>
                <a:gd name="connsiteY128" fmla="*/ 195777 h 425497"/>
                <a:gd name="connsiteX129" fmla="*/ 133094 w 1587395"/>
                <a:gd name="connsiteY129" fmla="*/ 329247 h 425497"/>
                <a:gd name="connsiteX130" fmla="*/ 69209 w 1587395"/>
                <a:gd name="connsiteY130" fmla="*/ 329247 h 425497"/>
                <a:gd name="connsiteX131" fmla="*/ 0 w 1587395"/>
                <a:gd name="connsiteY131" fmla="*/ 14335 h 425497"/>
                <a:gd name="connsiteX132" fmla="*/ 1060003 w 1587395"/>
                <a:gd name="connsiteY132" fmla="*/ 6553 h 425497"/>
                <a:gd name="connsiteX133" fmla="*/ 1083739 w 1587395"/>
                <a:gd name="connsiteY133" fmla="*/ 15659 h 425497"/>
                <a:gd name="connsiteX134" fmla="*/ 1092743 w 1587395"/>
                <a:gd name="connsiteY134" fmla="*/ 38884 h 425497"/>
                <a:gd name="connsiteX135" fmla="*/ 1083432 w 1587395"/>
                <a:gd name="connsiteY135" fmla="*/ 62416 h 425497"/>
                <a:gd name="connsiteX136" fmla="*/ 1060003 w 1587395"/>
                <a:gd name="connsiteY136" fmla="*/ 71215 h 425497"/>
                <a:gd name="connsiteX137" fmla="*/ 1036624 w 1587395"/>
                <a:gd name="connsiteY137" fmla="*/ 61955 h 425497"/>
                <a:gd name="connsiteX138" fmla="*/ 1027672 w 1587395"/>
                <a:gd name="connsiteY138" fmla="*/ 38884 h 425497"/>
                <a:gd name="connsiteX139" fmla="*/ 1036778 w 1587395"/>
                <a:gd name="connsiteY139" fmla="*/ 15659 h 425497"/>
                <a:gd name="connsiteX140" fmla="*/ 1060003 w 1587395"/>
                <a:gd name="connsiteY140" fmla="*/ 6553 h 425497"/>
                <a:gd name="connsiteX141" fmla="*/ 801529 w 1587395"/>
                <a:gd name="connsiteY141" fmla="*/ 0 h 425497"/>
                <a:gd name="connsiteX142" fmla="*/ 862095 w 1587395"/>
                <a:gd name="connsiteY142" fmla="*/ 0 h 425497"/>
                <a:gd name="connsiteX143" fmla="*/ 862095 w 1587395"/>
                <a:gd name="connsiteY143" fmla="*/ 200670 h 425497"/>
                <a:gd name="connsiteX144" fmla="*/ 863324 w 1587395"/>
                <a:gd name="connsiteY144" fmla="*/ 200670 h 425497"/>
                <a:gd name="connsiteX145" fmla="*/ 878478 w 1587395"/>
                <a:gd name="connsiteY145" fmla="*/ 172416 h 425497"/>
                <a:gd name="connsiteX146" fmla="*/ 923941 w 1587395"/>
                <a:gd name="connsiteY146" fmla="*/ 101165 h 425497"/>
                <a:gd name="connsiteX147" fmla="*/ 994388 w 1587395"/>
                <a:gd name="connsiteY147" fmla="*/ 101165 h 425497"/>
                <a:gd name="connsiteX148" fmla="*/ 919845 w 1587395"/>
                <a:gd name="connsiteY148" fmla="*/ 194937 h 425497"/>
                <a:gd name="connsiteX149" fmla="*/ 1003399 w 1587395"/>
                <a:gd name="connsiteY149" fmla="*/ 329247 h 425497"/>
                <a:gd name="connsiteX150" fmla="*/ 931313 w 1587395"/>
                <a:gd name="connsiteY150" fmla="*/ 329247 h 425497"/>
                <a:gd name="connsiteX151" fmla="*/ 878069 w 1587395"/>
                <a:gd name="connsiteY151" fmla="*/ 231791 h 425497"/>
                <a:gd name="connsiteX152" fmla="*/ 862095 w 1587395"/>
                <a:gd name="connsiteY152" fmla="*/ 253493 h 425497"/>
                <a:gd name="connsiteX153" fmla="*/ 862095 w 1587395"/>
                <a:gd name="connsiteY153" fmla="*/ 329247 h 425497"/>
                <a:gd name="connsiteX154" fmla="*/ 801529 w 1587395"/>
                <a:gd name="connsiteY154" fmla="*/ 329247 h 425497"/>
                <a:gd name="connsiteX155" fmla="*/ 801529 w 1587395"/>
                <a:gd name="connsiteY155" fmla="*/ 0 h 42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587395" h="425497">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4A3C6E2-FD92-48C7-A045-985358A23D15}"/>
                </a:ext>
              </a:extLst>
            </p:cNvPr>
            <p:cNvSpPr/>
            <p:nvPr/>
          </p:nvSpPr>
          <p:spPr>
            <a:xfrm>
              <a:off x="1792169" y="2056782"/>
              <a:ext cx="703820" cy="319419"/>
            </a:xfrm>
            <a:custGeom>
              <a:avLst/>
              <a:gdLst/>
              <a:ahLst/>
              <a:cxnLst/>
              <a:rect l="l" t="t" r="r" b="b"/>
              <a:pathLst>
                <a:path w="931579" h="31941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48AAD23-361F-4EA8-877A-7C07BAC70A21}"/>
                </a:ext>
              </a:extLst>
            </p:cNvPr>
            <p:cNvSpPr/>
            <p:nvPr/>
          </p:nvSpPr>
          <p:spPr>
            <a:xfrm>
              <a:off x="2981320" y="1762421"/>
              <a:ext cx="1561381" cy="613780"/>
            </a:xfrm>
            <a:custGeom>
              <a:avLst/>
              <a:gdLst/>
              <a:ahLst/>
              <a:cxnLst/>
              <a:rect l="l" t="t" r="r" b="b"/>
              <a:pathLst>
                <a:path w="1075511" h="319419">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D508EB4-69C6-4DB0-9718-0F28779A77BB}"/>
                </a:ext>
              </a:extLst>
            </p:cNvPr>
            <p:cNvSpPr/>
            <p:nvPr/>
          </p:nvSpPr>
          <p:spPr>
            <a:xfrm>
              <a:off x="1608799" y="2481724"/>
              <a:ext cx="5897880"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C68EE-6AAF-4867-B4BD-6D9B74EF075A}"/>
                </a:ext>
              </a:extLst>
            </p:cNvPr>
            <p:cNvSpPr/>
            <p:nvPr/>
          </p:nvSpPr>
          <p:spPr>
            <a:xfrm>
              <a:off x="1608800" y="1931653"/>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300630-4459-470F-BDB6-64C6FA72CF7E}"/>
                </a:ext>
              </a:extLst>
            </p:cNvPr>
            <p:cNvSpPr/>
            <p:nvPr/>
          </p:nvSpPr>
          <p:spPr>
            <a:xfrm>
              <a:off x="2594839" y="1931654"/>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A4B9FF-F90F-4C33-8C2B-4845CD6D64A4}"/>
                </a:ext>
              </a:extLst>
            </p:cNvPr>
            <p:cNvSpPr/>
            <p:nvPr/>
          </p:nvSpPr>
          <p:spPr>
            <a:xfrm rot="2700000">
              <a:off x="1864463" y="1315624"/>
              <a:ext cx="91164" cy="7608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FEACBC-D765-4FF9-8912-FA96330AAFA9}"/>
                </a:ext>
              </a:extLst>
            </p:cNvPr>
            <p:cNvSpPr/>
            <p:nvPr/>
          </p:nvSpPr>
          <p:spPr>
            <a:xfrm rot="18900000">
              <a:off x="2338733" y="1311211"/>
              <a:ext cx="91164" cy="7621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4CF523-4170-4B3B-9ECF-996CE5EBF4A2}"/>
                </a:ext>
              </a:extLst>
            </p:cNvPr>
            <p:cNvSpPr/>
            <p:nvPr/>
          </p:nvSpPr>
          <p:spPr>
            <a:xfrm>
              <a:off x="-975581" y="2485756"/>
              <a:ext cx="2121408"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56374F2-8700-4331-A7BB-C23080F1D2B9}"/>
              </a:ext>
            </a:extLst>
          </p:cNvPr>
          <p:cNvSpPr/>
          <p:nvPr userDrawn="1"/>
        </p:nvSpPr>
        <p:spPr>
          <a:xfrm>
            <a:off x="-1615" y="3010949"/>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8461B7E-C552-4A98-9CE2-0E5D8307C13B}"/>
              </a:ext>
            </a:extLst>
          </p:cNvPr>
          <p:cNvGrpSpPr/>
          <p:nvPr/>
        </p:nvGrpSpPr>
        <p:grpSpPr>
          <a:xfrm>
            <a:off x="3663289" y="434408"/>
            <a:ext cx="4848760" cy="4530208"/>
            <a:chOff x="3658177" y="559597"/>
            <a:chExt cx="4848760" cy="4530208"/>
          </a:xfrm>
        </p:grpSpPr>
        <p:sp>
          <p:nvSpPr>
            <p:cNvPr id="3" name="Graphic 15">
              <a:extLst>
                <a:ext uri="{FF2B5EF4-FFF2-40B4-BE49-F238E27FC236}">
                  <a16:creationId xmlns:a16="http://schemas.microsoft.com/office/drawing/2014/main" id="{3097207F-F5AC-4D90-8147-EC0343F49E51}"/>
                </a:ext>
              </a:extLst>
            </p:cNvPr>
            <p:cNvSpPr/>
            <p:nvPr/>
          </p:nvSpPr>
          <p:spPr>
            <a:xfrm>
              <a:off x="3658177" y="559597"/>
              <a:ext cx="4848760" cy="4530208"/>
            </a:xfrm>
            <a:custGeom>
              <a:avLst/>
              <a:gdLst>
                <a:gd name="connsiteX0" fmla="*/ 2451084 w 4848760"/>
                <a:gd name="connsiteY0" fmla="*/ 0 h 4530208"/>
                <a:gd name="connsiteX1" fmla="*/ 2454872 w 4848760"/>
                <a:gd name="connsiteY1" fmla="*/ 0 h 4530208"/>
                <a:gd name="connsiteX2" fmla="*/ 2467372 w 4848760"/>
                <a:gd name="connsiteY2" fmla="*/ 14015 h 4530208"/>
                <a:gd name="connsiteX3" fmla="*/ 4586646 w 4848760"/>
                <a:gd name="connsiteY3" fmla="*/ 2079123 h 4530208"/>
                <a:gd name="connsiteX4" fmla="*/ 4848761 w 4848760"/>
                <a:gd name="connsiteY4" fmla="*/ 2333285 h 4530208"/>
                <a:gd name="connsiteX5" fmla="*/ 4848761 w 4848760"/>
                <a:gd name="connsiteY5" fmla="*/ 2337072 h 4530208"/>
                <a:gd name="connsiteX6" fmla="*/ 4833231 w 4848760"/>
                <a:gd name="connsiteY6" fmla="*/ 2350330 h 4530208"/>
                <a:gd name="connsiteX7" fmla="*/ 4710506 w 4848760"/>
                <a:gd name="connsiteY7" fmla="*/ 2465100 h 4530208"/>
                <a:gd name="connsiteX8" fmla="*/ 4440436 w 4848760"/>
                <a:gd name="connsiteY8" fmla="*/ 2202227 h 4530208"/>
                <a:gd name="connsiteX9" fmla="*/ 4440436 w 4848760"/>
                <a:gd name="connsiteY9" fmla="*/ 2232529 h 4530208"/>
                <a:gd name="connsiteX10" fmla="*/ 4440436 w 4848760"/>
                <a:gd name="connsiteY10" fmla="*/ 4503694 h 4530208"/>
                <a:gd name="connsiteX11" fmla="*/ 4439300 w 4848760"/>
                <a:gd name="connsiteY11" fmla="*/ 4530208 h 4530208"/>
                <a:gd name="connsiteX12" fmla="*/ 462111 w 4848760"/>
                <a:gd name="connsiteY12" fmla="*/ 4530208 h 4530208"/>
                <a:gd name="connsiteX13" fmla="*/ 461733 w 4848760"/>
                <a:gd name="connsiteY13" fmla="*/ 4507481 h 4530208"/>
                <a:gd name="connsiteX14" fmla="*/ 461733 w 4848760"/>
                <a:gd name="connsiteY14" fmla="*/ 2184803 h 4530208"/>
                <a:gd name="connsiteX15" fmla="*/ 461733 w 4848760"/>
                <a:gd name="connsiteY15" fmla="*/ 2156394 h 4530208"/>
                <a:gd name="connsiteX16" fmla="*/ 131058 w 4848760"/>
                <a:gd name="connsiteY16" fmla="*/ 2470782 h 4530208"/>
                <a:gd name="connsiteX17" fmla="*/ 15530 w 4848760"/>
                <a:gd name="connsiteY17" fmla="*/ 2349572 h 4530208"/>
                <a:gd name="connsiteX18" fmla="*/ 0 w 4848760"/>
                <a:gd name="connsiteY18" fmla="*/ 2337072 h 4530208"/>
                <a:gd name="connsiteX19" fmla="*/ 0 w 4848760"/>
                <a:gd name="connsiteY19" fmla="*/ 2329497 h 4530208"/>
                <a:gd name="connsiteX20" fmla="*/ 17424 w 4848760"/>
                <a:gd name="connsiteY20" fmla="*/ 2316618 h 4530208"/>
                <a:gd name="connsiteX21" fmla="*/ 1319669 w 4848760"/>
                <a:gd name="connsiteY21" fmla="*/ 1078387 h 4530208"/>
                <a:gd name="connsiteX22" fmla="*/ 1335199 w 4848760"/>
                <a:gd name="connsiteY22" fmla="*/ 1042402 h 4530208"/>
                <a:gd name="connsiteX23" fmla="*/ 1338987 w 4848760"/>
                <a:gd name="connsiteY23" fmla="*/ 245071 h 4530208"/>
                <a:gd name="connsiteX24" fmla="*/ 1338987 w 4848760"/>
                <a:gd name="connsiteY24" fmla="*/ 219314 h 4530208"/>
                <a:gd name="connsiteX25" fmla="*/ 1661328 w 4848760"/>
                <a:gd name="connsiteY25" fmla="*/ 219314 h 4530208"/>
                <a:gd name="connsiteX26" fmla="*/ 1661328 w 4848760"/>
                <a:gd name="connsiteY26" fmla="*/ 751878 h 4530208"/>
                <a:gd name="connsiteX27" fmla="*/ 1676858 w 4848760"/>
                <a:gd name="connsiteY27" fmla="*/ 737863 h 4530208"/>
                <a:gd name="connsiteX28" fmla="*/ 2310557 w 4848760"/>
                <a:gd name="connsiteY28" fmla="*/ 134846 h 4530208"/>
                <a:gd name="connsiteX29" fmla="*/ 2451084 w 4848760"/>
                <a:gd name="connsiteY29" fmla="*/ 0 h 4530208"/>
                <a:gd name="connsiteX30" fmla="*/ 651880 w 4848760"/>
                <a:gd name="connsiteY30" fmla="*/ 4338924 h 4530208"/>
                <a:gd name="connsiteX31" fmla="*/ 4250668 w 4848760"/>
                <a:gd name="connsiteY31" fmla="*/ 4338924 h 4530208"/>
                <a:gd name="connsiteX32" fmla="*/ 4250668 w 4848760"/>
                <a:gd name="connsiteY32" fmla="*/ 4316955 h 4530208"/>
                <a:gd name="connsiteX33" fmla="*/ 4251046 w 4848760"/>
                <a:gd name="connsiteY33" fmla="*/ 2036700 h 4530208"/>
                <a:gd name="connsiteX34" fmla="*/ 4236274 w 4848760"/>
                <a:gd name="connsiteY34" fmla="*/ 2002231 h 4530208"/>
                <a:gd name="connsiteX35" fmla="*/ 2465857 w 4848760"/>
                <a:gd name="connsiteY35" fmla="*/ 278024 h 4530208"/>
                <a:gd name="connsiteX36" fmla="*/ 2451084 w 4848760"/>
                <a:gd name="connsiteY36" fmla="*/ 264010 h 4530208"/>
                <a:gd name="connsiteX37" fmla="*/ 2435555 w 4848760"/>
                <a:gd name="connsiteY37" fmla="*/ 278403 h 4530208"/>
                <a:gd name="connsiteX38" fmla="*/ 667031 w 4848760"/>
                <a:gd name="connsiteY38" fmla="*/ 1960944 h 4530208"/>
                <a:gd name="connsiteX39" fmla="*/ 651501 w 4848760"/>
                <a:gd name="connsiteY39" fmla="*/ 1996928 h 4530208"/>
                <a:gd name="connsiteX40" fmla="*/ 651880 w 4848760"/>
                <a:gd name="connsiteY40" fmla="*/ 4315061 h 4530208"/>
                <a:gd name="connsiteX41" fmla="*/ 651880 w 4848760"/>
                <a:gd name="connsiteY41" fmla="*/ 4338924 h 4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848760" h="4530208">
                  <a:moveTo>
                    <a:pt x="2451084" y="0"/>
                  </a:moveTo>
                  <a:cubicBezTo>
                    <a:pt x="2452221" y="0"/>
                    <a:pt x="2453736" y="0"/>
                    <a:pt x="2454872" y="0"/>
                  </a:cubicBezTo>
                  <a:cubicBezTo>
                    <a:pt x="2459039" y="4545"/>
                    <a:pt x="2462827" y="9469"/>
                    <a:pt x="2467372" y="14015"/>
                  </a:cubicBezTo>
                  <a:cubicBezTo>
                    <a:pt x="3173796" y="702258"/>
                    <a:pt x="3880221" y="1390880"/>
                    <a:pt x="4586646" y="2079123"/>
                  </a:cubicBezTo>
                  <a:cubicBezTo>
                    <a:pt x="4673765" y="2163970"/>
                    <a:pt x="4761263" y="2248817"/>
                    <a:pt x="4848761" y="2333285"/>
                  </a:cubicBezTo>
                  <a:cubicBezTo>
                    <a:pt x="4848761" y="2334421"/>
                    <a:pt x="4848761" y="2335936"/>
                    <a:pt x="4848761" y="2337072"/>
                  </a:cubicBezTo>
                  <a:cubicBezTo>
                    <a:pt x="4843458" y="2341618"/>
                    <a:pt x="4838155" y="2345784"/>
                    <a:pt x="4833231" y="2350330"/>
                  </a:cubicBezTo>
                  <a:cubicBezTo>
                    <a:pt x="4792701" y="2388208"/>
                    <a:pt x="4752172" y="2426086"/>
                    <a:pt x="4710506" y="2465100"/>
                  </a:cubicBezTo>
                  <a:cubicBezTo>
                    <a:pt x="4624524" y="2381390"/>
                    <a:pt x="4534374" y="2293513"/>
                    <a:pt x="4440436" y="2202227"/>
                  </a:cubicBezTo>
                  <a:cubicBezTo>
                    <a:pt x="4440436" y="2216241"/>
                    <a:pt x="4440436" y="2224575"/>
                    <a:pt x="4440436" y="2232529"/>
                  </a:cubicBezTo>
                  <a:cubicBezTo>
                    <a:pt x="4440436" y="2989710"/>
                    <a:pt x="4440436" y="3746512"/>
                    <a:pt x="4440436" y="4503694"/>
                  </a:cubicBezTo>
                  <a:cubicBezTo>
                    <a:pt x="4440436" y="4512406"/>
                    <a:pt x="4439679" y="4521117"/>
                    <a:pt x="4439300" y="4530208"/>
                  </a:cubicBezTo>
                  <a:cubicBezTo>
                    <a:pt x="3113571" y="4530208"/>
                    <a:pt x="1787841" y="4530208"/>
                    <a:pt x="462111" y="4530208"/>
                  </a:cubicBezTo>
                  <a:cubicBezTo>
                    <a:pt x="462111" y="4522633"/>
                    <a:pt x="461733" y="4515057"/>
                    <a:pt x="461733" y="4507481"/>
                  </a:cubicBezTo>
                  <a:cubicBezTo>
                    <a:pt x="461733" y="3733255"/>
                    <a:pt x="461733" y="2959029"/>
                    <a:pt x="461733" y="2184803"/>
                  </a:cubicBezTo>
                  <a:cubicBezTo>
                    <a:pt x="461733" y="2176848"/>
                    <a:pt x="461733" y="2168894"/>
                    <a:pt x="461733" y="2156394"/>
                  </a:cubicBezTo>
                  <a:cubicBezTo>
                    <a:pt x="349235" y="2263210"/>
                    <a:pt x="240904" y="2366617"/>
                    <a:pt x="131058" y="2470782"/>
                  </a:cubicBezTo>
                  <a:cubicBezTo>
                    <a:pt x="92044" y="2429873"/>
                    <a:pt x="53787" y="2389723"/>
                    <a:pt x="15530" y="2349572"/>
                  </a:cubicBezTo>
                  <a:cubicBezTo>
                    <a:pt x="10985" y="2344648"/>
                    <a:pt x="5303" y="2341239"/>
                    <a:pt x="0" y="2337072"/>
                  </a:cubicBezTo>
                  <a:cubicBezTo>
                    <a:pt x="0" y="2334421"/>
                    <a:pt x="0" y="2332148"/>
                    <a:pt x="0" y="2329497"/>
                  </a:cubicBezTo>
                  <a:cubicBezTo>
                    <a:pt x="6060" y="2325330"/>
                    <a:pt x="12121" y="2321542"/>
                    <a:pt x="17424" y="2316618"/>
                  </a:cubicBezTo>
                  <a:cubicBezTo>
                    <a:pt x="451506" y="1903748"/>
                    <a:pt x="885209" y="1490878"/>
                    <a:pt x="1319669" y="1078387"/>
                  </a:cubicBezTo>
                  <a:cubicBezTo>
                    <a:pt x="1330654" y="1067781"/>
                    <a:pt x="1335199" y="1057554"/>
                    <a:pt x="1335199" y="1042402"/>
                  </a:cubicBezTo>
                  <a:cubicBezTo>
                    <a:pt x="1335957" y="776499"/>
                    <a:pt x="1337472" y="510974"/>
                    <a:pt x="1338987" y="245071"/>
                  </a:cubicBezTo>
                  <a:cubicBezTo>
                    <a:pt x="1338987" y="237116"/>
                    <a:pt x="1338987" y="229162"/>
                    <a:pt x="1338987" y="219314"/>
                  </a:cubicBezTo>
                  <a:cubicBezTo>
                    <a:pt x="1447697" y="219314"/>
                    <a:pt x="1553376" y="219314"/>
                    <a:pt x="1661328" y="219314"/>
                  </a:cubicBezTo>
                  <a:cubicBezTo>
                    <a:pt x="1661328" y="396583"/>
                    <a:pt x="1661328" y="572715"/>
                    <a:pt x="1661328" y="751878"/>
                  </a:cubicBezTo>
                  <a:cubicBezTo>
                    <a:pt x="1668525" y="745439"/>
                    <a:pt x="1672692" y="741651"/>
                    <a:pt x="1676858" y="737863"/>
                  </a:cubicBezTo>
                  <a:cubicBezTo>
                    <a:pt x="1888218" y="536731"/>
                    <a:pt x="2099577" y="335978"/>
                    <a:pt x="2310557" y="134846"/>
                  </a:cubicBezTo>
                  <a:cubicBezTo>
                    <a:pt x="2357905" y="90150"/>
                    <a:pt x="2404495" y="45075"/>
                    <a:pt x="2451084" y="0"/>
                  </a:cubicBezTo>
                  <a:close/>
                  <a:moveTo>
                    <a:pt x="651880" y="4338924"/>
                  </a:moveTo>
                  <a:cubicBezTo>
                    <a:pt x="1852612" y="4338924"/>
                    <a:pt x="3051072" y="4338924"/>
                    <a:pt x="4250668" y="4338924"/>
                  </a:cubicBezTo>
                  <a:cubicBezTo>
                    <a:pt x="4250668" y="4330591"/>
                    <a:pt x="4250668" y="4323773"/>
                    <a:pt x="4250668" y="4316955"/>
                  </a:cubicBezTo>
                  <a:cubicBezTo>
                    <a:pt x="4250668" y="3556744"/>
                    <a:pt x="4250668" y="2796911"/>
                    <a:pt x="4251046" y="2036700"/>
                  </a:cubicBezTo>
                  <a:cubicBezTo>
                    <a:pt x="4251046" y="2022306"/>
                    <a:pt x="4246501" y="2012458"/>
                    <a:pt x="4236274" y="2002231"/>
                  </a:cubicBezTo>
                  <a:cubicBezTo>
                    <a:pt x="3646135" y="1428000"/>
                    <a:pt x="3055996" y="853012"/>
                    <a:pt x="2465857" y="278024"/>
                  </a:cubicBezTo>
                  <a:cubicBezTo>
                    <a:pt x="2460933" y="273479"/>
                    <a:pt x="2456009" y="268934"/>
                    <a:pt x="2451084" y="264010"/>
                  </a:cubicBezTo>
                  <a:cubicBezTo>
                    <a:pt x="2445024" y="269691"/>
                    <a:pt x="2440100" y="273858"/>
                    <a:pt x="2435555" y="278403"/>
                  </a:cubicBezTo>
                  <a:cubicBezTo>
                    <a:pt x="1846173" y="839376"/>
                    <a:pt x="1256792" y="1400350"/>
                    <a:pt x="667031" y="1960944"/>
                  </a:cubicBezTo>
                  <a:cubicBezTo>
                    <a:pt x="656047" y="1971550"/>
                    <a:pt x="651501" y="1981398"/>
                    <a:pt x="651501" y="1996928"/>
                  </a:cubicBezTo>
                  <a:cubicBezTo>
                    <a:pt x="651880" y="2769639"/>
                    <a:pt x="651880" y="3542350"/>
                    <a:pt x="651880" y="4315061"/>
                  </a:cubicBezTo>
                  <a:cubicBezTo>
                    <a:pt x="651880" y="4322258"/>
                    <a:pt x="651880" y="4329834"/>
                    <a:pt x="651880" y="4338924"/>
                  </a:cubicBezTo>
                  <a:close/>
                </a:path>
              </a:pathLst>
            </a:custGeom>
            <a:solidFill>
              <a:schemeClr val="accent3"/>
            </a:solidFill>
            <a:ln w="3788" cap="flat">
              <a:noFill/>
              <a:prstDash val="solid"/>
              <a:miter/>
            </a:ln>
          </p:spPr>
          <p:txBody>
            <a:bodyPr rtlCol="0" anchor="ctr"/>
            <a:lstStyle/>
            <a:p>
              <a:endParaRPr lang="en-US"/>
            </a:p>
          </p:txBody>
        </p:sp>
        <p:sp>
          <p:nvSpPr>
            <p:cNvPr id="10" name="Graphic 22">
              <a:extLst>
                <a:ext uri="{FF2B5EF4-FFF2-40B4-BE49-F238E27FC236}">
                  <a16:creationId xmlns:a16="http://schemas.microsoft.com/office/drawing/2014/main" id="{EFB4E226-630E-4D5C-A1D0-5388BDBD1CA8}"/>
                </a:ext>
              </a:extLst>
            </p:cNvPr>
            <p:cNvSpPr/>
            <p:nvPr/>
          </p:nvSpPr>
          <p:spPr>
            <a:xfrm>
              <a:off x="4303988" y="822869"/>
              <a:ext cx="3603640" cy="4073798"/>
            </a:xfrm>
            <a:custGeom>
              <a:avLst/>
              <a:gdLst>
                <a:gd name="connsiteX0" fmla="*/ 0 w 3603640"/>
                <a:gd name="connsiteY0" fmla="*/ 4073799 h 4073798"/>
                <a:gd name="connsiteX1" fmla="*/ 3603640 w 3603640"/>
                <a:gd name="connsiteY1" fmla="*/ 4073799 h 4073798"/>
                <a:gd name="connsiteX2" fmla="*/ 3603640 w 3603640"/>
                <a:gd name="connsiteY2" fmla="*/ 4052057 h 4073798"/>
                <a:gd name="connsiteX3" fmla="*/ 3603640 w 3603640"/>
                <a:gd name="connsiteY3" fmla="*/ 1771926 h 4073798"/>
                <a:gd name="connsiteX4" fmla="*/ 3589146 w 3603640"/>
                <a:gd name="connsiteY4" fmla="*/ 1737502 h 4073798"/>
                <a:gd name="connsiteX5" fmla="*/ 1817220 w 3603640"/>
                <a:gd name="connsiteY5" fmla="*/ 13588 h 4073798"/>
                <a:gd name="connsiteX6" fmla="*/ 1802726 w 3603640"/>
                <a:gd name="connsiteY6" fmla="*/ 0 h 4073798"/>
                <a:gd name="connsiteX7" fmla="*/ 1787326 w 3603640"/>
                <a:gd name="connsiteY7" fmla="*/ 14494 h 4073798"/>
                <a:gd name="connsiteX8" fmla="*/ 15400 w 3603640"/>
                <a:gd name="connsiteY8" fmla="*/ 1696737 h 4073798"/>
                <a:gd name="connsiteX9" fmla="*/ 0 w 3603640"/>
                <a:gd name="connsiteY9" fmla="*/ 1732972 h 4073798"/>
                <a:gd name="connsiteX10" fmla="*/ 0 w 3603640"/>
                <a:gd name="connsiteY10" fmla="*/ 4051151 h 4073798"/>
                <a:gd name="connsiteX11" fmla="*/ 0 w 3603640"/>
                <a:gd name="connsiteY11" fmla="*/ 4073799 h 40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3640" h="4073798">
                  <a:moveTo>
                    <a:pt x="0" y="4073799"/>
                  </a:moveTo>
                  <a:cubicBezTo>
                    <a:pt x="1202119" y="4073799"/>
                    <a:pt x="2402427" y="4073799"/>
                    <a:pt x="3603640" y="4073799"/>
                  </a:cubicBezTo>
                  <a:cubicBezTo>
                    <a:pt x="3603640" y="4065645"/>
                    <a:pt x="3603640" y="4058398"/>
                    <a:pt x="3603640" y="4052057"/>
                  </a:cubicBezTo>
                  <a:cubicBezTo>
                    <a:pt x="3603640" y="3292013"/>
                    <a:pt x="3603640" y="2531970"/>
                    <a:pt x="3603640" y="1771926"/>
                  </a:cubicBezTo>
                  <a:cubicBezTo>
                    <a:pt x="3603640" y="1757431"/>
                    <a:pt x="3599111" y="1747467"/>
                    <a:pt x="3589146" y="1737502"/>
                  </a:cubicBezTo>
                  <a:cubicBezTo>
                    <a:pt x="2998504" y="1164072"/>
                    <a:pt x="2407862" y="588830"/>
                    <a:pt x="1817220" y="13588"/>
                  </a:cubicBezTo>
                  <a:cubicBezTo>
                    <a:pt x="1812691" y="9059"/>
                    <a:pt x="1807256" y="4529"/>
                    <a:pt x="1802726" y="0"/>
                  </a:cubicBezTo>
                  <a:cubicBezTo>
                    <a:pt x="1796385" y="5435"/>
                    <a:pt x="1791855" y="9965"/>
                    <a:pt x="1787326" y="14494"/>
                  </a:cubicBezTo>
                  <a:cubicBezTo>
                    <a:pt x="1196684" y="575242"/>
                    <a:pt x="606042" y="1135989"/>
                    <a:pt x="15400" y="1696737"/>
                  </a:cubicBezTo>
                  <a:cubicBezTo>
                    <a:pt x="4529" y="1707607"/>
                    <a:pt x="0" y="1717572"/>
                    <a:pt x="0" y="1732972"/>
                  </a:cubicBezTo>
                  <a:cubicBezTo>
                    <a:pt x="0" y="2505699"/>
                    <a:pt x="0" y="3278425"/>
                    <a:pt x="0" y="4051151"/>
                  </a:cubicBezTo>
                  <a:cubicBezTo>
                    <a:pt x="0" y="4057492"/>
                    <a:pt x="0" y="4064740"/>
                    <a:pt x="0" y="4073799"/>
                  </a:cubicBezTo>
                  <a:close/>
                </a:path>
              </a:pathLst>
            </a:custGeom>
            <a:solidFill>
              <a:srgbClr val="FFFFFF"/>
            </a:solidFill>
            <a:ln w="9046" cap="flat">
              <a:no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id="{966295C6-EFB5-4B72-9554-F7EFCD8B791C}"/>
                </a:ext>
              </a:extLst>
            </p:cNvPr>
            <p:cNvSpPr/>
            <p:nvPr/>
          </p:nvSpPr>
          <p:spPr>
            <a:xfrm>
              <a:off x="6077042" y="796666"/>
              <a:ext cx="46062" cy="489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hord 56">
              <a:extLst>
                <a:ext uri="{FF2B5EF4-FFF2-40B4-BE49-F238E27FC236}">
                  <a16:creationId xmlns:a16="http://schemas.microsoft.com/office/drawing/2014/main" id="{27F9FE6A-4E94-4E12-80E1-9C67A3DFA69B}"/>
                </a:ext>
              </a:extLst>
            </p:cNvPr>
            <p:cNvSpPr/>
            <p:nvPr/>
          </p:nvSpPr>
          <p:spPr>
            <a:xfrm>
              <a:off x="5827837" y="1249989"/>
              <a:ext cx="544472" cy="544472"/>
            </a:xfrm>
            <a:prstGeom prst="chord">
              <a:avLst>
                <a:gd name="adj1" fmla="val 10883871"/>
                <a:gd name="adj2" fmla="val 213749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9030F5B7-A364-462E-AE76-417F58525E72}"/>
                </a:ext>
              </a:extLst>
            </p:cNvPr>
            <p:cNvSpPr/>
            <p:nvPr/>
          </p:nvSpPr>
          <p:spPr>
            <a:xfrm rot="10800000">
              <a:off x="5986711" y="1376304"/>
              <a:ext cx="238193" cy="238193"/>
            </a:xfrm>
            <a:prstGeom prst="chord">
              <a:avLst>
                <a:gd name="adj1" fmla="val 10883871"/>
                <a:gd name="adj2" fmla="val 213749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03B4C724-0776-4328-8F0A-B72DA1579537}"/>
              </a:ext>
            </a:extLst>
          </p:cNvPr>
          <p:cNvSpPr txBox="1"/>
          <p:nvPr/>
        </p:nvSpPr>
        <p:spPr>
          <a:xfrm>
            <a:off x="163681" y="4993151"/>
            <a:ext cx="12192000" cy="1754326"/>
          </a:xfrm>
          <a:prstGeom prst="rect">
            <a:avLst/>
          </a:prstGeom>
          <a:noFill/>
        </p:spPr>
        <p:txBody>
          <a:bodyPr wrap="square" rtlCol="0" anchor="ctr">
            <a:spAutoFit/>
          </a:bodyPr>
          <a:lstStyle/>
          <a:p>
            <a:pPr algn="ctr"/>
            <a:r>
              <a:rPr lang="en-US" altLang="ko-KR" sz="5400" dirty="0">
                <a:solidFill>
                  <a:schemeClr val="bg1"/>
                </a:solidFill>
                <a:latin typeface="Arial (corps)"/>
                <a:cs typeface="Times New Roman" panose="02020603050405020304" pitchFamily="18" charset="0"/>
              </a:rPr>
              <a:t>INTERNET PROGRAMMING AND MOBILE PROGRAMMING</a:t>
            </a:r>
            <a:endParaRPr lang="ko-KR" altLang="en-US" sz="5400" dirty="0">
              <a:solidFill>
                <a:schemeClr val="bg1"/>
              </a:solidFill>
              <a:latin typeface="Arial (corps)"/>
              <a:cs typeface="Times New Roman" panose="02020603050405020304" pitchFamily="18" charset="0"/>
            </a:endParaRPr>
          </a:p>
        </p:txBody>
      </p:sp>
      <p:grpSp>
        <p:nvGrpSpPr>
          <p:cNvPr id="41" name="Group 40">
            <a:extLst>
              <a:ext uri="{FF2B5EF4-FFF2-40B4-BE49-F238E27FC236}">
                <a16:creationId xmlns:a16="http://schemas.microsoft.com/office/drawing/2014/main" id="{772B6D45-DB4F-459D-88BD-A0B1B1D2BBC8}"/>
              </a:ext>
            </a:extLst>
          </p:cNvPr>
          <p:cNvGrpSpPr/>
          <p:nvPr/>
        </p:nvGrpSpPr>
        <p:grpSpPr>
          <a:xfrm>
            <a:off x="3724113" y="1869106"/>
            <a:ext cx="4797982" cy="3014687"/>
            <a:chOff x="-2368153" y="-373145"/>
            <a:chExt cx="11731250" cy="7371026"/>
          </a:xfrm>
        </p:grpSpPr>
        <p:sp>
          <p:nvSpPr>
            <p:cNvPr id="39" name="Oval 38">
              <a:extLst>
                <a:ext uri="{FF2B5EF4-FFF2-40B4-BE49-F238E27FC236}">
                  <a16:creationId xmlns:a16="http://schemas.microsoft.com/office/drawing/2014/main" id="{3E3AAA1D-1920-4B00-95E0-DBCDA01043B2}"/>
                </a:ext>
              </a:extLst>
            </p:cNvPr>
            <p:cNvSpPr/>
            <p:nvPr/>
          </p:nvSpPr>
          <p:spPr>
            <a:xfrm>
              <a:off x="-2368153" y="5818618"/>
              <a:ext cx="11731250" cy="1179263"/>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Shape 16">
              <a:extLst>
                <a:ext uri="{FF2B5EF4-FFF2-40B4-BE49-F238E27FC236}">
                  <a16:creationId xmlns:a16="http://schemas.microsoft.com/office/drawing/2014/main" id="{DAAF8B47-26BD-4224-B91A-6A7360FA5C67}"/>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BEE31288-0FB8-405F-8491-B970B0F1637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Shape 10">
              <a:extLst>
                <a:ext uri="{FF2B5EF4-FFF2-40B4-BE49-F238E27FC236}">
                  <a16:creationId xmlns:a16="http://schemas.microsoft.com/office/drawing/2014/main" id="{919EF3CF-AA4D-4588-AAF1-DE40258680EF}"/>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474ED5-1959-4161-AF6D-72D648BE4C5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2AADF061-27DA-4A2C-A027-6229AA936121}"/>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DB5BB983-9D54-4D41-B89C-62B317A39750}"/>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1C387A4E-E306-402E-81BF-12EB8A130AC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392CA6F-2480-402A-8DEE-9EBB80F5950C}"/>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3777D7A-F096-46AD-820E-99EAA4957812}"/>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E948864-66E3-4F46-AEE7-B47D7F85F400}"/>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0FC1BA-5C26-4890-8F73-07B83230F8A2}"/>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95D86B-222A-4E3D-BE21-E2D2A5792D61}"/>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04D0B6C-970D-4FB9-AB7A-0858E9C66552}"/>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368B24C-DF42-49FE-86CE-94213CA5B2AD}"/>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id="{48050A62-CAEC-4B50-BB6C-4FE0DFD9045A}"/>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id="{06AE6832-FA25-4BB8-9B56-A3E5C2E30C31}"/>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8484ACC-2680-4487-A22D-12FEFDA82BC8}"/>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Freeform: Shape 34">
              <a:extLst>
                <a:ext uri="{FF2B5EF4-FFF2-40B4-BE49-F238E27FC236}">
                  <a16:creationId xmlns:a16="http://schemas.microsoft.com/office/drawing/2014/main" id="{08502834-480C-4FA9-8BCE-82A34D207665}"/>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6ED7314-3A6F-436C-874F-AA6F77372AE1}"/>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 name="Right Triangle 1">
              <a:extLst>
                <a:ext uri="{FF2B5EF4-FFF2-40B4-BE49-F238E27FC236}">
                  <a16:creationId xmlns:a16="http://schemas.microsoft.com/office/drawing/2014/main" id="{65E60A1F-B30C-4EAA-85F1-1987BD2C2583}"/>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191F16E-54F3-4461-8B84-1E5BEEBDB4EE}"/>
              </a:ext>
            </a:extLst>
          </p:cNvPr>
          <p:cNvGrpSpPr/>
          <p:nvPr/>
        </p:nvGrpSpPr>
        <p:grpSpPr>
          <a:xfrm flipH="1">
            <a:off x="4827896" y="2307759"/>
            <a:ext cx="677313" cy="806506"/>
            <a:chOff x="-269682" y="2392932"/>
            <a:chExt cx="3796368" cy="4520497"/>
          </a:xfrm>
        </p:grpSpPr>
        <p:grpSp>
          <p:nvGrpSpPr>
            <p:cNvPr id="43" name="Group 42">
              <a:extLst>
                <a:ext uri="{FF2B5EF4-FFF2-40B4-BE49-F238E27FC236}">
                  <a16:creationId xmlns:a16="http://schemas.microsoft.com/office/drawing/2014/main" id="{5B4A2C61-FA0A-427C-B758-D898E315C6FC}"/>
                </a:ext>
              </a:extLst>
            </p:cNvPr>
            <p:cNvGrpSpPr/>
            <p:nvPr/>
          </p:nvGrpSpPr>
          <p:grpSpPr>
            <a:xfrm>
              <a:off x="-269682" y="3351579"/>
              <a:ext cx="1684167" cy="2225289"/>
              <a:chOff x="4414182" y="2417791"/>
              <a:chExt cx="1684167" cy="2225289"/>
            </a:xfrm>
          </p:grpSpPr>
          <p:sp>
            <p:nvSpPr>
              <p:cNvPr id="60" name="Freeform: Shape 59">
                <a:extLst>
                  <a:ext uri="{FF2B5EF4-FFF2-40B4-BE49-F238E27FC236}">
                    <a16:creationId xmlns:a16="http://schemas.microsoft.com/office/drawing/2014/main" id="{20BB4872-96FE-4647-95BD-7DA1AF6DB2D5}"/>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43809E-28C0-48E7-A65D-89209974D9E9}"/>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AFDE2BC-FABC-491F-B4E6-78E93492CA6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A0F013F-9264-430B-8A06-5A8878D52A6E}"/>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291A4B29-2044-449E-B8FD-A939BE9A0550}"/>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6675C4C4-D504-41A1-B223-634988B0A645}"/>
                </a:ext>
              </a:extLst>
            </p:cNvPr>
            <p:cNvGrpSpPr/>
            <p:nvPr/>
          </p:nvGrpSpPr>
          <p:grpSpPr>
            <a:xfrm>
              <a:off x="1216277" y="2392932"/>
              <a:ext cx="2310409" cy="3185932"/>
              <a:chOff x="5900141" y="1459144"/>
              <a:chExt cx="2310409" cy="3185932"/>
            </a:xfrm>
          </p:grpSpPr>
          <p:sp>
            <p:nvSpPr>
              <p:cNvPr id="50" name="Freeform: Shape 49">
                <a:extLst>
                  <a:ext uri="{FF2B5EF4-FFF2-40B4-BE49-F238E27FC236}">
                    <a16:creationId xmlns:a16="http://schemas.microsoft.com/office/drawing/2014/main" id="{38974F86-9DDE-44EB-89DA-B4D51AB234A3}"/>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907FD75-C497-40F7-9D5D-08FAE479A5A8}"/>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34FD982-9922-4AAF-B666-CC6664B0F17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250A6FE-4AC2-49C7-95EA-EA8FFC1B031A}"/>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BC18B9F-FD66-4C78-A4B5-4D3DF2091B0D}"/>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36FA6-FDB6-4437-BBCE-67C55EA2C063}"/>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7327698-4936-4AA9-968B-091A1D152D3D}"/>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238BA5C3-65E0-47C6-973F-8E44E443F23F}"/>
                </a:ext>
              </a:extLst>
            </p:cNvPr>
            <p:cNvGrpSpPr/>
            <p:nvPr/>
          </p:nvGrpSpPr>
          <p:grpSpPr>
            <a:xfrm>
              <a:off x="592728" y="5533167"/>
              <a:ext cx="1616244" cy="1380262"/>
              <a:chOff x="4983166" y="4633683"/>
              <a:chExt cx="2207049" cy="1884808"/>
            </a:xfrm>
          </p:grpSpPr>
          <p:sp>
            <p:nvSpPr>
              <p:cNvPr id="47" name="Freeform: Shape 46">
                <a:extLst>
                  <a:ext uri="{FF2B5EF4-FFF2-40B4-BE49-F238E27FC236}">
                    <a16:creationId xmlns:a16="http://schemas.microsoft.com/office/drawing/2014/main" id="{9CE9B174-6FEB-4C6B-9EC7-19B716F3E3A2}"/>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F8BCB9D-ECA6-437A-8EFB-03BF38E18669}"/>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790B204-7002-46C6-8A88-EE48F0A5043E}"/>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9211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par>
                                <p:cTn id="14" presetID="16" presetClass="entr" presetSubtype="2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arn(inVertical)">
                                      <p:cBhvr>
                                        <p:cTn id="1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dirty="0">
                <a:latin typeface="Arial(corps)"/>
              </a:rPr>
              <a:t>Mobile Programming Languages</a:t>
            </a:r>
          </a:p>
        </p:txBody>
      </p:sp>
      <p:graphicFrame>
        <p:nvGraphicFramePr>
          <p:cNvPr id="3" name="Chart 2">
            <a:extLst>
              <a:ext uri="{FF2B5EF4-FFF2-40B4-BE49-F238E27FC236}">
                <a16:creationId xmlns:a16="http://schemas.microsoft.com/office/drawing/2014/main" id="{534E08B0-A339-493E-BBDF-53CA892C4C3E}"/>
              </a:ext>
            </a:extLst>
          </p:cNvPr>
          <p:cNvGraphicFramePr/>
          <p:nvPr>
            <p:extLst>
              <p:ext uri="{D42A27DB-BD31-4B8C-83A1-F6EECF244321}">
                <p14:modId xmlns:p14="http://schemas.microsoft.com/office/powerpoint/2010/main" val="427057048"/>
              </p:ext>
            </p:extLst>
          </p:nvPr>
        </p:nvGraphicFramePr>
        <p:xfrm>
          <a:off x="2546734" y="2353609"/>
          <a:ext cx="6629722" cy="3999506"/>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6F86BF37-5956-4716-92E9-D4573AC7FF41}"/>
              </a:ext>
            </a:extLst>
          </p:cNvPr>
          <p:cNvGrpSpPr/>
          <p:nvPr/>
        </p:nvGrpSpPr>
        <p:grpSpPr>
          <a:xfrm>
            <a:off x="3505521" y="1874728"/>
            <a:ext cx="4563684" cy="246221"/>
            <a:chOff x="3842395" y="1772816"/>
            <a:chExt cx="4563684" cy="246221"/>
          </a:xfrm>
        </p:grpSpPr>
        <p:grpSp>
          <p:nvGrpSpPr>
            <p:cNvPr id="5" name="Group 4">
              <a:extLst>
                <a:ext uri="{FF2B5EF4-FFF2-40B4-BE49-F238E27FC236}">
                  <a16:creationId xmlns:a16="http://schemas.microsoft.com/office/drawing/2014/main" id="{6B0B9EFE-5EC9-4977-8ADC-23F5D9051EC7}"/>
                </a:ext>
              </a:extLst>
            </p:cNvPr>
            <p:cNvGrpSpPr/>
            <p:nvPr/>
          </p:nvGrpSpPr>
          <p:grpSpPr>
            <a:xfrm>
              <a:off x="3842395" y="1772816"/>
              <a:ext cx="1457815" cy="246221"/>
              <a:chOff x="5119489" y="2112184"/>
              <a:chExt cx="1457815" cy="246221"/>
            </a:xfrm>
          </p:grpSpPr>
          <p:sp>
            <p:nvSpPr>
              <p:cNvPr id="12" name="Rectangle 11">
                <a:extLst>
                  <a:ext uri="{FF2B5EF4-FFF2-40B4-BE49-F238E27FC236}">
                    <a16:creationId xmlns:a16="http://schemas.microsoft.com/office/drawing/2014/main" id="{801BF5F5-AB1E-4405-B092-9CD0946528E8}"/>
                  </a:ext>
                </a:extLst>
              </p:cNvPr>
              <p:cNvSpPr/>
              <p:nvPr/>
            </p:nvSpPr>
            <p:spPr>
              <a:xfrm>
                <a:off x="5119489" y="2167215"/>
                <a:ext cx="152039" cy="143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TextBox 12">
                <a:extLst>
                  <a:ext uri="{FF2B5EF4-FFF2-40B4-BE49-F238E27FC236}">
                    <a16:creationId xmlns:a16="http://schemas.microsoft.com/office/drawing/2014/main" id="{6DBD91D2-55B2-4CBC-9D9B-68E584CB6017}"/>
                  </a:ext>
                </a:extLst>
              </p:cNvPr>
              <p:cNvSpPr txBox="1"/>
              <p:nvPr/>
            </p:nvSpPr>
            <p:spPr>
              <a:xfrm>
                <a:off x="5267955" y="2112184"/>
                <a:ext cx="1309349" cy="246221"/>
              </a:xfrm>
              <a:prstGeom prst="rect">
                <a:avLst/>
              </a:prstGeom>
              <a:noFill/>
            </p:spPr>
            <p:txBody>
              <a:bodyPr wrap="square" rtlCol="0" anchor="ctr">
                <a:spAutoFit/>
              </a:bodyPr>
              <a:lstStyle/>
              <a:p>
                <a:pPr algn="ctr"/>
                <a:r>
                  <a:rPr lang="en-US" altLang="ko-KR" sz="1000" dirty="0">
                    <a:solidFill>
                      <a:schemeClr val="tx1">
                        <a:lumMod val="65000"/>
                        <a:lumOff val="35000"/>
                      </a:schemeClr>
                    </a:solidFill>
                  </a:rPr>
                  <a:t>Contents _ Type </a:t>
                </a:r>
                <a:endParaRPr lang="ko-KR" altLang="en-US" sz="1000" dirty="0">
                  <a:solidFill>
                    <a:schemeClr val="tx1">
                      <a:lumMod val="65000"/>
                      <a:lumOff val="35000"/>
                    </a:schemeClr>
                  </a:solidFill>
                </a:endParaRPr>
              </a:p>
            </p:txBody>
          </p:sp>
        </p:grpSp>
        <p:grpSp>
          <p:nvGrpSpPr>
            <p:cNvPr id="6" name="Group 5">
              <a:extLst>
                <a:ext uri="{FF2B5EF4-FFF2-40B4-BE49-F238E27FC236}">
                  <a16:creationId xmlns:a16="http://schemas.microsoft.com/office/drawing/2014/main" id="{707CBB0C-A5E8-40F5-A892-EF39A3C56FEE}"/>
                </a:ext>
              </a:extLst>
            </p:cNvPr>
            <p:cNvGrpSpPr/>
            <p:nvPr/>
          </p:nvGrpSpPr>
          <p:grpSpPr>
            <a:xfrm>
              <a:off x="5395329" y="1772816"/>
              <a:ext cx="1457815" cy="246221"/>
              <a:chOff x="5119489" y="2112184"/>
              <a:chExt cx="1457815" cy="246221"/>
            </a:xfrm>
          </p:grpSpPr>
          <p:sp>
            <p:nvSpPr>
              <p:cNvPr id="10" name="Rectangle 9">
                <a:extLst>
                  <a:ext uri="{FF2B5EF4-FFF2-40B4-BE49-F238E27FC236}">
                    <a16:creationId xmlns:a16="http://schemas.microsoft.com/office/drawing/2014/main" id="{B2F3A3DD-316A-42AB-B113-A96494A3D0A0}"/>
                  </a:ext>
                </a:extLst>
              </p:cNvPr>
              <p:cNvSpPr/>
              <p:nvPr/>
            </p:nvSpPr>
            <p:spPr>
              <a:xfrm>
                <a:off x="5119489" y="2167215"/>
                <a:ext cx="152039" cy="143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F77FA758-0E6D-4CA2-817B-BD99346648B3}"/>
                  </a:ext>
                </a:extLst>
              </p:cNvPr>
              <p:cNvSpPr txBox="1"/>
              <p:nvPr/>
            </p:nvSpPr>
            <p:spPr>
              <a:xfrm>
                <a:off x="5267955" y="2112184"/>
                <a:ext cx="1309349" cy="246221"/>
              </a:xfrm>
              <a:prstGeom prst="rect">
                <a:avLst/>
              </a:prstGeom>
              <a:noFill/>
            </p:spPr>
            <p:txBody>
              <a:bodyPr wrap="square" rtlCol="0" anchor="ctr">
                <a:spAutoFit/>
              </a:bodyPr>
              <a:lstStyle/>
              <a:p>
                <a:pPr algn="ctr"/>
                <a:r>
                  <a:rPr lang="en-US" altLang="ko-KR" sz="1000" dirty="0">
                    <a:solidFill>
                      <a:schemeClr val="tx1">
                        <a:lumMod val="65000"/>
                        <a:lumOff val="35000"/>
                      </a:schemeClr>
                    </a:solidFill>
                  </a:rPr>
                  <a:t>Contents _ Type </a:t>
                </a:r>
                <a:endParaRPr lang="ko-KR" altLang="en-US" sz="1000" dirty="0">
                  <a:solidFill>
                    <a:schemeClr val="tx1">
                      <a:lumMod val="65000"/>
                      <a:lumOff val="35000"/>
                    </a:schemeClr>
                  </a:solidFill>
                </a:endParaRPr>
              </a:p>
            </p:txBody>
          </p:sp>
        </p:grpSp>
        <p:grpSp>
          <p:nvGrpSpPr>
            <p:cNvPr id="7" name="Group 6">
              <a:extLst>
                <a:ext uri="{FF2B5EF4-FFF2-40B4-BE49-F238E27FC236}">
                  <a16:creationId xmlns:a16="http://schemas.microsoft.com/office/drawing/2014/main" id="{A524E303-EB68-4850-A527-36E17A519C92}"/>
                </a:ext>
              </a:extLst>
            </p:cNvPr>
            <p:cNvGrpSpPr/>
            <p:nvPr/>
          </p:nvGrpSpPr>
          <p:grpSpPr>
            <a:xfrm>
              <a:off x="6948264" y="1772816"/>
              <a:ext cx="1457815" cy="246221"/>
              <a:chOff x="5119489" y="2112184"/>
              <a:chExt cx="1457815" cy="246221"/>
            </a:xfrm>
          </p:grpSpPr>
          <p:sp>
            <p:nvSpPr>
              <p:cNvPr id="8" name="Rectangle 7">
                <a:extLst>
                  <a:ext uri="{FF2B5EF4-FFF2-40B4-BE49-F238E27FC236}">
                    <a16:creationId xmlns:a16="http://schemas.microsoft.com/office/drawing/2014/main" id="{65A8AA13-2941-4784-ADCC-27A4D02DA14B}"/>
                  </a:ext>
                </a:extLst>
              </p:cNvPr>
              <p:cNvSpPr/>
              <p:nvPr/>
            </p:nvSpPr>
            <p:spPr>
              <a:xfrm>
                <a:off x="5119489" y="2167215"/>
                <a:ext cx="152039" cy="1432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D8FC1EE2-FD6B-41CC-A4E4-8128FE9C2393}"/>
                  </a:ext>
                </a:extLst>
              </p:cNvPr>
              <p:cNvSpPr txBox="1"/>
              <p:nvPr/>
            </p:nvSpPr>
            <p:spPr>
              <a:xfrm>
                <a:off x="5267955" y="2112184"/>
                <a:ext cx="1309349" cy="246221"/>
              </a:xfrm>
              <a:prstGeom prst="rect">
                <a:avLst/>
              </a:prstGeom>
              <a:noFill/>
            </p:spPr>
            <p:txBody>
              <a:bodyPr wrap="square" rtlCol="0" anchor="ctr">
                <a:spAutoFit/>
              </a:bodyPr>
              <a:lstStyle/>
              <a:p>
                <a:pPr algn="ctr"/>
                <a:r>
                  <a:rPr lang="en-US" altLang="ko-KR" sz="1000" dirty="0">
                    <a:solidFill>
                      <a:schemeClr val="tx1">
                        <a:lumMod val="65000"/>
                        <a:lumOff val="35000"/>
                      </a:schemeClr>
                    </a:solidFill>
                  </a:rPr>
                  <a:t>Contents _ Type </a:t>
                </a:r>
                <a:endParaRPr lang="ko-KR" altLang="en-US" sz="1000" dirty="0">
                  <a:solidFill>
                    <a:schemeClr val="tx1">
                      <a:lumMod val="65000"/>
                      <a:lumOff val="35000"/>
                    </a:schemeClr>
                  </a:solidFill>
                </a:endParaRPr>
              </a:p>
            </p:txBody>
          </p:sp>
        </p:grpSp>
      </p:grpSp>
      <p:sp>
        <p:nvSpPr>
          <p:cNvPr id="23" name="ZoneTexte 22">
            <a:extLst>
              <a:ext uri="{FF2B5EF4-FFF2-40B4-BE49-F238E27FC236}">
                <a16:creationId xmlns:a16="http://schemas.microsoft.com/office/drawing/2014/main" id="{0D8B9D2A-1471-FE74-7558-881DE64E0CC7}"/>
              </a:ext>
            </a:extLst>
          </p:cNvPr>
          <p:cNvSpPr txBox="1"/>
          <p:nvPr/>
        </p:nvSpPr>
        <p:spPr>
          <a:xfrm>
            <a:off x="8955315" y="3244334"/>
            <a:ext cx="1349828" cy="1754326"/>
          </a:xfrm>
          <a:prstGeom prst="rect">
            <a:avLst/>
          </a:prstGeom>
          <a:noFill/>
        </p:spPr>
        <p:txBody>
          <a:bodyPr wrap="square" rtlCol="0">
            <a:spAutoFit/>
          </a:bodyPr>
          <a:lstStyle/>
          <a:p>
            <a:r>
              <a:rPr lang="en-US" dirty="0"/>
              <a:t>JavaScript</a:t>
            </a:r>
          </a:p>
          <a:p>
            <a:endParaRPr lang="en-US" dirty="0"/>
          </a:p>
          <a:p>
            <a:endParaRPr lang="en-US" dirty="0"/>
          </a:p>
          <a:p>
            <a:r>
              <a:rPr lang="en-US" dirty="0"/>
              <a:t>Python</a:t>
            </a:r>
          </a:p>
          <a:p>
            <a:endParaRPr lang="en-US" dirty="0"/>
          </a:p>
          <a:p>
            <a:r>
              <a:rPr lang="en-US" dirty="0"/>
              <a:t>Java</a:t>
            </a:r>
          </a:p>
        </p:txBody>
      </p:sp>
      <p:sp>
        <p:nvSpPr>
          <p:cNvPr id="24" name="ZoneTexte 23">
            <a:extLst>
              <a:ext uri="{FF2B5EF4-FFF2-40B4-BE49-F238E27FC236}">
                <a16:creationId xmlns:a16="http://schemas.microsoft.com/office/drawing/2014/main" id="{F5F48964-A238-40E9-3F02-E0B1A06896C0}"/>
              </a:ext>
            </a:extLst>
          </p:cNvPr>
          <p:cNvSpPr txBox="1"/>
          <p:nvPr/>
        </p:nvSpPr>
        <p:spPr>
          <a:xfrm>
            <a:off x="203200" y="1929759"/>
            <a:ext cx="2583543" cy="2800767"/>
          </a:xfrm>
          <a:prstGeom prst="rect">
            <a:avLst/>
          </a:prstGeom>
          <a:noFill/>
        </p:spPr>
        <p:txBody>
          <a:bodyPr wrap="square" rtlCol="0">
            <a:spAutoFit/>
          </a:bodyPr>
          <a:lstStyle/>
          <a:p>
            <a:r>
              <a:rPr lang="en-US" sz="4400" dirty="0">
                <a:solidFill>
                  <a:schemeClr val="accent4">
                    <a:lumMod val="50000"/>
                  </a:schemeClr>
                </a:solidFill>
                <a:latin typeface="Sora"/>
              </a:rPr>
              <a:t>GitHub’s yearly state </a:t>
            </a:r>
            <a:r>
              <a:rPr lang="en-US" sz="4400" dirty="0" err="1">
                <a:solidFill>
                  <a:schemeClr val="accent4">
                    <a:lumMod val="50000"/>
                  </a:schemeClr>
                </a:solidFill>
                <a:latin typeface="Sora"/>
              </a:rPr>
              <a:t>Octaverse</a:t>
            </a:r>
            <a:endParaRPr lang="en-US" sz="4400" dirty="0">
              <a:solidFill>
                <a:schemeClr val="accent4">
                  <a:lumMod val="50000"/>
                </a:schemeClr>
              </a:solidFill>
              <a:latin typeface="Sora"/>
            </a:endParaRPr>
          </a:p>
        </p:txBody>
      </p:sp>
    </p:spTree>
    <p:extLst>
      <p:ext uri="{BB962C8B-B14F-4D97-AF65-F5344CB8AC3E}">
        <p14:creationId xmlns:p14="http://schemas.microsoft.com/office/powerpoint/2010/main" val="18473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3" grpId="0">
        <p:bldAsOne/>
      </p:bldGraphic>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F9872B47-8808-4A4C-9FFC-44A900DBADB8}"/>
              </a:ext>
            </a:extLst>
          </p:cNvPr>
          <p:cNvSpPr/>
          <p:nvPr/>
        </p:nvSpPr>
        <p:spPr>
          <a:xfrm>
            <a:off x="5171328" y="5593339"/>
            <a:ext cx="575519" cy="575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4E6EF16-DEE6-4A09-B175-FA46A2D674B7}"/>
              </a:ext>
            </a:extLst>
          </p:cNvPr>
          <p:cNvSpPr/>
          <p:nvPr/>
        </p:nvSpPr>
        <p:spPr>
          <a:xfrm>
            <a:off x="10262226" y="5593339"/>
            <a:ext cx="575519" cy="575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88B6FD-9686-47BC-A004-51AAC03B8A09}"/>
              </a:ext>
            </a:extLst>
          </p:cNvPr>
          <p:cNvSpPr txBox="1"/>
          <p:nvPr/>
        </p:nvSpPr>
        <p:spPr>
          <a:xfrm>
            <a:off x="4682448" y="6308492"/>
            <a:ext cx="155327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sp>
        <p:nvSpPr>
          <p:cNvPr id="60" name="Rectangle 59">
            <a:extLst>
              <a:ext uri="{FF2B5EF4-FFF2-40B4-BE49-F238E27FC236}">
                <a16:creationId xmlns:a16="http://schemas.microsoft.com/office/drawing/2014/main" id="{CB0C5D8F-29B1-4344-B6B8-07678FE254A9}"/>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62" name="Group 61">
            <a:extLst>
              <a:ext uri="{FF2B5EF4-FFF2-40B4-BE49-F238E27FC236}">
                <a16:creationId xmlns:a16="http://schemas.microsoft.com/office/drawing/2014/main" id="{6BE0379E-1E67-4B72-9659-74B46651991A}"/>
              </a:ext>
            </a:extLst>
          </p:cNvPr>
          <p:cNvGrpSpPr/>
          <p:nvPr/>
        </p:nvGrpSpPr>
        <p:grpSpPr>
          <a:xfrm>
            <a:off x="3854144" y="1773062"/>
            <a:ext cx="7235926" cy="2682389"/>
            <a:chOff x="4687030" y="1685624"/>
            <a:chExt cx="4176463" cy="2682389"/>
          </a:xfrm>
        </p:grpSpPr>
        <p:sp>
          <p:nvSpPr>
            <p:cNvPr id="63" name="TextBox 62">
              <a:extLst>
                <a:ext uri="{FF2B5EF4-FFF2-40B4-BE49-F238E27FC236}">
                  <a16:creationId xmlns:a16="http://schemas.microsoft.com/office/drawing/2014/main" id="{3D1DEDDB-4A02-4CE5-88D9-6B4DAE8552AA}"/>
                </a:ext>
              </a:extLst>
            </p:cNvPr>
            <p:cNvSpPr txBox="1"/>
            <p:nvPr/>
          </p:nvSpPr>
          <p:spPr>
            <a:xfrm>
              <a:off x="4687030" y="2429021"/>
              <a:ext cx="4176463" cy="1938992"/>
            </a:xfrm>
            <a:prstGeom prst="rect">
              <a:avLst/>
            </a:prstGeom>
            <a:noFill/>
          </p:spPr>
          <p:txBody>
            <a:bodyPr wrap="square" rtlCol="0">
              <a:spAutoFit/>
            </a:bodyPr>
            <a:lstStyle/>
            <a:p>
              <a:r>
                <a:rPr lang="en-US" sz="2400" b="0" i="0" u="none" strike="noStrike" dirty="0">
                  <a:solidFill>
                    <a:srgbClr val="000000"/>
                  </a:solidFill>
                  <a:effectLst/>
                  <a:latin typeface="Times New Roman" panose="02020603050405020304" pitchFamily="18" charset="0"/>
                </a:rPr>
                <a:t>This is an embedding software/firmware that provides  for design and support for mobile applications providing various libraries and components that provide a fundamental structure to support the development of applications for a specific environment</a:t>
              </a:r>
              <a:endParaRPr lang="en-US" altLang="ko-KR" sz="2400"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28FA77E4-DD35-4F18-B324-E7DD385E0093}"/>
                </a:ext>
              </a:extLst>
            </p:cNvPr>
            <p:cNvSpPr txBox="1"/>
            <p:nvPr/>
          </p:nvSpPr>
          <p:spPr>
            <a:xfrm>
              <a:off x="4687030" y="1685624"/>
              <a:ext cx="4176463" cy="523220"/>
            </a:xfrm>
            <a:prstGeom prst="rect">
              <a:avLst/>
            </a:prstGeom>
            <a:noFill/>
          </p:spPr>
          <p:txBody>
            <a:bodyPr wrap="square" rtlCol="0">
              <a:spAutoFit/>
            </a:bodyPr>
            <a:lstStyle/>
            <a:p>
              <a:r>
                <a:rPr lang="en-US" altLang="ko-KR" sz="2800" b="1" dirty="0">
                  <a:solidFill>
                    <a:schemeClr val="accent2"/>
                  </a:solidFill>
                  <a:cs typeface="Arial" pitchFamily="34" charset="0"/>
                </a:rPr>
                <a:t>Definition</a:t>
              </a:r>
              <a:endParaRPr lang="ko-KR" altLang="en-US" sz="2800" b="1" dirty="0">
                <a:solidFill>
                  <a:schemeClr val="accent2"/>
                </a:solidFill>
                <a:cs typeface="Arial" pitchFamily="34" charset="0"/>
              </a:endParaRPr>
            </a:p>
          </p:txBody>
        </p:sp>
      </p:grpSp>
      <p:grpSp>
        <p:nvGrpSpPr>
          <p:cNvPr id="65" name="Group 64">
            <a:extLst>
              <a:ext uri="{FF2B5EF4-FFF2-40B4-BE49-F238E27FC236}">
                <a16:creationId xmlns:a16="http://schemas.microsoft.com/office/drawing/2014/main" id="{13F1E796-B656-4667-9028-EC1DBF8B0510}"/>
              </a:ext>
            </a:extLst>
          </p:cNvPr>
          <p:cNvGrpSpPr/>
          <p:nvPr/>
        </p:nvGrpSpPr>
        <p:grpSpPr>
          <a:xfrm>
            <a:off x="4343400" y="4562660"/>
            <a:ext cx="7153882" cy="553998"/>
            <a:chOff x="3501010" y="4052101"/>
            <a:chExt cx="7791616" cy="553998"/>
          </a:xfrm>
        </p:grpSpPr>
        <p:sp>
          <p:nvSpPr>
            <p:cNvPr id="66" name="TextBox 65">
              <a:extLst>
                <a:ext uri="{FF2B5EF4-FFF2-40B4-BE49-F238E27FC236}">
                  <a16:creationId xmlns:a16="http://schemas.microsoft.com/office/drawing/2014/main" id="{6E57E7EC-6D17-4E3F-A63F-D7C65EED9EF3}"/>
                </a:ext>
              </a:extLst>
            </p:cNvPr>
            <p:cNvSpPr txBox="1"/>
            <p:nvPr/>
          </p:nvSpPr>
          <p:spPr>
            <a:xfrm>
              <a:off x="5436095" y="4098268"/>
              <a:ext cx="5856531" cy="461665"/>
            </a:xfrm>
            <a:prstGeom prst="rect">
              <a:avLst/>
            </a:prstGeom>
            <a:noFill/>
          </p:spPr>
          <p:txBody>
            <a:bodyPr wrap="square" rtlCol="0" anchor="ctr">
              <a:spAutoFit/>
            </a:bodyPr>
            <a:lstStyle/>
            <a:p>
              <a:r>
                <a:rPr lang="en-US" altLang="ko-KR" sz="1200" b="1" dirty="0">
                  <a:solidFill>
                    <a:schemeClr val="bg1"/>
                  </a:solidFill>
                  <a:cs typeface="Arial" pitchFamily="34" charset="0"/>
                </a:rPr>
                <a:t>Get a modern PowerPoint  Presentation that is beautifully designed. I hope and I believe that this Template will your Time, Money and Reputation. </a:t>
              </a:r>
            </a:p>
          </p:txBody>
        </p:sp>
        <p:sp>
          <p:nvSpPr>
            <p:cNvPr id="67" name="TextBox 66">
              <a:extLst>
                <a:ext uri="{FF2B5EF4-FFF2-40B4-BE49-F238E27FC236}">
                  <a16:creationId xmlns:a16="http://schemas.microsoft.com/office/drawing/2014/main" id="{57460339-427E-4A04-B0BC-E5A81C4CEE8F}"/>
                </a:ext>
              </a:extLst>
            </p:cNvPr>
            <p:cNvSpPr txBox="1"/>
            <p:nvPr/>
          </p:nvSpPr>
          <p:spPr>
            <a:xfrm>
              <a:off x="3501010" y="4052101"/>
              <a:ext cx="1841306" cy="553998"/>
            </a:xfrm>
            <a:prstGeom prst="rect">
              <a:avLst/>
            </a:prstGeom>
            <a:noFill/>
          </p:spPr>
          <p:txBody>
            <a:bodyPr wrap="square" lIns="0" tIns="0" rIns="0" bIns="0" rtlCol="0" anchor="ctr">
              <a:spAutoFit/>
            </a:bodyPr>
            <a:lstStyle/>
            <a:p>
              <a:r>
                <a:rPr lang="en-US" altLang="ko-KR" sz="3600" b="1" dirty="0">
                  <a:solidFill>
                    <a:schemeClr val="bg1"/>
                  </a:solidFill>
                  <a:cs typeface="Arial" pitchFamily="34" charset="0"/>
                </a:rPr>
                <a:t>$62,000</a:t>
              </a:r>
              <a:endParaRPr lang="ko-KR" altLang="en-US" sz="3600" b="1" dirty="0">
                <a:solidFill>
                  <a:schemeClr val="bg1"/>
                </a:solidFill>
                <a:cs typeface="Arial" pitchFamily="34" charset="0"/>
              </a:endParaRPr>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42026" y="504885"/>
            <a:ext cx="11549974" cy="724247"/>
          </a:xfrm>
        </p:spPr>
        <p:txBody>
          <a:bodyPr/>
          <a:lstStyle/>
          <a:p>
            <a:r>
              <a:rPr lang="en-US" dirty="0">
                <a:latin typeface="Arial (corps)"/>
              </a:rPr>
              <a:t>Mobile App development frameworks</a:t>
            </a:r>
          </a:p>
        </p:txBody>
      </p:sp>
      <p:grpSp>
        <p:nvGrpSpPr>
          <p:cNvPr id="26" name="Group 25">
            <a:extLst>
              <a:ext uri="{FF2B5EF4-FFF2-40B4-BE49-F238E27FC236}">
                <a16:creationId xmlns:a16="http://schemas.microsoft.com/office/drawing/2014/main" id="{3FDBAE96-3DE7-45A5-9513-04EE634BD54D}"/>
              </a:ext>
            </a:extLst>
          </p:cNvPr>
          <p:cNvGrpSpPr/>
          <p:nvPr/>
        </p:nvGrpSpPr>
        <p:grpSpPr>
          <a:xfrm>
            <a:off x="415227" y="1582297"/>
            <a:ext cx="2995907" cy="4586561"/>
            <a:chOff x="4541135" y="1347759"/>
            <a:chExt cx="2995907" cy="4586561"/>
          </a:xfrm>
        </p:grpSpPr>
        <p:sp>
          <p:nvSpPr>
            <p:cNvPr id="27" name="Freeform: Shape 26">
              <a:extLst>
                <a:ext uri="{FF2B5EF4-FFF2-40B4-BE49-F238E27FC236}">
                  <a16:creationId xmlns:a16="http://schemas.microsoft.com/office/drawing/2014/main" id="{874A63B5-D008-405B-BFBF-AE01D2E50D90}"/>
                </a:ext>
              </a:extLst>
            </p:cNvPr>
            <p:cNvSpPr/>
            <p:nvPr/>
          </p:nvSpPr>
          <p:spPr>
            <a:xfrm>
              <a:off x="4583584" y="2143207"/>
              <a:ext cx="2247783" cy="2272800"/>
            </a:xfrm>
            <a:custGeom>
              <a:avLst/>
              <a:gdLst>
                <a:gd name="connsiteX0" fmla="*/ 2671750 w 2671755"/>
                <a:gd name="connsiteY0" fmla="*/ 2220579 h 2701490"/>
                <a:gd name="connsiteX1" fmla="*/ 2391821 w 2671755"/>
                <a:gd name="connsiteY1" fmla="*/ 2027444 h 2701490"/>
                <a:gd name="connsiteX2" fmla="*/ 1756116 w 2671755"/>
                <a:gd name="connsiteY2" fmla="*/ 1949252 h 2701490"/>
                <a:gd name="connsiteX3" fmla="*/ 1485570 w 2671755"/>
                <a:gd name="connsiteY3" fmla="*/ 187576 h 2701490"/>
                <a:gd name="connsiteX4" fmla="*/ 1238482 w 2671755"/>
                <a:gd name="connsiteY4" fmla="*/ 2259 h 2701490"/>
                <a:gd name="connsiteX5" fmla="*/ 187576 w 2671755"/>
                <a:gd name="connsiteY5" fmla="*/ 28063 h 2701490"/>
                <a:gd name="connsiteX6" fmla="*/ 2259 w 2671755"/>
                <a:gd name="connsiteY6" fmla="*/ 275151 h 2701490"/>
                <a:gd name="connsiteX7" fmla="*/ 216507 w 2671755"/>
                <a:gd name="connsiteY7" fmla="*/ 1768627 h 2701490"/>
                <a:gd name="connsiteX8" fmla="*/ 220416 w 2671755"/>
                <a:gd name="connsiteY8" fmla="*/ 1850729 h 2701490"/>
                <a:gd name="connsiteX9" fmla="*/ 282188 w 2671755"/>
                <a:gd name="connsiteY9" fmla="*/ 2273750 h 2701490"/>
                <a:gd name="connsiteX10" fmla="*/ 580102 w 2671755"/>
                <a:gd name="connsiteY10" fmla="*/ 2543514 h 2701490"/>
                <a:gd name="connsiteX11" fmla="*/ 852212 w 2671755"/>
                <a:gd name="connsiteY11" fmla="*/ 2562281 h 2701490"/>
                <a:gd name="connsiteX12" fmla="*/ 1053948 w 2671755"/>
                <a:gd name="connsiteY12" fmla="*/ 2616233 h 2701490"/>
                <a:gd name="connsiteX13" fmla="*/ 1127449 w 2671755"/>
                <a:gd name="connsiteY13" fmla="*/ 2663149 h 2701490"/>
                <a:gd name="connsiteX14" fmla="*/ 1209551 w 2671755"/>
                <a:gd name="connsiteY14" fmla="*/ 2696771 h 2701490"/>
                <a:gd name="connsiteX15" fmla="*/ 1401905 w 2671755"/>
                <a:gd name="connsiteY15" fmla="*/ 2685043 h 2701490"/>
                <a:gd name="connsiteX16" fmla="*/ 2526312 w 2671755"/>
                <a:gd name="connsiteY16" fmla="*/ 2345687 h 2701490"/>
                <a:gd name="connsiteX17" fmla="*/ 2671750 w 2671755"/>
                <a:gd name="connsiteY17" fmla="*/ 2220579 h 270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1755" h="2701490">
                  <a:moveTo>
                    <a:pt x="2671750" y="2220579"/>
                  </a:moveTo>
                  <a:cubicBezTo>
                    <a:pt x="2638909" y="2073578"/>
                    <a:pt x="2539605" y="1993821"/>
                    <a:pt x="2391821" y="2027444"/>
                  </a:cubicBezTo>
                  <a:cubicBezTo>
                    <a:pt x="2391821" y="2027444"/>
                    <a:pt x="1760808" y="1980529"/>
                    <a:pt x="1756116" y="1949252"/>
                  </a:cubicBezTo>
                  <a:lnTo>
                    <a:pt x="1485570" y="187576"/>
                  </a:lnTo>
                  <a:cubicBezTo>
                    <a:pt x="1468368" y="67941"/>
                    <a:pt x="1357335" y="-14943"/>
                    <a:pt x="1238482" y="2259"/>
                  </a:cubicBezTo>
                  <a:lnTo>
                    <a:pt x="187576" y="28063"/>
                  </a:lnTo>
                  <a:cubicBezTo>
                    <a:pt x="67941" y="45265"/>
                    <a:pt x="-14943" y="156299"/>
                    <a:pt x="2259" y="275151"/>
                  </a:cubicBezTo>
                  <a:lnTo>
                    <a:pt x="216507" y="1768627"/>
                  </a:lnTo>
                  <a:cubicBezTo>
                    <a:pt x="218071" y="1795994"/>
                    <a:pt x="218853" y="1823362"/>
                    <a:pt x="220416" y="1850729"/>
                  </a:cubicBezTo>
                  <a:cubicBezTo>
                    <a:pt x="225890" y="1993821"/>
                    <a:pt x="239965" y="2136132"/>
                    <a:pt x="282188" y="2273750"/>
                  </a:cubicBezTo>
                  <a:cubicBezTo>
                    <a:pt x="328322" y="2423880"/>
                    <a:pt x="423717" y="2516929"/>
                    <a:pt x="580102" y="2543514"/>
                  </a:cubicBezTo>
                  <a:cubicBezTo>
                    <a:pt x="670023" y="2559153"/>
                    <a:pt x="760726" y="2560717"/>
                    <a:pt x="852212" y="2562281"/>
                  </a:cubicBezTo>
                  <a:cubicBezTo>
                    <a:pt x="924149" y="2563063"/>
                    <a:pt x="992958" y="2575573"/>
                    <a:pt x="1053948" y="2616233"/>
                  </a:cubicBezTo>
                  <a:cubicBezTo>
                    <a:pt x="1078188" y="2632654"/>
                    <a:pt x="1103209" y="2646728"/>
                    <a:pt x="1127449" y="2663149"/>
                  </a:cubicBezTo>
                  <a:cubicBezTo>
                    <a:pt x="1152471" y="2680351"/>
                    <a:pt x="1179838" y="2691298"/>
                    <a:pt x="1209551" y="2696771"/>
                  </a:cubicBezTo>
                  <a:cubicBezTo>
                    <a:pt x="1274451" y="2708500"/>
                    <a:pt x="1337787" y="2695990"/>
                    <a:pt x="1401905" y="2685043"/>
                  </a:cubicBezTo>
                  <a:cubicBezTo>
                    <a:pt x="1424580" y="2674096"/>
                    <a:pt x="2526312" y="2345687"/>
                    <a:pt x="2526312" y="2345687"/>
                  </a:cubicBezTo>
                  <a:cubicBezTo>
                    <a:pt x="2674878" y="2312847"/>
                    <a:pt x="2671750" y="2220579"/>
                    <a:pt x="2671750" y="2220579"/>
                  </a:cubicBezTo>
                  <a:close/>
                </a:path>
              </a:pathLst>
            </a:custGeom>
            <a:solidFill>
              <a:srgbClr val="000101"/>
            </a:solidFill>
            <a:ln w="78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F566069-E564-4149-B3D9-D09C7E6AEAFC}"/>
                </a:ext>
              </a:extLst>
            </p:cNvPr>
            <p:cNvSpPr/>
            <p:nvPr/>
          </p:nvSpPr>
          <p:spPr>
            <a:xfrm>
              <a:off x="5078126" y="1347759"/>
              <a:ext cx="592981" cy="1121006"/>
            </a:xfrm>
            <a:custGeom>
              <a:avLst/>
              <a:gdLst>
                <a:gd name="connsiteX0" fmla="*/ 637368 w 704828"/>
                <a:gd name="connsiteY0" fmla="*/ 121248 h 1332448"/>
                <a:gd name="connsiteX1" fmla="*/ 186980 w 704828"/>
                <a:gd name="connsiteY1" fmla="*/ 51657 h 1332448"/>
                <a:gd name="connsiteX2" fmla="*/ 48579 w 704828"/>
                <a:gd name="connsiteY2" fmla="*/ 289362 h 1332448"/>
                <a:gd name="connsiteX3" fmla="*/ 36068 w 704828"/>
                <a:gd name="connsiteY3" fmla="*/ 438709 h 1332448"/>
                <a:gd name="connsiteX4" fmla="*/ 6355 w 704828"/>
                <a:gd name="connsiteY4" fmla="*/ 467640 h 1332448"/>
                <a:gd name="connsiteX5" fmla="*/ 17302 w 704828"/>
                <a:gd name="connsiteY5" fmla="*/ 595094 h 1332448"/>
                <a:gd name="connsiteX6" fmla="*/ 79856 w 704828"/>
                <a:gd name="connsiteY6" fmla="*/ 696744 h 1332448"/>
                <a:gd name="connsiteX7" fmla="*/ 98622 w 704828"/>
                <a:gd name="connsiteY7" fmla="*/ 720984 h 1332448"/>
                <a:gd name="connsiteX8" fmla="*/ 104878 w 704828"/>
                <a:gd name="connsiteY8" fmla="*/ 817943 h 1332448"/>
                <a:gd name="connsiteX9" fmla="*/ 68127 w 704828"/>
                <a:gd name="connsiteY9" fmla="*/ 963381 h 1332448"/>
                <a:gd name="connsiteX10" fmla="*/ 11047 w 704828"/>
                <a:gd name="connsiteY10" fmla="*/ 1005605 h 1332448"/>
                <a:gd name="connsiteX11" fmla="*/ 11828 w 704828"/>
                <a:gd name="connsiteY11" fmla="*/ 1050174 h 1332448"/>
                <a:gd name="connsiteX12" fmla="*/ 455962 w 704828"/>
                <a:gd name="connsiteY12" fmla="*/ 1332449 h 1332448"/>
                <a:gd name="connsiteX13" fmla="*/ 563085 w 704828"/>
                <a:gd name="connsiteY13" fmla="*/ 1039227 h 1332448"/>
                <a:gd name="connsiteX14" fmla="*/ 526335 w 704828"/>
                <a:gd name="connsiteY14" fmla="*/ 1023589 h 1332448"/>
                <a:gd name="connsiteX15" fmla="*/ 549793 w 704828"/>
                <a:gd name="connsiteY15" fmla="*/ 953216 h 1332448"/>
                <a:gd name="connsiteX16" fmla="*/ 568559 w 704828"/>
                <a:gd name="connsiteY16" fmla="*/ 928976 h 1332448"/>
                <a:gd name="connsiteX17" fmla="*/ 649097 w 704828"/>
                <a:gd name="connsiteY17" fmla="*/ 767899 h 1332448"/>
                <a:gd name="connsiteX18" fmla="*/ 677246 w 704828"/>
                <a:gd name="connsiteY18" fmla="*/ 669377 h 1332448"/>
                <a:gd name="connsiteX19" fmla="*/ 694449 w 704828"/>
                <a:gd name="connsiteY19" fmla="*/ 366772 h 1332448"/>
                <a:gd name="connsiteX20" fmla="*/ 701486 w 704828"/>
                <a:gd name="connsiteY20" fmla="*/ 344878 h 1332448"/>
                <a:gd name="connsiteX21" fmla="*/ 637368 w 704828"/>
                <a:gd name="connsiteY21" fmla="*/ 121248 h 133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828" h="1332448">
                  <a:moveTo>
                    <a:pt x="637368" y="121248"/>
                  </a:moveTo>
                  <a:cubicBezTo>
                    <a:pt x="524771" y="-26536"/>
                    <a:pt x="312088" y="-25754"/>
                    <a:pt x="186980" y="51657"/>
                  </a:cubicBezTo>
                  <a:cubicBezTo>
                    <a:pt x="98622" y="106391"/>
                    <a:pt x="64217" y="191621"/>
                    <a:pt x="48579" y="289362"/>
                  </a:cubicBezTo>
                  <a:cubicBezTo>
                    <a:pt x="40760" y="338623"/>
                    <a:pt x="42324" y="388666"/>
                    <a:pt x="36068" y="438709"/>
                  </a:cubicBezTo>
                  <a:cubicBezTo>
                    <a:pt x="16520" y="437927"/>
                    <a:pt x="7919" y="448092"/>
                    <a:pt x="6355" y="467640"/>
                  </a:cubicBezTo>
                  <a:cubicBezTo>
                    <a:pt x="2445" y="510646"/>
                    <a:pt x="7137" y="553652"/>
                    <a:pt x="17302" y="595094"/>
                  </a:cubicBezTo>
                  <a:cubicBezTo>
                    <a:pt x="26685" y="634972"/>
                    <a:pt x="39978" y="674069"/>
                    <a:pt x="79856" y="696744"/>
                  </a:cubicBezTo>
                  <a:cubicBezTo>
                    <a:pt x="88457" y="701436"/>
                    <a:pt x="96276" y="710037"/>
                    <a:pt x="98622" y="720984"/>
                  </a:cubicBezTo>
                  <a:cubicBezTo>
                    <a:pt x="104096" y="753043"/>
                    <a:pt x="109569" y="785102"/>
                    <a:pt x="104878" y="817943"/>
                  </a:cubicBezTo>
                  <a:cubicBezTo>
                    <a:pt x="97840" y="867986"/>
                    <a:pt x="87675" y="916465"/>
                    <a:pt x="68127" y="963381"/>
                  </a:cubicBezTo>
                  <a:cubicBezTo>
                    <a:pt x="64999" y="970418"/>
                    <a:pt x="18084" y="1000131"/>
                    <a:pt x="11047" y="1005605"/>
                  </a:cubicBezTo>
                  <a:cubicBezTo>
                    <a:pt x="-3810" y="1016552"/>
                    <a:pt x="-3810" y="1039227"/>
                    <a:pt x="11828" y="1050174"/>
                  </a:cubicBezTo>
                  <a:cubicBezTo>
                    <a:pt x="124426" y="1128367"/>
                    <a:pt x="442669" y="1311337"/>
                    <a:pt x="455962" y="1332449"/>
                  </a:cubicBezTo>
                  <a:cubicBezTo>
                    <a:pt x="462217" y="1311337"/>
                    <a:pt x="550575" y="1039227"/>
                    <a:pt x="563085" y="1039227"/>
                  </a:cubicBezTo>
                  <a:cubicBezTo>
                    <a:pt x="556830" y="1034536"/>
                    <a:pt x="524771" y="1038445"/>
                    <a:pt x="526335" y="1023589"/>
                  </a:cubicBezTo>
                  <a:cubicBezTo>
                    <a:pt x="527899" y="997785"/>
                    <a:pt x="527899" y="972764"/>
                    <a:pt x="549793" y="953216"/>
                  </a:cubicBezTo>
                  <a:cubicBezTo>
                    <a:pt x="557612" y="946960"/>
                    <a:pt x="562303" y="936795"/>
                    <a:pt x="568559" y="928976"/>
                  </a:cubicBezTo>
                  <a:cubicBezTo>
                    <a:pt x="603745" y="879715"/>
                    <a:pt x="628767" y="824980"/>
                    <a:pt x="649097" y="767899"/>
                  </a:cubicBezTo>
                  <a:cubicBezTo>
                    <a:pt x="660826" y="735841"/>
                    <a:pt x="674901" y="704564"/>
                    <a:pt x="677246" y="669377"/>
                  </a:cubicBezTo>
                  <a:cubicBezTo>
                    <a:pt x="682720" y="568509"/>
                    <a:pt x="688975" y="467640"/>
                    <a:pt x="694449" y="366772"/>
                  </a:cubicBezTo>
                  <a:cubicBezTo>
                    <a:pt x="699140" y="360517"/>
                    <a:pt x="699922" y="352698"/>
                    <a:pt x="701486" y="344878"/>
                  </a:cubicBezTo>
                  <a:cubicBezTo>
                    <a:pt x="714779" y="259649"/>
                    <a:pt x="687411" y="187711"/>
                    <a:pt x="637368" y="121248"/>
                  </a:cubicBezTo>
                  <a:close/>
                </a:path>
              </a:pathLst>
            </a:custGeom>
            <a:solidFill>
              <a:srgbClr val="FEC18A"/>
            </a:solidFill>
            <a:ln w="803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1753A62-CB49-4282-8D31-65D8B2B1361E}"/>
                </a:ext>
              </a:extLst>
            </p:cNvPr>
            <p:cNvSpPr/>
            <p:nvPr/>
          </p:nvSpPr>
          <p:spPr>
            <a:xfrm>
              <a:off x="4541135" y="2173300"/>
              <a:ext cx="1596083" cy="1866789"/>
            </a:xfrm>
            <a:custGeom>
              <a:avLst/>
              <a:gdLst>
                <a:gd name="connsiteX0" fmla="*/ 1894930 w 1897132"/>
                <a:gd name="connsiteY0" fmla="*/ 968917 h 2218898"/>
                <a:gd name="connsiteX1" fmla="*/ 1703358 w 1897132"/>
                <a:gd name="connsiteY1" fmla="*/ 455193 h 2218898"/>
                <a:gd name="connsiteX2" fmla="*/ 1625166 w 1897132"/>
                <a:gd name="connsiteY2" fmla="*/ 362144 h 2218898"/>
                <a:gd name="connsiteX3" fmla="*/ 1236549 w 1897132"/>
                <a:gd name="connsiteY3" fmla="*/ 172136 h 2218898"/>
                <a:gd name="connsiteX4" fmla="*/ 1220911 w 1897132"/>
                <a:gd name="connsiteY4" fmla="*/ 152588 h 2218898"/>
                <a:gd name="connsiteX5" fmla="*/ 1213091 w 1897132"/>
                <a:gd name="connsiteY5" fmla="*/ 69704 h 2218898"/>
                <a:gd name="connsiteX6" fmla="*/ 1199799 w 1897132"/>
                <a:gd name="connsiteY6" fmla="*/ 56411 h 2218898"/>
                <a:gd name="connsiteX7" fmla="*/ 1181032 w 1897132"/>
                <a:gd name="connsiteY7" fmla="*/ 55630 h 2218898"/>
                <a:gd name="connsiteX8" fmla="*/ 1159138 w 1897132"/>
                <a:gd name="connsiteY8" fmla="*/ 73614 h 2218898"/>
                <a:gd name="connsiteX9" fmla="*/ 1092675 w 1897132"/>
                <a:gd name="connsiteY9" fmla="*/ 349633 h 2218898"/>
                <a:gd name="connsiteX10" fmla="*/ 952710 w 1897132"/>
                <a:gd name="connsiteY10" fmla="*/ 126785 h 2218898"/>
                <a:gd name="connsiteX11" fmla="*/ 646196 w 1897132"/>
                <a:gd name="connsiteY11" fmla="*/ 7150 h 2218898"/>
                <a:gd name="connsiteX12" fmla="*/ 579732 w 1897132"/>
                <a:gd name="connsiteY12" fmla="*/ 7150 h 2218898"/>
                <a:gd name="connsiteX13" fmla="*/ 560966 w 1897132"/>
                <a:gd name="connsiteY13" fmla="*/ 74396 h 2218898"/>
                <a:gd name="connsiteX14" fmla="*/ 542982 w 1897132"/>
                <a:gd name="connsiteY14" fmla="*/ 97853 h 2218898"/>
                <a:gd name="connsiteX15" fmla="*/ 121524 w 1897132"/>
                <a:gd name="connsiteY15" fmla="*/ 367617 h 2218898"/>
                <a:gd name="connsiteX16" fmla="*/ 1108 w 1897132"/>
                <a:gd name="connsiteY16" fmla="*/ 756234 h 2218898"/>
                <a:gd name="connsiteX17" fmla="*/ 15183 w 1897132"/>
                <a:gd name="connsiteY17" fmla="*/ 1043200 h 2218898"/>
                <a:gd name="connsiteX18" fmla="*/ 43332 w 1897132"/>
                <a:gd name="connsiteY18" fmla="*/ 1065876 h 2218898"/>
                <a:gd name="connsiteX19" fmla="*/ 545328 w 1897132"/>
                <a:gd name="connsiteY19" fmla="*/ 972045 h 2218898"/>
                <a:gd name="connsiteX20" fmla="*/ 453842 w 1897132"/>
                <a:gd name="connsiteY20" fmla="*/ 1750842 h 2218898"/>
                <a:gd name="connsiteX21" fmla="*/ 457752 w 1897132"/>
                <a:gd name="connsiteY21" fmla="*/ 1857184 h 2218898"/>
                <a:gd name="connsiteX22" fmla="*/ 553147 w 1897132"/>
                <a:gd name="connsiteY22" fmla="*/ 2203576 h 2218898"/>
                <a:gd name="connsiteX23" fmla="*/ 573477 w 1897132"/>
                <a:gd name="connsiteY23" fmla="*/ 2217651 h 2218898"/>
                <a:gd name="connsiteX24" fmla="*/ 605536 w 1897132"/>
                <a:gd name="connsiteY24" fmla="*/ 2075341 h 2218898"/>
                <a:gd name="connsiteX25" fmla="*/ 836986 w 1897132"/>
                <a:gd name="connsiteY25" fmla="*/ 1801667 h 2218898"/>
                <a:gd name="connsiteX26" fmla="*/ 836204 w 1897132"/>
                <a:gd name="connsiteY26" fmla="*/ 1801667 h 2218898"/>
                <a:gd name="connsiteX27" fmla="*/ 1803444 w 1897132"/>
                <a:gd name="connsiteY27" fmla="*/ 1706272 h 2218898"/>
                <a:gd name="connsiteX28" fmla="*/ 1656443 w 1897132"/>
                <a:gd name="connsiteY28" fmla="*/ 1072132 h 2218898"/>
                <a:gd name="connsiteX29" fmla="*/ 1671299 w 1897132"/>
                <a:gd name="connsiteY29" fmla="*/ 1048674 h 2218898"/>
                <a:gd name="connsiteX30" fmla="*/ 1879291 w 1897132"/>
                <a:gd name="connsiteY30" fmla="*/ 997849 h 2218898"/>
                <a:gd name="connsiteX31" fmla="*/ 1894930 w 1897132"/>
                <a:gd name="connsiteY31" fmla="*/ 968917 h 22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97132" h="2218898">
                  <a:moveTo>
                    <a:pt x="1894930" y="968917"/>
                  </a:moveTo>
                  <a:cubicBezTo>
                    <a:pt x="1890238" y="954061"/>
                    <a:pt x="1779205" y="605322"/>
                    <a:pt x="1703358" y="455193"/>
                  </a:cubicBezTo>
                  <a:cubicBezTo>
                    <a:pt x="1684592" y="418443"/>
                    <a:pt x="1669735" y="382474"/>
                    <a:pt x="1625166" y="362144"/>
                  </a:cubicBezTo>
                  <a:cubicBezTo>
                    <a:pt x="1493802" y="301936"/>
                    <a:pt x="1365567" y="236254"/>
                    <a:pt x="1236549" y="172136"/>
                  </a:cubicBezTo>
                  <a:cubicBezTo>
                    <a:pt x="1227948" y="168227"/>
                    <a:pt x="1221692" y="163535"/>
                    <a:pt x="1220911" y="152588"/>
                  </a:cubicBezTo>
                  <a:cubicBezTo>
                    <a:pt x="1218565" y="125221"/>
                    <a:pt x="1214655" y="97071"/>
                    <a:pt x="1213091" y="69704"/>
                  </a:cubicBezTo>
                  <a:cubicBezTo>
                    <a:pt x="1212309" y="60321"/>
                    <a:pt x="1209964" y="55630"/>
                    <a:pt x="1199799" y="56411"/>
                  </a:cubicBezTo>
                  <a:cubicBezTo>
                    <a:pt x="1193543" y="56411"/>
                    <a:pt x="1187288" y="55630"/>
                    <a:pt x="1181032" y="55630"/>
                  </a:cubicBezTo>
                  <a:cubicBezTo>
                    <a:pt x="1168522" y="55630"/>
                    <a:pt x="1159138" y="57975"/>
                    <a:pt x="1159138" y="73614"/>
                  </a:cubicBezTo>
                  <a:cubicBezTo>
                    <a:pt x="1158357" y="151024"/>
                    <a:pt x="1098930" y="328521"/>
                    <a:pt x="1092675" y="349633"/>
                  </a:cubicBezTo>
                  <a:cubicBezTo>
                    <a:pt x="1076255" y="323830"/>
                    <a:pt x="983987" y="177610"/>
                    <a:pt x="952710" y="126785"/>
                  </a:cubicBezTo>
                  <a:cubicBezTo>
                    <a:pt x="947237" y="117402"/>
                    <a:pt x="653233" y="6368"/>
                    <a:pt x="646196" y="7150"/>
                  </a:cubicBezTo>
                  <a:cubicBezTo>
                    <a:pt x="623520" y="9496"/>
                    <a:pt x="595371" y="-10052"/>
                    <a:pt x="579732" y="7150"/>
                  </a:cubicBezTo>
                  <a:cubicBezTo>
                    <a:pt x="565658" y="22789"/>
                    <a:pt x="565658" y="50938"/>
                    <a:pt x="560966" y="74396"/>
                  </a:cubicBezTo>
                  <a:cubicBezTo>
                    <a:pt x="558620" y="85343"/>
                    <a:pt x="552365" y="92380"/>
                    <a:pt x="542982" y="97853"/>
                  </a:cubicBezTo>
                  <a:cubicBezTo>
                    <a:pt x="430385" y="159625"/>
                    <a:pt x="150456" y="330085"/>
                    <a:pt x="121524" y="367617"/>
                  </a:cubicBezTo>
                  <a:cubicBezTo>
                    <a:pt x="50369" y="459885"/>
                    <a:pt x="18310" y="625653"/>
                    <a:pt x="1108" y="756234"/>
                  </a:cubicBezTo>
                  <a:cubicBezTo>
                    <a:pt x="-4365" y="809405"/>
                    <a:pt x="12055" y="1000194"/>
                    <a:pt x="15183" y="1043200"/>
                  </a:cubicBezTo>
                  <a:cubicBezTo>
                    <a:pt x="16747" y="1063530"/>
                    <a:pt x="24566" y="1069786"/>
                    <a:pt x="43332" y="1065876"/>
                  </a:cubicBezTo>
                  <a:cubicBezTo>
                    <a:pt x="36295" y="1051019"/>
                    <a:pt x="484338" y="981428"/>
                    <a:pt x="545328" y="972045"/>
                  </a:cubicBezTo>
                  <a:cubicBezTo>
                    <a:pt x="560966" y="969699"/>
                    <a:pt x="467135" y="1753970"/>
                    <a:pt x="453842" y="1750842"/>
                  </a:cubicBezTo>
                  <a:cubicBezTo>
                    <a:pt x="454624" y="1786029"/>
                    <a:pt x="454624" y="1821997"/>
                    <a:pt x="457752" y="1857184"/>
                  </a:cubicBezTo>
                  <a:cubicBezTo>
                    <a:pt x="467135" y="1979164"/>
                    <a:pt x="482774" y="2098798"/>
                    <a:pt x="553147" y="2203576"/>
                  </a:cubicBezTo>
                  <a:cubicBezTo>
                    <a:pt x="559402" y="2212959"/>
                    <a:pt x="572695" y="2222343"/>
                    <a:pt x="573477" y="2217651"/>
                  </a:cubicBezTo>
                  <a:cubicBezTo>
                    <a:pt x="572695" y="2167608"/>
                    <a:pt x="585988" y="2120692"/>
                    <a:pt x="605536" y="2075341"/>
                  </a:cubicBezTo>
                  <a:cubicBezTo>
                    <a:pt x="656361" y="1961962"/>
                    <a:pt x="742373" y="1878296"/>
                    <a:pt x="836986" y="1801667"/>
                  </a:cubicBezTo>
                  <a:cubicBezTo>
                    <a:pt x="836986" y="1801667"/>
                    <a:pt x="836204" y="1801667"/>
                    <a:pt x="836204" y="1801667"/>
                  </a:cubicBezTo>
                  <a:cubicBezTo>
                    <a:pt x="945673" y="1781337"/>
                    <a:pt x="1807354" y="1721911"/>
                    <a:pt x="1803444" y="1706272"/>
                  </a:cubicBezTo>
                  <a:cubicBezTo>
                    <a:pt x="1775295" y="1578037"/>
                    <a:pt x="1684592" y="1201149"/>
                    <a:pt x="1656443" y="1072132"/>
                  </a:cubicBezTo>
                  <a:cubicBezTo>
                    <a:pt x="1653315" y="1057275"/>
                    <a:pt x="1656443" y="1052583"/>
                    <a:pt x="1671299" y="1048674"/>
                  </a:cubicBezTo>
                  <a:cubicBezTo>
                    <a:pt x="1740890" y="1032253"/>
                    <a:pt x="1809700" y="1015051"/>
                    <a:pt x="1879291" y="997849"/>
                  </a:cubicBezTo>
                  <a:cubicBezTo>
                    <a:pt x="1899621" y="995503"/>
                    <a:pt x="1898839" y="982992"/>
                    <a:pt x="1894930" y="968917"/>
                  </a:cubicBezTo>
                  <a:close/>
                </a:path>
              </a:pathLst>
            </a:custGeom>
            <a:solidFill>
              <a:schemeClr val="accent4"/>
            </a:solidFill>
            <a:ln w="78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EE2B8F9-B4A6-498C-90F8-8556897ED1EC}"/>
                </a:ext>
              </a:extLst>
            </p:cNvPr>
            <p:cNvSpPr/>
            <p:nvPr/>
          </p:nvSpPr>
          <p:spPr>
            <a:xfrm>
              <a:off x="4915430" y="4123901"/>
              <a:ext cx="1634743" cy="1735494"/>
            </a:xfrm>
            <a:custGeom>
              <a:avLst/>
              <a:gdLst>
                <a:gd name="connsiteX0" fmla="*/ 1907462 w 1943085"/>
                <a:gd name="connsiteY0" fmla="*/ 1491130 h 2062839"/>
                <a:gd name="connsiteX1" fmla="*/ 1884004 w 1943085"/>
                <a:gd name="connsiteY1" fmla="*/ 1471582 h 2062839"/>
                <a:gd name="connsiteX2" fmla="*/ 1878531 w 1943085"/>
                <a:gd name="connsiteY2" fmla="*/ 1437959 h 2062839"/>
                <a:gd name="connsiteX3" fmla="*/ 1821450 w 1943085"/>
                <a:gd name="connsiteY3" fmla="*/ 1380097 h 2062839"/>
                <a:gd name="connsiteX4" fmla="*/ 1545431 w 1943085"/>
                <a:gd name="connsiteY4" fmla="*/ 1334745 h 2062839"/>
                <a:gd name="connsiteX5" fmla="*/ 1200602 w 1943085"/>
                <a:gd name="connsiteY5" fmla="*/ 1280792 h 2062839"/>
                <a:gd name="connsiteX6" fmla="*/ 1108335 w 1943085"/>
                <a:gd name="connsiteY6" fmla="*/ 1261244 h 2062839"/>
                <a:gd name="connsiteX7" fmla="*/ 1109117 w 1943085"/>
                <a:gd name="connsiteY7" fmla="*/ 1254989 h 2062839"/>
                <a:gd name="connsiteX8" fmla="*/ 1173234 w 1943085"/>
                <a:gd name="connsiteY8" fmla="*/ 1245606 h 2062839"/>
                <a:gd name="connsiteX9" fmla="*/ 1184181 w 1943085"/>
                <a:gd name="connsiteY9" fmla="*/ 1249515 h 2062839"/>
                <a:gd name="connsiteX10" fmla="*/ 1203730 w 1943085"/>
                <a:gd name="connsiteY10" fmla="*/ 1264372 h 2062839"/>
                <a:gd name="connsiteX11" fmla="*/ 1355423 w 1943085"/>
                <a:gd name="connsiteY11" fmla="*/ 1259680 h 2062839"/>
                <a:gd name="connsiteX12" fmla="*/ 1382790 w 1943085"/>
                <a:gd name="connsiteY12" fmla="*/ 1222930 h 2062839"/>
                <a:gd name="connsiteX13" fmla="*/ 1389828 w 1943085"/>
                <a:gd name="connsiteY13" fmla="*/ 1169759 h 2062839"/>
                <a:gd name="connsiteX14" fmla="*/ 1361678 w 1943085"/>
                <a:gd name="connsiteY14" fmla="*/ 1109551 h 2062839"/>
                <a:gd name="connsiteX15" fmla="*/ 1338221 w 1943085"/>
                <a:gd name="connsiteY15" fmla="*/ 1070455 h 2062839"/>
                <a:gd name="connsiteX16" fmla="*/ 1335875 w 1943085"/>
                <a:gd name="connsiteY16" fmla="*/ 1041524 h 2062839"/>
                <a:gd name="connsiteX17" fmla="*/ 1303816 w 1943085"/>
                <a:gd name="connsiteY17" fmla="*/ 1029795 h 2062839"/>
                <a:gd name="connsiteX18" fmla="*/ 1224060 w 1943085"/>
                <a:gd name="connsiteY18" fmla="*/ 1075146 h 2062839"/>
                <a:gd name="connsiteX19" fmla="*/ 1055164 w 1943085"/>
                <a:gd name="connsiteY19" fmla="*/ 1167413 h 2062839"/>
                <a:gd name="connsiteX20" fmla="*/ 1017631 w 1943085"/>
                <a:gd name="connsiteY20" fmla="*/ 1143956 h 2062839"/>
                <a:gd name="connsiteX21" fmla="*/ 1011376 w 1943085"/>
                <a:gd name="connsiteY21" fmla="*/ 0 h 2062839"/>
                <a:gd name="connsiteX22" fmla="*/ 816677 w 1943085"/>
                <a:gd name="connsiteY22" fmla="*/ 0 h 2062839"/>
                <a:gd name="connsiteX23" fmla="*/ 814331 w 1943085"/>
                <a:gd name="connsiteY23" fmla="*/ 1155684 h 2062839"/>
                <a:gd name="connsiteX24" fmla="*/ 803384 w 1943085"/>
                <a:gd name="connsiteY24" fmla="*/ 1169759 h 2062839"/>
                <a:gd name="connsiteX25" fmla="*/ 662638 w 1943085"/>
                <a:gd name="connsiteY25" fmla="*/ 1156467 h 2062839"/>
                <a:gd name="connsiteX26" fmla="*/ 356123 w 1943085"/>
                <a:gd name="connsiteY26" fmla="*/ 1056380 h 2062839"/>
                <a:gd name="connsiteX27" fmla="*/ 291223 w 1943085"/>
                <a:gd name="connsiteY27" fmla="*/ 1079056 h 2062839"/>
                <a:gd name="connsiteX28" fmla="*/ 286532 w 1943085"/>
                <a:gd name="connsiteY28" fmla="*/ 1102514 h 2062839"/>
                <a:gd name="connsiteX29" fmla="*/ 285750 w 1943085"/>
                <a:gd name="connsiteY29" fmla="*/ 1211983 h 2062839"/>
                <a:gd name="connsiteX30" fmla="*/ 303734 w 1943085"/>
                <a:gd name="connsiteY30" fmla="*/ 1263590 h 2062839"/>
                <a:gd name="connsiteX31" fmla="*/ 313899 w 1943085"/>
                <a:gd name="connsiteY31" fmla="*/ 1287048 h 2062839"/>
                <a:gd name="connsiteX32" fmla="*/ 342049 w 1943085"/>
                <a:gd name="connsiteY32" fmla="*/ 1344129 h 2062839"/>
                <a:gd name="connsiteX33" fmla="*/ 351432 w 1943085"/>
                <a:gd name="connsiteY33" fmla="*/ 1362113 h 2062839"/>
                <a:gd name="connsiteX34" fmla="*/ 336575 w 1943085"/>
                <a:gd name="connsiteY34" fmla="*/ 1372278 h 2062839"/>
                <a:gd name="connsiteX35" fmla="*/ 65247 w 1943085"/>
                <a:gd name="connsiteY35" fmla="*/ 1437959 h 2062839"/>
                <a:gd name="connsiteX36" fmla="*/ 348 w 1943085"/>
                <a:gd name="connsiteY36" fmla="*/ 1513024 h 2062839"/>
                <a:gd name="connsiteX37" fmla="*/ 348 w 1943085"/>
                <a:gd name="connsiteY37" fmla="*/ 1624839 h 2062839"/>
                <a:gd name="connsiteX38" fmla="*/ 21459 w 1943085"/>
                <a:gd name="connsiteY38" fmla="*/ 1677228 h 2062839"/>
                <a:gd name="connsiteX39" fmla="*/ 53518 w 1943085"/>
                <a:gd name="connsiteY39" fmla="*/ 1735091 h 2062839"/>
                <a:gd name="connsiteX40" fmla="*/ 68375 w 1943085"/>
                <a:gd name="connsiteY40" fmla="*/ 1749947 h 2062839"/>
                <a:gd name="connsiteX41" fmla="*/ 192701 w 1943085"/>
                <a:gd name="connsiteY41" fmla="*/ 1731181 h 2062839"/>
                <a:gd name="connsiteX42" fmla="*/ 234143 w 1943085"/>
                <a:gd name="connsiteY42" fmla="*/ 1630313 h 2062839"/>
                <a:gd name="connsiteX43" fmla="*/ 201302 w 1943085"/>
                <a:gd name="connsiteY43" fmla="*/ 1574796 h 2062839"/>
                <a:gd name="connsiteX44" fmla="*/ 191919 w 1943085"/>
                <a:gd name="connsiteY44" fmla="*/ 1548992 h 2062839"/>
                <a:gd name="connsiteX45" fmla="*/ 213813 w 1943085"/>
                <a:gd name="connsiteY45" fmla="*/ 1538046 h 2062839"/>
                <a:gd name="connsiteX46" fmla="*/ 491396 w 1943085"/>
                <a:gd name="connsiteY46" fmla="*/ 1492694 h 2062839"/>
                <a:gd name="connsiteX47" fmla="*/ 678276 w 1943085"/>
                <a:gd name="connsiteY47" fmla="*/ 1459853 h 2062839"/>
                <a:gd name="connsiteX48" fmla="*/ 819023 w 1943085"/>
                <a:gd name="connsiteY48" fmla="*/ 1446560 h 2062839"/>
                <a:gd name="connsiteX49" fmla="*/ 882358 w 1943085"/>
                <a:gd name="connsiteY49" fmla="*/ 1495822 h 2062839"/>
                <a:gd name="connsiteX50" fmla="*/ 954296 w 1943085"/>
                <a:gd name="connsiteY50" fmla="*/ 1720234 h 2062839"/>
                <a:gd name="connsiteX51" fmla="*/ 964461 w 1943085"/>
                <a:gd name="connsiteY51" fmla="*/ 1858635 h 2062839"/>
                <a:gd name="connsiteX52" fmla="*/ 958987 w 1943085"/>
                <a:gd name="connsiteY52" fmla="*/ 1930572 h 2062839"/>
                <a:gd name="connsiteX53" fmla="*/ 1091914 w 1943085"/>
                <a:gd name="connsiteY53" fmla="*/ 2062717 h 2062839"/>
                <a:gd name="connsiteX54" fmla="*/ 1237352 w 1943085"/>
                <a:gd name="connsiteY54" fmla="*/ 1946992 h 2062839"/>
                <a:gd name="connsiteX55" fmla="*/ 1227969 w 1943085"/>
                <a:gd name="connsiteY55" fmla="*/ 1888348 h 2062839"/>
                <a:gd name="connsiteX56" fmla="*/ 1144303 w 1943085"/>
                <a:gd name="connsiteY56" fmla="*/ 1796863 h 2062839"/>
                <a:gd name="connsiteX57" fmla="*/ 1130229 w 1943085"/>
                <a:gd name="connsiteY57" fmla="*/ 1779660 h 2062839"/>
                <a:gd name="connsiteX58" fmla="*/ 1042653 w 1943085"/>
                <a:gd name="connsiteY58" fmla="*/ 1467673 h 2062839"/>
                <a:gd name="connsiteX59" fmla="*/ 1073148 w 1943085"/>
                <a:gd name="connsiteY59" fmla="*/ 1430140 h 2062839"/>
                <a:gd name="connsiteX60" fmla="*/ 1090351 w 1943085"/>
                <a:gd name="connsiteY60" fmla="*/ 1431704 h 2062839"/>
                <a:gd name="connsiteX61" fmla="*/ 1293651 w 1943085"/>
                <a:gd name="connsiteY61" fmla="*/ 1452816 h 2062839"/>
                <a:gd name="connsiteX62" fmla="*/ 1704943 w 1943085"/>
                <a:gd name="connsiteY62" fmla="*/ 1485657 h 2062839"/>
                <a:gd name="connsiteX63" fmla="*/ 1746385 w 1943085"/>
                <a:gd name="connsiteY63" fmla="*/ 1548211 h 2062839"/>
                <a:gd name="connsiteX64" fmla="*/ 1747949 w 1943085"/>
                <a:gd name="connsiteY64" fmla="*/ 1595126 h 2062839"/>
                <a:gd name="connsiteX65" fmla="*/ 1771407 w 1943085"/>
                <a:gd name="connsiteY65" fmla="*/ 1645169 h 2062839"/>
                <a:gd name="connsiteX66" fmla="*/ 1792519 w 1943085"/>
                <a:gd name="connsiteY66" fmla="*/ 1664718 h 2062839"/>
                <a:gd name="connsiteX67" fmla="*/ 1878531 w 1943085"/>
                <a:gd name="connsiteY67" fmla="*/ 1672537 h 2062839"/>
                <a:gd name="connsiteX68" fmla="*/ 1916845 w 1943085"/>
                <a:gd name="connsiteY68" fmla="*/ 1652989 h 2062839"/>
                <a:gd name="connsiteX69" fmla="*/ 1937957 w 1943085"/>
                <a:gd name="connsiteY69" fmla="*/ 1520843 h 2062839"/>
                <a:gd name="connsiteX70" fmla="*/ 1907462 w 1943085"/>
                <a:gd name="connsiteY70" fmla="*/ 1491130 h 2062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943085" h="2062839">
                  <a:moveTo>
                    <a:pt x="1907462" y="1491130"/>
                  </a:moveTo>
                  <a:cubicBezTo>
                    <a:pt x="1894169" y="1492694"/>
                    <a:pt x="1886350" y="1484093"/>
                    <a:pt x="1884004" y="1471582"/>
                  </a:cubicBezTo>
                  <a:cubicBezTo>
                    <a:pt x="1882440" y="1460635"/>
                    <a:pt x="1880876" y="1448906"/>
                    <a:pt x="1878531" y="1437959"/>
                  </a:cubicBezTo>
                  <a:cubicBezTo>
                    <a:pt x="1872275" y="1400427"/>
                    <a:pt x="1857418" y="1386352"/>
                    <a:pt x="1821450" y="1380097"/>
                  </a:cubicBezTo>
                  <a:cubicBezTo>
                    <a:pt x="1729183" y="1365240"/>
                    <a:pt x="1637698" y="1349602"/>
                    <a:pt x="1545431" y="1334745"/>
                  </a:cubicBezTo>
                  <a:cubicBezTo>
                    <a:pt x="1430488" y="1316761"/>
                    <a:pt x="1315545" y="1299559"/>
                    <a:pt x="1200602" y="1280792"/>
                  </a:cubicBezTo>
                  <a:cubicBezTo>
                    <a:pt x="1170107" y="1275319"/>
                    <a:pt x="1141176" y="1258117"/>
                    <a:pt x="1108335" y="1261244"/>
                  </a:cubicBezTo>
                  <a:cubicBezTo>
                    <a:pt x="1109117" y="1259680"/>
                    <a:pt x="1109117" y="1256553"/>
                    <a:pt x="1109117" y="1254989"/>
                  </a:cubicBezTo>
                  <a:cubicBezTo>
                    <a:pt x="1130229" y="1251861"/>
                    <a:pt x="1152123" y="1247951"/>
                    <a:pt x="1173234" y="1245606"/>
                  </a:cubicBezTo>
                  <a:cubicBezTo>
                    <a:pt x="1177144" y="1244824"/>
                    <a:pt x="1183399" y="1240914"/>
                    <a:pt x="1184181" y="1249515"/>
                  </a:cubicBezTo>
                  <a:cubicBezTo>
                    <a:pt x="1184963" y="1262026"/>
                    <a:pt x="1195910" y="1261244"/>
                    <a:pt x="1203730" y="1264372"/>
                  </a:cubicBezTo>
                  <a:cubicBezTo>
                    <a:pt x="1254555" y="1283138"/>
                    <a:pt x="1305380" y="1271409"/>
                    <a:pt x="1355423" y="1259680"/>
                  </a:cubicBezTo>
                  <a:cubicBezTo>
                    <a:pt x="1373407" y="1255771"/>
                    <a:pt x="1379663" y="1240132"/>
                    <a:pt x="1382790" y="1222930"/>
                  </a:cubicBezTo>
                  <a:cubicBezTo>
                    <a:pt x="1385918" y="1205728"/>
                    <a:pt x="1387482" y="1187744"/>
                    <a:pt x="1389828" y="1169759"/>
                  </a:cubicBezTo>
                  <a:cubicBezTo>
                    <a:pt x="1394519" y="1139264"/>
                    <a:pt x="1389046" y="1125190"/>
                    <a:pt x="1361678" y="1109551"/>
                  </a:cubicBezTo>
                  <a:cubicBezTo>
                    <a:pt x="1346040" y="1100950"/>
                    <a:pt x="1338221" y="1088439"/>
                    <a:pt x="1338221" y="1070455"/>
                  </a:cubicBezTo>
                  <a:cubicBezTo>
                    <a:pt x="1338221" y="1061072"/>
                    <a:pt x="1338221" y="1050907"/>
                    <a:pt x="1335875" y="1041524"/>
                  </a:cubicBezTo>
                  <a:cubicBezTo>
                    <a:pt x="1331183" y="1022757"/>
                    <a:pt x="1320236" y="1020412"/>
                    <a:pt x="1303816" y="1029795"/>
                  </a:cubicBezTo>
                  <a:cubicBezTo>
                    <a:pt x="1277230" y="1045433"/>
                    <a:pt x="1251427" y="1061072"/>
                    <a:pt x="1224060" y="1075146"/>
                  </a:cubicBezTo>
                  <a:cubicBezTo>
                    <a:pt x="1167761" y="1105642"/>
                    <a:pt x="1115372" y="1142392"/>
                    <a:pt x="1055164" y="1167413"/>
                  </a:cubicBezTo>
                  <a:cubicBezTo>
                    <a:pt x="1029360" y="1178360"/>
                    <a:pt x="1019195" y="1170541"/>
                    <a:pt x="1017631" y="1143956"/>
                  </a:cubicBezTo>
                  <a:cubicBezTo>
                    <a:pt x="1016068" y="1085311"/>
                    <a:pt x="1013722" y="58644"/>
                    <a:pt x="1011376" y="0"/>
                  </a:cubicBezTo>
                  <a:lnTo>
                    <a:pt x="816677" y="0"/>
                  </a:lnTo>
                  <a:cubicBezTo>
                    <a:pt x="815895" y="62554"/>
                    <a:pt x="815113" y="1093130"/>
                    <a:pt x="814331" y="1155684"/>
                  </a:cubicBezTo>
                  <a:cubicBezTo>
                    <a:pt x="814331" y="1162722"/>
                    <a:pt x="815113" y="1170541"/>
                    <a:pt x="803384" y="1169759"/>
                  </a:cubicBezTo>
                  <a:cubicBezTo>
                    <a:pt x="756469" y="1166632"/>
                    <a:pt x="708771" y="1171323"/>
                    <a:pt x="662638" y="1156467"/>
                  </a:cubicBezTo>
                  <a:cubicBezTo>
                    <a:pt x="560988" y="1122062"/>
                    <a:pt x="458555" y="1088439"/>
                    <a:pt x="356123" y="1056380"/>
                  </a:cubicBezTo>
                  <a:cubicBezTo>
                    <a:pt x="315463" y="1043088"/>
                    <a:pt x="309208" y="1046997"/>
                    <a:pt x="291223" y="1079056"/>
                  </a:cubicBezTo>
                  <a:cubicBezTo>
                    <a:pt x="286532" y="1086875"/>
                    <a:pt x="286532" y="1093913"/>
                    <a:pt x="286532" y="1102514"/>
                  </a:cubicBezTo>
                  <a:cubicBezTo>
                    <a:pt x="286532" y="1139264"/>
                    <a:pt x="287314" y="1175233"/>
                    <a:pt x="285750" y="1211983"/>
                  </a:cubicBezTo>
                  <a:cubicBezTo>
                    <a:pt x="284968" y="1231531"/>
                    <a:pt x="286532" y="1250298"/>
                    <a:pt x="303734" y="1263590"/>
                  </a:cubicBezTo>
                  <a:cubicBezTo>
                    <a:pt x="310772" y="1269063"/>
                    <a:pt x="316245" y="1278447"/>
                    <a:pt x="313899" y="1287048"/>
                  </a:cubicBezTo>
                  <a:cubicBezTo>
                    <a:pt x="306862" y="1315197"/>
                    <a:pt x="320937" y="1330836"/>
                    <a:pt x="342049" y="1344129"/>
                  </a:cubicBezTo>
                  <a:cubicBezTo>
                    <a:pt x="349086" y="1348038"/>
                    <a:pt x="352996" y="1354293"/>
                    <a:pt x="351432" y="1362113"/>
                  </a:cubicBezTo>
                  <a:cubicBezTo>
                    <a:pt x="350650" y="1370714"/>
                    <a:pt x="342830" y="1370714"/>
                    <a:pt x="336575" y="1372278"/>
                  </a:cubicBezTo>
                  <a:cubicBezTo>
                    <a:pt x="246654" y="1395735"/>
                    <a:pt x="156732" y="1421539"/>
                    <a:pt x="65247" y="1437959"/>
                  </a:cubicBezTo>
                  <a:cubicBezTo>
                    <a:pt x="24587" y="1444997"/>
                    <a:pt x="348" y="1478619"/>
                    <a:pt x="348" y="1513024"/>
                  </a:cubicBezTo>
                  <a:cubicBezTo>
                    <a:pt x="348" y="1550556"/>
                    <a:pt x="-434" y="1587307"/>
                    <a:pt x="348" y="1624839"/>
                  </a:cubicBezTo>
                  <a:cubicBezTo>
                    <a:pt x="348" y="1645169"/>
                    <a:pt x="7385" y="1662371"/>
                    <a:pt x="21459" y="1677228"/>
                  </a:cubicBezTo>
                  <a:cubicBezTo>
                    <a:pt x="37098" y="1692867"/>
                    <a:pt x="53518" y="1710069"/>
                    <a:pt x="53518" y="1735091"/>
                  </a:cubicBezTo>
                  <a:cubicBezTo>
                    <a:pt x="53518" y="1742910"/>
                    <a:pt x="62120" y="1746037"/>
                    <a:pt x="68375" y="1749947"/>
                  </a:cubicBezTo>
                  <a:cubicBezTo>
                    <a:pt x="100434" y="1771841"/>
                    <a:pt x="158296" y="1763240"/>
                    <a:pt x="192701" y="1731181"/>
                  </a:cubicBezTo>
                  <a:cubicBezTo>
                    <a:pt x="222414" y="1703814"/>
                    <a:pt x="230233" y="1666281"/>
                    <a:pt x="234143" y="1630313"/>
                  </a:cubicBezTo>
                  <a:cubicBezTo>
                    <a:pt x="236489" y="1607637"/>
                    <a:pt x="219286" y="1588871"/>
                    <a:pt x="201302" y="1574796"/>
                  </a:cubicBezTo>
                  <a:cubicBezTo>
                    <a:pt x="193483" y="1568540"/>
                    <a:pt x="189573" y="1559158"/>
                    <a:pt x="191919" y="1548992"/>
                  </a:cubicBezTo>
                  <a:cubicBezTo>
                    <a:pt x="195047" y="1537264"/>
                    <a:pt x="205994" y="1539610"/>
                    <a:pt x="213813" y="1538046"/>
                  </a:cubicBezTo>
                  <a:cubicBezTo>
                    <a:pt x="306080" y="1523189"/>
                    <a:pt x="399911" y="1516934"/>
                    <a:pt x="491396" y="1492694"/>
                  </a:cubicBezTo>
                  <a:cubicBezTo>
                    <a:pt x="552386" y="1476273"/>
                    <a:pt x="616504" y="1470018"/>
                    <a:pt x="678276" y="1459853"/>
                  </a:cubicBezTo>
                  <a:cubicBezTo>
                    <a:pt x="725192" y="1452034"/>
                    <a:pt x="771325" y="1440305"/>
                    <a:pt x="819023" y="1446560"/>
                  </a:cubicBezTo>
                  <a:cubicBezTo>
                    <a:pt x="848736" y="1451252"/>
                    <a:pt x="871412" y="1462199"/>
                    <a:pt x="882358" y="1495822"/>
                  </a:cubicBezTo>
                  <a:cubicBezTo>
                    <a:pt x="908162" y="1570104"/>
                    <a:pt x="931620" y="1645169"/>
                    <a:pt x="954296" y="1720234"/>
                  </a:cubicBezTo>
                  <a:cubicBezTo>
                    <a:pt x="968370" y="1766368"/>
                    <a:pt x="980099" y="1810937"/>
                    <a:pt x="964461" y="1858635"/>
                  </a:cubicBezTo>
                  <a:cubicBezTo>
                    <a:pt x="957423" y="1881310"/>
                    <a:pt x="957423" y="1906332"/>
                    <a:pt x="958987" y="1930572"/>
                  </a:cubicBezTo>
                  <a:cubicBezTo>
                    <a:pt x="962897" y="1997036"/>
                    <a:pt x="1024669" y="2058807"/>
                    <a:pt x="1091914" y="2062717"/>
                  </a:cubicBezTo>
                  <a:cubicBezTo>
                    <a:pt x="1154468" y="2065845"/>
                    <a:pt x="1227187" y="2008764"/>
                    <a:pt x="1237352" y="1946992"/>
                  </a:cubicBezTo>
                  <a:cubicBezTo>
                    <a:pt x="1241262" y="1926662"/>
                    <a:pt x="1237352" y="1907114"/>
                    <a:pt x="1227969" y="1888348"/>
                  </a:cubicBezTo>
                  <a:cubicBezTo>
                    <a:pt x="1209203" y="1849252"/>
                    <a:pt x="1177144" y="1821884"/>
                    <a:pt x="1144303" y="1796863"/>
                  </a:cubicBezTo>
                  <a:cubicBezTo>
                    <a:pt x="1137266" y="1791389"/>
                    <a:pt x="1132574" y="1787479"/>
                    <a:pt x="1130229" y="1779660"/>
                  </a:cubicBezTo>
                  <a:cubicBezTo>
                    <a:pt x="1098170" y="1676446"/>
                    <a:pt x="1063765" y="1574014"/>
                    <a:pt x="1042653" y="1467673"/>
                  </a:cubicBezTo>
                  <a:cubicBezTo>
                    <a:pt x="1035616" y="1434832"/>
                    <a:pt x="1039525" y="1430140"/>
                    <a:pt x="1073148" y="1430140"/>
                  </a:cubicBezTo>
                  <a:cubicBezTo>
                    <a:pt x="1078622" y="1430140"/>
                    <a:pt x="1084095" y="1430922"/>
                    <a:pt x="1090351" y="1431704"/>
                  </a:cubicBezTo>
                  <a:cubicBezTo>
                    <a:pt x="1158378" y="1438741"/>
                    <a:pt x="1225624" y="1447342"/>
                    <a:pt x="1293651" y="1452816"/>
                  </a:cubicBezTo>
                  <a:cubicBezTo>
                    <a:pt x="1430488" y="1463763"/>
                    <a:pt x="1568106" y="1472364"/>
                    <a:pt x="1704943" y="1485657"/>
                  </a:cubicBezTo>
                  <a:cubicBezTo>
                    <a:pt x="1762024" y="1491130"/>
                    <a:pt x="1762024" y="1491130"/>
                    <a:pt x="1746385" y="1548211"/>
                  </a:cubicBezTo>
                  <a:cubicBezTo>
                    <a:pt x="1741694" y="1563849"/>
                    <a:pt x="1737002" y="1581052"/>
                    <a:pt x="1747949" y="1595126"/>
                  </a:cubicBezTo>
                  <a:cubicBezTo>
                    <a:pt x="1759678" y="1609983"/>
                    <a:pt x="1767497" y="1626403"/>
                    <a:pt x="1771407" y="1645169"/>
                  </a:cubicBezTo>
                  <a:cubicBezTo>
                    <a:pt x="1773753" y="1656898"/>
                    <a:pt x="1780790" y="1661590"/>
                    <a:pt x="1792519" y="1664718"/>
                  </a:cubicBezTo>
                  <a:cubicBezTo>
                    <a:pt x="1820668" y="1670973"/>
                    <a:pt x="1849599" y="1670191"/>
                    <a:pt x="1878531" y="1672537"/>
                  </a:cubicBezTo>
                  <a:cubicBezTo>
                    <a:pt x="1898079" y="1674100"/>
                    <a:pt x="1908244" y="1665499"/>
                    <a:pt x="1916845" y="1652989"/>
                  </a:cubicBezTo>
                  <a:cubicBezTo>
                    <a:pt x="1944212" y="1612329"/>
                    <a:pt x="1948122" y="1566977"/>
                    <a:pt x="1937957" y="1520843"/>
                  </a:cubicBezTo>
                  <a:cubicBezTo>
                    <a:pt x="1937175" y="1504423"/>
                    <a:pt x="1928574" y="1488785"/>
                    <a:pt x="1907462" y="1491130"/>
                  </a:cubicBezTo>
                  <a:close/>
                </a:path>
              </a:pathLst>
            </a:custGeom>
            <a:solidFill>
              <a:srgbClr val="000000"/>
            </a:solidFill>
            <a:ln w="78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F164A4-6C96-46DD-B3BB-65F7C818269D}"/>
                </a:ext>
              </a:extLst>
            </p:cNvPr>
            <p:cNvSpPr/>
            <p:nvPr/>
          </p:nvSpPr>
          <p:spPr>
            <a:xfrm>
              <a:off x="5023582" y="3566707"/>
              <a:ext cx="2291304" cy="1908560"/>
            </a:xfrm>
            <a:custGeom>
              <a:avLst/>
              <a:gdLst>
                <a:gd name="connsiteX0" fmla="*/ 2323913 w 2723485"/>
                <a:gd name="connsiteY0" fmla="*/ 180625 h 2268548"/>
                <a:gd name="connsiteX1" fmla="*/ 2609315 w 2723485"/>
                <a:gd name="connsiteY1" fmla="*/ 362813 h 2268548"/>
                <a:gd name="connsiteX2" fmla="*/ 2721130 w 2723485"/>
                <a:gd name="connsiteY2" fmla="*/ 698259 h 2268548"/>
                <a:gd name="connsiteX3" fmla="*/ 2581166 w 2723485"/>
                <a:gd name="connsiteY3" fmla="*/ 2227703 h 2268548"/>
                <a:gd name="connsiteX4" fmla="*/ 2538160 w 2723485"/>
                <a:gd name="connsiteY4" fmla="*/ 2231613 h 2268548"/>
                <a:gd name="connsiteX5" fmla="*/ 1925913 w 2723485"/>
                <a:gd name="connsiteY5" fmla="*/ 2268363 h 2268548"/>
                <a:gd name="connsiteX6" fmla="*/ 1883689 w 2723485"/>
                <a:gd name="connsiteY6" fmla="*/ 2248815 h 2268548"/>
                <a:gd name="connsiteX7" fmla="*/ 1789858 w 2723485"/>
                <a:gd name="connsiteY7" fmla="*/ 1972014 h 2268548"/>
                <a:gd name="connsiteX8" fmla="*/ 1701501 w 2723485"/>
                <a:gd name="connsiteY8" fmla="*/ 1803118 h 2268548"/>
                <a:gd name="connsiteX9" fmla="*/ 1379348 w 2723485"/>
                <a:gd name="connsiteY9" fmla="*/ 1356639 h 2268548"/>
                <a:gd name="connsiteX10" fmla="*/ 1256586 w 2723485"/>
                <a:gd name="connsiteY10" fmla="*/ 1059508 h 2268548"/>
                <a:gd name="connsiteX11" fmla="*/ 1232346 w 2723485"/>
                <a:gd name="connsiteY11" fmla="*/ 1018848 h 2268548"/>
                <a:gd name="connsiteX12" fmla="*/ 588040 w 2723485"/>
                <a:gd name="connsiteY12" fmla="*/ 789744 h 2268548"/>
                <a:gd name="connsiteX13" fmla="*/ 25054 w 2723485"/>
                <a:gd name="connsiteY13" fmla="*/ 659163 h 2268548"/>
                <a:gd name="connsiteX14" fmla="*/ 5506 w 2723485"/>
                <a:gd name="connsiteY14" fmla="*/ 637269 h 2268548"/>
                <a:gd name="connsiteX15" fmla="*/ 33 w 2723485"/>
                <a:gd name="connsiteY15" fmla="*/ 558294 h 2268548"/>
                <a:gd name="connsiteX16" fmla="*/ 32092 w 2723485"/>
                <a:gd name="connsiteY16" fmla="*/ 415984 h 2268548"/>
                <a:gd name="connsiteX17" fmla="*/ 263541 w 2723485"/>
                <a:gd name="connsiteY17" fmla="*/ 142310 h 2268548"/>
                <a:gd name="connsiteX18" fmla="*/ 1183085 w 2723485"/>
                <a:gd name="connsiteY18" fmla="*/ 0 h 2268548"/>
                <a:gd name="connsiteX19" fmla="*/ 2323913 w 2723485"/>
                <a:gd name="connsiteY19" fmla="*/ 180625 h 2268548"/>
                <a:gd name="connsiteX20" fmla="*/ 2148762 w 2723485"/>
                <a:gd name="connsiteY20" fmla="*/ 1605291 h 2268548"/>
                <a:gd name="connsiteX21" fmla="*/ 2080734 w 2723485"/>
                <a:gd name="connsiteY21" fmla="*/ 921107 h 2268548"/>
                <a:gd name="connsiteX22" fmla="*/ 1854758 w 2723485"/>
                <a:gd name="connsiteY22" fmla="*/ 906251 h 2268548"/>
                <a:gd name="connsiteX23" fmla="*/ 1843811 w 2723485"/>
                <a:gd name="connsiteY23" fmla="*/ 927363 h 2268548"/>
                <a:gd name="connsiteX24" fmla="*/ 2148762 w 2723485"/>
                <a:gd name="connsiteY24" fmla="*/ 1605291 h 226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23485" h="2268548">
                  <a:moveTo>
                    <a:pt x="2323913" y="180625"/>
                  </a:moveTo>
                  <a:cubicBezTo>
                    <a:pt x="2429473" y="225976"/>
                    <a:pt x="2527995" y="279929"/>
                    <a:pt x="2609315" y="362813"/>
                  </a:cubicBezTo>
                  <a:cubicBezTo>
                    <a:pt x="2701582" y="456644"/>
                    <a:pt x="2732859" y="570023"/>
                    <a:pt x="2721130" y="698259"/>
                  </a:cubicBezTo>
                  <a:cubicBezTo>
                    <a:pt x="2709402" y="818675"/>
                    <a:pt x="2586640" y="2166713"/>
                    <a:pt x="2581166" y="2227703"/>
                  </a:cubicBezTo>
                  <a:cubicBezTo>
                    <a:pt x="2566309" y="2225358"/>
                    <a:pt x="2552235" y="2230831"/>
                    <a:pt x="2538160" y="2231613"/>
                  </a:cubicBezTo>
                  <a:cubicBezTo>
                    <a:pt x="2488117" y="2233959"/>
                    <a:pt x="1953281" y="2271491"/>
                    <a:pt x="1925913" y="2268363"/>
                  </a:cubicBezTo>
                  <a:cubicBezTo>
                    <a:pt x="1909493" y="2266800"/>
                    <a:pt x="1889945" y="2266017"/>
                    <a:pt x="1883689" y="2248815"/>
                  </a:cubicBezTo>
                  <a:cubicBezTo>
                    <a:pt x="1872742" y="2222230"/>
                    <a:pt x="1803151" y="1978269"/>
                    <a:pt x="1789858" y="1972014"/>
                  </a:cubicBezTo>
                  <a:cubicBezTo>
                    <a:pt x="1767182" y="1911806"/>
                    <a:pt x="1736687" y="1856289"/>
                    <a:pt x="1701501" y="1803118"/>
                  </a:cubicBezTo>
                  <a:cubicBezTo>
                    <a:pt x="1599851" y="1649861"/>
                    <a:pt x="1490381" y="1502859"/>
                    <a:pt x="1379348" y="1356639"/>
                  </a:cubicBezTo>
                  <a:cubicBezTo>
                    <a:pt x="1312102" y="1268282"/>
                    <a:pt x="1285517" y="1163504"/>
                    <a:pt x="1256586" y="1059508"/>
                  </a:cubicBezTo>
                  <a:cubicBezTo>
                    <a:pt x="1261277" y="1049343"/>
                    <a:pt x="1244857" y="1018848"/>
                    <a:pt x="1232346" y="1018848"/>
                  </a:cubicBezTo>
                  <a:cubicBezTo>
                    <a:pt x="1208888" y="1018848"/>
                    <a:pt x="651376" y="806946"/>
                    <a:pt x="588040" y="789744"/>
                  </a:cubicBezTo>
                  <a:cubicBezTo>
                    <a:pt x="554417" y="780361"/>
                    <a:pt x="75879" y="669327"/>
                    <a:pt x="25054" y="659163"/>
                  </a:cubicBezTo>
                  <a:cubicBezTo>
                    <a:pt x="10980" y="656035"/>
                    <a:pt x="6288" y="650561"/>
                    <a:pt x="5506" y="637269"/>
                  </a:cubicBezTo>
                  <a:cubicBezTo>
                    <a:pt x="5506" y="627886"/>
                    <a:pt x="10980" y="574715"/>
                    <a:pt x="33" y="558294"/>
                  </a:cubicBezTo>
                  <a:cubicBezTo>
                    <a:pt x="-749" y="508251"/>
                    <a:pt x="12544" y="461335"/>
                    <a:pt x="32092" y="415984"/>
                  </a:cubicBezTo>
                  <a:cubicBezTo>
                    <a:pt x="82917" y="302605"/>
                    <a:pt x="168928" y="218939"/>
                    <a:pt x="263541" y="142310"/>
                  </a:cubicBezTo>
                  <a:cubicBezTo>
                    <a:pt x="268233" y="140746"/>
                    <a:pt x="1126004" y="782"/>
                    <a:pt x="1183085" y="0"/>
                  </a:cubicBezTo>
                  <a:cubicBezTo>
                    <a:pt x="1199505" y="1564"/>
                    <a:pt x="2058840" y="105560"/>
                    <a:pt x="2323913" y="180625"/>
                  </a:cubicBezTo>
                  <a:close/>
                  <a:moveTo>
                    <a:pt x="2148762" y="1605291"/>
                  </a:moveTo>
                  <a:cubicBezTo>
                    <a:pt x="2146416" y="1552120"/>
                    <a:pt x="2085426" y="945347"/>
                    <a:pt x="2080734" y="921107"/>
                  </a:cubicBezTo>
                  <a:cubicBezTo>
                    <a:pt x="2077606" y="903123"/>
                    <a:pt x="1861795" y="905469"/>
                    <a:pt x="1854758" y="906251"/>
                  </a:cubicBezTo>
                  <a:cubicBezTo>
                    <a:pt x="1839119" y="907032"/>
                    <a:pt x="1835210" y="914070"/>
                    <a:pt x="1843811" y="927363"/>
                  </a:cubicBezTo>
                  <a:cubicBezTo>
                    <a:pt x="1856322" y="943783"/>
                    <a:pt x="2129214" y="1561503"/>
                    <a:pt x="2148762" y="1605291"/>
                  </a:cubicBezTo>
                  <a:close/>
                </a:path>
              </a:pathLst>
            </a:custGeom>
            <a:solidFill>
              <a:srgbClr val="120202"/>
            </a:solidFill>
            <a:ln w="78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DB92C46-7F2E-4E5C-B16E-8F59B37BACBC}"/>
                </a:ext>
              </a:extLst>
            </p:cNvPr>
            <p:cNvSpPr/>
            <p:nvPr/>
          </p:nvSpPr>
          <p:spPr>
            <a:xfrm>
              <a:off x="5443298" y="2914036"/>
              <a:ext cx="1969012" cy="900773"/>
            </a:xfrm>
            <a:custGeom>
              <a:avLst/>
              <a:gdLst>
                <a:gd name="connsiteX0" fmla="*/ 1795395 w 2340403"/>
                <a:gd name="connsiteY0" fmla="*/ 996280 h 1070675"/>
                <a:gd name="connsiteX1" fmla="*/ 1771155 w 2340403"/>
                <a:gd name="connsiteY1" fmla="*/ 1015046 h 1070675"/>
                <a:gd name="connsiteX2" fmla="*/ 729632 w 2340403"/>
                <a:gd name="connsiteY2" fmla="*/ 1069781 h 1070675"/>
                <a:gd name="connsiteX3" fmla="*/ 577938 w 2340403"/>
                <a:gd name="connsiteY3" fmla="*/ 1051014 h 1070675"/>
                <a:gd name="connsiteX4" fmla="*/ 24336 w 2340403"/>
                <a:gd name="connsiteY4" fmla="*/ 950928 h 1070675"/>
                <a:gd name="connsiteX5" fmla="*/ 878 w 2340403"/>
                <a:gd name="connsiteY5" fmla="*/ 921215 h 1070675"/>
                <a:gd name="connsiteX6" fmla="*/ 878 w 2340403"/>
                <a:gd name="connsiteY6" fmla="*/ 906358 h 1070675"/>
                <a:gd name="connsiteX7" fmla="*/ 572465 w 2340403"/>
                <a:gd name="connsiteY7" fmla="*/ 880555 h 1070675"/>
                <a:gd name="connsiteX8" fmla="*/ 721812 w 2340403"/>
                <a:gd name="connsiteY8" fmla="*/ 886028 h 1070675"/>
                <a:gd name="connsiteX9" fmla="*/ 1229282 w 2340403"/>
                <a:gd name="connsiteY9" fmla="*/ 37640 h 1070675"/>
                <a:gd name="connsiteX10" fmla="*/ 1248830 w 2340403"/>
                <a:gd name="connsiteY10" fmla="*/ 25911 h 1070675"/>
                <a:gd name="connsiteX11" fmla="*/ 2323194 w 2340403"/>
                <a:gd name="connsiteY11" fmla="*/ 890 h 1070675"/>
                <a:gd name="connsiteX12" fmla="*/ 2340396 w 2340403"/>
                <a:gd name="connsiteY12" fmla="*/ 3235 h 1070675"/>
                <a:gd name="connsiteX13" fmla="*/ 1795395 w 2340403"/>
                <a:gd name="connsiteY13" fmla="*/ 996280 h 107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0403" h="1070675">
                  <a:moveTo>
                    <a:pt x="1795395" y="996280"/>
                  </a:moveTo>
                  <a:cubicBezTo>
                    <a:pt x="1790703" y="1009572"/>
                    <a:pt x="1785230" y="1015046"/>
                    <a:pt x="1771155" y="1015046"/>
                  </a:cubicBezTo>
                  <a:cubicBezTo>
                    <a:pt x="1679670" y="1018955"/>
                    <a:pt x="804696" y="1062743"/>
                    <a:pt x="729632" y="1069781"/>
                  </a:cubicBezTo>
                  <a:cubicBezTo>
                    <a:pt x="677243" y="1074472"/>
                    <a:pt x="627982" y="1059616"/>
                    <a:pt x="577938" y="1051014"/>
                  </a:cubicBezTo>
                  <a:cubicBezTo>
                    <a:pt x="419208" y="1022865"/>
                    <a:pt x="50139" y="954056"/>
                    <a:pt x="24336" y="950928"/>
                  </a:cubicBezTo>
                  <a:cubicBezTo>
                    <a:pt x="6351" y="948582"/>
                    <a:pt x="-3032" y="941545"/>
                    <a:pt x="878" y="921215"/>
                  </a:cubicBezTo>
                  <a:cubicBezTo>
                    <a:pt x="1660" y="916523"/>
                    <a:pt x="878" y="911832"/>
                    <a:pt x="878" y="906358"/>
                  </a:cubicBezTo>
                  <a:cubicBezTo>
                    <a:pt x="75161" y="900103"/>
                    <a:pt x="524767" y="879773"/>
                    <a:pt x="572465" y="880555"/>
                  </a:cubicBezTo>
                  <a:cubicBezTo>
                    <a:pt x="572465" y="880555"/>
                    <a:pt x="685062" y="891502"/>
                    <a:pt x="721812" y="886028"/>
                  </a:cubicBezTo>
                  <a:cubicBezTo>
                    <a:pt x="728850" y="882119"/>
                    <a:pt x="1197223" y="92375"/>
                    <a:pt x="1229282" y="37640"/>
                  </a:cubicBezTo>
                  <a:cubicBezTo>
                    <a:pt x="1233973" y="29039"/>
                    <a:pt x="1239447" y="25911"/>
                    <a:pt x="1248830" y="25911"/>
                  </a:cubicBezTo>
                  <a:cubicBezTo>
                    <a:pt x="1392704" y="26693"/>
                    <a:pt x="2244220" y="890"/>
                    <a:pt x="2323194" y="890"/>
                  </a:cubicBezTo>
                  <a:cubicBezTo>
                    <a:pt x="2329449" y="890"/>
                    <a:pt x="2337269" y="-2238"/>
                    <a:pt x="2340396" y="3235"/>
                  </a:cubicBezTo>
                  <a:cubicBezTo>
                    <a:pt x="2342742" y="11055"/>
                    <a:pt x="1799305" y="982205"/>
                    <a:pt x="1795395" y="996280"/>
                  </a:cubicBezTo>
                  <a:close/>
                </a:path>
              </a:pathLst>
            </a:custGeom>
            <a:solidFill>
              <a:srgbClr val="372F2E"/>
            </a:solidFill>
            <a:ln w="78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4F3B5C6-79B7-4C54-8C6C-C856E9AC4868}"/>
                </a:ext>
              </a:extLst>
            </p:cNvPr>
            <p:cNvSpPr/>
            <p:nvPr/>
          </p:nvSpPr>
          <p:spPr>
            <a:xfrm>
              <a:off x="4575819" y="2982028"/>
              <a:ext cx="1688483" cy="668950"/>
            </a:xfrm>
            <a:custGeom>
              <a:avLst/>
              <a:gdLst>
                <a:gd name="connsiteX0" fmla="*/ 2006961 w 2006960"/>
                <a:gd name="connsiteY0" fmla="*/ 386180 h 795126"/>
                <a:gd name="connsiteX1" fmla="*/ 1776293 w 2006960"/>
                <a:gd name="connsiteY1" fmla="*/ 777142 h 795126"/>
                <a:gd name="connsiteX2" fmla="*/ 1763000 w 2006960"/>
                <a:gd name="connsiteY2" fmla="*/ 795126 h 795126"/>
                <a:gd name="connsiteX3" fmla="*/ 1613653 w 2006960"/>
                <a:gd name="connsiteY3" fmla="*/ 789653 h 795126"/>
                <a:gd name="connsiteX4" fmla="*/ 1613653 w 2006960"/>
                <a:gd name="connsiteY4" fmla="*/ 789653 h 795126"/>
                <a:gd name="connsiteX5" fmla="*/ 1548753 w 2006960"/>
                <a:gd name="connsiteY5" fmla="*/ 732572 h 795126"/>
                <a:gd name="connsiteX6" fmla="*/ 1515912 w 2006960"/>
                <a:gd name="connsiteY6" fmla="*/ 766977 h 795126"/>
                <a:gd name="connsiteX7" fmla="*/ 1454922 w 2006960"/>
                <a:gd name="connsiteY7" fmla="*/ 786525 h 795126"/>
                <a:gd name="connsiteX8" fmla="*/ 412617 w 2006960"/>
                <a:gd name="connsiteY8" fmla="*/ 777924 h 795126"/>
                <a:gd name="connsiteX9" fmla="*/ 296110 w 2006960"/>
                <a:gd name="connsiteY9" fmla="*/ 752902 h 795126"/>
                <a:gd name="connsiteX10" fmla="*/ 219481 w 2006960"/>
                <a:gd name="connsiteY10" fmla="*/ 701295 h 795126"/>
                <a:gd name="connsiteX11" fmla="*/ 213226 w 2006960"/>
                <a:gd name="connsiteY11" fmla="*/ 696604 h 795126"/>
                <a:gd name="connsiteX12" fmla="*/ 157709 w 2006960"/>
                <a:gd name="connsiteY12" fmla="*/ 598863 h 795126"/>
                <a:gd name="connsiteX13" fmla="*/ 10707 w 2006960"/>
                <a:gd name="connsiteY13" fmla="*/ 145347 h 795126"/>
                <a:gd name="connsiteX14" fmla="*/ 2888 w 2006960"/>
                <a:gd name="connsiteY14" fmla="*/ 94522 h 795126"/>
                <a:gd name="connsiteX15" fmla="*/ 16963 w 2006960"/>
                <a:gd name="connsiteY15" fmla="*/ 71064 h 795126"/>
                <a:gd name="connsiteX16" fmla="*/ 321913 w 2006960"/>
                <a:gd name="connsiteY16" fmla="*/ 28058 h 795126"/>
                <a:gd name="connsiteX17" fmla="*/ 504884 w 2006960"/>
                <a:gd name="connsiteY17" fmla="*/ 691 h 795126"/>
                <a:gd name="connsiteX18" fmla="*/ 529905 w 2006960"/>
                <a:gd name="connsiteY18" fmla="*/ 17893 h 795126"/>
                <a:gd name="connsiteX19" fmla="*/ 566656 w 2006960"/>
                <a:gd name="connsiteY19" fmla="*/ 251689 h 795126"/>
                <a:gd name="connsiteX20" fmla="*/ 554927 w 2006960"/>
                <a:gd name="connsiteY20" fmla="*/ 354903 h 795126"/>
                <a:gd name="connsiteX21" fmla="*/ 567438 w 2006960"/>
                <a:gd name="connsiteY21" fmla="*/ 379142 h 795126"/>
                <a:gd name="connsiteX22" fmla="*/ 898974 w 2006960"/>
                <a:gd name="connsiteY22" fmla="*/ 507378 h 795126"/>
                <a:gd name="connsiteX23" fmla="*/ 1110875 w 2006960"/>
                <a:gd name="connsiteY23" fmla="*/ 566804 h 795126"/>
                <a:gd name="connsiteX24" fmla="*/ 1325123 w 2006960"/>
                <a:gd name="connsiteY24" fmla="*/ 550384 h 795126"/>
                <a:gd name="connsiteX25" fmla="*/ 1545625 w 2006960"/>
                <a:gd name="connsiteY25" fmla="*/ 497995 h 795126"/>
                <a:gd name="connsiteX26" fmla="*/ 1684026 w 2006960"/>
                <a:gd name="connsiteY26" fmla="*/ 502686 h 795126"/>
                <a:gd name="connsiteX27" fmla="*/ 1699665 w 2006960"/>
                <a:gd name="connsiteY27" fmla="*/ 487048 h 795126"/>
                <a:gd name="connsiteX28" fmla="*/ 1615217 w 2006960"/>
                <a:gd name="connsiteY28" fmla="*/ 100777 h 795126"/>
                <a:gd name="connsiteX29" fmla="*/ 1630073 w 2006960"/>
                <a:gd name="connsiteY29" fmla="*/ 77319 h 795126"/>
                <a:gd name="connsiteX30" fmla="*/ 1838065 w 2006960"/>
                <a:gd name="connsiteY30" fmla="*/ 26494 h 795126"/>
                <a:gd name="connsiteX31" fmla="*/ 1985067 w 2006960"/>
                <a:gd name="connsiteY31" fmla="*/ 308769 h 795126"/>
                <a:gd name="connsiteX32" fmla="*/ 2006961 w 2006960"/>
                <a:gd name="connsiteY32" fmla="*/ 386180 h 79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06960" h="795126">
                  <a:moveTo>
                    <a:pt x="2006961" y="386180"/>
                  </a:moveTo>
                  <a:cubicBezTo>
                    <a:pt x="1963173" y="461244"/>
                    <a:pt x="1809134" y="721625"/>
                    <a:pt x="1776293" y="777142"/>
                  </a:cubicBezTo>
                  <a:cubicBezTo>
                    <a:pt x="1772383" y="783397"/>
                    <a:pt x="1770038" y="791216"/>
                    <a:pt x="1763000" y="795126"/>
                  </a:cubicBezTo>
                  <a:cubicBezTo>
                    <a:pt x="1712957" y="793562"/>
                    <a:pt x="1663696" y="791216"/>
                    <a:pt x="1613653" y="789653"/>
                  </a:cubicBezTo>
                  <a:lnTo>
                    <a:pt x="1613653" y="789653"/>
                  </a:lnTo>
                  <a:cubicBezTo>
                    <a:pt x="1594105" y="769323"/>
                    <a:pt x="1568301" y="756030"/>
                    <a:pt x="1548753" y="732572"/>
                  </a:cubicBezTo>
                  <a:cubicBezTo>
                    <a:pt x="1542498" y="751338"/>
                    <a:pt x="1529987" y="759939"/>
                    <a:pt x="1515912" y="766977"/>
                  </a:cubicBezTo>
                  <a:cubicBezTo>
                    <a:pt x="1496364" y="776360"/>
                    <a:pt x="1475252" y="780270"/>
                    <a:pt x="1454922" y="786525"/>
                  </a:cubicBezTo>
                  <a:cubicBezTo>
                    <a:pt x="1390804" y="781833"/>
                    <a:pt x="466569" y="790434"/>
                    <a:pt x="412617" y="777924"/>
                  </a:cubicBezTo>
                  <a:cubicBezTo>
                    <a:pt x="373520" y="769323"/>
                    <a:pt x="335206" y="759157"/>
                    <a:pt x="296110" y="752902"/>
                  </a:cubicBezTo>
                  <a:cubicBezTo>
                    <a:pt x="261705" y="747429"/>
                    <a:pt x="232774" y="737264"/>
                    <a:pt x="219481" y="701295"/>
                  </a:cubicBezTo>
                  <a:cubicBezTo>
                    <a:pt x="218699" y="698949"/>
                    <a:pt x="215571" y="698167"/>
                    <a:pt x="213226" y="696604"/>
                  </a:cubicBezTo>
                  <a:cubicBezTo>
                    <a:pt x="199151" y="661417"/>
                    <a:pt x="176475" y="630922"/>
                    <a:pt x="157709" y="598863"/>
                  </a:cubicBezTo>
                  <a:cubicBezTo>
                    <a:pt x="113921" y="522234"/>
                    <a:pt x="19308" y="217284"/>
                    <a:pt x="10707" y="145347"/>
                  </a:cubicBezTo>
                  <a:cubicBezTo>
                    <a:pt x="8361" y="128145"/>
                    <a:pt x="2888" y="111724"/>
                    <a:pt x="2888" y="94522"/>
                  </a:cubicBezTo>
                  <a:cubicBezTo>
                    <a:pt x="-4149" y="79665"/>
                    <a:pt x="2106" y="72628"/>
                    <a:pt x="16963" y="71064"/>
                  </a:cubicBezTo>
                  <a:cubicBezTo>
                    <a:pt x="118613" y="56989"/>
                    <a:pt x="220263" y="42133"/>
                    <a:pt x="321913" y="28058"/>
                  </a:cubicBezTo>
                  <a:cubicBezTo>
                    <a:pt x="382903" y="19457"/>
                    <a:pt x="443893" y="10856"/>
                    <a:pt x="504884" y="691"/>
                  </a:cubicBezTo>
                  <a:cubicBezTo>
                    <a:pt x="520522" y="-1655"/>
                    <a:pt x="525996" y="1473"/>
                    <a:pt x="529905" y="17893"/>
                  </a:cubicBezTo>
                  <a:cubicBezTo>
                    <a:pt x="548671" y="94522"/>
                    <a:pt x="564310" y="171932"/>
                    <a:pt x="566656" y="251689"/>
                  </a:cubicBezTo>
                  <a:cubicBezTo>
                    <a:pt x="567438" y="286093"/>
                    <a:pt x="565874" y="321280"/>
                    <a:pt x="554927" y="354903"/>
                  </a:cubicBezTo>
                  <a:cubicBezTo>
                    <a:pt x="551017" y="367413"/>
                    <a:pt x="554145" y="373669"/>
                    <a:pt x="567438" y="379142"/>
                  </a:cubicBezTo>
                  <a:cubicBezTo>
                    <a:pt x="677689" y="422930"/>
                    <a:pt x="787158" y="468282"/>
                    <a:pt x="898974" y="507378"/>
                  </a:cubicBezTo>
                  <a:cubicBezTo>
                    <a:pt x="968565" y="531617"/>
                    <a:pt x="1037374" y="556639"/>
                    <a:pt x="1110875" y="566804"/>
                  </a:cubicBezTo>
                  <a:cubicBezTo>
                    <a:pt x="1183594" y="576969"/>
                    <a:pt x="1254749" y="571496"/>
                    <a:pt x="1325123" y="550384"/>
                  </a:cubicBezTo>
                  <a:cubicBezTo>
                    <a:pt x="1397842" y="528490"/>
                    <a:pt x="1469779" y="505814"/>
                    <a:pt x="1545625" y="497995"/>
                  </a:cubicBezTo>
                  <a:cubicBezTo>
                    <a:pt x="1591759" y="493303"/>
                    <a:pt x="1638674" y="493303"/>
                    <a:pt x="1684026" y="502686"/>
                  </a:cubicBezTo>
                  <a:cubicBezTo>
                    <a:pt x="1699665" y="505814"/>
                    <a:pt x="1703574" y="502686"/>
                    <a:pt x="1699665" y="487048"/>
                  </a:cubicBezTo>
                  <a:cubicBezTo>
                    <a:pt x="1671515" y="358812"/>
                    <a:pt x="1643366" y="229795"/>
                    <a:pt x="1615217" y="100777"/>
                  </a:cubicBezTo>
                  <a:cubicBezTo>
                    <a:pt x="1612089" y="85920"/>
                    <a:pt x="1615217" y="81229"/>
                    <a:pt x="1630073" y="77319"/>
                  </a:cubicBezTo>
                  <a:cubicBezTo>
                    <a:pt x="1699665" y="60899"/>
                    <a:pt x="1768474" y="43697"/>
                    <a:pt x="1838065" y="26494"/>
                  </a:cubicBezTo>
                  <a:cubicBezTo>
                    <a:pt x="1847448" y="55425"/>
                    <a:pt x="1958481" y="236832"/>
                    <a:pt x="1985067" y="308769"/>
                  </a:cubicBezTo>
                  <a:cubicBezTo>
                    <a:pt x="1995232" y="332227"/>
                    <a:pt x="2003051" y="358812"/>
                    <a:pt x="2006961" y="386180"/>
                  </a:cubicBezTo>
                  <a:close/>
                </a:path>
              </a:pathLst>
            </a:custGeom>
            <a:solidFill>
              <a:srgbClr val="FEC18A"/>
            </a:solidFill>
            <a:ln w="8032"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E23B86F5-9207-4F5B-B54B-42F1EBF47085}"/>
                </a:ext>
              </a:extLst>
            </p:cNvPr>
            <p:cNvSpPr/>
            <p:nvPr/>
          </p:nvSpPr>
          <p:spPr>
            <a:xfrm>
              <a:off x="6543886" y="5672962"/>
              <a:ext cx="834145" cy="261358"/>
            </a:xfrm>
            <a:custGeom>
              <a:avLst/>
              <a:gdLst>
                <a:gd name="connsiteX0" fmla="*/ 0 w 991480"/>
                <a:gd name="connsiteY0" fmla="*/ 4101 h 310655"/>
                <a:gd name="connsiteX1" fmla="*/ 297131 w 991480"/>
                <a:gd name="connsiteY1" fmla="*/ 50234 h 310655"/>
                <a:gd name="connsiteX2" fmla="*/ 376888 w 991480"/>
                <a:gd name="connsiteY2" fmla="*/ 72128 h 310655"/>
                <a:gd name="connsiteX3" fmla="*/ 406601 w 991480"/>
                <a:gd name="connsiteY3" fmla="*/ 65873 h 310655"/>
                <a:gd name="connsiteX4" fmla="*/ 541874 w 991480"/>
                <a:gd name="connsiteY4" fmla="*/ 13484 h 310655"/>
                <a:gd name="connsiteX5" fmla="*/ 817893 w 991480"/>
                <a:gd name="connsiteY5" fmla="*/ 29122 h 310655"/>
                <a:gd name="connsiteX6" fmla="*/ 960204 w 991480"/>
                <a:gd name="connsiteY6" fmla="*/ 108096 h 310655"/>
                <a:gd name="connsiteX7" fmla="*/ 991481 w 991480"/>
                <a:gd name="connsiteY7" fmla="*/ 169869 h 310655"/>
                <a:gd name="connsiteX8" fmla="*/ 830404 w 991480"/>
                <a:gd name="connsiteY8" fmla="*/ 289503 h 310655"/>
                <a:gd name="connsiteX9" fmla="*/ 670110 w 991480"/>
                <a:gd name="connsiteY9" fmla="*/ 304360 h 310655"/>
                <a:gd name="connsiteX10" fmla="*/ 553603 w 991480"/>
                <a:gd name="connsiteY10" fmla="*/ 262917 h 310655"/>
                <a:gd name="connsiteX11" fmla="*/ 394090 w 991480"/>
                <a:gd name="connsiteY11" fmla="*/ 210529 h 310655"/>
                <a:gd name="connsiteX12" fmla="*/ 244743 w 991480"/>
                <a:gd name="connsiteY12" fmla="*/ 200363 h 310655"/>
                <a:gd name="connsiteX13" fmla="*/ 23458 w 991480"/>
                <a:gd name="connsiteY13" fmla="*/ 66655 h 310655"/>
                <a:gd name="connsiteX14" fmla="*/ 0 w 991480"/>
                <a:gd name="connsiteY14" fmla="*/ 4101 h 31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480" h="310655">
                  <a:moveTo>
                    <a:pt x="0" y="4101"/>
                  </a:moveTo>
                  <a:cubicBezTo>
                    <a:pt x="103996" y="-11538"/>
                    <a:pt x="200173" y="20521"/>
                    <a:pt x="297131" y="50234"/>
                  </a:cubicBezTo>
                  <a:cubicBezTo>
                    <a:pt x="323717" y="58054"/>
                    <a:pt x="349520" y="68219"/>
                    <a:pt x="376888" y="72128"/>
                  </a:cubicBezTo>
                  <a:cubicBezTo>
                    <a:pt x="387835" y="73692"/>
                    <a:pt x="398000" y="72910"/>
                    <a:pt x="406601" y="65873"/>
                  </a:cubicBezTo>
                  <a:cubicBezTo>
                    <a:pt x="444915" y="30686"/>
                    <a:pt x="492613" y="18957"/>
                    <a:pt x="541874" y="13484"/>
                  </a:cubicBezTo>
                  <a:cubicBezTo>
                    <a:pt x="634923" y="3319"/>
                    <a:pt x="727190" y="3319"/>
                    <a:pt x="817893" y="29122"/>
                  </a:cubicBezTo>
                  <a:cubicBezTo>
                    <a:pt x="871064" y="44761"/>
                    <a:pt x="920325" y="67436"/>
                    <a:pt x="960204" y="108096"/>
                  </a:cubicBezTo>
                  <a:cubicBezTo>
                    <a:pt x="976624" y="125299"/>
                    <a:pt x="989135" y="145629"/>
                    <a:pt x="991481" y="169869"/>
                  </a:cubicBezTo>
                  <a:cubicBezTo>
                    <a:pt x="949256" y="225385"/>
                    <a:pt x="893740" y="261354"/>
                    <a:pt x="830404" y="289503"/>
                  </a:cubicBezTo>
                  <a:cubicBezTo>
                    <a:pt x="778015" y="312961"/>
                    <a:pt x="724062" y="315307"/>
                    <a:pt x="670110" y="304360"/>
                  </a:cubicBezTo>
                  <a:cubicBezTo>
                    <a:pt x="630231" y="296541"/>
                    <a:pt x="592699" y="276992"/>
                    <a:pt x="553603" y="262917"/>
                  </a:cubicBezTo>
                  <a:cubicBezTo>
                    <a:pt x="501214" y="244152"/>
                    <a:pt x="449607" y="219912"/>
                    <a:pt x="394090" y="210529"/>
                  </a:cubicBezTo>
                  <a:cubicBezTo>
                    <a:pt x="344829" y="202710"/>
                    <a:pt x="294786" y="196454"/>
                    <a:pt x="244743" y="200363"/>
                  </a:cubicBezTo>
                  <a:cubicBezTo>
                    <a:pt x="137619" y="209747"/>
                    <a:pt x="71937" y="152666"/>
                    <a:pt x="23458" y="66655"/>
                  </a:cubicBezTo>
                  <a:cubicBezTo>
                    <a:pt x="14075" y="46325"/>
                    <a:pt x="782" y="27558"/>
                    <a:pt x="0" y="4101"/>
                  </a:cubicBezTo>
                  <a:close/>
                </a:path>
              </a:pathLst>
            </a:custGeom>
            <a:solidFill>
              <a:srgbClr val="372F2E"/>
            </a:solidFill>
            <a:ln w="78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A5763E2-4754-4E47-ADBC-4C230DD03E24}"/>
                </a:ext>
              </a:extLst>
            </p:cNvPr>
            <p:cNvSpPr/>
            <p:nvPr/>
          </p:nvSpPr>
          <p:spPr>
            <a:xfrm>
              <a:off x="5108470" y="1348417"/>
              <a:ext cx="561266" cy="457987"/>
            </a:xfrm>
            <a:custGeom>
              <a:avLst/>
              <a:gdLst>
                <a:gd name="connsiteX0" fmla="*/ 655253 w 667131"/>
                <a:gd name="connsiteY0" fmla="*/ 365208 h 544371"/>
                <a:gd name="connsiteX1" fmla="*/ 648216 w 667131"/>
                <a:gd name="connsiteY1" fmla="*/ 303436 h 544371"/>
                <a:gd name="connsiteX2" fmla="*/ 573933 w 667131"/>
                <a:gd name="connsiteY2" fmla="*/ 251047 h 544371"/>
                <a:gd name="connsiteX3" fmla="*/ 310424 w 667131"/>
                <a:gd name="connsiteY3" fmla="*/ 222116 h 544371"/>
                <a:gd name="connsiteX4" fmla="*/ 215811 w 667131"/>
                <a:gd name="connsiteY4" fmla="*/ 226808 h 544371"/>
                <a:gd name="connsiteX5" fmla="*/ 161858 w 667131"/>
                <a:gd name="connsiteY5" fmla="*/ 298745 h 544371"/>
                <a:gd name="connsiteX6" fmla="*/ 165768 w 667131"/>
                <a:gd name="connsiteY6" fmla="*/ 369118 h 544371"/>
                <a:gd name="connsiteX7" fmla="*/ 143092 w 667131"/>
                <a:gd name="connsiteY7" fmla="*/ 412124 h 544371"/>
                <a:gd name="connsiteX8" fmla="*/ 110251 w 667131"/>
                <a:gd name="connsiteY8" fmla="*/ 484843 h 544371"/>
                <a:gd name="connsiteX9" fmla="*/ 114943 w 667131"/>
                <a:gd name="connsiteY9" fmla="*/ 520029 h 544371"/>
                <a:gd name="connsiteX10" fmla="*/ 99304 w 667131"/>
                <a:gd name="connsiteY10" fmla="*/ 543487 h 544371"/>
                <a:gd name="connsiteX11" fmla="*/ 78974 w 667131"/>
                <a:gd name="connsiteY11" fmla="*/ 529413 h 544371"/>
                <a:gd name="connsiteX12" fmla="*/ 11729 w 667131"/>
                <a:gd name="connsiteY12" fmla="*/ 446529 h 544371"/>
                <a:gd name="connsiteX13" fmla="*/ 0 w 667131"/>
                <a:gd name="connsiteY13" fmla="*/ 438709 h 544371"/>
                <a:gd name="connsiteX14" fmla="*/ 12511 w 667131"/>
                <a:gd name="connsiteY14" fmla="*/ 289362 h 544371"/>
                <a:gd name="connsiteX15" fmla="*/ 150911 w 667131"/>
                <a:gd name="connsiteY15" fmla="*/ 51657 h 544371"/>
                <a:gd name="connsiteX16" fmla="*/ 601300 w 667131"/>
                <a:gd name="connsiteY16" fmla="*/ 121248 h 544371"/>
                <a:gd name="connsiteX17" fmla="*/ 662290 w 667131"/>
                <a:gd name="connsiteY17" fmla="*/ 344096 h 544371"/>
                <a:gd name="connsiteX18" fmla="*/ 655253 w 667131"/>
                <a:gd name="connsiteY18" fmla="*/ 365208 h 54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31" h="544371">
                  <a:moveTo>
                    <a:pt x="655253" y="365208"/>
                  </a:moveTo>
                  <a:cubicBezTo>
                    <a:pt x="655253" y="344096"/>
                    <a:pt x="653689" y="323766"/>
                    <a:pt x="648216" y="303436"/>
                  </a:cubicBezTo>
                  <a:cubicBezTo>
                    <a:pt x="638832" y="266686"/>
                    <a:pt x="616939" y="247138"/>
                    <a:pt x="573933" y="251047"/>
                  </a:cubicBezTo>
                  <a:cubicBezTo>
                    <a:pt x="483229" y="260430"/>
                    <a:pt x="397218" y="240100"/>
                    <a:pt x="310424" y="222116"/>
                  </a:cubicBezTo>
                  <a:cubicBezTo>
                    <a:pt x="279147" y="215861"/>
                    <a:pt x="247088" y="216643"/>
                    <a:pt x="215811" y="226808"/>
                  </a:cubicBezTo>
                  <a:cubicBezTo>
                    <a:pt x="178279" y="238537"/>
                    <a:pt x="161858" y="259649"/>
                    <a:pt x="161858" y="298745"/>
                  </a:cubicBezTo>
                  <a:cubicBezTo>
                    <a:pt x="161858" y="322203"/>
                    <a:pt x="164204" y="345660"/>
                    <a:pt x="165768" y="369118"/>
                  </a:cubicBezTo>
                  <a:cubicBezTo>
                    <a:pt x="167332" y="388666"/>
                    <a:pt x="161077" y="403523"/>
                    <a:pt x="143092" y="412124"/>
                  </a:cubicBezTo>
                  <a:cubicBezTo>
                    <a:pt x="111033" y="426980"/>
                    <a:pt x="104778" y="452784"/>
                    <a:pt x="110251" y="484843"/>
                  </a:cubicBezTo>
                  <a:cubicBezTo>
                    <a:pt x="111815" y="496572"/>
                    <a:pt x="112597" y="508301"/>
                    <a:pt x="114943" y="520029"/>
                  </a:cubicBezTo>
                  <a:cubicBezTo>
                    <a:pt x="118071" y="534104"/>
                    <a:pt x="115725" y="540359"/>
                    <a:pt x="99304" y="543487"/>
                  </a:cubicBezTo>
                  <a:cubicBezTo>
                    <a:pt x="85230" y="545833"/>
                    <a:pt x="81320" y="544269"/>
                    <a:pt x="78974" y="529413"/>
                  </a:cubicBezTo>
                  <a:cubicBezTo>
                    <a:pt x="72719" y="489534"/>
                    <a:pt x="40660" y="468422"/>
                    <a:pt x="11729" y="446529"/>
                  </a:cubicBezTo>
                  <a:cubicBezTo>
                    <a:pt x="7819" y="443401"/>
                    <a:pt x="3910" y="441055"/>
                    <a:pt x="0" y="438709"/>
                  </a:cubicBezTo>
                  <a:cubicBezTo>
                    <a:pt x="6255" y="389448"/>
                    <a:pt x="4692" y="339405"/>
                    <a:pt x="12511" y="289362"/>
                  </a:cubicBezTo>
                  <a:cubicBezTo>
                    <a:pt x="28149" y="191621"/>
                    <a:pt x="62554" y="106391"/>
                    <a:pt x="150911" y="51657"/>
                  </a:cubicBezTo>
                  <a:cubicBezTo>
                    <a:pt x="276019" y="-25754"/>
                    <a:pt x="487921" y="-26536"/>
                    <a:pt x="601300" y="121248"/>
                  </a:cubicBezTo>
                  <a:cubicBezTo>
                    <a:pt x="652125" y="187711"/>
                    <a:pt x="678711" y="259649"/>
                    <a:pt x="662290" y="344096"/>
                  </a:cubicBezTo>
                  <a:cubicBezTo>
                    <a:pt x="660726" y="351134"/>
                    <a:pt x="660726" y="358953"/>
                    <a:pt x="655253" y="365208"/>
                  </a:cubicBezTo>
                  <a:close/>
                </a:path>
              </a:pathLst>
            </a:custGeom>
            <a:solidFill>
              <a:srgbClr val="000101"/>
            </a:solidFill>
            <a:ln w="7808"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D603935-98A3-4901-9599-401E8601A0FE}"/>
                </a:ext>
              </a:extLst>
            </p:cNvPr>
            <p:cNvSpPr/>
            <p:nvPr/>
          </p:nvSpPr>
          <p:spPr>
            <a:xfrm>
              <a:off x="5932749" y="3655516"/>
              <a:ext cx="125648" cy="7653"/>
            </a:xfrm>
            <a:custGeom>
              <a:avLst/>
              <a:gdLst>
                <a:gd name="connsiteX0" fmla="*/ 0 w 149347"/>
                <a:gd name="connsiteY0" fmla="*/ 0 h 9096"/>
                <a:gd name="connsiteX1" fmla="*/ 149348 w 149347"/>
                <a:gd name="connsiteY1" fmla="*/ 5474 h 9096"/>
                <a:gd name="connsiteX2" fmla="*/ 40660 w 149347"/>
                <a:gd name="connsiteY2" fmla="*/ 6256 h 9096"/>
                <a:gd name="connsiteX3" fmla="*/ 0 w 149347"/>
                <a:gd name="connsiteY3" fmla="*/ 0 h 9096"/>
              </a:gdLst>
              <a:ahLst/>
              <a:cxnLst>
                <a:cxn ang="0">
                  <a:pos x="connsiteX0" y="connsiteY0"/>
                </a:cxn>
                <a:cxn ang="0">
                  <a:pos x="connsiteX1" y="connsiteY1"/>
                </a:cxn>
                <a:cxn ang="0">
                  <a:pos x="connsiteX2" y="connsiteY2"/>
                </a:cxn>
                <a:cxn ang="0">
                  <a:pos x="connsiteX3" y="connsiteY3"/>
                </a:cxn>
              </a:cxnLst>
              <a:rect l="l" t="t" r="r" b="b"/>
              <a:pathLst>
                <a:path w="149347" h="9096">
                  <a:moveTo>
                    <a:pt x="0" y="0"/>
                  </a:moveTo>
                  <a:cubicBezTo>
                    <a:pt x="50043" y="1564"/>
                    <a:pt x="99304" y="3910"/>
                    <a:pt x="149348" y="5474"/>
                  </a:cubicBezTo>
                  <a:cubicBezTo>
                    <a:pt x="113379" y="10947"/>
                    <a:pt x="76629" y="9383"/>
                    <a:pt x="40660" y="6256"/>
                  </a:cubicBezTo>
                  <a:cubicBezTo>
                    <a:pt x="27367" y="4692"/>
                    <a:pt x="11729" y="14857"/>
                    <a:pt x="0" y="0"/>
                  </a:cubicBezTo>
                  <a:close/>
                </a:path>
              </a:pathLst>
            </a:custGeom>
            <a:solidFill>
              <a:srgbClr val="120202"/>
            </a:solidFill>
            <a:ln w="780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CB36008-95AE-4479-B087-5A2A6109E000}"/>
                </a:ext>
              </a:extLst>
            </p:cNvPr>
            <p:cNvSpPr/>
            <p:nvPr/>
          </p:nvSpPr>
          <p:spPr>
            <a:xfrm>
              <a:off x="6544141" y="5441490"/>
              <a:ext cx="992901" cy="374385"/>
            </a:xfrm>
            <a:custGeom>
              <a:avLst/>
              <a:gdLst>
                <a:gd name="connsiteX0" fmla="*/ 1131142 w 1180180"/>
                <a:gd name="connsiteY0" fmla="*/ 129103 h 445000"/>
                <a:gd name="connsiteX1" fmla="*/ 1022454 w 1180180"/>
                <a:gd name="connsiteY1" fmla="*/ 82969 h 445000"/>
                <a:gd name="connsiteX2" fmla="*/ 774584 w 1180180"/>
                <a:gd name="connsiteY2" fmla="*/ 85 h 445000"/>
                <a:gd name="connsiteX3" fmla="*/ 119331 w 1180180"/>
                <a:gd name="connsiteY3" fmla="*/ 41527 h 445000"/>
                <a:gd name="connsiteX4" fmla="*/ 77107 w 1180180"/>
                <a:gd name="connsiteY4" fmla="*/ 21979 h 445000"/>
                <a:gd name="connsiteX5" fmla="*/ 479 w 1180180"/>
                <a:gd name="connsiteY5" fmla="*/ 279232 h 445000"/>
                <a:gd name="connsiteX6" fmla="*/ 297610 w 1180180"/>
                <a:gd name="connsiteY6" fmla="*/ 325366 h 445000"/>
                <a:gd name="connsiteX7" fmla="*/ 377366 w 1180180"/>
                <a:gd name="connsiteY7" fmla="*/ 347260 h 445000"/>
                <a:gd name="connsiteX8" fmla="*/ 407079 w 1180180"/>
                <a:gd name="connsiteY8" fmla="*/ 341005 h 445000"/>
                <a:gd name="connsiteX9" fmla="*/ 542352 w 1180180"/>
                <a:gd name="connsiteY9" fmla="*/ 288616 h 445000"/>
                <a:gd name="connsiteX10" fmla="*/ 818372 w 1180180"/>
                <a:gd name="connsiteY10" fmla="*/ 304254 h 445000"/>
                <a:gd name="connsiteX11" fmla="*/ 960682 w 1180180"/>
                <a:gd name="connsiteY11" fmla="*/ 383228 h 445000"/>
                <a:gd name="connsiteX12" fmla="*/ 991959 w 1180180"/>
                <a:gd name="connsiteY12" fmla="*/ 445000 h 445000"/>
                <a:gd name="connsiteX13" fmla="*/ 1160073 w 1180180"/>
                <a:gd name="connsiteY13" fmla="*/ 247955 h 445000"/>
                <a:gd name="connsiteX14" fmla="*/ 1131142 w 1180180"/>
                <a:gd name="connsiteY14" fmla="*/ 129103 h 4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0180" h="445000">
                  <a:moveTo>
                    <a:pt x="1131142" y="129103"/>
                  </a:moveTo>
                  <a:cubicBezTo>
                    <a:pt x="1096737" y="109555"/>
                    <a:pt x="1059987" y="95480"/>
                    <a:pt x="1022454" y="82969"/>
                  </a:cubicBezTo>
                  <a:cubicBezTo>
                    <a:pt x="939570" y="54820"/>
                    <a:pt x="856686" y="27453"/>
                    <a:pt x="774584" y="85"/>
                  </a:cubicBezTo>
                  <a:cubicBezTo>
                    <a:pt x="759728" y="-2261"/>
                    <a:pt x="146699" y="44655"/>
                    <a:pt x="119331" y="41527"/>
                  </a:cubicBezTo>
                  <a:cubicBezTo>
                    <a:pt x="102911" y="39964"/>
                    <a:pt x="83363" y="39181"/>
                    <a:pt x="77107" y="21979"/>
                  </a:cubicBezTo>
                  <a:cubicBezTo>
                    <a:pt x="66160" y="-4606"/>
                    <a:pt x="-6559" y="244046"/>
                    <a:pt x="479" y="279232"/>
                  </a:cubicBezTo>
                  <a:cubicBezTo>
                    <a:pt x="104475" y="263594"/>
                    <a:pt x="200651" y="295653"/>
                    <a:pt x="297610" y="325366"/>
                  </a:cubicBezTo>
                  <a:cubicBezTo>
                    <a:pt x="324195" y="333185"/>
                    <a:pt x="349999" y="343350"/>
                    <a:pt x="377366" y="347260"/>
                  </a:cubicBezTo>
                  <a:cubicBezTo>
                    <a:pt x="388313" y="348824"/>
                    <a:pt x="398478" y="348042"/>
                    <a:pt x="407079" y="341005"/>
                  </a:cubicBezTo>
                  <a:cubicBezTo>
                    <a:pt x="445394" y="305818"/>
                    <a:pt x="493091" y="294089"/>
                    <a:pt x="542352" y="288616"/>
                  </a:cubicBezTo>
                  <a:cubicBezTo>
                    <a:pt x="635402" y="278451"/>
                    <a:pt x="727669" y="278451"/>
                    <a:pt x="818372" y="304254"/>
                  </a:cubicBezTo>
                  <a:cubicBezTo>
                    <a:pt x="871543" y="319893"/>
                    <a:pt x="920804" y="342568"/>
                    <a:pt x="960682" y="383228"/>
                  </a:cubicBezTo>
                  <a:cubicBezTo>
                    <a:pt x="977102" y="400431"/>
                    <a:pt x="989613" y="420760"/>
                    <a:pt x="991959" y="445000"/>
                  </a:cubicBezTo>
                  <a:cubicBezTo>
                    <a:pt x="1007597" y="427798"/>
                    <a:pt x="1126450" y="301908"/>
                    <a:pt x="1160073" y="247955"/>
                  </a:cubicBezTo>
                  <a:cubicBezTo>
                    <a:pt x="1193696" y="194002"/>
                    <a:pt x="1185876" y="160380"/>
                    <a:pt x="1131142" y="129103"/>
                  </a:cubicBezTo>
                  <a:close/>
                </a:path>
              </a:pathLst>
            </a:custGeom>
            <a:solidFill>
              <a:srgbClr val="000101"/>
            </a:solidFill>
            <a:ln w="7808" cap="flat">
              <a:noFill/>
              <a:prstDash val="solid"/>
              <a:miter/>
            </a:ln>
          </p:spPr>
          <p:txBody>
            <a:bodyPr rtlCol="0" anchor="ctr"/>
            <a:lstStyle/>
            <a:p>
              <a:endParaRPr lang="en-US"/>
            </a:p>
          </p:txBody>
        </p:sp>
      </p:grpSp>
    </p:spTree>
    <p:extLst>
      <p:ext uri="{BB962C8B-B14F-4D97-AF65-F5344CB8AC3E}">
        <p14:creationId xmlns:p14="http://schemas.microsoft.com/office/powerpoint/2010/main" val="42012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500" fill="hold"/>
                                        <p:tgtEl>
                                          <p:spTgt spid="65"/>
                                        </p:tgtEl>
                                        <p:attrNameLst>
                                          <p:attrName>ppt_x</p:attrName>
                                        </p:attrNameLst>
                                      </p:cBhvr>
                                      <p:tavLst>
                                        <p:tav tm="0">
                                          <p:val>
                                            <p:strVal val="#ppt_x"/>
                                          </p:val>
                                        </p:tav>
                                        <p:tav tm="100000">
                                          <p:val>
                                            <p:strVal val="#ppt_x"/>
                                          </p:val>
                                        </p:tav>
                                      </p:tavLst>
                                    </p:anim>
                                    <p:anim calcmode="lin" valueType="num">
                                      <p:cBhvr additive="base">
                                        <p:cTn id="28" dur="500" fill="hold"/>
                                        <p:tgtEl>
                                          <p:spTgt spid="6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 calcmode="lin" valueType="num">
                                      <p:cBhvr additive="base">
                                        <p:cTn id="3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59" grpId="0"/>
      <p:bldP spid="60" grpId="0" animBg="1"/>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dirty="0"/>
              <a:t>Classification of frameworks</a:t>
            </a:r>
          </a:p>
        </p:txBody>
      </p:sp>
      <p:sp>
        <p:nvSpPr>
          <p:cNvPr id="3" name="Snip Single Corner Rectangle 1">
            <a:extLst>
              <a:ext uri="{FF2B5EF4-FFF2-40B4-BE49-F238E27FC236}">
                <a16:creationId xmlns:a16="http://schemas.microsoft.com/office/drawing/2014/main" id="{C60B0306-6F30-45A7-9A14-C7B3021DA584}"/>
              </a:ext>
            </a:extLst>
          </p:cNvPr>
          <p:cNvSpPr/>
          <p:nvPr/>
        </p:nvSpPr>
        <p:spPr>
          <a:xfrm>
            <a:off x="642026" y="1758263"/>
            <a:ext cx="4368842" cy="1955364"/>
          </a:xfrm>
          <a:prstGeom prst="snip1Rect">
            <a:avLst>
              <a:gd name="adj" fmla="val 50000"/>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4" name="Snip Single Corner Rectangle 2">
            <a:extLst>
              <a:ext uri="{FF2B5EF4-FFF2-40B4-BE49-F238E27FC236}">
                <a16:creationId xmlns:a16="http://schemas.microsoft.com/office/drawing/2014/main" id="{B84528E5-E612-47C6-9503-E21238C05BA4}"/>
              </a:ext>
            </a:extLst>
          </p:cNvPr>
          <p:cNvSpPr/>
          <p:nvPr/>
        </p:nvSpPr>
        <p:spPr>
          <a:xfrm flipH="1">
            <a:off x="6791168" y="1805626"/>
            <a:ext cx="4618032" cy="1908000"/>
          </a:xfrm>
          <a:prstGeom prst="snip1Rect">
            <a:avLst>
              <a:gd name="adj" fmla="val 50000"/>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Snip Single Corner Rectangle 3">
            <a:extLst>
              <a:ext uri="{FF2B5EF4-FFF2-40B4-BE49-F238E27FC236}">
                <a16:creationId xmlns:a16="http://schemas.microsoft.com/office/drawing/2014/main" id="{04FD1DE0-CF1F-4F3F-956A-EAD30F028695}"/>
              </a:ext>
            </a:extLst>
          </p:cNvPr>
          <p:cNvSpPr/>
          <p:nvPr/>
        </p:nvSpPr>
        <p:spPr>
          <a:xfrm flipV="1">
            <a:off x="673576" y="4285965"/>
            <a:ext cx="4618601" cy="1908000"/>
          </a:xfrm>
          <a:prstGeom prst="snip1Rect">
            <a:avLst>
              <a:gd name="adj" fmla="val 50000"/>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6" name="Snip Single Corner Rectangle 4">
            <a:extLst>
              <a:ext uri="{FF2B5EF4-FFF2-40B4-BE49-F238E27FC236}">
                <a16:creationId xmlns:a16="http://schemas.microsoft.com/office/drawing/2014/main" id="{C26FD850-7899-43A1-9F50-4647EC5215CB}"/>
              </a:ext>
            </a:extLst>
          </p:cNvPr>
          <p:cNvSpPr/>
          <p:nvPr/>
        </p:nvSpPr>
        <p:spPr>
          <a:xfrm flipH="1" flipV="1">
            <a:off x="6657200" y="4375629"/>
            <a:ext cx="4752000" cy="1908000"/>
          </a:xfrm>
          <a:prstGeom prst="snip1Rect">
            <a:avLst>
              <a:gd name="adj" fmla="val 50000"/>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7" name="Rounded Rectangle 5">
            <a:extLst>
              <a:ext uri="{FF2B5EF4-FFF2-40B4-BE49-F238E27FC236}">
                <a16:creationId xmlns:a16="http://schemas.microsoft.com/office/drawing/2014/main" id="{C6BC2BAB-84DB-4063-A122-46DE89D00780}"/>
              </a:ext>
            </a:extLst>
          </p:cNvPr>
          <p:cNvSpPr/>
          <p:nvPr/>
        </p:nvSpPr>
        <p:spPr>
          <a:xfrm>
            <a:off x="4929268" y="3349056"/>
            <a:ext cx="2326658" cy="1406816"/>
          </a:xfrm>
          <a:prstGeom prst="roundRect">
            <a:avLst/>
          </a:prstGeom>
          <a:solidFill>
            <a:schemeClr val="accent5"/>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bg1"/>
                </a:solidFill>
                <a:latin typeface="Sora"/>
              </a:rPr>
              <a:t>Framework</a:t>
            </a:r>
            <a:endParaRPr lang="ko-KR" altLang="en-US" sz="2800" dirty="0">
              <a:solidFill>
                <a:schemeClr val="bg1"/>
              </a:solidFill>
              <a:latin typeface="Sora"/>
            </a:endParaRPr>
          </a:p>
        </p:txBody>
      </p:sp>
      <p:sp>
        <p:nvSpPr>
          <p:cNvPr id="17" name="TextBox 16">
            <a:extLst>
              <a:ext uri="{FF2B5EF4-FFF2-40B4-BE49-F238E27FC236}">
                <a16:creationId xmlns:a16="http://schemas.microsoft.com/office/drawing/2014/main" id="{03641E54-9A51-483C-894C-2671D16D46FE}"/>
              </a:ext>
            </a:extLst>
          </p:cNvPr>
          <p:cNvSpPr txBox="1"/>
          <p:nvPr/>
        </p:nvSpPr>
        <p:spPr>
          <a:xfrm>
            <a:off x="782800" y="2089530"/>
            <a:ext cx="3523574" cy="1477328"/>
          </a:xfrm>
          <a:prstGeom prst="rect">
            <a:avLst/>
          </a:prstGeom>
          <a:noFill/>
        </p:spPr>
        <p:txBody>
          <a:bodyPr wrap="square" rtlCol="0">
            <a:spAutoFit/>
          </a:bodyPr>
          <a:lstStyle/>
          <a:p>
            <a:r>
              <a:rPr lang="en-US" altLang="ko-KR" b="1" dirty="0">
                <a:solidFill>
                  <a:schemeClr val="tx1">
                    <a:lumMod val="95000"/>
                    <a:lumOff val="5000"/>
                  </a:schemeClr>
                </a:solidFill>
                <a:latin typeface="Sora"/>
                <a:cs typeface="Arial" pitchFamily="34" charset="0"/>
              </a:rPr>
              <a:t>Based on programming languages</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JavaScript-based</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Swift-based</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Java-based</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Dart-based</a:t>
            </a:r>
            <a:endParaRPr lang="ko-KR" altLang="en-US" dirty="0">
              <a:solidFill>
                <a:schemeClr val="tx1">
                  <a:lumMod val="95000"/>
                  <a:lumOff val="5000"/>
                </a:schemeClr>
              </a:solidFill>
              <a:latin typeface="Sora"/>
              <a:cs typeface="Arial" pitchFamily="34" charset="0"/>
            </a:endParaRPr>
          </a:p>
        </p:txBody>
      </p:sp>
      <p:sp>
        <p:nvSpPr>
          <p:cNvPr id="20" name="TextBox 19">
            <a:extLst>
              <a:ext uri="{FF2B5EF4-FFF2-40B4-BE49-F238E27FC236}">
                <a16:creationId xmlns:a16="http://schemas.microsoft.com/office/drawing/2014/main" id="{23EAD893-DA0B-4484-9B81-F6DD395F087A}"/>
              </a:ext>
            </a:extLst>
          </p:cNvPr>
          <p:cNvSpPr txBox="1"/>
          <p:nvPr/>
        </p:nvSpPr>
        <p:spPr>
          <a:xfrm>
            <a:off x="816109" y="4753265"/>
            <a:ext cx="2936721" cy="923330"/>
          </a:xfrm>
          <a:prstGeom prst="rect">
            <a:avLst/>
          </a:prstGeom>
          <a:noFill/>
        </p:spPr>
        <p:txBody>
          <a:bodyPr wrap="square" rtlCol="0">
            <a:spAutoFit/>
          </a:bodyPr>
          <a:lstStyle/>
          <a:p>
            <a:r>
              <a:rPr lang="en-US" altLang="ko-KR" b="1" dirty="0">
                <a:solidFill>
                  <a:schemeClr val="tx1">
                    <a:lumMod val="95000"/>
                    <a:lumOff val="5000"/>
                  </a:schemeClr>
                </a:solidFill>
                <a:latin typeface="Sora"/>
                <a:cs typeface="Arial" pitchFamily="34" charset="0"/>
              </a:rPr>
              <a:t>Complexity</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Low code/no-code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native</a:t>
            </a:r>
            <a:endParaRPr lang="ko-KR" altLang="en-US" dirty="0">
              <a:solidFill>
                <a:schemeClr val="tx1">
                  <a:lumMod val="95000"/>
                  <a:lumOff val="5000"/>
                </a:schemeClr>
              </a:solidFill>
              <a:latin typeface="Sora"/>
              <a:cs typeface="Arial" pitchFamily="34" charset="0"/>
            </a:endParaRPr>
          </a:p>
        </p:txBody>
      </p:sp>
      <p:sp>
        <p:nvSpPr>
          <p:cNvPr id="23" name="TextBox 22">
            <a:extLst>
              <a:ext uri="{FF2B5EF4-FFF2-40B4-BE49-F238E27FC236}">
                <a16:creationId xmlns:a16="http://schemas.microsoft.com/office/drawing/2014/main" id="{FA516B21-E764-48F1-8F9C-A2B73C6CF50A}"/>
              </a:ext>
            </a:extLst>
          </p:cNvPr>
          <p:cNvSpPr txBox="1"/>
          <p:nvPr/>
        </p:nvSpPr>
        <p:spPr>
          <a:xfrm>
            <a:off x="8103484" y="1758262"/>
            <a:ext cx="2936721" cy="1754326"/>
          </a:xfrm>
          <a:prstGeom prst="rect">
            <a:avLst/>
          </a:prstGeom>
          <a:noFill/>
        </p:spPr>
        <p:txBody>
          <a:bodyPr wrap="square" rtlCol="0">
            <a:spAutoFit/>
          </a:bodyPr>
          <a:lstStyle/>
          <a:p>
            <a:r>
              <a:rPr lang="en-US" altLang="ko-KR" b="1" dirty="0">
                <a:solidFill>
                  <a:schemeClr val="tx1">
                    <a:lumMod val="95000"/>
                    <a:lumOff val="5000"/>
                  </a:schemeClr>
                </a:solidFill>
                <a:latin typeface="Sora"/>
                <a:cs typeface="Arial" pitchFamily="34" charset="0"/>
              </a:rPr>
              <a:t>User-interface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Native UI   </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Cross-platform UI</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Web-based</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Game engine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Custom UI</a:t>
            </a:r>
            <a:endParaRPr lang="ko-KR" altLang="en-US" dirty="0">
              <a:solidFill>
                <a:schemeClr val="tx1">
                  <a:lumMod val="95000"/>
                  <a:lumOff val="5000"/>
                </a:schemeClr>
              </a:solidFill>
              <a:latin typeface="Sora"/>
              <a:cs typeface="Arial" pitchFamily="34" charset="0"/>
            </a:endParaRPr>
          </a:p>
        </p:txBody>
      </p:sp>
      <p:sp>
        <p:nvSpPr>
          <p:cNvPr id="26" name="TextBox 25">
            <a:extLst>
              <a:ext uri="{FF2B5EF4-FFF2-40B4-BE49-F238E27FC236}">
                <a16:creationId xmlns:a16="http://schemas.microsoft.com/office/drawing/2014/main" id="{B673AD3C-0EDD-4BA9-9E66-1E184AFF08C7}"/>
              </a:ext>
            </a:extLst>
          </p:cNvPr>
          <p:cNvSpPr txBox="1"/>
          <p:nvPr/>
        </p:nvSpPr>
        <p:spPr>
          <a:xfrm>
            <a:off x="8194362" y="4375629"/>
            <a:ext cx="2936721" cy="1200329"/>
          </a:xfrm>
          <a:prstGeom prst="rect">
            <a:avLst/>
          </a:prstGeom>
          <a:noFill/>
        </p:spPr>
        <p:txBody>
          <a:bodyPr wrap="square" rtlCol="0">
            <a:spAutoFit/>
          </a:bodyPr>
          <a:lstStyle/>
          <a:p>
            <a:r>
              <a:rPr lang="en-US" altLang="ko-KR" b="1" dirty="0">
                <a:solidFill>
                  <a:schemeClr val="tx1">
                    <a:lumMod val="95000"/>
                    <a:lumOff val="5000"/>
                  </a:schemeClr>
                </a:solidFill>
                <a:latin typeface="Sora"/>
                <a:cs typeface="Arial" pitchFamily="34" charset="0"/>
              </a:rPr>
              <a:t>Performance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High performance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Medium performance</a:t>
            </a:r>
          </a:p>
          <a:p>
            <a:pPr marL="285750" indent="-285750">
              <a:buFont typeface="Wingdings" panose="05000000000000000000" pitchFamily="2" charset="2"/>
              <a:buChar char="Ø"/>
            </a:pPr>
            <a:r>
              <a:rPr lang="en-US" altLang="ko-KR" dirty="0">
                <a:solidFill>
                  <a:schemeClr val="tx1">
                    <a:lumMod val="95000"/>
                    <a:lumOff val="5000"/>
                  </a:schemeClr>
                </a:solidFill>
                <a:latin typeface="Sora"/>
                <a:cs typeface="Arial" pitchFamily="34" charset="0"/>
              </a:rPr>
              <a:t>Low performance</a:t>
            </a:r>
            <a:endParaRPr lang="ko-KR" altLang="en-US" dirty="0">
              <a:solidFill>
                <a:schemeClr val="tx1">
                  <a:lumMod val="95000"/>
                  <a:lumOff val="5000"/>
                </a:schemeClr>
              </a:solidFill>
              <a:latin typeface="Sora"/>
              <a:cs typeface="Arial" pitchFamily="34" charset="0"/>
            </a:endParaRPr>
          </a:p>
        </p:txBody>
      </p:sp>
    </p:spTree>
    <p:extLst>
      <p:ext uri="{BB962C8B-B14F-4D97-AF65-F5344CB8AC3E}">
        <p14:creationId xmlns:p14="http://schemas.microsoft.com/office/powerpoint/2010/main" val="127922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animBg="1"/>
      <p:bldP spid="5" grpId="0" animBg="1"/>
      <p:bldP spid="6" grpId="0" animBg="1"/>
      <p:bldP spid="7" grpId="0" animBg="1"/>
      <p:bldP spid="17" grpId="0"/>
      <p:bldP spid="20" grpId="0"/>
      <p:bldP spid="23"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nip Single Corner Rectangle 3">
            <a:extLst>
              <a:ext uri="{FF2B5EF4-FFF2-40B4-BE49-F238E27FC236}">
                <a16:creationId xmlns:a16="http://schemas.microsoft.com/office/drawing/2014/main" id="{A48E3B3E-340C-DB78-5763-43B8EB7346E1}"/>
              </a:ext>
            </a:extLst>
          </p:cNvPr>
          <p:cNvSpPr/>
          <p:nvPr/>
        </p:nvSpPr>
        <p:spPr>
          <a:xfrm>
            <a:off x="429751" y="1887601"/>
            <a:ext cx="4618601" cy="2096886"/>
          </a:xfrm>
          <a:prstGeom prst="snip1Rect">
            <a:avLst>
              <a:gd name="adj" fmla="val 50000"/>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lumMod val="95000"/>
                    <a:lumOff val="5000"/>
                  </a:schemeClr>
                </a:solidFill>
                <a:latin typeface="Sora"/>
              </a:rPr>
              <a:t>Community support</a:t>
            </a:r>
          </a:p>
          <a:p>
            <a:pPr marL="285750" indent="-285750">
              <a:buFont typeface="Wingdings" panose="05000000000000000000" pitchFamily="2" charset="2"/>
              <a:buChar char="Ø"/>
            </a:pPr>
            <a:r>
              <a:rPr lang="en-US" altLang="ko-KR" dirty="0">
                <a:solidFill>
                  <a:schemeClr val="tx1">
                    <a:lumMod val="95000"/>
                    <a:lumOff val="5000"/>
                  </a:schemeClr>
                </a:solidFill>
                <a:latin typeface="Sora"/>
              </a:rPr>
              <a:t>Strong community support</a:t>
            </a:r>
          </a:p>
          <a:p>
            <a:pPr marL="285750" indent="-285750">
              <a:buFont typeface="Wingdings" panose="05000000000000000000" pitchFamily="2" charset="2"/>
              <a:buChar char="Ø"/>
            </a:pPr>
            <a:r>
              <a:rPr lang="en-US" altLang="ko-KR" dirty="0">
                <a:solidFill>
                  <a:schemeClr val="tx1">
                    <a:lumMod val="95000"/>
                    <a:lumOff val="5000"/>
                  </a:schemeClr>
                </a:solidFill>
                <a:latin typeface="Sora"/>
              </a:rPr>
              <a:t>Moderate community support</a:t>
            </a:r>
          </a:p>
          <a:p>
            <a:pPr marL="285750" indent="-285750">
              <a:buFont typeface="Wingdings" panose="05000000000000000000" pitchFamily="2" charset="2"/>
              <a:buChar char="Ø"/>
            </a:pPr>
            <a:r>
              <a:rPr lang="en-US" altLang="ko-KR" dirty="0">
                <a:solidFill>
                  <a:schemeClr val="tx1">
                    <a:lumMod val="95000"/>
                    <a:lumOff val="5000"/>
                  </a:schemeClr>
                </a:solidFill>
                <a:latin typeface="Sora"/>
              </a:rPr>
              <a:t>Weak community support</a:t>
            </a:r>
          </a:p>
          <a:p>
            <a:pPr marL="285750" indent="-285750">
              <a:buFont typeface="Wingdings" panose="05000000000000000000" pitchFamily="2" charset="2"/>
              <a:buChar char="Ø"/>
            </a:pPr>
            <a:endParaRPr lang="en-US" altLang="ko-KR" dirty="0">
              <a:solidFill>
                <a:schemeClr val="tx1">
                  <a:lumMod val="95000"/>
                  <a:lumOff val="5000"/>
                </a:schemeClr>
              </a:solidFill>
              <a:latin typeface="Sora"/>
            </a:endParaRPr>
          </a:p>
          <a:p>
            <a:endParaRPr lang="en-US" altLang="ko-KR" dirty="0">
              <a:solidFill>
                <a:schemeClr val="tx1">
                  <a:lumMod val="95000"/>
                  <a:lumOff val="5000"/>
                </a:schemeClr>
              </a:solidFill>
              <a:latin typeface="Sora"/>
            </a:endParaRPr>
          </a:p>
          <a:p>
            <a:pPr algn="ctr"/>
            <a:endParaRPr lang="ko-KR" altLang="en-US" b="1" dirty="0">
              <a:solidFill>
                <a:schemeClr val="tx1">
                  <a:lumMod val="95000"/>
                  <a:lumOff val="5000"/>
                </a:schemeClr>
              </a:solidFill>
              <a:latin typeface="Sora"/>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29751" y="852780"/>
            <a:ext cx="11254700" cy="846588"/>
          </a:xfrm>
        </p:spPr>
        <p:txBody>
          <a:bodyPr/>
          <a:lstStyle/>
          <a:p>
            <a:pPr algn="ctr"/>
            <a:r>
              <a:rPr lang="en-US" dirty="0"/>
              <a:t>Classification of frameworks</a:t>
            </a:r>
          </a:p>
          <a:p>
            <a:endParaRPr lang="en-US" dirty="0"/>
          </a:p>
        </p:txBody>
      </p:sp>
      <p:sp>
        <p:nvSpPr>
          <p:cNvPr id="285" name="TextBox 284">
            <a:extLst>
              <a:ext uri="{FF2B5EF4-FFF2-40B4-BE49-F238E27FC236}">
                <a16:creationId xmlns:a16="http://schemas.microsoft.com/office/drawing/2014/main" id="{9F7122B5-72FE-4C89-A011-72E7BF01BA57}"/>
              </a:ext>
            </a:extLst>
          </p:cNvPr>
          <p:cNvSpPr txBox="1"/>
          <p:nvPr/>
        </p:nvSpPr>
        <p:spPr>
          <a:xfrm>
            <a:off x="6645354" y="2131791"/>
            <a:ext cx="478472" cy="646331"/>
          </a:xfrm>
          <a:prstGeom prst="rect">
            <a:avLst/>
          </a:prstGeom>
          <a:noFill/>
        </p:spPr>
        <p:txBody>
          <a:bodyPr wrap="square" rtlCol="0" anchor="ctr">
            <a:spAutoFit/>
          </a:bodyPr>
          <a:lstStyle/>
          <a:p>
            <a:r>
              <a:rPr lang="en-US" altLang="ko-KR" sz="3600" b="1" dirty="0">
                <a:solidFill>
                  <a:schemeClr val="bg1"/>
                </a:solidFill>
                <a:cs typeface="Arial" pitchFamily="34" charset="0"/>
              </a:rPr>
              <a:t>A</a:t>
            </a:r>
            <a:endParaRPr lang="ko-KR" altLang="en-US" sz="3600" b="1" dirty="0">
              <a:solidFill>
                <a:schemeClr val="bg1"/>
              </a:solidFill>
              <a:cs typeface="Arial" pitchFamily="34" charset="0"/>
            </a:endParaRPr>
          </a:p>
        </p:txBody>
      </p:sp>
      <p:sp>
        <p:nvSpPr>
          <p:cNvPr id="287" name="TextBox 286">
            <a:extLst>
              <a:ext uri="{FF2B5EF4-FFF2-40B4-BE49-F238E27FC236}">
                <a16:creationId xmlns:a16="http://schemas.microsoft.com/office/drawing/2014/main" id="{5F0BF7D9-CA7C-4FC6-97CB-F7BED7FE4218}"/>
              </a:ext>
            </a:extLst>
          </p:cNvPr>
          <p:cNvSpPr txBox="1"/>
          <p:nvPr/>
        </p:nvSpPr>
        <p:spPr>
          <a:xfrm>
            <a:off x="6645354" y="3202924"/>
            <a:ext cx="478472" cy="646331"/>
          </a:xfrm>
          <a:prstGeom prst="rect">
            <a:avLst/>
          </a:prstGeom>
          <a:noFill/>
        </p:spPr>
        <p:txBody>
          <a:bodyPr wrap="square" rtlCol="0" anchor="ctr">
            <a:spAutoFit/>
          </a:bodyPr>
          <a:lstStyle/>
          <a:p>
            <a:r>
              <a:rPr lang="en-US" altLang="ko-KR" sz="3600" b="1" dirty="0">
                <a:solidFill>
                  <a:schemeClr val="bg1"/>
                </a:solidFill>
                <a:cs typeface="Arial" pitchFamily="34" charset="0"/>
              </a:rPr>
              <a:t>B</a:t>
            </a:r>
            <a:endParaRPr lang="ko-KR" altLang="en-US" sz="3600" b="1" dirty="0">
              <a:solidFill>
                <a:schemeClr val="bg1"/>
              </a:solidFill>
              <a:cs typeface="Arial" pitchFamily="34" charset="0"/>
            </a:endParaRPr>
          </a:p>
        </p:txBody>
      </p:sp>
      <p:sp>
        <p:nvSpPr>
          <p:cNvPr id="289" name="TextBox 288">
            <a:extLst>
              <a:ext uri="{FF2B5EF4-FFF2-40B4-BE49-F238E27FC236}">
                <a16:creationId xmlns:a16="http://schemas.microsoft.com/office/drawing/2014/main" id="{37DFF726-F05A-4712-A67F-025316A5EEFD}"/>
              </a:ext>
            </a:extLst>
          </p:cNvPr>
          <p:cNvSpPr txBox="1"/>
          <p:nvPr/>
        </p:nvSpPr>
        <p:spPr>
          <a:xfrm>
            <a:off x="6645354" y="4274057"/>
            <a:ext cx="478472" cy="646331"/>
          </a:xfrm>
          <a:prstGeom prst="rect">
            <a:avLst/>
          </a:prstGeom>
          <a:noFill/>
        </p:spPr>
        <p:txBody>
          <a:bodyPr wrap="square" rtlCol="0" anchor="ctr">
            <a:spAutoFit/>
          </a:bodyPr>
          <a:lstStyle/>
          <a:p>
            <a:r>
              <a:rPr lang="en-US" altLang="ko-KR" sz="3600" b="1" dirty="0">
                <a:solidFill>
                  <a:schemeClr val="bg1"/>
                </a:solidFill>
                <a:cs typeface="Arial" pitchFamily="34" charset="0"/>
              </a:rPr>
              <a:t>C</a:t>
            </a:r>
            <a:endParaRPr lang="ko-KR" altLang="en-US" sz="3600" b="1" dirty="0">
              <a:solidFill>
                <a:schemeClr val="bg1"/>
              </a:solidFill>
              <a:cs typeface="Arial" pitchFamily="34" charset="0"/>
            </a:endParaRPr>
          </a:p>
        </p:txBody>
      </p:sp>
      <p:sp>
        <p:nvSpPr>
          <p:cNvPr id="291" name="TextBox 290">
            <a:extLst>
              <a:ext uri="{FF2B5EF4-FFF2-40B4-BE49-F238E27FC236}">
                <a16:creationId xmlns:a16="http://schemas.microsoft.com/office/drawing/2014/main" id="{021964AC-B3F7-49B8-9BC2-1297404165A3}"/>
              </a:ext>
            </a:extLst>
          </p:cNvPr>
          <p:cNvSpPr txBox="1"/>
          <p:nvPr/>
        </p:nvSpPr>
        <p:spPr>
          <a:xfrm>
            <a:off x="6645354" y="5345190"/>
            <a:ext cx="478472" cy="646331"/>
          </a:xfrm>
          <a:prstGeom prst="rect">
            <a:avLst/>
          </a:prstGeom>
          <a:noFill/>
        </p:spPr>
        <p:txBody>
          <a:bodyPr wrap="square" rtlCol="0" anchor="ctr">
            <a:spAutoFit/>
          </a:bodyPr>
          <a:lstStyle/>
          <a:p>
            <a:r>
              <a:rPr lang="en-US" altLang="ko-KR" sz="3600" b="1" dirty="0">
                <a:solidFill>
                  <a:schemeClr val="bg1"/>
                </a:solidFill>
                <a:cs typeface="Arial" pitchFamily="34" charset="0"/>
              </a:rPr>
              <a:t>D</a:t>
            </a:r>
            <a:endParaRPr lang="ko-KR" altLang="en-US" sz="3600" b="1" dirty="0">
              <a:solidFill>
                <a:schemeClr val="bg1"/>
              </a:solidFill>
              <a:cs typeface="Arial" pitchFamily="34" charset="0"/>
            </a:endParaRPr>
          </a:p>
        </p:txBody>
      </p:sp>
      <p:sp>
        <p:nvSpPr>
          <p:cNvPr id="292" name="TextBox 291">
            <a:extLst>
              <a:ext uri="{FF2B5EF4-FFF2-40B4-BE49-F238E27FC236}">
                <a16:creationId xmlns:a16="http://schemas.microsoft.com/office/drawing/2014/main" id="{1ABE13B0-EB8B-4584-9689-65C5B3479C5F}"/>
              </a:ext>
            </a:extLst>
          </p:cNvPr>
          <p:cNvSpPr txBox="1"/>
          <p:nvPr/>
        </p:nvSpPr>
        <p:spPr>
          <a:xfrm>
            <a:off x="7211746" y="5252857"/>
            <a:ext cx="1555937" cy="830997"/>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4" name="Snip Single Corner Rectangle 4">
            <a:extLst>
              <a:ext uri="{FF2B5EF4-FFF2-40B4-BE49-F238E27FC236}">
                <a16:creationId xmlns:a16="http://schemas.microsoft.com/office/drawing/2014/main" id="{256970C0-6942-7715-A857-AF5C6BA3D696}"/>
              </a:ext>
            </a:extLst>
          </p:cNvPr>
          <p:cNvSpPr/>
          <p:nvPr/>
        </p:nvSpPr>
        <p:spPr>
          <a:xfrm flipH="1">
            <a:off x="6084276" y="1898228"/>
            <a:ext cx="4752000" cy="2096886"/>
          </a:xfrm>
          <a:prstGeom prst="snip1Rect">
            <a:avLst>
              <a:gd name="adj" fmla="val 50000"/>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lumMod val="95000"/>
                    <a:lumOff val="5000"/>
                  </a:schemeClr>
                </a:solidFill>
                <a:latin typeface="Sora"/>
              </a:rPr>
              <a:t>Cost and time</a:t>
            </a:r>
          </a:p>
          <a:p>
            <a:pPr marL="285750" indent="-285750" algn="ctr">
              <a:buFont typeface="Wingdings" panose="05000000000000000000" pitchFamily="2" charset="2"/>
              <a:buChar char="Ø"/>
            </a:pPr>
            <a:r>
              <a:rPr lang="en-US" altLang="ko-KR" dirty="0">
                <a:solidFill>
                  <a:schemeClr val="tx1">
                    <a:lumMod val="95000"/>
                    <a:lumOff val="5000"/>
                  </a:schemeClr>
                </a:solidFill>
                <a:latin typeface="Sora"/>
              </a:rPr>
              <a:t>Low cost and fast development</a:t>
            </a:r>
          </a:p>
          <a:p>
            <a:pPr marL="285750" indent="-285750" algn="ctr">
              <a:buFont typeface="Wingdings" panose="05000000000000000000" pitchFamily="2" charset="2"/>
              <a:buChar char="Ø"/>
            </a:pPr>
            <a:r>
              <a:rPr lang="en-US" altLang="ko-KR" dirty="0">
                <a:solidFill>
                  <a:schemeClr val="tx1">
                    <a:lumMod val="95000"/>
                    <a:lumOff val="5000"/>
                  </a:schemeClr>
                </a:solidFill>
                <a:latin typeface="Sora"/>
              </a:rPr>
              <a:t>Cost and moderate development</a:t>
            </a:r>
          </a:p>
          <a:p>
            <a:pPr marL="285750" indent="-285750" algn="ctr">
              <a:buFont typeface="Wingdings" panose="05000000000000000000" pitchFamily="2" charset="2"/>
              <a:buChar char="Ø"/>
            </a:pPr>
            <a:endParaRPr lang="en-US" altLang="ko-KR" dirty="0">
              <a:solidFill>
                <a:schemeClr val="tx1">
                  <a:lumMod val="95000"/>
                  <a:lumOff val="5000"/>
                </a:schemeClr>
              </a:solidFill>
              <a:latin typeface="Sora"/>
            </a:endParaRPr>
          </a:p>
          <a:p>
            <a:pPr marL="285750" indent="-285750" algn="ctr">
              <a:buFont typeface="Wingdings" panose="05000000000000000000" pitchFamily="2" charset="2"/>
              <a:buChar char="Ø"/>
            </a:pPr>
            <a:endParaRPr lang="en-US" altLang="ko-KR" dirty="0">
              <a:solidFill>
                <a:schemeClr val="tx1">
                  <a:lumMod val="95000"/>
                  <a:lumOff val="5000"/>
                </a:schemeClr>
              </a:solidFill>
              <a:latin typeface="Sora"/>
            </a:endParaRPr>
          </a:p>
          <a:p>
            <a:pPr marL="285750" indent="-285750" algn="ctr">
              <a:buFont typeface="Wingdings" panose="05000000000000000000" pitchFamily="2" charset="2"/>
              <a:buChar char="Ø"/>
            </a:pPr>
            <a:endParaRPr lang="en-US" altLang="ko-KR" dirty="0">
              <a:solidFill>
                <a:schemeClr val="tx1">
                  <a:lumMod val="95000"/>
                  <a:lumOff val="5000"/>
                </a:schemeClr>
              </a:solidFill>
              <a:latin typeface="Sora"/>
            </a:endParaRPr>
          </a:p>
          <a:p>
            <a:pPr algn="ctr"/>
            <a:endParaRPr lang="ko-KR" altLang="en-US" dirty="0">
              <a:solidFill>
                <a:schemeClr val="tx1">
                  <a:lumMod val="95000"/>
                  <a:lumOff val="5000"/>
                </a:schemeClr>
              </a:solidFill>
              <a:latin typeface="Sora"/>
            </a:endParaRPr>
          </a:p>
        </p:txBody>
      </p:sp>
      <p:sp>
        <p:nvSpPr>
          <p:cNvPr id="5" name="Rounded Rectangle 5">
            <a:extLst>
              <a:ext uri="{FF2B5EF4-FFF2-40B4-BE49-F238E27FC236}">
                <a16:creationId xmlns:a16="http://schemas.microsoft.com/office/drawing/2014/main" id="{23EAFD5C-3E91-C159-BE01-B1C679B67571}"/>
              </a:ext>
            </a:extLst>
          </p:cNvPr>
          <p:cNvSpPr/>
          <p:nvPr/>
        </p:nvSpPr>
        <p:spPr>
          <a:xfrm>
            <a:off x="4557932" y="3399577"/>
            <a:ext cx="2326658" cy="1406816"/>
          </a:xfrm>
          <a:prstGeom prst="roundRect">
            <a:avLst/>
          </a:prstGeom>
          <a:solidFill>
            <a:schemeClr val="accent5"/>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bg1"/>
                </a:solidFill>
                <a:latin typeface="Sora"/>
              </a:rPr>
              <a:t>Framework</a:t>
            </a:r>
            <a:endParaRPr lang="ko-KR" altLang="en-US" sz="2800" dirty="0">
              <a:solidFill>
                <a:schemeClr val="bg1"/>
              </a:solidFill>
              <a:latin typeface="Sora"/>
            </a:endParaRPr>
          </a:p>
        </p:txBody>
      </p:sp>
      <p:sp>
        <p:nvSpPr>
          <p:cNvPr id="7" name="Rectangle 6">
            <a:extLst>
              <a:ext uri="{FF2B5EF4-FFF2-40B4-BE49-F238E27FC236}">
                <a16:creationId xmlns:a16="http://schemas.microsoft.com/office/drawing/2014/main" id="{0C35F66E-22CB-3383-70D5-C65A406E990C}"/>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62469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5"/>
                                        </p:tgtEl>
                                        <p:attrNameLst>
                                          <p:attrName>style.visibility</p:attrName>
                                        </p:attrNameLst>
                                      </p:cBhvr>
                                      <p:to>
                                        <p:strVal val="visible"/>
                                      </p:to>
                                    </p:set>
                                    <p:anim calcmode="lin" valueType="num">
                                      <p:cBhvr additive="base">
                                        <p:cTn id="15" dur="500" fill="hold"/>
                                        <p:tgtEl>
                                          <p:spTgt spid="285"/>
                                        </p:tgtEl>
                                        <p:attrNameLst>
                                          <p:attrName>ppt_x</p:attrName>
                                        </p:attrNameLst>
                                      </p:cBhvr>
                                      <p:tavLst>
                                        <p:tav tm="0">
                                          <p:val>
                                            <p:strVal val="#ppt_x"/>
                                          </p:val>
                                        </p:tav>
                                        <p:tav tm="100000">
                                          <p:val>
                                            <p:strVal val="#ppt_x"/>
                                          </p:val>
                                        </p:tav>
                                      </p:tavLst>
                                    </p:anim>
                                    <p:anim calcmode="lin" valueType="num">
                                      <p:cBhvr additive="base">
                                        <p:cTn id="16" dur="500" fill="hold"/>
                                        <p:tgtEl>
                                          <p:spTgt spid="28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7"/>
                                        </p:tgtEl>
                                        <p:attrNameLst>
                                          <p:attrName>style.visibility</p:attrName>
                                        </p:attrNameLst>
                                      </p:cBhvr>
                                      <p:to>
                                        <p:strVal val="visible"/>
                                      </p:to>
                                    </p:set>
                                    <p:anim calcmode="lin" valueType="num">
                                      <p:cBhvr additive="base">
                                        <p:cTn id="19" dur="500" fill="hold"/>
                                        <p:tgtEl>
                                          <p:spTgt spid="287"/>
                                        </p:tgtEl>
                                        <p:attrNameLst>
                                          <p:attrName>ppt_x</p:attrName>
                                        </p:attrNameLst>
                                      </p:cBhvr>
                                      <p:tavLst>
                                        <p:tav tm="0">
                                          <p:val>
                                            <p:strVal val="#ppt_x"/>
                                          </p:val>
                                        </p:tav>
                                        <p:tav tm="100000">
                                          <p:val>
                                            <p:strVal val="#ppt_x"/>
                                          </p:val>
                                        </p:tav>
                                      </p:tavLst>
                                    </p:anim>
                                    <p:anim calcmode="lin" valueType="num">
                                      <p:cBhvr additive="base">
                                        <p:cTn id="20" dur="500" fill="hold"/>
                                        <p:tgtEl>
                                          <p:spTgt spid="28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9"/>
                                        </p:tgtEl>
                                        <p:attrNameLst>
                                          <p:attrName>style.visibility</p:attrName>
                                        </p:attrNameLst>
                                      </p:cBhvr>
                                      <p:to>
                                        <p:strVal val="visible"/>
                                      </p:to>
                                    </p:set>
                                    <p:anim calcmode="lin" valueType="num">
                                      <p:cBhvr additive="base">
                                        <p:cTn id="23" dur="500" fill="hold"/>
                                        <p:tgtEl>
                                          <p:spTgt spid="289"/>
                                        </p:tgtEl>
                                        <p:attrNameLst>
                                          <p:attrName>ppt_x</p:attrName>
                                        </p:attrNameLst>
                                      </p:cBhvr>
                                      <p:tavLst>
                                        <p:tav tm="0">
                                          <p:val>
                                            <p:strVal val="#ppt_x"/>
                                          </p:val>
                                        </p:tav>
                                        <p:tav tm="100000">
                                          <p:val>
                                            <p:strVal val="#ppt_x"/>
                                          </p:val>
                                        </p:tav>
                                      </p:tavLst>
                                    </p:anim>
                                    <p:anim calcmode="lin" valueType="num">
                                      <p:cBhvr additive="base">
                                        <p:cTn id="24" dur="500" fill="hold"/>
                                        <p:tgtEl>
                                          <p:spTgt spid="28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1"/>
                                        </p:tgtEl>
                                        <p:attrNameLst>
                                          <p:attrName>style.visibility</p:attrName>
                                        </p:attrNameLst>
                                      </p:cBhvr>
                                      <p:to>
                                        <p:strVal val="visible"/>
                                      </p:to>
                                    </p:set>
                                    <p:anim calcmode="lin" valueType="num">
                                      <p:cBhvr additive="base">
                                        <p:cTn id="27" dur="500" fill="hold"/>
                                        <p:tgtEl>
                                          <p:spTgt spid="291"/>
                                        </p:tgtEl>
                                        <p:attrNameLst>
                                          <p:attrName>ppt_x</p:attrName>
                                        </p:attrNameLst>
                                      </p:cBhvr>
                                      <p:tavLst>
                                        <p:tav tm="0">
                                          <p:val>
                                            <p:strVal val="#ppt_x"/>
                                          </p:val>
                                        </p:tav>
                                        <p:tav tm="100000">
                                          <p:val>
                                            <p:strVal val="#ppt_x"/>
                                          </p:val>
                                        </p:tav>
                                      </p:tavLst>
                                    </p:anim>
                                    <p:anim calcmode="lin" valueType="num">
                                      <p:cBhvr additive="base">
                                        <p:cTn id="28" dur="500" fill="hold"/>
                                        <p:tgtEl>
                                          <p:spTgt spid="29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2"/>
                                        </p:tgtEl>
                                        <p:attrNameLst>
                                          <p:attrName>style.visibility</p:attrName>
                                        </p:attrNameLst>
                                      </p:cBhvr>
                                      <p:to>
                                        <p:strVal val="visible"/>
                                      </p:to>
                                    </p:set>
                                    <p:anim calcmode="lin" valueType="num">
                                      <p:cBhvr additive="base">
                                        <p:cTn id="31" dur="500" fill="hold"/>
                                        <p:tgtEl>
                                          <p:spTgt spid="292"/>
                                        </p:tgtEl>
                                        <p:attrNameLst>
                                          <p:attrName>ppt_x</p:attrName>
                                        </p:attrNameLst>
                                      </p:cBhvr>
                                      <p:tavLst>
                                        <p:tav tm="0">
                                          <p:val>
                                            <p:strVal val="#ppt_x"/>
                                          </p:val>
                                        </p:tav>
                                        <p:tav tm="100000">
                                          <p:val>
                                            <p:strVal val="#ppt_x"/>
                                          </p:val>
                                        </p:tav>
                                      </p:tavLst>
                                    </p:anim>
                                    <p:anim calcmode="lin" valueType="num">
                                      <p:cBhvr additive="base">
                                        <p:cTn id="32" dur="500" fill="hold"/>
                                        <p:tgtEl>
                                          <p:spTgt spid="29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build="p"/>
      <p:bldP spid="285" grpId="0"/>
      <p:bldP spid="287" grpId="0"/>
      <p:bldP spid="289" grpId="0"/>
      <p:bldP spid="291" grpId="0"/>
      <p:bldP spid="292" grpId="0"/>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3B0010-1DBB-4324-8010-0DA8B3DB4CE4}"/>
              </a:ext>
            </a:extLst>
          </p:cNvPr>
          <p:cNvSpPr/>
          <p:nvPr/>
        </p:nvSpPr>
        <p:spPr>
          <a:xfrm>
            <a:off x="4773398" y="686043"/>
            <a:ext cx="7270633" cy="13912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7E6263-E3AD-4542-AC73-F6408DEFF4CD}"/>
              </a:ext>
            </a:extLst>
          </p:cNvPr>
          <p:cNvSpPr txBox="1"/>
          <p:nvPr/>
        </p:nvSpPr>
        <p:spPr>
          <a:xfrm>
            <a:off x="147968" y="295613"/>
            <a:ext cx="12044032" cy="1754326"/>
          </a:xfrm>
          <a:prstGeom prst="rect">
            <a:avLst/>
          </a:prstGeom>
          <a:solidFill>
            <a:schemeClr val="accent1"/>
          </a:solidFill>
        </p:spPr>
        <p:txBody>
          <a:bodyPr wrap="square" rtlCol="0" anchor="ctr">
            <a:spAutoFit/>
          </a:bodyPr>
          <a:lstStyle/>
          <a:p>
            <a:pPr algn="ctr"/>
            <a:r>
              <a:rPr lang="en-US" altLang="ko-KR" sz="5400" dirty="0">
                <a:solidFill>
                  <a:schemeClr val="tx1">
                    <a:lumMod val="85000"/>
                    <a:lumOff val="15000"/>
                  </a:schemeClr>
                </a:solidFill>
                <a:latin typeface="Arial (corps)"/>
                <a:cs typeface="Arial" pitchFamily="34" charset="0"/>
              </a:rPr>
              <a:t>Ways to collect and analyze requirements for mobile development</a:t>
            </a:r>
          </a:p>
        </p:txBody>
      </p:sp>
      <p:sp>
        <p:nvSpPr>
          <p:cNvPr id="10" name="TextBox 9">
            <a:extLst>
              <a:ext uri="{FF2B5EF4-FFF2-40B4-BE49-F238E27FC236}">
                <a16:creationId xmlns:a16="http://schemas.microsoft.com/office/drawing/2014/main" id="{7E997857-C148-4637-8041-82E1D32039BF}"/>
              </a:ext>
            </a:extLst>
          </p:cNvPr>
          <p:cNvSpPr txBox="1"/>
          <p:nvPr/>
        </p:nvSpPr>
        <p:spPr>
          <a:xfrm>
            <a:off x="422992" y="2249641"/>
            <a:ext cx="11346015" cy="3600986"/>
          </a:xfrm>
          <a:prstGeom prst="rect">
            <a:avLst/>
          </a:prstGeom>
          <a:noFill/>
        </p:spPr>
        <p:txBody>
          <a:bodyPr wrap="square" rtlCol="0">
            <a:spAutoFit/>
          </a:bodyPr>
          <a:lstStyle/>
          <a:p>
            <a:r>
              <a:rPr lang="en-US" altLang="ko-KR" sz="2400" dirty="0">
                <a:solidFill>
                  <a:schemeClr val="tx1">
                    <a:lumMod val="75000"/>
                    <a:lumOff val="25000"/>
                  </a:schemeClr>
                </a:solidFill>
                <a:latin typeface="Sora"/>
                <a:cs typeface="Arial" pitchFamily="34" charset="0"/>
              </a:rPr>
              <a:t>Mobile development requirements can be classified into:</a:t>
            </a:r>
          </a:p>
          <a:p>
            <a:endParaRPr lang="en-US" altLang="ko-KR" sz="2400" dirty="0">
              <a:solidFill>
                <a:schemeClr val="tx1">
                  <a:lumMod val="75000"/>
                  <a:lumOff val="25000"/>
                </a:schemeClr>
              </a:solidFill>
              <a:latin typeface="Sora"/>
              <a:cs typeface="Arial" pitchFamily="34" charset="0"/>
            </a:endParaRPr>
          </a:p>
          <a:p>
            <a:pPr marL="285750" indent="-285750">
              <a:buFont typeface="Wingdings" panose="05000000000000000000" pitchFamily="2" charset="2"/>
              <a:buChar char="Ø"/>
            </a:pPr>
            <a:r>
              <a:rPr lang="en-US" altLang="ko-KR" sz="2400" b="1" dirty="0">
                <a:solidFill>
                  <a:schemeClr val="tx1">
                    <a:lumMod val="75000"/>
                    <a:lumOff val="25000"/>
                  </a:schemeClr>
                </a:solidFill>
                <a:latin typeface="Sora"/>
                <a:cs typeface="Arial" pitchFamily="34" charset="0"/>
              </a:rPr>
              <a:t>Functional requirements </a:t>
            </a:r>
            <a:r>
              <a:rPr lang="en-US" altLang="ko-KR" sz="2400" dirty="0">
                <a:solidFill>
                  <a:schemeClr val="tx1">
                    <a:lumMod val="75000"/>
                    <a:lumOff val="25000"/>
                  </a:schemeClr>
                </a:solidFill>
                <a:latin typeface="Sora"/>
                <a:cs typeface="Arial" pitchFamily="34" charset="0"/>
              </a:rPr>
              <a:t>where the product features or functionalities are developed by the developers to enable users to accomplish their task.</a:t>
            </a:r>
          </a:p>
          <a:p>
            <a:endParaRPr lang="en-US" altLang="ko-KR" sz="2400" dirty="0">
              <a:solidFill>
                <a:schemeClr val="tx1">
                  <a:lumMod val="75000"/>
                  <a:lumOff val="25000"/>
                </a:schemeClr>
              </a:solidFill>
              <a:latin typeface="Sora"/>
              <a:cs typeface="Arial" pitchFamily="34" charset="0"/>
            </a:endParaRPr>
          </a:p>
          <a:p>
            <a:pPr marL="285750" indent="-285750">
              <a:buFont typeface="Wingdings" panose="05000000000000000000" pitchFamily="2" charset="2"/>
              <a:buChar char="Ø"/>
            </a:pPr>
            <a:r>
              <a:rPr lang="en-US" altLang="ko-KR" sz="2400" b="1" dirty="0">
                <a:solidFill>
                  <a:schemeClr val="tx1">
                    <a:lumMod val="75000"/>
                    <a:lumOff val="25000"/>
                  </a:schemeClr>
                </a:solidFill>
                <a:latin typeface="Sora"/>
                <a:cs typeface="Arial" pitchFamily="34" charset="0"/>
              </a:rPr>
              <a:t>Non-functional requirements </a:t>
            </a:r>
            <a:r>
              <a:rPr lang="en-US" altLang="ko-KR" sz="2400" dirty="0">
                <a:solidFill>
                  <a:schemeClr val="tx1">
                    <a:lumMod val="75000"/>
                    <a:lumOff val="25000"/>
                  </a:schemeClr>
                </a:solidFill>
                <a:latin typeface="Sora"/>
                <a:cs typeface="Arial" pitchFamily="34" charset="0"/>
              </a:rPr>
              <a:t>which are not related to the system functionalities but rather define how the system performs</a:t>
            </a:r>
          </a:p>
          <a:p>
            <a:pPr marL="285750" indent="-285750">
              <a:buFont typeface="Wingdings" panose="05000000000000000000" pitchFamily="2" charset="2"/>
              <a:buChar char="Ø"/>
            </a:pPr>
            <a:endParaRPr lang="en-US" altLang="ko-KR" sz="2400" dirty="0">
              <a:solidFill>
                <a:schemeClr val="tx1">
                  <a:lumMod val="75000"/>
                  <a:lumOff val="25000"/>
                </a:schemeClr>
              </a:solidFill>
              <a:latin typeface="Sora"/>
              <a:cs typeface="Arial" pitchFamily="34" charset="0"/>
            </a:endParaRPr>
          </a:p>
          <a:p>
            <a:endParaRPr lang="en-US" altLang="ko-KR" dirty="0">
              <a:solidFill>
                <a:schemeClr val="tx1">
                  <a:lumMod val="75000"/>
                  <a:lumOff val="25000"/>
                </a:schemeClr>
              </a:solidFill>
              <a:cs typeface="Arial" pitchFamily="34" charset="0"/>
            </a:endParaRPr>
          </a:p>
          <a:p>
            <a:pPr marL="285750" indent="-285750">
              <a:buFont typeface="Wingdings" panose="05000000000000000000" pitchFamily="2" charset="2"/>
              <a:buChar char="Ø"/>
            </a:pPr>
            <a:endParaRPr lang="en-US" altLang="ko-KR"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B4ACD661-B1C5-453A-9D8A-24DE4AFDFB0B}"/>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4720B427-F747-4A7B-89AA-78E7DC3D3C3D}"/>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2" name="Rectangle 1">
            <a:extLst>
              <a:ext uri="{FF2B5EF4-FFF2-40B4-BE49-F238E27FC236}">
                <a16:creationId xmlns:a16="http://schemas.microsoft.com/office/drawing/2014/main" id="{683516F6-4572-DBBA-EC2B-7DAF943BE120}"/>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234562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10" grpId="0"/>
      <p:bldP spid="20" grpId="0"/>
      <p:bldP spid="21"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87CC96-681E-34D6-8FE1-A8512D69456C}"/>
              </a:ext>
            </a:extLst>
          </p:cNvPr>
          <p:cNvSpPr/>
          <p:nvPr/>
        </p:nvSpPr>
        <p:spPr>
          <a:xfrm>
            <a:off x="4773398" y="686043"/>
            <a:ext cx="7270633" cy="13912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6">
            <a:extLst>
              <a:ext uri="{FF2B5EF4-FFF2-40B4-BE49-F238E27FC236}">
                <a16:creationId xmlns:a16="http://schemas.microsoft.com/office/drawing/2014/main" id="{FE3B2322-782C-3F89-35C2-9BA8BE050BBD}"/>
              </a:ext>
            </a:extLst>
          </p:cNvPr>
          <p:cNvSpPr txBox="1"/>
          <p:nvPr/>
        </p:nvSpPr>
        <p:spPr>
          <a:xfrm>
            <a:off x="147968" y="295613"/>
            <a:ext cx="12044032" cy="1754326"/>
          </a:xfrm>
          <a:prstGeom prst="rect">
            <a:avLst/>
          </a:prstGeom>
          <a:solidFill>
            <a:schemeClr val="accent1"/>
          </a:solidFill>
        </p:spPr>
        <p:txBody>
          <a:bodyPr wrap="square" rtlCol="0" anchor="ctr">
            <a:spAutoFit/>
          </a:bodyPr>
          <a:lstStyle/>
          <a:p>
            <a:pPr algn="ctr"/>
            <a:r>
              <a:rPr lang="en-US" altLang="ko-KR" sz="5400" dirty="0">
                <a:solidFill>
                  <a:schemeClr val="tx1">
                    <a:lumMod val="85000"/>
                    <a:lumOff val="15000"/>
                  </a:schemeClr>
                </a:solidFill>
                <a:latin typeface="Arial (corps)"/>
                <a:cs typeface="Arial" pitchFamily="34" charset="0"/>
              </a:rPr>
              <a:t>Ways to collect and analyze requirements for mobile development</a:t>
            </a:r>
          </a:p>
        </p:txBody>
      </p:sp>
      <p:sp>
        <p:nvSpPr>
          <p:cNvPr id="5" name="TextBox 9">
            <a:extLst>
              <a:ext uri="{FF2B5EF4-FFF2-40B4-BE49-F238E27FC236}">
                <a16:creationId xmlns:a16="http://schemas.microsoft.com/office/drawing/2014/main" id="{95313D1C-254F-2B8D-65F5-485FC8FE5313}"/>
              </a:ext>
            </a:extLst>
          </p:cNvPr>
          <p:cNvSpPr txBox="1"/>
          <p:nvPr/>
        </p:nvSpPr>
        <p:spPr>
          <a:xfrm>
            <a:off x="422992" y="2249641"/>
            <a:ext cx="11346015" cy="3693319"/>
          </a:xfrm>
          <a:prstGeom prst="rect">
            <a:avLst/>
          </a:prstGeom>
          <a:noFill/>
        </p:spPr>
        <p:txBody>
          <a:bodyPr wrap="square" rtlCol="0">
            <a:spAutoFit/>
          </a:bodyPr>
          <a:lstStyle/>
          <a:p>
            <a:r>
              <a:rPr lang="en-US" altLang="ko-KR" sz="2200" dirty="0">
                <a:solidFill>
                  <a:schemeClr val="tx1">
                    <a:lumMod val="75000"/>
                    <a:lumOff val="25000"/>
                  </a:schemeClr>
                </a:solidFill>
                <a:latin typeface="Sora"/>
                <a:cs typeface="Arial" pitchFamily="34" charset="0"/>
              </a:rPr>
              <a:t>These requirements could be collected and analyzed easily by grouping them into the following categories:</a:t>
            </a:r>
          </a:p>
          <a:p>
            <a:endParaRPr lang="en-US" altLang="ko-KR" sz="2200" dirty="0">
              <a:solidFill>
                <a:schemeClr val="tx1">
                  <a:lumMod val="75000"/>
                  <a:lumOff val="25000"/>
                </a:schemeClr>
              </a:solidFill>
              <a:latin typeface="Sora"/>
              <a:cs typeface="Arial" pitchFamily="34" charset="0"/>
            </a:endParaRPr>
          </a:p>
          <a:p>
            <a:pPr marL="285750" indent="-285750">
              <a:buFont typeface="Wingdings" panose="05000000000000000000" pitchFamily="2" charset="2"/>
              <a:buChar char="Ø"/>
            </a:pPr>
            <a:r>
              <a:rPr lang="en-US" altLang="ko-KR" sz="2200" dirty="0">
                <a:solidFill>
                  <a:schemeClr val="tx1">
                    <a:lumMod val="75000"/>
                    <a:lumOff val="25000"/>
                  </a:schemeClr>
                </a:solidFill>
                <a:latin typeface="Sora"/>
                <a:cs typeface="Arial" pitchFamily="34" charset="0"/>
              </a:rPr>
              <a:t>Business requirements: Here high-level of goals, objectives and needs are collected and analyzed.</a:t>
            </a:r>
          </a:p>
          <a:p>
            <a:pPr marL="285750" indent="-285750">
              <a:buFont typeface="Wingdings" panose="05000000000000000000" pitchFamily="2" charset="2"/>
              <a:buChar char="Ø"/>
            </a:pPr>
            <a:r>
              <a:rPr lang="en-US" altLang="ko-KR" sz="2200" dirty="0">
                <a:solidFill>
                  <a:schemeClr val="tx1">
                    <a:lumMod val="75000"/>
                    <a:lumOff val="25000"/>
                  </a:schemeClr>
                </a:solidFill>
                <a:latin typeface="Sora"/>
                <a:cs typeface="Arial" pitchFamily="34" charset="0"/>
              </a:rPr>
              <a:t>User requirements: Here the needs of discrete stake holders are specified to define what they expect from a particular solution</a:t>
            </a:r>
          </a:p>
          <a:p>
            <a:pPr marL="285750" indent="-285750">
              <a:buFont typeface="Wingdings" panose="05000000000000000000" pitchFamily="2" charset="2"/>
              <a:buChar char="Ø"/>
            </a:pPr>
            <a:r>
              <a:rPr lang="en-US" altLang="ko-KR" sz="2200" dirty="0">
                <a:solidFill>
                  <a:schemeClr val="tx1">
                    <a:lumMod val="75000"/>
                    <a:lumOff val="25000"/>
                  </a:schemeClr>
                </a:solidFill>
                <a:latin typeface="Sora"/>
                <a:cs typeface="Arial" pitchFamily="34" charset="0"/>
              </a:rPr>
              <a:t>Technical requirements: Here the factors required to deliver a desired  function or behavior from a system to satisfy  users’ standards and needs are collected and analyzed.</a:t>
            </a:r>
          </a:p>
          <a:p>
            <a:endParaRPr lang="en-US" altLang="ko-KR" dirty="0">
              <a:solidFill>
                <a:schemeClr val="tx1">
                  <a:lumMod val="75000"/>
                  <a:lumOff val="25000"/>
                </a:schemeClr>
              </a:solidFill>
              <a:cs typeface="Arial" pitchFamily="34" charset="0"/>
            </a:endParaRPr>
          </a:p>
          <a:p>
            <a:pPr marL="285750" indent="-285750">
              <a:buFont typeface="Wingdings" panose="05000000000000000000" pitchFamily="2" charset="2"/>
              <a:buChar char="Ø"/>
            </a:pPr>
            <a:endParaRPr lang="en-US" altLang="ko-KR" dirty="0">
              <a:solidFill>
                <a:schemeClr val="tx1">
                  <a:lumMod val="75000"/>
                  <a:lumOff val="25000"/>
                </a:schemeClr>
              </a:solidFill>
              <a:cs typeface="Arial" pitchFamily="34" charset="0"/>
            </a:endParaRPr>
          </a:p>
        </p:txBody>
      </p:sp>
      <p:sp>
        <p:nvSpPr>
          <p:cNvPr id="6" name="TextBox 19">
            <a:extLst>
              <a:ext uri="{FF2B5EF4-FFF2-40B4-BE49-F238E27FC236}">
                <a16:creationId xmlns:a16="http://schemas.microsoft.com/office/drawing/2014/main" id="{F78F44AC-B33D-37E0-F276-AB4ED05688B2}"/>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7" name="TextBox 20">
            <a:extLst>
              <a:ext uri="{FF2B5EF4-FFF2-40B4-BE49-F238E27FC236}">
                <a16:creationId xmlns:a16="http://schemas.microsoft.com/office/drawing/2014/main" id="{EC8DAB17-8405-0BAC-9C2F-1DAB461B35E4}"/>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8" name="Rectangle 7">
            <a:extLst>
              <a:ext uri="{FF2B5EF4-FFF2-40B4-BE49-F238E27FC236}">
                <a16:creationId xmlns:a16="http://schemas.microsoft.com/office/drawing/2014/main" id="{ABEB647E-1AE8-C601-9DA3-8F43815A50B5}"/>
              </a:ext>
            </a:extLst>
          </p:cNvPr>
          <p:cNvSpPr/>
          <p:nvPr/>
        </p:nvSpPr>
        <p:spPr>
          <a:xfrm rot="16200000">
            <a:off x="5400393" y="81248"/>
            <a:ext cx="1391212"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36686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12CEDB95-0B44-4786-BA36-7D22001238C7}"/>
              </a:ext>
            </a:extLst>
          </p:cNvPr>
          <p:cNvSpPr/>
          <p:nvPr/>
        </p:nvSpPr>
        <p:spPr>
          <a:xfrm>
            <a:off x="0" y="5562936"/>
            <a:ext cx="12210250" cy="1335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19ABD20E-5489-4675-9375-E2A5E89EC8CF}"/>
              </a:ext>
            </a:extLst>
          </p:cNvPr>
          <p:cNvGrpSpPr/>
          <p:nvPr/>
        </p:nvGrpSpPr>
        <p:grpSpPr>
          <a:xfrm>
            <a:off x="4190247" y="4495044"/>
            <a:ext cx="3654812" cy="858894"/>
            <a:chOff x="4171997" y="6012948"/>
            <a:chExt cx="3654812" cy="858894"/>
          </a:xfrm>
        </p:grpSpPr>
        <p:sp>
          <p:nvSpPr>
            <p:cNvPr id="69" name="Oval 68">
              <a:extLst>
                <a:ext uri="{FF2B5EF4-FFF2-40B4-BE49-F238E27FC236}">
                  <a16:creationId xmlns:a16="http://schemas.microsoft.com/office/drawing/2014/main" id="{350FA149-DE38-4D2F-95CD-18C32C467DB2}"/>
                </a:ext>
              </a:extLst>
            </p:cNvPr>
            <p:cNvSpPr/>
            <p:nvPr/>
          </p:nvSpPr>
          <p:spPr>
            <a:xfrm rot="162567">
              <a:off x="4745118" y="6012948"/>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Oval 69">
              <a:extLst>
                <a:ext uri="{FF2B5EF4-FFF2-40B4-BE49-F238E27FC236}">
                  <a16:creationId xmlns:a16="http://schemas.microsoft.com/office/drawing/2014/main" id="{175ECD0A-69FC-4371-A879-7EB97E3BB22A}"/>
                </a:ext>
              </a:extLst>
            </p:cNvPr>
            <p:cNvSpPr/>
            <p:nvPr/>
          </p:nvSpPr>
          <p:spPr>
            <a:xfrm>
              <a:off x="4171997" y="6156941"/>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6" name="Oval 65">
            <a:extLst>
              <a:ext uri="{FF2B5EF4-FFF2-40B4-BE49-F238E27FC236}">
                <a16:creationId xmlns:a16="http://schemas.microsoft.com/office/drawing/2014/main" id="{95DF6A90-4EDF-409C-9E01-21675EDE3BDD}"/>
              </a:ext>
            </a:extLst>
          </p:cNvPr>
          <p:cNvSpPr/>
          <p:nvPr/>
        </p:nvSpPr>
        <p:spPr>
          <a:xfrm rot="248211">
            <a:off x="6080971" y="4484953"/>
            <a:ext cx="4866495" cy="481793"/>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3" name="TextBox 102">
            <a:extLst>
              <a:ext uri="{FF2B5EF4-FFF2-40B4-BE49-F238E27FC236}">
                <a16:creationId xmlns:a16="http://schemas.microsoft.com/office/drawing/2014/main" id="{623B5762-B6B4-449D-9302-2AC1069672FC}"/>
              </a:ext>
            </a:extLst>
          </p:cNvPr>
          <p:cNvSpPr txBox="1"/>
          <p:nvPr/>
        </p:nvSpPr>
        <p:spPr>
          <a:xfrm>
            <a:off x="549364" y="4610028"/>
            <a:ext cx="4225114" cy="646331"/>
          </a:xfrm>
          <a:prstGeom prst="rect">
            <a:avLst/>
          </a:prstGeom>
          <a:noFill/>
        </p:spPr>
        <p:txBody>
          <a:bodyPr wrap="square" rtlCol="0" anchor="ctr">
            <a:spAutoFit/>
          </a:bodyPr>
          <a:lstStyle/>
          <a:p>
            <a:r>
              <a:rPr lang="en-GB" altLang="ko-KR" dirty="0">
                <a:solidFill>
                  <a:schemeClr val="bg1"/>
                </a:solidFill>
                <a:cs typeface="Arial" pitchFamily="34" charset="0"/>
              </a:rPr>
              <a:t>ALLPPT Layout</a:t>
            </a:r>
          </a:p>
          <a:p>
            <a:endParaRPr lang="ko-KR" altLang="en-US" dirty="0">
              <a:solidFill>
                <a:schemeClr val="bg1"/>
              </a:solidFill>
              <a:cs typeface="Arial" pitchFamily="34" charset="0"/>
            </a:endParaRPr>
          </a:p>
        </p:txBody>
      </p:sp>
      <p:grpSp>
        <p:nvGrpSpPr>
          <p:cNvPr id="104" name="Group 103">
            <a:extLst>
              <a:ext uri="{FF2B5EF4-FFF2-40B4-BE49-F238E27FC236}">
                <a16:creationId xmlns:a16="http://schemas.microsoft.com/office/drawing/2014/main" id="{DA0F398B-EEA5-49DC-BFFC-9D9FF15F594A}"/>
              </a:ext>
            </a:extLst>
          </p:cNvPr>
          <p:cNvGrpSpPr/>
          <p:nvPr/>
        </p:nvGrpSpPr>
        <p:grpSpPr>
          <a:xfrm>
            <a:off x="526062" y="276436"/>
            <a:ext cx="11139876" cy="4549905"/>
            <a:chOff x="1408045" y="1972001"/>
            <a:chExt cx="5830854" cy="2932877"/>
          </a:xfrm>
        </p:grpSpPr>
        <p:sp>
          <p:nvSpPr>
            <p:cNvPr id="105" name="TextBox 104">
              <a:extLst>
                <a:ext uri="{FF2B5EF4-FFF2-40B4-BE49-F238E27FC236}">
                  <a16:creationId xmlns:a16="http://schemas.microsoft.com/office/drawing/2014/main" id="{AAF5D638-3316-4B83-ACA2-1DB9E31F1EBD}"/>
                </a:ext>
              </a:extLst>
            </p:cNvPr>
            <p:cNvSpPr txBox="1"/>
            <p:nvPr/>
          </p:nvSpPr>
          <p:spPr>
            <a:xfrm>
              <a:off x="1408045" y="3416928"/>
              <a:ext cx="5830854" cy="1487950"/>
            </a:xfrm>
            <a:prstGeom prst="rect">
              <a:avLst/>
            </a:prstGeom>
            <a:noFill/>
          </p:spPr>
          <p:txBody>
            <a:bodyPr wrap="square" rtlCol="0">
              <a:spAutoFit/>
            </a:bodyPr>
            <a:lstStyle/>
            <a:p>
              <a:r>
                <a:rPr lang="en-US" altLang="ko-KR" sz="2400" dirty="0">
                  <a:solidFill>
                    <a:schemeClr val="tx1">
                      <a:lumMod val="75000"/>
                      <a:lumOff val="25000"/>
                    </a:schemeClr>
                  </a:solidFill>
                  <a:latin typeface="Sora"/>
                  <a:cs typeface="Arial" pitchFamily="34" charset="0"/>
                </a:rPr>
                <a:t>Estimating the cost of mobile app development can be a challenging task as it depends on different factors such as;</a:t>
              </a:r>
            </a:p>
            <a:p>
              <a:endParaRPr lang="en-US" altLang="ko-KR" sz="2400" dirty="0">
                <a:solidFill>
                  <a:schemeClr val="tx1">
                    <a:lumMod val="75000"/>
                    <a:lumOff val="25000"/>
                  </a:schemeClr>
                </a:solidFill>
                <a:latin typeface="Sora"/>
                <a:cs typeface="Arial" pitchFamily="34" charset="0"/>
              </a:endParaRP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Complexity of the application</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The platform it will be developed for</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The features and functionalities required etc.                                     </a:t>
              </a:r>
            </a:p>
          </p:txBody>
        </p:sp>
        <p:sp>
          <p:nvSpPr>
            <p:cNvPr id="106" name="TextBox 105">
              <a:extLst>
                <a:ext uri="{FF2B5EF4-FFF2-40B4-BE49-F238E27FC236}">
                  <a16:creationId xmlns:a16="http://schemas.microsoft.com/office/drawing/2014/main" id="{E678F393-6194-4804-BFE0-5FF4A077F31B}"/>
                </a:ext>
              </a:extLst>
            </p:cNvPr>
            <p:cNvSpPr txBox="1"/>
            <p:nvPr/>
          </p:nvSpPr>
          <p:spPr>
            <a:xfrm>
              <a:off x="1425964" y="1972001"/>
              <a:ext cx="5800738" cy="1130841"/>
            </a:xfrm>
            <a:prstGeom prst="rect">
              <a:avLst/>
            </a:prstGeom>
            <a:solidFill>
              <a:srgbClr val="FFC000"/>
            </a:solidFill>
          </p:spPr>
          <p:txBody>
            <a:bodyPr wrap="square" rtlCol="0">
              <a:spAutoFit/>
            </a:bodyPr>
            <a:lstStyle/>
            <a:p>
              <a:pPr algn="ctr"/>
              <a:r>
                <a:rPr lang="en-US" altLang="ko-KR" sz="5400" b="1" dirty="0">
                  <a:solidFill>
                    <a:schemeClr val="tx1">
                      <a:lumMod val="75000"/>
                      <a:lumOff val="25000"/>
                    </a:schemeClr>
                  </a:solidFill>
                </a:rPr>
                <a:t>Estimating the cost of mobile app development</a:t>
              </a:r>
              <a:endParaRPr lang="ko-KR" altLang="en-US" sz="5400" b="1" dirty="0">
                <a:solidFill>
                  <a:schemeClr val="tx1">
                    <a:lumMod val="75000"/>
                    <a:lumOff val="25000"/>
                  </a:schemeClr>
                </a:solidFill>
              </a:endParaRPr>
            </a:p>
          </p:txBody>
        </p:sp>
      </p:grpSp>
      <p:grpSp>
        <p:nvGrpSpPr>
          <p:cNvPr id="34" name="Group 41">
            <a:extLst>
              <a:ext uri="{FF2B5EF4-FFF2-40B4-BE49-F238E27FC236}">
                <a16:creationId xmlns:a16="http://schemas.microsoft.com/office/drawing/2014/main" id="{761E3518-3375-7022-9977-E8AAAF38515D}"/>
              </a:ext>
            </a:extLst>
          </p:cNvPr>
          <p:cNvGrpSpPr/>
          <p:nvPr/>
        </p:nvGrpSpPr>
        <p:grpSpPr>
          <a:xfrm>
            <a:off x="8480630" y="3172466"/>
            <a:ext cx="2925555" cy="1607394"/>
            <a:chOff x="-548507" y="477868"/>
            <a:chExt cx="11570449" cy="6357177"/>
          </a:xfrm>
        </p:grpSpPr>
        <p:sp>
          <p:nvSpPr>
            <p:cNvPr id="35" name="Freeform: Shape 42">
              <a:extLst>
                <a:ext uri="{FF2B5EF4-FFF2-40B4-BE49-F238E27FC236}">
                  <a16:creationId xmlns:a16="http://schemas.microsoft.com/office/drawing/2014/main" id="{57EE547A-3981-64C6-CF40-C73F821E4EF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6" name="Freeform: Shape 43">
              <a:extLst>
                <a:ext uri="{FF2B5EF4-FFF2-40B4-BE49-F238E27FC236}">
                  <a16:creationId xmlns:a16="http://schemas.microsoft.com/office/drawing/2014/main" id="{82755488-4749-15D2-DC87-A895ADD1018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7" name="Freeform: Shape 44">
              <a:extLst>
                <a:ext uri="{FF2B5EF4-FFF2-40B4-BE49-F238E27FC236}">
                  <a16:creationId xmlns:a16="http://schemas.microsoft.com/office/drawing/2014/main" id="{AF9ADB61-8F7B-5961-E55D-A59BEFB6066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3"/>
            </a:solidFill>
            <a:ln w="9525" cap="flat">
              <a:noFill/>
              <a:prstDash val="solid"/>
              <a:miter/>
            </a:ln>
          </p:spPr>
          <p:txBody>
            <a:bodyPr rtlCol="0" anchor="ctr"/>
            <a:lstStyle/>
            <a:p>
              <a:endParaRPr lang="en-US"/>
            </a:p>
          </p:txBody>
        </p:sp>
        <p:sp>
          <p:nvSpPr>
            <p:cNvPr id="38" name="Freeform: Shape 45">
              <a:extLst>
                <a:ext uri="{FF2B5EF4-FFF2-40B4-BE49-F238E27FC236}">
                  <a16:creationId xmlns:a16="http://schemas.microsoft.com/office/drawing/2014/main" id="{C6729661-DF89-E75D-5F42-E610194ABF3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9" name="Freeform: Shape 46">
              <a:extLst>
                <a:ext uri="{FF2B5EF4-FFF2-40B4-BE49-F238E27FC236}">
                  <a16:creationId xmlns:a16="http://schemas.microsoft.com/office/drawing/2014/main" id="{0299AB53-5716-3FE9-9265-C203EB1B67B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0" name="Group 47">
              <a:extLst>
                <a:ext uri="{FF2B5EF4-FFF2-40B4-BE49-F238E27FC236}">
                  <a16:creationId xmlns:a16="http://schemas.microsoft.com/office/drawing/2014/main" id="{4BDFBA31-A9A8-0830-6932-A059E4532CDF}"/>
                </a:ext>
              </a:extLst>
            </p:cNvPr>
            <p:cNvGrpSpPr/>
            <p:nvPr/>
          </p:nvGrpSpPr>
          <p:grpSpPr>
            <a:xfrm>
              <a:off x="1606" y="6382978"/>
              <a:ext cx="413937" cy="115242"/>
              <a:chOff x="5955" y="6353672"/>
              <a:chExt cx="413937" cy="115242"/>
            </a:xfrm>
          </p:grpSpPr>
          <p:sp>
            <p:nvSpPr>
              <p:cNvPr id="56" name="Rectangle: Rounded Corners 52">
                <a:extLst>
                  <a:ext uri="{FF2B5EF4-FFF2-40B4-BE49-F238E27FC236}">
                    <a16:creationId xmlns:a16="http://schemas.microsoft.com/office/drawing/2014/main" id="{0254B38E-2FCB-8544-F88B-938FFF0F77A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3">
                <a:extLst>
                  <a:ext uri="{FF2B5EF4-FFF2-40B4-BE49-F238E27FC236}">
                    <a16:creationId xmlns:a16="http://schemas.microsoft.com/office/drawing/2014/main" id="{F3752918-CFA1-476B-D214-A3E2F7CEBBF5}"/>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8">
              <a:extLst>
                <a:ext uri="{FF2B5EF4-FFF2-40B4-BE49-F238E27FC236}">
                  <a16:creationId xmlns:a16="http://schemas.microsoft.com/office/drawing/2014/main" id="{01CE463C-F27A-FD8A-52E1-53F3C7727A98}"/>
                </a:ext>
              </a:extLst>
            </p:cNvPr>
            <p:cNvGrpSpPr/>
            <p:nvPr/>
          </p:nvGrpSpPr>
          <p:grpSpPr>
            <a:xfrm>
              <a:off x="9855291" y="6381600"/>
              <a:ext cx="885989" cy="115242"/>
              <a:chOff x="5955" y="6353672"/>
              <a:chExt cx="413937" cy="115242"/>
            </a:xfrm>
          </p:grpSpPr>
          <p:sp>
            <p:nvSpPr>
              <p:cNvPr id="44" name="Rectangle: Rounded Corners 50">
                <a:extLst>
                  <a:ext uri="{FF2B5EF4-FFF2-40B4-BE49-F238E27FC236}">
                    <a16:creationId xmlns:a16="http://schemas.microsoft.com/office/drawing/2014/main" id="{EB48A2A1-4754-2976-2046-8F508725241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51">
                <a:extLst>
                  <a:ext uri="{FF2B5EF4-FFF2-40B4-BE49-F238E27FC236}">
                    <a16:creationId xmlns:a16="http://schemas.microsoft.com/office/drawing/2014/main" id="{E6891E0B-6EF6-54FA-7628-0CB3F9CE3F4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Freeform: Shape 49">
              <a:extLst>
                <a:ext uri="{FF2B5EF4-FFF2-40B4-BE49-F238E27FC236}">
                  <a16:creationId xmlns:a16="http://schemas.microsoft.com/office/drawing/2014/main" id="{D4546202-466F-7119-B4BF-DEA5CE78827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lumMod val="50000"/>
                <a:alpha val="10000"/>
              </a:schemeClr>
            </a:solidFill>
            <a:ln w="9525" cap="flat">
              <a:noFill/>
              <a:prstDash val="solid"/>
              <a:miter/>
            </a:ln>
          </p:spPr>
          <p:txBody>
            <a:bodyPr rtlCol="0" anchor="ctr"/>
            <a:lstStyle/>
            <a:p>
              <a:endParaRPr lang="en-US" dirty="0"/>
            </a:p>
          </p:txBody>
        </p:sp>
      </p:grpSp>
      <p:grpSp>
        <p:nvGrpSpPr>
          <p:cNvPr id="60" name="Group 72">
            <a:extLst>
              <a:ext uri="{FF2B5EF4-FFF2-40B4-BE49-F238E27FC236}">
                <a16:creationId xmlns:a16="http://schemas.microsoft.com/office/drawing/2014/main" id="{74B5875E-C284-4020-EE60-51E82CCBF7CC}"/>
              </a:ext>
            </a:extLst>
          </p:cNvPr>
          <p:cNvGrpSpPr/>
          <p:nvPr/>
        </p:nvGrpSpPr>
        <p:grpSpPr>
          <a:xfrm>
            <a:off x="8257092" y="3736853"/>
            <a:ext cx="825553" cy="1451279"/>
            <a:chOff x="5666519" y="1790478"/>
            <a:chExt cx="825553" cy="1451279"/>
          </a:xfrm>
        </p:grpSpPr>
        <p:grpSp>
          <p:nvGrpSpPr>
            <p:cNvPr id="64" name="Group 3">
              <a:extLst>
                <a:ext uri="{FF2B5EF4-FFF2-40B4-BE49-F238E27FC236}">
                  <a16:creationId xmlns:a16="http://schemas.microsoft.com/office/drawing/2014/main" id="{65D3E12D-026B-9BC4-7D5B-8EC8F59DEA8D}"/>
                </a:ext>
              </a:extLst>
            </p:cNvPr>
            <p:cNvGrpSpPr/>
            <p:nvPr/>
          </p:nvGrpSpPr>
          <p:grpSpPr>
            <a:xfrm>
              <a:off x="5666519" y="1790478"/>
              <a:ext cx="825553" cy="1451279"/>
              <a:chOff x="445712" y="1449040"/>
              <a:chExt cx="2113018" cy="3924176"/>
            </a:xfrm>
          </p:grpSpPr>
          <p:sp>
            <p:nvSpPr>
              <p:cNvPr id="72" name="Rounded Rectangle 4">
                <a:extLst>
                  <a:ext uri="{FF2B5EF4-FFF2-40B4-BE49-F238E27FC236}">
                    <a16:creationId xmlns:a16="http://schemas.microsoft.com/office/drawing/2014/main" id="{DE167869-9554-B5A7-AEFC-D83536A166A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3" name="Rectangle 5">
                <a:extLst>
                  <a:ext uri="{FF2B5EF4-FFF2-40B4-BE49-F238E27FC236}">
                    <a16:creationId xmlns:a16="http://schemas.microsoft.com/office/drawing/2014/main" id="{C10DDBCD-A4B2-FE68-A9D4-753FA0F9D23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4" name="Group 6">
                <a:extLst>
                  <a:ext uri="{FF2B5EF4-FFF2-40B4-BE49-F238E27FC236}">
                    <a16:creationId xmlns:a16="http://schemas.microsoft.com/office/drawing/2014/main" id="{673C8D4A-46C3-1316-6D12-E84ADA4C1CF7}"/>
                  </a:ext>
                </a:extLst>
              </p:cNvPr>
              <p:cNvGrpSpPr/>
              <p:nvPr userDrawn="1"/>
            </p:nvGrpSpPr>
            <p:grpSpPr>
              <a:xfrm>
                <a:off x="1407705" y="5045834"/>
                <a:ext cx="211967" cy="211967"/>
                <a:chOff x="1549420" y="5712364"/>
                <a:chExt cx="312583" cy="312583"/>
              </a:xfrm>
            </p:grpSpPr>
            <p:sp>
              <p:nvSpPr>
                <p:cNvPr id="75" name="Oval 7">
                  <a:extLst>
                    <a:ext uri="{FF2B5EF4-FFF2-40B4-BE49-F238E27FC236}">
                      <a16:creationId xmlns:a16="http://schemas.microsoft.com/office/drawing/2014/main" id="{A702B570-1028-1856-C98B-9336F9C9B4F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6" name="Rounded Rectangle 8">
                  <a:extLst>
                    <a:ext uri="{FF2B5EF4-FFF2-40B4-BE49-F238E27FC236}">
                      <a16:creationId xmlns:a16="http://schemas.microsoft.com/office/drawing/2014/main" id="{E5405A9D-FCA7-1F49-45F3-741B324A91E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67" name="Picture Placeholder 2">
              <a:extLst>
                <a:ext uri="{FF2B5EF4-FFF2-40B4-BE49-F238E27FC236}">
                  <a16:creationId xmlns:a16="http://schemas.microsoft.com/office/drawing/2014/main" id="{4F2FEC8A-134E-DAA1-BA5E-462FE617C986}"/>
                </a:ext>
              </a:extLst>
            </p:cNvPr>
            <p:cNvSpPr txBox="1">
              <a:spLocks/>
            </p:cNvSpPr>
            <p:nvPr/>
          </p:nvSpPr>
          <p:spPr>
            <a:xfrm>
              <a:off x="5727221" y="1945514"/>
              <a:ext cx="704148" cy="1141205"/>
            </a:xfrm>
            <a:prstGeom prst="rect">
              <a:avLst/>
            </a:prstGeom>
            <a:solidFill>
              <a:schemeClr val="accent1"/>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sp>
          <p:nvSpPr>
            <p:cNvPr id="68" name="Freeform: Shape 71">
              <a:extLst>
                <a:ext uri="{FF2B5EF4-FFF2-40B4-BE49-F238E27FC236}">
                  <a16:creationId xmlns:a16="http://schemas.microsoft.com/office/drawing/2014/main" id="{53008F05-CB9C-6893-0834-6234BCB21C81}"/>
                </a:ext>
              </a:extLst>
            </p:cNvPr>
            <p:cNvSpPr/>
            <p:nvPr/>
          </p:nvSpPr>
          <p:spPr>
            <a:xfrm>
              <a:off x="6022226" y="1933893"/>
              <a:ext cx="401968" cy="1165650"/>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lumMod val="50000"/>
                <a:alpha val="10000"/>
              </a:schemeClr>
            </a:solidFill>
            <a:ln w="9525" cap="flat">
              <a:noFill/>
              <a:prstDash val="solid"/>
              <a:miter/>
            </a:ln>
          </p:spPr>
          <p:txBody>
            <a:bodyPr rtlCol="0" anchor="ctr"/>
            <a:lstStyle/>
            <a:p>
              <a:endParaRPr lang="en-US" dirty="0"/>
            </a:p>
          </p:txBody>
        </p:sp>
      </p:grpSp>
      <p:sp>
        <p:nvSpPr>
          <p:cNvPr id="77" name="Isosceles Triangle 41">
            <a:extLst>
              <a:ext uri="{FF2B5EF4-FFF2-40B4-BE49-F238E27FC236}">
                <a16:creationId xmlns:a16="http://schemas.microsoft.com/office/drawing/2014/main" id="{64653103-163A-6459-E334-68AA817A49C5}"/>
              </a:ext>
            </a:extLst>
          </p:cNvPr>
          <p:cNvSpPr/>
          <p:nvPr/>
        </p:nvSpPr>
        <p:spPr>
          <a:xfrm>
            <a:off x="9792087" y="3693758"/>
            <a:ext cx="341676" cy="490797"/>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Donut 15">
            <a:extLst>
              <a:ext uri="{FF2B5EF4-FFF2-40B4-BE49-F238E27FC236}">
                <a16:creationId xmlns:a16="http://schemas.microsoft.com/office/drawing/2014/main" id="{06A2E5FD-0C9B-078B-C888-87A375DE09B8}"/>
              </a:ext>
            </a:extLst>
          </p:cNvPr>
          <p:cNvSpPr/>
          <p:nvPr/>
        </p:nvSpPr>
        <p:spPr>
          <a:xfrm>
            <a:off x="8477776" y="4283811"/>
            <a:ext cx="385272" cy="38259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ppt_x"/>
                                          </p:val>
                                        </p:tav>
                                        <p:tav tm="100000">
                                          <p:val>
                                            <p:strVal val="#ppt_x"/>
                                          </p:val>
                                        </p:tav>
                                      </p:tavLst>
                                    </p:anim>
                                    <p:anim calcmode="lin" valueType="num">
                                      <p:cBhvr additive="base">
                                        <p:cTn id="12" dur="500" fill="hold"/>
                                        <p:tgtEl>
                                          <p:spTgt spid="6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ppt_x"/>
                                          </p:val>
                                        </p:tav>
                                        <p:tav tm="100000">
                                          <p:val>
                                            <p:strVal val="#ppt_x"/>
                                          </p:val>
                                        </p:tav>
                                      </p:tavLst>
                                    </p:anim>
                                    <p:anim calcmode="lin" valueType="num">
                                      <p:cBhvr additive="base">
                                        <p:cTn id="16" dur="500" fill="hold"/>
                                        <p:tgtEl>
                                          <p:spTgt spid="10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ppt_x"/>
                                          </p:val>
                                        </p:tav>
                                        <p:tav tm="100000">
                                          <p:val>
                                            <p:strVal val="#ppt_x"/>
                                          </p:val>
                                        </p:tav>
                                      </p:tavLst>
                                    </p:anim>
                                    <p:anim calcmode="lin" valueType="num">
                                      <p:cBhvr additive="base">
                                        <p:cTn id="20" dur="500" fill="hold"/>
                                        <p:tgtEl>
                                          <p:spTgt spid="10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additive="base">
                                        <p:cTn id="27" dur="500" fill="hold"/>
                                        <p:tgtEl>
                                          <p:spTgt spid="60"/>
                                        </p:tgtEl>
                                        <p:attrNameLst>
                                          <p:attrName>ppt_x</p:attrName>
                                        </p:attrNameLst>
                                      </p:cBhvr>
                                      <p:tavLst>
                                        <p:tav tm="0">
                                          <p:val>
                                            <p:strVal val="#ppt_x"/>
                                          </p:val>
                                        </p:tav>
                                        <p:tav tm="100000">
                                          <p:val>
                                            <p:strVal val="#ppt_x"/>
                                          </p:val>
                                        </p:tav>
                                      </p:tavLst>
                                    </p:anim>
                                    <p:anim calcmode="lin" valueType="num">
                                      <p:cBhvr additive="base">
                                        <p:cTn id="28" dur="500" fill="hold"/>
                                        <p:tgtEl>
                                          <p:spTgt spid="6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ppt_x"/>
                                          </p:val>
                                        </p:tav>
                                        <p:tav tm="100000">
                                          <p:val>
                                            <p:strVal val="#ppt_x"/>
                                          </p:val>
                                        </p:tav>
                                      </p:tavLst>
                                    </p:anim>
                                    <p:anim calcmode="lin" valueType="num">
                                      <p:cBhvr additive="base">
                                        <p:cTn id="32" dur="500" fill="hold"/>
                                        <p:tgtEl>
                                          <p:spTgt spid="7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ppt_x"/>
                                          </p:val>
                                        </p:tav>
                                        <p:tav tm="100000">
                                          <p:val>
                                            <p:strVal val="#ppt_x"/>
                                          </p:val>
                                        </p:tav>
                                      </p:tavLst>
                                    </p:anim>
                                    <p:anim calcmode="lin" valueType="num">
                                      <p:cBhvr additive="base">
                                        <p:cTn id="3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103" grpId="0"/>
      <p:bldP spid="77" grpId="0" animBg="1"/>
      <p:bldP spid="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15">
            <a:extLst>
              <a:ext uri="{FF2B5EF4-FFF2-40B4-BE49-F238E27FC236}">
                <a16:creationId xmlns:a16="http://schemas.microsoft.com/office/drawing/2014/main" id="{3FD04DBE-D2AC-457D-A9A6-CFBA4E42DB4B}"/>
              </a:ext>
            </a:extLst>
          </p:cNvPr>
          <p:cNvSpPr/>
          <p:nvPr/>
        </p:nvSpPr>
        <p:spPr>
          <a:xfrm>
            <a:off x="5911388" y="4035894"/>
            <a:ext cx="385272" cy="38259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3" name="Isosceles Triangle 41">
            <a:extLst>
              <a:ext uri="{FF2B5EF4-FFF2-40B4-BE49-F238E27FC236}">
                <a16:creationId xmlns:a16="http://schemas.microsoft.com/office/drawing/2014/main" id="{51911693-16FE-4135-A958-F040AB18AD09}"/>
              </a:ext>
            </a:extLst>
          </p:cNvPr>
          <p:cNvSpPr/>
          <p:nvPr/>
        </p:nvSpPr>
        <p:spPr>
          <a:xfrm>
            <a:off x="7201514" y="1747383"/>
            <a:ext cx="341676" cy="490797"/>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Donut 15">
            <a:extLst>
              <a:ext uri="{FF2B5EF4-FFF2-40B4-BE49-F238E27FC236}">
                <a16:creationId xmlns:a16="http://schemas.microsoft.com/office/drawing/2014/main" id="{78D2CE37-1D2B-408A-A239-9B5DBC384324}"/>
              </a:ext>
            </a:extLst>
          </p:cNvPr>
          <p:cNvSpPr/>
          <p:nvPr/>
        </p:nvSpPr>
        <p:spPr>
          <a:xfrm>
            <a:off x="5887203" y="2337436"/>
            <a:ext cx="385272" cy="38259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5" name="Rounded Rectangle 29">
            <a:extLst>
              <a:ext uri="{FF2B5EF4-FFF2-40B4-BE49-F238E27FC236}">
                <a16:creationId xmlns:a16="http://schemas.microsoft.com/office/drawing/2014/main" id="{F3E9EFCD-F84A-4D88-B468-4DF4F33E9DAE}"/>
              </a:ext>
            </a:extLst>
          </p:cNvPr>
          <p:cNvSpPr/>
          <p:nvPr/>
        </p:nvSpPr>
        <p:spPr>
          <a:xfrm>
            <a:off x="4329330" y="1301454"/>
            <a:ext cx="531517" cy="485092"/>
          </a:xfrm>
          <a:custGeom>
            <a:avLst/>
            <a:gdLst/>
            <a:ahLst/>
            <a:cxnLst/>
            <a:rect l="l" t="t" r="r" b="b"/>
            <a:pathLst>
              <a:path w="3912285" h="3570584">
                <a:moveTo>
                  <a:pt x="1735286" y="1923802"/>
                </a:moveTo>
                <a:cubicBezTo>
                  <a:pt x="1696807" y="1923802"/>
                  <a:pt x="1665614" y="1954995"/>
                  <a:pt x="1665614" y="1993474"/>
                </a:cubicBezTo>
                <a:lnTo>
                  <a:pt x="1665614" y="2272151"/>
                </a:lnTo>
                <a:cubicBezTo>
                  <a:pt x="1665614" y="2310630"/>
                  <a:pt x="1696807" y="2341823"/>
                  <a:pt x="1735286" y="2341823"/>
                </a:cubicBezTo>
                <a:lnTo>
                  <a:pt x="2120746" y="2341823"/>
                </a:lnTo>
                <a:cubicBezTo>
                  <a:pt x="2159225" y="2341823"/>
                  <a:pt x="2190418" y="2310630"/>
                  <a:pt x="2190418" y="2272151"/>
                </a:cubicBezTo>
                <a:lnTo>
                  <a:pt x="2190418" y="1993474"/>
                </a:lnTo>
                <a:cubicBezTo>
                  <a:pt x="2190418" y="1954995"/>
                  <a:pt x="2159225" y="1923802"/>
                  <a:pt x="2120746" y="1923802"/>
                </a:cubicBezTo>
                <a:close/>
                <a:moveTo>
                  <a:pt x="1562868" y="288032"/>
                </a:moveTo>
                <a:cubicBezTo>
                  <a:pt x="1509767" y="288032"/>
                  <a:pt x="1466720" y="331079"/>
                  <a:pt x="1466720" y="384180"/>
                </a:cubicBezTo>
                <a:lnTo>
                  <a:pt x="1466720" y="665962"/>
                </a:lnTo>
                <a:lnTo>
                  <a:pt x="2398596" y="665962"/>
                </a:lnTo>
                <a:lnTo>
                  <a:pt x="2398596" y="384180"/>
                </a:lnTo>
                <a:cubicBezTo>
                  <a:pt x="2398596" y="331079"/>
                  <a:pt x="2355549" y="288032"/>
                  <a:pt x="2302448" y="288032"/>
                </a:cubicBezTo>
                <a:close/>
                <a:moveTo>
                  <a:pt x="1328618" y="0"/>
                </a:moveTo>
                <a:lnTo>
                  <a:pt x="2528746" y="0"/>
                </a:lnTo>
                <a:cubicBezTo>
                  <a:pt x="2614913" y="0"/>
                  <a:pt x="2684766" y="69853"/>
                  <a:pt x="2684766" y="156020"/>
                </a:cubicBezTo>
                <a:lnTo>
                  <a:pt x="2684766" y="665962"/>
                </a:lnTo>
                <a:lnTo>
                  <a:pt x="3428172" y="665962"/>
                </a:lnTo>
                <a:cubicBezTo>
                  <a:pt x="3695540" y="665962"/>
                  <a:pt x="3912285" y="882707"/>
                  <a:pt x="3912285" y="1150075"/>
                </a:cubicBezTo>
                <a:lnTo>
                  <a:pt x="3912285" y="2061141"/>
                </a:lnTo>
                <a:lnTo>
                  <a:pt x="2398595" y="2061141"/>
                </a:lnTo>
                <a:lnTo>
                  <a:pt x="2398595" y="2204482"/>
                </a:lnTo>
                <a:lnTo>
                  <a:pt x="3912285" y="2204482"/>
                </a:lnTo>
                <a:lnTo>
                  <a:pt x="3912285" y="3086471"/>
                </a:lnTo>
                <a:cubicBezTo>
                  <a:pt x="3912285" y="3353839"/>
                  <a:pt x="3695540" y="3570584"/>
                  <a:pt x="3428172" y="3570584"/>
                </a:cubicBezTo>
                <a:lnTo>
                  <a:pt x="484113" y="3570584"/>
                </a:lnTo>
                <a:cubicBezTo>
                  <a:pt x="216745" y="3570584"/>
                  <a:pt x="0" y="3353839"/>
                  <a:pt x="0" y="3086471"/>
                </a:cubicBezTo>
                <a:lnTo>
                  <a:pt x="0" y="2204482"/>
                </a:lnTo>
                <a:lnTo>
                  <a:pt x="1495037" y="2204482"/>
                </a:lnTo>
                <a:lnTo>
                  <a:pt x="1495037" y="2061141"/>
                </a:lnTo>
                <a:lnTo>
                  <a:pt x="0" y="2061141"/>
                </a:lnTo>
                <a:lnTo>
                  <a:pt x="0" y="1150075"/>
                </a:lnTo>
                <a:cubicBezTo>
                  <a:pt x="0" y="882707"/>
                  <a:pt x="216745" y="665962"/>
                  <a:pt x="484113" y="665962"/>
                </a:cubicBezTo>
                <a:lnTo>
                  <a:pt x="1172598" y="665962"/>
                </a:lnTo>
                <a:lnTo>
                  <a:pt x="1172598" y="156020"/>
                </a:lnTo>
                <a:cubicBezTo>
                  <a:pt x="1172598" y="69853"/>
                  <a:pt x="1242451" y="0"/>
                  <a:pt x="132861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6" name="Group 35">
            <a:extLst>
              <a:ext uri="{FF2B5EF4-FFF2-40B4-BE49-F238E27FC236}">
                <a16:creationId xmlns:a16="http://schemas.microsoft.com/office/drawing/2014/main" id="{88EE2F97-E8E2-4351-A4EE-5F0F9A14034C}"/>
              </a:ext>
            </a:extLst>
          </p:cNvPr>
          <p:cNvGrpSpPr/>
          <p:nvPr/>
        </p:nvGrpSpPr>
        <p:grpSpPr>
          <a:xfrm>
            <a:off x="9330602" y="2999548"/>
            <a:ext cx="2248906" cy="858909"/>
            <a:chOff x="3233964" y="1897269"/>
            <a:chExt cx="1410044" cy="858909"/>
          </a:xfrm>
        </p:grpSpPr>
        <p:sp>
          <p:nvSpPr>
            <p:cNvPr id="37" name="TextBox 36">
              <a:extLst>
                <a:ext uri="{FF2B5EF4-FFF2-40B4-BE49-F238E27FC236}">
                  <a16:creationId xmlns:a16="http://schemas.microsoft.com/office/drawing/2014/main" id="{77531EB5-3AFF-4E17-BDA2-BCADF7977E67}"/>
                </a:ext>
              </a:extLst>
            </p:cNvPr>
            <p:cNvSpPr txBox="1"/>
            <p:nvPr/>
          </p:nvSpPr>
          <p:spPr>
            <a:xfrm>
              <a:off x="3233964" y="1897269"/>
              <a:ext cx="1400519" cy="338554"/>
            </a:xfrm>
            <a:prstGeom prst="rect">
              <a:avLst/>
            </a:prstGeom>
            <a:noFill/>
          </p:spPr>
          <p:txBody>
            <a:bodyPr wrap="square" rtlCol="0">
              <a:spAutoFit/>
            </a:bodyPr>
            <a:lstStyle/>
            <a:p>
              <a:pPr algn="r"/>
              <a:r>
                <a:rPr lang="en-US" altLang="ko-KR" sz="1600" b="1" dirty="0">
                  <a:solidFill>
                    <a:schemeClr val="bg1"/>
                  </a:solidFill>
                  <a:cs typeface="Arial" pitchFamily="34" charset="0"/>
                </a:rPr>
                <a:t>Add Text</a:t>
              </a:r>
              <a:endParaRPr lang="ko-KR" altLang="en-US" sz="1600" b="1" dirty="0">
                <a:solidFill>
                  <a:schemeClr val="bg1"/>
                </a:solidFill>
                <a:cs typeface="Arial" pitchFamily="34" charset="0"/>
              </a:endParaRPr>
            </a:p>
          </p:txBody>
        </p:sp>
        <p:sp>
          <p:nvSpPr>
            <p:cNvPr id="38" name="TextBox 37">
              <a:extLst>
                <a:ext uri="{FF2B5EF4-FFF2-40B4-BE49-F238E27FC236}">
                  <a16:creationId xmlns:a16="http://schemas.microsoft.com/office/drawing/2014/main" id="{DB2C6690-1C25-480C-923B-54CAAB935B09}"/>
                </a:ext>
              </a:extLst>
            </p:cNvPr>
            <p:cNvSpPr txBox="1"/>
            <p:nvPr/>
          </p:nvSpPr>
          <p:spPr>
            <a:xfrm>
              <a:off x="3243489" y="2171403"/>
              <a:ext cx="1400519" cy="584775"/>
            </a:xfrm>
            <a:prstGeom prst="rect">
              <a:avLst/>
            </a:prstGeom>
            <a:noFill/>
          </p:spPr>
          <p:txBody>
            <a:bodyPr wrap="square" rtlCol="0">
              <a:spAutoFit/>
            </a:bodyPr>
            <a:lstStyle/>
            <a:p>
              <a:pPr algn="r"/>
              <a:r>
                <a:rPr lang="en-US" altLang="ko-KR" sz="1600" b="1" dirty="0">
                  <a:solidFill>
                    <a:schemeClr val="bg1"/>
                  </a:solidFill>
                  <a:cs typeface="Arial" pitchFamily="34" charset="0"/>
                </a:rPr>
                <a:t>Simple PowerPoint Presentation  </a:t>
              </a:r>
              <a:endParaRPr lang="ko-KR" altLang="en-US" sz="1600" b="1" dirty="0">
                <a:solidFill>
                  <a:schemeClr val="bg1"/>
                </a:solidFill>
                <a:cs typeface="Arial" pitchFamily="34" charset="0"/>
              </a:endParaRPr>
            </a:p>
          </p:txBody>
        </p:sp>
      </p:grpSp>
      <p:sp>
        <p:nvSpPr>
          <p:cNvPr id="40" name="TextBox 39">
            <a:extLst>
              <a:ext uri="{FF2B5EF4-FFF2-40B4-BE49-F238E27FC236}">
                <a16:creationId xmlns:a16="http://schemas.microsoft.com/office/drawing/2014/main" id="{FAAEE2E6-151B-4B66-950B-413D0EED4673}"/>
              </a:ext>
            </a:extLst>
          </p:cNvPr>
          <p:cNvSpPr txBox="1"/>
          <p:nvPr/>
        </p:nvSpPr>
        <p:spPr>
          <a:xfrm>
            <a:off x="502455" y="3955338"/>
            <a:ext cx="2354776" cy="276999"/>
          </a:xfrm>
          <a:prstGeom prst="rect">
            <a:avLst/>
          </a:prstGeom>
          <a:noFill/>
        </p:spPr>
        <p:txBody>
          <a:bodyPr wrap="square" rtlCol="0">
            <a:spAutoFit/>
          </a:bodyPr>
          <a:lstStyle/>
          <a:p>
            <a:r>
              <a:rPr lang="en-US" altLang="ko-KR" b="1" dirty="0">
                <a:solidFill>
                  <a:schemeClr val="bg1"/>
                </a:solidFill>
                <a:cs typeface="Arial" pitchFamily="34" charset="0"/>
              </a:rPr>
              <a:t>Get a modern PowerPoint</a:t>
            </a:r>
            <a:endParaRPr lang="ko-KR" altLang="en-US" b="1" dirty="0">
              <a:solidFill>
                <a:schemeClr val="bg1"/>
              </a:solidFill>
              <a:cs typeface="Arial" pitchFamily="34" charset="0"/>
            </a:endParaRPr>
          </a:p>
        </p:txBody>
      </p:sp>
      <p:sp>
        <p:nvSpPr>
          <p:cNvPr id="41" name="TextBox 40">
            <a:extLst>
              <a:ext uri="{FF2B5EF4-FFF2-40B4-BE49-F238E27FC236}">
                <a16:creationId xmlns:a16="http://schemas.microsoft.com/office/drawing/2014/main" id="{0B8921B6-AE7E-4686-842E-E207D6AF2719}"/>
              </a:ext>
            </a:extLst>
          </p:cNvPr>
          <p:cNvSpPr txBox="1"/>
          <p:nvPr/>
        </p:nvSpPr>
        <p:spPr>
          <a:xfrm>
            <a:off x="502456" y="2625663"/>
            <a:ext cx="2694748" cy="1280672"/>
          </a:xfrm>
          <a:prstGeom prst="rect">
            <a:avLst/>
          </a:prstGeom>
          <a:noFill/>
        </p:spPr>
        <p:txBody>
          <a:bodyPr wrap="square" rtlCol="0">
            <a:spAutoFit/>
          </a:bodyPr>
          <a:lstStyle/>
          <a:p>
            <a:pPr>
              <a:lnSpc>
                <a:spcPct val="110000"/>
              </a:lnSpc>
            </a:pPr>
            <a:r>
              <a:rPr lang="en-US" altLang="ko-KR" sz="3600" b="1" dirty="0">
                <a:solidFill>
                  <a:schemeClr val="bg1"/>
                </a:solidFill>
                <a:cs typeface="Arial" pitchFamily="34" charset="0"/>
              </a:rPr>
              <a:t>Plan Infographic</a:t>
            </a:r>
          </a:p>
        </p:txBody>
      </p:sp>
      <p:grpSp>
        <p:nvGrpSpPr>
          <p:cNvPr id="2" name="Group 70">
            <a:extLst>
              <a:ext uri="{FF2B5EF4-FFF2-40B4-BE49-F238E27FC236}">
                <a16:creationId xmlns:a16="http://schemas.microsoft.com/office/drawing/2014/main" id="{BC24E82D-BA18-219C-4739-252AD189123E}"/>
              </a:ext>
            </a:extLst>
          </p:cNvPr>
          <p:cNvGrpSpPr/>
          <p:nvPr/>
        </p:nvGrpSpPr>
        <p:grpSpPr>
          <a:xfrm>
            <a:off x="4190247" y="4495044"/>
            <a:ext cx="3654812" cy="858894"/>
            <a:chOff x="4171997" y="6012948"/>
            <a:chExt cx="3654812" cy="858894"/>
          </a:xfrm>
        </p:grpSpPr>
        <p:sp>
          <p:nvSpPr>
            <p:cNvPr id="3" name="Oval 68">
              <a:extLst>
                <a:ext uri="{FF2B5EF4-FFF2-40B4-BE49-F238E27FC236}">
                  <a16:creationId xmlns:a16="http://schemas.microsoft.com/office/drawing/2014/main" id="{48381422-8084-2E50-CB87-4FF2C28FB8F3}"/>
                </a:ext>
              </a:extLst>
            </p:cNvPr>
            <p:cNvSpPr/>
            <p:nvPr/>
          </p:nvSpPr>
          <p:spPr>
            <a:xfrm rot="162567">
              <a:off x="4745118" y="6012948"/>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69">
              <a:extLst>
                <a:ext uri="{FF2B5EF4-FFF2-40B4-BE49-F238E27FC236}">
                  <a16:creationId xmlns:a16="http://schemas.microsoft.com/office/drawing/2014/main" id="{10E1D722-D034-02FB-35BD-B9022B75D99F}"/>
                </a:ext>
              </a:extLst>
            </p:cNvPr>
            <p:cNvSpPr/>
            <p:nvPr/>
          </p:nvSpPr>
          <p:spPr>
            <a:xfrm>
              <a:off x="4171997" y="6156941"/>
              <a:ext cx="3081691" cy="714901"/>
            </a:xfrm>
            <a:prstGeom prst="ellipse">
              <a:avLst/>
            </a:prstGeom>
            <a:solidFill>
              <a:schemeClr val="tx1">
                <a:lumMod val="50000"/>
                <a:lumOff val="50000"/>
              </a:schemeClr>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5" name="Oval 65">
            <a:extLst>
              <a:ext uri="{FF2B5EF4-FFF2-40B4-BE49-F238E27FC236}">
                <a16:creationId xmlns:a16="http://schemas.microsoft.com/office/drawing/2014/main" id="{36A046F0-A117-3245-2BCF-208519C9F7C3}"/>
              </a:ext>
            </a:extLst>
          </p:cNvPr>
          <p:cNvSpPr/>
          <p:nvPr/>
        </p:nvSpPr>
        <p:spPr>
          <a:xfrm rot="248211">
            <a:off x="6080971" y="4484953"/>
            <a:ext cx="4866495" cy="481793"/>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TextBox 102">
            <a:extLst>
              <a:ext uri="{FF2B5EF4-FFF2-40B4-BE49-F238E27FC236}">
                <a16:creationId xmlns:a16="http://schemas.microsoft.com/office/drawing/2014/main" id="{D311F716-78B5-A9F0-5837-EB12BBE08961}"/>
              </a:ext>
            </a:extLst>
          </p:cNvPr>
          <p:cNvSpPr txBox="1"/>
          <p:nvPr/>
        </p:nvSpPr>
        <p:spPr>
          <a:xfrm>
            <a:off x="549364" y="4610028"/>
            <a:ext cx="4225114" cy="646331"/>
          </a:xfrm>
          <a:prstGeom prst="rect">
            <a:avLst/>
          </a:prstGeom>
          <a:noFill/>
        </p:spPr>
        <p:txBody>
          <a:bodyPr wrap="square" rtlCol="0" anchor="ctr">
            <a:spAutoFit/>
          </a:bodyPr>
          <a:lstStyle/>
          <a:p>
            <a:r>
              <a:rPr lang="en-GB" altLang="ko-KR" dirty="0">
                <a:solidFill>
                  <a:schemeClr val="bg1"/>
                </a:solidFill>
                <a:cs typeface="Arial" pitchFamily="34" charset="0"/>
              </a:rPr>
              <a:t>ALLPPT Layout</a:t>
            </a:r>
          </a:p>
          <a:p>
            <a:endParaRPr lang="ko-KR" altLang="en-US" dirty="0">
              <a:solidFill>
                <a:schemeClr val="bg1"/>
              </a:solidFill>
              <a:cs typeface="Arial" pitchFamily="34" charset="0"/>
            </a:endParaRPr>
          </a:p>
        </p:txBody>
      </p:sp>
      <p:grpSp>
        <p:nvGrpSpPr>
          <p:cNvPr id="12" name="Group 103">
            <a:extLst>
              <a:ext uri="{FF2B5EF4-FFF2-40B4-BE49-F238E27FC236}">
                <a16:creationId xmlns:a16="http://schemas.microsoft.com/office/drawing/2014/main" id="{BB519CFC-4CAA-2E2B-4FB6-F460E93F5E36}"/>
              </a:ext>
            </a:extLst>
          </p:cNvPr>
          <p:cNvGrpSpPr/>
          <p:nvPr/>
        </p:nvGrpSpPr>
        <p:grpSpPr>
          <a:xfrm>
            <a:off x="526062" y="276436"/>
            <a:ext cx="11139876" cy="5288569"/>
            <a:chOff x="1408045" y="1972001"/>
            <a:chExt cx="5830854" cy="3409021"/>
          </a:xfrm>
        </p:grpSpPr>
        <p:sp>
          <p:nvSpPr>
            <p:cNvPr id="13" name="TextBox 104">
              <a:extLst>
                <a:ext uri="{FF2B5EF4-FFF2-40B4-BE49-F238E27FC236}">
                  <a16:creationId xmlns:a16="http://schemas.microsoft.com/office/drawing/2014/main" id="{ABEDB291-C49A-4E75-3259-9FC86DA8A554}"/>
                </a:ext>
              </a:extLst>
            </p:cNvPr>
            <p:cNvSpPr txBox="1"/>
            <p:nvPr/>
          </p:nvSpPr>
          <p:spPr>
            <a:xfrm>
              <a:off x="1408045" y="3416928"/>
              <a:ext cx="5830854" cy="1964094"/>
            </a:xfrm>
            <a:prstGeom prst="rect">
              <a:avLst/>
            </a:prstGeom>
            <a:noFill/>
          </p:spPr>
          <p:txBody>
            <a:bodyPr wrap="square" rtlCol="0">
              <a:spAutoFit/>
            </a:bodyPr>
            <a:lstStyle/>
            <a:p>
              <a:r>
                <a:rPr lang="en-US" altLang="ko-KR" sz="2400" dirty="0">
                  <a:solidFill>
                    <a:schemeClr val="tx1">
                      <a:lumMod val="75000"/>
                      <a:lumOff val="25000"/>
                    </a:schemeClr>
                  </a:solidFill>
                  <a:latin typeface="Sora"/>
                  <a:cs typeface="Arial" pitchFamily="34" charset="0"/>
                </a:rPr>
                <a:t>The key steps to consider when estimating the cost of  mobile development include:</a:t>
              </a:r>
            </a:p>
            <a:p>
              <a:endParaRPr lang="en-US" altLang="ko-KR" sz="2400" dirty="0">
                <a:solidFill>
                  <a:schemeClr val="tx1">
                    <a:lumMod val="75000"/>
                    <a:lumOff val="25000"/>
                  </a:schemeClr>
                </a:solidFill>
                <a:latin typeface="Sora"/>
                <a:cs typeface="Arial" pitchFamily="34" charset="0"/>
              </a:endParaRP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Defining the project requirements in details;</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Determining the size and composition of the development team;</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Calculating the hourly rate of the team members;</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Estimating the project timeline for each stage of the development process;</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Considering any additional cost that may be incurred;</a:t>
              </a:r>
            </a:p>
            <a:p>
              <a:pPr marL="342900" indent="-342900">
                <a:buFont typeface="Wingdings" panose="05000000000000000000" pitchFamily="2" charset="2"/>
                <a:buChar char="Ø"/>
              </a:pPr>
              <a:r>
                <a:rPr lang="en-US" altLang="ko-KR" sz="2400" dirty="0">
                  <a:solidFill>
                    <a:schemeClr val="tx1">
                      <a:lumMod val="75000"/>
                      <a:lumOff val="25000"/>
                    </a:schemeClr>
                  </a:solidFill>
                  <a:latin typeface="Sora"/>
                  <a:cs typeface="Arial" pitchFamily="34" charset="0"/>
                </a:rPr>
                <a:t>Reviewing the estimated cost and adjusting it as necessary.</a:t>
              </a:r>
            </a:p>
          </p:txBody>
        </p:sp>
        <p:sp>
          <p:nvSpPr>
            <p:cNvPr id="14" name="TextBox 105">
              <a:extLst>
                <a:ext uri="{FF2B5EF4-FFF2-40B4-BE49-F238E27FC236}">
                  <a16:creationId xmlns:a16="http://schemas.microsoft.com/office/drawing/2014/main" id="{7D0EA488-AF63-FEBD-56D5-5203E01820A2}"/>
                </a:ext>
              </a:extLst>
            </p:cNvPr>
            <p:cNvSpPr txBox="1"/>
            <p:nvPr/>
          </p:nvSpPr>
          <p:spPr>
            <a:xfrm>
              <a:off x="1425964" y="1972001"/>
              <a:ext cx="5800738" cy="1130841"/>
            </a:xfrm>
            <a:prstGeom prst="rect">
              <a:avLst/>
            </a:prstGeom>
            <a:solidFill>
              <a:srgbClr val="FFC000"/>
            </a:solidFill>
          </p:spPr>
          <p:txBody>
            <a:bodyPr wrap="square" rtlCol="0">
              <a:spAutoFit/>
            </a:bodyPr>
            <a:lstStyle/>
            <a:p>
              <a:pPr algn="ctr"/>
              <a:r>
                <a:rPr lang="en-US" altLang="ko-KR" sz="5400" b="1" dirty="0">
                  <a:solidFill>
                    <a:schemeClr val="tx1">
                      <a:lumMod val="75000"/>
                      <a:lumOff val="25000"/>
                    </a:schemeClr>
                  </a:solidFill>
                </a:rPr>
                <a:t>Estimating the cost of mobile app development</a:t>
              </a:r>
              <a:endParaRPr lang="ko-KR" altLang="en-US" sz="5400" b="1" dirty="0">
                <a:solidFill>
                  <a:schemeClr val="tx1">
                    <a:lumMod val="75000"/>
                    <a:lumOff val="25000"/>
                  </a:schemeClr>
                </a:solidFill>
              </a:endParaRPr>
            </a:p>
          </p:txBody>
        </p:sp>
      </p:grpSp>
      <p:sp>
        <p:nvSpPr>
          <p:cNvPr id="90" name="Rectangle 89">
            <a:extLst>
              <a:ext uri="{FF2B5EF4-FFF2-40B4-BE49-F238E27FC236}">
                <a16:creationId xmlns:a16="http://schemas.microsoft.com/office/drawing/2014/main" id="{01396262-A427-BEBE-9687-8616BFAAE2F2}"/>
              </a:ext>
            </a:extLst>
          </p:cNvPr>
          <p:cNvSpPr/>
          <p:nvPr/>
        </p:nvSpPr>
        <p:spPr>
          <a:xfrm>
            <a:off x="0" y="5562936"/>
            <a:ext cx="12210250" cy="1335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3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3" grpId="0" animBg="1"/>
      <p:bldP spid="34" grpId="0" animBg="1"/>
      <p:bldP spid="35" grpId="0" animBg="1"/>
      <p:bldP spid="40" grpId="0"/>
      <p:bldP spid="41" grpId="0"/>
      <p:bldP spid="5"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8517E7E-65A9-48D8-B2C2-EF114A26CC65}"/>
              </a:ext>
            </a:extLst>
          </p:cNvPr>
          <p:cNvGrpSpPr/>
          <p:nvPr/>
        </p:nvGrpSpPr>
        <p:grpSpPr>
          <a:xfrm>
            <a:off x="3130558" y="1755775"/>
            <a:ext cx="5930884" cy="3013676"/>
            <a:chOff x="-3907876" y="-373145"/>
            <a:chExt cx="14810697" cy="7525804"/>
          </a:xfrm>
        </p:grpSpPr>
        <p:sp>
          <p:nvSpPr>
            <p:cNvPr id="11" name="Oval 10">
              <a:extLst>
                <a:ext uri="{FF2B5EF4-FFF2-40B4-BE49-F238E27FC236}">
                  <a16:creationId xmlns:a16="http://schemas.microsoft.com/office/drawing/2014/main" id="{3936FF7E-16DE-47F4-A2B2-45BA658B23A3}"/>
                </a:ext>
              </a:extLst>
            </p:cNvPr>
            <p:cNvSpPr/>
            <p:nvPr/>
          </p:nvSpPr>
          <p:spPr>
            <a:xfrm>
              <a:off x="-3907876" y="5663843"/>
              <a:ext cx="14810697" cy="1488816"/>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Freeform: Shape 11">
              <a:extLst>
                <a:ext uri="{FF2B5EF4-FFF2-40B4-BE49-F238E27FC236}">
                  <a16:creationId xmlns:a16="http://schemas.microsoft.com/office/drawing/2014/main" id="{9C3B6FA3-8820-4DD0-B4D6-6643AE362DD9}"/>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E455DD9B-8A82-431E-A143-C72C86CB578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02169A16-3495-4C32-9330-7D07EEC70DAA}"/>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E431D8E-3F8D-485F-9314-ECA77931427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Freeform: Shape 15">
              <a:extLst>
                <a:ext uri="{FF2B5EF4-FFF2-40B4-BE49-F238E27FC236}">
                  <a16:creationId xmlns:a16="http://schemas.microsoft.com/office/drawing/2014/main" id="{05AF000F-BE43-4EA4-9990-F63A510FCE0F}"/>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reeform: Shape 16">
              <a:extLst>
                <a:ext uri="{FF2B5EF4-FFF2-40B4-BE49-F238E27FC236}">
                  <a16:creationId xmlns:a16="http://schemas.microsoft.com/office/drawing/2014/main" id="{B1D4BB51-2B55-483E-AC36-2908782E0A44}"/>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7685E463-ECAF-4BDA-95BF-0F9EF99FFB7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97CAE06-1454-4B69-B455-B2498042FE8F}"/>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F6E35AA-6912-4C3B-8533-9A407B9F1DC8}"/>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A76D2D2-8965-491C-BE36-6B4D4E155DEB}"/>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223E850-AF69-45D9-A9CD-DF7277D9A563}"/>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EF7527-CFA9-4136-A1C1-0FB0C814420B}"/>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680E4E-7BBA-4DC2-8FE8-BC50C9E5832D}"/>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860EF73-6778-4DF8-BE2F-B5B264FF7125}"/>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Freeform: Shape 25">
              <a:extLst>
                <a:ext uri="{FF2B5EF4-FFF2-40B4-BE49-F238E27FC236}">
                  <a16:creationId xmlns:a16="http://schemas.microsoft.com/office/drawing/2014/main" id="{884F7232-85D1-4BA9-8D2C-E57E1CF823E3}"/>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Freeform: Shape 26">
              <a:extLst>
                <a:ext uri="{FF2B5EF4-FFF2-40B4-BE49-F238E27FC236}">
                  <a16:creationId xmlns:a16="http://schemas.microsoft.com/office/drawing/2014/main" id="{D954C963-A143-4488-9F0B-8EB34DD31A64}"/>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386505A-58BC-4ADE-A082-EDB2E70F5B43}"/>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6DFA2C2C-D72A-4657-AE30-45D179E42E49}"/>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D2815F8-A45B-4890-8D21-BB340FD6EADF}"/>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1" name="Right Triangle 1">
              <a:extLst>
                <a:ext uri="{FF2B5EF4-FFF2-40B4-BE49-F238E27FC236}">
                  <a16:creationId xmlns:a16="http://schemas.microsoft.com/office/drawing/2014/main" id="{54FEBB37-8933-45D0-B2C8-6E5A90E62C77}"/>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9E2714A-BE29-4E83-A155-D5802C472B0A}"/>
              </a:ext>
            </a:extLst>
          </p:cNvPr>
          <p:cNvSpPr txBox="1"/>
          <p:nvPr/>
        </p:nvSpPr>
        <p:spPr>
          <a:xfrm>
            <a:off x="2131" y="5304974"/>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77B8BD7-BC44-4CAF-8141-BF188F0F3ACC}"/>
              </a:ext>
            </a:extLst>
          </p:cNvPr>
          <p:cNvGrpSpPr/>
          <p:nvPr/>
        </p:nvGrpSpPr>
        <p:grpSpPr>
          <a:xfrm>
            <a:off x="4063736" y="795514"/>
            <a:ext cx="4064528" cy="1363510"/>
            <a:chOff x="977906" y="3662907"/>
            <a:chExt cx="4064528" cy="1363510"/>
          </a:xfrm>
        </p:grpSpPr>
        <p:sp>
          <p:nvSpPr>
            <p:cNvPr id="32" name="Freeform: Shape 31">
              <a:extLst>
                <a:ext uri="{FF2B5EF4-FFF2-40B4-BE49-F238E27FC236}">
                  <a16:creationId xmlns:a16="http://schemas.microsoft.com/office/drawing/2014/main" id="{D987440B-5B1F-435A-9E9C-7163AC9D1E13}"/>
                </a:ext>
              </a:extLst>
            </p:cNvPr>
            <p:cNvSpPr/>
            <p:nvPr/>
          </p:nvSpPr>
          <p:spPr>
            <a:xfrm>
              <a:off x="977906" y="3662907"/>
              <a:ext cx="2916174" cy="1293036"/>
            </a:xfrm>
            <a:custGeom>
              <a:avLst/>
              <a:gdLst>
                <a:gd name="connsiteX0" fmla="*/ 0 w 2916174"/>
                <a:gd name="connsiteY0" fmla="*/ 1289268 h 1293036"/>
                <a:gd name="connsiteX1" fmla="*/ 45978 w 2916174"/>
                <a:gd name="connsiteY1" fmla="*/ 1250073 h 1293036"/>
                <a:gd name="connsiteX2" fmla="*/ 114945 w 2916174"/>
                <a:gd name="connsiteY2" fmla="*/ 1195050 h 1293036"/>
                <a:gd name="connsiteX3" fmla="*/ 180897 w 2916174"/>
                <a:gd name="connsiteY3" fmla="*/ 1144550 h 1293036"/>
                <a:gd name="connsiteX4" fmla="*/ 349734 w 2916174"/>
                <a:gd name="connsiteY4" fmla="*/ 1006616 h 1293036"/>
                <a:gd name="connsiteX5" fmla="*/ 535907 w 2916174"/>
                <a:gd name="connsiteY5" fmla="*/ 857753 h 1293036"/>
                <a:gd name="connsiteX6" fmla="*/ 767305 w 2916174"/>
                <a:gd name="connsiteY6" fmla="*/ 671580 h 1293036"/>
                <a:gd name="connsiteX7" fmla="*/ 937272 w 2916174"/>
                <a:gd name="connsiteY7" fmla="*/ 535907 h 1293036"/>
                <a:gd name="connsiteX8" fmla="*/ 1097065 w 2916174"/>
                <a:gd name="connsiteY8" fmla="*/ 409656 h 1293036"/>
                <a:gd name="connsiteX9" fmla="*/ 1204095 w 2916174"/>
                <a:gd name="connsiteY9" fmla="*/ 324484 h 1293036"/>
                <a:gd name="connsiteX10" fmla="*/ 1355597 w 2916174"/>
                <a:gd name="connsiteY10" fmla="*/ 200871 h 1293036"/>
                <a:gd name="connsiteX11" fmla="*/ 1534986 w 2916174"/>
                <a:gd name="connsiteY11" fmla="*/ 58415 h 1293036"/>
                <a:gd name="connsiteX12" fmla="*/ 1599054 w 2916174"/>
                <a:gd name="connsiteY12" fmla="*/ 5653 h 1293036"/>
                <a:gd name="connsiteX13" fmla="*/ 1617897 w 2916174"/>
                <a:gd name="connsiteY13" fmla="*/ 0 h 1293036"/>
                <a:gd name="connsiteX14" fmla="*/ 2083330 w 2916174"/>
                <a:gd name="connsiteY14" fmla="*/ 0 h 1293036"/>
                <a:gd name="connsiteX15" fmla="*/ 2101420 w 2916174"/>
                <a:gd name="connsiteY15" fmla="*/ 7537 h 1293036"/>
                <a:gd name="connsiteX16" fmla="*/ 2339601 w 2916174"/>
                <a:gd name="connsiteY16" fmla="*/ 208031 h 1293036"/>
                <a:gd name="connsiteX17" fmla="*/ 2505423 w 2916174"/>
                <a:gd name="connsiteY17" fmla="*/ 346342 h 1293036"/>
                <a:gd name="connsiteX18" fmla="*/ 2896612 w 2916174"/>
                <a:gd name="connsiteY18" fmla="*/ 678364 h 1293036"/>
                <a:gd name="connsiteX19" fmla="*/ 2910933 w 2916174"/>
                <a:gd name="connsiteY19" fmla="*/ 726226 h 1293036"/>
                <a:gd name="connsiteX20" fmla="*/ 2815962 w 2916174"/>
                <a:gd name="connsiteY20" fmla="*/ 654244 h 1293036"/>
                <a:gd name="connsiteX21" fmla="*/ 2511453 w 2916174"/>
                <a:gd name="connsiteY21" fmla="*/ 414179 h 1293036"/>
                <a:gd name="connsiteX22" fmla="*/ 2108580 w 2916174"/>
                <a:gd name="connsiteY22" fmla="*/ 92710 h 1293036"/>
                <a:gd name="connsiteX23" fmla="*/ 2078431 w 2916174"/>
                <a:gd name="connsiteY23" fmla="*/ 91579 h 1293036"/>
                <a:gd name="connsiteX24" fmla="*/ 1783342 w 2916174"/>
                <a:gd name="connsiteY24" fmla="*/ 311670 h 1293036"/>
                <a:gd name="connsiteX25" fmla="*/ 1187890 w 2916174"/>
                <a:gd name="connsiteY25" fmla="*/ 759767 h 1293036"/>
                <a:gd name="connsiteX26" fmla="*/ 855492 w 2916174"/>
                <a:gd name="connsiteY26" fmla="*/ 1009254 h 1293036"/>
                <a:gd name="connsiteX27" fmla="*/ 585277 w 2916174"/>
                <a:gd name="connsiteY27" fmla="*/ 1212010 h 1293036"/>
                <a:gd name="connsiteX28" fmla="*/ 496713 w 2916174"/>
                <a:gd name="connsiteY28" fmla="*/ 1280600 h 1293036"/>
                <a:gd name="connsiteX29" fmla="*/ 462795 w 2916174"/>
                <a:gd name="connsiteY29" fmla="*/ 1293036 h 1293036"/>
                <a:gd name="connsiteX30" fmla="*/ 19974 w 2916174"/>
                <a:gd name="connsiteY30" fmla="*/ 1292660 h 1293036"/>
                <a:gd name="connsiteX31" fmla="*/ 0 w 2916174"/>
                <a:gd name="connsiteY31" fmla="*/ 1289268 h 12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16174" h="1293036">
                  <a:moveTo>
                    <a:pt x="0" y="1289268"/>
                  </a:moveTo>
                  <a:cubicBezTo>
                    <a:pt x="13944" y="1272685"/>
                    <a:pt x="31280" y="1262887"/>
                    <a:pt x="45978" y="1250073"/>
                  </a:cubicBezTo>
                  <a:cubicBezTo>
                    <a:pt x="68213" y="1230853"/>
                    <a:pt x="92333" y="1213894"/>
                    <a:pt x="114945" y="1195050"/>
                  </a:cubicBezTo>
                  <a:cubicBezTo>
                    <a:pt x="136426" y="1177338"/>
                    <a:pt x="160546" y="1163770"/>
                    <a:pt x="180897" y="1144550"/>
                  </a:cubicBezTo>
                  <a:cubicBezTo>
                    <a:pt x="234035" y="1094803"/>
                    <a:pt x="293958" y="1052971"/>
                    <a:pt x="349734" y="1006616"/>
                  </a:cubicBezTo>
                  <a:cubicBezTo>
                    <a:pt x="410787" y="955739"/>
                    <a:pt x="473724" y="907123"/>
                    <a:pt x="535907" y="857753"/>
                  </a:cubicBezTo>
                  <a:cubicBezTo>
                    <a:pt x="613165" y="795947"/>
                    <a:pt x="690423" y="733763"/>
                    <a:pt x="767305" y="671580"/>
                  </a:cubicBezTo>
                  <a:cubicBezTo>
                    <a:pt x="823835" y="626356"/>
                    <a:pt x="879611" y="580001"/>
                    <a:pt x="937272" y="535907"/>
                  </a:cubicBezTo>
                  <a:cubicBezTo>
                    <a:pt x="991164" y="494829"/>
                    <a:pt x="1042042" y="449604"/>
                    <a:pt x="1097065" y="409656"/>
                  </a:cubicBezTo>
                  <a:cubicBezTo>
                    <a:pt x="1133998" y="382899"/>
                    <a:pt x="1170177" y="354633"/>
                    <a:pt x="1204095" y="324484"/>
                  </a:cubicBezTo>
                  <a:cubicBezTo>
                    <a:pt x="1253088" y="281144"/>
                    <a:pt x="1305473" y="242327"/>
                    <a:pt x="1355597" y="200871"/>
                  </a:cubicBezTo>
                  <a:cubicBezTo>
                    <a:pt x="1414388" y="152255"/>
                    <a:pt x="1476194" y="107408"/>
                    <a:pt x="1534986" y="58415"/>
                  </a:cubicBezTo>
                  <a:cubicBezTo>
                    <a:pt x="1556091" y="40702"/>
                    <a:pt x="1579080" y="25250"/>
                    <a:pt x="1599054" y="5653"/>
                  </a:cubicBezTo>
                  <a:cubicBezTo>
                    <a:pt x="1604707" y="0"/>
                    <a:pt x="1611113" y="0"/>
                    <a:pt x="1617897" y="0"/>
                  </a:cubicBezTo>
                  <a:cubicBezTo>
                    <a:pt x="1773167" y="0"/>
                    <a:pt x="1928060" y="0"/>
                    <a:pt x="2083330" y="0"/>
                  </a:cubicBezTo>
                  <a:cubicBezTo>
                    <a:pt x="2090867" y="0"/>
                    <a:pt x="2095766" y="3015"/>
                    <a:pt x="2101420" y="7537"/>
                  </a:cubicBezTo>
                  <a:cubicBezTo>
                    <a:pt x="2180562" y="74620"/>
                    <a:pt x="2260081" y="141326"/>
                    <a:pt x="2339601" y="208031"/>
                  </a:cubicBezTo>
                  <a:cubicBezTo>
                    <a:pt x="2394623" y="254386"/>
                    <a:pt x="2450400" y="299987"/>
                    <a:pt x="2505423" y="346342"/>
                  </a:cubicBezTo>
                  <a:cubicBezTo>
                    <a:pt x="2635819" y="456765"/>
                    <a:pt x="2766216" y="567941"/>
                    <a:pt x="2896612" y="678364"/>
                  </a:cubicBezTo>
                  <a:cubicBezTo>
                    <a:pt x="2911687" y="691177"/>
                    <a:pt x="2923370" y="703991"/>
                    <a:pt x="2910933" y="726226"/>
                  </a:cubicBezTo>
                  <a:cubicBezTo>
                    <a:pt x="2877392" y="704744"/>
                    <a:pt x="2847243" y="678740"/>
                    <a:pt x="2815962" y="654244"/>
                  </a:cubicBezTo>
                  <a:cubicBezTo>
                    <a:pt x="2714208" y="574725"/>
                    <a:pt x="2612830" y="494452"/>
                    <a:pt x="2511453" y="414179"/>
                  </a:cubicBezTo>
                  <a:cubicBezTo>
                    <a:pt x="2376910" y="307148"/>
                    <a:pt x="2242745" y="200117"/>
                    <a:pt x="2108580" y="92710"/>
                  </a:cubicBezTo>
                  <a:cubicBezTo>
                    <a:pt x="2097274" y="83665"/>
                    <a:pt x="2090490" y="82534"/>
                    <a:pt x="2078431" y="91579"/>
                  </a:cubicBezTo>
                  <a:cubicBezTo>
                    <a:pt x="1980445" y="165445"/>
                    <a:pt x="1880951" y="237050"/>
                    <a:pt x="1783342" y="311670"/>
                  </a:cubicBezTo>
                  <a:cubicBezTo>
                    <a:pt x="1586240" y="462795"/>
                    <a:pt x="1386500" y="610527"/>
                    <a:pt x="1187890" y="759767"/>
                  </a:cubicBezTo>
                  <a:cubicBezTo>
                    <a:pt x="1077091" y="843055"/>
                    <a:pt x="965914" y="925589"/>
                    <a:pt x="855492" y="1009254"/>
                  </a:cubicBezTo>
                  <a:cubicBezTo>
                    <a:pt x="765797" y="1077468"/>
                    <a:pt x="676102" y="1145304"/>
                    <a:pt x="585277" y="1212010"/>
                  </a:cubicBezTo>
                  <a:cubicBezTo>
                    <a:pt x="555127" y="1234245"/>
                    <a:pt x="526109" y="1257611"/>
                    <a:pt x="496713" y="1280600"/>
                  </a:cubicBezTo>
                  <a:cubicBezTo>
                    <a:pt x="486537" y="1288514"/>
                    <a:pt x="476362" y="1293036"/>
                    <a:pt x="462795" y="1293036"/>
                  </a:cubicBezTo>
                  <a:cubicBezTo>
                    <a:pt x="315062" y="1292660"/>
                    <a:pt x="167707" y="1292660"/>
                    <a:pt x="19974" y="1292660"/>
                  </a:cubicBezTo>
                  <a:cubicBezTo>
                    <a:pt x="14321" y="1292283"/>
                    <a:pt x="7914" y="1293790"/>
                    <a:pt x="0" y="1289268"/>
                  </a:cubicBezTo>
                  <a:close/>
                </a:path>
              </a:pathLst>
            </a:custGeom>
            <a:solidFill>
              <a:schemeClr val="bg1"/>
            </a:solidFill>
            <a:ln w="376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9D95E17-3B9A-42AE-99DE-8EE3FB7C3274}"/>
                </a:ext>
              </a:extLst>
            </p:cNvPr>
            <p:cNvSpPr/>
            <p:nvPr/>
          </p:nvSpPr>
          <p:spPr>
            <a:xfrm>
              <a:off x="3404563" y="3919357"/>
              <a:ext cx="1637871" cy="1107060"/>
            </a:xfrm>
            <a:custGeom>
              <a:avLst/>
              <a:gdLst>
                <a:gd name="connsiteX0" fmla="*/ 1637871 w 1637871"/>
                <a:gd name="connsiteY0" fmla="*/ 1107061 h 1107060"/>
                <a:gd name="connsiteX1" fmla="*/ 1591516 w 1637871"/>
                <a:gd name="connsiteY1" fmla="*/ 1078419 h 1107060"/>
                <a:gd name="connsiteX2" fmla="*/ 1446045 w 1637871"/>
                <a:gd name="connsiteY2" fmla="*/ 970258 h 1107060"/>
                <a:gd name="connsiteX3" fmla="*/ 1283992 w 1637871"/>
                <a:gd name="connsiteY3" fmla="*/ 846268 h 1107060"/>
                <a:gd name="connsiteX4" fmla="*/ 1004355 w 1637871"/>
                <a:gd name="connsiteY4" fmla="*/ 638613 h 1107060"/>
                <a:gd name="connsiteX5" fmla="*/ 880365 w 1637871"/>
                <a:gd name="connsiteY5" fmla="*/ 544396 h 1107060"/>
                <a:gd name="connsiteX6" fmla="*/ 862275 w 1637871"/>
                <a:gd name="connsiteY6" fmla="*/ 545527 h 1107060"/>
                <a:gd name="connsiteX7" fmla="*/ 793308 w 1637871"/>
                <a:gd name="connsiteY7" fmla="*/ 605072 h 1107060"/>
                <a:gd name="connsiteX8" fmla="*/ 602236 w 1637871"/>
                <a:gd name="connsiteY8" fmla="*/ 773532 h 1107060"/>
                <a:gd name="connsiteX9" fmla="*/ 465810 w 1637871"/>
                <a:gd name="connsiteY9" fmla="*/ 894130 h 1107060"/>
                <a:gd name="connsiteX10" fmla="*/ 325991 w 1637871"/>
                <a:gd name="connsiteY10" fmla="*/ 1015482 h 1107060"/>
                <a:gd name="connsiteX11" fmla="*/ 323353 w 1637871"/>
                <a:gd name="connsiteY11" fmla="*/ 1018120 h 1107060"/>
                <a:gd name="connsiteX12" fmla="*/ 232905 w 1637871"/>
                <a:gd name="connsiteY12" fmla="*/ 1052792 h 1107060"/>
                <a:gd name="connsiteX13" fmla="*/ 31280 w 1637871"/>
                <a:gd name="connsiteY13" fmla="*/ 1052038 h 1107060"/>
                <a:gd name="connsiteX14" fmla="*/ 15829 w 1637871"/>
                <a:gd name="connsiteY14" fmla="*/ 1049400 h 1107060"/>
                <a:gd name="connsiteX15" fmla="*/ 25627 w 1637871"/>
                <a:gd name="connsiteY15" fmla="*/ 1038848 h 1107060"/>
                <a:gd name="connsiteX16" fmla="*/ 81404 w 1637871"/>
                <a:gd name="connsiteY16" fmla="*/ 986463 h 1107060"/>
                <a:gd name="connsiteX17" fmla="*/ 161300 w 1637871"/>
                <a:gd name="connsiteY17" fmla="*/ 913350 h 1107060"/>
                <a:gd name="connsiteX18" fmla="*/ 215946 w 1637871"/>
                <a:gd name="connsiteY18" fmla="*/ 862850 h 1107060"/>
                <a:gd name="connsiteX19" fmla="*/ 295842 w 1637871"/>
                <a:gd name="connsiteY19" fmla="*/ 790114 h 1107060"/>
                <a:gd name="connsiteX20" fmla="*/ 344081 w 1637871"/>
                <a:gd name="connsiteY20" fmla="*/ 746021 h 1107060"/>
                <a:gd name="connsiteX21" fmla="*/ 513295 w 1637871"/>
                <a:gd name="connsiteY21" fmla="*/ 593389 h 1107060"/>
                <a:gd name="connsiteX22" fmla="*/ 638416 w 1637871"/>
                <a:gd name="connsiteY22" fmla="*/ 476560 h 1107060"/>
                <a:gd name="connsiteX23" fmla="*/ 668188 w 1637871"/>
                <a:gd name="connsiteY23" fmla="*/ 463369 h 1107060"/>
                <a:gd name="connsiteX24" fmla="*/ 816674 w 1637871"/>
                <a:gd name="connsiteY24" fmla="*/ 448671 h 1107060"/>
                <a:gd name="connsiteX25" fmla="*/ 804615 w 1637871"/>
                <a:gd name="connsiteY25" fmla="*/ 435104 h 1107060"/>
                <a:gd name="connsiteX26" fmla="*/ 322223 w 1637871"/>
                <a:gd name="connsiteY26" fmla="*/ 74064 h 1107060"/>
                <a:gd name="connsiteX27" fmla="*/ 292073 w 1637871"/>
                <a:gd name="connsiteY27" fmla="*/ 74064 h 1107060"/>
                <a:gd name="connsiteX28" fmla="*/ 191449 w 1637871"/>
                <a:gd name="connsiteY28" fmla="*/ 147176 h 1107060"/>
                <a:gd name="connsiteX29" fmla="*/ 173737 w 1637871"/>
                <a:gd name="connsiteY29" fmla="*/ 148307 h 1107060"/>
                <a:gd name="connsiteX30" fmla="*/ 0 w 1637871"/>
                <a:gd name="connsiteY30" fmla="*/ 3966 h 1107060"/>
                <a:gd name="connsiteX31" fmla="*/ 14321 w 1637871"/>
                <a:gd name="connsiteY31" fmla="*/ 575 h 1107060"/>
                <a:gd name="connsiteX32" fmla="*/ 298857 w 1637871"/>
                <a:gd name="connsiteY32" fmla="*/ 198 h 1107060"/>
                <a:gd name="connsiteX33" fmla="*/ 324484 w 1637871"/>
                <a:gd name="connsiteY33" fmla="*/ 9242 h 1107060"/>
                <a:gd name="connsiteX34" fmla="*/ 800469 w 1637871"/>
                <a:gd name="connsiteY34" fmla="*/ 397417 h 1107060"/>
                <a:gd name="connsiteX35" fmla="*/ 838156 w 1637871"/>
                <a:gd name="connsiteY35" fmla="*/ 430582 h 1107060"/>
                <a:gd name="connsiteX36" fmla="*/ 870567 w 1637871"/>
                <a:gd name="connsiteY36" fmla="*/ 444149 h 1107060"/>
                <a:gd name="connsiteX37" fmla="*/ 887526 w 1637871"/>
                <a:gd name="connsiteY37" fmla="*/ 454701 h 1107060"/>
                <a:gd name="connsiteX38" fmla="*/ 1111763 w 1637871"/>
                <a:gd name="connsiteY38" fmla="*/ 651427 h 1107060"/>
                <a:gd name="connsiteX39" fmla="*/ 1259872 w 1637871"/>
                <a:gd name="connsiteY39" fmla="*/ 773155 h 1107060"/>
                <a:gd name="connsiteX40" fmla="*/ 1551191 w 1637871"/>
                <a:gd name="connsiteY40" fmla="*/ 1031687 h 1107060"/>
                <a:gd name="connsiteX41" fmla="*/ 1637871 w 1637871"/>
                <a:gd name="connsiteY41" fmla="*/ 1107061 h 1107060"/>
                <a:gd name="connsiteX42" fmla="*/ 1637871 w 1637871"/>
                <a:gd name="connsiteY42" fmla="*/ 1107061 h 110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37871" h="1107060">
                  <a:moveTo>
                    <a:pt x="1637871" y="1107061"/>
                  </a:moveTo>
                  <a:cubicBezTo>
                    <a:pt x="1617143" y="1106307"/>
                    <a:pt x="1606214" y="1088594"/>
                    <a:pt x="1591516" y="1078419"/>
                  </a:cubicBezTo>
                  <a:cubicBezTo>
                    <a:pt x="1542147" y="1043370"/>
                    <a:pt x="1494284" y="1006814"/>
                    <a:pt x="1446045" y="970258"/>
                  </a:cubicBezTo>
                  <a:cubicBezTo>
                    <a:pt x="1391776" y="929179"/>
                    <a:pt x="1338637" y="886970"/>
                    <a:pt x="1283992" y="846268"/>
                  </a:cubicBezTo>
                  <a:cubicBezTo>
                    <a:pt x="1190905" y="776547"/>
                    <a:pt x="1097442" y="707957"/>
                    <a:pt x="1004355" y="638613"/>
                  </a:cubicBezTo>
                  <a:cubicBezTo>
                    <a:pt x="962523" y="607710"/>
                    <a:pt x="921067" y="576430"/>
                    <a:pt x="880365" y="544396"/>
                  </a:cubicBezTo>
                  <a:cubicBezTo>
                    <a:pt x="871697" y="537612"/>
                    <a:pt x="868305" y="540250"/>
                    <a:pt x="862275" y="545527"/>
                  </a:cubicBezTo>
                  <a:cubicBezTo>
                    <a:pt x="839287" y="565501"/>
                    <a:pt x="816298" y="585098"/>
                    <a:pt x="793308" y="605072"/>
                  </a:cubicBezTo>
                  <a:cubicBezTo>
                    <a:pt x="729618" y="661225"/>
                    <a:pt x="665927" y="717379"/>
                    <a:pt x="602236" y="773532"/>
                  </a:cubicBezTo>
                  <a:cubicBezTo>
                    <a:pt x="556635" y="813857"/>
                    <a:pt x="511788" y="854559"/>
                    <a:pt x="465810" y="894130"/>
                  </a:cubicBezTo>
                  <a:cubicBezTo>
                    <a:pt x="419078" y="934455"/>
                    <a:pt x="374984" y="978172"/>
                    <a:pt x="325991" y="1015482"/>
                  </a:cubicBezTo>
                  <a:cubicBezTo>
                    <a:pt x="324861" y="1016235"/>
                    <a:pt x="324107" y="1016989"/>
                    <a:pt x="323353" y="1018120"/>
                  </a:cubicBezTo>
                  <a:cubicBezTo>
                    <a:pt x="301495" y="1051661"/>
                    <a:pt x="269084" y="1053922"/>
                    <a:pt x="232905" y="1052792"/>
                  </a:cubicBezTo>
                  <a:cubicBezTo>
                    <a:pt x="165822" y="1050907"/>
                    <a:pt x="98363" y="1052038"/>
                    <a:pt x="31280" y="1052038"/>
                  </a:cubicBezTo>
                  <a:cubicBezTo>
                    <a:pt x="26004" y="1052038"/>
                    <a:pt x="18090" y="1055053"/>
                    <a:pt x="15829" y="1049400"/>
                  </a:cubicBezTo>
                  <a:cubicBezTo>
                    <a:pt x="12060" y="1041486"/>
                    <a:pt x="22612" y="1042616"/>
                    <a:pt x="25627" y="1038848"/>
                  </a:cubicBezTo>
                  <a:cubicBezTo>
                    <a:pt x="41079" y="1018120"/>
                    <a:pt x="62937" y="1004176"/>
                    <a:pt x="81404" y="986463"/>
                  </a:cubicBezTo>
                  <a:cubicBezTo>
                    <a:pt x="107031" y="961213"/>
                    <a:pt x="134919" y="937847"/>
                    <a:pt x="161300" y="913350"/>
                  </a:cubicBezTo>
                  <a:cubicBezTo>
                    <a:pt x="179390" y="896391"/>
                    <a:pt x="198610" y="880186"/>
                    <a:pt x="215946" y="862850"/>
                  </a:cubicBezTo>
                  <a:cubicBezTo>
                    <a:pt x="241573" y="837600"/>
                    <a:pt x="268707" y="813480"/>
                    <a:pt x="295842" y="790114"/>
                  </a:cubicBezTo>
                  <a:cubicBezTo>
                    <a:pt x="312424" y="776170"/>
                    <a:pt x="328253" y="761095"/>
                    <a:pt x="344081" y="746021"/>
                  </a:cubicBezTo>
                  <a:cubicBezTo>
                    <a:pt x="398727" y="692882"/>
                    <a:pt x="457519" y="645020"/>
                    <a:pt x="513295" y="593389"/>
                  </a:cubicBezTo>
                  <a:cubicBezTo>
                    <a:pt x="555127" y="554948"/>
                    <a:pt x="596583" y="515377"/>
                    <a:pt x="638416" y="476560"/>
                  </a:cubicBezTo>
                  <a:cubicBezTo>
                    <a:pt x="647084" y="468269"/>
                    <a:pt x="656128" y="464123"/>
                    <a:pt x="668188" y="463369"/>
                  </a:cubicBezTo>
                  <a:cubicBezTo>
                    <a:pt x="717558" y="458847"/>
                    <a:pt x="766928" y="453571"/>
                    <a:pt x="816674" y="448671"/>
                  </a:cubicBezTo>
                  <a:cubicBezTo>
                    <a:pt x="815921" y="440003"/>
                    <a:pt x="809137" y="438496"/>
                    <a:pt x="804615" y="435104"/>
                  </a:cubicBezTo>
                  <a:cubicBezTo>
                    <a:pt x="643692" y="314883"/>
                    <a:pt x="482769" y="194662"/>
                    <a:pt x="322223" y="74064"/>
                  </a:cubicBezTo>
                  <a:cubicBezTo>
                    <a:pt x="310163" y="65019"/>
                    <a:pt x="303379" y="65396"/>
                    <a:pt x="292073" y="74064"/>
                  </a:cubicBezTo>
                  <a:cubicBezTo>
                    <a:pt x="258909" y="98937"/>
                    <a:pt x="224991" y="122680"/>
                    <a:pt x="191449" y="147176"/>
                  </a:cubicBezTo>
                  <a:cubicBezTo>
                    <a:pt x="185796" y="151322"/>
                    <a:pt x="181274" y="154714"/>
                    <a:pt x="173737" y="148307"/>
                  </a:cubicBezTo>
                  <a:cubicBezTo>
                    <a:pt x="116075" y="100068"/>
                    <a:pt x="58038" y="52206"/>
                    <a:pt x="0" y="3966"/>
                  </a:cubicBezTo>
                  <a:cubicBezTo>
                    <a:pt x="4522" y="-2064"/>
                    <a:pt x="9799" y="575"/>
                    <a:pt x="14321" y="575"/>
                  </a:cubicBezTo>
                  <a:cubicBezTo>
                    <a:pt x="109292" y="198"/>
                    <a:pt x="203886" y="575"/>
                    <a:pt x="298857" y="198"/>
                  </a:cubicBezTo>
                  <a:cubicBezTo>
                    <a:pt x="308656" y="198"/>
                    <a:pt x="316570" y="2836"/>
                    <a:pt x="324484" y="9242"/>
                  </a:cubicBezTo>
                  <a:cubicBezTo>
                    <a:pt x="483146" y="138508"/>
                    <a:pt x="641807" y="267774"/>
                    <a:pt x="800469" y="397417"/>
                  </a:cubicBezTo>
                  <a:cubicBezTo>
                    <a:pt x="813282" y="407970"/>
                    <a:pt x="824212" y="421160"/>
                    <a:pt x="838156" y="430582"/>
                  </a:cubicBezTo>
                  <a:cubicBezTo>
                    <a:pt x="847954" y="436988"/>
                    <a:pt x="855869" y="447164"/>
                    <a:pt x="870567" y="444149"/>
                  </a:cubicBezTo>
                  <a:cubicBezTo>
                    <a:pt x="877727" y="442641"/>
                    <a:pt x="882626" y="450179"/>
                    <a:pt x="887526" y="454701"/>
                  </a:cubicBezTo>
                  <a:cubicBezTo>
                    <a:pt x="961769" y="520653"/>
                    <a:pt x="1038273" y="584721"/>
                    <a:pt x="1111763" y="651427"/>
                  </a:cubicBezTo>
                  <a:cubicBezTo>
                    <a:pt x="1159248" y="694390"/>
                    <a:pt x="1214648" y="728308"/>
                    <a:pt x="1259872" y="773155"/>
                  </a:cubicBezTo>
                  <a:cubicBezTo>
                    <a:pt x="1352205" y="864734"/>
                    <a:pt x="1455090" y="944254"/>
                    <a:pt x="1551191" y="1031687"/>
                  </a:cubicBezTo>
                  <a:cubicBezTo>
                    <a:pt x="1578703" y="1056561"/>
                    <a:pt x="1608475" y="1081811"/>
                    <a:pt x="1637871" y="1107061"/>
                  </a:cubicBezTo>
                  <a:lnTo>
                    <a:pt x="1637871" y="1107061"/>
                  </a:lnTo>
                  <a:close/>
                </a:path>
              </a:pathLst>
            </a:custGeom>
            <a:solidFill>
              <a:schemeClr val="bg1"/>
            </a:solidFill>
            <a:ln w="3763" cap="flat">
              <a:noFill/>
              <a:prstDash val="solid"/>
              <a:miter/>
            </a:ln>
          </p:spPr>
          <p:txBody>
            <a:bodyPr rtlCol="0" anchor="ctr"/>
            <a:lstStyle/>
            <a:p>
              <a:endParaRPr lang="en-US"/>
            </a:p>
          </p:txBody>
        </p:sp>
      </p:grpSp>
    </p:spTree>
    <p:extLst>
      <p:ext uri="{BB962C8B-B14F-4D97-AF65-F5344CB8AC3E}">
        <p14:creationId xmlns:p14="http://schemas.microsoft.com/office/powerpoint/2010/main" val="124115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61C3F18-455C-4A48-90E5-2438C56D1A34}"/>
              </a:ext>
            </a:extLst>
          </p:cNvPr>
          <p:cNvSpPr/>
          <p:nvPr/>
        </p:nvSpPr>
        <p:spPr>
          <a:xfrm>
            <a:off x="665278" y="6386"/>
            <a:ext cx="45719" cy="182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BB8C36F-43BE-4670-B8F1-34B537A487D5}"/>
              </a:ext>
            </a:extLst>
          </p:cNvPr>
          <p:cNvSpPr/>
          <p:nvPr/>
        </p:nvSpPr>
        <p:spPr>
          <a:xfrm>
            <a:off x="1465707" y="6386"/>
            <a:ext cx="45719" cy="778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AD730212-361F-4FFA-90F3-4379CB1FA7A8}"/>
              </a:ext>
            </a:extLst>
          </p:cNvPr>
          <p:cNvGrpSpPr/>
          <p:nvPr/>
        </p:nvGrpSpPr>
        <p:grpSpPr>
          <a:xfrm>
            <a:off x="202567" y="1643072"/>
            <a:ext cx="969237" cy="969236"/>
            <a:chOff x="445383" y="1395269"/>
            <a:chExt cx="969237" cy="969236"/>
          </a:xfrm>
        </p:grpSpPr>
        <p:grpSp>
          <p:nvGrpSpPr>
            <p:cNvPr id="60" name="Group 59">
              <a:extLst>
                <a:ext uri="{FF2B5EF4-FFF2-40B4-BE49-F238E27FC236}">
                  <a16:creationId xmlns:a16="http://schemas.microsoft.com/office/drawing/2014/main" id="{79976EDB-E797-460F-A0AB-C9DB9965D686}"/>
                </a:ext>
              </a:extLst>
            </p:cNvPr>
            <p:cNvGrpSpPr/>
            <p:nvPr/>
          </p:nvGrpSpPr>
          <p:grpSpPr>
            <a:xfrm>
              <a:off x="445383" y="1395269"/>
              <a:ext cx="969237" cy="969236"/>
              <a:chOff x="445383" y="1395269"/>
              <a:chExt cx="969237" cy="969236"/>
            </a:xfrm>
          </p:grpSpPr>
          <p:sp>
            <p:nvSpPr>
              <p:cNvPr id="57" name="Chord 56">
                <a:extLst>
                  <a:ext uri="{FF2B5EF4-FFF2-40B4-BE49-F238E27FC236}">
                    <a16:creationId xmlns:a16="http://schemas.microsoft.com/office/drawing/2014/main" id="{7C9DA575-67DC-46A1-A27E-B12A14C54B82}"/>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13EE959F-EB9B-4CDE-8DE2-273F2A46898F}"/>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Chord 58">
              <a:extLst>
                <a:ext uri="{FF2B5EF4-FFF2-40B4-BE49-F238E27FC236}">
                  <a16:creationId xmlns:a16="http://schemas.microsoft.com/office/drawing/2014/main" id="{27F2C19C-5986-4A7C-9032-8F09994D1D26}"/>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2CB46CC4-2655-4A89-9990-BE3A0DFD5D61}"/>
              </a:ext>
            </a:extLst>
          </p:cNvPr>
          <p:cNvGrpSpPr/>
          <p:nvPr/>
        </p:nvGrpSpPr>
        <p:grpSpPr>
          <a:xfrm>
            <a:off x="989732" y="743644"/>
            <a:ext cx="969237" cy="969236"/>
            <a:chOff x="445383" y="1395269"/>
            <a:chExt cx="969237" cy="969236"/>
          </a:xfrm>
        </p:grpSpPr>
        <p:grpSp>
          <p:nvGrpSpPr>
            <p:cNvPr id="66" name="Group 65">
              <a:extLst>
                <a:ext uri="{FF2B5EF4-FFF2-40B4-BE49-F238E27FC236}">
                  <a16:creationId xmlns:a16="http://schemas.microsoft.com/office/drawing/2014/main" id="{C7A114E7-09D6-4562-AB99-BAC61CF8ECCD}"/>
                </a:ext>
              </a:extLst>
            </p:cNvPr>
            <p:cNvGrpSpPr/>
            <p:nvPr/>
          </p:nvGrpSpPr>
          <p:grpSpPr>
            <a:xfrm>
              <a:off x="445383" y="1395269"/>
              <a:ext cx="969237" cy="969236"/>
              <a:chOff x="445383" y="1395269"/>
              <a:chExt cx="969237" cy="969236"/>
            </a:xfrm>
          </p:grpSpPr>
          <p:sp>
            <p:nvSpPr>
              <p:cNvPr id="68" name="Chord 67">
                <a:extLst>
                  <a:ext uri="{FF2B5EF4-FFF2-40B4-BE49-F238E27FC236}">
                    <a16:creationId xmlns:a16="http://schemas.microsoft.com/office/drawing/2014/main" id="{AED82294-703A-4638-9F40-3EEE6684663F}"/>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3ECEA75-AB3E-450C-8F45-002DD57DE1BD}"/>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Chord 66">
              <a:extLst>
                <a:ext uri="{FF2B5EF4-FFF2-40B4-BE49-F238E27FC236}">
                  <a16:creationId xmlns:a16="http://schemas.microsoft.com/office/drawing/2014/main" id="{E855A91B-633C-4226-8643-2E3B6B05343A}"/>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9">
            <a:extLst>
              <a:ext uri="{FF2B5EF4-FFF2-40B4-BE49-F238E27FC236}">
                <a16:creationId xmlns:a16="http://schemas.microsoft.com/office/drawing/2014/main" id="{C564C569-B232-4E9B-B992-2F163794AEE4}"/>
              </a:ext>
            </a:extLst>
          </p:cNvPr>
          <p:cNvSpPr txBox="1"/>
          <p:nvPr/>
        </p:nvSpPr>
        <p:spPr>
          <a:xfrm>
            <a:off x="2816392" y="982196"/>
            <a:ext cx="7321645" cy="923330"/>
          </a:xfrm>
          <a:prstGeom prst="rect">
            <a:avLst/>
          </a:prstGeom>
          <a:noFill/>
        </p:spPr>
        <p:txBody>
          <a:bodyPr wrap="square" rtlCol="0" anchor="ctr">
            <a:spAutoFit/>
          </a:bodyPr>
          <a:lstStyle/>
          <a:p>
            <a:r>
              <a:rPr lang="en-US" altLang="ko-KR" sz="5400" dirty="0">
                <a:solidFill>
                  <a:schemeClr val="accent1"/>
                </a:solidFill>
                <a:cs typeface="Arial" pitchFamily="34" charset="0"/>
              </a:rPr>
              <a:t>Table of Contents</a:t>
            </a:r>
            <a:endParaRPr lang="ko-KR" altLang="en-US" sz="5400" dirty="0">
              <a:solidFill>
                <a:schemeClr val="accent1"/>
              </a:solidFill>
              <a:cs typeface="Arial" pitchFamily="34" charset="0"/>
            </a:endParaRPr>
          </a:p>
        </p:txBody>
      </p:sp>
      <p:grpSp>
        <p:nvGrpSpPr>
          <p:cNvPr id="76" name="Group 75">
            <a:extLst>
              <a:ext uri="{FF2B5EF4-FFF2-40B4-BE49-F238E27FC236}">
                <a16:creationId xmlns:a16="http://schemas.microsoft.com/office/drawing/2014/main" id="{49F71296-98A8-44C0-A183-1ED29D81A6DA}"/>
              </a:ext>
            </a:extLst>
          </p:cNvPr>
          <p:cNvGrpSpPr/>
          <p:nvPr/>
        </p:nvGrpSpPr>
        <p:grpSpPr>
          <a:xfrm>
            <a:off x="2237703" y="426635"/>
            <a:ext cx="8119092" cy="1431032"/>
            <a:chOff x="3510432" y="401619"/>
            <a:chExt cx="6114486" cy="1128567"/>
          </a:xfrm>
        </p:grpSpPr>
        <p:sp>
          <p:nvSpPr>
            <p:cNvPr id="71" name="Rectangle 70">
              <a:extLst>
                <a:ext uri="{FF2B5EF4-FFF2-40B4-BE49-F238E27FC236}">
                  <a16:creationId xmlns:a16="http://schemas.microsoft.com/office/drawing/2014/main" id="{2766F487-B6FE-42D5-9B56-3C05EA66D5B6}"/>
                </a:ext>
              </a:extLst>
            </p:cNvPr>
            <p:cNvSpPr/>
            <p:nvPr/>
          </p:nvSpPr>
          <p:spPr>
            <a:xfrm>
              <a:off x="3567422" y="1440965"/>
              <a:ext cx="6057496" cy="89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EA90CBE-4342-429B-84EF-258A76784F8C}"/>
                </a:ext>
              </a:extLst>
            </p:cNvPr>
            <p:cNvSpPr/>
            <p:nvPr/>
          </p:nvSpPr>
          <p:spPr>
            <a:xfrm>
              <a:off x="3567423" y="890894"/>
              <a:ext cx="91164" cy="6392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EC5E27-9295-4BE6-8103-9CF2817B4991}"/>
                </a:ext>
              </a:extLst>
            </p:cNvPr>
            <p:cNvSpPr/>
            <p:nvPr/>
          </p:nvSpPr>
          <p:spPr>
            <a:xfrm>
              <a:off x="4340102" y="890895"/>
              <a:ext cx="91164" cy="1442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1175034-342F-48D6-903B-8623ECDA2EBE}"/>
                </a:ext>
              </a:extLst>
            </p:cNvPr>
            <p:cNvSpPr/>
            <p:nvPr/>
          </p:nvSpPr>
          <p:spPr>
            <a:xfrm rot="2700000">
              <a:off x="3769471" y="404303"/>
              <a:ext cx="91164" cy="609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25D99A0-0ACA-4998-8C9E-924D8E713AD5}"/>
                </a:ext>
              </a:extLst>
            </p:cNvPr>
            <p:cNvSpPr/>
            <p:nvPr/>
          </p:nvSpPr>
          <p:spPr>
            <a:xfrm rot="18900000">
              <a:off x="4138326" y="401619"/>
              <a:ext cx="91164" cy="608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id="{771ED282-66E6-41EC-9E09-C6CB34311B33}"/>
              </a:ext>
            </a:extLst>
          </p:cNvPr>
          <p:cNvSpPr txBox="1"/>
          <p:nvPr/>
        </p:nvSpPr>
        <p:spPr>
          <a:xfrm>
            <a:off x="2741762" y="2012143"/>
            <a:ext cx="3731677" cy="923330"/>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Overview of mobile operating systems as an introduction to the different types of mobile applications</a:t>
            </a:r>
            <a:endParaRPr lang="en-US" altLang="ko-KR" sz="1200" dirty="0">
              <a:solidFill>
                <a:schemeClr val="tx1">
                  <a:lumMod val="75000"/>
                  <a:lumOff val="25000"/>
                </a:schemeClr>
              </a:solidFill>
              <a:cs typeface="Arial" pitchFamily="34" charset="0"/>
            </a:endParaRPr>
          </a:p>
        </p:txBody>
      </p:sp>
      <p:sp>
        <p:nvSpPr>
          <p:cNvPr id="81" name="TextBox 80">
            <a:extLst>
              <a:ext uri="{FF2B5EF4-FFF2-40B4-BE49-F238E27FC236}">
                <a16:creationId xmlns:a16="http://schemas.microsoft.com/office/drawing/2014/main" id="{BEC6E23E-1E36-4243-8831-571A7DA7543E}"/>
              </a:ext>
            </a:extLst>
          </p:cNvPr>
          <p:cNvSpPr txBox="1"/>
          <p:nvPr/>
        </p:nvSpPr>
        <p:spPr>
          <a:xfrm>
            <a:off x="7345905" y="2007151"/>
            <a:ext cx="3118159" cy="646331"/>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Review and classification of mobile programming languages</a:t>
            </a:r>
            <a:endParaRPr lang="en-US" altLang="ko-KR" sz="1200" dirty="0">
              <a:solidFill>
                <a:schemeClr val="accent2">
                  <a:lumMod val="50000"/>
                </a:schemeClr>
              </a:solidFill>
              <a:cs typeface="Arial" pitchFamily="34" charset="0"/>
            </a:endParaRPr>
          </a:p>
        </p:txBody>
      </p:sp>
      <p:sp>
        <p:nvSpPr>
          <p:cNvPr id="84" name="TextBox 83">
            <a:extLst>
              <a:ext uri="{FF2B5EF4-FFF2-40B4-BE49-F238E27FC236}">
                <a16:creationId xmlns:a16="http://schemas.microsoft.com/office/drawing/2014/main" id="{E4B7BEBE-97A5-4CF5-A26B-22D33BF7B69B}"/>
              </a:ext>
            </a:extLst>
          </p:cNvPr>
          <p:cNvSpPr txBox="1"/>
          <p:nvPr/>
        </p:nvSpPr>
        <p:spPr>
          <a:xfrm>
            <a:off x="2741762" y="3074160"/>
            <a:ext cx="2907884" cy="923330"/>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Brief description of mobile app development frameworks</a:t>
            </a:r>
            <a:endParaRPr lang="en-US" altLang="ko-KR" sz="1200" dirty="0">
              <a:solidFill>
                <a:schemeClr val="accent2">
                  <a:lumMod val="50000"/>
                </a:schemeClr>
              </a:solidFill>
              <a:cs typeface="Arial" pitchFamily="34" charset="0"/>
            </a:endParaRPr>
          </a:p>
        </p:txBody>
      </p:sp>
      <p:sp>
        <p:nvSpPr>
          <p:cNvPr id="87" name="TextBox 86">
            <a:extLst>
              <a:ext uri="{FF2B5EF4-FFF2-40B4-BE49-F238E27FC236}">
                <a16:creationId xmlns:a16="http://schemas.microsoft.com/office/drawing/2014/main" id="{5059BE5F-7DEF-497E-9B71-59E85C75D15E}"/>
              </a:ext>
            </a:extLst>
          </p:cNvPr>
          <p:cNvSpPr txBox="1"/>
          <p:nvPr/>
        </p:nvSpPr>
        <p:spPr>
          <a:xfrm>
            <a:off x="7345905" y="3226543"/>
            <a:ext cx="2899401" cy="646331"/>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Classification of mobile app development frameworks </a:t>
            </a:r>
            <a:endParaRPr lang="en-US" altLang="ko-KR" sz="1200" dirty="0">
              <a:solidFill>
                <a:schemeClr val="accent2">
                  <a:lumMod val="50000"/>
                </a:schemeClr>
              </a:solidFill>
              <a:cs typeface="Arial" pitchFamily="34" charset="0"/>
            </a:endParaRPr>
          </a:p>
        </p:txBody>
      </p:sp>
      <p:sp>
        <p:nvSpPr>
          <p:cNvPr id="92" name="Rectangle 91">
            <a:extLst>
              <a:ext uri="{FF2B5EF4-FFF2-40B4-BE49-F238E27FC236}">
                <a16:creationId xmlns:a16="http://schemas.microsoft.com/office/drawing/2014/main" id="{D2B87B62-3072-4FD2-9326-7F175C607E18}"/>
              </a:ext>
            </a:extLst>
          </p:cNvPr>
          <p:cNvSpPr/>
          <p:nvPr/>
        </p:nvSpPr>
        <p:spPr>
          <a:xfrm>
            <a:off x="2320660" y="211186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93" name="Rectangle 92">
            <a:extLst>
              <a:ext uri="{FF2B5EF4-FFF2-40B4-BE49-F238E27FC236}">
                <a16:creationId xmlns:a16="http://schemas.microsoft.com/office/drawing/2014/main" id="{D6339D77-05D3-4A17-A319-CB476E4D03D1}"/>
              </a:ext>
            </a:extLst>
          </p:cNvPr>
          <p:cNvSpPr/>
          <p:nvPr/>
        </p:nvSpPr>
        <p:spPr>
          <a:xfrm>
            <a:off x="6887545" y="211186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94" name="Rectangle 93">
            <a:extLst>
              <a:ext uri="{FF2B5EF4-FFF2-40B4-BE49-F238E27FC236}">
                <a16:creationId xmlns:a16="http://schemas.microsoft.com/office/drawing/2014/main" id="{1C198606-CD37-40F9-B8D4-BA9B2384369D}"/>
              </a:ext>
            </a:extLst>
          </p:cNvPr>
          <p:cNvSpPr/>
          <p:nvPr/>
        </p:nvSpPr>
        <p:spPr>
          <a:xfrm>
            <a:off x="2313377" y="3189669"/>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10" name="Rectangle 9">
            <a:extLst>
              <a:ext uri="{FF2B5EF4-FFF2-40B4-BE49-F238E27FC236}">
                <a16:creationId xmlns:a16="http://schemas.microsoft.com/office/drawing/2014/main" id="{430528C3-8C1E-ED12-667D-4256C7F5FCFF}"/>
              </a:ext>
            </a:extLst>
          </p:cNvPr>
          <p:cNvSpPr/>
          <p:nvPr/>
        </p:nvSpPr>
        <p:spPr>
          <a:xfrm>
            <a:off x="2320660" y="4267475"/>
            <a:ext cx="386384" cy="360040"/>
          </a:xfrm>
          <a:prstGeom prst="rect">
            <a:avLst/>
          </a:prstGeom>
          <a:solidFill>
            <a:schemeClr val="accent3"/>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05</a:t>
            </a:r>
            <a:endParaRPr lang="ko-KR" altLang="en-US" sz="1200" b="1" dirty="0"/>
          </a:p>
        </p:txBody>
      </p:sp>
      <p:sp>
        <p:nvSpPr>
          <p:cNvPr id="16" name="Rectangle 15">
            <a:extLst>
              <a:ext uri="{FF2B5EF4-FFF2-40B4-BE49-F238E27FC236}">
                <a16:creationId xmlns:a16="http://schemas.microsoft.com/office/drawing/2014/main" id="{B9E33EEC-C5A7-3745-5F95-563123DF8A56}"/>
              </a:ext>
            </a:extLst>
          </p:cNvPr>
          <p:cNvSpPr/>
          <p:nvPr/>
        </p:nvSpPr>
        <p:spPr>
          <a:xfrm>
            <a:off x="6907002" y="322654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sp>
        <p:nvSpPr>
          <p:cNvPr id="26" name="Rectangle 25">
            <a:extLst>
              <a:ext uri="{FF2B5EF4-FFF2-40B4-BE49-F238E27FC236}">
                <a16:creationId xmlns:a16="http://schemas.microsoft.com/office/drawing/2014/main" id="{E7671CA2-69F2-BC87-4DC9-B58BE9CEC4E1}"/>
              </a:ext>
            </a:extLst>
          </p:cNvPr>
          <p:cNvSpPr/>
          <p:nvPr/>
        </p:nvSpPr>
        <p:spPr>
          <a:xfrm>
            <a:off x="6882853" y="426747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06</a:t>
            </a:r>
            <a:endParaRPr lang="ko-KR" altLang="en-US" sz="1200" b="1" dirty="0"/>
          </a:p>
        </p:txBody>
      </p:sp>
      <p:sp>
        <p:nvSpPr>
          <p:cNvPr id="27" name="TextBox 83">
            <a:extLst>
              <a:ext uri="{FF2B5EF4-FFF2-40B4-BE49-F238E27FC236}">
                <a16:creationId xmlns:a16="http://schemas.microsoft.com/office/drawing/2014/main" id="{D0115ABF-850F-2082-CB41-A7CDA447F117}"/>
              </a:ext>
            </a:extLst>
          </p:cNvPr>
          <p:cNvSpPr txBox="1"/>
          <p:nvPr/>
        </p:nvSpPr>
        <p:spPr>
          <a:xfrm>
            <a:off x="2816392" y="4167781"/>
            <a:ext cx="2907884" cy="923330"/>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Collection and analysis of requirements for mobile app development</a:t>
            </a:r>
            <a:endParaRPr lang="en-US" altLang="ko-KR" sz="1200" dirty="0">
              <a:solidFill>
                <a:schemeClr val="accent2">
                  <a:lumMod val="50000"/>
                </a:schemeClr>
              </a:solidFill>
              <a:cs typeface="Arial" pitchFamily="34" charset="0"/>
            </a:endParaRPr>
          </a:p>
        </p:txBody>
      </p:sp>
      <p:sp>
        <p:nvSpPr>
          <p:cNvPr id="28" name="TextBox 83">
            <a:extLst>
              <a:ext uri="{FF2B5EF4-FFF2-40B4-BE49-F238E27FC236}">
                <a16:creationId xmlns:a16="http://schemas.microsoft.com/office/drawing/2014/main" id="{C161E3D5-5B37-61C8-7341-007279760789}"/>
              </a:ext>
            </a:extLst>
          </p:cNvPr>
          <p:cNvSpPr txBox="1"/>
          <p:nvPr/>
        </p:nvSpPr>
        <p:spPr>
          <a:xfrm>
            <a:off x="7354813" y="4165850"/>
            <a:ext cx="2907884" cy="646331"/>
          </a:xfrm>
          <a:prstGeom prst="rect">
            <a:avLst/>
          </a:prstGeom>
          <a:noFill/>
        </p:spPr>
        <p:txBody>
          <a:bodyPr wrap="square" rtlCol="0">
            <a:spAutoFit/>
          </a:bodyPr>
          <a:lstStyle/>
          <a:p>
            <a:r>
              <a:rPr lang="en-US" sz="1800" b="0" i="0" u="none" strike="noStrike" dirty="0">
                <a:solidFill>
                  <a:schemeClr val="accent2">
                    <a:lumMod val="50000"/>
                  </a:schemeClr>
                </a:solidFill>
                <a:effectLst/>
                <a:latin typeface="Sora"/>
              </a:rPr>
              <a:t>Estimating mobile app development app.</a:t>
            </a:r>
            <a:endParaRPr lang="en-US" altLang="ko-KR" sz="1200" dirty="0">
              <a:solidFill>
                <a:schemeClr val="accent2">
                  <a:lumMod val="50000"/>
                </a:schemeClr>
              </a:solidFill>
              <a:cs typeface="Arial" pitchFamily="34" charset="0"/>
            </a:endParaRPr>
          </a:p>
        </p:txBody>
      </p:sp>
      <p:sp>
        <p:nvSpPr>
          <p:cNvPr id="2" name="Rectangle 1">
            <a:extLst>
              <a:ext uri="{FF2B5EF4-FFF2-40B4-BE49-F238E27FC236}">
                <a16:creationId xmlns:a16="http://schemas.microsoft.com/office/drawing/2014/main" id="{519BD375-7C9D-7B41-66EB-7CD279D73BC3}"/>
              </a:ext>
            </a:extLst>
          </p:cNvPr>
          <p:cNvSpPr/>
          <p:nvPr/>
        </p:nvSpPr>
        <p:spPr>
          <a:xfrm>
            <a:off x="-183817" y="426747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Tree>
    <p:extLst>
      <p:ext uri="{BB962C8B-B14F-4D97-AF65-F5344CB8AC3E}">
        <p14:creationId xmlns:p14="http://schemas.microsoft.com/office/powerpoint/2010/main" val="89938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500" fill="hold"/>
                                        <p:tgtEl>
                                          <p:spTgt spid="64"/>
                                        </p:tgtEl>
                                        <p:attrNameLst>
                                          <p:attrName>ppt_x</p:attrName>
                                        </p:attrNameLst>
                                      </p:cBhvr>
                                      <p:tavLst>
                                        <p:tav tm="0">
                                          <p:val>
                                            <p:strVal val="#ppt_x"/>
                                          </p:val>
                                        </p:tav>
                                        <p:tav tm="100000">
                                          <p:val>
                                            <p:strVal val="#ppt_x"/>
                                          </p:val>
                                        </p:tav>
                                      </p:tavLst>
                                    </p:anim>
                                    <p:anim calcmode="lin" valueType="num">
                                      <p:cBhvr additive="base">
                                        <p:cTn id="16" dur="500" fill="hold"/>
                                        <p:tgtEl>
                                          <p:spTgt spid="6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anim calcmode="lin" valueType="num">
                                      <p:cBhvr additive="base">
                                        <p:cTn id="35" dur="500" fill="hold"/>
                                        <p:tgtEl>
                                          <p:spTgt spid="81"/>
                                        </p:tgtEl>
                                        <p:attrNameLst>
                                          <p:attrName>ppt_x</p:attrName>
                                        </p:attrNameLst>
                                      </p:cBhvr>
                                      <p:tavLst>
                                        <p:tav tm="0">
                                          <p:val>
                                            <p:strVal val="#ppt_x"/>
                                          </p:val>
                                        </p:tav>
                                        <p:tav tm="100000">
                                          <p:val>
                                            <p:strVal val="#ppt_x"/>
                                          </p:val>
                                        </p:tav>
                                      </p:tavLst>
                                    </p:anim>
                                    <p:anim calcmode="lin" valueType="num">
                                      <p:cBhvr additive="base">
                                        <p:cTn id="36" dur="500" fill="hold"/>
                                        <p:tgtEl>
                                          <p:spTgt spid="8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additive="base">
                                        <p:cTn id="39" dur="500" fill="hold"/>
                                        <p:tgtEl>
                                          <p:spTgt spid="84"/>
                                        </p:tgtEl>
                                        <p:attrNameLst>
                                          <p:attrName>ppt_x</p:attrName>
                                        </p:attrNameLst>
                                      </p:cBhvr>
                                      <p:tavLst>
                                        <p:tav tm="0">
                                          <p:val>
                                            <p:strVal val="#ppt_x"/>
                                          </p:val>
                                        </p:tav>
                                        <p:tav tm="100000">
                                          <p:val>
                                            <p:strVal val="#ppt_x"/>
                                          </p:val>
                                        </p:tav>
                                      </p:tavLst>
                                    </p:anim>
                                    <p:anim calcmode="lin" valueType="num">
                                      <p:cBhvr additive="base">
                                        <p:cTn id="40" dur="500" fill="hold"/>
                                        <p:tgtEl>
                                          <p:spTgt spid="8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anim calcmode="lin" valueType="num">
                                      <p:cBhvr additive="base">
                                        <p:cTn id="43" dur="500" fill="hold"/>
                                        <p:tgtEl>
                                          <p:spTgt spid="87"/>
                                        </p:tgtEl>
                                        <p:attrNameLst>
                                          <p:attrName>ppt_x</p:attrName>
                                        </p:attrNameLst>
                                      </p:cBhvr>
                                      <p:tavLst>
                                        <p:tav tm="0">
                                          <p:val>
                                            <p:strVal val="#ppt_x"/>
                                          </p:val>
                                        </p:tav>
                                        <p:tav tm="100000">
                                          <p:val>
                                            <p:strVal val="#ppt_x"/>
                                          </p:val>
                                        </p:tav>
                                      </p:tavLst>
                                    </p:anim>
                                    <p:anim calcmode="lin" valueType="num">
                                      <p:cBhvr additive="base">
                                        <p:cTn id="44" dur="500" fill="hold"/>
                                        <p:tgtEl>
                                          <p:spTgt spid="8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 calcmode="lin" valueType="num">
                                      <p:cBhvr additive="base">
                                        <p:cTn id="47" dur="500" fill="hold"/>
                                        <p:tgtEl>
                                          <p:spTgt spid="92"/>
                                        </p:tgtEl>
                                        <p:attrNameLst>
                                          <p:attrName>ppt_x</p:attrName>
                                        </p:attrNameLst>
                                      </p:cBhvr>
                                      <p:tavLst>
                                        <p:tav tm="0">
                                          <p:val>
                                            <p:strVal val="#ppt_x"/>
                                          </p:val>
                                        </p:tav>
                                        <p:tav tm="100000">
                                          <p:val>
                                            <p:strVal val="#ppt_x"/>
                                          </p:val>
                                        </p:tav>
                                      </p:tavLst>
                                    </p:anim>
                                    <p:anim calcmode="lin" valueType="num">
                                      <p:cBhvr additive="base">
                                        <p:cTn id="48" dur="500" fill="hold"/>
                                        <p:tgtEl>
                                          <p:spTgt spid="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anim calcmode="lin" valueType="num">
                                      <p:cBhvr additive="base">
                                        <p:cTn id="51" dur="500" fill="hold"/>
                                        <p:tgtEl>
                                          <p:spTgt spid="93"/>
                                        </p:tgtEl>
                                        <p:attrNameLst>
                                          <p:attrName>ppt_x</p:attrName>
                                        </p:attrNameLst>
                                      </p:cBhvr>
                                      <p:tavLst>
                                        <p:tav tm="0">
                                          <p:val>
                                            <p:strVal val="#ppt_x"/>
                                          </p:val>
                                        </p:tav>
                                        <p:tav tm="100000">
                                          <p:val>
                                            <p:strVal val="#ppt_x"/>
                                          </p:val>
                                        </p:tav>
                                      </p:tavLst>
                                    </p:anim>
                                    <p:anim calcmode="lin" valueType="num">
                                      <p:cBhvr additive="base">
                                        <p:cTn id="52" dur="500" fill="hold"/>
                                        <p:tgtEl>
                                          <p:spTgt spid="9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anim calcmode="lin" valueType="num">
                                      <p:cBhvr additive="base">
                                        <p:cTn id="55" dur="500" fill="hold"/>
                                        <p:tgtEl>
                                          <p:spTgt spid="94"/>
                                        </p:tgtEl>
                                        <p:attrNameLst>
                                          <p:attrName>ppt_x</p:attrName>
                                        </p:attrNameLst>
                                      </p:cBhvr>
                                      <p:tavLst>
                                        <p:tav tm="0">
                                          <p:val>
                                            <p:strVal val="#ppt_x"/>
                                          </p:val>
                                        </p:tav>
                                        <p:tav tm="100000">
                                          <p:val>
                                            <p:strVal val="#ppt_x"/>
                                          </p:val>
                                        </p:tav>
                                      </p:tavLst>
                                    </p:anim>
                                    <p:anim calcmode="lin" valueType="num">
                                      <p:cBhvr additive="base">
                                        <p:cTn id="56" dur="500" fill="hold"/>
                                        <p:tgtEl>
                                          <p:spTgt spid="9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ppt_x"/>
                                          </p:val>
                                        </p:tav>
                                        <p:tav tm="100000">
                                          <p:val>
                                            <p:strVal val="#ppt_x"/>
                                          </p:val>
                                        </p:tav>
                                      </p:tavLst>
                                    </p:anim>
                                    <p:anim calcmode="lin" valueType="num">
                                      <p:cBhvr additive="base">
                                        <p:cTn id="7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70" grpId="0"/>
      <p:bldP spid="78" grpId="0"/>
      <p:bldP spid="81" grpId="0"/>
      <p:bldP spid="84" grpId="0"/>
      <p:bldP spid="87" grpId="0"/>
      <p:bldP spid="92" grpId="0" animBg="1"/>
      <p:bldP spid="93" grpId="0" animBg="1"/>
      <p:bldP spid="94" grpId="0" animBg="1"/>
      <p:bldP spid="10" grpId="0" animBg="1"/>
      <p:bldP spid="16" grpId="0" animBg="1"/>
      <p:bldP spid="26" grpId="0" animBg="1"/>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53151B-32EE-419C-B03C-C7291AE21401}"/>
              </a:ext>
            </a:extLst>
          </p:cNvPr>
          <p:cNvGrpSpPr/>
          <p:nvPr/>
        </p:nvGrpSpPr>
        <p:grpSpPr>
          <a:xfrm>
            <a:off x="793624" y="411661"/>
            <a:ext cx="969237" cy="2287591"/>
            <a:chOff x="793624" y="411661"/>
            <a:chExt cx="969237" cy="2287591"/>
          </a:xfrm>
        </p:grpSpPr>
        <p:sp>
          <p:nvSpPr>
            <p:cNvPr id="85" name="Rectangle 84">
              <a:extLst>
                <a:ext uri="{FF2B5EF4-FFF2-40B4-BE49-F238E27FC236}">
                  <a16:creationId xmlns:a16="http://schemas.microsoft.com/office/drawing/2014/main" id="{83EFE232-2E30-4200-89F1-C911E2E27DAA}"/>
                </a:ext>
              </a:extLst>
            </p:cNvPr>
            <p:cNvSpPr/>
            <p:nvPr/>
          </p:nvSpPr>
          <p:spPr>
            <a:xfrm>
              <a:off x="1255383" y="411661"/>
              <a:ext cx="62361" cy="13945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86">
              <a:extLst>
                <a:ext uri="{FF2B5EF4-FFF2-40B4-BE49-F238E27FC236}">
                  <a16:creationId xmlns:a16="http://schemas.microsoft.com/office/drawing/2014/main" id="{DEF0578E-BA99-4BBB-800C-15D19D6D9FDC}"/>
                </a:ext>
              </a:extLst>
            </p:cNvPr>
            <p:cNvGrpSpPr/>
            <p:nvPr/>
          </p:nvGrpSpPr>
          <p:grpSpPr>
            <a:xfrm>
              <a:off x="793624" y="1730016"/>
              <a:ext cx="969237" cy="969236"/>
              <a:chOff x="445383" y="1395269"/>
              <a:chExt cx="969237" cy="969236"/>
            </a:xfrm>
          </p:grpSpPr>
          <p:grpSp>
            <p:nvGrpSpPr>
              <p:cNvPr id="88" name="Group 87">
                <a:extLst>
                  <a:ext uri="{FF2B5EF4-FFF2-40B4-BE49-F238E27FC236}">
                    <a16:creationId xmlns:a16="http://schemas.microsoft.com/office/drawing/2014/main" id="{EF79CEF7-165B-4D81-A84A-4D7722430438}"/>
                  </a:ext>
                </a:extLst>
              </p:cNvPr>
              <p:cNvGrpSpPr/>
              <p:nvPr/>
            </p:nvGrpSpPr>
            <p:grpSpPr>
              <a:xfrm>
                <a:off x="445383" y="1395269"/>
                <a:ext cx="969237" cy="969236"/>
                <a:chOff x="445383" y="1395269"/>
                <a:chExt cx="969237" cy="969236"/>
              </a:xfrm>
            </p:grpSpPr>
            <p:sp>
              <p:nvSpPr>
                <p:cNvPr id="90" name="Chord 89">
                  <a:extLst>
                    <a:ext uri="{FF2B5EF4-FFF2-40B4-BE49-F238E27FC236}">
                      <a16:creationId xmlns:a16="http://schemas.microsoft.com/office/drawing/2014/main" id="{4D115C86-85CA-4B79-9895-CAC1C71CCF99}"/>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FB123A3C-693E-41DE-8112-883962D33553}"/>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Chord 88">
                <a:extLst>
                  <a:ext uri="{FF2B5EF4-FFF2-40B4-BE49-F238E27FC236}">
                    <a16:creationId xmlns:a16="http://schemas.microsoft.com/office/drawing/2014/main" id="{03F9C9BF-3F41-4751-AA51-7CAFE60D9564}"/>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2D3882CD-1E20-44BD-90FA-F6096F730D98}"/>
              </a:ext>
            </a:extLst>
          </p:cNvPr>
          <p:cNvGrpSpPr/>
          <p:nvPr/>
        </p:nvGrpSpPr>
        <p:grpSpPr>
          <a:xfrm>
            <a:off x="1695783" y="411661"/>
            <a:ext cx="969237" cy="1590535"/>
            <a:chOff x="1695783" y="411661"/>
            <a:chExt cx="969237" cy="1590535"/>
          </a:xfrm>
        </p:grpSpPr>
        <p:sp>
          <p:nvSpPr>
            <p:cNvPr id="86" name="Rectangle 85">
              <a:extLst>
                <a:ext uri="{FF2B5EF4-FFF2-40B4-BE49-F238E27FC236}">
                  <a16:creationId xmlns:a16="http://schemas.microsoft.com/office/drawing/2014/main" id="{8F0E1F13-C5B6-4A1C-89FB-D6F2E5D1F840}"/>
                </a:ext>
              </a:extLst>
            </p:cNvPr>
            <p:cNvSpPr/>
            <p:nvPr/>
          </p:nvSpPr>
          <p:spPr>
            <a:xfrm>
              <a:off x="2157543" y="411661"/>
              <a:ext cx="45719" cy="7606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EC1A4E6-8F11-4955-9716-BE1A900D0B8C}"/>
                </a:ext>
              </a:extLst>
            </p:cNvPr>
            <p:cNvGrpSpPr/>
            <p:nvPr/>
          </p:nvGrpSpPr>
          <p:grpSpPr>
            <a:xfrm>
              <a:off x="1695783" y="1032960"/>
              <a:ext cx="969237" cy="969236"/>
              <a:chOff x="445383" y="1395269"/>
              <a:chExt cx="969237" cy="969236"/>
            </a:xfrm>
          </p:grpSpPr>
          <p:grpSp>
            <p:nvGrpSpPr>
              <p:cNvPr id="93" name="Group 92">
                <a:extLst>
                  <a:ext uri="{FF2B5EF4-FFF2-40B4-BE49-F238E27FC236}">
                    <a16:creationId xmlns:a16="http://schemas.microsoft.com/office/drawing/2014/main" id="{DB0B7C5A-0749-44DF-BF43-C6DAA133885B}"/>
                  </a:ext>
                </a:extLst>
              </p:cNvPr>
              <p:cNvGrpSpPr/>
              <p:nvPr/>
            </p:nvGrpSpPr>
            <p:grpSpPr>
              <a:xfrm>
                <a:off x="445383" y="1395269"/>
                <a:ext cx="969237" cy="969236"/>
                <a:chOff x="445383" y="1395269"/>
                <a:chExt cx="969237" cy="969236"/>
              </a:xfrm>
            </p:grpSpPr>
            <p:sp>
              <p:nvSpPr>
                <p:cNvPr id="95" name="Chord 94">
                  <a:extLst>
                    <a:ext uri="{FF2B5EF4-FFF2-40B4-BE49-F238E27FC236}">
                      <a16:creationId xmlns:a16="http://schemas.microsoft.com/office/drawing/2014/main" id="{D0585BE1-7CE3-439F-A96F-57E38093E4A4}"/>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213D21A-91D8-4593-B13E-3002E977B590}"/>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Chord 93">
                <a:extLst>
                  <a:ext uri="{FF2B5EF4-FFF2-40B4-BE49-F238E27FC236}">
                    <a16:creationId xmlns:a16="http://schemas.microsoft.com/office/drawing/2014/main" id="{95579F1A-82AD-4CAF-8360-76A887DFD042}"/>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B3E0212C-C18A-40AD-A014-299049E81B2E}"/>
              </a:ext>
            </a:extLst>
          </p:cNvPr>
          <p:cNvGrpSpPr/>
          <p:nvPr/>
        </p:nvGrpSpPr>
        <p:grpSpPr>
          <a:xfrm>
            <a:off x="1347528" y="2257287"/>
            <a:ext cx="2212212" cy="3027554"/>
            <a:chOff x="655319" y="2346925"/>
            <a:chExt cx="2212212" cy="3027554"/>
          </a:xfrm>
        </p:grpSpPr>
        <p:sp>
          <p:nvSpPr>
            <p:cNvPr id="4" name="Freeform: Shape 3">
              <a:extLst>
                <a:ext uri="{FF2B5EF4-FFF2-40B4-BE49-F238E27FC236}">
                  <a16:creationId xmlns:a16="http://schemas.microsoft.com/office/drawing/2014/main" id="{52457F25-1F82-4981-A9DC-0FF2BE9C971A}"/>
                </a:ext>
              </a:extLst>
            </p:cNvPr>
            <p:cNvSpPr/>
            <p:nvPr/>
          </p:nvSpPr>
          <p:spPr>
            <a:xfrm>
              <a:off x="1358532" y="2656551"/>
              <a:ext cx="724760" cy="1220533"/>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Freeform: Shape 4">
              <a:extLst>
                <a:ext uri="{FF2B5EF4-FFF2-40B4-BE49-F238E27FC236}">
                  <a16:creationId xmlns:a16="http://schemas.microsoft.com/office/drawing/2014/main" id="{E2D785C4-6A09-42A9-B007-3CEF1FE253F7}"/>
                </a:ext>
              </a:extLst>
            </p:cNvPr>
            <p:cNvSpPr/>
            <p:nvPr/>
          </p:nvSpPr>
          <p:spPr>
            <a:xfrm>
              <a:off x="1314805" y="2346925"/>
              <a:ext cx="758758" cy="645701"/>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41497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6A5D7A1-65BE-44A9-B82A-8A741BA4DB55}"/>
                </a:ext>
              </a:extLst>
            </p:cNvPr>
            <p:cNvSpPr/>
            <p:nvPr/>
          </p:nvSpPr>
          <p:spPr>
            <a:xfrm>
              <a:off x="1383677" y="2853053"/>
              <a:ext cx="679584" cy="290281"/>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C360F7A-1714-447A-B245-1A157AF46D74}"/>
                </a:ext>
              </a:extLst>
            </p:cNvPr>
            <p:cNvSpPr/>
            <p:nvPr/>
          </p:nvSpPr>
          <p:spPr>
            <a:xfrm>
              <a:off x="655319" y="3440724"/>
              <a:ext cx="2212212" cy="1584052"/>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8BB43FA-3B65-440C-BB14-1F91B1640F95}"/>
                </a:ext>
              </a:extLst>
            </p:cNvPr>
            <p:cNvSpPr/>
            <p:nvPr/>
          </p:nvSpPr>
          <p:spPr>
            <a:xfrm>
              <a:off x="749796" y="4157992"/>
              <a:ext cx="1927171" cy="1091779"/>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3FF864-44F7-4E06-BC87-8D60CF9A2ABD}"/>
                </a:ext>
              </a:extLst>
            </p:cNvPr>
            <p:cNvSpPr/>
            <p:nvPr/>
          </p:nvSpPr>
          <p:spPr>
            <a:xfrm>
              <a:off x="1421937" y="3364816"/>
              <a:ext cx="314681" cy="494960"/>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92A49AB-2EDC-494D-98E4-02A9BD309329}"/>
                </a:ext>
              </a:extLst>
            </p:cNvPr>
            <p:cNvSpPr/>
            <p:nvPr/>
          </p:nvSpPr>
          <p:spPr>
            <a:xfrm>
              <a:off x="1812142" y="3364816"/>
              <a:ext cx="261640" cy="463977"/>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7858C4F-7418-4DA0-B2BA-5CEF3B5B0338}"/>
                </a:ext>
              </a:extLst>
            </p:cNvPr>
            <p:cNvSpPr/>
            <p:nvPr/>
          </p:nvSpPr>
          <p:spPr>
            <a:xfrm>
              <a:off x="1506568" y="3309820"/>
              <a:ext cx="463245" cy="263572"/>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chemeClr val="bg1">
                <a:lumMod val="75000"/>
              </a:schemeClr>
            </a:solidFill>
            <a:ln w="337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97A76DB-3212-476E-8AA9-D866AB2B3DC1}"/>
                </a:ext>
              </a:extLst>
            </p:cNvPr>
            <p:cNvSpPr/>
            <p:nvPr/>
          </p:nvSpPr>
          <p:spPr>
            <a:xfrm>
              <a:off x="2395793" y="3686656"/>
              <a:ext cx="217271" cy="477532"/>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8773161-6526-4627-964B-0AE5C4023B26}"/>
                </a:ext>
              </a:extLst>
            </p:cNvPr>
            <p:cNvSpPr/>
            <p:nvPr/>
          </p:nvSpPr>
          <p:spPr>
            <a:xfrm>
              <a:off x="908199" y="3686656"/>
              <a:ext cx="194420" cy="477532"/>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55A266C-60C8-4C6B-B007-264F1C4065A9}"/>
                </a:ext>
              </a:extLst>
            </p:cNvPr>
            <p:cNvSpPr/>
            <p:nvPr/>
          </p:nvSpPr>
          <p:spPr>
            <a:xfrm>
              <a:off x="1752842" y="3873331"/>
              <a:ext cx="29864" cy="284660"/>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2C9F1F6-1467-415A-A1F4-4CB1DEF1647B}"/>
                </a:ext>
              </a:extLst>
            </p:cNvPr>
            <p:cNvSpPr/>
            <p:nvPr/>
          </p:nvSpPr>
          <p:spPr>
            <a:xfrm>
              <a:off x="1750601" y="2984969"/>
              <a:ext cx="214859" cy="115954"/>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FDFDFD"/>
            </a:solidFill>
            <a:ln w="337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7672D63-8401-41CD-8C4E-F66E1EC860B7}"/>
                </a:ext>
              </a:extLst>
            </p:cNvPr>
            <p:cNvSpPr/>
            <p:nvPr/>
          </p:nvSpPr>
          <p:spPr>
            <a:xfrm>
              <a:off x="1465443" y="3006082"/>
              <a:ext cx="203906" cy="103788"/>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FDFDFD"/>
            </a:solidFill>
            <a:ln w="337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5FD75BE-493D-4829-A33D-C2657EC9D496}"/>
                </a:ext>
              </a:extLst>
            </p:cNvPr>
            <p:cNvSpPr/>
            <p:nvPr/>
          </p:nvSpPr>
          <p:spPr>
            <a:xfrm>
              <a:off x="1594060" y="4625912"/>
              <a:ext cx="286029" cy="281153"/>
            </a:xfrm>
            <a:custGeom>
              <a:avLst/>
              <a:gdLst>
                <a:gd name="connsiteX0" fmla="*/ 247965 w 249465"/>
                <a:gd name="connsiteY0" fmla="*/ 65469 h 245213"/>
                <a:gd name="connsiteX1" fmla="*/ 231076 w 249465"/>
                <a:gd name="connsiteY1" fmla="*/ 163765 h 245213"/>
                <a:gd name="connsiteX2" fmla="*/ 127038 w 249465"/>
                <a:gd name="connsiteY2" fmla="*/ 245171 h 245213"/>
                <a:gd name="connsiteX3" fmla="*/ 24351 w 249465"/>
                <a:gd name="connsiteY3" fmla="*/ 175587 h 245213"/>
                <a:gd name="connsiteX4" fmla="*/ 31 w 249465"/>
                <a:gd name="connsiteY4" fmla="*/ 52633 h 245213"/>
                <a:gd name="connsiteX5" fmla="*/ 23000 w 249465"/>
                <a:gd name="connsiteY5" fmla="*/ 33380 h 245213"/>
                <a:gd name="connsiteX6" fmla="*/ 113864 w 249465"/>
                <a:gd name="connsiteY6" fmla="*/ 4330 h 245213"/>
                <a:gd name="connsiteX7" fmla="*/ 136158 w 249465"/>
                <a:gd name="connsiteY7" fmla="*/ 6695 h 245213"/>
                <a:gd name="connsiteX8" fmla="*/ 214862 w 249465"/>
                <a:gd name="connsiteY8" fmla="*/ 32366 h 245213"/>
                <a:gd name="connsiteX9" fmla="*/ 247965 w 249465"/>
                <a:gd name="connsiteY9" fmla="*/ 65469 h 24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465" h="245213">
                  <a:moveTo>
                    <a:pt x="247965" y="65469"/>
                  </a:moveTo>
                  <a:cubicBezTo>
                    <a:pt x="244249" y="102288"/>
                    <a:pt x="242898" y="134040"/>
                    <a:pt x="231076" y="163765"/>
                  </a:cubicBezTo>
                  <a:cubicBezTo>
                    <a:pt x="211822" y="211055"/>
                    <a:pt x="176355" y="243820"/>
                    <a:pt x="127038" y="245171"/>
                  </a:cubicBezTo>
                  <a:cubicBezTo>
                    <a:pt x="81775" y="246522"/>
                    <a:pt x="46645" y="215784"/>
                    <a:pt x="24351" y="175587"/>
                  </a:cubicBezTo>
                  <a:cubicBezTo>
                    <a:pt x="3071" y="137418"/>
                    <a:pt x="1382" y="94857"/>
                    <a:pt x="31" y="52633"/>
                  </a:cubicBezTo>
                  <a:cubicBezTo>
                    <a:pt x="-645" y="35407"/>
                    <a:pt x="9827" y="33718"/>
                    <a:pt x="23000" y="33380"/>
                  </a:cubicBezTo>
                  <a:cubicBezTo>
                    <a:pt x="56103" y="32704"/>
                    <a:pt x="87855" y="27638"/>
                    <a:pt x="113864" y="4330"/>
                  </a:cubicBezTo>
                  <a:cubicBezTo>
                    <a:pt x="122985" y="-3776"/>
                    <a:pt x="129065" y="952"/>
                    <a:pt x="136158" y="6695"/>
                  </a:cubicBezTo>
                  <a:cubicBezTo>
                    <a:pt x="159128" y="25273"/>
                    <a:pt x="186150" y="33380"/>
                    <a:pt x="214862" y="32366"/>
                  </a:cubicBezTo>
                  <a:cubicBezTo>
                    <a:pt x="244587" y="31015"/>
                    <a:pt x="253370" y="43851"/>
                    <a:pt x="247965" y="65469"/>
                  </a:cubicBezTo>
                  <a:close/>
                </a:path>
              </a:pathLst>
            </a:custGeom>
            <a:solidFill>
              <a:srgbClr val="DCDCDC"/>
            </a:solidFill>
            <a:ln w="33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8ADAC6-3790-4C0A-ACF6-7DDFD1C0C264}"/>
                </a:ext>
              </a:extLst>
            </p:cNvPr>
            <p:cNvSpPr/>
            <p:nvPr/>
          </p:nvSpPr>
          <p:spPr>
            <a:xfrm>
              <a:off x="1776123" y="2913453"/>
              <a:ext cx="188224" cy="58760"/>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35E4DAC-2983-491B-B967-407082523EB2}"/>
                </a:ext>
              </a:extLst>
            </p:cNvPr>
            <p:cNvSpPr/>
            <p:nvPr/>
          </p:nvSpPr>
          <p:spPr>
            <a:xfrm>
              <a:off x="1441502" y="2927659"/>
              <a:ext cx="192484" cy="48572"/>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C7AC792-084F-4C5C-9BEA-AA50345856D5}"/>
                </a:ext>
              </a:extLst>
            </p:cNvPr>
            <p:cNvSpPr/>
            <p:nvPr/>
          </p:nvSpPr>
          <p:spPr>
            <a:xfrm>
              <a:off x="750958" y="5299344"/>
              <a:ext cx="1924847" cy="75135"/>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4" name="Freeform: Shape 83">
            <a:extLst>
              <a:ext uri="{FF2B5EF4-FFF2-40B4-BE49-F238E27FC236}">
                <a16:creationId xmlns:a16="http://schemas.microsoft.com/office/drawing/2014/main" id="{70AE430B-27E0-4150-833A-285AD7C96A5D}"/>
              </a:ext>
            </a:extLst>
          </p:cNvPr>
          <p:cNvSpPr/>
          <p:nvPr/>
        </p:nvSpPr>
        <p:spPr>
          <a:xfrm>
            <a:off x="3453971" y="4849733"/>
            <a:ext cx="734449" cy="413871"/>
          </a:xfrm>
          <a:custGeom>
            <a:avLst/>
            <a:gdLst>
              <a:gd name="connsiteX0" fmla="*/ 0 w 734449"/>
              <a:gd name="connsiteY0" fmla="*/ 337449 h 413871"/>
              <a:gd name="connsiteX1" fmla="*/ 734449 w 734449"/>
              <a:gd name="connsiteY1" fmla="*/ 337449 h 413871"/>
              <a:gd name="connsiteX2" fmla="*/ 367225 w 734449"/>
              <a:gd name="connsiteY2" fmla="*/ 413871 h 413871"/>
              <a:gd name="connsiteX3" fmla="*/ 0 w 734449"/>
              <a:gd name="connsiteY3" fmla="*/ 337449 h 413871"/>
              <a:gd name="connsiteX4" fmla="*/ 536941 w 734449"/>
              <a:gd name="connsiteY4" fmla="*/ 89325 h 413871"/>
              <a:gd name="connsiteX5" fmla="*/ 528009 w 734449"/>
              <a:gd name="connsiteY5" fmla="*/ 97265 h 413871"/>
              <a:gd name="connsiteX6" fmla="*/ 520069 w 734449"/>
              <a:gd name="connsiteY6" fmla="*/ 189567 h 413871"/>
              <a:gd name="connsiteX7" fmla="*/ 527016 w 734449"/>
              <a:gd name="connsiteY7" fmla="*/ 200485 h 413871"/>
              <a:gd name="connsiteX8" fmla="*/ 596491 w 734449"/>
              <a:gd name="connsiteY8" fmla="*/ 160785 h 413871"/>
              <a:gd name="connsiteX9" fmla="*/ 590536 w 734449"/>
              <a:gd name="connsiteY9" fmla="*/ 110167 h 413871"/>
              <a:gd name="connsiteX10" fmla="*/ 536941 w 734449"/>
              <a:gd name="connsiteY10" fmla="*/ 89325 h 413871"/>
              <a:gd name="connsiteX11" fmla="*/ 208425 w 734449"/>
              <a:gd name="connsiteY11" fmla="*/ 0 h 413871"/>
              <a:gd name="connsiteX12" fmla="*/ 523046 w 734449"/>
              <a:gd name="connsiteY12" fmla="*/ 0 h 413871"/>
              <a:gd name="connsiteX13" fmla="*/ 528009 w 734449"/>
              <a:gd name="connsiteY13" fmla="*/ 50617 h 413871"/>
              <a:gd name="connsiteX14" fmla="*/ 535949 w 734449"/>
              <a:gd name="connsiteY14" fmla="*/ 53595 h 413871"/>
              <a:gd name="connsiteX15" fmla="*/ 607409 w 734449"/>
              <a:gd name="connsiteY15" fmla="*/ 81385 h 413871"/>
              <a:gd name="connsiteX16" fmla="*/ 617334 w 734449"/>
              <a:gd name="connsiteY16" fmla="*/ 185598 h 413871"/>
              <a:gd name="connsiteX17" fmla="*/ 523046 w 734449"/>
              <a:gd name="connsiteY17" fmla="*/ 233238 h 413871"/>
              <a:gd name="connsiteX18" fmla="*/ 503196 w 734449"/>
              <a:gd name="connsiteY18" fmla="*/ 252094 h 413871"/>
              <a:gd name="connsiteX19" fmla="*/ 462504 w 734449"/>
              <a:gd name="connsiteY19" fmla="*/ 319584 h 413871"/>
              <a:gd name="connsiteX20" fmla="*/ 446624 w 734449"/>
              <a:gd name="connsiteY20" fmla="*/ 329509 h 413871"/>
              <a:gd name="connsiteX21" fmla="*/ 268967 w 734449"/>
              <a:gd name="connsiteY21" fmla="*/ 328517 h 413871"/>
              <a:gd name="connsiteX22" fmla="*/ 262020 w 734449"/>
              <a:gd name="connsiteY22" fmla="*/ 319584 h 413871"/>
              <a:gd name="connsiteX23" fmla="*/ 200485 w 734449"/>
              <a:gd name="connsiteY23" fmla="*/ 139942 h 413871"/>
              <a:gd name="connsiteX24" fmla="*/ 199492 w 734449"/>
              <a:gd name="connsiteY24" fmla="*/ 22828 h 413871"/>
              <a:gd name="connsiteX25" fmla="*/ 208425 w 734449"/>
              <a:gd name="connsiteY25" fmla="*/ 0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4449" h="413871">
                <a:moveTo>
                  <a:pt x="0" y="337449"/>
                </a:moveTo>
                <a:lnTo>
                  <a:pt x="734449" y="337449"/>
                </a:lnTo>
                <a:cubicBezTo>
                  <a:pt x="622297" y="387074"/>
                  <a:pt x="498234" y="413871"/>
                  <a:pt x="367225" y="413871"/>
                </a:cubicBezTo>
                <a:cubicBezTo>
                  <a:pt x="236215" y="413871"/>
                  <a:pt x="112153" y="386081"/>
                  <a:pt x="0" y="337449"/>
                </a:cubicBezTo>
                <a:close/>
                <a:moveTo>
                  <a:pt x="536941" y="89325"/>
                </a:moveTo>
                <a:cubicBezTo>
                  <a:pt x="529994" y="88333"/>
                  <a:pt x="528009" y="90317"/>
                  <a:pt x="528009" y="97265"/>
                </a:cubicBezTo>
                <a:cubicBezTo>
                  <a:pt x="528009" y="128033"/>
                  <a:pt x="524039" y="158800"/>
                  <a:pt x="520069" y="189567"/>
                </a:cubicBezTo>
                <a:cubicBezTo>
                  <a:pt x="520069" y="194530"/>
                  <a:pt x="515107" y="202470"/>
                  <a:pt x="527016" y="200485"/>
                </a:cubicBezTo>
                <a:cubicBezTo>
                  <a:pt x="554807" y="195523"/>
                  <a:pt x="580611" y="185598"/>
                  <a:pt x="596491" y="160785"/>
                </a:cubicBezTo>
                <a:cubicBezTo>
                  <a:pt x="607409" y="143913"/>
                  <a:pt x="605424" y="123070"/>
                  <a:pt x="590536" y="110167"/>
                </a:cubicBezTo>
                <a:cubicBezTo>
                  <a:pt x="574657" y="96273"/>
                  <a:pt x="556791" y="91310"/>
                  <a:pt x="536941" y="89325"/>
                </a:cubicBezTo>
                <a:close/>
                <a:moveTo>
                  <a:pt x="208425" y="0"/>
                </a:moveTo>
                <a:cubicBezTo>
                  <a:pt x="309659" y="0"/>
                  <a:pt x="421811" y="0"/>
                  <a:pt x="523046" y="0"/>
                </a:cubicBezTo>
                <a:cubicBezTo>
                  <a:pt x="529994" y="5955"/>
                  <a:pt x="523046" y="44663"/>
                  <a:pt x="528009" y="50617"/>
                </a:cubicBezTo>
                <a:cubicBezTo>
                  <a:pt x="529001" y="55580"/>
                  <a:pt x="532971" y="53595"/>
                  <a:pt x="535949" y="53595"/>
                </a:cubicBezTo>
                <a:cubicBezTo>
                  <a:pt x="566716" y="53595"/>
                  <a:pt x="591529" y="69475"/>
                  <a:pt x="607409" y="81385"/>
                </a:cubicBezTo>
                <a:cubicBezTo>
                  <a:pt x="641154" y="108183"/>
                  <a:pt x="647109" y="154830"/>
                  <a:pt x="617334" y="185598"/>
                </a:cubicBezTo>
                <a:cubicBezTo>
                  <a:pt x="592521" y="214380"/>
                  <a:pt x="560761" y="230260"/>
                  <a:pt x="523046" y="233238"/>
                </a:cubicBezTo>
                <a:cubicBezTo>
                  <a:pt x="513121" y="234230"/>
                  <a:pt x="508159" y="242170"/>
                  <a:pt x="503196" y="252094"/>
                </a:cubicBezTo>
                <a:cubicBezTo>
                  <a:pt x="490294" y="275914"/>
                  <a:pt x="485332" y="280876"/>
                  <a:pt x="462504" y="319584"/>
                </a:cubicBezTo>
                <a:cubicBezTo>
                  <a:pt x="460519" y="327524"/>
                  <a:pt x="453571" y="329509"/>
                  <a:pt x="446624" y="329509"/>
                </a:cubicBezTo>
                <a:cubicBezTo>
                  <a:pt x="387074" y="329509"/>
                  <a:pt x="328516" y="332487"/>
                  <a:pt x="268967" y="328517"/>
                </a:cubicBezTo>
                <a:cubicBezTo>
                  <a:pt x="264997" y="326532"/>
                  <a:pt x="263012" y="323554"/>
                  <a:pt x="262020" y="319584"/>
                </a:cubicBezTo>
                <a:cubicBezTo>
                  <a:pt x="231252" y="246139"/>
                  <a:pt x="207432" y="220335"/>
                  <a:pt x="200485" y="139942"/>
                </a:cubicBezTo>
                <a:cubicBezTo>
                  <a:pt x="198500" y="108183"/>
                  <a:pt x="197506" y="38708"/>
                  <a:pt x="199492" y="22828"/>
                </a:cubicBezTo>
                <a:cubicBezTo>
                  <a:pt x="198500" y="19850"/>
                  <a:pt x="198500" y="0"/>
                  <a:pt x="208425" y="0"/>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64" name="Group 63">
            <a:extLst>
              <a:ext uri="{FF2B5EF4-FFF2-40B4-BE49-F238E27FC236}">
                <a16:creationId xmlns:a16="http://schemas.microsoft.com/office/drawing/2014/main" id="{C0288E66-8C88-497F-B4A8-AE4C3DE0B569}"/>
              </a:ext>
            </a:extLst>
          </p:cNvPr>
          <p:cNvGrpSpPr/>
          <p:nvPr/>
        </p:nvGrpSpPr>
        <p:grpSpPr>
          <a:xfrm flipH="1">
            <a:off x="182492" y="3629349"/>
            <a:ext cx="1390302" cy="1655492"/>
            <a:chOff x="-269682" y="2392932"/>
            <a:chExt cx="3796368" cy="4520497"/>
          </a:xfrm>
        </p:grpSpPr>
        <p:grpSp>
          <p:nvGrpSpPr>
            <p:cNvPr id="65" name="Group 64">
              <a:extLst>
                <a:ext uri="{FF2B5EF4-FFF2-40B4-BE49-F238E27FC236}">
                  <a16:creationId xmlns:a16="http://schemas.microsoft.com/office/drawing/2014/main" id="{CDB9EABD-23CC-4300-B10E-F49EABE46FC7}"/>
                </a:ext>
              </a:extLst>
            </p:cNvPr>
            <p:cNvGrpSpPr/>
            <p:nvPr/>
          </p:nvGrpSpPr>
          <p:grpSpPr>
            <a:xfrm>
              <a:off x="-269682" y="3351579"/>
              <a:ext cx="1684167" cy="2225289"/>
              <a:chOff x="4414182" y="2417791"/>
              <a:chExt cx="1684167" cy="2225289"/>
            </a:xfrm>
          </p:grpSpPr>
          <p:sp>
            <p:nvSpPr>
              <p:cNvPr id="78" name="Freeform: Shape 77">
                <a:extLst>
                  <a:ext uri="{FF2B5EF4-FFF2-40B4-BE49-F238E27FC236}">
                    <a16:creationId xmlns:a16="http://schemas.microsoft.com/office/drawing/2014/main" id="{5082A34F-CC75-4474-9541-A3B835AD6D73}"/>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59F43A-2B8B-4C5E-A719-D65618F20F37}"/>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24427C-B806-48EC-97B3-41F33A6B78E7}"/>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AC5E076-33EE-428D-866C-A7F9819E8B54}"/>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66" name="Freeform: Shape 65">
              <a:extLst>
                <a:ext uri="{FF2B5EF4-FFF2-40B4-BE49-F238E27FC236}">
                  <a16:creationId xmlns:a16="http://schemas.microsoft.com/office/drawing/2014/main" id="{6DC4577F-AE76-45D0-B2D8-B4C17AAC94D4}"/>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67" name="Group 66">
              <a:extLst>
                <a:ext uri="{FF2B5EF4-FFF2-40B4-BE49-F238E27FC236}">
                  <a16:creationId xmlns:a16="http://schemas.microsoft.com/office/drawing/2014/main" id="{5CF00E2F-7848-4EC1-9035-76CD65C300E7}"/>
                </a:ext>
              </a:extLst>
            </p:cNvPr>
            <p:cNvGrpSpPr/>
            <p:nvPr/>
          </p:nvGrpSpPr>
          <p:grpSpPr>
            <a:xfrm>
              <a:off x="1216277" y="2392932"/>
              <a:ext cx="2310409" cy="3185932"/>
              <a:chOff x="5900141" y="1459144"/>
              <a:chExt cx="2310409" cy="3185932"/>
            </a:xfrm>
          </p:grpSpPr>
          <p:sp>
            <p:nvSpPr>
              <p:cNvPr id="73" name="Freeform: Shape 72">
                <a:extLst>
                  <a:ext uri="{FF2B5EF4-FFF2-40B4-BE49-F238E27FC236}">
                    <a16:creationId xmlns:a16="http://schemas.microsoft.com/office/drawing/2014/main" id="{C1362C9A-3DA4-4E17-B905-36B593CF85BF}"/>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4F386C5-C72A-4424-887C-E444939E3B7B}"/>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CC8E4C3-3A33-4DDD-B90E-2D5A3D75E45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63CA59A-0B47-4241-B0A2-2085BCF4FE88}"/>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3C63BA8-3A29-49D9-85A6-44E7CF1F8CA1}"/>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0DC649E-2482-4616-B030-D0CCA5FA7180}"/>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8D372CF-76D6-4B24-B5E2-80BDB2A30CE7}"/>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B321369E-FEFE-4254-B32B-05E45DDE364D}"/>
                </a:ext>
              </a:extLst>
            </p:cNvPr>
            <p:cNvGrpSpPr/>
            <p:nvPr/>
          </p:nvGrpSpPr>
          <p:grpSpPr>
            <a:xfrm>
              <a:off x="592728" y="5533167"/>
              <a:ext cx="1616244" cy="1380262"/>
              <a:chOff x="4983166" y="4633683"/>
              <a:chExt cx="2207049" cy="1884808"/>
            </a:xfrm>
          </p:grpSpPr>
          <p:sp>
            <p:nvSpPr>
              <p:cNvPr id="69" name="Freeform: Shape 68">
                <a:extLst>
                  <a:ext uri="{FF2B5EF4-FFF2-40B4-BE49-F238E27FC236}">
                    <a16:creationId xmlns:a16="http://schemas.microsoft.com/office/drawing/2014/main" id="{54237A75-4658-4BF6-9DE1-BF6513F4A72E}"/>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D647DD8-33A3-41B5-953C-B41313CB0C80}"/>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DB380-CCCF-4F00-AB8E-61397196C939}"/>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
        <p:nvSpPr>
          <p:cNvPr id="101" name="Rectangle 100">
            <a:extLst>
              <a:ext uri="{FF2B5EF4-FFF2-40B4-BE49-F238E27FC236}">
                <a16:creationId xmlns:a16="http://schemas.microsoft.com/office/drawing/2014/main" id="{69EF7534-FFDA-4F14-8DB8-C0B2E7371E3E}"/>
              </a:ext>
            </a:extLst>
          </p:cNvPr>
          <p:cNvSpPr/>
          <p:nvPr/>
        </p:nvSpPr>
        <p:spPr>
          <a:xfrm>
            <a:off x="4487595" y="668903"/>
            <a:ext cx="6910780" cy="175432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3" name="TextBox 102">
            <a:extLst>
              <a:ext uri="{FF2B5EF4-FFF2-40B4-BE49-F238E27FC236}">
                <a16:creationId xmlns:a16="http://schemas.microsoft.com/office/drawing/2014/main" id="{68E7CD82-8E52-4161-97BC-B532D84F5F8A}"/>
              </a:ext>
            </a:extLst>
          </p:cNvPr>
          <p:cNvSpPr txBox="1"/>
          <p:nvPr/>
        </p:nvSpPr>
        <p:spPr>
          <a:xfrm>
            <a:off x="4894966" y="668903"/>
            <a:ext cx="6668086" cy="1754326"/>
          </a:xfrm>
          <a:prstGeom prst="rect">
            <a:avLst/>
          </a:prstGeom>
          <a:noFill/>
        </p:spPr>
        <p:txBody>
          <a:bodyPr wrap="square" rtlCol="0">
            <a:spAutoFit/>
          </a:bodyPr>
          <a:lstStyle/>
          <a:p>
            <a:r>
              <a:rPr lang="en-US" sz="5400" i="0" u="none" strike="noStrike" dirty="0">
                <a:effectLst/>
                <a:latin typeface="Arial (corps)"/>
              </a:rPr>
              <a:t>Overview of mobile operating systems</a:t>
            </a:r>
            <a:endParaRPr lang="ko-KR" altLang="en-US" sz="5400" dirty="0">
              <a:latin typeface="Arial (corps)"/>
              <a:cs typeface="Arial" pitchFamily="34" charset="0"/>
            </a:endParaRPr>
          </a:p>
        </p:txBody>
      </p:sp>
      <p:sp>
        <p:nvSpPr>
          <p:cNvPr id="104" name="TextBox 103">
            <a:extLst>
              <a:ext uri="{FF2B5EF4-FFF2-40B4-BE49-F238E27FC236}">
                <a16:creationId xmlns:a16="http://schemas.microsoft.com/office/drawing/2014/main" id="{06CFE8BD-BC47-4EB2-A628-4EEE1EC383D9}"/>
              </a:ext>
            </a:extLst>
          </p:cNvPr>
          <p:cNvSpPr txBox="1"/>
          <p:nvPr/>
        </p:nvSpPr>
        <p:spPr>
          <a:xfrm>
            <a:off x="4279426" y="2616253"/>
            <a:ext cx="7125160" cy="2616101"/>
          </a:xfrm>
          <a:prstGeom prst="rect">
            <a:avLst/>
          </a:prstGeom>
          <a:noFill/>
        </p:spPr>
        <p:txBody>
          <a:bodyPr wrap="square" rtlCol="0">
            <a:spAutoFit/>
          </a:bodyPr>
          <a:lstStyle/>
          <a:p>
            <a:pPr marL="457200" rtl="0">
              <a:spcBef>
                <a:spcPts val="0"/>
              </a:spcBef>
              <a:spcAft>
                <a:spcPts val="0"/>
              </a:spcAft>
            </a:pPr>
            <a:r>
              <a:rPr lang="en-US" sz="2000" b="0" i="0" u="none" strike="noStrike" dirty="0">
                <a:effectLst/>
                <a:latin typeface="Times New Roman" panose="02020603050405020304" pitchFamily="18" charset="0"/>
              </a:rPr>
              <a:t>There  exist different types of classifications of mobile applications, two of interest will be platform dependency and functionality. we could also classify by architecture.</a:t>
            </a:r>
            <a:endParaRPr lang="en-US" sz="2000" b="0" dirty="0">
              <a:effectLst/>
            </a:endParaRPr>
          </a:p>
          <a:p>
            <a:pPr marL="457200" rtl="0">
              <a:spcBef>
                <a:spcPts val="0"/>
              </a:spcBef>
              <a:spcAft>
                <a:spcPts val="0"/>
              </a:spcAft>
            </a:pPr>
            <a:r>
              <a:rPr lang="en-US" sz="2000" b="0" i="0" u="none" strike="noStrike" dirty="0">
                <a:effectLst/>
                <a:latin typeface="Times New Roman" panose="02020603050405020304" pitchFamily="18" charset="0"/>
              </a:rPr>
              <a:t>Our focus is on platforms because they affect performance highest.</a:t>
            </a:r>
            <a:endParaRPr lang="en-US" sz="2000" b="0" dirty="0">
              <a:effectLst/>
            </a:endParaRPr>
          </a:p>
          <a:p>
            <a:pPr marL="457200" rtl="0">
              <a:spcBef>
                <a:spcPts val="0"/>
              </a:spcBef>
              <a:spcAft>
                <a:spcPts val="0"/>
              </a:spcAft>
            </a:pPr>
            <a:r>
              <a:rPr lang="en-US" sz="2000" b="0" i="0" u="none" strike="noStrike" dirty="0">
                <a:effectLst/>
                <a:latin typeface="Times New Roman" panose="02020603050405020304" pitchFamily="18" charset="0"/>
              </a:rPr>
              <a:t>Based on the platform dependency category, there exist two types of mobile application: native and non-native applications</a:t>
            </a:r>
            <a:r>
              <a:rPr lang="en-US" sz="1800" b="0" i="0" u="none" strike="noStrike" dirty="0">
                <a:effectLst/>
                <a:latin typeface="Times New Roman" panose="02020603050405020304" pitchFamily="18" charset="0"/>
              </a:rPr>
              <a:t>.</a:t>
            </a:r>
            <a:endParaRPr lang="en-US" sz="1200" b="0" dirty="0">
              <a:effectLst/>
            </a:endParaRPr>
          </a:p>
          <a:p>
            <a:br>
              <a:rPr lang="en-US" sz="1200" dirty="0"/>
            </a:b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898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500" fill="hold"/>
                                        <p:tgtEl>
                                          <p:spTgt spid="84"/>
                                        </p:tgtEl>
                                        <p:attrNameLst>
                                          <p:attrName>ppt_x</p:attrName>
                                        </p:attrNameLst>
                                      </p:cBhvr>
                                      <p:tavLst>
                                        <p:tav tm="0">
                                          <p:val>
                                            <p:strVal val="#ppt_x"/>
                                          </p:val>
                                        </p:tav>
                                        <p:tav tm="100000">
                                          <p:val>
                                            <p:strVal val="#ppt_x"/>
                                          </p:val>
                                        </p:tav>
                                      </p:tavLst>
                                    </p:anim>
                                    <p:anim calcmode="lin" valueType="num">
                                      <p:cBhvr additive="base">
                                        <p:cTn id="20" dur="500" fill="hold"/>
                                        <p:tgtEl>
                                          <p:spTgt spid="8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500" fill="hold"/>
                                        <p:tgtEl>
                                          <p:spTgt spid="64"/>
                                        </p:tgtEl>
                                        <p:attrNameLst>
                                          <p:attrName>ppt_x</p:attrName>
                                        </p:attrNameLst>
                                      </p:cBhvr>
                                      <p:tavLst>
                                        <p:tav tm="0">
                                          <p:val>
                                            <p:strVal val="#ppt_x"/>
                                          </p:val>
                                        </p:tav>
                                        <p:tav tm="100000">
                                          <p:val>
                                            <p:strVal val="#ppt_x"/>
                                          </p:val>
                                        </p:tav>
                                      </p:tavLst>
                                    </p:anim>
                                    <p:anim calcmode="lin" valueType="num">
                                      <p:cBhvr additive="base">
                                        <p:cTn id="24" dur="500" fill="hold"/>
                                        <p:tgtEl>
                                          <p:spTgt spid="6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anim calcmode="lin" valueType="num">
                                      <p:cBhvr additive="base">
                                        <p:cTn id="27" dur="500" fill="hold"/>
                                        <p:tgtEl>
                                          <p:spTgt spid="101"/>
                                        </p:tgtEl>
                                        <p:attrNameLst>
                                          <p:attrName>ppt_x</p:attrName>
                                        </p:attrNameLst>
                                      </p:cBhvr>
                                      <p:tavLst>
                                        <p:tav tm="0">
                                          <p:val>
                                            <p:strVal val="#ppt_x"/>
                                          </p:val>
                                        </p:tav>
                                        <p:tav tm="100000">
                                          <p:val>
                                            <p:strVal val="#ppt_x"/>
                                          </p:val>
                                        </p:tav>
                                      </p:tavLst>
                                    </p:anim>
                                    <p:anim calcmode="lin" valueType="num">
                                      <p:cBhvr additive="base">
                                        <p:cTn id="28" dur="500" fill="hold"/>
                                        <p:tgtEl>
                                          <p:spTgt spid="10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 calcmode="lin" valueType="num">
                                      <p:cBhvr additive="base">
                                        <p:cTn id="31" dur="500" fill="hold"/>
                                        <p:tgtEl>
                                          <p:spTgt spid="103"/>
                                        </p:tgtEl>
                                        <p:attrNameLst>
                                          <p:attrName>ppt_x</p:attrName>
                                        </p:attrNameLst>
                                      </p:cBhvr>
                                      <p:tavLst>
                                        <p:tav tm="0">
                                          <p:val>
                                            <p:strVal val="#ppt_x"/>
                                          </p:val>
                                        </p:tav>
                                        <p:tav tm="100000">
                                          <p:val>
                                            <p:strVal val="#ppt_x"/>
                                          </p:val>
                                        </p:tav>
                                      </p:tavLst>
                                    </p:anim>
                                    <p:anim calcmode="lin" valueType="num">
                                      <p:cBhvr additive="base">
                                        <p:cTn id="32" dur="500" fill="hold"/>
                                        <p:tgtEl>
                                          <p:spTgt spid="10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anim calcmode="lin" valueType="num">
                                      <p:cBhvr additive="base">
                                        <p:cTn id="35" dur="500" fill="hold"/>
                                        <p:tgtEl>
                                          <p:spTgt spid="104"/>
                                        </p:tgtEl>
                                        <p:attrNameLst>
                                          <p:attrName>ppt_x</p:attrName>
                                        </p:attrNameLst>
                                      </p:cBhvr>
                                      <p:tavLst>
                                        <p:tav tm="0">
                                          <p:val>
                                            <p:strVal val="#ppt_x"/>
                                          </p:val>
                                        </p:tav>
                                        <p:tav tm="100000">
                                          <p:val>
                                            <p:strVal val="#ppt_x"/>
                                          </p:val>
                                        </p:tav>
                                      </p:tavLst>
                                    </p:anim>
                                    <p:anim calcmode="lin" valueType="num">
                                      <p:cBhvr additive="base">
                                        <p:cTn id="3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01" grpId="0" animBg="1"/>
      <p:bldP spid="103" grpId="0"/>
      <p:bldP spid="1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직사각형 2">
            <a:extLst>
              <a:ext uri="{FF2B5EF4-FFF2-40B4-BE49-F238E27FC236}">
                <a16:creationId xmlns:a16="http://schemas.microsoft.com/office/drawing/2014/main" id="{430AA370-02E7-4D39-86BA-CFBBE1C7F858}"/>
              </a:ext>
            </a:extLst>
          </p:cNvPr>
          <p:cNvSpPr/>
          <p:nvPr/>
        </p:nvSpPr>
        <p:spPr>
          <a:xfrm>
            <a:off x="3" y="5707941"/>
            <a:ext cx="11277597" cy="410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solidFill>
              </a:rPr>
              <a:t> </a:t>
            </a:r>
            <a:r>
              <a:rPr lang="en-US" altLang="ko-KR" sz="2700" dirty="0">
                <a:solidFill>
                  <a:schemeClr val="tx1"/>
                </a:solidFill>
                <a:latin typeface="Sora"/>
              </a:rPr>
              <a:t>Hardware</a:t>
            </a:r>
            <a:endParaRPr lang="ko-KR" altLang="en-US" sz="2700" dirty="0">
              <a:solidFill>
                <a:schemeClr val="tx1"/>
              </a:solidFill>
              <a:latin typeface="Sora"/>
            </a:endParaRPr>
          </a:p>
        </p:txBody>
      </p:sp>
      <p:sp>
        <p:nvSpPr>
          <p:cNvPr id="8" name="평행 사변형 3">
            <a:extLst>
              <a:ext uri="{FF2B5EF4-FFF2-40B4-BE49-F238E27FC236}">
                <a16:creationId xmlns:a16="http://schemas.microsoft.com/office/drawing/2014/main" id="{A3C98422-1A3A-1E24-78F9-C13C84626AD7}"/>
              </a:ext>
            </a:extLst>
          </p:cNvPr>
          <p:cNvSpPr/>
          <p:nvPr/>
        </p:nvSpPr>
        <p:spPr>
          <a:xfrm rot="16200000" flipH="1">
            <a:off x="1401694" y="5352706"/>
            <a:ext cx="1160004" cy="397130"/>
          </a:xfrm>
          <a:prstGeom prst="parallelogram">
            <a:avLst>
              <a:gd name="adj" fmla="val 10322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평행 사변형 42">
            <a:extLst>
              <a:ext uri="{FF2B5EF4-FFF2-40B4-BE49-F238E27FC236}">
                <a16:creationId xmlns:a16="http://schemas.microsoft.com/office/drawing/2014/main" id="{DC52CAE7-6E9F-E2AA-EFD2-8B6B34AAA3B2}"/>
              </a:ext>
            </a:extLst>
          </p:cNvPr>
          <p:cNvSpPr/>
          <p:nvPr/>
        </p:nvSpPr>
        <p:spPr>
          <a:xfrm>
            <a:off x="1776671" y="4971269"/>
            <a:ext cx="9854871" cy="410400"/>
          </a:xfrm>
          <a:prstGeom prst="parallelogram">
            <a:avLst>
              <a:gd name="adj" fmla="val 9628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Sora"/>
              </a:rPr>
              <a:t>Linux Kernel</a:t>
            </a:r>
            <a:endParaRPr lang="ko-KR" altLang="en-US" sz="1600" dirty="0">
              <a:solidFill>
                <a:schemeClr val="tx1"/>
              </a:solidFill>
              <a:latin typeface="Sora"/>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O.S </a:t>
            </a:r>
            <a:r>
              <a:rPr lang="en-US" dirty="0">
                <a:latin typeface="Arial(corps)"/>
              </a:rPr>
              <a:t>ARCHITECTURE</a:t>
            </a:r>
          </a:p>
        </p:txBody>
      </p:sp>
      <p:sp>
        <p:nvSpPr>
          <p:cNvPr id="33" name="사각형: 둥근 위쪽 모서리 40">
            <a:extLst>
              <a:ext uri="{FF2B5EF4-FFF2-40B4-BE49-F238E27FC236}">
                <a16:creationId xmlns:a16="http://schemas.microsoft.com/office/drawing/2014/main" id="{FF9ECF13-2B70-42E7-BA21-2CB9FA6FF825}"/>
              </a:ext>
            </a:extLst>
          </p:cNvPr>
          <p:cNvSpPr/>
          <p:nvPr/>
        </p:nvSpPr>
        <p:spPr>
          <a:xfrm rot="5400000">
            <a:off x="1184205" y="351694"/>
            <a:ext cx="2197986" cy="4617626"/>
          </a:xfrm>
          <a:prstGeom prst="round2SameRect">
            <a:avLst>
              <a:gd name="adj1" fmla="val 9509"/>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TextBox 35">
            <a:extLst>
              <a:ext uri="{FF2B5EF4-FFF2-40B4-BE49-F238E27FC236}">
                <a16:creationId xmlns:a16="http://schemas.microsoft.com/office/drawing/2014/main" id="{A6B8A7BB-CE0A-415B-B2A9-E129C4F1ABC6}"/>
              </a:ext>
            </a:extLst>
          </p:cNvPr>
          <p:cNvSpPr txBox="1"/>
          <p:nvPr/>
        </p:nvSpPr>
        <p:spPr>
          <a:xfrm>
            <a:off x="309489" y="1733131"/>
            <a:ext cx="3947418" cy="1517210"/>
          </a:xfrm>
          <a:prstGeom prst="rect">
            <a:avLst/>
          </a:prstGeom>
          <a:noFill/>
        </p:spPr>
        <p:txBody>
          <a:bodyPr wrap="square" lIns="36000" tIns="0" rIns="36000" bIns="0" rtlCol="0">
            <a:spAutoFit/>
          </a:bodyPr>
          <a:lstStyle/>
          <a:p>
            <a:pPr>
              <a:lnSpc>
                <a:spcPts val="3000"/>
              </a:lnSpc>
            </a:pPr>
            <a:r>
              <a:rPr lang="en-US" altLang="ko-KR" sz="2200" dirty="0">
                <a:solidFill>
                  <a:schemeClr val="bg1"/>
                </a:solidFill>
                <a:latin typeface="Sora"/>
              </a:rPr>
              <a:t>Mobile O.S is a stack of software components which is roughly divided into five layers as shown below in the architecture diagram</a:t>
            </a:r>
            <a:endParaRPr lang="ko-KR" altLang="en-US" sz="2200" dirty="0">
              <a:solidFill>
                <a:schemeClr val="bg1"/>
              </a:solidFill>
              <a:latin typeface="Sora"/>
            </a:endParaRPr>
          </a:p>
        </p:txBody>
      </p:sp>
      <p:sp>
        <p:nvSpPr>
          <p:cNvPr id="56" name="평행 사변형 3">
            <a:extLst>
              <a:ext uri="{FF2B5EF4-FFF2-40B4-BE49-F238E27FC236}">
                <a16:creationId xmlns:a16="http://schemas.microsoft.com/office/drawing/2014/main" id="{7EDF08D4-FCBD-4475-A53C-875AE6BEAF33}"/>
              </a:ext>
            </a:extLst>
          </p:cNvPr>
          <p:cNvSpPr/>
          <p:nvPr/>
        </p:nvSpPr>
        <p:spPr>
          <a:xfrm rot="16200000" flipH="1">
            <a:off x="3153445" y="4617888"/>
            <a:ext cx="1160004" cy="397130"/>
          </a:xfrm>
          <a:prstGeom prst="parallelogram">
            <a:avLst>
              <a:gd name="adj" fmla="val 103225"/>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7" name="평행 사변형 42">
            <a:extLst>
              <a:ext uri="{FF2B5EF4-FFF2-40B4-BE49-F238E27FC236}">
                <a16:creationId xmlns:a16="http://schemas.microsoft.com/office/drawing/2014/main" id="{A474AC9F-D3CE-4BB2-9516-12E733E63EEB}"/>
              </a:ext>
            </a:extLst>
          </p:cNvPr>
          <p:cNvSpPr/>
          <p:nvPr/>
        </p:nvSpPr>
        <p:spPr>
          <a:xfrm>
            <a:off x="3522469" y="4236451"/>
            <a:ext cx="8132502" cy="410400"/>
          </a:xfrm>
          <a:prstGeom prst="parallelogram">
            <a:avLst>
              <a:gd name="adj" fmla="val 9628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Sora"/>
              </a:rPr>
              <a:t>Libraries</a:t>
            </a:r>
            <a:endParaRPr lang="ko-KR" altLang="en-US" sz="1600" dirty="0">
              <a:solidFill>
                <a:schemeClr val="tx1"/>
              </a:solidFill>
              <a:latin typeface="Sora"/>
            </a:endParaRPr>
          </a:p>
        </p:txBody>
      </p:sp>
      <p:sp>
        <p:nvSpPr>
          <p:cNvPr id="58" name="평행 사변형 49">
            <a:extLst>
              <a:ext uri="{FF2B5EF4-FFF2-40B4-BE49-F238E27FC236}">
                <a16:creationId xmlns:a16="http://schemas.microsoft.com/office/drawing/2014/main" id="{58E0431A-9EEF-4F2F-AE6C-4AEA0CACC47B}"/>
              </a:ext>
            </a:extLst>
          </p:cNvPr>
          <p:cNvSpPr/>
          <p:nvPr/>
        </p:nvSpPr>
        <p:spPr>
          <a:xfrm rot="16200000" flipH="1">
            <a:off x="4928726" y="3873519"/>
            <a:ext cx="1160004" cy="397131"/>
          </a:xfrm>
          <a:prstGeom prst="parallelogram">
            <a:avLst>
              <a:gd name="adj" fmla="val 103225"/>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9" name="평행 사변형 66">
            <a:extLst>
              <a:ext uri="{FF2B5EF4-FFF2-40B4-BE49-F238E27FC236}">
                <a16:creationId xmlns:a16="http://schemas.microsoft.com/office/drawing/2014/main" id="{8341ECCD-B410-4108-A8FA-2E86BC6D31B2}"/>
              </a:ext>
            </a:extLst>
          </p:cNvPr>
          <p:cNvSpPr/>
          <p:nvPr/>
        </p:nvSpPr>
        <p:spPr>
          <a:xfrm>
            <a:off x="5301005" y="3492082"/>
            <a:ext cx="6330537" cy="410400"/>
          </a:xfrm>
          <a:prstGeom prst="parallelogram">
            <a:avLst>
              <a:gd name="adj" fmla="val 96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dirty="0">
                <a:solidFill>
                  <a:schemeClr val="tx1"/>
                </a:solidFill>
              </a:rPr>
              <a:t>                       </a:t>
            </a:r>
            <a:r>
              <a:rPr lang="en-US" altLang="ko-KR" sz="1600" dirty="0">
                <a:solidFill>
                  <a:schemeClr val="tx1"/>
                </a:solidFill>
                <a:latin typeface="Sora"/>
              </a:rPr>
              <a:t>Android Runtime</a:t>
            </a:r>
            <a:endParaRPr lang="ko-KR" altLang="en-US" sz="1600" dirty="0">
              <a:solidFill>
                <a:schemeClr val="tx1"/>
              </a:solidFill>
              <a:latin typeface="Sora"/>
            </a:endParaRPr>
          </a:p>
        </p:txBody>
      </p:sp>
      <p:sp>
        <p:nvSpPr>
          <p:cNvPr id="60" name="평행 사변형 67">
            <a:extLst>
              <a:ext uri="{FF2B5EF4-FFF2-40B4-BE49-F238E27FC236}">
                <a16:creationId xmlns:a16="http://schemas.microsoft.com/office/drawing/2014/main" id="{A200B6F8-4E64-42B2-ABFB-272390E10505}"/>
              </a:ext>
            </a:extLst>
          </p:cNvPr>
          <p:cNvSpPr/>
          <p:nvPr/>
        </p:nvSpPr>
        <p:spPr>
          <a:xfrm rot="16200000" flipH="1">
            <a:off x="6671901" y="3131995"/>
            <a:ext cx="1160004" cy="397131"/>
          </a:xfrm>
          <a:prstGeom prst="parallelogram">
            <a:avLst>
              <a:gd name="adj" fmla="val 103225"/>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1" name="평행 사변형 68">
            <a:extLst>
              <a:ext uri="{FF2B5EF4-FFF2-40B4-BE49-F238E27FC236}">
                <a16:creationId xmlns:a16="http://schemas.microsoft.com/office/drawing/2014/main" id="{CC9027C6-C84B-4B36-A1D7-3357BA174D53}"/>
              </a:ext>
            </a:extLst>
          </p:cNvPr>
          <p:cNvSpPr/>
          <p:nvPr/>
        </p:nvSpPr>
        <p:spPr>
          <a:xfrm>
            <a:off x="7053336" y="2742477"/>
            <a:ext cx="4578205" cy="410400"/>
          </a:xfrm>
          <a:prstGeom prst="parallelogram">
            <a:avLst>
              <a:gd name="adj" fmla="val 962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dirty="0">
                <a:solidFill>
                  <a:schemeClr val="tx1"/>
                </a:solidFill>
                <a:latin typeface="Sora"/>
              </a:rPr>
              <a:t>                                   </a:t>
            </a:r>
            <a:r>
              <a:rPr lang="en-US" altLang="ko-KR" sz="1600" dirty="0">
                <a:solidFill>
                  <a:schemeClr val="tx1"/>
                </a:solidFill>
                <a:latin typeface="Sora"/>
              </a:rPr>
              <a:t>Application Framework</a:t>
            </a:r>
            <a:endParaRPr lang="ko-KR" altLang="en-US" sz="1600" dirty="0">
              <a:solidFill>
                <a:schemeClr val="tx1"/>
              </a:solidFill>
              <a:latin typeface="Sora"/>
            </a:endParaRPr>
          </a:p>
        </p:txBody>
      </p:sp>
      <p:sp>
        <p:nvSpPr>
          <p:cNvPr id="62" name="평행 사변형 69">
            <a:extLst>
              <a:ext uri="{FF2B5EF4-FFF2-40B4-BE49-F238E27FC236}">
                <a16:creationId xmlns:a16="http://schemas.microsoft.com/office/drawing/2014/main" id="{EE2F97C7-87C4-4847-B031-262AE9953807}"/>
              </a:ext>
            </a:extLst>
          </p:cNvPr>
          <p:cNvSpPr/>
          <p:nvPr/>
        </p:nvSpPr>
        <p:spPr>
          <a:xfrm rot="16200000" flipH="1">
            <a:off x="8434769" y="2374309"/>
            <a:ext cx="1160004" cy="397131"/>
          </a:xfrm>
          <a:prstGeom prst="parallelogram">
            <a:avLst>
              <a:gd name="adj" fmla="val 103225"/>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평행 사변형 70">
            <a:extLst>
              <a:ext uri="{FF2B5EF4-FFF2-40B4-BE49-F238E27FC236}">
                <a16:creationId xmlns:a16="http://schemas.microsoft.com/office/drawing/2014/main" id="{4086FBC6-AC44-4AB6-A535-E6E341F71A96}"/>
              </a:ext>
            </a:extLst>
          </p:cNvPr>
          <p:cNvSpPr/>
          <p:nvPr/>
        </p:nvSpPr>
        <p:spPr>
          <a:xfrm>
            <a:off x="8827194" y="1992872"/>
            <a:ext cx="2668119" cy="410400"/>
          </a:xfrm>
          <a:prstGeom prst="parallelogram">
            <a:avLst>
              <a:gd name="adj" fmla="val 962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dirty="0">
                <a:solidFill>
                  <a:schemeClr val="tx1"/>
                </a:solidFill>
                <a:latin typeface="Sora"/>
              </a:rPr>
              <a:t>Application</a:t>
            </a:r>
            <a:r>
              <a:rPr lang="en-US" altLang="ko-KR" sz="1400" dirty="0">
                <a:solidFill>
                  <a:schemeClr val="tx1"/>
                </a:solidFill>
                <a:latin typeface="Sora"/>
              </a:rPr>
              <a:t>s</a:t>
            </a:r>
            <a:endParaRPr lang="ko-KR" altLang="en-US" sz="1400" dirty="0">
              <a:solidFill>
                <a:schemeClr val="tx1"/>
              </a:solidFill>
              <a:latin typeface="Sora"/>
            </a:endParaRPr>
          </a:p>
        </p:txBody>
      </p:sp>
      <p:sp>
        <p:nvSpPr>
          <p:cNvPr id="14" name="Flèche : bas 13">
            <a:extLst>
              <a:ext uri="{FF2B5EF4-FFF2-40B4-BE49-F238E27FC236}">
                <a16:creationId xmlns:a16="http://schemas.microsoft.com/office/drawing/2014/main" id="{04F76331-2944-D7C3-D55A-6C7DE5622CF1}"/>
              </a:ext>
            </a:extLst>
          </p:cNvPr>
          <p:cNvSpPr/>
          <p:nvPr/>
        </p:nvSpPr>
        <p:spPr>
          <a:xfrm flipV="1">
            <a:off x="10976204" y="1872343"/>
            <a:ext cx="1079807" cy="4985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ppt_x"/>
                                          </p:val>
                                        </p:tav>
                                        <p:tav tm="100000">
                                          <p:val>
                                            <p:strVal val="#ppt_x"/>
                                          </p:val>
                                        </p:tav>
                                      </p:tavLst>
                                    </p:anim>
                                    <p:anim calcmode="lin" valueType="num">
                                      <p:cBhvr additive="base">
                                        <p:cTn id="24" dur="500" fill="hold"/>
                                        <p:tgtEl>
                                          <p:spTgt spid="5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fill="hold"/>
                                        <p:tgtEl>
                                          <p:spTgt spid="58"/>
                                        </p:tgtEl>
                                        <p:attrNameLst>
                                          <p:attrName>ppt_x</p:attrName>
                                        </p:attrNameLst>
                                      </p:cBhvr>
                                      <p:tavLst>
                                        <p:tav tm="0">
                                          <p:val>
                                            <p:strVal val="#ppt_x"/>
                                          </p:val>
                                        </p:tav>
                                        <p:tav tm="100000">
                                          <p:val>
                                            <p:strVal val="#ppt_x"/>
                                          </p:val>
                                        </p:tav>
                                      </p:tavLst>
                                    </p:anim>
                                    <p:anim calcmode="lin" valueType="num">
                                      <p:cBhvr additive="base">
                                        <p:cTn id="32" dur="500" fill="hold"/>
                                        <p:tgtEl>
                                          <p:spTgt spid="5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ppt_x"/>
                                          </p:val>
                                        </p:tav>
                                        <p:tav tm="100000">
                                          <p:val>
                                            <p:strVal val="#ppt_x"/>
                                          </p:val>
                                        </p:tav>
                                      </p:tavLst>
                                    </p:anim>
                                    <p:anim calcmode="lin" valueType="num">
                                      <p:cBhvr additive="base">
                                        <p:cTn id="36" dur="500" fill="hold"/>
                                        <p:tgtEl>
                                          <p:spTgt spid="5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additive="base">
                                        <p:cTn id="39" dur="500" fill="hold"/>
                                        <p:tgtEl>
                                          <p:spTgt spid="60"/>
                                        </p:tgtEl>
                                        <p:attrNameLst>
                                          <p:attrName>ppt_x</p:attrName>
                                        </p:attrNameLst>
                                      </p:cBhvr>
                                      <p:tavLst>
                                        <p:tav tm="0">
                                          <p:val>
                                            <p:strVal val="#ppt_x"/>
                                          </p:val>
                                        </p:tav>
                                        <p:tav tm="100000">
                                          <p:val>
                                            <p:strVal val="#ppt_x"/>
                                          </p:val>
                                        </p:tav>
                                      </p:tavLst>
                                    </p:anim>
                                    <p:anim calcmode="lin" valueType="num">
                                      <p:cBhvr additive="base">
                                        <p:cTn id="40" dur="500" fill="hold"/>
                                        <p:tgtEl>
                                          <p:spTgt spid="6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additive="base">
                                        <p:cTn id="43" dur="500" fill="hold"/>
                                        <p:tgtEl>
                                          <p:spTgt spid="61"/>
                                        </p:tgtEl>
                                        <p:attrNameLst>
                                          <p:attrName>ppt_x</p:attrName>
                                        </p:attrNameLst>
                                      </p:cBhvr>
                                      <p:tavLst>
                                        <p:tav tm="0">
                                          <p:val>
                                            <p:strVal val="#ppt_x"/>
                                          </p:val>
                                        </p:tav>
                                        <p:tav tm="100000">
                                          <p:val>
                                            <p:strVal val="#ppt_x"/>
                                          </p:val>
                                        </p:tav>
                                      </p:tavLst>
                                    </p:anim>
                                    <p:anim calcmode="lin" valueType="num">
                                      <p:cBhvr additive="base">
                                        <p:cTn id="44" dur="500" fill="hold"/>
                                        <p:tgtEl>
                                          <p:spTgt spid="6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additive="base">
                                        <p:cTn id="47" dur="500" fill="hold"/>
                                        <p:tgtEl>
                                          <p:spTgt spid="62"/>
                                        </p:tgtEl>
                                        <p:attrNameLst>
                                          <p:attrName>ppt_x</p:attrName>
                                        </p:attrNameLst>
                                      </p:cBhvr>
                                      <p:tavLst>
                                        <p:tav tm="0">
                                          <p:val>
                                            <p:strVal val="#ppt_x"/>
                                          </p:val>
                                        </p:tav>
                                        <p:tav tm="100000">
                                          <p:val>
                                            <p:strVal val="#ppt_x"/>
                                          </p:val>
                                        </p:tav>
                                      </p:tavLst>
                                    </p:anim>
                                    <p:anim calcmode="lin" valueType="num">
                                      <p:cBhvr additive="base">
                                        <p:cTn id="48" dur="500" fill="hold"/>
                                        <p:tgtEl>
                                          <p:spTgt spid="6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500" fill="hold"/>
                                        <p:tgtEl>
                                          <p:spTgt spid="63"/>
                                        </p:tgtEl>
                                        <p:attrNameLst>
                                          <p:attrName>ppt_x</p:attrName>
                                        </p:attrNameLst>
                                      </p:cBhvr>
                                      <p:tavLst>
                                        <p:tav tm="0">
                                          <p:val>
                                            <p:strVal val="#ppt_x"/>
                                          </p:val>
                                        </p:tav>
                                        <p:tav tm="100000">
                                          <p:val>
                                            <p:strVal val="#ppt_x"/>
                                          </p:val>
                                        </p:tav>
                                      </p:tavLst>
                                    </p:anim>
                                    <p:anim calcmode="lin" valueType="num">
                                      <p:cBhvr additive="base">
                                        <p:cTn id="5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build="p"/>
      <p:bldP spid="36" grpId="0"/>
      <p:bldP spid="56" grpId="0" animBg="1"/>
      <p:bldP spid="57" grpId="0" animBg="1"/>
      <p:bldP spid="58" grpId="0" animBg="1"/>
      <p:bldP spid="59" grpId="0" animBg="1"/>
      <p:bldP spid="60" grpId="0" animBg="1"/>
      <p:bldP spid="61" grpId="0" animBg="1"/>
      <p:bldP spid="62" grpId="0" animBg="1"/>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35301" y="324302"/>
            <a:ext cx="11335658" cy="1014387"/>
          </a:xfrm>
        </p:spPr>
        <p:txBody>
          <a:bodyPr/>
          <a:lstStyle/>
          <a:p>
            <a:pPr algn="ctr"/>
            <a:r>
              <a:rPr lang="en-US" dirty="0"/>
              <a:t>        </a:t>
            </a:r>
            <a:r>
              <a:rPr lang="en-US" dirty="0">
                <a:latin typeface="Arial (corps)"/>
              </a:rPr>
              <a:t>Native</a:t>
            </a:r>
            <a:r>
              <a:rPr lang="en-US" dirty="0"/>
              <a:t> vs non-native</a:t>
            </a:r>
          </a:p>
        </p:txBody>
      </p:sp>
      <p:sp>
        <p:nvSpPr>
          <p:cNvPr id="21" name="Rounded Rectangle 5">
            <a:extLst>
              <a:ext uri="{FF2B5EF4-FFF2-40B4-BE49-F238E27FC236}">
                <a16:creationId xmlns:a16="http://schemas.microsoft.com/office/drawing/2014/main" id="{8C26C4A6-E2FD-4F99-9F0A-AAEB1A8FF297}"/>
              </a:ext>
            </a:extLst>
          </p:cNvPr>
          <p:cNvSpPr/>
          <p:nvPr/>
        </p:nvSpPr>
        <p:spPr>
          <a:xfrm flipH="1">
            <a:off x="2727323" y="3338003"/>
            <a:ext cx="334864" cy="276243"/>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27">
            <a:extLst>
              <a:ext uri="{FF2B5EF4-FFF2-40B4-BE49-F238E27FC236}">
                <a16:creationId xmlns:a16="http://schemas.microsoft.com/office/drawing/2014/main" id="{4C2ADBA8-4A55-45A4-BE3B-7C55F1E94F60}"/>
              </a:ext>
            </a:extLst>
          </p:cNvPr>
          <p:cNvSpPr/>
          <p:nvPr/>
        </p:nvSpPr>
        <p:spPr>
          <a:xfrm>
            <a:off x="1877872" y="4544863"/>
            <a:ext cx="296147" cy="22748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16">
            <a:extLst>
              <a:ext uri="{FF2B5EF4-FFF2-40B4-BE49-F238E27FC236}">
                <a16:creationId xmlns:a16="http://schemas.microsoft.com/office/drawing/2014/main" id="{EB1A4B5A-5DD4-4C3F-88A5-DF20123941FB}"/>
              </a:ext>
            </a:extLst>
          </p:cNvPr>
          <p:cNvSpPr/>
          <p:nvPr/>
        </p:nvSpPr>
        <p:spPr>
          <a:xfrm rot="2700000">
            <a:off x="1023864" y="5680202"/>
            <a:ext cx="230974" cy="41409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0" name="TextBox 103">
            <a:extLst>
              <a:ext uri="{FF2B5EF4-FFF2-40B4-BE49-F238E27FC236}">
                <a16:creationId xmlns:a16="http://schemas.microsoft.com/office/drawing/2014/main" id="{AC5C6A25-809A-68AD-DC87-3587D33D5BA7}"/>
              </a:ext>
            </a:extLst>
          </p:cNvPr>
          <p:cNvSpPr txBox="1"/>
          <p:nvPr/>
        </p:nvSpPr>
        <p:spPr>
          <a:xfrm>
            <a:off x="0" y="1872463"/>
            <a:ext cx="11335658" cy="3785652"/>
          </a:xfrm>
          <a:prstGeom prst="rect">
            <a:avLst/>
          </a:prstGeom>
          <a:noFill/>
        </p:spPr>
        <p:txBody>
          <a:bodyPr wrap="square" rtlCol="0">
            <a:spAutoFit/>
          </a:bodyPr>
          <a:lstStyle/>
          <a:p>
            <a:pPr marL="457200" rtl="0">
              <a:spcBef>
                <a:spcPts val="0"/>
              </a:spcBef>
              <a:spcAft>
                <a:spcPts val="0"/>
              </a:spcAft>
            </a:pPr>
            <a:r>
              <a:rPr lang="en-US" sz="2400" b="1" i="0" u="none" strike="noStrike" dirty="0">
                <a:effectLst/>
                <a:latin typeface="Sora"/>
              </a:rPr>
              <a:t>Native apps </a:t>
            </a:r>
            <a:r>
              <a:rPr lang="en-US" sz="2400" b="0" i="0" u="none" strike="noStrike" dirty="0">
                <a:effectLst/>
                <a:latin typeface="Sora"/>
              </a:rPr>
              <a:t>are developed for  a target operating system from their codebase and are restricted to be used only within that operating system. The particularity of native apps is the ability of its programming languages to access the </a:t>
            </a:r>
            <a:r>
              <a:rPr lang="en-US" sz="2400" dirty="0">
                <a:latin typeface="Sora"/>
              </a:rPr>
              <a:t>software, hardware and firmware of it’s O.S’s ecosystem without any layering structure.</a:t>
            </a:r>
          </a:p>
          <a:p>
            <a:pPr marL="457200" rtl="0">
              <a:spcBef>
                <a:spcPts val="0"/>
              </a:spcBef>
              <a:spcAft>
                <a:spcPts val="0"/>
              </a:spcAft>
            </a:pPr>
            <a:endParaRPr lang="en-US" sz="2400" dirty="0">
              <a:latin typeface="Sora"/>
            </a:endParaRPr>
          </a:p>
          <a:p>
            <a:pPr marL="457200" rtl="0">
              <a:spcBef>
                <a:spcPts val="0"/>
              </a:spcBef>
              <a:spcAft>
                <a:spcPts val="0"/>
              </a:spcAft>
            </a:pPr>
            <a:r>
              <a:rPr lang="en-US" sz="2400" b="1" dirty="0">
                <a:latin typeface="Sora"/>
              </a:rPr>
              <a:t>Non-native apps </a:t>
            </a:r>
            <a:r>
              <a:rPr lang="en-US" sz="2400" dirty="0">
                <a:latin typeface="Sora"/>
              </a:rPr>
              <a:t>are apps which are not developed for  a target operating system from their codebase, but rather share a common codebase for their various platforms which can be left as such or modified during compilation for a target O.S as seen in cross-platforms. E.g. react</a:t>
            </a:r>
            <a:endParaRPr lang="en-US" sz="2400" b="1" dirty="0">
              <a:latin typeface="Sora"/>
            </a:endParaRPr>
          </a:p>
          <a:p>
            <a:br>
              <a:rPr lang="en-US" sz="1200" dirty="0"/>
            </a:br>
            <a:endParaRPr lang="en-US" altLang="ko-KR" sz="1200" dirty="0">
              <a:solidFill>
                <a:schemeClr val="tx1">
                  <a:lumMod val="75000"/>
                  <a:lumOff val="25000"/>
                </a:schemeClr>
              </a:solidFill>
              <a:cs typeface="Arial" pitchFamily="34" charset="0"/>
            </a:endParaRPr>
          </a:p>
        </p:txBody>
      </p:sp>
      <p:sp>
        <p:nvSpPr>
          <p:cNvPr id="91" name="Rectangle 90">
            <a:extLst>
              <a:ext uri="{FF2B5EF4-FFF2-40B4-BE49-F238E27FC236}">
                <a16:creationId xmlns:a16="http://schemas.microsoft.com/office/drawing/2014/main" id="{F5F327C7-89D4-B6A8-79BC-ECC13C62EE8B}"/>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119340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fill="hold"/>
                                        <p:tgtEl>
                                          <p:spTgt spid="90"/>
                                        </p:tgtEl>
                                        <p:attrNameLst>
                                          <p:attrName>ppt_x</p:attrName>
                                        </p:attrNameLst>
                                      </p:cBhvr>
                                      <p:tavLst>
                                        <p:tav tm="0">
                                          <p:val>
                                            <p:strVal val="#ppt_x"/>
                                          </p:val>
                                        </p:tav>
                                        <p:tav tm="100000">
                                          <p:val>
                                            <p:strVal val="#ppt_x"/>
                                          </p:val>
                                        </p:tav>
                                      </p:tavLst>
                                    </p:anim>
                                    <p:anim calcmode="lin" valueType="num">
                                      <p:cBhvr additive="base">
                                        <p:cTn id="24" dur="500" fill="hold"/>
                                        <p:tgtEl>
                                          <p:spTgt spid="9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 calcmode="lin" valueType="num">
                                      <p:cBhvr additive="base">
                                        <p:cTn id="27" dur="500" fill="hold"/>
                                        <p:tgtEl>
                                          <p:spTgt spid="91"/>
                                        </p:tgtEl>
                                        <p:attrNameLst>
                                          <p:attrName>ppt_x</p:attrName>
                                        </p:attrNameLst>
                                      </p:cBhvr>
                                      <p:tavLst>
                                        <p:tav tm="0">
                                          <p:val>
                                            <p:strVal val="#ppt_x"/>
                                          </p:val>
                                        </p:tav>
                                        <p:tav tm="100000">
                                          <p:val>
                                            <p:strVal val="#ppt_x"/>
                                          </p:val>
                                        </p:tav>
                                      </p:tavLst>
                                    </p:anim>
                                    <p:anim calcmode="lin" valueType="num">
                                      <p:cBhvr additive="base">
                                        <p:cTn id="2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1" grpId="0" animBg="1"/>
      <p:bldP spid="23" grpId="0" animBg="1"/>
      <p:bldP spid="32" grpId="0" animBg="1"/>
      <p:bldP spid="90" grpId="0"/>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603115" y="504885"/>
            <a:ext cx="11293611" cy="724247"/>
          </a:xfrm>
        </p:spPr>
        <p:txBody>
          <a:bodyPr/>
          <a:lstStyle/>
          <a:p>
            <a:pPr algn="ctr"/>
            <a:r>
              <a:rPr lang="en-US" dirty="0">
                <a:latin typeface="Arial (corps)"/>
              </a:rPr>
              <a:t>Native vs non-native      </a:t>
            </a:r>
          </a:p>
        </p:txBody>
      </p:sp>
      <p:graphicFrame>
        <p:nvGraphicFramePr>
          <p:cNvPr id="13" name="Tableau 12">
            <a:extLst>
              <a:ext uri="{FF2B5EF4-FFF2-40B4-BE49-F238E27FC236}">
                <a16:creationId xmlns:a16="http://schemas.microsoft.com/office/drawing/2014/main" id="{6FCE6C43-0A8B-F76E-082A-48A2394E5008}"/>
              </a:ext>
            </a:extLst>
          </p:cNvPr>
          <p:cNvGraphicFramePr>
            <a:graphicFrameLocks noGrp="1"/>
          </p:cNvGraphicFramePr>
          <p:nvPr>
            <p:extLst>
              <p:ext uri="{D42A27DB-BD31-4B8C-83A1-F6EECF244321}">
                <p14:modId xmlns:p14="http://schemas.microsoft.com/office/powerpoint/2010/main" val="2927312248"/>
              </p:ext>
            </p:extLst>
          </p:nvPr>
        </p:nvGraphicFramePr>
        <p:xfrm>
          <a:off x="603115" y="1582057"/>
          <a:ext cx="10906714" cy="5167080"/>
        </p:xfrm>
        <a:graphic>
          <a:graphicData uri="http://schemas.openxmlformats.org/drawingml/2006/table">
            <a:tbl>
              <a:tblPr>
                <a:tableStyleId>{69CF1AB2-1976-4502-BF36-3FF5EA218861}</a:tableStyleId>
              </a:tblPr>
              <a:tblGrid>
                <a:gridCol w="5453357">
                  <a:extLst>
                    <a:ext uri="{9D8B030D-6E8A-4147-A177-3AD203B41FA5}">
                      <a16:colId xmlns:a16="http://schemas.microsoft.com/office/drawing/2014/main" val="43891934"/>
                    </a:ext>
                  </a:extLst>
                </a:gridCol>
                <a:gridCol w="5453357">
                  <a:extLst>
                    <a:ext uri="{9D8B030D-6E8A-4147-A177-3AD203B41FA5}">
                      <a16:colId xmlns:a16="http://schemas.microsoft.com/office/drawing/2014/main" val="1617559366"/>
                    </a:ext>
                  </a:extLst>
                </a:gridCol>
              </a:tblGrid>
              <a:tr h="420509">
                <a:tc>
                  <a:txBody>
                    <a:bodyPr/>
                    <a:lstStyle/>
                    <a:p>
                      <a:pPr rtl="0" fontAlgn="t">
                        <a:spcBef>
                          <a:spcPts val="0"/>
                        </a:spcBef>
                        <a:spcAft>
                          <a:spcPts val="0"/>
                        </a:spcAft>
                      </a:pPr>
                      <a:r>
                        <a:rPr lang="en-US" sz="1800" b="1" u="none" strike="noStrike" dirty="0">
                          <a:solidFill>
                            <a:srgbClr val="000000"/>
                          </a:solidFill>
                          <a:effectLst/>
                          <a:latin typeface="Sora"/>
                        </a:rPr>
                        <a:t>Native applications</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1" u="none" strike="noStrike" dirty="0">
                          <a:solidFill>
                            <a:srgbClr val="000000"/>
                          </a:solidFill>
                          <a:effectLst/>
                          <a:latin typeface="Sora"/>
                        </a:rPr>
                        <a:t>Non-native applications</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3836031667"/>
                  </a:ext>
                </a:extLst>
              </a:tr>
              <a:tr h="420509">
                <a:tc>
                  <a:txBody>
                    <a:bodyPr/>
                    <a:lstStyle/>
                    <a:p>
                      <a:pPr rtl="0" fontAlgn="t">
                        <a:spcBef>
                          <a:spcPts val="0"/>
                        </a:spcBef>
                        <a:spcAft>
                          <a:spcPts val="0"/>
                        </a:spcAft>
                      </a:pPr>
                      <a:r>
                        <a:rPr lang="en-US" sz="1800" b="0" u="none" strike="noStrike" dirty="0">
                          <a:solidFill>
                            <a:srgbClr val="000000"/>
                          </a:solidFill>
                          <a:effectLst/>
                          <a:latin typeface="Sora"/>
                        </a:rPr>
                        <a:t>Higher performance</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latin typeface="Sora"/>
                        </a:rPr>
                        <a:t>Lower performance</a:t>
                      </a:r>
                      <a:endParaRPr lang="en-US" sz="180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1832314352"/>
                  </a:ext>
                </a:extLst>
              </a:tr>
              <a:tr h="420509">
                <a:tc>
                  <a:txBody>
                    <a:bodyPr/>
                    <a:lstStyle/>
                    <a:p>
                      <a:pPr rtl="0" fontAlgn="t">
                        <a:spcBef>
                          <a:spcPts val="0"/>
                        </a:spcBef>
                        <a:spcAft>
                          <a:spcPts val="0"/>
                        </a:spcAft>
                      </a:pPr>
                      <a:r>
                        <a:rPr lang="en-US" sz="1800" b="0" u="none" strike="noStrike" dirty="0">
                          <a:solidFill>
                            <a:srgbClr val="000000"/>
                          </a:solidFill>
                          <a:effectLst/>
                          <a:latin typeface="Sora"/>
                        </a:rPr>
                        <a:t>Platform specific that is they share one codebase</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latin typeface="Sora"/>
                        </a:rPr>
                        <a:t>Non-platform specific that is have one codebase</a:t>
                      </a:r>
                      <a:endParaRPr lang="en-US" sz="180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2743808452"/>
                  </a:ext>
                </a:extLst>
              </a:tr>
              <a:tr h="697009">
                <a:tc>
                  <a:txBody>
                    <a:bodyPr/>
                    <a:lstStyle/>
                    <a:p>
                      <a:pPr rtl="0" fontAlgn="t">
                        <a:spcBef>
                          <a:spcPts val="0"/>
                        </a:spcBef>
                        <a:spcAft>
                          <a:spcPts val="0"/>
                        </a:spcAft>
                      </a:pPr>
                      <a:r>
                        <a:rPr lang="en-US" sz="1800" b="0" u="none" strike="noStrike" dirty="0">
                          <a:solidFill>
                            <a:srgbClr val="000000"/>
                          </a:solidFill>
                          <a:effectLst/>
                          <a:latin typeface="Sora"/>
                        </a:rPr>
                        <a:t>Can access hardware, software and firmware features completely and efficiently</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Cannot access hardware, software and firmware features</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2176181511"/>
                  </a:ext>
                </a:extLst>
              </a:tr>
              <a:tr h="697009">
                <a:tc>
                  <a:txBody>
                    <a:bodyPr/>
                    <a:lstStyle/>
                    <a:p>
                      <a:pPr rtl="0" fontAlgn="t">
                        <a:spcBef>
                          <a:spcPts val="0"/>
                        </a:spcBef>
                        <a:spcAft>
                          <a:spcPts val="0"/>
                        </a:spcAft>
                      </a:pPr>
                      <a:r>
                        <a:rPr lang="en-US" sz="1800" b="0" u="none" strike="noStrike" dirty="0">
                          <a:solidFill>
                            <a:srgbClr val="000000"/>
                          </a:solidFill>
                          <a:effectLst/>
                          <a:latin typeface="Sora"/>
                        </a:rPr>
                        <a:t>Codebase for native applications are compiled to binary format which are environment specific</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code base for non-native applications are compiled and their source code are stored in the application</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3332590327"/>
                  </a:ext>
                </a:extLst>
              </a:tr>
              <a:tr h="420509">
                <a:tc>
                  <a:txBody>
                    <a:bodyPr/>
                    <a:lstStyle/>
                    <a:p>
                      <a:pPr rtl="0" fontAlgn="t">
                        <a:spcBef>
                          <a:spcPts val="0"/>
                        </a:spcBef>
                        <a:spcAft>
                          <a:spcPts val="0"/>
                        </a:spcAft>
                      </a:pPr>
                      <a:r>
                        <a:rPr lang="en-US" sz="1800" b="0" u="none" strike="noStrike" dirty="0">
                          <a:solidFill>
                            <a:srgbClr val="000000"/>
                          </a:solidFill>
                          <a:effectLst/>
                          <a:latin typeface="Sora"/>
                        </a:rPr>
                        <a:t>The applications are well secured</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a:solidFill>
                            <a:srgbClr val="000000"/>
                          </a:solidFill>
                          <a:effectLst/>
                          <a:latin typeface="Sora"/>
                        </a:rPr>
                        <a:t>The applications are less secured</a:t>
                      </a:r>
                      <a:endParaRPr lang="en-US" sz="180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3298263367"/>
                  </a:ext>
                </a:extLst>
              </a:tr>
              <a:tr h="973508">
                <a:tc>
                  <a:txBody>
                    <a:bodyPr/>
                    <a:lstStyle/>
                    <a:p>
                      <a:pPr rtl="0" fontAlgn="t">
                        <a:spcBef>
                          <a:spcPts val="0"/>
                        </a:spcBef>
                        <a:spcAft>
                          <a:spcPts val="0"/>
                        </a:spcAft>
                      </a:pPr>
                      <a:r>
                        <a:rPr lang="en-US" sz="1800" b="0" u="none" strike="noStrike" dirty="0">
                          <a:solidFill>
                            <a:srgbClr val="000000"/>
                          </a:solidFill>
                          <a:effectLst/>
                          <a:latin typeface="Sora"/>
                        </a:rPr>
                        <a:t>The applications are built either with java, </a:t>
                      </a:r>
                      <a:r>
                        <a:rPr lang="en-US" sz="1800" b="0" u="none" strike="noStrike" dirty="0" err="1">
                          <a:solidFill>
                            <a:srgbClr val="000000"/>
                          </a:solidFill>
                          <a:effectLst/>
                          <a:latin typeface="Sora"/>
                        </a:rPr>
                        <a:t>kotlin</a:t>
                      </a:r>
                      <a:r>
                        <a:rPr lang="en-US" sz="1800" b="0" u="none" strike="noStrike" dirty="0">
                          <a:solidFill>
                            <a:srgbClr val="000000"/>
                          </a:solidFill>
                          <a:effectLst/>
                          <a:latin typeface="Sora"/>
                        </a:rPr>
                        <a:t>(android) , swift, objective C(iOS),C#(windows)</a:t>
                      </a:r>
                      <a:endParaRPr lang="en-US" sz="1800" dirty="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Applications are built using web technologies</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1989413683"/>
                  </a:ext>
                </a:extLst>
              </a:tr>
              <a:tr h="697009">
                <a:tc>
                  <a:txBody>
                    <a:bodyPr/>
                    <a:lstStyle/>
                    <a:p>
                      <a:pPr rtl="0" fontAlgn="t">
                        <a:spcBef>
                          <a:spcPts val="0"/>
                        </a:spcBef>
                        <a:spcAft>
                          <a:spcPts val="0"/>
                        </a:spcAft>
                      </a:pPr>
                      <a:r>
                        <a:rPr lang="en-US" sz="1800" b="0" u="none" strike="noStrike">
                          <a:solidFill>
                            <a:srgbClr val="000000"/>
                          </a:solidFill>
                          <a:effectLst/>
                          <a:latin typeface="Sora"/>
                        </a:rPr>
                        <a:t>Don't need a framework to communicate with the OS kernel</a:t>
                      </a:r>
                      <a:endParaRPr lang="en-US" sz="180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Need a framework to communicate with the OS kernel</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1970261461"/>
                  </a:ext>
                </a:extLst>
              </a:tr>
              <a:tr h="420509">
                <a:tc>
                  <a:txBody>
                    <a:bodyPr/>
                    <a:lstStyle/>
                    <a:p>
                      <a:pPr rtl="0" fontAlgn="t">
                        <a:spcBef>
                          <a:spcPts val="0"/>
                        </a:spcBef>
                        <a:spcAft>
                          <a:spcPts val="0"/>
                        </a:spcAft>
                      </a:pPr>
                      <a:r>
                        <a:rPr lang="en-US" sz="1800" b="0" u="none" strike="noStrike">
                          <a:solidFill>
                            <a:srgbClr val="000000"/>
                          </a:solidFill>
                          <a:effectLst/>
                          <a:latin typeface="Sora"/>
                        </a:rPr>
                        <a:t>Examples of such applications include whatsapp</a:t>
                      </a:r>
                      <a:endParaRPr lang="en-US" sz="1800">
                        <a:effectLst/>
                        <a:latin typeface="Sora"/>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800" b="0" u="none" strike="noStrike" dirty="0">
                          <a:solidFill>
                            <a:srgbClr val="000000"/>
                          </a:solidFill>
                          <a:effectLst/>
                          <a:latin typeface="Sora"/>
                        </a:rPr>
                        <a:t>Example of such applications include twitter, </a:t>
                      </a:r>
                      <a:r>
                        <a:rPr lang="en-US" sz="1800" b="0" u="none" strike="noStrike" dirty="0" err="1">
                          <a:solidFill>
                            <a:srgbClr val="000000"/>
                          </a:solidFill>
                          <a:effectLst/>
                          <a:latin typeface="Sora"/>
                        </a:rPr>
                        <a:t>instagram</a:t>
                      </a:r>
                      <a:endParaRPr lang="en-US" sz="1800" dirty="0">
                        <a:effectLst/>
                        <a:latin typeface="Sora"/>
                        <a:cs typeface="Times New Roman" panose="02020603050405020304" pitchFamily="18" charset="0"/>
                      </a:endParaRPr>
                    </a:p>
                  </a:txBody>
                  <a:tcPr marL="63500" marR="63500" marT="63500" marB="63500"/>
                </a:tc>
                <a:extLst>
                  <a:ext uri="{0D108BD9-81ED-4DB2-BD59-A6C34878D82A}">
                    <a16:rowId xmlns:a16="http://schemas.microsoft.com/office/drawing/2014/main" val="28318781"/>
                  </a:ext>
                </a:extLst>
              </a:tr>
            </a:tbl>
          </a:graphicData>
        </a:graphic>
      </p:graphicFrame>
      <p:sp>
        <p:nvSpPr>
          <p:cNvPr id="15" name="Rectangle 1">
            <a:extLst>
              <a:ext uri="{FF2B5EF4-FFF2-40B4-BE49-F238E27FC236}">
                <a16:creationId xmlns:a16="http://schemas.microsoft.com/office/drawing/2014/main" id="{89F33A8A-1083-F99C-6A51-2D7EEA6AA38E}"/>
              </a:ext>
            </a:extLst>
          </p:cNvPr>
          <p:cNvSpPr>
            <a:spLocks noChangeArrowheads="1"/>
          </p:cNvSpPr>
          <p:nvPr/>
        </p:nvSpPr>
        <p:spPr bwMode="auto">
          <a:xfrm>
            <a:off x="3124200" y="1874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dirty="0">
                <a:latin typeface="Arial (corps)"/>
              </a:rPr>
              <a:t>Mobile programming languages</a:t>
            </a:r>
          </a:p>
        </p:txBody>
      </p:sp>
      <p:sp>
        <p:nvSpPr>
          <p:cNvPr id="38" name="TextBox 37">
            <a:extLst>
              <a:ext uri="{FF2B5EF4-FFF2-40B4-BE49-F238E27FC236}">
                <a16:creationId xmlns:a16="http://schemas.microsoft.com/office/drawing/2014/main" id="{89F1407F-F371-49D4-85C3-3667E4846EB5}"/>
              </a:ext>
            </a:extLst>
          </p:cNvPr>
          <p:cNvSpPr txBox="1"/>
          <p:nvPr/>
        </p:nvSpPr>
        <p:spPr>
          <a:xfrm>
            <a:off x="402927" y="1351508"/>
            <a:ext cx="11440731" cy="4308872"/>
          </a:xfrm>
          <a:prstGeom prst="rect">
            <a:avLst/>
          </a:prstGeom>
          <a:noFill/>
        </p:spPr>
        <p:txBody>
          <a:bodyPr wrap="square" rtlCol="0">
            <a:spAutoFit/>
          </a:bodyPr>
          <a:lstStyle/>
          <a:p>
            <a:r>
              <a:rPr lang="en-US" altLang="ko-KR" sz="4000" b="1" dirty="0">
                <a:solidFill>
                  <a:schemeClr val="accent2"/>
                </a:solidFill>
                <a:latin typeface="Sora"/>
                <a:cs typeface="Arial" pitchFamily="34" charset="0"/>
              </a:rPr>
              <a:t>Review</a:t>
            </a:r>
          </a:p>
          <a:p>
            <a:r>
              <a:rPr lang="en-US" altLang="ko-KR" sz="2400" dirty="0">
                <a:latin typeface="Sora"/>
                <a:cs typeface="Arial" pitchFamily="34" charset="0"/>
              </a:rPr>
              <a:t>There is no best programming language but just factors which can guide you to choose the one that best suits the task as below;</a:t>
            </a:r>
          </a:p>
          <a:p>
            <a:endParaRPr lang="en-US" altLang="ko-KR" sz="1600" dirty="0">
              <a:latin typeface="Sora"/>
              <a:cs typeface="Arial" pitchFamily="34" charset="0"/>
            </a:endParaRPr>
          </a:p>
          <a:p>
            <a:pPr marL="285750" indent="-285750">
              <a:buFont typeface="Wingdings" panose="05000000000000000000" pitchFamily="2" charset="2"/>
              <a:buChar char="Ø"/>
            </a:pPr>
            <a:r>
              <a:rPr lang="en-US" altLang="ko-KR" sz="2200" dirty="0">
                <a:latin typeface="Sora"/>
                <a:cs typeface="Arial" pitchFamily="34" charset="0"/>
              </a:rPr>
              <a:t>Environment</a:t>
            </a:r>
          </a:p>
          <a:p>
            <a:pPr marL="285750" indent="-285750">
              <a:buFont typeface="Wingdings" panose="05000000000000000000" pitchFamily="2" charset="2"/>
              <a:buChar char="Ø"/>
            </a:pPr>
            <a:r>
              <a:rPr lang="en-US" altLang="ko-KR" sz="2200" dirty="0">
                <a:latin typeface="Sora"/>
                <a:cs typeface="Arial" pitchFamily="34" charset="0"/>
              </a:rPr>
              <a:t>Performance</a:t>
            </a:r>
          </a:p>
          <a:p>
            <a:pPr marL="285750" indent="-285750">
              <a:buFont typeface="Wingdings" panose="05000000000000000000" pitchFamily="2" charset="2"/>
              <a:buChar char="Ø"/>
            </a:pPr>
            <a:r>
              <a:rPr lang="en-US" altLang="ko-KR" sz="2200" dirty="0">
                <a:latin typeface="Sora"/>
                <a:cs typeface="Arial" pitchFamily="34" charset="0"/>
              </a:rPr>
              <a:t>Frameworks</a:t>
            </a:r>
          </a:p>
          <a:p>
            <a:pPr marL="285750" indent="-285750">
              <a:buFont typeface="Wingdings" panose="05000000000000000000" pitchFamily="2" charset="2"/>
              <a:buChar char="Ø"/>
            </a:pPr>
            <a:r>
              <a:rPr lang="en-US" altLang="ko-KR" sz="2200" dirty="0">
                <a:latin typeface="Sora"/>
                <a:cs typeface="Arial" pitchFamily="34" charset="0"/>
              </a:rPr>
              <a:t>User interface</a:t>
            </a:r>
          </a:p>
          <a:p>
            <a:pPr marL="285750" indent="-285750">
              <a:buFont typeface="Wingdings" panose="05000000000000000000" pitchFamily="2" charset="2"/>
              <a:buChar char="Ø"/>
            </a:pPr>
            <a:r>
              <a:rPr lang="en-US" altLang="ko-KR" sz="2200" dirty="0">
                <a:latin typeface="Sora"/>
                <a:cs typeface="Arial" pitchFamily="34" charset="0"/>
              </a:rPr>
              <a:t>Integration with device features</a:t>
            </a:r>
          </a:p>
          <a:p>
            <a:pPr marL="285750" indent="-285750">
              <a:buFont typeface="Wingdings" panose="05000000000000000000" pitchFamily="2" charset="2"/>
              <a:buChar char="Ø"/>
            </a:pPr>
            <a:r>
              <a:rPr lang="en-US" altLang="ko-KR" sz="2200" dirty="0">
                <a:latin typeface="Sora"/>
                <a:cs typeface="Arial" pitchFamily="34" charset="0"/>
              </a:rPr>
              <a:t>Cross-platform compatibility</a:t>
            </a:r>
          </a:p>
          <a:p>
            <a:pPr marL="285750" indent="-285750">
              <a:buFont typeface="Wingdings" panose="05000000000000000000" pitchFamily="2" charset="2"/>
              <a:buChar char="Ø"/>
            </a:pPr>
            <a:r>
              <a:rPr lang="en-US" altLang="ko-KR" sz="2200" dirty="0">
                <a:latin typeface="Sora"/>
                <a:cs typeface="Arial" pitchFamily="34" charset="0"/>
              </a:rPr>
              <a:t>Community support</a:t>
            </a:r>
          </a:p>
          <a:p>
            <a:endParaRPr lang="ko-KR" altLang="en-US" sz="1600" dirty="0">
              <a:latin typeface="Sora"/>
              <a:cs typeface="Arial" pitchFamily="34" charset="0"/>
            </a:endParaRPr>
          </a:p>
        </p:txBody>
      </p:sp>
      <p:sp>
        <p:nvSpPr>
          <p:cNvPr id="50" name="TextBox 49">
            <a:extLst>
              <a:ext uri="{FF2B5EF4-FFF2-40B4-BE49-F238E27FC236}">
                <a16:creationId xmlns:a16="http://schemas.microsoft.com/office/drawing/2014/main" id="{984CA54E-97C0-49EA-AD49-B57BA3418BB1}"/>
              </a:ext>
            </a:extLst>
          </p:cNvPr>
          <p:cNvSpPr txBox="1"/>
          <p:nvPr/>
        </p:nvSpPr>
        <p:spPr>
          <a:xfrm>
            <a:off x="348342" y="2978251"/>
            <a:ext cx="1033417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        </a:t>
            </a:r>
            <a:endParaRPr lang="ko-KR" altLang="en-US" sz="1200" b="1" dirty="0">
              <a:solidFill>
                <a:schemeClr val="tx1">
                  <a:lumMod val="75000"/>
                  <a:lumOff val="25000"/>
                </a:schemeClr>
              </a:solidFill>
              <a:cs typeface="Arial" pitchFamily="34" charset="0"/>
            </a:endParaRPr>
          </a:p>
        </p:txBody>
      </p:sp>
      <p:sp>
        <p:nvSpPr>
          <p:cNvPr id="11" name="Rectangle 10">
            <a:extLst>
              <a:ext uri="{FF2B5EF4-FFF2-40B4-BE49-F238E27FC236}">
                <a16:creationId xmlns:a16="http://schemas.microsoft.com/office/drawing/2014/main" id="{1184A56F-E2F6-D15E-48A0-BE7FF8071101}"/>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34231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8" grpId="0"/>
      <p:bldP spid="5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51740" y="521301"/>
            <a:ext cx="11254700" cy="724247"/>
          </a:xfrm>
        </p:spPr>
        <p:txBody>
          <a:bodyPr/>
          <a:lstStyle/>
          <a:p>
            <a:pPr algn="ctr"/>
            <a:r>
              <a:rPr lang="en-US" dirty="0">
                <a:latin typeface="Arial (corps)"/>
              </a:rPr>
              <a:t>Mobile programming languages</a:t>
            </a:r>
          </a:p>
        </p:txBody>
      </p:sp>
      <p:sp>
        <p:nvSpPr>
          <p:cNvPr id="35" name="TextBox 34">
            <a:extLst>
              <a:ext uri="{FF2B5EF4-FFF2-40B4-BE49-F238E27FC236}">
                <a16:creationId xmlns:a16="http://schemas.microsoft.com/office/drawing/2014/main" id="{0DB4C144-ABFD-43C8-AE50-BF002C17702E}"/>
              </a:ext>
            </a:extLst>
          </p:cNvPr>
          <p:cNvSpPr txBox="1"/>
          <p:nvPr/>
        </p:nvSpPr>
        <p:spPr>
          <a:xfrm>
            <a:off x="468650" y="1491979"/>
            <a:ext cx="11254699" cy="2246769"/>
          </a:xfrm>
          <a:prstGeom prst="rect">
            <a:avLst/>
          </a:prstGeom>
          <a:noFill/>
        </p:spPr>
        <p:txBody>
          <a:bodyPr wrap="square" rtlCol="0">
            <a:spAutoFit/>
          </a:bodyPr>
          <a:lstStyle/>
          <a:p>
            <a:r>
              <a:rPr lang="en-US" altLang="ko-KR" sz="2000" dirty="0">
                <a:latin typeface="Sora"/>
                <a:cs typeface="Arial" pitchFamily="34" charset="0"/>
              </a:rPr>
              <a:t>Two indices which could help you get overall best programming languages are:</a:t>
            </a:r>
          </a:p>
          <a:p>
            <a:pPr marL="342900" indent="-342900">
              <a:buFont typeface="Wingdings" panose="05000000000000000000" pitchFamily="2" charset="2"/>
              <a:buChar char="Ø"/>
            </a:pPr>
            <a:r>
              <a:rPr lang="en-US" altLang="ko-KR" sz="2000" dirty="0">
                <a:latin typeface="Sora"/>
                <a:cs typeface="Arial" pitchFamily="34" charset="0"/>
              </a:rPr>
              <a:t>TIOBE monthly index</a:t>
            </a:r>
          </a:p>
          <a:p>
            <a:pPr marL="342900" indent="-342900">
              <a:buFont typeface="Wingdings" panose="05000000000000000000" pitchFamily="2" charset="2"/>
              <a:buChar char="Ø"/>
            </a:pPr>
            <a:r>
              <a:rPr lang="en-US" altLang="ko-KR" sz="2000" dirty="0">
                <a:latin typeface="Sora"/>
                <a:cs typeface="Arial" pitchFamily="34" charset="0"/>
              </a:rPr>
              <a:t>GitHub’s yearly state </a:t>
            </a:r>
            <a:r>
              <a:rPr lang="en-US" altLang="ko-KR" sz="2000" dirty="0" err="1">
                <a:latin typeface="Sora"/>
                <a:cs typeface="Arial" pitchFamily="34" charset="0"/>
              </a:rPr>
              <a:t>octaverse</a:t>
            </a:r>
            <a:r>
              <a:rPr lang="en-US" altLang="ko-KR" sz="2000" dirty="0">
                <a:latin typeface="Sora"/>
                <a:cs typeface="Arial" pitchFamily="34" charset="0"/>
              </a:rPr>
              <a:t>.</a:t>
            </a:r>
          </a:p>
          <a:p>
            <a:endParaRPr lang="en-US" altLang="ko-KR" sz="2000" dirty="0">
              <a:latin typeface="Sora"/>
              <a:cs typeface="Arial" pitchFamily="34" charset="0"/>
            </a:endParaRPr>
          </a:p>
          <a:p>
            <a:endParaRPr lang="en-US" altLang="ko-KR" sz="2000" dirty="0">
              <a:latin typeface="Sora"/>
              <a:cs typeface="Arial" pitchFamily="34" charset="0"/>
            </a:endParaRPr>
          </a:p>
          <a:p>
            <a:endParaRPr lang="en-US" altLang="ko-KR" sz="2000" dirty="0">
              <a:latin typeface="Sora"/>
              <a:cs typeface="Arial" pitchFamily="34" charset="0"/>
            </a:endParaRPr>
          </a:p>
          <a:p>
            <a:endParaRPr lang="ko-KR" altLang="en-US" sz="2000" dirty="0">
              <a:latin typeface="Sora"/>
              <a:cs typeface="Arial" pitchFamily="34" charset="0"/>
            </a:endParaRPr>
          </a:p>
        </p:txBody>
      </p:sp>
      <p:sp>
        <p:nvSpPr>
          <p:cNvPr id="3" name="Chevron 2">
            <a:extLst>
              <a:ext uri="{FF2B5EF4-FFF2-40B4-BE49-F238E27FC236}">
                <a16:creationId xmlns:a16="http://schemas.microsoft.com/office/drawing/2014/main" id="{105543AC-DD00-A231-B46C-A95CEB1DA977}"/>
              </a:ext>
            </a:extLst>
          </p:cNvPr>
          <p:cNvSpPr/>
          <p:nvPr/>
        </p:nvSpPr>
        <p:spPr>
          <a:xfrm>
            <a:off x="1049590" y="2678080"/>
            <a:ext cx="3082897" cy="81423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solidFill>
              </a:rPr>
              <a:t>TIOBE’s index</a:t>
            </a:r>
            <a:endParaRPr lang="ko-KR" altLang="en-US" sz="2700" dirty="0">
              <a:solidFill>
                <a:schemeClr val="tx1"/>
              </a:solidFill>
            </a:endParaRPr>
          </a:p>
        </p:txBody>
      </p:sp>
      <p:sp>
        <p:nvSpPr>
          <p:cNvPr id="4" name="Rounded Rectangle 7">
            <a:extLst>
              <a:ext uri="{FF2B5EF4-FFF2-40B4-BE49-F238E27FC236}">
                <a16:creationId xmlns:a16="http://schemas.microsoft.com/office/drawing/2014/main" id="{E07DF426-4F2B-5D45-0D88-DB2075183C81}"/>
              </a:ext>
            </a:extLst>
          </p:cNvPr>
          <p:cNvSpPr/>
          <p:nvPr/>
        </p:nvSpPr>
        <p:spPr>
          <a:xfrm>
            <a:off x="642025" y="3623740"/>
            <a:ext cx="1949014" cy="3031243"/>
          </a:xfrm>
          <a:prstGeom prst="roundRect">
            <a:avLst>
              <a:gd name="adj" fmla="val 1071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000" dirty="0">
                <a:solidFill>
                  <a:schemeClr val="tx1"/>
                </a:solidFill>
                <a:latin typeface="Sora"/>
              </a:rPr>
              <a:t>1.Python</a:t>
            </a:r>
          </a:p>
          <a:p>
            <a:r>
              <a:rPr lang="en-US" altLang="ko-KR" sz="2000" dirty="0">
                <a:solidFill>
                  <a:schemeClr val="tx1"/>
                </a:solidFill>
                <a:latin typeface="Sora"/>
              </a:rPr>
              <a:t>2. C</a:t>
            </a:r>
          </a:p>
          <a:p>
            <a:r>
              <a:rPr lang="en-US" altLang="ko-KR" sz="2000" dirty="0">
                <a:solidFill>
                  <a:schemeClr val="tx1"/>
                </a:solidFill>
                <a:latin typeface="Sora"/>
              </a:rPr>
              <a:t>3. Java</a:t>
            </a:r>
          </a:p>
          <a:p>
            <a:r>
              <a:rPr lang="en-US" altLang="ko-KR" sz="2000" dirty="0">
                <a:solidFill>
                  <a:schemeClr val="tx1"/>
                </a:solidFill>
                <a:latin typeface="Sora"/>
              </a:rPr>
              <a:t>4. C++</a:t>
            </a:r>
          </a:p>
          <a:p>
            <a:r>
              <a:rPr lang="en-US" altLang="ko-KR" sz="2000" dirty="0">
                <a:solidFill>
                  <a:schemeClr val="tx1"/>
                </a:solidFill>
                <a:latin typeface="Sora"/>
              </a:rPr>
              <a:t>5. C#</a:t>
            </a:r>
          </a:p>
          <a:p>
            <a:r>
              <a:rPr lang="en-US" altLang="ko-KR" sz="2000" dirty="0">
                <a:solidFill>
                  <a:schemeClr val="tx1"/>
                </a:solidFill>
                <a:latin typeface="Sora"/>
              </a:rPr>
              <a:t>7. </a:t>
            </a:r>
            <a:r>
              <a:rPr lang="en-US" altLang="ko-KR" sz="2000" dirty="0" err="1">
                <a:solidFill>
                  <a:schemeClr val="tx1"/>
                </a:solidFill>
                <a:latin typeface="Sora"/>
              </a:rPr>
              <a:t>Javascript</a:t>
            </a:r>
            <a:endParaRPr lang="en-US" altLang="ko-KR" sz="2000" dirty="0">
              <a:solidFill>
                <a:schemeClr val="tx1"/>
              </a:solidFill>
              <a:latin typeface="Sora"/>
            </a:endParaRPr>
          </a:p>
          <a:p>
            <a:r>
              <a:rPr lang="en-US" altLang="ko-KR" sz="2000" dirty="0">
                <a:solidFill>
                  <a:schemeClr val="tx1"/>
                </a:solidFill>
                <a:latin typeface="Sora"/>
              </a:rPr>
              <a:t>8. SQL</a:t>
            </a:r>
          </a:p>
        </p:txBody>
      </p:sp>
      <p:sp>
        <p:nvSpPr>
          <p:cNvPr id="5" name="Rounded Rectangle 7">
            <a:extLst>
              <a:ext uri="{FF2B5EF4-FFF2-40B4-BE49-F238E27FC236}">
                <a16:creationId xmlns:a16="http://schemas.microsoft.com/office/drawing/2014/main" id="{C77867ED-E9E2-4EA9-B546-D4A193D2B2A6}"/>
              </a:ext>
            </a:extLst>
          </p:cNvPr>
          <p:cNvSpPr/>
          <p:nvPr/>
        </p:nvSpPr>
        <p:spPr>
          <a:xfrm>
            <a:off x="2591039" y="3623739"/>
            <a:ext cx="1949014" cy="3031243"/>
          </a:xfrm>
          <a:prstGeom prst="roundRect">
            <a:avLst>
              <a:gd name="adj" fmla="val 1071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000" dirty="0">
                <a:solidFill>
                  <a:schemeClr val="tx1"/>
                </a:solidFill>
                <a:latin typeface="Sora"/>
              </a:rPr>
              <a:t>9. PHP</a:t>
            </a:r>
          </a:p>
          <a:p>
            <a:r>
              <a:rPr lang="en-US" altLang="ko-KR" sz="2000" dirty="0">
                <a:solidFill>
                  <a:schemeClr val="tx1"/>
                </a:solidFill>
                <a:latin typeface="Sora"/>
              </a:rPr>
              <a:t>20. Swift</a:t>
            </a:r>
          </a:p>
          <a:p>
            <a:r>
              <a:rPr lang="en-US" altLang="ko-KR" sz="2000" dirty="0">
                <a:solidFill>
                  <a:schemeClr val="tx1"/>
                </a:solidFill>
                <a:latin typeface="Sora"/>
              </a:rPr>
              <a:t>26. Objective-C</a:t>
            </a:r>
          </a:p>
          <a:p>
            <a:r>
              <a:rPr lang="en-US" altLang="ko-KR" sz="2000" dirty="0">
                <a:solidFill>
                  <a:schemeClr val="tx1"/>
                </a:solidFill>
                <a:latin typeface="Sora"/>
              </a:rPr>
              <a:t>35. Kotlin</a:t>
            </a:r>
          </a:p>
          <a:p>
            <a:r>
              <a:rPr lang="en-US" altLang="ko-KR" sz="2000" dirty="0">
                <a:solidFill>
                  <a:schemeClr val="tx1"/>
                </a:solidFill>
                <a:latin typeface="Sora"/>
              </a:rPr>
              <a:t>36. Dart</a:t>
            </a:r>
          </a:p>
          <a:p>
            <a:r>
              <a:rPr lang="en-US" altLang="ko-KR" sz="2000" dirty="0">
                <a:solidFill>
                  <a:schemeClr val="tx1"/>
                </a:solidFill>
                <a:latin typeface="Sora"/>
              </a:rPr>
              <a:t>46. Typescript</a:t>
            </a:r>
          </a:p>
          <a:p>
            <a:pPr algn="ctr"/>
            <a:endParaRPr lang="ko-KR" altLang="en-US" sz="2400" dirty="0">
              <a:solidFill>
                <a:schemeClr val="tx1"/>
              </a:solidFill>
              <a:latin typeface="Sora"/>
            </a:endParaRPr>
          </a:p>
        </p:txBody>
      </p:sp>
      <p:sp>
        <p:nvSpPr>
          <p:cNvPr id="6" name="Chevron 2">
            <a:extLst>
              <a:ext uri="{FF2B5EF4-FFF2-40B4-BE49-F238E27FC236}">
                <a16:creationId xmlns:a16="http://schemas.microsoft.com/office/drawing/2014/main" id="{F149DA59-7C01-7ED0-BE11-CCCDE878388A}"/>
              </a:ext>
            </a:extLst>
          </p:cNvPr>
          <p:cNvSpPr/>
          <p:nvPr/>
        </p:nvSpPr>
        <p:spPr>
          <a:xfrm>
            <a:off x="7062146" y="2678080"/>
            <a:ext cx="3257512" cy="8142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solidFill>
              </a:rPr>
              <a:t>GitHub’s </a:t>
            </a:r>
            <a:r>
              <a:rPr lang="en-US" altLang="ko-KR" sz="2700" dirty="0" err="1">
                <a:solidFill>
                  <a:schemeClr val="tx1"/>
                </a:solidFill>
              </a:rPr>
              <a:t>octaverse</a:t>
            </a:r>
            <a:endParaRPr lang="ko-KR" altLang="en-US" sz="2700" dirty="0">
              <a:solidFill>
                <a:schemeClr val="tx1"/>
              </a:solidFill>
            </a:endParaRPr>
          </a:p>
        </p:txBody>
      </p:sp>
      <p:sp>
        <p:nvSpPr>
          <p:cNvPr id="13" name="Rounded Rectangle 7">
            <a:extLst>
              <a:ext uri="{FF2B5EF4-FFF2-40B4-BE49-F238E27FC236}">
                <a16:creationId xmlns:a16="http://schemas.microsoft.com/office/drawing/2014/main" id="{A5A890E4-022A-D459-AE4D-BB50DFE1217F}"/>
              </a:ext>
            </a:extLst>
          </p:cNvPr>
          <p:cNvSpPr/>
          <p:nvPr/>
        </p:nvSpPr>
        <p:spPr>
          <a:xfrm>
            <a:off x="7651949" y="3623739"/>
            <a:ext cx="2304851" cy="3031242"/>
          </a:xfrm>
          <a:prstGeom prst="roundRect">
            <a:avLst>
              <a:gd name="adj" fmla="val 1071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altLang="ko-KR" sz="2000" dirty="0" err="1">
                <a:solidFill>
                  <a:schemeClr val="tx1"/>
                </a:solidFill>
                <a:latin typeface="Sora"/>
              </a:rPr>
              <a:t>Javascript</a:t>
            </a:r>
            <a:endParaRPr lang="en-US" altLang="ko-KR" sz="2000" dirty="0">
              <a:solidFill>
                <a:schemeClr val="tx1"/>
              </a:solidFill>
              <a:latin typeface="Sora"/>
            </a:endParaRPr>
          </a:p>
          <a:p>
            <a:pPr marL="457200" indent="-457200">
              <a:buAutoNum type="arabicPeriod"/>
            </a:pPr>
            <a:r>
              <a:rPr lang="en-US" altLang="ko-KR" sz="2000" dirty="0">
                <a:solidFill>
                  <a:schemeClr val="tx1"/>
                </a:solidFill>
                <a:latin typeface="Sora"/>
              </a:rPr>
              <a:t>Python</a:t>
            </a:r>
          </a:p>
          <a:p>
            <a:pPr marL="457200" indent="-457200">
              <a:buAutoNum type="arabicPeriod"/>
            </a:pPr>
            <a:r>
              <a:rPr lang="en-US" altLang="ko-KR" sz="2000" dirty="0">
                <a:solidFill>
                  <a:schemeClr val="tx1"/>
                </a:solidFill>
                <a:latin typeface="Sora"/>
              </a:rPr>
              <a:t>Java</a:t>
            </a:r>
          </a:p>
          <a:p>
            <a:pPr marL="457200" indent="-457200">
              <a:buAutoNum type="arabicPeriod"/>
            </a:pPr>
            <a:r>
              <a:rPr lang="en-US" altLang="ko-KR" sz="2000" dirty="0">
                <a:solidFill>
                  <a:schemeClr val="tx1"/>
                </a:solidFill>
                <a:latin typeface="Sora"/>
              </a:rPr>
              <a:t>Typescript</a:t>
            </a:r>
          </a:p>
          <a:p>
            <a:pPr marL="457200" indent="-457200">
              <a:buAutoNum type="arabicPeriod"/>
            </a:pPr>
            <a:r>
              <a:rPr lang="en-US" altLang="ko-KR" sz="2000" dirty="0">
                <a:solidFill>
                  <a:schemeClr val="tx1"/>
                </a:solidFill>
                <a:latin typeface="Sora"/>
              </a:rPr>
              <a:t>C#</a:t>
            </a:r>
          </a:p>
          <a:p>
            <a:pPr marL="457200" indent="-457200">
              <a:buAutoNum type="arabicPeriod"/>
            </a:pPr>
            <a:r>
              <a:rPr lang="en-US" altLang="ko-KR" sz="2000" dirty="0">
                <a:solidFill>
                  <a:schemeClr val="tx1"/>
                </a:solidFill>
                <a:latin typeface="Sora"/>
              </a:rPr>
              <a:t>C++</a:t>
            </a:r>
          </a:p>
          <a:p>
            <a:pPr marL="457200" indent="-457200">
              <a:buAutoNum type="arabicPeriod" startAt="7"/>
            </a:pPr>
            <a:r>
              <a:rPr lang="en-US" altLang="ko-KR" sz="2000" dirty="0">
                <a:solidFill>
                  <a:schemeClr val="tx1"/>
                </a:solidFill>
                <a:latin typeface="Sora"/>
              </a:rPr>
              <a:t>PHP</a:t>
            </a:r>
          </a:p>
          <a:p>
            <a:r>
              <a:rPr lang="en-US" altLang="ko-KR" sz="2000" dirty="0">
                <a:solidFill>
                  <a:schemeClr val="tx1"/>
                </a:solidFill>
                <a:latin typeface="Sora"/>
              </a:rPr>
              <a:t>9.     C</a:t>
            </a:r>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5" grpId="0"/>
      <p:bldP spid="3" grpId="0" animBg="1"/>
      <p:bldP spid="4" grpId="0" animBg="1"/>
      <p:bldP spid="5" grpId="0" animBg="1"/>
      <p:bldP spid="6"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68650" y="912062"/>
            <a:ext cx="11254700" cy="753307"/>
          </a:xfrm>
        </p:spPr>
        <p:txBody>
          <a:bodyPr/>
          <a:lstStyle/>
          <a:p>
            <a:pPr algn="ctr"/>
            <a:r>
              <a:rPr lang="en-US" dirty="0">
                <a:latin typeface="Arial (corps)"/>
              </a:rPr>
              <a:t>Mobile programming languages</a:t>
            </a:r>
          </a:p>
          <a:p>
            <a:endParaRPr lang="en-US" dirty="0"/>
          </a:p>
        </p:txBody>
      </p:sp>
      <p:sp>
        <p:nvSpPr>
          <p:cNvPr id="17" name="TextBox 16">
            <a:extLst>
              <a:ext uri="{FF2B5EF4-FFF2-40B4-BE49-F238E27FC236}">
                <a16:creationId xmlns:a16="http://schemas.microsoft.com/office/drawing/2014/main" id="{21A7F855-9040-4866-BA8A-1B8824276A63}"/>
              </a:ext>
            </a:extLst>
          </p:cNvPr>
          <p:cNvSpPr txBox="1"/>
          <p:nvPr/>
        </p:nvSpPr>
        <p:spPr>
          <a:xfrm>
            <a:off x="3097987" y="3495615"/>
            <a:ext cx="540000"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W</a:t>
            </a:r>
            <a:endParaRPr lang="ko-KR" altLang="en-US" sz="3200" b="1" dirty="0">
              <a:solidFill>
                <a:schemeClr val="bg1"/>
              </a:solidFill>
              <a:cs typeface="Arial" pitchFamily="34" charset="0"/>
            </a:endParaRPr>
          </a:p>
        </p:txBody>
      </p:sp>
      <p:sp>
        <p:nvSpPr>
          <p:cNvPr id="21" name="TextBox 20">
            <a:extLst>
              <a:ext uri="{FF2B5EF4-FFF2-40B4-BE49-F238E27FC236}">
                <a16:creationId xmlns:a16="http://schemas.microsoft.com/office/drawing/2014/main" id="{26EBB7EE-BC28-4A09-8078-946D78917E00}"/>
              </a:ext>
            </a:extLst>
          </p:cNvPr>
          <p:cNvSpPr txBox="1"/>
          <p:nvPr/>
        </p:nvSpPr>
        <p:spPr>
          <a:xfrm>
            <a:off x="3097988" y="2273905"/>
            <a:ext cx="1492418"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WEAKNESS</a:t>
            </a:r>
            <a:endParaRPr lang="ko-KR" altLang="en-US" sz="1200" b="1" dirty="0">
              <a:solidFill>
                <a:schemeClr val="bg1"/>
              </a:solidFill>
              <a:cs typeface="Arial" pitchFamily="34" charset="0"/>
            </a:endParaRPr>
          </a:p>
        </p:txBody>
      </p:sp>
      <p:sp>
        <p:nvSpPr>
          <p:cNvPr id="38" name="TextBox 37">
            <a:extLst>
              <a:ext uri="{FF2B5EF4-FFF2-40B4-BE49-F238E27FC236}">
                <a16:creationId xmlns:a16="http://schemas.microsoft.com/office/drawing/2014/main" id="{2486FB4F-D81D-4A94-BB5A-C3912A5A87A8}"/>
              </a:ext>
            </a:extLst>
          </p:cNvPr>
          <p:cNvSpPr txBox="1"/>
          <p:nvPr/>
        </p:nvSpPr>
        <p:spPr>
          <a:xfrm>
            <a:off x="468650" y="1665369"/>
            <a:ext cx="10230292" cy="4031873"/>
          </a:xfrm>
          <a:prstGeom prst="rect">
            <a:avLst/>
          </a:prstGeom>
          <a:noFill/>
        </p:spPr>
        <p:txBody>
          <a:bodyPr wrap="square" rtlCol="0" anchor="ctr">
            <a:spAutoFit/>
          </a:bodyPr>
          <a:lstStyle/>
          <a:p>
            <a:r>
              <a:rPr lang="en-US" altLang="ko-KR" sz="2400" dirty="0">
                <a:latin typeface="Sora"/>
              </a:rPr>
              <a:t>Having</a:t>
            </a:r>
            <a:r>
              <a:rPr lang="en-US" altLang="ko-KR" sz="2400" dirty="0">
                <a:solidFill>
                  <a:schemeClr val="tx1">
                    <a:lumMod val="75000"/>
                    <a:lumOff val="25000"/>
                  </a:schemeClr>
                </a:solidFill>
                <a:latin typeface="Sora"/>
              </a:rPr>
              <a:t>  </a:t>
            </a:r>
            <a:r>
              <a:rPr lang="en-US" altLang="ko-KR" sz="2400" dirty="0">
                <a:latin typeface="Sora"/>
              </a:rPr>
              <a:t>obtained the ranking from TIOBE and GitHub’s </a:t>
            </a:r>
            <a:r>
              <a:rPr lang="en-US" altLang="ko-KR" sz="2400" dirty="0" err="1">
                <a:latin typeface="Sora"/>
              </a:rPr>
              <a:t>octaverse</a:t>
            </a:r>
            <a:r>
              <a:rPr lang="en-US" altLang="ko-KR" sz="2400" dirty="0">
                <a:latin typeface="Sora"/>
              </a:rPr>
              <a:t>, by performance compiled languages have the upper hand over interpreted languages.</a:t>
            </a:r>
          </a:p>
          <a:p>
            <a:r>
              <a:rPr lang="en-US" altLang="ko-KR" sz="2400" dirty="0">
                <a:latin typeface="Sora"/>
              </a:rPr>
              <a:t>While for versality, we discover that languages like typescript, JavaScript and python have the upper hand.</a:t>
            </a:r>
          </a:p>
          <a:p>
            <a:endParaRPr lang="en-US" altLang="ko-KR" sz="2400" dirty="0">
              <a:latin typeface="Sora"/>
            </a:endParaRPr>
          </a:p>
          <a:p>
            <a:r>
              <a:rPr lang="en-US" altLang="ko-KR" sz="2400" dirty="0">
                <a:latin typeface="Sora"/>
              </a:rPr>
              <a:t>As engineers, we observe that performance-needing applications like gaming engines turn to C++, C#, Java, While most social media are built using hybrid/progressive web. </a:t>
            </a:r>
          </a:p>
          <a:p>
            <a:endParaRPr lang="en-US" altLang="ko-KR" sz="2000" dirty="0">
              <a:latin typeface="Sora"/>
            </a:endParaRPr>
          </a:p>
          <a:p>
            <a:endParaRPr lang="ko-KR" altLang="en-US" sz="2000" dirty="0">
              <a:latin typeface="Sora"/>
            </a:endParaRPr>
          </a:p>
        </p:txBody>
      </p:sp>
      <p:sp>
        <p:nvSpPr>
          <p:cNvPr id="56" name="Rectangle 55">
            <a:extLst>
              <a:ext uri="{FF2B5EF4-FFF2-40B4-BE49-F238E27FC236}">
                <a16:creationId xmlns:a16="http://schemas.microsoft.com/office/drawing/2014/main" id="{53532028-FB03-87D1-91E0-A760E3D91F6E}"/>
              </a:ext>
            </a:extLst>
          </p:cNvPr>
          <p:cNvSpPr/>
          <p:nvPr/>
        </p:nvSpPr>
        <p:spPr>
          <a:xfrm rot="16200000">
            <a:off x="5381667" y="62526"/>
            <a:ext cx="1428661"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Tree>
    <p:extLst>
      <p:ext uri="{BB962C8B-B14F-4D97-AF65-F5344CB8AC3E}">
        <p14:creationId xmlns:p14="http://schemas.microsoft.com/office/powerpoint/2010/main" val="4184600926"/>
      </p:ext>
    </p:extLst>
  </p:cSld>
  <p:clrMapOvr>
    <a:masterClrMapping/>
  </p:clrMapOvr>
</p:sld>
</file>

<file path=ppt/theme/theme1.xml><?xml version="1.0" encoding="utf-8"?>
<a:theme xmlns:a="http://schemas.openxmlformats.org/drawingml/2006/main" name="Cover and End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3838</TotalTime>
  <Words>1091</Words>
  <Application>Microsoft Office PowerPoint</Application>
  <PresentationFormat>Grand écran</PresentationFormat>
  <Paragraphs>195</Paragraphs>
  <Slides>18</Slides>
  <Notes>2</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18</vt:i4>
      </vt:variant>
    </vt:vector>
  </HeadingPairs>
  <TitlesOfParts>
    <vt:vector size="28" baseType="lpstr">
      <vt:lpstr>Arial</vt:lpstr>
      <vt:lpstr>Arial (corps)</vt:lpstr>
      <vt:lpstr>Arial(corps)</vt:lpstr>
      <vt:lpstr>Calibri</vt:lpstr>
      <vt:lpstr>Sora</vt:lpstr>
      <vt:lpstr>Times New Roman</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89</cp:revision>
  <dcterms:created xsi:type="dcterms:W3CDTF">2020-01-20T05:08:25Z</dcterms:created>
  <dcterms:modified xsi:type="dcterms:W3CDTF">2023-03-31T18:25:49Z</dcterms:modified>
</cp:coreProperties>
</file>