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13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83 496 540 0 0,'0'0'24924'0'0,"-3"-19"-24792"0"0,-9-56-32 0 0,9 56 270 0 0,4 16-368 0 0,-1-1 0 0 0,1 1 0 0 0,-1 0-1 0 0,0-1 1 0 0,0 1 0 0 0,0 0-1 0 0,0-1 1 0 0,0 1 0 0 0,-2-5-1 0 0,1-2-4 0 0,0 1-30 0 0,1 0-97 0 0,0-82-607 0 0,0 81 565 0 0,2 3-146 0 0,12-74-564 0 0,-14 72 760 0 0,2 1-262 0 0,4-26 325 0 0,-5 26 1 0 0,1 0-205 0 0,5-23 231 0 0,-5 23-1 0 0,-2 0-869 0 0,1-5-2249 0 0,-3 32 2338 0 0,-2 50 1440 0 0,3-57-951 0 0,0 13 240 0 0,-1 25-146 0 0,2-40 203 0 0,-1-3 32 0 0,-5 25-9 0 0,4-25-24 0 0,2-5-43 0 0,0 1 67 0 0,-1-1 1 0 0,1 0-1 0 0,-1 0 0 0 0,0 0 0 0 0,1 0 0 0 0,-1 0 1 0 0,0 0-1 0 0,0 0 0 0 0,0 0 0 0 0,-1 0 0 0 0,-1 2 1 0 0,0 0 1 0 0,0 3 21 0 0,0 0-124 0 0,-13 27 109 0 0,15-32-11 0 0,0 1 10 0 0,0-1-1 0 0,0 1 0 0 0,0-1 1 0 0,0 0-1 0 0,-1 0 0 0 0,1 0 1 0 0,0 0-1 0 0,-1 0 1 0 0,-3 3-1 0 0,1 1 8 0 0,-1 1 38 0 0,2-1-433 0 0,-9 20 310 0 0,9-19-17 0 0,17-25-42 0 0,38-54 150 0 0,-39 54 153 0 0,-7 12-131 0 0,14-19 16 0 0,-15 19 361 0 0,0 0-322 0 0,17-18-5 0 0,-17 18 212 0 0,0-1-212 0 0,14-19-10 0 0,-14 19 174 0 0,-1 2-186 0 0,5-5-37 0 0,34-46 148 0 0,-38 48-163 0 0,0 1 1 0 0,0 0-1 0 0,1 1 1 0 0,0-1-1 0 0,1 1 1 0 0,-1 1-1 0 0,12-8 0 0 0,-15 10-21 0 0,4-2-11 0 0,-1 1-78 0 0,21-13 98 0 0,-21 13-22 0 0,67 6 28 0 0,-58-2-4 0 0,0 0-236 0 0,46 3 263 0 0,-45-3-28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30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1 572 0 0,'0'0'23327'0'0,"19"7"-23244"0"0,56 25-5 0 0,-56-25 173 0 0,14 19-200 0 0,-27-21 55 0 0,-17 8-109 0 0,-34 38 5 0 0,25-34-24 0 0,-11-3 22 0 0,24-10 12 0 0,-1 0-15 0 0,-23 14 10 0 0,23-14 12 0 0,0 1-13 0 0,-23 11 0 0 0,23-11 72 0 0,6-5-85 0 0,-1 0 8 0 0,1 1 0 0 0,-1-1 0 0 0,1 1 0 0 0,0 0 1 0 0,-1 0-1 0 0,1 0 0 0 0,0 0 0 0 0,0 0 0 0 0,0 1 0 0 0,0-1 1 0 0,-3 3-1 0 0,0-1 2 0 0,-3 1 53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35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437 36 144 0 0,'0'0'15802'0'0,"-19"-5"-15605"0"0,-58-14 7 0 0,58 15 323 0 0,-13-1-352 0 0,27 5-137 0 0,1-1 0 0 0,-1 0 0 0 0,0 1 1 0 0,1 0-1 0 0,-1 0 0 0 0,0 0 0 0 0,0 1 1 0 0,1-1-1 0 0,-1 1 0 0 0,0 0 0 0 0,-4 2 1 0 0,-57 10-23 0 0,49-9-10 0 0,8 0-56 0 0,-27 13 12 0 0,27-13 1 0 0,5 1-166 0 0,-12 17 143 0 0,11-17 19 0 0,11 34-120 0 0,-3-29 143 0 0,-1 0-18 0 0,0 0-33 0 0,4 28 66 0 0,-5-28-26 0 0,-1-1-50 0 0,-2 7 80 0 0,0 0 0 0 0,-9 31 0 0 0,8-40 23 0 0,0 1-51 0 0,-7 23 38 0 0,7-23 9 0 0,3-6-57 0 0,-1 1 37 0 0,1 0-1 0 0,-1 0 1 0 0,1 0 0 0 0,-1-1-1 0 0,0 1 1 0 0,0 0 0 0 0,0-1 0 0 0,-1 1-1 0 0,1-1 1 0 0,-4 5 0 0 0,1 0 1 0 0,0 2-7 0 0,2-3-34 0 0,-6 19 32 0 0,6-19 62 0 0,-1 1-74 0 0,-9 19 19 0 0,9-19 1584 0 0,17-26-1474 0 0,44-56 13 0 0,-44 56 164 0 0,-8 14-137 0 0,19-13-16 0 0,-18 14-12 0 0,-4 4-101 0 0,0-1 0 0 0,0 1-1 0 0,1 0 1 0 0,-1-1 0 0 0,0 0 0 0 0,0 0 0 0 0,0 0 0 0 0,0 0 0 0 0,5-3 0 0 0,1 0 16 0 0,0 2 304 0 0,1-1-218 0 0,2-1-71 0 0,-6 1 12 0 0,-1 1 0 0 0,1 1-1 0 0,0-1 1 0 0,0 1-1 0 0,0 0 1 0 0,0 1 0 0 0,7-1-1 0 0,39-4 37 0 0,-39 4 436 0 0,3 4-497 0 0,48 9 8 0 0,-49-9-7 0 0,-11 30-10 0 0,-2-24-18 0 0,0-1 46 0 0,-9 5-49 0 0,-18 39 0 0 0,19-39 42 0 0,2-6-27 0 0,-13 24-4 0 0,13-23-37 0 0,-1-2 9 0 0,-41 54 78 0 0,41-54-20 0 0,0-1 20 0 0,-15 17 7 0 0,15-17 236 0 0,-2 1-126 0 0,-19 17-4 0 0,19-18 292 0 0,0-1-242 0 0,-71 32 1163 0 0,70-33 155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35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1484 0 0,'0'0'18192'0'0,"20"5"-18071"0"0,58 18-32 0 0,-59-17-9 0 0,-6-5-142 0 0,66 6-692 0 0,-63-4 650 0 0,52 2-1116 0 0,-31-5 1161 0 0,-25 0-4218 0 0,3 0-4569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36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1184 0 0,'0'0'20379'0'0,"0"24"-20114"0"0,0 103 557 0 0,-11 5 278 0 0,9-124-1153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37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0 547 432 0 0,'0'0'12179'0'0,"7"-19"-11795"0"0,-1-5-267 0 0,-3 13-26 0 0,0-1 0 0 0,1 1 0 0 0,0 0 0 0 0,1 0-1 0 0,8-14 1 0 0,0-1 216 0 0,-10 20-22 0 0,2-4-17 0 0,-1-2-225 0 0,12-24 526 0 0,17-66 0 0 0,-15 23 58 0 0,-16 72-417 0 0,0-1-6 0 0,9-27 84 0 0,-8 26 263 0 0,-1 1-250 0 0,0 1-611 0 0,2-8 1286 0 0,-1 1 1 0 0,0-1 0 0 0,1-19-1 0 0,-15 55-941 0 0,-34 63-17 0 0,34-63-14 0 0,-2 19-39 0 0,10-32-24 0 0,1 2-34 0 0,-6 29-5 0 0,6-29-22 0 0,1-1 7 0 0,-3 27 18 0 0,3-27-47 0 0,-2 0 3 0 0,-7 25 16 0 0,7-25-16 0 0,1-2-38 0 0,-8 22 17 0 0,8-22 26 0 0,0 0-87 0 0,-19 67-437 0 0,19-67 592 0 0,21-24 115 0 0,59-51 29 0 0,-61 52 81 0 0,0-1 1 0 0,-1 0-1 0 0,21-30 1 0 0,-22 27 20 0 0,-10 14 53 0 0,2-1 7 0 0,50-51 517 0 0,-53 53-252 0 0,2-2-252 0 0,15-23-4 0 0,-15 22 242 0 0,1 4-267 0 0,21-14-17 0 0,-20 13 471 0 0,-1 0-528 0 0,20-14-16 0 0,-20 15 376 0 0,5 2-460 0 0,34-4-4 0 0,-34 5 70 0 0,7 4-126 0 0,58 12-12 0 0,-58-12 0 0 0,-11 0-172 0 0,24 9 115 0 0,-24-9-38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38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411 1 256 0 0,'0'0'16117'0'0,"-22"8"-16235"0"0,-67 26 31 0 0,67-26-28 0 0,12-5-125 0 0,-29 9 91 0 0,29-9 12 0 0,1 0-162 0 0,-25 9 288 0 0,25-9 1 0 0,27 8-144 0 0,52 30 155 0 0,-52-30 38 0 0,-10-8-36 0 0,26 12 4 0 0,-26-12 25 0 0,-2 2-31 0 0,18 14-1 0 0,-18-14-30 0 0,-2 2 29 0 0,14 22 1 0 0,-13-22 6 0 0,-5 34 16 0 0,0-33 24 0 0,-6 0-56 0 0,-18 27 5 0 0,18-26 14 0 0,-2-6 15 0 0,-26 10 9 0 0,26-10 107 0 0,-4 1-106 0 0,-35 9 18 0 0,36-10 24 0 0,-1-1 29 0 0,-38 4 12 0 0,38-5 163 0 0,-1 0-119 0 0,-41 1-2 0 0,40-1 456 0 0,2-1-456 0 0,-38 1 31 0 0,37 0 1418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39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69 20 0 0,'0'0'17170'0'0,"-18"12"-16982"0"0,-52 39-23 0 0,52-39-24 0 0,13-5-35 0 0,-17 21 18 0 0,17-22 7 0 0,0 0 26 0 0,-13 17-57 0 0,14-17-32 0 0,4-6-62 0 0,0 1 0 0 0,0 0-1 0 0,0 0 1 0 0,0 0 0 0 0,0 0 0 0 0,0 0-1 0 0,0 0 1 0 0,0 0 0 0 0,-1 0-1 0 0,1 0 1 0 0,0 0 0 0 0,0 0-1 0 0,-1-1 1 0 0,1 1 0 0 0,-1 0 0 0 0,1 0-1 0 0,-1 0 1 0 0,1-1 0 0 0,-2 2-1 0 0,1 0-36 0 0,0-1 0 0 0,-1 1-1 0 0,1 0 1 0 0,0 0-1 0 0,0 0 1 0 0,0 0 0 0 0,0 0-1 0 0,1 0 1 0 0,-1 0-1 0 0,1 0 1 0 0,-1 0 0 0 0,0 4-1 0 0,-5 28-55 0 0,5-26-10 0 0,12-3-1576 0 0,35 13 1492 0 0,-35-14 8 0 0,9-12-612 0 0,59-26 730 0 0,-60 26 7 0 0,-12 3 7 0 0,19-16 34 0 0,-25 21 9 0 0,36-31 23 0 0,-15 8-39 0 0,26-29 40 0 0,-47 50-22 0 0,0 0 0 0 0,0 1 0 0 0,0-1-1 0 0,1 1 1 0 0,-1-1 0 0 0,0 1 0 0 0,1 0 0 0 0,-1 0 0 0 0,1-1-1 0 0,-1 1 1 0 0,1 0 0 0 0,0 0 0 0 0,0 1 0 0 0,1-2 0 0 0,-1 1 2 0 0,0 1 0 0 0,0-1 0 0 0,0 0 0 0 0,0 0 0 0 0,0 0 0 0 0,-1-1 0 0 0,1 1 0 0 0,-1 0-1 0 0,1-1 1 0 0,-1 1 0 0 0,1-1 0 0 0,-1 1 0 0 0,2-3 0 0 0,18-20 120 0 0,-15 18 4 0 0,-1-2-13 0 0,17-21 31 0 0,-17 21 371 0 0,-1 1-323 0 0,13-19 29 0 0,-13 20 2453 0 0,-25 21-2648 0 0,-62 44 23 0 0,62-44-18 0 0,18-7 1 0 0,-8 23 16 0 0,8-23 15 0 0,0 37-95 0 0,3-36 25 0 0,5-1 11 0 0,17 26-4 0 0,-17-26 5 0 0,4-5-282 0 0,29 10 199 0 0,-29-9-30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40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1 327 120 0 0,'0'0'16378'0'0,"14"-16"-16036"0"0,45-49-10 0 0,-44 49-45 0 0,-10 9-53 0 0,15-19-19 0 0,-15 19-27 0 0,0 1-21 0 0,0 0-121 0 0,-3 4-30 0 0,0 0-1 0 0,0 0 1 0 0,0 0 0 0 0,-1 0-1 0 0,1-1 1 0 0,-1 1-1 0 0,0 0 1 0 0,1-1 0 0 0,-1 1-1 0 0,0-1 1 0 0,0 0 0 0 0,0-4-1 0 0,9-23 91 0 0,-8 23 0 0 0,1 0-6 0 0,24-63 288 0 0,-24 63-202 0 0,-16 26-265 0 0,-36 57 98 0 0,37-57-1 0 0,11-10-71 0 0,-2 24 55 0 0,2-24 21 0 0,0-1-43 0 0,-4 23 24 0 0,4-24 102 0 0,24-20-447 0 0,70-39 300 0 0,-69 38-7 0 0,45-45-198 0 0,-63 54 237 0 0,-1-1-36 0 0,17-17 68 0 0,-17 18 72 0 0,-3 22-158 0 0,7 52 68 0 0,-7-51 25 0 0,-3-9-116 0 0,-3 30 58 0 0,3-30 39 0 0,-4-1-38 0 0,-15 25 47 0 0,15-25 140 0 0,18-28-246 0 0,40-58 34 0 0,-27 44 53 0 0,-16 28 3 0 0,-2 2 1 0 0,-2-1 29 0 0,3-2 7 0 0,62-49 131 0 0,-64 52-25 0 0,2-1-64 0 0,28-17 11 0 0,-28 17 265 0 0,0 2-241 0 0,-3-1-25 0 0,-3 2 3 0 0,-1 1-1 0 0,0-1 1 0 0,1 1 0 0 0,-1 0 0 0 0,1 0 0 0 0,-1 0 0 0 0,1 0-1 0 0,0 0 1 0 0,-1 0 0 0 0,1 1 0 0 0,4-1 0 0 0,-6 18-38 0 0,3 53-22 0 0,-3-53 97 0 0,-5-5-72 0 0,-13 35-2 0 0,13-36-10 0 0,0-4 17 0 0,-30 76 293 0 0,30-74-208 0 0,1-4-82 0 0,-10 15-21 0 0,10-15 254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41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0 912 0 0,'0'0'17117'0'0,"-18"13"-16998"0"0,-3 1-82 0 0,10-7 4 0 0,0 1 0 0 0,1-1 0 0 0,-1 2 0 0 0,-11 12 0 0 0,20-19-24 0 0,0 0 0 0 0,1 0 0 0 0,0 0 0 0 0,-1 0 0 0 0,1 0 0 0 0,0 0-1 0 0,0 1 1 0 0,0-1 0 0 0,0 0 0 0 0,0 1 0 0 0,0 2 0 0 0,-1 2 15 0 0,-1 0 197 0 0,0 2-115 0 0,-9 24-34 0 0,9-25-2 0 0,1 0-10 0 0,-17 68 272 0 0,17-68-187 0 0,0 0-100 0 0,-2 23-19 0 0,2-23 104 0 0,2 0-122 0 0,-3 36 103 0 0,3-43-119 0 0,0 0 1 0 0,0 0-1 0 0,0 0 1 0 0,0 0 0 0 0,0 0-1 0 0,1 0 1 0 0,-1 0 0 0 0,0 0-1 0 0,1 0 1 0 0,-1 0 0 0 0,1 0-1 0 0,-1 0 1 0 0,1 0 0 0 0,-1 0-1 0 0,1 0 1 0 0,0 0 0 0 0,-1 0-1 0 0,1 0 1 0 0,0-1 0 0 0,0 1-1 0 0,0 0 1 0 0,1 0 0 0 0,-2 0 2 0 0,1-1 0 0 0,0 1 0 0 0,0 0 0 0 0,0-1 1 0 0,0 1-1 0 0,-1 0 0 0 0,1 0 0 0 0,0 0 1 0 0,-1 0-1 0 0,1 0 0 0 0,-1 0 0 0 0,1 0 1 0 0,-1 0-1 0 0,1 0 0 0 0,-1 0 0 0 0,0 0 0 0 0,1 0 1 0 0,-1 0-1 0 0,0 0 0 0 0,0 0 0 0 0,0 0 1 0 0,0 1-1 0 0,7 4 19 0 0,22 15-16 0 0,-22-15 47 0 0,-4-6-48 0 0,-1 1 0 0 0,0 0 0 0 0,0-1 0 0 0,0 1 0 0 0,1 0 0 0 0,-1 0 0 0 0,0 0 0 0 0,0 1 0 0 0,0-1 0 0 0,0 0 0 0 0,-1 1 0 0 0,4 3 0 0 0,-2-3 5 0 0,4 2 17 0 0,2-1-13 0 0,28 11-4 0 0,-28-11 26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43.2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20 0 0,'0'0'22617'0'0,"23"8"-22451"0"0,69 27-23 0 0,-69-26 160 0 0,-12-8-263 0 0,31 4-10 0 0,-32-4-7 0 0,6-5-10317 0 0,46-13 9465 0 0,-47 13-322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16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1 276 0 0,'0'0'17806'0'0,"28"2"-20803"0"0,6 0 2665 0 0,17 2 171 0 0,-26-2-3796 0 0,6 0-3521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45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10 439 76 0 0,'0'0'23504'0'0,"10"-8"-23382"0"0,32-23-30 0 0,-31 23 96 0 0,-6 1-132 0 0,51-60 64 0 0,-46 53-108 0 0,9-15-4 0 0,-13 20-12 0 0,9-19 6 0 0,-7 2-12 0 0,3-7-4 0 0,-8 25-33 0 0,0-1 5 0 0,11-26 23 0 0,-10 26 15 0 0,-1 2 9 0 0,9-18-6 0 0,-9 19-1 0 0,1-1-6 0 0,10-19-2 0 0,-10 19 1 0 0,-1 1-132 0 0,8-21 131 0 0,-8 21 1 0 0,-29 16-2820 0 0,-78 31 2777 0 0,78-31 8 0 0,20-4-7 0 0,-21 16 16 0 0,21-16 6 0 0,1 0-17 0 0,-14 16 41 0 0,14-16 6 0 0,2 1-29 0 0,-10 19 17 0 0,9-19-1 0 0,1 0-21 0 0,-11 21 43 0 0,10-20 146 0 0,1-2-120 0 0,0-1 36 0 0,1-3 3 0 0,1-1 0 0 0,0 1 0 0 0,0 0 1 0 0,0 0-1 0 0,0 0 0 0 0,0 0 1 0 0,0 0-1 0 0,0 0 0 0 0,1 0 0 0 0,-1 0 1 0 0,1 0-1 0 0,-1 3 0 0 0,10 3 30 0 0,25 23-13 0 0,-25-23 115 0 0,28-4-148 0 0,13 3 138 0 0,18-1-64 0 0,-21 0-120 0 0,-35-4 139 0 0,3-3-161 0 0,76-1 144 0 0,-37 3-138 0 0,-40-1 11 0 0,-2 1-19 0 0,35 3 3 0 0,-35-4 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45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1 584 0 0,'0'0'20817'0'0,"14"12"-20787"0"0,39 36 10 0 0,-39-36 41 0 0,-16-2-26 0 0,-5 31-17 0 0,5-31 37 0 0,2 0-72 0 0,-1 29 20 0 0,0-29 67 0 0,-1-1-71 0 0,-27 73 74 0 0,26-74-48 0 0,0-1-77 0 0,-25 63 325 0 0,25-63-8 0 0,-3-1-193 0 0,-19 16 6 0 0,18-16 184 0 0,1 0-176 0 0,-21 18 13 0 0,21-18 365 0 0,-1-2-357 0 0,-20 10 2 0 0,20-11 1206 0 0,-1 1-1256 0 0,-25 10 18 0 0,25-10 832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4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404 0 388 0 0,'0'0'15477'0'0,"-7"15"-15104"0"0,-31 60 714 0 0,38-74-1062 0 0,0 0-1 0 0,0 0 1 0 0,0 0 0 0 0,0 1-1 0 0,0-1 1 0 0,0 0 0 0 0,-1 0 0 0 0,1 0-1 0 0,0 0 1 0 0,-1 0 0 0 0,1 0 0 0 0,-1 0-1 0 0,1 0 1 0 0,-1 0 0 0 0,0 0-1 0 0,1 0 1 0 0,-1 0 0 0 0,0-1 0 0 0,0 1-1 0 0,0 0 1 0 0,0 0 0 0 0,0 0-3 0 0,0 0 0 0 0,0 0 0 0 0,0-1 0 0 0,0 1 0 0 0,1 0 0 0 0,-1 0 0 0 0,0 0 0 0 0,1 0 0 0 0,-1 0 0 0 0,1 0 0 0 0,-1 0-1 0 0,1 0 1 0 0,-1 0 0 0 0,1 0 0 0 0,0 0 0 0 0,-1 0 0 0 0,1 0 0 0 0,0 0 0 0 0,0 0 0 0 0,0 0 0 0 0,0 2 0 0 0,-4 3 272 0 0,-13 18 0 0 0,13-18 207 0 0,-1 2-261 0 0,-13 24-47 0 0,14-24-13 0 0,-1 0-13 0 0,-31 61 337 0 0,34-63-330 0 0,-2 1-20 0 0,-27 68 402 0 0,28-68-432 0 0,0 2-5 0 0,-10 24 2 0 0,9-24-22 0 0,1-1-34 0 0,-35 72 189 0 0,34-73-196 0 0,2 0-19 0 0,-6 22 3 0 0,6-22 0 0 0,-2 2-10 0 0,-52 106 68 0 0,53-108-61 0 0,-1 3-25 0 0,-29 69-8 0 0,31-73 15 0 0,0 3 6 0 0,0 3-20 0 0,-14 55 7 0 0,14-60 13 0 0,1 3 4 0 0,-2 25 182 0 0,4 69-1 0 0,0-95 183 0 0,7-5-347 0 0,-4-1-3 0 0,-2-1-9 0 0,0-1 0 0 0,0 1 0 0 0,0-1 0 0 0,0 1 0 0 0,0-1 0 0 0,1 0 0 0 0,-1 0 0 0 0,0 0 0 0 0,0 0 0 0 0,1 0 0 0 0,-1 0 1 0 0,5 0-1 0 0,74-4 97 0 0,-65 3 83 0 0,-2 0-176 0 0,42 0-19 0 0,-42 0 71 0 0,3-2-67 0 0,52-2-1 0 0,-52 2 9 0 0,-7 1-19 0 0,34-7 0 0 0,-34 7 41 0 0,4-1-49 0 0,41-4-19 0 0,-41 5 48 0 0,-9 1-39 0 0,0 0 1 0 0,0 0-1 0 0,0 1 1 0 0,0 0-1 0 0,-1 0 1 0 0,1 0-1 0 0,8 4 1 0 0,0-1-6 0 0,-1-1-16 0 0,-6-11-3925 0 0,18-23 3771 0 0,-19 23-12 0 0,-5-52 1669 0 0,-1 51-1233 0 0,0-8-264 0 0,3 1 4820 0 0,7 13-4743 0 0,26-11-2 0 0,-26 11-11 0 0,8 11-196 0 0,55 23 131 0 0,-54-23 24 0 0,-12 24-5 0 0,-3-24 0 0 0,-1 0-2 0 0,0 0-102 0 0,5 23 95 0 0,-5-23 18 0 0,-5 3-72 0 0,-9 32 44 0 0,9-32-4 0 0,-4-4 10 0 0,-19 23 11 0 0,19-23-6 0 0,0-2-12 0 0,-20 14 32 0 0,20-14 11 0 0,0-2-2 0 0,-68 35 487 0 0,67-34 235 0 0,-2-1-664 0 0,1 1-889 0 0,-2 1 3628 0 0,2-2-4772 0 0,0-1-4830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35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1034 0 92 0 0,'0'0'16965'0'0,"-15"13"-16869"0"0,-109 106 96 0 0,71-63-86 0 0,-17 14 8 0 0,-113 103 150 0 0,164-153-220 0 0,-24 28 25 0 0,-43 62-1 0 0,-3 5-6 0 0,63-87-28 0 0,-78 64-23 0 0,62-50 42 0 0,5-6 197 0 0,36-34-107 0 0,-12 8 73 0 0,9-3-920 0 0,18-14 497 0 0,-7 4-45 0 0,-1 0-1 0 0,1-1 0 0 0,-1 0 0 0 0,0 0 1 0 0,0-1-1 0 0,0 1 0 0 0,0-1 0 0 0,-1 0 0 0 0,8-10 1 0 0,6-10-1524 0 0,39-37-1 0 0,-56 60 1275 0 0,22-56-1766 0 0,-23 55 2163 0 0,-1 3 106 0 0,1 0 21 0 0,-1 0 1 0 0,0 0 0 0 0,0 0 0 0 0,1 0-1 0 0,-1 0 1 0 0,0 0 0 0 0,0-1 0 0 0,1 1-1 0 0,-1 0 1 0 0,0 0 0 0 0,0 0-1 0 0,0 0 1 0 0,1 0 0 0 0,-1-1 0 0 0,0 1-1 0 0,0 0 1 0 0,0 0 0 0 0,0 0 0 0 0,1-1-1 0 0,-1 1 1 0 0,0 0 0 0 0,0 0 0 0 0,0-1-1 0 0,0 1 1 0 0,0 0 0 0 0,0 0 0 0 0,0 0-1 0 0,0-1 1 0 0,1 1 0 0 0,-1 0 0 0 0,0-1-1 0 0,0 1 1 0 0,0 0 0 0 0,0 0 0 0 0,0-1-1 0 0,-1 1 1 0 0,1 0 0 0 0,0 0 0 0 0,0-1-1 0 0,0 1 1 0 0,0 0 0 0 0,0 0 0 0 0,0-1-1 0 0,0 1 1 0 0,0 0 0 0 0,0 0 0 0 0,-1 0-1 0 0,1-1 1 0 0,0 1 0 0 0,0 0-1 0 0,0 0 1 0 0,-1 0 0 0 0,1-1 0 0 0,0 1-1 0 0,-16-16 1381 0 0,14 15-1296 0 0,1 0 0 0 0,-1 0 1 0 0,0 0-1 0 0,0 1 0 0 0,0-1 0 0 0,0 1 0 0 0,0-1 0 0 0,0 1 0 0 0,0 0 1 0 0,0 0-1 0 0,0 0 0 0 0,0 0 0 0 0,0 0 0 0 0,0 0 0 0 0,0 1 1 0 0,0-1-1 0 0,1 1 0 0 0,-1-1 0 0 0,0 1 0 0 0,0 0 0 0 0,0 0 1 0 0,0-1-1 0 0,1 1 0 0 0,-1 0 0 0 0,-1 2 0 0 0,-16 5-29 0 0,7-1 188 0 0,0 0-1 0 0,0 1 1 0 0,1 0 0 0 0,1 1 0 0 0,0 0 0 0 0,0 0 0 0 0,0 1 0 0 0,1 1-1 0 0,1-1 1 0 0,0 2 0 0 0,0-1 0 0 0,-9 20 0 0 0,5-9 467 0 0,-1 0 1 0 0,-1-1-1 0 0,-1-1 0 0 0,-20 22 0 0 0,34-41-37 0 0,2 6-420 0 0,-2-7-248 0 0,1 1 0 0 0,0 0 1 0 0,-1-1-1 0 0,1 1 0 0 0,0 0 1 0 0,0 0-1 0 0,0-1 1 0 0,0 1-1 0 0,0 0 0 0 0,0 0 1 0 0,0-1-1 0 0,0 1 0 0 0,0 0 1 0 0,0 0-1 0 0,0-1 0 0 0,0 1 1 0 0,1 0-1 0 0,-1 0 0 0 0,0-1 1 0 0,1 2-1 0 0,4 3 4 0 0,-1-1 0 0 0,1 0 0 0 0,1 0 0 0 0,-1 0 0 0 0,0 0 0 0 0,1-1 0 0 0,0 0-1 0 0,0 0 1 0 0,0-1 0 0 0,0 0 0 0 0,0 0 0 0 0,0 0 0 0 0,1-1 0 0 0,-1 1 0 0 0,9-1 0 0 0,20 3-508 0 0,54 0 0 0 0,-60-7-106 0 0,-24 2 250 0 0,0 0-537 0 0,20-8-531 0 0,-9 0-2978 0 0,-8-4-3885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36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18 540 0 0,'0'0'9017'0'0,"10"-3"-8081"0"0,-2 1-807 0 0,1-1 353 0 0,1 0 1 0 0,0 1-1 0 0,0 0 0 0 0,-1 1 1 0 0,16-1-1 0 0,97 18 2699 0 0,-118-16-2942 0 0,21 5 435 0 0,-23-3-644 0 0,0 0 0 0 0,0 0 1 0 0,0 0-1 0 0,-1 1 1 0 0,1-1-1 0 0,-1 0 0 0 0,0 1 1 0 0,1-1-1 0 0,-1 1 0 0 0,0 0 1 0 0,0-1-1 0 0,-1 1 1 0 0,2 3-1 0 0,-2-3-19 0 0,-4 1-10 0 0,-5 4 9 0 0,-1 0 1 0 0,0 0-1 0 0,-1-1 1 0 0,0 0-1 0 0,0-1 1 0 0,0 0-1 0 0,-1-1 1 0 0,1 0-1 0 0,-1-1 1 0 0,-1-1-1 0 0,-20 5 1 0 0,-4-2 317 0 0,-1-1 0 0 0,-63 0 0 0 0,96-5-119 0 0,-22-7 455 0 0,26 7-653 0 0,1 0-1 0 0,0 0 1 0 0,-1 0 0 0 0,1 0-1 0 0,-1 0 1 0 0,1 0 0 0 0,0-1 0 0 0,-1 1-1 0 0,1 0 1 0 0,-1 0 0 0 0,1 0-1 0 0,0 0 1 0 0,-1 0 0 0 0,1-1-1 0 0,0 1 1 0 0,-1 0 0 0 0,1 0 0 0 0,0-1-1 0 0,-1 1 1 0 0,1 0 0 0 0,0-1-1 0 0,0 1 1 0 0,-1 0 0 0 0,1 0 0 0 0,0-1-1 0 0,0 1 1 0 0,0-1 0 0 0,-1 1-1 0 0,1 0 1 0 0,0-1 0 0 0,0 1 0 0 0,0 0-1 0 0,0-1 1 0 0,0 1 0 0 0,0-1-1 0 0,0 1 1 0 0,0 0 0 0 0,0-1-1 0 0,0 1 1 0 0,0-1 0 0 0,0 1 0 0 0,0 0-1 0 0,0-1 1 0 0,0 1 0 0 0,0-1-1 0 0,0 1 1 0 0,1 0 0 0 0,-1-1 0 0 0,0 1-1 0 0,0 0 1 0 0,0-1 0 0 0,1 1-1 0 0,-1 0 1 0 0,0-1 0 0 0,0 1 0 0 0,1 0-1 0 0,-1-1 1 0 0,0 1 0 0 0,1 0-1 0 0,0-1 1 0 0,15-19-11 0 0,-16 20-18 0 0,14-12-279 0 0,0 0 0 0 0,1 2 0 0 0,0-1 0 0 0,0 2 0 0 0,1 0 0 0 0,1 1 0 0 0,-1 1 0 0 0,1 0 0 0 0,1 1 0 0 0,23-4 0 0 0,-5 6-1158 0 0,-32 3 908 0 0,6 6-977 0 0,-10-5 1450 0 0,1 0 0 0 0,-1 0 0 0 0,1 0 1 0 0,-1 0-1 0 0,1 0 0 0 0,-1 0 0 0 0,1 0 0 0 0,-1 0 0 0 0,1 0 0 0 0,-1 0 0 0 0,1 1 0 0 0,-1-1 0 0 0,1 0 0 0 0,-1 0 0 0 0,1 1 1 0 0,-1-1-1 0 0,1 0 0 0 0,-1 0 0 0 0,1 1 0 0 0,-1-1 0 0 0,0 0 0 0 0,1 1 0 0 0,-1-1 0 0 0,0 1 0 0 0,1-1 0 0 0,-1 1 1 0 0,0-1-1 0 0,0 0 0 0 0,1 1 0 0 0,-1-1 0 0 0,0 1 0 0 0,0 0 0 0 0,-1 11-988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40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0 820 0 0,'0'0'19650'0'0,"5"5"-19591"0"0,15 14-39 0 0,1-1-1 0 0,1-1 1 0 0,1-1-1 0 0,0 0 1 0 0,1-2-1 0 0,1-1 1 0 0,0-1 0 0 0,1-1-1 0 0,0-1 1 0 0,0-2-1 0 0,1 0 1 0 0,51 7-1 0 0,-61-12-49 0 0,22-1-35 0 0,-37-2 70 0 0,2-1-29 0 0,33-10 2 0 0,-31 7 24 0 0,-5 4-8 0 0,2-3-7 0 0,0 0 7 0 0,0 0 0 0 0,1 1 0 0 0,-1 0 0 0 0,0-1 0 0 0,1 1 0 0 0,0 0 0 0 0,-1 1 0 0 0,1-1 0 0 0,0 1-1 0 0,0 0 1 0 0,6-2 0 0 0,-8 3 7 0 0,23-1-62 0 0,-16 1-106 0 0,-11 9 47 0 0,0 1 121 0 0,0-1 0 0 0,-1 1 0 0 0,-1-1 0 0 0,0 0 0 0 0,0 0 0 0 0,-1-1-1 0 0,0 1 1 0 0,0-1 0 0 0,-13 14 0 0 0,18-21 3 0 0,0 0 0 0 0,0 0 0 0 0,-1 1 0 0 0,1-1 0 0 0,0 0-1 0 0,0 0 1 0 0,0 0 0 0 0,0 0 0 0 0,0 0 0 0 0,0 0 0 0 0,0 0 0 0 0,1 0-1 0 0,-1 0 1 0 0,0 0 0 0 0,1 0 0 0 0,-1 0 0 0 0,1 0 0 0 0,-1 0 0 0 0,1 0-1 0 0,-1 0 1 0 0,1 0 0 0 0,-1 0 0 0 0,1 0 0 0 0,0 0 0 0 0,0 0 0 0 0,-1-1 0 0 0,1 1-1 0 0,0 0 1 0 0,0-1 0 0 0,0 1 0 0 0,0-1 0 0 0,0 1 0 0 0,0-1 0 0 0,2 1-1 0 0,29 17 130 0 0,-20-14-123 0 0,2 0 0 0 0,-1-1 0 0 0,0-1 1 0 0,0 0-1 0 0,1-1 0 0 0,16-1 1 0 0,20 3-25 0 0,92-1-44 0 0,-106 3 54 0 0,0 1 0 0 0,0 2-1 0 0,37 13 1 0 0,-15-5-37 0 0,-33-9 42 0 0,-9-4-24 0 0,0 2-1 0 0,0 0 1 0 0,-1 0 0 0 0,0 1-1 0 0,26 15 1 0 0,-31-15-1 0 0,0-1 1 0 0,0-1-1 0 0,0 1 0 0 0,22 4 0 0 0,27 11-73 0 0,88 46-90 0 0,33 16-164 0 0,-80-39 291 0 0,-49-22 42 0 0,116 38-1247 0 0,-165-58 1166 0 0,36-4-609 0 0,-34 2 570 0 0,-2-1-815 0 0,2-2 1032 0 0,-22-11-10342 0 0,13 13 6824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41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1 776 0 0,'0'0'11012'0'0,"19"38"-4406"0"0,-18-26-5888 0 0,-1 0 1 0 0,-1 0-1 0 0,0 0 0 0 0,0-1 0 0 0,-1 1 0 0 0,0 0 0 0 0,-5 12 1 0 0,6-20-522 0 0,-4 15 513 0 0,-2 0 1 0 0,1-1-1 0 0,-2 0 1 0 0,0-1-1 0 0,-21 32 1 0 0,19-37-310 0 0,7-9-251 0 0,1 0 1 0 0,-1 1 0 0 0,0-1-1 0 0,1 1 1 0 0,0-1-1 0 0,0 1 1 0 0,0 0 0 0 0,1 0-1 0 0,-2 4 1 0 0,-4 1 1128 0 0,5-4-2097 0 0,27-16-7826 0 0,-20 8 6465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6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461 1 1120 0 0,'0'0'24438'0'0,"-7"19"-24094"0"0,-1 3-232 0 0,4-9-4 0 0,0-1-1 0 0,-1 0 1 0 0,-1 0 0 0 0,-10 17-1 0 0,-21 36 698 0 0,2-15-215 0 0,21-25-438 0 0,10-19 20 0 0,-2 3-24 0 0,-85 101 507 0 0,84-101-569 0 0,1-3 3 0 0,-19 16-9 0 0,19-16-12 0 0,1-1-28 0 0,-14 17-20 0 0,14-17 19 0 0,1 1-2 0 0,-13 18 9 0 0,13-18 84 0 0,-17 24-78 0 0,17-24 16 0 0,-1 1-122 0 0,-13 22 74 0 0,14-22 70 0 0,1 0-76 0 0,-11 19 16 0 0,11-19 68 0 0,-1-1-106 0 0,-14 17 30 0 0,13-17 1493 0 0,1 0-1367 0 0,-14 17-22 0 0,13-17 791 0 0,20-1-899 0 0,57 17-16 0 0,8-11-2 0 0,-7-4 0 0 0,-10 6 0 0 0,-13 6 0 0 0,-9 9 0 0 0,-9-5-10 0 0,-25-19-61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6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37 608 0 0,'0'0'17820'0'0,"11"-6"-17256"0"0,32-18-13 0 0,-32 18 7166 0 0,-9 23-7549 0 0,7 81 717 0 0,-8-62-796 0 0,0-28 340 0 0,-2 1-400 0 0,-2 36 59 0 0,-5-39-67 0 0,-24 17-3 0 0,24-18 0 0 0,-1-1 8 0 0,-24 10-2 0 0,-23 9 49 0 0,46-19-2 0 0,-1 0 17 0 0,-33 9 3 0 0,33-10 94 0 0,0 1-77 0 0,-31 10-6 0 0,32-10 262 0 0,1-1-292 0 0,3-2-1477 0 0,-6 1 4870 0 0,3 1-4966 0 0,1 0-5733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7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70 688 0 0,'0'0'9034'0'0,"7"-8"-8008"0"0,1-3-609 0 0,5-4-26 0 0,2-1 4837 0 0,-4 14-4721 0 0,0 2-354 0 0,-7 0-85 0 0,0 0 1 0 0,-1 0-1 0 0,1 0 1 0 0,0-1-1 0 0,0 0 1 0 0,-1 1-1 0 0,1-1 1 0 0,-1 0 0 0 0,1-1-1 0 0,3-1 1784 0 0,5 2-1660 0 0,35-5-8 0 0,-36 4 984 0 0,-5 13-1170 0 0,18 34-12 0 0,-18-34 11 0 0,-17 0 9 0 0,-32 34 7 0 0,33-33-1 0 0,2-6-30 0 0,-20 18 11 0 0,21-18 4 0 0,1-2 29 0 0,-18 13 13 0 0,18-13-1 0 0,4-2-33 0 0,-1 0 0 0 0,1-1 0 0 0,0 1 0 0 0,0-1 0 0 0,-1 1 0 0 0,1-1 0 0 0,-1 0 0 0 0,0 1 1 0 0,1-1-1 0 0,-5 1 0 0 0,-1 0 8 0 0,0 2 243 0 0,4-4-249 0 0,0 0-1 0 0,1 1 0 0 0,-1-1 0 0 0,0 1 1 0 0,0 0-1 0 0,1 0 0 0 0,-1 0 0 0 0,0 1 1 0 0,-4 2-1 0 0,-2 0-1 0 0,-1-1 522 0 0,47-7-851 0 0,109-11 291 0 0,-109 11 0 0 0,-30 9-30 0 0,24 22 223 0 0,-42-14-106 0 0,-37 41 25 0 0,37-40 18 0 0,3-7 13 0 0,-27 20 13 0 0,27-20 12 0 0,0-3-14 0 0,-26 10-3 0 0,27-10 11 0 0,0-1 13 0 0,-25 13-6 0 0,25-12 125 0 0,1-1-150 0 0,-25 10-25 0 0,25-9 490 0 0,-3-1-691 0 0,-31 9-39 0 0,31-9-72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18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24 608 0 0,'0'0'10784'0'0,"-22"-4"-10590"0"0,-64-12-19 0 0,65 12 790 0 0,2 7-869 0 0,-91 13 351 0 0,54-8-390 0 0,42-6 163 0 0,7 2-204 0 0,-19 12-7 0 0,19-13-3 0 0,22 10-152 0 0,45 36 88 0 0,-45-37-19 0 0,-10-7-164 0 0,22 22-260 0 0,-25-19 453 0 0,5 23 0 0 0,-5-23 50 0 0,-9 0 66 0 0,-22 24 22 0 0,22-24 502 0 0,0-2-389 0 0,-19 15 20 0 0,19-15 778 0 0,-1-3-697 0 0,1 2-147 0 0,4-3-38 0 0,1 0-1 0 0,-1 0 1 0 0,1-1 0 0 0,-1 0-1 0 0,0 1 1 0 0,0-1-1 0 0,0 0 1 0 0,0-1-1 0 0,1 1 1 0 0,-1 0-1 0 0,0-1 1 0 0,0 1-1 0 0,0-1 1 0 0,-4 0-1 0 0,-70 8 1256 0 0,61-7-1576 0 0,-8 0 238 0 0,12 0-4071 0 0,-2-1-3656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8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1 740 0 0,'0'0'15629'0'0,"13"5"-15177"0"0,41 17-39 0 0,-40-17 428 0 0,-3-2-1052 0 0,2 0-79 0 0,7 2 185 0 0,-10-3-4025 0 0,2 1-3692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8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0 640 0 0,'0'0'18828'0'0,"-10"14"-18314"0"0,-31 42-42 0 0,31-42 301 0 0,8-6-435 0 0,-28 73 930 0 0,26-73-910 0 0,2-1-219 0 0,0 1-481 0 0,0 0 2341 0 0,0-3-3834 0 0,-1 1-3627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9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0 342 1180 0 0,'0'0'6934'0'0,"10"-9"-6094"0"0,64-58 3405 0 0,-68 62-3741 0 0,1-3-10 0 0,114-134 1916 0 0,-120 140-2376 0 0,1-1-1 0 0,0 1 1 0 0,-1 0 0 0 0,1 0-1 0 0,0 0 1 0 0,0 0 0 0 0,1 0 0 0 0,-1 0-1 0 0,0 0 1 0 0,6-2 0 0 0,-6 2-3 0 0,1 1 0 0 0,-1-1 0 0 0,0 1 0 0 0,0-1 0 0 0,0 0 1 0 0,1 0-1 0 0,-2 0 0 0 0,1 0 0 0 0,0 0 0 0 0,2-5 0 0 0,14-15 148 0 0,-13 16 26 0 0,0 1 15 0 0,17-17-2 0 0,-17 17 3445 0 0,-90 88-3641 0 0,68-66-26 0 0,11-11-12 0 0,-18 20 2 0 0,18-20 10 0 0,-21 24-24 0 0,22-24 25 0 0,1 0-42 0 0,-4 8 42 0 0,8-5-14 0 0,16-12-72 0 0,23-14 80 0 0,86-42-154 0 0,-117 55 103 0 0,69-26-93 0 0,18-2 315 0 0,-84 29 73 0 0,0 1-84 0 0,33-9 13 0 0,-33 8 274 0 0,-1 0-328 0 0,32-7-11 0 0,-31 7 129 0 0,-1 1-165 0 0,2-1-99 0 0,-8 2-72 0 0,0-1 1 0 0,0 1 0 0 0,0 1 0 0 0,1-1 0 0 0,-1 1 0 0 0,0-1-1 0 0,1 1 1 0 0,-1 1 0 0 0,0-1 0 0 0,1 0 0 0 0,6 3 0 0 0,60 4-375 0 0,-54-5-80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0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1108 0 0,'0'0'19393'0'0,"17"8"-19535"0"0,70 29-1610 0 0,-74-36 1131 0 0,41 3-67 0 0,-41-3-82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0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 59 316 0 0,'0'0'20951'0'0,"-12"-9"-20550"0"0,0-3-264 0 0,8 7 0 0 0,0 1-1 0 0,0 0 0 0 0,-1 0 0 0 0,0 0 1 0 0,0 0-1 0 0,0 1 0 0 0,-9-5 0 0 0,0 8 112 0 0,-51-2 671 0 0,46 7-831 0 0,-54 12-24 0 0,55-12 1 0 0,10-1-84 0 0,-27 10-5 0 0,26-10-16 0 0,4 1-391 0 0,-15 19 325 0 0,15-18-24 0 0,18 6-1038 0 0,41 36 1039 0 0,-41-36 17 0 0,-5-8-299 0 0,-1-2 359 0 0,-5-1 20 0 0,1-1-1 0 0,-1 1 1 0 0,0 0-1 0 0,0 0 1 0 0,1 0-1 0 0,-1 0 1 0 0,0 0-1 0 0,0 0 0 0 0,0 1 1 0 0,0-1-1 0 0,0 1 1 0 0,-1-1-1 0 0,1 1 1 0 0,0 0-1 0 0,2 3 1 0 0,15 18-26 0 0,-14-17 0 0 0,-7 3-175 0 0,-2 2 224 0 0,2-8 2 0 0,1 1 0 0 0,0 0 0 0 0,0-1 0 0 0,0 1 0 0 0,0 0 0 0 0,0 0-1 0 0,1 0 1 0 0,0 5 0 0 0,-6-1 13 0 0,-18 24-2 0 0,18-24 14 0 0,-2-4 14 0 0,-23 13 21 0 0,23-13 143 0 0,-1 1-126 0 0,-30 11 2 0 0,30-12 234 0 0,-6-4-241 0 0,-60-1-1661 0 0,61-4 942 0 0,-44-11-109 0 0,44 12-113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1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1 436 0 0,'0'0'21891'0'0,"-22"9"-21715"0"0,-68 31-22 0 0,68-30-24 0 0,15-5-2 0 0,-21 15-2 0 0,22-15 62 0 0,0 0-110 0 0,-15 14-1 0 0,15-14 184 0 0,-1 25-255 0 0,4-23-10 0 0,1 1-35 0 0,18-2-1924 0 0,51 18 1609 0 0,-50-18-1 0 0,0-8-647 0 0,48-4 682 0 0,-48 5-10 0 0,-3-4-291 0 0,41-14 348 0 0,-42 14 19 0 0,-1 1 19 0 0,1 0 161 0 0,38-18-273 0 0,9-7-56 0 0,29-18-114 0 0,-82 44 389 0 0,1-2 29 0 0,23-13 26 0 0,-23 14 25 0 0,-1 0 100 0 0,2 0 2192 0 0,-10 5-891 0 0,-24 11-547 0 0,-45 22-1412 0 0,63-31 896 0 0,-19 10-230 0 0,-4 10 13 0 0,24-19 32 0 0,0 2-52 0 0,-18 17 14 0 0,18-18 63 0 0,3 2-129 0 0,-6 21-16 0 0,6-21-48 0 0,19-2-1621 0 0,48 16 1422 0 0,-48-15-30 0 0,-13-6-62 0 0,0 0 309 0 0,0 0 0 0 0,0 0 1 0 0,0 0-1 0 0,0 1 1 0 0,0-1-1 0 0,0 1 0 0 0,0 0 1 0 0,4 2-1 0 0,-2-2-120 0 0,-1 0 1 0 0,0 1-1 0 0,0-2 0 0 0,1 1 0 0 0,-1 0 0 0 0,0-1 1 0 0,1 0-1 0 0,-1 0 0 0 0,0 0 0 0 0,1-1 1 0 0,7-1-1 0 0,6 1-87 0 0,10-1 32 0 0,18-5-3461 0 0,17-2 1509 0 0,-47 6-1412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2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0 258 700 0 0,'0'0'9738'0'0,"19"-10"-9407"0"0,56-33-28 0 0,-56 32-25 0 0,-10 6-27 0 0,24-14-36 0 0,-25 14-18 0 0,0-1-20 0 0,60-46 257 0 0,-63 47-305 0 0,2-2-1 0 0,48-55 277 0 0,-50 58 405 0 0,1-1-545 0 0,18-14-7 0 0,-18 14 1887 0 0,-23 21-2126 0 0,-47 50-20 0 0,48-49 34 0 0,9-11-11 0 0,-19 18 0 0 0,19-18 21 0 0,6-4-50 0 0,1 0 7 0 0,-1 0 0 0 0,0 0 0 0 0,0 0 0 0 0,0 0-1 0 0,0 0 1 0 0,0 0 0 0 0,-1-1 0 0 0,1 1-1 0 0,-1 0 1 0 0,1-1 0 0 0,-4 3 0 0 0,4-2-1 0 0,-3 4 53 0 0,27-21-250 0 0,11-8 189 0 0,-7 5 1 0 0,0 1 0 0 0,36-16 1 0 0,-17 13 24 0 0,-38 16-23 0 0,3 0 43 0 0,35-12 19 0 0,-35 11 52 0 0,-1 3-40 0 0,2-1 7 0 0,29-4 1606 0 0,-27 12-1607 0 0,2 3-47 0 0,-8-4 28 0 0,0 0 1 0 0,0 0-1 0 0,0-1 1 0 0,14 3-1 0 0,-24 4-5 0 0,-6 29-20 0 0,5-29-32 0 0,-6 1 11 0 0,-28 32 1 0 0,28-32-3 0 0,3-7 9 0 0,-17 14-15 0 0,18-13-16 0 0,-15 3-162 0 0,6-3 159 0 0,21-14-552 0 0,75-66 522 0 0,-52 51 12 0 0,94-39-104 0 0,-114 59 140 0 0,1 2 12 0 0,36-6 6 0 0,-35 6 63 0 0,-1 0-27 0 0,2 0-7 0 0,45-2 1055 0 0,-42 6-990 0 0,-11-1 74 0 0,1 0 1 0 0,0-1-1 0 0,-1 1 1 0 0,1-1-1 0 0,-1-1 0 0 0,1 1 1 0 0,-1-1-1 0 0,9-2 1 0 0,-15 16-102 0 0,-3 36-17 0 0,3-37 182 0 0,-6 0-183 0 0,-25 37-4 0 0,25-36-8 0 0,2-8 24 0 0,-14 16 2 0 0,14-15 125 0 0,-2-1-86 0 0,-22 17 4 0 0,22-17 310 0 0,1 0-357 0 0,-18 14 6 0 0,18-14 142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3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1 972 0 0,'0'0'19329'0'0,"-11"17"-18919"0"0,-36 50-23 0 0,35-51-26 0 0,9-9-31 0 0,-13 21-16 0 0,12-21-29 0 0,0-1-18 0 0,-40 57 481 0 0,40-57-505 0 0,1 2 9 0 0,-9 24-11 0 0,9-23-3 0 0,0-2-8 0 0,-9 23-18 0 0,9-23 296 0 0,3 2-375 0 0,-3 26-1 0 0,3-27 300 0 0,1 2-350 0 0,0-1-49 0 0,-1-5-4 0 0,0-1 0 0 0,0 0 1 0 0,1 1-1 0 0,-1-1 0 0 0,1 0 1 0 0,0 1-1 0 0,0-1 0 0 0,0 0 0 0 0,2 4 1 0 0,21 23 86 0 0,-19-24 46 0 0,1 0-146 0 0,19 16 12 0 0,-18-16 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4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80 0 0,'0'0'10334'0'0,"9"-7"-9683"0"0,27-23-44 0 0,-27 22 1410 0 0,0 5-1631 0 0,28-13-21 0 0,-28 12 564 0 0,-1 0-687 0 0,25-11-44 0 0,-25 11 171 0 0,0 1-210 0 0,26-11-31 0 0,-26 11 290 0 0,5 1-364 0 0,64-11 466 0 0,-34 8-475 0 0,-33 4 976 0 0,-10 15-911 0 0,0 56 375 0 0,-7-58-345 0 0,-24 36-38 0 0,23-36-3 0 0,2-7 6 0 0,-20 17-6 0 0,20-17-15 0 0,-1 0-17 0 0,-22 14-22 0 0,22-14-14 0 0,-27 16 37 0 0,27-17 71 0 0,0 0-23 0 0,-22 13 12 0 0,22-13 442 0 0,-1 0-421 0 0,-25 11-6 0 0,25-11 879 0 0,0 0-940 0 0,-27 10-13 0 0,26-10 1218 0 0,29 4-1252 0 0,60 24-15 0 0,-60-24-37 0 0,-9-6 28 0 0,32 7 0 0 0,-32-7-6 0 0,1 0-67 0 0,34 8 2 0 0,-34-8-8 0 0,1-1-437 0 0,37 1 399 0 0,-38-1-22 0 0,-3-8-6990 0 0,24-21 5693 0 0,-24 21-1232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5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418 1 88 0 0,'0'0'18426'0'0,"4"17"-18246"0"0,2 1-118 0 0,-4-11 15 0 0,1 0 0 0 0,-1 0 1 0 0,-1 1-1 0 0,1-1 0 0 0,-1 0 0 0 0,-1 1 0 0 0,1 8 0 0 0,-1-11-42 0 0,0-1 0 0 0,-1 1 0 0 0,1-1 0 0 0,-1 1 0 0 0,0-1 0 0 0,0 0 0 0 0,-3 7-1 0 0,0 1 21 0 0,1-1 102 0 0,0-2-3 0 0,-13 30 9 0 0,12-30-10 0 0,4-7-130 0 0,-1 0 1 0 0,0 1-1 0 0,0-1 0 0 0,0 0 1 0 0,0 0-1 0 0,0 0 0 0 0,0 0 1 0 0,0-1-1 0 0,-1 1 0 0 0,1 0 1 0 0,-1 0-1 0 0,-2 2 1 0 0,2-2 22 0 0,-2 4 136 0 0,-1 2 7 0 0,-45 56 269 0 0,46-59-325 0 0,4-4-125 0 0,0 0 1 0 0,-1 0-1 0 0,1 0 0 0 0,0 0 0 0 0,0 0 1 0 0,0 0-1 0 0,-1 0 0 0 0,1 0 1 0 0,0 0-1 0 0,-1 0 0 0 0,1-1 0 0 0,-1 1 1 0 0,1 0-1 0 0,-1 0 0 0 0,1 0 0 0 0,-1-1 1 0 0,0 1-1 0 0,1 0 0 0 0,-1-1 1 0 0,0 1-1 0 0,1 0 0 0 0,-2 0 0 0 0,1 0 16 0 0,0-1 0 0 0,0 1 0 0 0,0 0 0 0 0,0 0 0 0 0,0 0-1 0 0,0 0 1 0 0,0 0 0 0 0,0 1 0 0 0,1-1 0 0 0,-1 0 0 0 0,0 0 0 0 0,1 0-1 0 0,-1 1 1 0 0,0 1 0 0 0,-3 4 103 0 0,-14 20 0 0 0,13-20 160 0 0,0-1-146 0 0,-52 58 660 0 0,51-57-469 0 0,1-3-153 0 0,-17 13-9 0 0,17-13 232 0 0,-4 2-184 0 0,-26 15 8 0 0,27-15 367 0 0,-1-4-388 0 0,-88 22 1130 0 0,86-22-237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19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 52 0 0,'0'0'15254'0'0,"-10"16"-14920"0"0,-2 3-225 0 0,-35 48 641 0 0,23-37-527 0 0,18-22-29 0 0,2-2-2 0 0,-16 21-26 0 0,16-21 117 0 0,1 1-174 0 0,-9 22 11 0 0,9-22 158 0 0,1 0-177 0 0,-7 19-22 0 0,7-19 383 0 0,7 2-438 0 0,16 30 20 0 0,-16-30 36 0 0,34-2-404 0 0,-27-3 272 0 0,-2-2-134 0 0,11-12-1996 0 0,62-28 1983 0 0,-74 34 114 0 0,-1 0-1 0 0,0-1 1 0 0,0 0 0 0 0,0 0 0 0 0,-1-1 0 0 0,0 1 0 0 0,0-2-1 0 0,0 1 1 0 0,-1-1 0 0 0,10-14 0 0 0,11-11-184 0 0,-5 9 139 0 0,-17 18 8 0 0,2-2 22 0 0,20-22 22 0 0,-20 22 35 0 0,-2 1 47 0 0,11-18 14 0 0,-12 18 272 0 0,1 0-121 0 0,11-20 32 0 0,-11 20 3924 0 0,-12 30-4094 0 0,-18 69-8 0 0,19-70 124 0 0,6-14-132 0 0,-2 24 24 0 0,2-25 123 0 0,3 0-152 0 0,11 22-20 0 0,-11-23 14 0 0,3-2-862 0 0,19 13 562 0 0,-18-14-50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7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 32 0 0,'0'0'19258'0'0,"-15"10"-19020"0"0,-43 32-14 0 0,57-42-213 0 0,-1 1-1 0 0,1-1 0 0 0,0 1 0 0 0,0-1 0 0 0,1 1 0 0 0,-1 0 0 0 0,0-1 1 0 0,0 1-1 0 0,0 0 0 0 0,0 0 0 0 0,0-1 0 0 0,1 1 0 0 0,-1 0 0 0 0,0 0 0 0 0,1 0 1 0 0,-1 0-1 0 0,1 0 0 0 0,-1 0 0 0 0,1 0 0 0 0,-1 1 0 0 0,-6 26 180 0 0,5-21-12 0 0,-2 3 7 0 0,-20 47 178 0 0,-2 0-1 0 0,-42 65 1 0 0,23-52-168 0 0,-27 49-24 0 0,69-113-160 0 0,-1 1 3 0 0,-13 20-2 0 0,13-20 40 0 0,1 0-44 0 0,-9 18-2 0 0,9-19 62 0 0,3-4-93 0 0,-1 1 24 0 0,0-1 1 0 0,1 0-1 0 0,-1 0 0 0 0,0 0 0 0 0,0 1 1 0 0,0-1-1 0 0,0 0 0 0 0,0 0 1 0 0,0 0-1 0 0,-1-1 0 0 0,-2 4 1 0 0,1-1-4 0 0,-1 3 206 0 0,6 3-166 0 0,4 28 12 0 0,-5-28 81 0 0,9-6-109 0 0,28 14-8 0 0,-28-13 8 0 0,1-4-7 0 0,56 10-4 0 0,2-2-12 0 0,-55-6 4 0 0,7 0 0 0 0,14 1 0 0 0,40 3 9 0 0,-23-5-19 0 0,-39-1 43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8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0 1164 0 0,'0'0'22653'0'0,"19"12"-22568"0"0,55 35-4 0 0,-56-36 50 0 0,11 19-41 0 0,-24-24 10 0 0,-14 6-84 0 0,-30 35 6 0 0,30-36-4 0 0,-8-8-10 0 0,-60 10 3 0 0,50-11-10 0 0,-22 6-6 0 0,10 3 5 0 0,32-9 1 0 0,-1 0 0 0 0,1 0 0 0 0,-1 0 0 0 0,1-1 0 0 0,-1 0-1 0 0,-11-1 1 0 0,3 0 2 0 0,2 2 4 0 0,12-1-10 0 0,0 1 1 0 0,-1-1 1 0 0,1 1 0 0 0,0-1 0 0 0,0 0 0 0 0,-1 0-1 0 0,1 0 1 0 0,-1 0 0 0 0,1 0 0 0 0,-1-1 0 0 0,1 1-1 0 0,-4-1 1 0 0,-1 2-2 0 0,-1 1 55 0 0,31 5-3457 0 0,69 24 2609 0 0,-69-24-119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9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119 209 908 0 0,'0'0'14510'0'0,"3"-12"-13846"0"0,13-34-16 0 0,-12 34 1483 0 0,3 8-1735 0 0,22-13-31 0 0,-22 13 264 0 0,4-1-367 0 0,32-14-38 0 0,-32 14-14 0 0,-3 2-16 0 0,24-10-10 0 0,-24 9-4 0 0,1 1-14 0 0,28-13-28 0 0,-27 12 83 0 0,-2 1-124 0 0,24-12 16 0 0,-24 12 808 0 0,0-1-843 0 0,24-9-4 0 0,-24 10 489 0 0,-16 24-533 0 0,-27 62 10 0 0,26-62 5 0 0,5-13 5 0 0,-12 25 8 0 0,11-25-7 0 0,0-1 13 0 0,-17 22 1 0 0,17-22-11 0 0,-1-1 8 0 0,-18 19 7 0 0,18-18 11 0 0,-1-2 22 0 0,-22 18-11 0 0,22-17-12 0 0,-2-1-7 0 0,-28 15 4 0 0,27-15 4 0 0,3-1-19 0 0,-24 12 20 0 0,23-12 91 0 0,-3-2-74 0 0,-31 9 11 0 0,32-8 134 0 0,0 0-173 0 0,9-3-75 0 0,-42 13 185 0 0,40-12-55 0 0,-1 0 1 0 0,1 0 0 0 0,0 1 0 0 0,0-1-1 0 0,-1 1 1 0 0,1 0 0 0 0,0 0 0 0 0,1 0-1 0 0,-1 0 1 0 0,0 1 0 0 0,0-1-1 0 0,-3 6 1 0 0,24 0-38 0 0,54 27-23 0 0,-54-26 54 0 0,-5-8-44 0 0,38 7 9 0 0,-38-7 75 0 0,-1-1-115 0 0,3-1-82 0 0,-9 0-201 0 0,1 1-1 0 0,0-1 0 0 0,-1 1 0 0 0,1 1 1 0 0,0-1-1 0 0,12 4 0 0 0,24 3-259 0 0,-32-5-57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9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1 476 0 0,'0'0'15381'0'0,"16"7"-14488"0"0,47 20-80 0 0,-47-20-80 0 0,-5-6-64 0 0,57 7 924 0 0,-55-4-1432 0 0,-8-3-37 0 0,0 1 0 0 0,0-1 1 0 0,0 0-1 0 0,0-1 0 0 0,0 1 0 0 0,1-1 1 0 0,-1 0-1 0 0,0 0 0 0 0,7-2 0 0 0,49 0-94 0 0,-46 1-96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19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1 156 0 0,'0'0'25674'0'0,"-5"18"-25429"0"0,-11 55-8 0 0,11-55-41 0 0,1-11-24 0 0,-36 58 282 0 0,36-60-213 0 0,1 3-139 0 0,-30 65 21 0 0,30-66-207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1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4 495 704 0 0,'0'0'22894'0'0,"13"-15"-22672"0"0,42-47-36 0 0,-41 46-32 0 0,-9 8-39 0 0,21-41-22 0 0,-18 38-111 0 0,-1-1 0 0 0,0 0 0 0 0,0-1 0 0 0,-1 0 1 0 0,-1 0-1 0 0,5-19 0 0 0,-3 9-31 0 0,8-10-118 0 0,-4 9-166 0 0,-1-1 0 0 0,11-41-1 0 0,-15 38 189 0 0,-4 20 5 0 0,1 1-225 0 0,3-10 431 0 0,-6 9-282 0 0,-7 13-1034 0 0,-98 108 1142 0 0,100-107 71 0 0,1 1-12 0 0,-11 23 25 0 0,11-22 0 0 0,3-6 21 0 0,1 0-1 0 0,-1 0 0 0 0,1 0 1 0 0,-1 0-1 0 0,0 0 0 0 0,0 0 1 0 0,0 0-1 0 0,0 0 1 0 0,0 0-1 0 0,0 0 0 0 0,-3 2 1 0 0,-13 20-76 0 0,-1 3 59 0 0,14-20 8 0 0,-2-1-11 0 0,-15 19 14 0 0,15-18 7 0 0,6-5-56 0 0,-1 0 58 0 0,1 0 1 0 0,-1 1-1 0 0,0-1 0 0 0,0 0 1 0 0,0 0-1 0 0,0 0 0 0 0,-1 0 1 0 0,1-1-1 0 0,-1 1 1 0 0,1 0-1 0 0,-4 3 0 0 0,3-3 2 0 0,-2 4 510 0 0,26-19-562 0 0,65-41 45 0 0,-50 30 27 0 0,-30 15-22 0 0,-2 2 1 0 0,0 1 6 0 0,4 0-6 0 0,96-78 17 0 0,-100 79-4 0 0,2 0 19 0 0,22-17 4 0 0,-22 17 3 0 0,-1 0-16 0 0,19-14-4 0 0,-18 14 134 0 0,2 2-196 0 0,31-12 25 0 0,-30 12 44 0 0,-1 0-28 0 0,27-6-6 0 0,-27 6 19 0 0,2 2-74 0 0,33-7 47 0 0,-33 7-2 0 0,5 5-358 0 0,2-1-83 0 0,15 3 672 0 0,-19-2-4822 0 0,2 4-4337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2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1 124 0 0,'0'0'19268'0'0,"21"1"-19096"0"0,89 7 88 0 0,-82-2-86 0 0,14 8 135 0 0,-31-11-672 0 0,10 3 615 0 0,-11-5-4728 0 0,1-1-4207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2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 1012 0 0,'0'0'13716'0'0,"-22"8"-13829"0"0,-68 24 113 0 0,68-24-5 0 0,40 3-278 0 0,56 35 239 0 0,-37-20 2 0 0,-33-20 34 0 0,1-2-23 0 0,0 2-4 0 0,17 17-8 0 0,-17-18 11 0 0,2 2 6 0 0,22 21 7 0 0,-22-21 43 0 0,-3-1 10 0 0,9 21-6 0 0,-10-21 275 0 0,-8 5-231 0 0,-17 33-22 0 0,17-32 79 0 0,-2-6-67 0 0,-22 17-12 0 0,22-17 68 0 0,3-5-108 0 0,0-1-1 0 0,0 0 0 0 0,0 1 0 0 0,0-1 0 0 0,0 1 1 0 0,0 0-1 0 0,0 1 0 0 0,1-1 0 0 0,-6 3 0 0 0,-1 0 12 0 0,-1-1 116 0 0,-47-1-38 0 0,46-2 31 0 0,1 0-284 0 0,-1 0 110 0 0,1-1 0 0 0,0-1-1 0 0,-18-4 1 0 0,7 2-16 0 0,3 1-154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3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44 188 0 0,'0'0'18978'0'0,"-13"15"-19030"0"0,-40 46-12 0 0,40-46-39 0 0,11-7-168 0 0,-5 23 115 0 0,5-23-4 0 0,9 0-1160 0 0,22 27 1096 0 0,-22-26-11 0 0,20-17-1233 0 0,79-25 1448 0 0,-79 25 2 0 0,-18 3 28 0 0,45-30 68 0 0,105-74 572 0 0,-153 104-29 0 0,0 0-305 0 0,19-15 17 0 0,-19 15 3151 0 0,-25 22-3424 0 0,-60 51-13 0 0,59-51 0 0 0,15-11 7 0 0,-14 21-5 0 0,14-21 8 0 0,1-1-45 0 0,-14 16-4 0 0,13-16-14 0 0,1 1-26 0 0,-13 18 6 0 0,13-18-22 0 0,13 4-2307 0 0,24 32 1942 0 0,-25-32-102 0 0,3-7-1572 0 0,31 5 1265 0 0,-32-6-167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4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1 275 640 0 0,'0'0'15699'0'0,"20"-11"-15352"0"0,61-35-29 0 0,-76 45-285 0 0,-1-1 0 0 0,0 0 0 0 0,0 0 0 0 0,0 0 0 0 0,0-1 0 0 0,0 0 0 0 0,-1 1 0 0 0,1-1 0 0 0,-1-1 0 0 0,5-3 0 0 0,-2-1 27 0 0,-3 5-30 0 0,0 1 1 0 0,0 0 0 0 0,0-1-1 0 0,-1 0 1 0 0,1 1-1 0 0,-1-1 1 0 0,0 0-1 0 0,3-6 1 0 0,-3 6-14 0 0,-1 1 0 0 0,1 0-1 0 0,0-1 1 0 0,0 1 0 0 0,-1 0 0 0 0,1 0 0 0 0,0 0-1 0 0,1 0 1 0 0,-1 1 0 0 0,0-1 0 0 0,5-2 0 0 0,55-47 234 0 0,-56 45-208 0 0,-2 1 4 0 0,13-15-29 0 0,-13 15 77 0 0,1-1-173 0 0,14-17 54 0 0,-14 18-28 0 0,-17 25-615 0 0,-33 60 634 0 0,34-60 7 0 0,6-15-42 0 0,-34 58-76 0 0,36-56 263 0 0,24-21-107 0 0,66-45 0 0 0,-66 44 142 0 0,-10 13-113 0 0,-1-3-11 0 0,-6 4 28 0 0,0-1 1 0 0,-1 1-1 0 0,1 0 1 0 0,0 0-1 0 0,0 0 0 0 0,0 0 1 0 0,0 1-1 0 0,7-1 1 0 0,3 8-38 0 0,41 22 4 0 0,-42-22 95 0 0,-15 3-104 0 0,-8 30-1 0 0,8-31-5 0 0,-5 3-36 0 0,-22 33 26 0 0,22-33 17 0 0,0-7 35 0 0,-22 16-13 0 0,22-15-19 0 0,5-6-22 0 0,1 0 0 0 0,0 0 0 0 0,-1 0 0 0 0,1 1-1 0 0,-1-1 1 0 0,1 0 0 0 0,0 1 0 0 0,-1-1 0 0 0,1 1 0 0 0,0 0 0 0 0,-1-1 0 0 0,1 1-1 0 0,0 0 1 0 0,0 0 0 0 0,0 0 0 0 0,-2 1 0 0 0,2-1 26 0 0,0 0 1 0 0,0 0-1 0 0,0 0 1 0 0,0-1-1 0 0,0 1 1 0 0,0 0-1 0 0,0-1 1 0 0,-1 1-1 0 0,1 0 1 0 0,0-1-1 0 0,0 0 0 0 0,-1 1 1 0 0,1-1-1 0 0,0 0 1 0 0,-1 0-1 0 0,1 1 1 0 0,0-1-1 0 0,-3 0 1 0 0,20-19-17 0 0,45-55-1 0 0,-59 70-10 0 0,1-1 1 0 0,0 1-1 0 0,0 0 0 0 0,1 0 1 0 0,-1 1-1 0 0,1-1 0 0 0,-1 1 0 0 0,1-1 1 0 0,1 1-1 0 0,7-5 0 0 0,-1 2-4 0 0,-9 4 6 0 0,0 0 0 0 0,1 0 1 0 0,-1 0-1 0 0,1 0 0 0 0,-1 1 1 0 0,1-1-1 0 0,0 1 0 0 0,0-1 1 0 0,0 1-1 0 0,0 0 0 0 0,0 0 1 0 0,3 0-1 0 0,3-2-4 0 0,-1 0 12 0 0,-1-1 12 0 0,79-30 0 0 0,-77 31 244 0 0,3 2-162 0 0,34-4-4 0 0,-34 4 576 0 0,-5 11-610 0 0,22 32 0 0 0,-22-32 223 0 0,-12 2-218 0 0,-15 35-18 0 0,15-36 62 0 0,-3-4-48 0 0,-25 21-16 0 0,25-21 70 0 0,0-2-71 0 0,-24 14-24 0 0,24-15 114 0 0,1 0-80 0 0,-67 35-1199 0 0,67-35 773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20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1 242 1204 0 0,'0'0'18254'0'0,"16"-12"-18235"0"0,50-40-41 0 0,-63 50 8 0 0,0 1 1 0 0,1-1-1 0 0,-1-1 0 0 0,0 1 1 0 0,0 0-1 0 0,-1-1 0 0 0,1 1 0 0 0,-1-1 1 0 0,1 0-1 0 0,-1 0 0 0 0,4-6 1 0 0,10-18-176 0 0,31-43-215 0 0,-43 64 311 0 0,0-1 22 0 0,13-19 6 0 0,-13 19 4 0 0,-18 25-199 0 0,-42 54 234 0 0,42-54 24 0 0,10-10 27 0 0,-14 23-2 0 0,13-23-29 0 0,1-2-80 0 0,-14 22 42 0 0,13-21 33 0 0,1-2 30 0 0,-14 18-3 0 0,13-17-10 0 0,2 0-88 0 0,-12 19 67 0 0,12-18-6 0 0,25-23-775 0 0,66-45 780 0 0,-65 46 7 0 0,-18 11 32 0 0,17-13-16 0 0,-17 13 237 0 0,2-1-169 0 0,23-13 19 0 0,-22 14 1075 0 0,6 12-1149 0 0,42 26-8 0 0,-42-26 9 0 0,-14 1-199 0 0,2 27 82 0 0,-2-27 22 0 0,-3 1-375 0 0,-1 0 405 0 0,2-7 12 0 0,0 1 0 0 0,1-1 0 0 0,0 0 0 0 0,-1 1 0 0 0,1-1 0 0 0,1 1 0 0 0,-1 0-1 0 0,1-1 1 0 0,-1 7 0 0 0,-6-3 14 0 0,-22 19-4 0 0,22-19 1285 0 0,27-23-1201 0 0,87-67 28 0 0,27-22 13 0 0,-76 58-68 0 0,-52 43-38 0 0,1-1 9 0 0,25-16 18 0 0,-25 16 3 0 0,2 2-18 0 0,27-9 6 0 0,-27 9 164 0 0,0 14-175 0 0,25 32 2 0 0,-25-32 32 0 0,-12 1-6 0 0,-9 39-13 0 0,9-39-3 0 0,-2-2-1 0 0,-14 30-1 0 0,15-31-8 0 0,-1-3 0 0 0,-13 18-6 0 0,14-18 4 0 0,-1 1-4 0 0,-41 55 17 0 0,41-55 106 0 0,0-2-103 0 0,-15 17 22 0 0,14-17 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5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415 0 24 0 0,'0'0'11908'0'0,"-27"8"-11626"0"0,-81 23-15 0 0,100-29-186 0 0,0 0 1 0 0,1 0-1 0 0,-1 1 0 0 0,0 0 1 0 0,1 1-1 0 0,-1-1 0 0 0,1 1 1 0 0,0 1-1 0 0,1-1 0 0 0,-9 8 1 0 0,5-4-23 0 0,4-4 128 0 0,-58 39 343 0 0,40-28-380 0 0,18-12-5 0 0,0 3 19 0 0,-19 20 12 0 0,19-20 129 0 0,1 1-186 0 0,-16 23 5 0 0,16-22 96 0 0,3-2-100 0 0,-6 18-6 0 0,6-18 400 0 0,11 4-468 0 0,28 32 36 0 0,-28-32 104 0 0,0-6-149 0 0,27 10-26 0 0,-27-10-20 0 0,0-1 30 0 0,28 7 4 0 0,-27-7-61 0 0,1-2-1149 0 0,34 2 697 0 0,-33-2-116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5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0 84 0 0,'0'0'18021'0'0,"-7"19"-17629"0"0,0 3-260 0 0,2-5 168 0 0,-1-1 1 0 0,-16 30-1 0 0,5-12 20 0 0,13-26-30 0 0,4-7-273 0 0,0 0 1 0 0,0 0-1 0 0,0 0 1 0 0,0 0-1 0 0,0 0 1 0 0,-1 0-1 0 0,1-1 1 0 0,0 1-1 0 0,-1 0 1 0 0,1 0-1 0 0,0 0 1 0 0,-1 0-1 0 0,1 0 1 0 0,-1-1-1 0 0,0 1 1 0 0,1 0-1 0 0,-1 0 1 0 0,1-1-1 0 0,-1 1 1 0 0,0 0-1 0 0,0-1 1 0 0,-1 2-1 0 0,2-2-1 0 0,-1 1-1 0 0,0-1 0 0 0,0 1 1 0 0,1-1-1 0 0,-1 1 0 0 0,0 0 0 0 0,1 0 1 0 0,-1-1-1 0 0,0 1 0 0 0,1 0 1 0 0,-1 0-1 0 0,1 0 0 0 0,0-1 0 0 0,-1 1 1 0 0,1 0-1 0 0,0 0 0 0 0,-1 0 1 0 0,1 0-1 0 0,0 0 0 0 0,0 0 0 0 0,0 0 1 0 0,0 1-1 0 0,-5 5 194 0 0,-37 60 599 0 0,38-60-452 0 0,2 3-1479 0 0,-6-2 3725 0 0,-1 0-6505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6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12 1104 0 0,'0'0'9079'0'0,"6"-1"-8024"0"0,44-6 5426 0 0,-37 5-6638 0 0,-6 1 834 0 0,-1 1-40 0 0,7 0 13 0 0,-1 1 1 0 0,1 0-1 0 0,18 4 0 0 0,-24-3-265 0 0,-2-1-41 0 0,16 3-33 0 0,-16-3 165 0 0,24 8 184 0 0,-22 3-470 0 0,-5-10-184 0 0,-1-1-1 0 0,0 0 1 0 0,0 0-1 0 0,0 0 1 0 0,0 0 0 0 0,0 1-1 0 0,0-1 1 0 0,0 1-1 0 0,-1-1 1 0 0,1 0 0 0 0,-1 1-1 0 0,1-1 1 0 0,-1 1-1 0 0,1-1 1 0 0,-1 1-1 0 0,0 0 1 0 0,1-1 0 0 0,-1 1-1 0 0,0 1 1 0 0,-2 9-52 0 0,-1-1 1 0 0,0 0 0 0 0,-1 0-1 0 0,0 0 1 0 0,0 0-1 0 0,-1-1 1 0 0,-1 0-1 0 0,0 0 1 0 0,0 0 0 0 0,-1-1-1 0 0,0 0 1 0 0,-1 0-1 0 0,-12 12 1 0 0,12-14 45 0 0,-2 2 17 0 0,0 0 1 0 0,-1-1-1 0 0,0 0 0 0 0,0 0 1 0 0,-1-1-1 0 0,-24 11 0 0 0,33-17 1 0 0,-13 7 295 0 0,-1-2 0 0 0,0 0-1 0 0,-30 7 1 0 0,-16 0-270 0 0,47-10 196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7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470 0 132 0 0,'0'0'12061'0'0,"-4"12"-10977"0"0,-13 34-32 0 0,13-34 907 0 0,1-3-1058 0 0,-9 27-52 0 0,9-27-43 0 0,-11 28 685 0 0,11-29-781 0 0,-11 31 594 0 0,11-32-733 0 0,0 3-42 0 0,-9 27-46 0 0,9-28-43 0 0,-2-2-37 0 0,-32 52 1211 0 0,-80 95 0 0 0,95-130-1414 0 0,-2-1 0 0 0,0-2 1 0 0,-47 33-1 0 0,20-1-119 0 0,34-29-32 0 0,17-23-51 0 0,-1-1 0 0 0,1 0 0 0 0,-1 1 1 0 0,1-1-1 0 0,-1 1 0 0 0,1-1 0 0 0,-1 1 0 0 0,1-1 1 0 0,0 1-1 0 0,-1-1 0 0 0,1 1 0 0 0,0-1 0 0 0,0 1 1 0 0,-1-1-1 0 0,1 1 0 0 0,0 0 0 0 0,0-1 1 0 0,0 1-1 0 0,0-1 0 0 0,0 1 0 0 0,0 0 0 0 0,-1-1 1 0 0,1 1-1 0 0,1 0 0 0 0,-1-1 0 0 0,0 1 0 0 0,0-1 1 0 0,0 1-1 0 0,0 0 0 0 0,0-1 0 0 0,1 1 1 0 0,-1-1-1 0 0,0 1 0 0 0,0-1 0 0 0,1 2 0 0 0,13 37 20 0 0,-11-35-18 0 0,1 0 0 0 0,-1-1 1 0 0,1 0-1 0 0,0 0 0 0 0,0 0 0 0 0,0 0 1 0 0,0 0-1 0 0,0-1 0 0 0,1 0 1 0 0,-1 0-1 0 0,1 0 0 0 0,8 2 0 0 0,71 15-7 0 0,-57-14-40 0 0,93 24-739 0 0,-117-28 609 0 0,26 9-813 0 0,-28-10 702 0 0,4 1-466 0 0,1 1 313 0 0,-1-1 1 0 0,0 1-1 0 0,-1-1 0 0 0,1 1 0 0 0,0 1 1 0 0,0-1-1 0 0,-1 1 0 0 0,6 4 1 0 0,1-4-397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7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 7 640 0 0,'0'0'1460'0'0,"18"-6"3925"0"0,-9 6-4282 0 0,1-1-1 0 0,0 2 0 0 0,-1 0 0 0 0,1 0 0 0 0,-1 0 1 0 0,12 4-1 0 0,-19-4-506 0 0,6 7 938 0 0,-7-7-1367 0 0,1-1-1 0 0,-1 1 1 0 0,0 0-1 0 0,1 0 1 0 0,-1 1-1 0 0,0-1 1 0 0,0 0-1 0 0,0 0 1 0 0,1 1-1 0 0,-2-1 1 0 0,1 0-1 0 0,0 1 1 0 0,0-1-1 0 0,0 1 0 0 0,-1-1 1 0 0,1 1-1 0 0,0 2 1 0 0,0 20 1195 0 0,0-20-1206 0 0,-1 1 0 0 0,0 0 0 0 0,0 0 0 0 0,0 0 0 0 0,0 0 0 0 0,-1 0 0 0 0,0-1 1 0 0,0 1-1 0 0,0 0 0 0 0,-1-1 0 0 0,-2 7 0 0 0,1-7-122 0 0,1 1 1 0 0,-1 0-1 0 0,0-1 1 0 0,0 0-1 0 0,-1 1 1 0 0,1-1-1 0 0,-1-1 1 0 0,0 1-1 0 0,0 0 0 0 0,0-1 1 0 0,-1 0-1 0 0,1 0 1 0 0,-1 0-1 0 0,0-1 1 0 0,0 1-1 0 0,-7 2 1 0 0,-8 1-16 0 0,-1-1 0 0 0,1-1 0 0 0,-23 2 0 0 0,24-4-53 0 0,1 1 0 0 0,-1 1 0 0 0,-18 6 0 0 0,-84 23-1764 0 0,118-31 1502 0 0,-8 3-382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8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3 1092 0 0,'12'-3'13947'0'0,"1"14"-8037"0"0,-17-7-5176 0 0,-1 5-170 0 0,0 0 0 0 0,0 0 1 0 0,0 0-1 0 0,1 0 1 0 0,-4 18-1 0 0,-15 32 1597 0 0,-2-11-826 0 0,10-17-244 0 0,-33 51 0 0 0,-12 13 360 0 0,60-94-1571 0 0,-1 0 0 0 0,1-1 0 0 0,0 1 0 0 0,-1 0 0 0 0,1 0 0 0 0,-1-1 0 0 0,0 1 0 0 0,1-1 0 0 0,-1 1 0 0 0,0 0 0 0 0,1-1 0 0 0,-1 1 0 0 0,0-1 0 0 0,1 0 0 0 0,-1 1 0 0 0,0-1 0 0 0,0 1 0 0 0,0-1 0 0 0,1 0 0 0 0,-1 0 0 0 0,-2 1 0 0 0,0-15-6102 0 0,12-34-7571 0 0,-4 37 8426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8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0 816 0 0,'0'0'3263'0'0,"19"3"1460"0"0,98 21 5884 0 0,57 23-8160 0 0,-144-42-6386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29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1 828 0 0,'-11'0'20966'0'0,"14"9"-20775"0"0,-1 1 0 0 0,0-1 0 0 0,-1 1 0 0 0,0 0 0 0 0,0-1 0 0 0,-1 1 0 0 0,-1 0 0 0 0,1 0 0 0 0,-1-1 0 0 0,-1 1 0 0 0,0-1 0 0 0,0 1 0 0 0,-1-1 0 0 0,0 1 0 0 0,-1-1 0 0 0,0-1 0 0 0,0 1 0 0 0,-1 0 0 0 0,-6 7 0 0 0,8-11-664 0 0,-1 0 0 0 0,0 0 0 0 0,-1-1 0 0 0,1 0 0 0 0,-1 0 0 0 0,0 0 0 0 0,-8 5 0 0 0,11-7-580 0 0,-20 5-2374 0 0,17-6 661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30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1 317 160 0 0,'0'0'7670'0'0,"13"-36"3585"0"0,-9 29-10980 0 0,0 0 0 0 0,0 0 0 0 0,1 0 1 0 0,0 1-1 0 0,0 0 0 0 0,0 0 0 0 0,1 0 0 0 0,0 0 0 0 0,0 1 0 0 0,7-5 0 0 0,25-23 89 0 0,-8 2-147 0 0,-14 15-120 0 0,0 0-1 0 0,-1-1 1 0 0,-1-1-1 0 0,0 0 0 0 0,12-24 1 0 0,-25 41-7 0 0,6-14-262 0 0,-141 139 130 0 0,120-112 37 0 0,1 1 0 0 0,0 0 0 0 0,-16 23 0 0 0,13-24 1570 0 0,118-54-1296 0 0,-65 25-215 0 0,1 1-1 0 0,43-11 1 0 0,-19 5-98 0 0,-49 17-17 0 0,0 0 1 0 0,0 0-1 0 0,0 1 0 0 0,28-3 1 0 0,20-6-205 0 0,-47 8 65 0 0,1 2 0 0 0,29-3 0 0 0,-42 6 12 0 0,-1-1 45 0 0,0 0 1 0 0,0 1 0 0 0,0-1 0 0 0,1 1-1 0 0,-1 0 1 0 0,0-1 0 0 0,0 1 0 0 0,0 0-1 0 0,1 0 1 0 0,-1-1 0 0 0,0 1 0 0 0,0 0-1 0 0,1 0 1 0 0,-1 1 0 0 0,0-1 0 0 0,0 0-1 0 0,0 0 1 0 0,1 0 0 0 0,-1 1 0 0 0,0-1 0 0 0,0 1-1 0 0,0-1 1 0 0,0 1 0 0 0,0-1 0 0 0,0 1-1 0 0,0 0 1 0 0,0-1 0 0 0,0 1 0 0 0,0 0-1 0 0,0 0 1 0 0,0 0 0 0 0,0 0 0 0 0,0 0-1 0 0,-1 0 1 0 0,1 0 0 0 0,0 0 0 0 0,-1 0 0 0 0,1 2-1 0 0,-1-1-1026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30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35 500 0 0,'0'0'7802'0'0,"-4"-3"-6537"0"0,0-1-735 0 0,-1 1 0 0 0,1-1 0 0 0,-1 1 0 0 0,0 1 0 0 0,0-1 0 0 0,0 1 0 0 0,0 0 0 0 0,-1 0 0 0 0,1 0 0 0 0,-1 1 0 0 0,1-1 0 0 0,-9 0 0 0 0,-71 3 2190 0 0,38 1-1949 0 0,43-2-685 0 0,-1 1 0 0 0,1 0 0 0 0,0 1 0 0 0,0-1-1 0 0,0 1 1 0 0,0 0 0 0 0,0 0 0 0 0,0 0 0 0 0,0 0-1 0 0,0 1 1 0 0,-5 4 0 0 0,7-5-27 0 0,0 12 186 0 0,4-8-234 0 0,0 1-1 0 0,1-1 1 0 0,-1 1 0 0 0,1-1-1 0 0,1 0 1 0 0,-1 0 0 0 0,1 0-1 0 0,0 0 1 0 0,0-1 0 0 0,1 1-1 0 0,5 5 1 0 0,23 31-337 0 0,-24-21 9 0 0,-9-19 249 0 0,1 0 45 0 0,-1-1-1 0 0,1 0 1 0 0,-1 0-1 0 0,0 0 1 0 0,1 0-1 0 0,-1 0 1 0 0,0 1 0 0 0,0-1-1 0 0,0 0 1 0 0,0 0-1 0 0,0 0 1 0 0,0 0-1 0 0,0 1 1 0 0,-1-1-1 0 0,1 1 1 0 0,-5 6-12 0 0,1-1-1 0 0,-2-1 1 0 0,1 1 0 0 0,-1-1 0 0 0,1 0-1 0 0,-2 0 1 0 0,1-1 0 0 0,-1 0 0 0 0,1 0-1 0 0,-2 0 1 0 0,1-1 0 0 0,-8 3 0 0 0,-18 13 5 0 0,31-18 0 0 0,-4-2-12 0 0,-7 1 16 0 0,-1-1 0 0 0,1-1 0 0 0,0 0 0 0 0,0-1 0 0 0,0 0 0 0 0,-14-4 0 0 0,24 4-89 0 0,-14-6-25 0 0,17 8 45 0 0,-1 0 0 0 0,1 0 0 0 0,0 0 0 0 0,-1 0 0 0 0,1-1 0 0 0,-1 1 0 0 0,1 0 0 0 0,-1 0 0 0 0,1 0 0 0 0,0-1 0 0 0,-1 1 0 0 0,1 0 0 0 0,-1-1 0 0 0,1 1 0 0 0,0 0 0 0 0,-1-1 0 0 0,1 1 0 0 0,0 0 0 0 0,-1-1 0 0 0,1 1 0 0 0,0-1 0 0 0,0 1 0 0 0,0 0 0 0 0,-1-1 0 0 0,1 1 0 0 0,0-1 0 0 0,0 1 0 0 0,0-1 0 0 0,0 1 0 0 0,0-1 0 0 0,0 1 0 0 0,0-1 0 0 0,0 1 0 0 0,0-1 0 0 0,0 1-1 0 0,0-1 1 0 0,17-14-647 0 0,-13 12-102 0 0,-2 3 668 0 0,1 0 0 0 0,-1-1-1 0 0,0 1 1 0 0,1-1 0 0 0,-1 1 0 0 0,0-1-1 0 0,0 0 1 0 0,1 0 0 0 0,-1 0 0 0 0,4-2-1 0 0,-5 2-131 0 0,6-2-293 0 0,-1 0-486 0 0,3 2-3152 0 0,20-2 836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21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1 672 0 0,'0'0'19118'0'0,"-11"17"-19055"0"0,-34 51-14 0 0,34-51 13 0 0,7-9 5 0 0,-16 24 13 0 0,16-23-24 0 0,0-2-12 0 0,-32 74-3 0 0,33-73 10 0 0,0-2-46 0 0,-6 15 9 0 0,6-15 76 0 0,0 2-61 0 0,-9 24 4 0 0,9-24 136 0 0,2 1-159 0 0,-5 24 17 0 0,4-25 164 0 0,10-1-174 0 0,25 19 14 0 0,-25-19 34 0 0,0-2-66 0 0,24 14-2 0 0,-24-14 1 0 0,0-2-4 0 0,23 10 3 0 0,-23-10 0 0 0,0 1-153 0 0,24 12 82 0 0,-24-12-40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31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1 1080 0 0,'0'0'20662'0'0,"-15"6"-20432"0"0,-10 4 2 0 0,-1 2 0 0 0,2 0 0 0 0,-28 19-1 0 0,31-14 116 0 0,2 0-1 0 0,0 0 1 0 0,-20 26-1 0 0,35-38-272 0 0,0 0 0 0 0,1 1 1 0 0,0-1-1 0 0,0 1 0 0 0,1-1 0 0 0,-1 1 0 0 0,1 0 1 0 0,0 0-1 0 0,1 0 0 0 0,-1 0 0 0 0,1 1 1 0 0,1-1-1 0 0,-1 0 0 0 0,1 0 0 0 0,0 1 0 0 0,2 10 1 0 0,-2 8 113 0 0,0-23-180 0 0,1 0 0 0 0,-1 0 0 0 0,0 0 0 0 0,1 0 0 0 0,-1 0 0 0 0,1 0 0 0 0,0 0 0 0 0,-1 0-1 0 0,1 0 1 0 0,0 0 0 0 0,0 0 0 0 0,0-1 0 0 0,1 1 0 0 0,-1 0 0 0 0,0-1 0 0 0,1 1 0 0 0,-1-1 0 0 0,1 1 0 0 0,-1-1 0 0 0,1 0 0 0 0,0 1 0 0 0,0-1 0 0 0,-1 0 0 0 0,1 0-1 0 0,0 0 1 0 0,3 0 0 0 0,4 4-108 0 0,-7-3-53 0 0,9 5-218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31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35 696 0 0,'0'0'6125'0'0,"15"-4"-5363"0"0,47-12-43 0 0,-46 12 2852 0 0,-5 3-3120 0 0,32-7-53 0 0,-32 7 2965 0 0,-30 16-3311 0 0,-55 46-2 0 0,55-46 38 0 0,10-10-31 0 0,-27 12-10 0 0,27-12 7 0 0,2-1-36 0 0,-21 10-1 0 0,20-11 483 0 0,-1 0-318 0 0,-31 6 3 0 0,30-6 1242 0 0,11-20-1783 0 0,2-65 50 0 0,9 76-1105 0 0,37-18 989 0 0,-37 18-48 0 0,-2 3-2203 0 0,30-9 1699 0 0,-30 9-292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6:27:32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0 944,'0'0'17946,"16"4"-17784,47 10-14,-47-10 596,-19 7-665,-2 0-61,3-7-22,0-1 0,1 1 0,-1 0 0,1 0-1,0 0 1,0 0 0,0 0 0,1 0-1,-1 7 1,-7-1-88,-26 32-31,26-31-17,2-5-16,-19 21-33,18-21-30,2 0-3,-46 48-444,46-49 460,-1 1 27,-17 21 42,17-21 11,-1-2-56,-21 13 97,21-13-8,0 1-9,-22 13 138,22-14 203,-1 0-83,-27 13 4,26-13 258,0-1-189,-30 9-22,30-9 780,-2 0-835,1 1-552,-11 3 826,11-5-4559,-1-2-4011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48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1 497 464 0 0,'0'0'13967'0'0,"8"-13"-13475"0"0,24-39-54 0 0,-24 39 1998 0 0,-4 7-2172 0 0,13-18-17 0 0,-13 18 932 0 0,2-1-1018 0 0,20-18-45 0 0,-20 19 118 0 0,-5 6-227 0 0,0 0-1 0 0,0 0 1 0 0,0 0 0 0 0,0 0-1 0 0,0-1 1 0 0,0 1 0 0 0,0 0-1 0 0,0-1 1 0 0,0 1 0 0 0,0 0-1 0 0,0-1 1 0 0,0 1 0 0 0,0-1 0 0 0,0 1-1 0 0,0-1 1 0 0,-1 0 0 0 0,1 1-1 0 0,0-1 1 0 0,0 0 0 0 0,-1 0-1 0 0,1 0 1 0 0,0-1 0 0 0,0 1 9 0 0,0 1 1 0 0,-1-1-1 0 0,1 0 0 0 0,0 0 1 0 0,-1 0-1 0 0,1 1 1 0 0,0-1-1 0 0,0 0 0 0 0,0 1 1 0 0,-1-1-1 0 0,1 1 1 0 0,0-1-1 0 0,0 1 1 0 0,0-1-1 0 0,0 1 0 0 0,0 0 1 0 0,0-1-1 0 0,0 1 1 0 0,0 0-1 0 0,0 0 0 0 0,0 0 1 0 0,2 0-1 0 0,5-5 46 0 0,23-13-6 0 0,-23 14-14 0 0,1 0-7 0 0,44-20 37 0 0,-17 4-51 0 0,-27 16 5 0 0,1 0-13 0 0,27-13-10 0 0,-28 13 0 0 0,0-2-6 0 0,74-37-77 0 0,-76 40 4 0 0,2-2 4 0 0,26-14 2 0 0,-26 14 23 0 0,-6 4 40 0 0,-1 1 0 0 0,0-1 0 0 0,1 0 0 0 0,-1 1 1 0 0,0-1-1 0 0,0 0 0 0 0,0-1 0 0 0,0 1 0 0 0,0 0 0 0 0,0-1 0 0 0,0 1 1 0 0,3-4-1 0 0,-1 2-9 0 0,3 0-44 0 0,1-1-172 0 0,77-30-1025 0 0,-76 30 1099 0 0,-27 4-3719 0 0,0-1 3843 0 0,1 0-1 0 0,-32-7 1 0 0,18 2 7 0 0,4 2-59 0 0,15 4 126 0 0,-51-3 934 0 0,87-5-975 0 0,74-24 24 0 0,-73 23-15 0 0,-11 9 0 0 0,44 0-7 0 0,-44 0-14 0 0,4 3-71 0 0,54 6 70 0 0,-54-6-9 0 0,-14 4-236 0 0,14 20 231 0 0,-13-20 0 0 0,-9 5-82 0 0,-9 34 104 0 0,10-34-13 0 0,0-2-6 0 0,-9 31 21 0 0,9-31 38 0 0,0-2-78 0 0,-7 24 26 0 0,7-23 83 0 0,1-2-50 0 0,0 1-287 0 0,-2 7 459 0 0,3-1-9658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49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38 119 664 0 0,'0'0'6934'0'0,"10"-10"-6197"0"0,28-33-41 0 0,-29 32 2066 0 0,-3 6-2402 0 0,18-16-17 0 0,-18 16 1015 0 0,2 1-1149 0 0,22-11-48 0 0,-23 11 605 0 0,8 4-695 0 0,45 1-3 0 0,-45 0 164 0 0,-16 13-692 0 0,-4 42 420 0 0,4-42 25 0 0,-10-6 10 0 0,-34 24 36 0 0,34-24-4 0 0,11-8-27 0 0,-7 5-9 0 0,-23 11 17 0 0,22-11 227 0 0,82 30-201 0 0,-60-27 10 0 0,-9-8-41 0 0,-1 0 1 0 0,1 0-1 0 0,-1 1 0 0 0,0 0 0 0 0,1 0 0 0 0,-1 0 0 0 0,0 1 0 0 0,0-1 0 0 0,5 3 0 0 0,3 1 2 0 0,0-2 35 0 0,-4 0-19 0 0,-1 1-10 0 0,-5-3-1 0 0,0 0-1 0 0,1 1 1 0 0,-1-1-1 0 0,1 0 1 0 0,-1 0-1 0 0,1-1 1 0 0,-1 1-1 0 0,1-1 1 0 0,-1 1 0 0 0,6 0-1 0 0,-5 6 24 0 0,0-1-10 0 0,-2-4 1 0 0,0 0 1 0 0,1 0-1 0 0,-1 0 1 0 0,0 0-1 0 0,0 0 1 0 0,-1 1-1 0 0,1-1 1 0 0,0 0-1 0 0,-1 1 1 0 0,0-1-1 0 0,1 4 0 0 0,-10 3 58 0 0,-27 31 2 0 0,27-30 150 0 0,2-5-104 0 0,-22 17-40 0 0,22-17 543 0 0,2 1-394 0 0,-15 15-1 0 0,15-16 1973 0 0,-55 0-2000 0 0,48-4 153 0 0,11-2-346 0 0,-17-3 8 0 0,-56-17 12 0 0,56 16 132 0 0,-42-11-18027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50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0 928 0 0,'0'0'7558'0'0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50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88 0 0,'0'0'2392'0'0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54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108 496 932 0 0,'0'0'26679'0'0,"13"-8"-26572"0"0,39-22-19 0 0,-47 27-75 0 0,0 0-1 0 0,-1-1 1 0 0,1 1-1 0 0,-1-1 1 0 0,0 0 0 0 0,0 0-1 0 0,0-1 1 0 0,0 1 0 0 0,-1-1-1 0 0,0 0 1 0 0,0 0-1 0 0,4-9 1 0 0,-3 7 0 0 0,41-41 47 0 0,-4-20-73 0 0,-37 62-15 0 0,-2 4 25 0 0,0 0 1 0 0,-1-1-1 0 0,1 1 1 0 0,-1 0-1 0 0,0-1 1 0 0,1 1-1 0 0,-1-1 0 0 0,0 0 1 0 0,0 1-1 0 0,-1-1 1 0 0,2-4-1 0 0,0-1 1 0 0,2 0-10 0 0,-1 1-6 0 0,10-20-1 0 0,-1 0-1 0 0,-1 0 1 0 0,11-43-1 0 0,-19 61 27 0 0,-1 2-2 0 0,0 0-101 0 0,1 0 87 0 0,4-21-262 0 0,-29 30 239 0 0,-69 5 2 0 0,68-5-7 0 0,11 6-16 0 0,-132 71-188 0 0,137-74 177 0 0,-2-1 19 0 0,-26 16-10 0 0,27-16-9 0 0,2 1 9 0 0,-15 14 7 0 0,15-14-17 0 0,0 1-215 0 0,-19 16 206 0 0,19-16-9 0 0,19 3-322 0 0,38 28 397 0 0,-38-27 15 0 0,0-10-21 0 0,4 1 16 0 0,49-1 31 0 0,-7-4-39 0 0,-44 3-10 0 0,1 1-16 0 0,45-3 19 0 0,-46 3 4 0 0,-2 0-1 0 0,41 3 9 0 0,-40-3 5 0 0,-4 3-35 0 0,33 11 9 0 0,-32-11 16 0 0,-3 0 4 0 0,23 9-14 0 0,-23-9 0 0 0,0 1 6 0 0,24 14 5 0 0,-24-13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55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1020 0 0,'0'0'22727'0'0,"20"2"-22359"0"0,95 6 249 0 0,-98-8-696 0 0,49 1-2257 0 0,-12-1 1736 0 0,-40 0-59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55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 0 0,'0'0'24662'0'0,"10"17"-24467"0"0,30 54-38 0 0,-30-54 151 0 0,-20 80-1124 0 0,9-88 362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22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35 728 0 0,'0'0'15456'0'0,"-21"-6"-15380"0"0,-63-16-3 0 0,64 16 872 0 0,5 13-892 0 0,-42 22-19 0 0,42-22 134 0 0,12 1-121 0 0,-10 26 15 0 0,10-26 32 0 0,2 1-56 0 0,-3 24-4 0 0,3-25 16 0 0,0 0-29 0 0,-2 23-16 0 0,2-23 43 0 0,-2 0-36 0 0,-33 67-48 0 0,32-68 76 0 0,2-6-42 0 0,0 1 1 0 0,1-1 0 0 0,-1 1 0 0 0,1-1 0 0 0,0 1 0 0 0,-1 0-1 0 0,1 0 1 0 0,0-1 0 0 0,0 1 0 0 0,0 0 0 0 0,0 0 0 0 0,-1 4-1 0 0,0-2 6 0 0,-2 2 53 0 0,1 0-16 0 0,-11 19-29 0 0,10-19 574 0 0,19-23-546 0 0,43-52-15 0 0,-43 51-31 0 0,-9 13-39 0 0,18-15 20 0 0,-18 15 82 0 0,1 1-51 0 0,23-13 0 0 0,-22 13 9 0 0,1 1-97 0 0,29-9 101 0 0,-28 9-39 0 0,3 11-87 0 0,38 26 70 0 0,-38-26-41 0 0,-8-1 69 0 0,14 20 27 0 0,-14-20 9 0 0,-5-5-107 0 0,0 1 73 0 0,1-1 1 0 0,-1 0 0 0 0,0 0-1 0 0,1 0 1 0 0,0 1-1 0 0,0-1 1 0 0,-1 0-1 0 0,1 0 1 0 0,0 0-1 0 0,2 1 1 0 0,0 3-2 0 0,-1 1 2 0 0,-8 4-110 0 0,-19 35 122 0 0,19-35 33 0 0,-1-6-2 0 0,-18 14-4 0 0,19-14 150 0 0,-1 0-84 0 0,-20 17 20 0 0,20-17 131 0 0,0-1-110 0 0,-21 14 29 0 0,21-13 343 0 0,0 0-335 0 0,-25 14 19 0 0,25-14 793 0 0,0-1-776 0 0,-18 12-8 0 0,19-11 1876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56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0 396 1788 0 0,'0'0'12363'0'0,"15"-5"-11292"0"0,45-14-109 0 0,-45 14 2080 0 0,-9-1-2470 0 0,18-18-65 0 0,-18 18 737 0 0,-1 0-898 0 0,17-18-44 0 0,-17 18-54 0 0,-1 0-48 0 0,12-18-30 0 0,-12 18-22 0 0,-1-3-20 0 0,61-162-108 0 0,-51 131-37 0 0,-11 29 16 0 0,0 2-7 0 0,1 2-24 0 0,-1-5-310 0 0,-13 27 251 0 0,-23 40 146 0 0,29-46-94 0 0,-20 36-13 0 0,23-36 41 0 0,-1-3-19 0 0,3-4 24 0 0,0-1 0 0 0,0 1 0 0 0,0-1-1 0 0,0 1 1 0 0,-1 0 0 0 0,1-1-1 0 0,0 1 1 0 0,-1-1 0 0 0,1 1 0 0 0,-1-1-1 0 0,1 1 1 0 0,-1-1 0 0 0,0 0 0 0 0,0 1-1 0 0,-1 1 1 0 0,-12 28-194 0 0,7-6 119 0 0,5-19 16 0 0,-1 1-2 0 0,-10 22 0 0 0,9-22 5 0 0,3 2-165 0 0,-7 28 170 0 0,7-27 16 0 0,-2-4-90 0 0,-6 19 97 0 0,6-19 702 0 0,23-21-552 0 0,10-8-67 0 0,0-1 106 0 0,34-33 1 0 0,-59 53-19 0 0,4-4 14 0 0,62-55 327 0 0,-65 58-329 0 0,3 0-17 0 0,41-27 223 0 0,25-7-72 0 0,-69 36-111 0 0,3 0-96 0 0,26-12-20 0 0,-27 12 124 0 0,5 1-129 0 0,40-5-12 0 0,-40 5 39 0 0,-2 1-60 0 0,34-4-18 0 0,-34 4-26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57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1160 0 0,'0'0'23515'0'0,"25"5"-23281"0"0,75 13-47 0 0,-76-14 28 0 0,-13-2-362 0 0,2 0-298 0 0,-1 0 2516 0 0,-3-1-4144 0 0,1-1-3918 0 0,2 0-5444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57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1 1000 0 0,'0'0'17442'0'0,"-30"5"-17322"0"0,-94 17-48 0 0,94-17-46 0 0,23-1-177 0 0,-19 13 52 0 0,19-13-12 0 0,28 5-3424 0 0,61 26 3440 0 0,-61-27-1 0 0,-9-7-293 0 0,36 3 304 0 0,-36-3 22 0 0,-5 3-86 0 0,20 14 89 0 0,-20-13 32 0 0,-6 32-59 0 0,2-19 255 0 0,-9-7-88 0 0,-18 31 15 0 0,18-32 41 0 0,-1-4-77 0 0,-18 15 3 0 0,19-16 89 0 0,-2 0-108 0 0,-24 14 3 0 0,24-14 36 0 0,-1-2-129 0 0,-26 11-47 0 0,27-11-62 0 0,-9-11-5155 0 0,-47-22 4422 0 0,48 23-636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58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0 596 0 0,'0'0'18864'0'0,"-19"10"-18640"0"0,-60 28-19 0 0,59-28-34 0 0,14-5-6 0 0,-16 19-19 0 0,16-18-21 0 0,1 1-22 0 0,-16 19-41 0 0,16-19 94 0 0,1 1-136 0 0,-13 23-15 0 0,13-23-7 0 0,3-1-549 0 0,-2 24 366 0 0,2-23-23 0 0,16-5-2741 0 0,45 11 2656 0 0,-45-11 21 0 0,2-13-991 0 0,54-29 1123 0 0,-54 29 10 0 0,-9 4 17 0 0,82-84-227 0 0,-85 85 344 0 0,1-2 22 0 0,21-20-31 0 0,-21 20 81 0 0,0 2 4 0 0,15-17 19 0 0,-15 17 3872 0 0,-19 24-3928 0 0,-39 59 13 0 0,39-59 112 0 0,10-11-148 0 0,-13 31-1155 0 0,27-33 911 0 0,34 16-23 0 0,-33-16-44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59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0 333 516 0 0,'0'0'18042'0'0,"1"-21"-17593"0"0,1-61-30 0 0,-1 61-64 0 0,4 16-62 0 0,17-16-28 0 0,-17 16-59 0 0,1-2-26 0 0,17-23-29 0 0,-18 23-30 0 0,0-1-17 0 0,36-60 92 0 0,-38 63-93 0 0,0-2-61 0 0,0-7 171 0 0,-13 27-159 0 0,-25 38-100 0 0,29-41 68 0 0,-7 9 4 0 0,10-12-24 0 0,-10 24 4 0 0,10-23-11 0 0,25-23-1258 0 0,66-45 1201 0 0,-66 45 28 0 0,10-8 10 0 0,-22 17 20 0 0,-1 0-29 0 0,-2 2-15 0 0,24-12 31 0 0,-23 12 139 0 0,-1 1-85 0 0,22-12 3 0 0,-22 12 303 0 0,-3 18-317 0 0,1 1-25 0 0,-3-10 1 0 0,0 0 1 0 0,0 0-1 0 0,-1 0 1 0 0,1 0-1 0 0,-1 0 1 0 0,-1 0-1 0 0,1 10 1 0 0,-6-3-2 0 0,-14 37 17 0 0,14-37 16 0 0,1-4-15 0 0,-14 27 8 0 0,13-27-29 0 0,2-4 8 0 0,0 0-117 0 0,4-9 47 0 0,10-21 30 0 0,16-33 32 0 0,-17 36-16 0 0,-3 17 27 0 0,18-14-31 0 0,-19 14 50 0 0,1 1-34 0 0,21-13 10 0 0,-22 13 126 0 0,11 13-153 0 0,52 28-7 0 0,-52-27 56 0 0,-25 48-19 0 0,7-46-25 0 0,-7 0-34 0 0,-22 39 22 0 0,23-39 26 0 0,2-6 10 0 0,-14 18 0 0 0,14-18 24 0 0,-1-1-11 0 0,-18 15-4 0 0,18-15-3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0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1 288 0 0,'0'0'15777'0'0,"-17"13"-15501"0"0,-52 40 12 0 0,52-40-16 0 0,12-7-17 0 0,-46 51 476 0 0,46-52-546 0 0,2 4-30 0 0,-38 67 341 0 0,37-70-373 0 0,1 1 13 0 0,-9 18-14 0 0,9-19 159 0 0,1 3-234 0 0,-1 2-23 0 0,-3 25 372 0 0,6-32-369 0 0,0 1 0 0 0,0-1 0 0 0,0 0 0 0 0,1 1 1 0 0,-1-1-1 0 0,1 1 0 0 0,0-1 0 0 0,0 0 0 0 0,1 0 0 0 0,3 8 1 0 0,-5-11-25 0 0,1 0 0 0 0,-1 0 0 0 0,1 0 0 0 0,0 0 0 0 0,-1 0 1 0 0,1 0-1 0 0,0 0 0 0 0,0 0 0 0 0,-1-1 0 0 0,1 1 1 0 0,0 0-1 0 0,0-1 0 0 0,0 1 0 0 0,0 0 0 0 0,0-1 1 0 0,0 1-1 0 0,0-1 0 0 0,0 1 0 0 0,0-1 0 0 0,1 0 1 0 0,-1 1 8 0 0,0-1 0 0 0,0 0 1 0 0,1 1-1 0 0,-1-1 0 0 0,0 0 1 0 0,0 1-1 0 0,0 0 0 0 0,0-1 1 0 0,0 1-1 0 0,0-1 1 0 0,-1 1-1 0 0,1 0 0 0 0,0 0 1 0 0,0 0-1 0 0,0-1 0 0 0,-1 1 1 0 0,1 0-1 0 0,0 0 0 0 0,-1 0 1 0 0,2 2-1 0 0,-1-1-10 0 0,1 0 1 0 0,-1 0-1 0 0,1 0 0 0 0,0 0 0 0 0,0-1 0 0 0,0 1 0 0 0,0 0 1 0 0,0-1-1 0 0,0 1 0 0 0,0-1 0 0 0,1 0 0 0 0,3 2 0 0 0,-1-1 0 0 0,2 3 48 0 0,0-1-26 0 0,23 10-2 0 0,-22-10 419 0 0,-1 0-389 0 0,20 14 14 0 0,-20-13 475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1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33 588 0 0,'0'0'14003'0'0,"12"-6"-13715"0"0,37-15-24 0 0,-37 15 1474 0 0,-6 19-1786 0 0,20 39 24 0 0,-20-39 13 0 0,-20-3-89 0 0,-41 29 134 0 0,41-29-17 0 0,11-10-16 0 0,0 0 0 0 0,-1 1 1 0 0,1-1-1 0 0,0 1 0 0 0,0 0 0 0 0,0 0 0 0 0,-1 0 1 0 0,1 0-1 0 0,0 1 0 0 0,0-1 0 0 0,-3 3 0 0 0,-2 1 3 0 0,-2-2 15 0 0,1 1-16 0 0,2 0 133 0 0,5-2 63 0 0,-1 0 0 0 0,0-1 0 0 0,1 0 0 0 0,-1 1 0 0 0,1-1 0 0 0,-1 0 0 0 0,0 0 0 0 0,0 0 0 0 0,0-1 0 0 0,0 1 0 0 0,-5 0-1 0 0,29 3-181 0 0,64 14-16 0 0,-63-13-26 0 0,-6 29-32 0 0,-13-27 45 0 0,-3-6-171 0 0,0 0 184 0 0,-1 0-1 0 0,1 0 1 0 0,0 0 0 0 0,0 0 0 0 0,0 0 0 0 0,0 0 0 0 0,0 0 0 0 0,0 0 0 0 0,0 0 0 0 0,0 0 0 0 0,0 0 0 0 0,1 0-1 0 0,-1 0 1 0 0,0 0 0 0 0,0-1 0 0 0,1 1 0 0 0,-1 0 0 0 0,1 0 0 0 0,-1 0 0 0 0,1 1 0 0 0,0-1 0 0 0,0 0 0 0 0,-1 1 1 0 0,1-1-1 0 0,-1 0 0 0 0,1 1 0 0 0,-1-1 1 0 0,0 0-1 0 0,1 1 0 0 0,-1-1 1 0 0,0 1-1 0 0,0-1 0 0 0,0 1 0 0 0,0-1 1 0 0,0 1-1 0 0,0-1 0 0 0,0 0 1 0 0,-1 1-1 0 0,1-1 0 0 0,-1 1 0 0 0,1-1 1 0 0,-1 0-1 0 0,1 1 0 0 0,-1-1 0 0 0,-1 2 1 0 0,-14 37-24 0 0,12-30 4 0 0,-2-5 28 0 0,-20 14 5 0 0,19-15 32 0 0,-2 1-16 0 0,-27 11-5 0 0,27-11 83 0 0,6-5-98 0 0,0 0-1 0 0,-1 0 1 0 0,1 1 0 0 0,0-1-1 0 0,0 1 1 0 0,0 0 0 0 0,0 0 0 0 0,0 0-1 0 0,-4 2 1 0 0,-1 1 13 0 0,-1-2 483 0 0,-2 1-416 0 0,-33 7-37 0 0,33-7 163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02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345 1 8 0 0,'0'0'21862'0'0,"14"16"-21721"0"0,41 46-19 0 0,-42-47-38 0 0,-12-13-73 0 0,-1 1 0 0 0,1-1-1 0 0,0 0 1 0 0,0 0 0 0 0,-1 0 0 0 0,1 0 0 0 0,0 0 0 0 0,1 0 0 0 0,-1-1 0 0 0,0 1 0 0 0,0 0 0 0 0,4 3-1 0 0,-3-2 11 0 0,2 3 80 0 0,-1 2-74 0 0,20 70 115 0 0,-22-71-98 0 0,-2 4-46 0 0,-1 34-2 0 0,1-34 5 0 0,-4-4 3 0 0,-15 16 2 0 0,0 0 0 0 0,-1-2 0 0 0,-41 32 0 0 0,-83 51 0 0 0,84-61 1 0 0,55-39 2 0 0,-1 0 6 0 0,0 1-1 0 0,0-1 1 0 0,0 1-1 0 0,1 1 0 0 0,0-1 1 0 0,-10 12-1 0 0,9-11 32 0 0,-22 15-8 0 0,22-15 101 0 0,1-1-86 0 0,-15 17-24 0 0,15-17-19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55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0 722 860 0 0,'0'0'7206'0'0,"10"-17"-6619"0"0,28-50-41 0 0,-28 50 907 0 0,-5 11-1049 0 0,17-19 3 0 0,-17 19 689 0 0,1 0-798 0 0,48-48 967 0 0,-49 49-1107 0 0,0 0-7 0 0,18-15-19 0 0,-17 15-30 0 0,0 0-10 0 0,19-14-22 0 0,-19 14-23 0 0,1 0 28 0 0,18-16 3 0 0,-19 16-24 0 0,3 0-5 0 0,28-17 3 0 0,-27 17 1 0 0,-1-1-13 0 0,143-89-28 0 0,-91 63-149 0 0,117-33-382 0 0,-94 34 403 0 0,-75 27 90 0 0,0 1-134 0 0,27-6 136 0 0,-27 6 14 0 0,-31-5-4297 0 0,-65-27 4066 0 0,65 26 36 0 0,20 9-187 0 0,-1-1 370 0 0,1 1 0 0 0,0-1 0 0 0,0 0 0 0 0,0 0 0 0 0,-1 0 0 0 0,1 0 0 0 0,0 0 0 0 0,1-1 0 0 0,-1 1 0 0 0,0-1 0 0 0,-3-2-1 0 0,2 1-24 0 0,-4-1-124 0 0,23-4-509 0 0,46-23 733 0 0,-46 23 123 0 0,-7 6-89 0 0,2-2-26 0 0,35-8 1185 0 0,-3 5-1223 0 0,-32 6 516 0 0,3 8-470 0 0,41 23 8 0 0,-42-23 221 0 0,-6-2-248 0 0,18 11-10 0 0,-19-11 285 0 0,-11 7-252 0 0,-15 37 11 0 0,15-37 26 0 0,-2-4 11 0 0,-130 136 952 0 0,130-136-913 0 0,-1-2-17 0 0,-21 18 3 0 0,21-18-3 0 0,2-1-6 0 0,-18 17-5 0 0,18-17 249 0 0,2 0-305 0 0,-11 17-5 0 0,11-17 205 0 0,34-13-2725 0 0,89-27 1409 0 0,-89 26-945 0 0,-20 3-1302 0 0,38-27 251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5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0 315 132 0 0,'0'0'10976'0'0,"7"-9"-10252"0"0,21-26-32 0 0,-22 27 3086 0 0,1 3-3390 0 0,21-13-88 0 0,-21 14 940 0 0,3 0-1100 0 0,1-1-84 0 0,-7 3-8 0 0,1 0-1 0 0,-1 0 1 0 0,1 0-1 0 0,-1 0 1 0 0,1 1 0 0 0,0 0-1 0 0,-1 0 1 0 0,11 0-1 0 0,28-5-105 0 0,-33 4-4 0 0,2 1-37 0 0,36-4 108 0 0,-36 4-23 0 0,2 5-304 0 0,44 12 268 0 0,-44-12 23 0 0,-14 5-78 0 0,0 28 68 0 0,0-28 13 0 0,-5 3 13 0 0,-14 36 15 0 0,15-36-21 0 0,0-4 42 0 0,-12 23-6 0 0,12-23 59 0 0,2-7-77 0 0,0 0 0 0 0,0 0 0 0 0,0 1 1 0 0,1-1-1 0 0,-1 1 0 0 0,0-1 0 0 0,0 1 0 0 0,1 0 0 0 0,-1-1 1 0 0,1 1-1 0 0,0 0 0 0 0,-2 4 0 0 0,1-3 3 0 0,-3 2 255 0 0,-8-4-224 0 0,-1 2 20 0 0,8-1 78 0 0,1-1 0 0 0,-1 0-1 0 0,0-1 1 0 0,0 1 0 0 0,0-1-1 0 0,1 0 1 0 0,-1-1 0 0 0,0 1-1 0 0,-7-3 1 0 0,-54-4 59 0 0,50 5 2046 0 0,23-13-2152 0 0,18-47-3 0 0,-18 46 61 0 0,2 7-74 0 0,23-28 12 0 0,-24 27-36 0 0,-1 4-18 0 0,0-3-18 0 0,24-23 72 0 0,30-19 20 0 0,-56 47-92 0 0,4-2-14 0 0,44-36 27 0 0,-46 38-21 0 0,48-32 9 0 0,-46 31-4 0 0,-1 0-2 0 0,23-16-9 0 0,-22 16-1 0 0,-2 1-12 0 0,17-13 6 0 0,-17 13 12 0 0,-3 4-13 0 0,0-1 10 0 0,-1 1 0 0 0,1-1 0 0 0,-1 0 0 0 0,1 0 0 0 0,-1 0 0 0 0,0 0 0 0 0,1 0 1 0 0,-1 0-1 0 0,0-1 0 0 0,0 1 0 0 0,3-4 0 0 0,0 2-3 0 0,3-1-14 0 0,10 6-198 0 0,54 5 216 0 0,-54-5 18 0 0,-5 0-27 0 0,40 8 9 0 0,-40-8 99 0 0,-1 0-73 0 0,2 1-398 0 0,-2 0 2262 0 0,-1-2-3627 0 0,0 0-3450 0 0,2 0-4789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24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1 456 0 0,'0'0'23642'0'0,"18"8"-23583"0"0,55 23 6 0 0,-55-24 33 0 0,-14 1-66 0 0,12 20-8 0 0,-12-20 5 0 0,-2-1-3 0 0,8 23-2 0 0,-8-23-15 0 0,0 2 3 0 0,9 77 22 0 0,-11-78-20 0 0,-3 2-5 0 0,-6 34 0 0 0,6-34-10 0 0,3-7-15 0 0,0-1 15 0 0,-1 0 1 0 0,1 1 0 0 0,-1-1 0 0 0,1 0-1 0 0,-1 1 1 0 0,0-1 0 0 0,0 0 0 0 0,0 0-1 0 0,0 0 1 0 0,-2 3 0 0 0,0 1-2 0 0,0 1 22 0 0,0 0-8 0 0,-10 21-9 0 0,9-21 2 0 0,-1-2-5 0 0,-18 15 16 0 0,17-15-10 0 0,0 0-24 0 0,-21 14 18 0 0,21-14 172 0 0,-2-1-76 0 0,-22 14 30 0 0,23-13 1603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7:58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 0 0,'0'0'1443'0'0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8:00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0 168 0 0,'0'0'3440'0'0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8:10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1 525 920 0 0,'0'0'14020'0'0,"10"-9"-13990"0"0,31-27-3 0 0,-39 33-24 0 0,0 0 0 0 0,1 1 0 0 0,-1-1 1 0 0,1 1-1 0 0,0 0 0 0 0,0 0 0 0 0,0 0 1 0 0,0 0-1 0 0,0 0 0 0 0,1 0 0 0 0,6-1 1 0 0,17-6 76 0 0,49-26-27 0 0,-22 12-27 0 0,-41 17-3 0 0,1 0 0 0 0,0 0 1 0 0,16-12-1 0 0,36-22 23 0 0,132-59 194 0 0,-188 94-229 0 0,1 2 6 0 0,33-9-3 0 0,-33 9 13 0 0,0 0-29 0 0,30-12 2 0 0,-37 14 2 0 0,-1-1 1 0 0,1 1-1 0 0,0 0 0 0 0,-1-1 0 0 0,1 2 0 0 0,0-1 0 0 0,0 0 0 0 0,0 1 0 0 0,6-1 0 0 0,32-1 29 0 0,31-8 24 0 0,-21 6-49 0 0,-39 4 1 0 0,1-2-55 0 0,1 2 48 0 0,-7 0 0 0 0,-1 0-1 0 0,1 0 1 0 0,0-1-1 0 0,-1 0 1 0 0,15-5-1 0 0,18-4 28 0 0,-30 8 60 0 0,-6-4-124 0 0,15-16 21 0 0,-14 16-10 0 0,-20-4-889 0 0,-3-2 888 0 0,-42-24-195 0 0,56 35 207 0 0,0-1 0 0 0,0 0 1 0 0,0 1-1 0 0,0 0 1 0 0,0 0-1 0 0,0 0 1 0 0,0 1-1 0 0,-6-1 0 0 0,-2 0-15 0 0,1-2-59 0 0,-2 2-408 0 0,-3-2 450 0 0,8 2-57 0 0,1-1-1 0 0,-1 1 1 0 0,0 1-1 0 0,0 0 1 0 0,0 0-1 0 0,-11 2 1 0 0,-13 0 129 0 0,19-1-79 0 0,22-1-282 0 0,39-4 335 0 0,102-1-2 0 0,-58 4-9 0 0,-40 0 32 0 0,-38 1 303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8:12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0 760 0 0,'0'0'21146'0'0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8:13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0 136 0 0,'0'0'18816'0'0,"1"22"-18749"0"0,1 65-22 0 0,-1-65-11 0 0,-3-13-1 0 0,-5 24-7 0 0,5-25 57 0 0,1 1-46 0 0,-10 75 81 0 0,10-76-39 0 0,0 1-52 0 0,-2-1-26 0 0,1-5-3 0 0,1 0 0 0 0,0 0 0 0 0,1 0 0 0 0,-1 0 0 0 0,0 1 0 0 0,1-1 0 0 0,0 0 0 0 0,-1 0 0 0 0,2 4 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8:14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38 115 608 0 0,'0'0'7323'0'0,"8"-8"-7015"0"0,26-22 0 0 0,-26 23 1377 0 0,-1 2-1503 0 0,18-14-16 0 0,-19 14 933 0 0,1 0-1062 0 0,22-15 5 0 0,-22 15 175 0 0,4 3-226 0 0,1-1-33 0 0,30-3-112 0 0,-36 17 155 0 0,17 35-11 0 0,-17-35-14 0 0,-15 4-63 0 0,-29 42 79 0 0,28-43-12 0 0,5-9 3 0 0,-17 11 19 0 0,17-12 36 0 0,-5 1-16 0 0,-27 11-17 0 0,28-11 79 0 0,-2-4-58 0 0,-35 5-12 0 0,35-4 231 0 0,2-13-182 0 0,-28-31-1 0 0,27 32 156 0 0,10 0-142 0 0,0-28 0 0 0,0 28 116 0 0,8 0-171 0 0,22-29-7 0 0,-23 29-6 0 0,1 6-1 0 0,22-14-12 0 0,-23 13-13 0 0,8 5-814 0 0,46 2 476 0 0,-45-2-69 0 0,-1 5-3456 0 0,46 14 1130 0 0,-46-14 213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8:19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0 320 460 0 0,'0'0'7127'0'0,"17"-4"-6486"0"0,52-12-33 0 0,-52 12 1048 0 0,47 3-671 0 0,-51 1 1501 0 0,2-1-2139 0 0,46 0-6 0 0,-46 1 597 0 0,-3-3-708 0 0,35-6-51 0 0,-36 6 513 0 0,2 2-496 0 0,3 0-129 0 0,-8 0 33 0 0,0 1-1 0 0,0-1 1 0 0,0-1-1 0 0,0 1 1 0 0,12-5-1 0 0,18-5 40 0 0,-28 9 112 0 0,2-1-109 0 0,37-6-24 0 0,-37 6 47 0 0,1 0-99 0 0,40-7 16 0 0,-40 7-17 0 0,-8 4-55 0 0,0-1 1 0 0,0 0 0 0 0,0 0-1 0 0,0 0 1 0 0,0-1-1 0 0,0 1 1 0 0,4-2 0 0 0,4 0 8 0 0,-2 1 49 0 0,2-3 6 0 0,37-9-34 0 0,-37 10 9 0 0,-10 3-45 0 0,1 0 1 0 0,-1 0-1 0 0,1 0 0 0 0,0 0 1 0 0,-1-1-1 0 0,1 1 0 0 0,-1-1 1 0 0,1 0-1 0 0,-1 0 0 0 0,7-3 1 0 0,0 0 5 0 0,1 2 26 0 0,107-25 470 0 0,-105 25-259 0 0,18-3-210 0 0,14-4 387 0 0,-1 4-402 0 0,-33 4 22 0 0,-7-41-1649 0 0,-3 34 1401 0 0,-12-2-840 0 0,-34-29 970 0 0,33 29 12 0 0,5 6-117 0 0,-22-12 222 0 0,22 12 2548 0 0,41 11-2542 0 0,103 18-23 0 0,-103-19 168 0 0,-25-4-115 0 0,30 5 18 0 0,-30-5 1116 0 0,-23 15-1479 0 0,-42 52 274 0 0,42-51 20 0 0,9-13-23 0 0,-14 14-4 0 0,14-14-14 0 0,-2 1-20 0 0,-19 20 44 0 0,20-19 20 0 0,1-2-28 0 0,-14 14 1 0 0,14-14 68 0 0,-1 0-101 0 0,-20 15 29 0 0,20-15 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8:20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0 48 0 0,'0'0'19546'0'0,"-1"23"-19279"0"0,-2 66-30 0 0,2-66-34 0 0,1-12-15 0 0,-4 22 29 0 0,-1-10 177 0 0,-4 14-234 0 0,7-28-27 0 0,0 0-11 0 0,-12 70 216 0 0,12-72-245 0 0,1 2-14 0 0,-16 82 341 0 0,16-82-256 0 0,-2-2-128 0 0,0 1-376 0 0,0-2 2250 0 0,1 0-3748 0 0,0 0-3531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8:21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602 18 304 0 0,'0'0'8298'0'0,"-27"-3"-8161"0"0,-4-2-92 0 0,12 1 7 0 0,0 1 0 0 0,-1 1 0 0 0,-24 1 552 0 0,31 7-529 0 0,-38 17 2 0 0,38-18 153 0 0,8 2-148 0 0,-16 18-11 0 0,16-19 53 0 0,0-1-66 0 0,-14 15 11 0 0,14-15 348 0 0,0 2-384 0 0,-15 21 13 0 0,15-21 84 0 0,2-1-94 0 0,-7 21-4 0 0,7-21 59 0 0,-2 1-62 0 0,-16 19 13 0 0,16-19 44 0 0,1-2-48 0 0,-16 17 2 0 0,16-17 44 0 0,-1 2-21 0 0,-11 20-27 0 0,11-20 97 0 0,1 0-85 0 0,-12 18 5 0 0,11-19 456 0 0,1 0-410 0 0,-11 18 9 0 0,11-18 3582 0 0,21-24-3652 0 0,51-52 24 0 0,-51 52 74 0 0,6 0-128 0 0,-17 12-8 0 0,-1 1 21 0 0,5 3-25 0 0,30-8 2 0 0,-30 8 2 0 0,10 6-141 0 0,60 14 135 0 0,-60-13 27 0 0,-15 0-226 0 0,17 14 183 0 0,-17-14-6 0 0,-10 7-42 0 0,-15 37 108 0 0,15-37 10 0 0,-4-5 0 0 0,-167 104 562 0 0,174-109-594 0 0,0 0 0 0 0,0-1-1 0 0,0 1 1 0 0,-1-1 0 0 0,1 1 0 0 0,-1-1 0 0 0,1 0 0 0 0,-1 0-1 0 0,1 0 1 0 0,-1 0 0 0 0,0 0 0 0 0,-3 0 0 0 0,3-1 1 0 0,-1 1 1 0 0,1 0-1 0 0,0 0 0 0 0,-1 0 1 0 0,1 0-1 0 0,0 0 1 0 0,0 1-1 0 0,0 0 0 0 0,-5 3 1 0 0,-21 11 129 0 0,22-11-33 0 0,-4 1-14 0 0,-121 64 470 0 0,124-66-469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1T06:26:30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0 828 0 0,'0'0'15860'0'0,"2"19"-15628"0"0,3 2-171 0 0,-2-10 15 0 0,-1-1-1 0 0,-1 1 1 0 0,1 0-1 0 0,-1 18 1 0 0,-8 9 112 0 0,3-27-151 0 0,2-1 200 0 0,0-1-130 0 0,-6 28-12 0 0,6-28-1 0 0,1-1-19 0 0,-3 22-15 0 0,3-23 30 0 0,0 3-60 0 0,-2 30 27 0 0,2-30 22 0 0,-1-3-1 0 0,-2 75 53 0 0,4-73-70 0 0,5 63 71 0 0,-1-36-74 0 0,-4-27-2 0 0,-1 1 10 0 0,-2 1-42 0 0,-2 36 104 0 0,5-11-82 0 0,0-27-1 0 0,-1-1 20 0 0,-5 26 21 0 0,4-26-58 0 0,2 37 5 0 0,0-36 9 0 0,0 1-19 0 0,0 29-9 0 0,0-29 8 0 0,1-2 10 0 0,-2 86 222 0 0,5-70-174 0 0,-3-21-43 0 0,-1 0-1 0 0,1 0 0 0 0,-1 0 0 0 0,1 0 0 0 0,-1 0 0 0 0,0 0 0 0 0,0 1 1 0 0,0-1-1 0 0,-2 6 0 0 0,-2 26 21 0 0,3-26 118 0 0,1-1-143 0 0,-4 25-11 0 0,3-24 123 0 0,0-1-125 0 0,-2 23 22 0 0,2-24 40 0 0,-1 2-78 0 0,-2-1 10 0 0,-3 24 403 0 0,7-29-408 0 0,1-1 1 0 0,-1 1-1 0 0,1-1 1 0 0,-1 1-1 0 0,1 0 1 0 0,0-1-1 0 0,0 1 1 0 0,0-1-1 0 0,0 0 1 0 0,1 1-1 0 0,2 3 1 0 0,0 0 18 0 0,-1 2 490 0 0,12-8-443 0 0,3 1-41 0 0,-8-1 39 0 0,0 0 0 0 0,0 0 0 0 0,0-1 0 0 0,0 0 0 0 0,17-5 0 0 0,-5 1-56 0 0,-6 1 27 0 0,1 1 0 0 0,-1 1 0 0 0,20-1 0 0 0,21-2-54 0 0,-42 4 54 0 0,-3 3-57 0 0,36 6 22 0 0,-36-6 38 0 0,1-1-44 0 0,4-1-327 0 0,-4 1 2348 0 0,-1-1-4056 0 0,0 0-3790 0 0,3 0-5251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7480-2E0C-931D-9387-5C8BE2B7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07F4B-DDEF-0CBA-D316-36349F880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FA55-91E3-EC17-129A-927585C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914C-FC31-9CF2-AD7C-28B0E718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F622D-5D65-BA75-CD77-A3005398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4BA0-B1FD-A15A-11D8-26649FC1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225BF-2EA7-F9C0-082B-C9AC29111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BA2D-3520-5434-3C87-71B12FB6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769C-2082-B8E1-7D74-F1EF9C38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3D54-5945-2C65-BA34-DB6B4051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FBDF1-93BE-2905-55F6-1DB9E8DDA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34670-98A4-D83A-CE39-B4DD75D23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7A95-D1C9-A408-6588-51382FD7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9DED-1528-4293-AC97-CFD86F1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0F8EC-85F6-B4B2-5EB6-14814B43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9FE5-BD71-FF1A-CCAF-9CE93CA5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6B25-423E-C3A8-34BF-5A057DE4B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6CD7-99C0-735A-7B45-BBB7300A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2CE5-F8DC-58EA-9005-11546633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E953-730A-4537-9338-5AD881F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0185-9587-311A-CC86-9EA2176F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24667-A2B6-5750-569F-C337E274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784A-B303-DD86-488C-8D4CCDC76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A09C-EF8B-FFB0-6EBB-4BDFE32D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B04E5-7A5C-4DEC-6C64-55C1AFCB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4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957F-D52D-06FF-0B90-68781AAC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EC16-2619-8B96-9913-5A7A0702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AD741-B325-E0B5-897A-724EE884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5D289-C732-CE74-BF2D-AAAB134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9F95-23FE-F2AE-4508-AEA98F3A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7C9-39D9-709D-A471-DCB04E03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95DF-F8B0-72CE-2ED0-A0AE4466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D5A6-1519-3DA4-9284-58A35BEF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3A706-9451-476F-1CCB-81571CFA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C9898-FDAA-7C18-4DBB-08F2C733C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8FFA9-2540-41DB-EE37-1F0CB945C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D11F7-ABAF-22AE-826D-33372ADC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12F2F-0EE7-A454-DC84-4318DABD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4DA03-90B6-7FA9-1F1B-2D20AE3A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0236-3604-F842-0A33-1EC41CB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A2651-25FE-D626-B7D4-0489EDE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9E9DA-6946-AEC6-F511-0AC42C81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416CC-C266-8341-9987-D339EE9C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5CC72-6F56-B7D4-4213-7562BFD2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5FB0E-34D8-7A0A-3CD5-03A99143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E1A1-CB65-2CD3-C09F-FFF01647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B008-849A-CDD2-0E11-09A918C3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6CE9-0AF5-DC0F-E772-271A627E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440E4-CD1A-587C-EC3B-E412CD8B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891CE-6D09-A887-DAE8-946E5896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E4344-844E-21D3-816A-DF861429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96E69-3B9D-0D54-8B6C-570BE328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1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F914-53A7-C8CE-A295-A3DC9CB8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CFE754-6CC7-3379-9322-BFF634731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97E47-A0A6-8431-68EC-A7035325A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34AD1-7F4E-9894-7D33-553BD0C2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F3ABB-3356-22B1-BCAB-2755EEA3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95E2-3E58-2D6A-B066-32FEBA1D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E6A11-F58B-E94B-FF12-CFB9EB02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63821-610F-5FC8-C898-58F4737A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84F1-BA90-A3F9-4456-760D6F56E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47620-7D6C-456B-924D-05A2A1A42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C636-2539-1932-0224-DF4E1A717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1930-0C5C-7E0B-1D48-270AEA3B1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2C67-C38A-4DB1-868A-4D0523413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59" Type="http://schemas.openxmlformats.org/officeDocument/2006/relationships/customXml" Target="../ink/ink80.xml"/><Relationship Id="rId170" Type="http://schemas.openxmlformats.org/officeDocument/2006/relationships/customXml" Target="../ink/ink87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customXml" Target="../ink/ink75.xml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70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71" Type="http://schemas.openxmlformats.org/officeDocument/2006/relationships/image" Target="../media/image8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image" Target="../media/image69.png"/><Relationship Id="rId161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customXml" Target="../ink/ink68.xml"/><Relationship Id="rId151" Type="http://schemas.openxmlformats.org/officeDocument/2006/relationships/customXml" Target="../ink/ink76.xml"/><Relationship Id="rId156" Type="http://schemas.openxmlformats.org/officeDocument/2006/relationships/image" Target="../media/image77.png"/><Relationship Id="rId172" Type="http://schemas.openxmlformats.org/officeDocument/2006/relationships/customXml" Target="../ink/ink8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customXml" Target="../ink/ink71.xml"/><Relationship Id="rId146" Type="http://schemas.openxmlformats.org/officeDocument/2006/relationships/image" Target="../media/image72.png"/><Relationship Id="rId167" Type="http://schemas.openxmlformats.org/officeDocument/2006/relationships/image" Target="../media/image81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image" Target="../media/image79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image" Target="../media/image67.png"/><Relationship Id="rId157" Type="http://schemas.openxmlformats.org/officeDocument/2006/relationships/customXml" Target="../ink/ink7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image" Target="../media/image75.png"/><Relationship Id="rId173" Type="http://schemas.openxmlformats.org/officeDocument/2006/relationships/image" Target="../media/image84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customXml" Target="../ink/ink74.xml"/><Relationship Id="rId168" Type="http://schemas.openxmlformats.org/officeDocument/2006/relationships/customXml" Target="../ink/ink86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image" Target="../media/image70.png"/><Relationship Id="rId163" Type="http://schemas.openxmlformats.org/officeDocument/2006/relationships/customXml" Target="../ink/ink83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image" Target="../media/image7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customXml" Target="../ink/ink7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customXml" Target="../ink/ink72.xml"/><Relationship Id="rId148" Type="http://schemas.openxmlformats.org/officeDocument/2006/relationships/image" Target="../media/image73.png"/><Relationship Id="rId164" Type="http://schemas.openxmlformats.org/officeDocument/2006/relationships/customXml" Target="../ink/ink84.xml"/><Relationship Id="rId169" Type="http://schemas.openxmlformats.org/officeDocument/2006/relationships/image" Target="../media/image8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7.xml"/><Relationship Id="rId154" Type="http://schemas.openxmlformats.org/officeDocument/2006/relationships/image" Target="../media/image7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image" Target="../media/image71.png"/><Relationship Id="rId90" Type="http://schemas.openxmlformats.org/officeDocument/2006/relationships/customXml" Target="../ink/ink45.xml"/><Relationship Id="rId165" Type="http://schemas.openxmlformats.org/officeDocument/2006/relationships/image" Target="../media/image80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customXml" Target="../ink/ink73.xml"/><Relationship Id="rId166" Type="http://schemas.openxmlformats.org/officeDocument/2006/relationships/customXml" Target="../ink/ink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1BB46E-0C63-119F-5CD4-B7C6A8E6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85322" y="246598"/>
            <a:ext cx="6711192" cy="1655762"/>
          </a:xfrm>
        </p:spPr>
        <p:txBody>
          <a:bodyPr/>
          <a:lstStyle/>
          <a:p>
            <a:pPr>
              <a:lnSpc>
                <a:spcPts val="1800"/>
              </a:lnSpc>
              <a:buNone/>
            </a:pP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r_sum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8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	</a:t>
            </a: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r_sum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5E50B8-8409-D618-D4F5-BC7B1744A0B3}"/>
                  </a:ext>
                </a:extLst>
              </p14:cNvPr>
              <p14:cNvContentPartPr/>
              <p14:nvPr/>
            </p14:nvContentPartPr>
            <p14:xfrm>
              <a:off x="6062376" y="472747"/>
              <a:ext cx="185040" cy="178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5E50B8-8409-D618-D4F5-BC7B1744A0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6256" y="466627"/>
                <a:ext cx="19728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70AF260-B021-0302-59A8-7F205B96CDA9}"/>
              </a:ext>
            </a:extLst>
          </p:cNvPr>
          <p:cNvGrpSpPr/>
          <p:nvPr/>
        </p:nvGrpSpPr>
        <p:grpSpPr>
          <a:xfrm>
            <a:off x="6204576" y="499387"/>
            <a:ext cx="1258560" cy="216000"/>
            <a:chOff x="6204576" y="499387"/>
            <a:chExt cx="125856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D73D6D-CF93-368D-06BA-3D15B8D691ED}"/>
                    </a:ext>
                  </a:extLst>
                </p14:cNvPr>
                <p14:cNvContentPartPr/>
                <p14:nvPr/>
              </p14:nvContentPartPr>
              <p14:xfrm>
                <a:off x="6204576" y="636907"/>
                <a:ext cx="61200" cy="5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D73D6D-CF93-368D-06BA-3D15B8D691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8456" y="630787"/>
                  <a:ext cx="73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EB2A07-7525-D4C1-FBFC-CB5DDEDA0B48}"/>
                    </a:ext>
                  </a:extLst>
                </p14:cNvPr>
                <p14:cNvContentPartPr/>
                <p14:nvPr/>
              </p14:nvContentPartPr>
              <p14:xfrm>
                <a:off x="6337416" y="499387"/>
                <a:ext cx="188280" cy="11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EB2A07-7525-D4C1-FBFC-CB5DDEDA0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296" y="493267"/>
                  <a:ext cx="200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D0E17D-4383-7D6E-6139-BC6F4A47B2CE}"/>
                    </a:ext>
                  </a:extLst>
                </p14:cNvPr>
                <p14:cNvContentPartPr/>
                <p14:nvPr/>
              </p14:nvContentPartPr>
              <p14:xfrm>
                <a:off x="6506256" y="535387"/>
                <a:ext cx="162360" cy="119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D0E17D-4383-7D6E-6139-BC6F4A47B2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0136" y="529267"/>
                  <a:ext cx="174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72FCAF-4621-C991-D1C4-F8470DEC11FF}"/>
                    </a:ext>
                  </a:extLst>
                </p14:cNvPr>
                <p14:cNvContentPartPr/>
                <p14:nvPr/>
              </p14:nvContentPartPr>
              <p14:xfrm>
                <a:off x="6674016" y="544027"/>
                <a:ext cx="265680" cy="13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72FCAF-4621-C991-D1C4-F8470DEC11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67896" y="537907"/>
                  <a:ext cx="277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9731FB-C0E3-00E1-FBC6-00C5F451702B}"/>
                    </a:ext>
                  </a:extLst>
                </p14:cNvPr>
                <p14:cNvContentPartPr/>
                <p14:nvPr/>
              </p14:nvContentPartPr>
              <p14:xfrm>
                <a:off x="7011336" y="538627"/>
                <a:ext cx="69480" cy="176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9731FB-C0E3-00E1-FBC6-00C5F45170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05216" y="532507"/>
                  <a:ext cx="81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584B06-470E-9084-828E-A67643F30A51}"/>
                    </a:ext>
                  </a:extLst>
                </p14:cNvPr>
                <p14:cNvContentPartPr/>
                <p14:nvPr/>
              </p14:nvContentPartPr>
              <p14:xfrm>
                <a:off x="7144176" y="510187"/>
                <a:ext cx="124920" cy="18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584B06-470E-9084-828E-A67643F30A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38056" y="504067"/>
                  <a:ext cx="137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371DF0-46B4-2639-C0B1-C4634CED4D98}"/>
                    </a:ext>
                  </a:extLst>
                </p14:cNvPr>
                <p14:cNvContentPartPr/>
                <p14:nvPr/>
              </p14:nvContentPartPr>
              <p14:xfrm>
                <a:off x="7401936" y="516667"/>
                <a:ext cx="61200" cy="170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371DF0-46B4-2639-C0B1-C4634CED4D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5816" y="510547"/>
                  <a:ext cx="734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A9CA6C-139F-824E-54FF-53D2CC3A3710}"/>
              </a:ext>
            </a:extLst>
          </p:cNvPr>
          <p:cNvGrpSpPr/>
          <p:nvPr/>
        </p:nvGrpSpPr>
        <p:grpSpPr>
          <a:xfrm>
            <a:off x="6779496" y="813307"/>
            <a:ext cx="207000" cy="491040"/>
            <a:chOff x="6779496" y="813307"/>
            <a:chExt cx="20700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B96B7E8-FA4F-2C55-0984-BD2BD69F6BC7}"/>
                    </a:ext>
                  </a:extLst>
                </p14:cNvPr>
                <p14:cNvContentPartPr/>
                <p14:nvPr/>
              </p14:nvContentPartPr>
              <p14:xfrm>
                <a:off x="6779496" y="813307"/>
                <a:ext cx="167040" cy="440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B96B7E8-FA4F-2C55-0984-BD2BD69F6B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73376" y="807187"/>
                  <a:ext cx="1792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E01CCC-FAE4-6076-B616-033FFA9FF02E}"/>
                    </a:ext>
                  </a:extLst>
                </p14:cNvPr>
                <p14:cNvContentPartPr/>
                <p14:nvPr/>
              </p14:nvContentPartPr>
              <p14:xfrm>
                <a:off x="6895056" y="1214347"/>
                <a:ext cx="91440" cy="90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E01CCC-FAE4-6076-B616-033FFA9FF0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88936" y="1208227"/>
                  <a:ext cx="103680" cy="10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64ABEB-5BA7-BF81-C2B2-4EF150000E08}"/>
                  </a:ext>
                </a:extLst>
              </p14:cNvPr>
              <p14:cNvContentPartPr/>
              <p14:nvPr/>
            </p14:nvContentPartPr>
            <p14:xfrm>
              <a:off x="7144176" y="1064587"/>
              <a:ext cx="157320" cy="238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64ABEB-5BA7-BF81-C2B2-4EF150000E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8056" y="1058467"/>
                <a:ext cx="16956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09F8FB7-B98F-2B8E-C7E0-2D1280674BB2}"/>
              </a:ext>
            </a:extLst>
          </p:cNvPr>
          <p:cNvGrpSpPr/>
          <p:nvPr/>
        </p:nvGrpSpPr>
        <p:grpSpPr>
          <a:xfrm>
            <a:off x="7478976" y="1128667"/>
            <a:ext cx="1572840" cy="224280"/>
            <a:chOff x="7478976" y="1128667"/>
            <a:chExt cx="157284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AA1249-95A0-EB80-83F7-0D11FF6B17C4}"/>
                    </a:ext>
                  </a:extLst>
                </p14:cNvPr>
                <p14:cNvContentPartPr/>
                <p14:nvPr/>
              </p14:nvContentPartPr>
              <p14:xfrm>
                <a:off x="7478976" y="1274467"/>
                <a:ext cx="128880" cy="1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AA1249-95A0-EB80-83F7-0D11FF6B17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2856" y="1268347"/>
                  <a:ext cx="141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528CDD-AC1B-1489-CBFE-BB181AFAE98D}"/>
                    </a:ext>
                  </a:extLst>
                </p14:cNvPr>
                <p14:cNvContentPartPr/>
                <p14:nvPr/>
              </p14:nvContentPartPr>
              <p14:xfrm>
                <a:off x="7542336" y="1247827"/>
                <a:ext cx="5040" cy="105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528CDD-AC1B-1489-CBFE-BB181AFAE9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36216" y="1241707"/>
                  <a:ext cx="17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F3CD25-08A1-8DD3-2DDC-3FE59C962540}"/>
                    </a:ext>
                  </a:extLst>
                </p14:cNvPr>
                <p14:cNvContentPartPr/>
                <p14:nvPr/>
              </p14:nvContentPartPr>
              <p14:xfrm>
                <a:off x="7730256" y="1128667"/>
                <a:ext cx="230400" cy="19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F3CD25-08A1-8DD3-2DDC-3FE59C9625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24136" y="1122547"/>
                  <a:ext cx="242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739BB0-2CEA-8DDB-2FCA-9505BB454194}"/>
                    </a:ext>
                  </a:extLst>
                </p14:cNvPr>
                <p14:cNvContentPartPr/>
                <p14:nvPr/>
              </p14:nvContentPartPr>
              <p14:xfrm>
                <a:off x="7926096" y="1156747"/>
                <a:ext cx="148320" cy="143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739BB0-2CEA-8DDB-2FCA-9505BB4541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19976" y="1150627"/>
                  <a:ext cx="160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B920D6-799B-17DE-C56A-FE6BB023122D}"/>
                    </a:ext>
                  </a:extLst>
                </p14:cNvPr>
                <p14:cNvContentPartPr/>
                <p14:nvPr/>
              </p14:nvContentPartPr>
              <p14:xfrm>
                <a:off x="8108616" y="1176907"/>
                <a:ext cx="165600" cy="12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B920D6-799B-17DE-C56A-FE6BB02312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2496" y="1170787"/>
                  <a:ext cx="177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C45999-5168-7651-F2C6-4AD7E706D0A5}"/>
                    </a:ext>
                  </a:extLst>
                </p14:cNvPr>
                <p14:cNvContentPartPr/>
                <p14:nvPr/>
              </p14:nvContentPartPr>
              <p14:xfrm>
                <a:off x="8266296" y="1184827"/>
                <a:ext cx="232200" cy="118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C45999-5168-7651-F2C6-4AD7E706D0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260176" y="1178707"/>
                  <a:ext cx="244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9743BD-EF61-96F7-7DB6-91A8E2D8BE56}"/>
                    </a:ext>
                  </a:extLst>
                </p14:cNvPr>
                <p14:cNvContentPartPr/>
                <p14:nvPr/>
              </p14:nvContentPartPr>
              <p14:xfrm>
                <a:off x="8585976" y="1159627"/>
                <a:ext cx="63720" cy="17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9743BD-EF61-96F7-7DB6-91A8E2D8BE5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79856" y="1153507"/>
                  <a:ext cx="75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E7944C-005F-3254-8060-F19C2A64DBBD}"/>
                    </a:ext>
                  </a:extLst>
                </p14:cNvPr>
                <p14:cNvContentPartPr/>
                <p14:nvPr/>
              </p14:nvContentPartPr>
              <p14:xfrm>
                <a:off x="7818816" y="1252507"/>
                <a:ext cx="106200" cy="21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E7944C-005F-3254-8060-F19C2A64DB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12696" y="1246387"/>
                  <a:ext cx="118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F525A3-C512-1103-4E2B-E3DD02A15F16}"/>
                    </a:ext>
                  </a:extLst>
                </p14:cNvPr>
                <p14:cNvContentPartPr/>
                <p14:nvPr/>
              </p14:nvContentPartPr>
              <p14:xfrm>
                <a:off x="8802336" y="1141267"/>
                <a:ext cx="184320" cy="15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F525A3-C512-1103-4E2B-E3DD02A15F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96216" y="1135147"/>
                  <a:ext cx="196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876536-C99B-43F6-FFA8-D5047007DF19}"/>
                    </a:ext>
                  </a:extLst>
                </p14:cNvPr>
                <p14:cNvContentPartPr/>
                <p14:nvPr/>
              </p14:nvContentPartPr>
              <p14:xfrm>
                <a:off x="8962176" y="1156747"/>
                <a:ext cx="89640" cy="17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876536-C99B-43F6-FFA8-D5047007DF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56056" y="1150627"/>
                  <a:ext cx="10188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64210D6-B9EF-FD59-B422-B206251A0952}"/>
                  </a:ext>
                </a:extLst>
              </p14:cNvPr>
              <p14:cNvContentPartPr/>
              <p14:nvPr/>
            </p14:nvContentPartPr>
            <p14:xfrm>
              <a:off x="7965336" y="1467067"/>
              <a:ext cx="276480" cy="447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64210D6-B9EF-FD59-B422-B206251A09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59216" y="1460947"/>
                <a:ext cx="2887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F53E298-F339-A569-FFC2-CD6AF5B62DC4}"/>
                  </a:ext>
                </a:extLst>
              </p14:cNvPr>
              <p14:cNvContentPartPr/>
              <p14:nvPr/>
            </p14:nvContentPartPr>
            <p14:xfrm>
              <a:off x="11315856" y="3860347"/>
              <a:ext cx="372600" cy="383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F53E298-F339-A569-FFC2-CD6AF5B62DC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309736" y="3854227"/>
                <a:ext cx="3848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553EBBF-E0D0-A5E5-8E2F-A1790DC90C81}"/>
                  </a:ext>
                </a:extLst>
              </p14:cNvPr>
              <p14:cNvContentPartPr/>
              <p14:nvPr/>
            </p14:nvContentPartPr>
            <p14:xfrm>
              <a:off x="11161056" y="4335187"/>
              <a:ext cx="135720" cy="56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553EBBF-E0D0-A5E5-8E2F-A1790DC90C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54936" y="4329067"/>
                <a:ext cx="14796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EB30492F-88D2-A771-D0E4-5A67EC034C3D}"/>
              </a:ext>
            </a:extLst>
          </p:cNvPr>
          <p:cNvGrpSpPr/>
          <p:nvPr/>
        </p:nvGrpSpPr>
        <p:grpSpPr>
          <a:xfrm>
            <a:off x="10523496" y="4349947"/>
            <a:ext cx="745560" cy="467640"/>
            <a:chOff x="10523496" y="4349947"/>
            <a:chExt cx="74556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F776CA3-0178-7FAD-5C53-862AA682F5F2}"/>
                    </a:ext>
                  </a:extLst>
                </p14:cNvPr>
                <p14:cNvContentPartPr/>
                <p14:nvPr/>
              </p14:nvContentPartPr>
              <p14:xfrm>
                <a:off x="10523496" y="4349947"/>
                <a:ext cx="745560" cy="27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F776CA3-0178-7FAD-5C53-862AA682F5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17376" y="4343827"/>
                  <a:ext cx="757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F5777B1-E4CD-81E4-5FC3-FD88C6E0DA1C}"/>
                    </a:ext>
                  </a:extLst>
                </p14:cNvPr>
                <p14:cNvContentPartPr/>
                <p14:nvPr/>
              </p14:nvContentPartPr>
              <p14:xfrm>
                <a:off x="10709256" y="4689427"/>
                <a:ext cx="43560" cy="128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F5777B1-E4CD-81E4-5FC3-FD88C6E0DA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03136" y="4683307"/>
                  <a:ext cx="558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4D165A5-8AA1-A243-0D35-DBD5839A49EA}"/>
              </a:ext>
            </a:extLst>
          </p:cNvPr>
          <p:cNvGrpSpPr/>
          <p:nvPr/>
        </p:nvGrpSpPr>
        <p:grpSpPr>
          <a:xfrm>
            <a:off x="9134616" y="2224507"/>
            <a:ext cx="2751840" cy="1911240"/>
            <a:chOff x="9134616" y="2224507"/>
            <a:chExt cx="2751840" cy="19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57DACE7-CB6F-3CA1-6E8C-3E0836555A89}"/>
                    </a:ext>
                  </a:extLst>
                </p14:cNvPr>
                <p14:cNvContentPartPr/>
                <p14:nvPr/>
              </p14:nvContentPartPr>
              <p14:xfrm>
                <a:off x="9134616" y="2271667"/>
                <a:ext cx="166320" cy="294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57DACE7-CB6F-3CA1-6E8C-3E0836555A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8496" y="2265547"/>
                  <a:ext cx="178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A24A26-F8A6-1712-156B-A7FE2E24531C}"/>
                    </a:ext>
                  </a:extLst>
                </p14:cNvPr>
                <p14:cNvContentPartPr/>
                <p14:nvPr/>
              </p14:nvContentPartPr>
              <p14:xfrm>
                <a:off x="9199056" y="2488747"/>
                <a:ext cx="119880" cy="124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A24A26-F8A6-1712-156B-A7FE2E2453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92936" y="2482627"/>
                  <a:ext cx="132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51BBA6-8B9A-24D4-E05C-F404721933BF}"/>
                    </a:ext>
                  </a:extLst>
                </p14:cNvPr>
                <p14:cNvContentPartPr/>
                <p14:nvPr/>
              </p14:nvContentPartPr>
              <p14:xfrm>
                <a:off x="9475536" y="2509627"/>
                <a:ext cx="121320" cy="162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51BBA6-8B9A-24D4-E05C-F404721933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69416" y="2503507"/>
                  <a:ext cx="133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7CE78B-623F-BD5D-E7F0-7E820034E949}"/>
                    </a:ext>
                  </a:extLst>
                </p14:cNvPr>
                <p14:cNvContentPartPr/>
                <p14:nvPr/>
              </p14:nvContentPartPr>
              <p14:xfrm>
                <a:off x="9665976" y="2623027"/>
                <a:ext cx="53280" cy="1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7CE78B-623F-BD5D-E7F0-7E820034E9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59856" y="2616907"/>
                  <a:ext cx="65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812DB8-1733-5D1F-D423-A7E03C89D349}"/>
                    </a:ext>
                  </a:extLst>
                </p14:cNvPr>
                <p14:cNvContentPartPr/>
                <p14:nvPr/>
              </p14:nvContentPartPr>
              <p14:xfrm>
                <a:off x="9695856" y="2594947"/>
                <a:ext cx="39240" cy="77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812DB8-1733-5D1F-D423-A7E03C89D3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89736" y="2588827"/>
                  <a:ext cx="51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376F3C-0C21-E02D-745C-7766C6EDEB8A}"/>
                    </a:ext>
                  </a:extLst>
                </p14:cNvPr>
                <p14:cNvContentPartPr/>
                <p14:nvPr/>
              </p14:nvContentPartPr>
              <p14:xfrm>
                <a:off x="9774696" y="2570827"/>
                <a:ext cx="292320" cy="123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376F3C-0C21-E02D-745C-7766C6EDEB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68576" y="2564707"/>
                  <a:ext cx="30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0CA3EBA-E2B9-6B29-019E-6476FAF6AFC1}"/>
                    </a:ext>
                  </a:extLst>
                </p14:cNvPr>
                <p14:cNvContentPartPr/>
                <p14:nvPr/>
              </p14:nvContentPartPr>
              <p14:xfrm>
                <a:off x="9937416" y="2725987"/>
                <a:ext cx="66960" cy="18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0CA3EBA-E2B9-6B29-019E-6476FAF6AF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31296" y="2719867"/>
                  <a:ext cx="79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B12019-AD71-FFF1-EF93-7E55211D2D81}"/>
                    </a:ext>
                  </a:extLst>
                </p14:cNvPr>
                <p14:cNvContentPartPr/>
                <p14:nvPr/>
              </p14:nvContentPartPr>
              <p14:xfrm>
                <a:off x="10112376" y="2638867"/>
                <a:ext cx="186480" cy="133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B12019-AD71-FFF1-EF93-7E55211D2D8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06256" y="2632747"/>
                  <a:ext cx="198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C921E8-C499-C9DA-DD17-85672AC5EFC5}"/>
                    </a:ext>
                  </a:extLst>
                </p14:cNvPr>
                <p14:cNvContentPartPr/>
                <p14:nvPr/>
              </p14:nvContentPartPr>
              <p14:xfrm>
                <a:off x="10285536" y="2696827"/>
                <a:ext cx="259920" cy="82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C921E8-C499-C9DA-DD17-85672AC5EF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79416" y="2690707"/>
                  <a:ext cx="272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C0B1A2-5E28-9F55-7A00-FF16615A916C}"/>
                    </a:ext>
                  </a:extLst>
                </p14:cNvPr>
                <p14:cNvContentPartPr/>
                <p14:nvPr/>
              </p14:nvContentPartPr>
              <p14:xfrm>
                <a:off x="10507296" y="2689267"/>
                <a:ext cx="350640" cy="932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C0B1A2-5E28-9F55-7A00-FF16615A916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01176" y="2683147"/>
                  <a:ext cx="362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53058E-DE4F-6071-728F-D93B2D384624}"/>
                    </a:ext>
                  </a:extLst>
                </p14:cNvPr>
                <p14:cNvContentPartPr/>
                <p14:nvPr/>
              </p14:nvContentPartPr>
              <p14:xfrm>
                <a:off x="10898616" y="2648227"/>
                <a:ext cx="66960" cy="176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53058E-DE4F-6071-728F-D93B2D38462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92496" y="2642107"/>
                  <a:ext cx="79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CF5A3D-6F7E-0ACF-A6A5-BE1452B6AA15}"/>
                    </a:ext>
                  </a:extLst>
                </p14:cNvPr>
                <p14:cNvContentPartPr/>
                <p14:nvPr/>
              </p14:nvContentPartPr>
              <p14:xfrm>
                <a:off x="11058096" y="2652907"/>
                <a:ext cx="151560" cy="141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CF5A3D-6F7E-0ACF-A6A5-BE1452B6AA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51976" y="2646787"/>
                  <a:ext cx="163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C434E4-A575-B70E-24F5-A284842F5F57}"/>
                    </a:ext>
                  </a:extLst>
                </p14:cNvPr>
                <p14:cNvContentPartPr/>
                <p14:nvPr/>
              </p14:nvContentPartPr>
              <p14:xfrm>
                <a:off x="11170056" y="2645707"/>
                <a:ext cx="158760" cy="20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C434E4-A575-B70E-24F5-A284842F5F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63936" y="2639587"/>
                  <a:ext cx="171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2B787B6-59AB-5410-F330-F5F4C48C87A3}"/>
                    </a:ext>
                  </a:extLst>
                </p14:cNvPr>
                <p14:cNvContentPartPr/>
                <p14:nvPr/>
              </p14:nvContentPartPr>
              <p14:xfrm>
                <a:off x="9809616" y="2922907"/>
                <a:ext cx="152640" cy="285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2B787B6-59AB-5410-F330-F5F4C48C87A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03496" y="2916787"/>
                  <a:ext cx="1648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76A597F-3B7F-92F0-2282-F649B09F139C}"/>
                    </a:ext>
                  </a:extLst>
                </p14:cNvPr>
                <p14:cNvContentPartPr/>
                <p14:nvPr/>
              </p14:nvContentPartPr>
              <p14:xfrm>
                <a:off x="9888456" y="3139987"/>
                <a:ext cx="147600" cy="105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76A597F-3B7F-92F0-2282-F649B09F13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882336" y="3133867"/>
                  <a:ext cx="159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6B7FA0-8BAD-5905-E972-CC4615657799}"/>
                    </a:ext>
                  </a:extLst>
                </p14:cNvPr>
                <p14:cNvContentPartPr/>
                <p14:nvPr/>
              </p14:nvContentPartPr>
              <p14:xfrm>
                <a:off x="10083576" y="3116587"/>
                <a:ext cx="162360" cy="172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6B7FA0-8BAD-5905-E972-CC46156577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77456" y="3110467"/>
                  <a:ext cx="17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520E60-B7FC-35F1-8D5A-BA9151452D3B}"/>
                    </a:ext>
                  </a:extLst>
                </p14:cNvPr>
                <p14:cNvContentPartPr/>
                <p14:nvPr/>
              </p14:nvContentPartPr>
              <p14:xfrm>
                <a:off x="10303536" y="3248347"/>
                <a:ext cx="115920" cy="21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520E60-B7FC-35F1-8D5A-BA9151452D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97416" y="3242227"/>
                  <a:ext cx="128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30915AB-5673-1065-3A07-F82F9B5629A4}"/>
                    </a:ext>
                  </a:extLst>
                </p14:cNvPr>
                <p14:cNvContentPartPr/>
                <p14:nvPr/>
              </p14:nvContentPartPr>
              <p14:xfrm>
                <a:off x="10355376" y="3220627"/>
                <a:ext cx="41040" cy="99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30915AB-5673-1065-3A07-F82F9B5629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49256" y="3214507"/>
                  <a:ext cx="53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B3F3ED-6B76-754A-C9A4-DAD595AE151D}"/>
                    </a:ext>
                  </a:extLst>
                </p14:cNvPr>
                <p14:cNvContentPartPr/>
                <p14:nvPr/>
              </p14:nvContentPartPr>
              <p14:xfrm>
                <a:off x="10564176" y="3156907"/>
                <a:ext cx="230400" cy="178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B3F3ED-6B76-754A-C9A4-DAD595AE15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58056" y="3150787"/>
                  <a:ext cx="242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7E7328-A8B1-4AA6-847E-664CFA77BF63}"/>
                    </a:ext>
                  </a:extLst>
                </p14:cNvPr>
                <p14:cNvContentPartPr/>
                <p14:nvPr/>
              </p14:nvContentPartPr>
              <p14:xfrm>
                <a:off x="10596936" y="3374347"/>
                <a:ext cx="92160" cy="14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7E7328-A8B1-4AA6-847E-664CFA77BF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90816" y="3368227"/>
                  <a:ext cx="104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ABA466-1F5D-AC26-C6E2-F1912ECF87D8}"/>
                    </a:ext>
                  </a:extLst>
                </p14:cNvPr>
                <p14:cNvContentPartPr/>
                <p14:nvPr/>
              </p14:nvContentPartPr>
              <p14:xfrm>
                <a:off x="10890336" y="3233587"/>
                <a:ext cx="117360" cy="136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ABA466-1F5D-AC26-C6E2-F1912ECF87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884216" y="3227467"/>
                  <a:ext cx="129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6C9CBDE-FE52-A289-4CF1-6D5EA6FC605E}"/>
                    </a:ext>
                  </a:extLst>
                </p14:cNvPr>
                <p14:cNvContentPartPr/>
                <p14:nvPr/>
              </p14:nvContentPartPr>
              <p14:xfrm>
                <a:off x="11051256" y="3283987"/>
                <a:ext cx="168840" cy="102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6C9CBDE-FE52-A289-4CF1-6D5EA6FC60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45136" y="3277867"/>
                  <a:ext cx="181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E23911D-F6BF-F24A-D3A0-96C741D7289F}"/>
                    </a:ext>
                  </a:extLst>
                </p14:cNvPr>
                <p14:cNvContentPartPr/>
                <p14:nvPr/>
              </p14:nvContentPartPr>
              <p14:xfrm>
                <a:off x="11171856" y="3277507"/>
                <a:ext cx="268560" cy="124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23911D-F6BF-F24A-D3A0-96C741D728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65736" y="3271387"/>
                  <a:ext cx="280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F428F78-FE08-F7F4-AC02-C8AF84EE467F}"/>
                    </a:ext>
                  </a:extLst>
                </p14:cNvPr>
                <p14:cNvContentPartPr/>
                <p14:nvPr/>
              </p14:nvContentPartPr>
              <p14:xfrm>
                <a:off x="11445096" y="3276427"/>
                <a:ext cx="149400" cy="137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F428F78-FE08-F7F4-AC02-C8AF84EE46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438976" y="3270307"/>
                  <a:ext cx="161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3289EB5-DFC8-C01D-5311-A6890DA1F825}"/>
                    </a:ext>
                  </a:extLst>
                </p14:cNvPr>
                <p14:cNvContentPartPr/>
                <p14:nvPr/>
              </p14:nvContentPartPr>
              <p14:xfrm>
                <a:off x="11577216" y="3300187"/>
                <a:ext cx="57600" cy="111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3289EB5-DFC8-C01D-5311-A6890DA1F82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71096" y="3294067"/>
                  <a:ext cx="69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F05D6-AC98-375D-1A5E-2817A16D3EDF}"/>
                    </a:ext>
                  </a:extLst>
                </p14:cNvPr>
                <p14:cNvContentPartPr/>
                <p14:nvPr/>
              </p14:nvContentPartPr>
              <p14:xfrm>
                <a:off x="11632296" y="3315307"/>
                <a:ext cx="134640" cy="12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F05D6-AC98-375D-1A5E-2817A16D3E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26176" y="3309187"/>
                  <a:ext cx="146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5FC96A4-8782-EFE7-2C2D-BB7D454D7309}"/>
                    </a:ext>
                  </a:extLst>
                </p14:cNvPr>
                <p14:cNvContentPartPr/>
                <p14:nvPr/>
              </p14:nvContentPartPr>
              <p14:xfrm>
                <a:off x="10622496" y="3508267"/>
                <a:ext cx="169200" cy="316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5FC96A4-8782-EFE7-2C2D-BB7D454D73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16376" y="3502147"/>
                  <a:ext cx="181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EDDAD0-9360-6AFD-DC32-8DB8DBB6B39C}"/>
                    </a:ext>
                  </a:extLst>
                </p14:cNvPr>
                <p14:cNvContentPartPr/>
                <p14:nvPr/>
              </p14:nvContentPartPr>
              <p14:xfrm>
                <a:off x="10675776" y="3758467"/>
                <a:ext cx="149760" cy="99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EDDAD0-9360-6AFD-DC32-8DB8DBB6B39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69656" y="3752347"/>
                  <a:ext cx="162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99D3C3-D9F4-BF28-3229-7F5090A2F3B9}"/>
                    </a:ext>
                  </a:extLst>
                </p14:cNvPr>
                <p14:cNvContentPartPr/>
                <p14:nvPr/>
              </p14:nvContentPartPr>
              <p14:xfrm>
                <a:off x="10931376" y="3807427"/>
                <a:ext cx="81720" cy="149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99D3C3-D9F4-BF28-3229-7F5090A2F3B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25256" y="3801307"/>
                  <a:ext cx="93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5DD2DD3-08A9-DE1A-4758-CAC3416F7D69}"/>
                    </a:ext>
                  </a:extLst>
                </p14:cNvPr>
                <p14:cNvContentPartPr/>
                <p14:nvPr/>
              </p14:nvContentPartPr>
              <p14:xfrm>
                <a:off x="11032896" y="3916507"/>
                <a:ext cx="122760" cy="28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5DD2DD3-08A9-DE1A-4758-CAC3416F7D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26776" y="3910387"/>
                  <a:ext cx="135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FAD453-D973-3ADE-6817-B3516100BD4A}"/>
                    </a:ext>
                  </a:extLst>
                </p14:cNvPr>
                <p14:cNvContentPartPr/>
                <p14:nvPr/>
              </p14:nvContentPartPr>
              <p14:xfrm>
                <a:off x="11073936" y="3885907"/>
                <a:ext cx="41760" cy="88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FAD453-D973-3ADE-6817-B3516100BD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67816" y="3879787"/>
                  <a:ext cx="540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145B69-F54C-5B2E-23A7-43A4E1579C0D}"/>
                    </a:ext>
                  </a:extLst>
                </p14:cNvPr>
                <p14:cNvContentPartPr/>
                <p14:nvPr/>
              </p14:nvContentPartPr>
              <p14:xfrm>
                <a:off x="11264736" y="3871507"/>
                <a:ext cx="225000" cy="114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145B69-F54C-5B2E-23A7-43A4E1579C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58616" y="3865387"/>
                  <a:ext cx="2372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AD1AA32-533E-F671-EA0C-39F1ADE7950B}"/>
                    </a:ext>
                  </a:extLst>
                </p14:cNvPr>
                <p14:cNvContentPartPr/>
                <p14:nvPr/>
              </p14:nvContentPartPr>
              <p14:xfrm>
                <a:off x="11405136" y="3926587"/>
                <a:ext cx="159120" cy="110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AD1AA32-533E-F671-EA0C-39F1ADE795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399016" y="3920467"/>
                  <a:ext cx="171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908F1B-3C90-0CCE-F735-8070B9C47233}"/>
                    </a:ext>
                  </a:extLst>
                </p14:cNvPr>
                <p14:cNvContentPartPr/>
                <p14:nvPr/>
              </p14:nvContentPartPr>
              <p14:xfrm>
                <a:off x="11596296" y="3957547"/>
                <a:ext cx="97920" cy="129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908F1B-3C90-0CCE-F735-8070B9C4723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90176" y="3951427"/>
                  <a:ext cx="110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772E04-0CD4-C9A6-3F0A-1932FAE21D0D}"/>
                    </a:ext>
                  </a:extLst>
                </p14:cNvPr>
                <p14:cNvContentPartPr/>
                <p14:nvPr/>
              </p14:nvContentPartPr>
              <p14:xfrm>
                <a:off x="11713296" y="4006147"/>
                <a:ext cx="96480" cy="55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772E04-0CD4-C9A6-3F0A-1932FAE21D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07176" y="4000027"/>
                  <a:ext cx="108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5593D1F-B8D9-C88C-9275-DB6577ACA398}"/>
                    </a:ext>
                  </a:extLst>
                </p14:cNvPr>
                <p14:cNvContentPartPr/>
                <p14:nvPr/>
              </p14:nvContentPartPr>
              <p14:xfrm>
                <a:off x="11720136" y="3988867"/>
                <a:ext cx="166320" cy="146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5593D1F-B8D9-C88C-9275-DB6577ACA39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714016" y="3982747"/>
                  <a:ext cx="178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FA6DA66-47AE-D596-2BD8-B068EC66EEC3}"/>
                    </a:ext>
                  </a:extLst>
                </p14:cNvPr>
                <p14:cNvContentPartPr/>
                <p14:nvPr/>
              </p14:nvContentPartPr>
              <p14:xfrm>
                <a:off x="10480656" y="2389387"/>
                <a:ext cx="285840" cy="179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FA6DA66-47AE-D596-2BD8-B068EC66EE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74536" y="2383267"/>
                  <a:ext cx="298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8A5A23-1707-CEA6-E558-9BCC64EDA1FE}"/>
                    </a:ext>
                  </a:extLst>
                </p14:cNvPr>
                <p14:cNvContentPartPr/>
                <p14:nvPr/>
              </p14:nvContentPartPr>
              <p14:xfrm>
                <a:off x="10968456" y="2224507"/>
                <a:ext cx="133560" cy="1483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8A5A23-1707-CEA6-E558-9BCC64EDA1F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62336" y="2218387"/>
                  <a:ext cx="145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FC4BA39-308E-F347-777B-A4CF06E836CC}"/>
                    </a:ext>
                  </a:extLst>
                </p14:cNvPr>
                <p14:cNvContentPartPr/>
                <p14:nvPr/>
              </p14:nvContentPartPr>
              <p14:xfrm>
                <a:off x="9521616" y="2594947"/>
                <a:ext cx="360" cy="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FC4BA39-308E-F347-777B-A4CF06E836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15496" y="25888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EC0C1F2-D1A2-379F-BED1-BC7ACCB73812}"/>
                  </a:ext>
                </a:extLst>
              </p14:cNvPr>
              <p14:cNvContentPartPr/>
              <p14:nvPr/>
            </p14:nvContentPartPr>
            <p14:xfrm>
              <a:off x="10995456" y="2551387"/>
              <a:ext cx="360" cy="3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EC0C1F2-D1A2-379F-BED1-BC7ACCB7381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89336" y="254526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C600B5E-DF0B-182E-073F-C8D375457267}"/>
              </a:ext>
            </a:extLst>
          </p:cNvPr>
          <p:cNvGrpSpPr/>
          <p:nvPr/>
        </p:nvGrpSpPr>
        <p:grpSpPr>
          <a:xfrm>
            <a:off x="8391576" y="1486867"/>
            <a:ext cx="2131560" cy="640440"/>
            <a:chOff x="8391576" y="1486867"/>
            <a:chExt cx="2131560" cy="64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DAC524-69D7-F395-4116-539711BA6E85}"/>
                    </a:ext>
                  </a:extLst>
                </p14:cNvPr>
                <p14:cNvContentPartPr/>
                <p14:nvPr/>
              </p14:nvContentPartPr>
              <p14:xfrm>
                <a:off x="8391576" y="1887547"/>
                <a:ext cx="209160" cy="178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DAC524-69D7-F395-4116-539711BA6E8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85456" y="1881427"/>
                  <a:ext cx="221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6AAB28-58EC-F0A6-4D88-F7E94EAB53F9}"/>
                    </a:ext>
                  </a:extLst>
                </p14:cNvPr>
                <p14:cNvContentPartPr/>
                <p14:nvPr/>
              </p14:nvContentPartPr>
              <p14:xfrm>
                <a:off x="8672736" y="1997347"/>
                <a:ext cx="102960" cy="4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6AAB28-58EC-F0A6-4D88-F7E94EAB53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666616" y="1991227"/>
                  <a:ext cx="1152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1D69C53-C82F-F1E0-1B0F-0A86812F4961}"/>
                    </a:ext>
                  </a:extLst>
                </p14:cNvPr>
                <p14:cNvContentPartPr/>
                <p14:nvPr/>
              </p14:nvContentPartPr>
              <p14:xfrm>
                <a:off x="8706936" y="1964947"/>
                <a:ext cx="21600" cy="76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1D69C53-C82F-F1E0-1B0F-0A86812F496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700816" y="1958827"/>
                  <a:ext cx="3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D9B260-A4DF-F4AD-8454-89FEF350B5EC}"/>
                    </a:ext>
                  </a:extLst>
                </p14:cNvPr>
                <p14:cNvContentPartPr/>
                <p14:nvPr/>
              </p14:nvContentPartPr>
              <p14:xfrm>
                <a:off x="8804496" y="1878907"/>
                <a:ext cx="247680" cy="14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D9B260-A4DF-F4AD-8454-89FEF350B5E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798376" y="1872787"/>
                  <a:ext cx="259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8F704A-3BEB-32B5-83BC-5BFE0C79DB4D}"/>
                    </a:ext>
                  </a:extLst>
                </p14:cNvPr>
                <p14:cNvContentPartPr/>
                <p14:nvPr/>
              </p14:nvContentPartPr>
              <p14:xfrm>
                <a:off x="8995656" y="1990867"/>
                <a:ext cx="77760" cy="1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8F704A-3BEB-32B5-83BC-5BFE0C79DB4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89536" y="1984747"/>
                  <a:ext cx="90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2C33AF2-8BFD-620C-CB54-CA398342F7A4}"/>
                    </a:ext>
                  </a:extLst>
                </p14:cNvPr>
                <p14:cNvContentPartPr/>
                <p14:nvPr/>
              </p14:nvContentPartPr>
              <p14:xfrm>
                <a:off x="9202296" y="1904107"/>
                <a:ext cx="97920" cy="12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2C33AF2-8BFD-620C-CB54-CA398342F7A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196176" y="1897987"/>
                  <a:ext cx="1101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F4FFE1-080C-F573-132E-95E73597A728}"/>
                    </a:ext>
                  </a:extLst>
                </p14:cNvPr>
                <p14:cNvContentPartPr/>
                <p14:nvPr/>
              </p14:nvContentPartPr>
              <p14:xfrm>
                <a:off x="9311376" y="1935427"/>
                <a:ext cx="133560" cy="88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F4FFE1-080C-F573-132E-95E73597A7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05256" y="1929307"/>
                  <a:ext cx="145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81F3AD-177B-CEBB-821F-CB94F9BDF033}"/>
                    </a:ext>
                  </a:extLst>
                </p14:cNvPr>
                <p14:cNvContentPartPr/>
                <p14:nvPr/>
              </p14:nvContentPartPr>
              <p14:xfrm>
                <a:off x="9476976" y="1930027"/>
                <a:ext cx="181080" cy="120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81F3AD-177B-CEBB-821F-CB94F9BDF03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70856" y="1923907"/>
                  <a:ext cx="193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726ABD6-3A04-E8E7-3C33-CE364D6895B4}"/>
                    </a:ext>
                  </a:extLst>
                </p14:cNvPr>
                <p14:cNvContentPartPr/>
                <p14:nvPr/>
              </p14:nvContentPartPr>
              <p14:xfrm>
                <a:off x="9727896" y="1895107"/>
                <a:ext cx="87120" cy="179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726ABD6-3A04-E8E7-3C33-CE364D6895B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21776" y="1888987"/>
                  <a:ext cx="99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462DCF-8E8D-54DC-2FF7-D44B57E72015}"/>
                    </a:ext>
                  </a:extLst>
                </p14:cNvPr>
                <p14:cNvContentPartPr/>
                <p14:nvPr/>
              </p14:nvContentPartPr>
              <p14:xfrm>
                <a:off x="9861816" y="1890067"/>
                <a:ext cx="100440" cy="158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462DCF-8E8D-54DC-2FF7-D44B57E7201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855696" y="1883947"/>
                  <a:ext cx="112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1BA0A6-21AE-9BCC-8A2F-3F376263DE0F}"/>
                    </a:ext>
                  </a:extLst>
                </p14:cNvPr>
                <p14:cNvContentPartPr/>
                <p14:nvPr/>
              </p14:nvContentPartPr>
              <p14:xfrm>
                <a:off x="9960096" y="1882147"/>
                <a:ext cx="171360" cy="24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1BA0A6-21AE-9BCC-8A2F-3F376263DE0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953976" y="1876027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1B92D78-3D21-89B6-BA12-04F5DCEC2E44}"/>
                    </a:ext>
                  </a:extLst>
                </p14:cNvPr>
                <p14:cNvContentPartPr/>
                <p14:nvPr/>
              </p14:nvContentPartPr>
              <p14:xfrm>
                <a:off x="9662376" y="1591627"/>
                <a:ext cx="371160" cy="259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1B92D78-3D21-89B6-BA12-04F5DCEC2E4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656256" y="1585507"/>
                  <a:ext cx="383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19851F4-2DBE-9246-FEF1-D3F4A87C351D}"/>
                    </a:ext>
                  </a:extLst>
                </p14:cNvPr>
                <p14:cNvContentPartPr/>
                <p14:nvPr/>
              </p14:nvContentPartPr>
              <p14:xfrm>
                <a:off x="10230816" y="1486867"/>
                <a:ext cx="292320" cy="157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19851F4-2DBE-9246-FEF1-D3F4A87C35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224696" y="1480747"/>
                  <a:ext cx="30456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A3514A3-D0C3-97D3-EFEB-D5F1A9E59BF8}"/>
                  </a:ext>
                </a:extLst>
              </p14:cNvPr>
              <p14:cNvContentPartPr/>
              <p14:nvPr/>
            </p14:nvContentPartPr>
            <p14:xfrm>
              <a:off x="10304976" y="1742107"/>
              <a:ext cx="360" cy="3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A3514A3-D0C3-97D3-EFEB-D5F1A9E59BF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298856" y="173598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D158BF1-696B-0AB8-C805-95D9081AFA81}"/>
                  </a:ext>
                </a:extLst>
              </p14:cNvPr>
              <p14:cNvContentPartPr/>
              <p14:nvPr/>
            </p14:nvContentPartPr>
            <p14:xfrm>
              <a:off x="8632776" y="1108507"/>
              <a:ext cx="360" cy="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D158BF1-696B-0AB8-C805-95D9081AFA8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26656" y="110238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2BD3398-3E8B-C77E-0368-44D696BC1FD0}"/>
              </a:ext>
            </a:extLst>
          </p:cNvPr>
          <p:cNvGrpSpPr/>
          <p:nvPr/>
        </p:nvGrpSpPr>
        <p:grpSpPr>
          <a:xfrm>
            <a:off x="8445216" y="744907"/>
            <a:ext cx="929880" cy="306360"/>
            <a:chOff x="8445216" y="744907"/>
            <a:chExt cx="92988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5608566-E0EB-819F-2CBD-50C2BEB08A19}"/>
                    </a:ext>
                  </a:extLst>
                </p14:cNvPr>
                <p14:cNvContentPartPr/>
                <p14:nvPr/>
              </p14:nvContentPartPr>
              <p14:xfrm>
                <a:off x="8445216" y="862267"/>
                <a:ext cx="421560" cy="189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5608566-E0EB-819F-2CBD-50C2BEB08A1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39096" y="856147"/>
                  <a:ext cx="433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2AB162F-0B6A-8C39-F7B5-3B96A9465D14}"/>
                    </a:ext>
                  </a:extLst>
                </p14:cNvPr>
                <p14:cNvContentPartPr/>
                <p14:nvPr/>
              </p14:nvContentPartPr>
              <p14:xfrm>
                <a:off x="9374736" y="808267"/>
                <a:ext cx="360" cy="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2AB162F-0B6A-8C39-F7B5-3B96A9465D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68616" y="80214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9598B5-FAEC-148C-5F7E-5262A285275D}"/>
                    </a:ext>
                  </a:extLst>
                </p14:cNvPr>
                <p14:cNvContentPartPr/>
                <p14:nvPr/>
              </p14:nvContentPartPr>
              <p14:xfrm>
                <a:off x="8979456" y="744907"/>
                <a:ext cx="12600" cy="12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9598B5-FAEC-148C-5F7E-5262A28527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73336" y="738787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320328A-3A3B-E7AE-37D9-F8E2F9176523}"/>
                    </a:ext>
                  </a:extLst>
                </p14:cNvPr>
                <p14:cNvContentPartPr/>
                <p14:nvPr/>
              </p14:nvContentPartPr>
              <p14:xfrm>
                <a:off x="9106176" y="836707"/>
                <a:ext cx="98640" cy="77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20328A-3A3B-E7AE-37D9-F8E2F91765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00056" y="830587"/>
                  <a:ext cx="110880" cy="8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6CFA720-D39C-B2D3-9A2C-9FDCBEDFC78E}"/>
                  </a:ext>
                </a:extLst>
              </p14:cNvPr>
              <p14:cNvContentPartPr/>
              <p14:nvPr/>
            </p14:nvContentPartPr>
            <p14:xfrm>
              <a:off x="7630176" y="396067"/>
              <a:ext cx="453240" cy="115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6CFA720-D39C-B2D3-9A2C-9FDCBEDFC78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624056" y="389947"/>
                <a:ext cx="465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C929931-5EE9-E779-C08E-F098AEBB4B1A}"/>
              </a:ext>
            </a:extLst>
          </p:cNvPr>
          <p:cNvGrpSpPr/>
          <p:nvPr/>
        </p:nvGrpSpPr>
        <p:grpSpPr>
          <a:xfrm>
            <a:off x="8322096" y="208147"/>
            <a:ext cx="281160" cy="216720"/>
            <a:chOff x="8322096" y="208147"/>
            <a:chExt cx="28116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5F2269B-647D-4FBE-7951-CE4197617043}"/>
                    </a:ext>
                  </a:extLst>
                </p14:cNvPr>
                <p14:cNvContentPartPr/>
                <p14:nvPr/>
              </p14:nvContentPartPr>
              <p14:xfrm>
                <a:off x="8322096" y="245587"/>
                <a:ext cx="27360" cy="174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5F2269B-647D-4FBE-7951-CE419761704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15976" y="239467"/>
                  <a:ext cx="39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9B2266-8FDB-16AE-19A2-1BF102E68867}"/>
                    </a:ext>
                  </a:extLst>
                </p14:cNvPr>
                <p14:cNvContentPartPr/>
                <p14:nvPr/>
              </p14:nvContentPartPr>
              <p14:xfrm>
                <a:off x="8386536" y="208147"/>
                <a:ext cx="216720" cy="216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9B2266-8FDB-16AE-19A2-1BF102E688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80416" y="202027"/>
                  <a:ext cx="228960" cy="22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556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Teacher-1</dc:creator>
  <cp:lastModifiedBy>Teacher-1</cp:lastModifiedBy>
  <cp:revision>1</cp:revision>
  <dcterms:created xsi:type="dcterms:W3CDTF">2025-04-11T07:32:42Z</dcterms:created>
  <dcterms:modified xsi:type="dcterms:W3CDTF">2025-04-11T07:33:05Z</dcterms:modified>
</cp:coreProperties>
</file>