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3" r:id="rId5"/>
    <p:sldId id="286" r:id="rId6"/>
    <p:sldId id="260" r:id="rId7"/>
    <p:sldId id="284" r:id="rId8"/>
    <p:sldId id="285" r:id="rId9"/>
    <p:sldId id="289" r:id="rId10"/>
    <p:sldId id="295" r:id="rId11"/>
    <p:sldId id="296" r:id="rId12"/>
    <p:sldId id="293" r:id="rId13"/>
    <p:sldId id="294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3/9/2023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92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04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speech-recogni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i="1" dirty="0">
                <a:solidFill>
                  <a:schemeClr val="bg1"/>
                </a:solidFill>
                <a:latin typeface="+mn-lt"/>
              </a:rPr>
              <a:t>Email speech assistant</a:t>
            </a:r>
            <a:endParaRPr lang="en-US" sz="5400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 guidance of</a:t>
            </a:r>
          </a:p>
          <a:p>
            <a:r>
              <a:rPr lang="en-US" dirty="0"/>
              <a:t>Dr. Figlu Mohanty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580C583-314F-0BDF-0AAD-095EE2B53E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4" r="17534"/>
          <a:stretch>
            <a:fillRect/>
          </a:stretch>
        </p:blipFill>
        <p:spPr>
          <a:xfrm>
            <a:off x="1192306" y="968531"/>
            <a:ext cx="5100918" cy="49843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213599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5B528-A26B-BF9A-7AA1-53BDED42B10C}"/>
              </a:ext>
            </a:extLst>
          </p:cNvPr>
          <p:cNvSpPr txBox="1"/>
          <p:nvPr/>
        </p:nvSpPr>
        <p:spPr>
          <a:xfrm>
            <a:off x="322729" y="3133725"/>
            <a:ext cx="164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latin typeface="Arial Black" panose="020B0A04020102020204" pitchFamily="34" charset="0"/>
              </a:rPr>
              <a:t>VOICE ASSISTANT</a:t>
            </a:r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01AD96-8B99-EA32-9C93-1757E376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41294"/>
            <a:ext cx="11329200" cy="5249956"/>
          </a:xfrm>
        </p:spPr>
        <p:txBody>
          <a:bodyPr/>
          <a:lstStyle/>
          <a:p>
            <a:r>
              <a:rPr lang="en-IN" sz="2400" dirty="0"/>
              <a:t>https://github.com/2110030014/Email-Speech-Assistant/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6CE28-C792-24BD-EAEE-0550CC17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84578"/>
            <a:ext cx="11329200" cy="679422"/>
          </a:xfrm>
        </p:spPr>
        <p:txBody>
          <a:bodyPr/>
          <a:lstStyle/>
          <a:p>
            <a:r>
              <a:rPr lang="en-IN" sz="4800" i="1" dirty="0">
                <a:latin typeface="+mn-lt"/>
              </a:rPr>
              <a:t>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5386-2611-E470-6C8F-089DB942B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DFD5A5C-61A7-8479-6129-05FA2539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2" y="2237617"/>
            <a:ext cx="4840941" cy="35715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000C6-F9CF-7FE8-BBB9-CEFFD831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83" y="2128323"/>
            <a:ext cx="5208917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511016" y="1793459"/>
            <a:ext cx="4793714" cy="20786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880849" y="2549058"/>
            <a:ext cx="5316070" cy="1169334"/>
          </a:xfrm>
        </p:spPr>
        <p:txBody>
          <a:bodyPr/>
          <a:lstStyle/>
          <a:p>
            <a:r>
              <a:rPr lang="en-US" sz="5400" i="1" dirty="0">
                <a:latin typeface="+mn-lt"/>
              </a:rPr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00CCE-B13F-1596-5512-EDAE23A37264}"/>
              </a:ext>
            </a:extLst>
          </p:cNvPr>
          <p:cNvSpPr txBox="1"/>
          <p:nvPr/>
        </p:nvSpPr>
        <p:spPr>
          <a:xfrm>
            <a:off x="295836" y="1640900"/>
            <a:ext cx="68042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2110030014 – G.</a:t>
            </a:r>
            <a:r>
              <a:rPr lang="en-US" sz="3200" dirty="0">
                <a:solidFill>
                  <a:schemeClr val="bg1"/>
                </a:solidFill>
              </a:rPr>
              <a:t> Haritha Maithreyee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2110030032 – D. Neha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2110030056 – B. Akshita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2110030457 – V. Charishma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2110030067 – A. .Bhavya Sri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009727" y="3241301"/>
            <a:ext cx="3863221" cy="720000"/>
          </a:xfrm>
        </p:spPr>
        <p:txBody>
          <a:bodyPr/>
          <a:lstStyle/>
          <a:p>
            <a:r>
              <a:rPr lang="en-US" sz="4400" i="1" dirty="0">
                <a:latin typeface="+mn-lt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49624"/>
            <a:ext cx="4444800" cy="6053592"/>
          </a:xfrm>
        </p:spPr>
        <p:txBody>
          <a:bodyPr/>
          <a:lstStyle/>
          <a:p>
            <a:pPr marL="0" indent="0">
              <a:buNone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cs typeface="Times New Roman" pitchFamily="18" charset="0"/>
            </a:endParaRP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cs typeface="Times New Roman" pitchFamily="18" charset="0"/>
              </a:rPr>
              <a:t>Speech Recognition is a branch of Computer Science and Computational Linguistics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. 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It’s a field that develops methodologies that allow computers to translate speech inputs into written text</a:t>
            </a:r>
            <a:r>
              <a:rPr lang="en-US" sz="2000" i="0" strike="noStrike" dirty="0">
                <a:solidFill>
                  <a:schemeClr val="tx1"/>
                </a:solidFill>
                <a:effectLst/>
                <a:latin typeface="+mj-lt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sz="2000" i="0" strike="noStrike" dirty="0"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2000" i="0" strike="noStrike" dirty="0"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cs typeface="Times New Roman" pitchFamily="18" charset="0"/>
              </a:rPr>
              <a:t>As the name implies, this technology allows recognizing the user’s voice commands and their conversion into the text to be processed by the system.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cs typeface="Times New Roman" pitchFamily="18" charset="0"/>
              </a:rPr>
              <a:t>Once translated, that information goes through the same processing as a written text message in a “normal” chatbot.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12" name="Picture Placeholder 11" descr="Laptop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5573" y="46049"/>
            <a:ext cx="3475177" cy="3555252"/>
          </a:xfr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369" y="1057835"/>
            <a:ext cx="4930161" cy="60268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cap="non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rtificial </a:t>
            </a:r>
            <a:r>
              <a:rPr lang="en-US" sz="2800" b="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0" i="0" cap="non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ntelligence (AI) is </a:t>
            </a:r>
            <a:r>
              <a:rPr lang="en-US" sz="2800" b="1" i="0" cap="non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a computer or a robot controlled by a computer to do tasks that are usually done by humans because they require human intelligence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sz="28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 use AI-powered speech recognition to provide voice-to-text conversion</a:t>
            </a:r>
            <a:endParaRPr lang="en-US" sz="2800" b="0" i="0" cap="none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B404F-BBBD-614D-D8F7-A98C9695C215}"/>
              </a:ext>
            </a:extLst>
          </p:cNvPr>
          <p:cNvSpPr txBox="1"/>
          <p:nvPr/>
        </p:nvSpPr>
        <p:spPr>
          <a:xfrm>
            <a:off x="6992471" y="2934045"/>
            <a:ext cx="4303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DOMAIN ANALYSIS</a:t>
            </a:r>
          </a:p>
        </p:txBody>
      </p:sp>
    </p:spTree>
    <p:extLst>
      <p:ext uri="{BB962C8B-B14F-4D97-AF65-F5344CB8AC3E}">
        <p14:creationId xmlns:p14="http://schemas.microsoft.com/office/powerpoint/2010/main" val="279198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3671" y="1987253"/>
            <a:ext cx="6156776" cy="2078699"/>
          </a:xfrm>
        </p:spPr>
        <p:txBody>
          <a:bodyPr/>
          <a:lstStyle/>
          <a:p>
            <a:r>
              <a:rPr lang="en-IN" sz="4000" i="1" dirty="0">
                <a:latin typeface="+mn-lt"/>
              </a:rPr>
              <a:t>Software and hardware requirements</a:t>
            </a:r>
            <a:endParaRPr lang="en-US" sz="4000" i="1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C7BD3-CBEF-D54D-7048-220D0CC49B77}"/>
              </a:ext>
            </a:extLst>
          </p:cNvPr>
          <p:cNvSpPr txBox="1"/>
          <p:nvPr/>
        </p:nvSpPr>
        <p:spPr>
          <a:xfrm>
            <a:off x="6651812" y="510988"/>
            <a:ext cx="50771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endParaRPr lang="en-US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3.9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 Anaconda or PyCharm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  <a:p>
            <a:endParaRPr lang="en-US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2GB or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i3 or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speed: 2.4GHz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disk: 500GB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2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58860-3DE4-7F0A-01D7-E2A78B98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48" y="910914"/>
            <a:ext cx="11329200" cy="5521422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smtplib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server=</a:t>
            </a:r>
            <a:r>
              <a:rPr lang="en-IN" sz="1600" dirty="0" err="1"/>
              <a:t>smtplib.SMTP</a:t>
            </a:r>
            <a:r>
              <a:rPr lang="en-IN" sz="1600" dirty="0"/>
              <a:t>('smtp.gmail.com',587)</a:t>
            </a:r>
          </a:p>
          <a:p>
            <a:pPr marL="0" indent="0">
              <a:buNone/>
            </a:pPr>
            <a:r>
              <a:rPr lang="en-IN" sz="1600" dirty="0" err="1"/>
              <a:t>server.starttls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 err="1"/>
              <a:t>server.login</a:t>
            </a:r>
            <a:r>
              <a:rPr lang="en-IN" sz="1600" dirty="0"/>
              <a:t>("saisoumyadevineedi27@gmail.com","wvivnquyyybqzxqc")</a:t>
            </a:r>
          </a:p>
          <a:p>
            <a:pPr marL="0" indent="0">
              <a:buNone/>
            </a:pPr>
            <a:r>
              <a:rPr lang="en-IN" sz="1600" dirty="0" err="1"/>
              <a:t>server.sendmail</a:t>
            </a:r>
            <a:r>
              <a:rPr lang="en-IN" sz="1600" dirty="0"/>
              <a:t>("saisoumyadevineedi27@gmail.com","pasn09@gmail.com","hello good morning")</a:t>
            </a:r>
          </a:p>
          <a:p>
            <a:pPr marL="0" indent="0">
              <a:buNone/>
            </a:pPr>
            <a:r>
              <a:rPr lang="en-IN" sz="1600" dirty="0"/>
              <a:t>def hello():</a:t>
            </a:r>
          </a:p>
          <a:p>
            <a:pPr marL="0" indent="0">
              <a:buNone/>
            </a:pPr>
            <a:r>
              <a:rPr lang="en-IN" sz="1600" dirty="0"/>
              <a:t>    import </a:t>
            </a:r>
            <a:r>
              <a:rPr lang="en-IN" sz="1600" dirty="0" err="1"/>
              <a:t>smtplib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import </a:t>
            </a:r>
            <a:r>
              <a:rPr lang="en-IN" sz="1600" dirty="0" err="1"/>
              <a:t>speech_recognition</a:t>
            </a:r>
            <a:r>
              <a:rPr lang="en-IN" sz="1600" dirty="0"/>
              <a:t> as </a:t>
            </a:r>
            <a:r>
              <a:rPr lang="en-IN" sz="1600" dirty="0" err="1"/>
              <a:t>sr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listener=</a:t>
            </a:r>
            <a:r>
              <a:rPr lang="en-IN" sz="1600" dirty="0" err="1"/>
              <a:t>sr.Recognizer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/>
              <a:t>    try:</a:t>
            </a:r>
          </a:p>
          <a:p>
            <a:pPr marL="0" indent="0">
              <a:buNone/>
            </a:pPr>
            <a:r>
              <a:rPr lang="en-IN" sz="1600" dirty="0"/>
              <a:t>        with </a:t>
            </a:r>
            <a:r>
              <a:rPr lang="en-IN" sz="1600" dirty="0" err="1"/>
              <a:t>sr.Microphone</a:t>
            </a:r>
            <a:r>
              <a:rPr lang="en-IN" sz="1600" dirty="0"/>
              <a:t>() as source:</a:t>
            </a:r>
          </a:p>
          <a:p>
            <a:pPr marL="0" indent="0">
              <a:buNone/>
            </a:pPr>
            <a:r>
              <a:rPr lang="en-IN" sz="1600" dirty="0"/>
              <a:t>            print("listening...")</a:t>
            </a:r>
          </a:p>
          <a:p>
            <a:pPr marL="0" indent="0">
              <a:buNone/>
            </a:pPr>
            <a:r>
              <a:rPr lang="en-IN" sz="1600" dirty="0"/>
              <a:t>            voice=</a:t>
            </a:r>
            <a:r>
              <a:rPr lang="en-IN" sz="1600" dirty="0" err="1"/>
              <a:t>listener.listen</a:t>
            </a:r>
            <a:r>
              <a:rPr lang="en-IN" sz="1600" dirty="0"/>
              <a:t>(source)</a:t>
            </a:r>
          </a:p>
          <a:p>
            <a:pPr marL="0" indent="0">
              <a:buNone/>
            </a:pPr>
            <a:r>
              <a:rPr lang="en-IN" sz="1600" dirty="0"/>
              <a:t>            info=</a:t>
            </a:r>
            <a:r>
              <a:rPr lang="en-IN" sz="1600" dirty="0" err="1"/>
              <a:t>listener.recognize_google</a:t>
            </a:r>
            <a:r>
              <a:rPr lang="en-IN" sz="1600" dirty="0"/>
              <a:t>(voice)</a:t>
            </a:r>
          </a:p>
          <a:p>
            <a:pPr marL="0" indent="0">
              <a:buNone/>
            </a:pPr>
            <a:r>
              <a:rPr lang="en-IN" sz="1600" dirty="0"/>
              <a:t>            print(info)</a:t>
            </a:r>
          </a:p>
          <a:p>
            <a:pPr marL="0" indent="0">
              <a:buNone/>
            </a:pPr>
            <a:r>
              <a:rPr lang="en-IN" sz="1600" dirty="0"/>
              <a:t>    except:</a:t>
            </a:r>
          </a:p>
          <a:p>
            <a:pPr marL="0" indent="0">
              <a:buNone/>
            </a:pPr>
            <a:r>
              <a:rPr lang="en-IN" sz="1600" dirty="0"/>
              <a:t>        pass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D6D2F-3F8E-3CE0-FD64-380839EA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04800"/>
            <a:ext cx="11329200" cy="653028"/>
          </a:xfrm>
        </p:spPr>
        <p:txBody>
          <a:bodyPr/>
          <a:lstStyle/>
          <a:p>
            <a:r>
              <a:rPr lang="en-IN" sz="3600" i="1" dirty="0">
                <a:latin typeface="+mn-lt"/>
              </a:rPr>
              <a:t>IMPLEMENTATION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69EF8-CAD5-E804-ACF9-D198BE56C3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59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096C-24D7-1830-B003-7A2F8FA1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i="1" dirty="0">
                <a:latin typeface="+mn-lt"/>
                <a:cs typeface="Times New Roman" pitchFamily="18" charset="0"/>
              </a:rPr>
              <a:t>Pyttsx3 module</a:t>
            </a:r>
            <a:endParaRPr lang="en-IN" sz="5000" i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3D470-9680-87E6-547F-8EEE940D2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F6277-AFB9-B732-2BA6-851F55621AF4}"/>
              </a:ext>
            </a:extLst>
          </p:cNvPr>
          <p:cNvSpPr txBox="1"/>
          <p:nvPr/>
        </p:nvSpPr>
        <p:spPr>
          <a:xfrm>
            <a:off x="322729" y="600635"/>
            <a:ext cx="5647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pyttsx3 is a </a:t>
            </a:r>
            <a:r>
              <a:rPr lang="en-US" sz="3600" i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text-to-speech conversion library in Python.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Unlike alternative libraries, it works offline and is compatible with both Python 2 and 3. An application invokes the pyttsx3. init() factory function to get a reference to a pyttsx3</a:t>
            </a:r>
            <a:endParaRPr lang="en-IN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1D4753-7A12-0C8C-9378-6C1451E49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53" y="895057"/>
            <a:ext cx="5190565" cy="6127738"/>
          </a:xfrm>
        </p:spPr>
        <p:txBody>
          <a:bodyPr/>
          <a:lstStyle/>
          <a:p>
            <a:pPr algn="l"/>
            <a:r>
              <a:rPr lang="en-US" sz="3200" cap="none" dirty="0"/>
              <a:t>Python comes with the built-in smtplib module for sending emails using the Simple Mail Transfer Protocol (SMTP) . the smtplib module defines an smtp client session object that can be used to send mail to any internet machine with an SMTP or ESMTP listener daemon.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7ED1E-8773-CB9A-3AAC-A3D322E9FB5F}"/>
              </a:ext>
            </a:extLst>
          </p:cNvPr>
          <p:cNvSpPr txBox="1"/>
          <p:nvPr/>
        </p:nvSpPr>
        <p:spPr>
          <a:xfrm>
            <a:off x="1452282" y="2985247"/>
            <a:ext cx="3971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cs typeface="Times New Roman" pitchFamily="18" charset="0"/>
              </a:rPr>
              <a:t>Smtplib module</a:t>
            </a:r>
            <a:endParaRPr lang="en-IN" sz="4400" b="1" i="1" dirty="0"/>
          </a:p>
        </p:txBody>
      </p:sp>
    </p:spTree>
    <p:extLst>
      <p:ext uri="{BB962C8B-B14F-4D97-AF65-F5344CB8AC3E}">
        <p14:creationId xmlns:p14="http://schemas.microsoft.com/office/powerpoint/2010/main" val="171075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BCC69-966B-A36B-8146-E4817B613E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6519" y="1461247"/>
            <a:ext cx="5450540" cy="4419600"/>
          </a:xfrm>
        </p:spPr>
        <p:txBody>
          <a:bodyPr/>
          <a:lstStyle/>
          <a:p>
            <a:r>
              <a:rPr lang="en-IN" sz="2400" dirty="0"/>
              <a:t>https://avleonov.com/2019/02/18/how-to-make-email-bot-service-in-python</a:t>
            </a:r>
          </a:p>
          <a:p>
            <a:r>
              <a:rPr lang="en-IN" sz="2400" dirty="0"/>
              <a:t>https://www.citethisforme.com/topic-ideas/technology/chatbot-23911731</a:t>
            </a:r>
          </a:p>
          <a:p>
            <a:r>
              <a:rPr lang="en-IN" sz="2400" dirty="0"/>
              <a:t>https://medium.com/mailbots/introducing-mailbots-bots-for-email-41602dd145d0</a:t>
            </a:r>
          </a:p>
          <a:p>
            <a:r>
              <a:rPr lang="en-IN" sz="2400" dirty="0"/>
              <a:t>https://www.visor.ai/email-bots-how-to-automate-your-mailbox/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1E90A-E21D-859F-6ADD-EF62D317B3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9AABF7-99F4-E34E-0ECD-92D5539C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754" y="2954372"/>
            <a:ext cx="4177552" cy="720000"/>
          </a:xfrm>
        </p:spPr>
        <p:txBody>
          <a:bodyPr/>
          <a:lstStyle/>
          <a:p>
            <a:r>
              <a:rPr lang="en-IN" sz="4800" i="1" dirty="0">
                <a:latin typeface="+mn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4949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73322_Rose suite pitch deck_RVA_v3" id="{A1173EBD-D547-46AD-95A9-9B7E4968ED1F}" vid="{F580D4A0-499F-4E77-AB0C-FFDC165FCD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78E46C-0F2F-4D8F-8685-D890AF38A48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pitch deck</Template>
  <TotalTime>103</TotalTime>
  <Words>490</Words>
  <Application>Microsoft Office PowerPoint</Application>
  <PresentationFormat>Widescreen</PresentationFormat>
  <Paragraphs>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Corbel</vt:lpstr>
      <vt:lpstr>Times New Roman</vt:lpstr>
      <vt:lpstr>Office Theme</vt:lpstr>
      <vt:lpstr>Email speech assistant</vt:lpstr>
      <vt:lpstr>TEAM MEMBERS</vt:lpstr>
      <vt:lpstr>INTRODUCTION</vt:lpstr>
      <vt:lpstr>PowerPoint Presentation</vt:lpstr>
      <vt:lpstr>Software and hardware requirements</vt:lpstr>
      <vt:lpstr>IMPLEMENTATION  </vt:lpstr>
      <vt:lpstr>Pyttsx3 module</vt:lpstr>
      <vt:lpstr>PowerPoint Presentation</vt:lpstr>
      <vt:lpstr>REFERENCES</vt:lpstr>
      <vt:lpstr>GITHUB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speech assistant</dc:title>
  <dc:creator>Charishma Velanati</dc:creator>
  <cp:lastModifiedBy>Charishma Velanati</cp:lastModifiedBy>
  <cp:revision>3</cp:revision>
  <dcterms:created xsi:type="dcterms:W3CDTF">2023-03-08T15:05:57Z</dcterms:created>
  <dcterms:modified xsi:type="dcterms:W3CDTF">2023-03-09T03:18:30Z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