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F1D54B-B299-41E3-B3C4-B420C029D465}">
  <a:tblStyle styleId="{F9F1D54B-B299-41E3-B3C4-B420C029D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10aaddc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10aaddc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10aadd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10aadd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2a1d55d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2a1d55d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Hairy Harry Virksomhed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a" sz="1800"/>
              <a:t>Gruppe 14:</a:t>
            </a:r>
            <a:endParaRPr sz="1800"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a" sz="1800"/>
              <a:t>Emil, Mathias, Laurits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betyder tallene? 1, 3, 7, 10, osv.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2625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Konsekvens: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1 = Ubetydelig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3 = Tålelig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7 = Alvorlig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10 = Katastrofal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51950" y="1152475"/>
            <a:ext cx="2890500" cy="399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Sandsynlighed: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1 = Meget lav (&lt;10%)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2 = Lav (10% - 25%)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3 = Moderat (25% - 50%)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4 = Høj (50% - 75%)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5 = Meget høj (&gt;75%)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29900" y="1152475"/>
            <a:ext cx="27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Produkt: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Sandsynlighed *konsekvens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{F9F1D54B-B299-41E3-B3C4-B420C029D465}</a:tableStyleId>
              </a:tblPr>
              <a:tblGrid>
                <a:gridCol w="1136600"/>
                <a:gridCol w="562825"/>
                <a:gridCol w="675750"/>
                <a:gridCol w="612350"/>
                <a:gridCol w="1533925"/>
                <a:gridCol w="1500500"/>
                <a:gridCol w="1908000"/>
                <a:gridCol w="1214025"/>
              </a:tblGrid>
              <a:tr h="80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Risikomoment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Sandsynlighed (1-5)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Konsekvens (1,3,7,10)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Produkt</a:t>
                      </a:r>
                      <a:br>
                        <a:rPr lang="da" sz="1100"/>
                      </a:br>
                      <a:r>
                        <a:rPr lang="da" sz="1100"/>
                        <a:t>(S * K)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Præventive tiltag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Ansvarlig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Løsnings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forslag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Ansvarlig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Mangelfulde testninger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Afsætte god tid i planen til testning af programmet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scrum master mathias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Få andre personer der ikke kender programmet til at løbe det igennem et par gange. evt. Hente hjælp.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projektdeltagerne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8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Ændring i kravene til systemet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Tage kontakt til kunden ved tvivl om krav.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 og kunden.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Kunden kan købe en opdateret version, der passer deres krav.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Kunden og projektlederen.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Nøgle Projektdeltagere forlader projektet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Have et fokus på at danne et godt arbejdsmiljø.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Scoute en ny projektdeltager.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Projektleder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0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Problemer med installering hos kunden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Tæt kontakt med kunde..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 installere det for kunden.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UI er forvirrende for kunden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Afsætte tid til at gøre det mere brugervenligt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Scrum Master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Lave tests med folk udefra, og analysere hvordan deres flow 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Fatale fejl i programmet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Flere tests.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Projektgruppen.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Hyre dygtige programmører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Projektleder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