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Nuni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Nunito-italic.fntdata"/><Relationship Id="rId6" Type="http://schemas.openxmlformats.org/officeDocument/2006/relationships/slide" Target="slides/slide2.xml"/><Relationship Id="rId18" Type="http://schemas.openxmlformats.org/officeDocument/2006/relationships/font" Target="fonts/Nuni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858703" y="1161900"/>
            <a:ext cx="5361300" cy="1448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Rate A Club</a:t>
            </a:r>
            <a:endParaRPr sz="5000"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311700" y="2746975"/>
            <a:ext cx="8520600" cy="90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Brian Pigford, </a:t>
            </a:r>
            <a:r>
              <a:rPr lang="en" sz="2700"/>
              <a:t>Chad Lenz, Dylan Weigartz, </a:t>
            </a:r>
            <a:r>
              <a:rPr lang="en" sz="2700"/>
              <a:t>Emmanuel Maku, </a:t>
            </a:r>
            <a:r>
              <a:rPr lang="en" sz="2700"/>
              <a:t>Joseph Hays, Max Cardillo, </a:t>
            </a:r>
            <a:r>
              <a:rPr lang="en" sz="2700"/>
              <a:t>Nicholas Myers  </a:t>
            </a:r>
            <a:endParaRPr sz="2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819150" y="388400"/>
            <a:ext cx="7505700" cy="60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Functional Requirements</a:t>
            </a:r>
            <a:endParaRPr sz="2900"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593250" y="1119700"/>
            <a:ext cx="7957500" cy="3657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Search - search database for clubs and schools using names or tags</a:t>
            </a:r>
            <a:endParaRPr sz="2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Retrieve - return information from the database and display it</a:t>
            </a:r>
            <a:endParaRPr sz="2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Insert - enter ratings and reviews into the database</a:t>
            </a:r>
            <a:endParaRPr sz="2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Update - replace a previous rating or review from a user with a new entry</a:t>
            </a:r>
            <a:endParaRPr sz="2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Update - admin can replace update information in the club table</a:t>
            </a:r>
            <a:endParaRPr sz="2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Delete - admin can delete entries from the club table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819150" y="388400"/>
            <a:ext cx="7505700" cy="60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Functional Requirements</a:t>
            </a:r>
            <a:endParaRPr sz="2900"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61263" y="1119700"/>
            <a:ext cx="3761100" cy="3657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Create Account</a:t>
            </a:r>
            <a:endParaRPr sz="2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Delete Account</a:t>
            </a:r>
            <a:endParaRPr sz="2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Log In</a:t>
            </a:r>
            <a:endParaRPr sz="2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Log Out</a:t>
            </a:r>
            <a:endParaRPr sz="2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Rate Club</a:t>
            </a:r>
            <a:endParaRPr sz="2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Change Password</a:t>
            </a:r>
            <a:endParaRPr sz="2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View Account Settings</a:t>
            </a:r>
            <a:endParaRPr sz="2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Edit or View Rating or Review</a:t>
            </a:r>
            <a:endParaRPr sz="2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View Club Information</a:t>
            </a:r>
            <a:endParaRPr sz="2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Express Interest</a:t>
            </a:r>
            <a:endParaRPr sz="2000"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721638" y="1119700"/>
            <a:ext cx="3761100" cy="3657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Admin Only:</a:t>
            </a:r>
            <a:endParaRPr b="1" sz="2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Delete Club</a:t>
            </a:r>
            <a:endParaRPr sz="2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Edit Club</a:t>
            </a:r>
            <a:endParaRPr sz="2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Add Club</a:t>
            </a:r>
            <a:endParaRPr sz="2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Delete Comment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819150" y="388400"/>
            <a:ext cx="7505700" cy="60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Nonf</a:t>
            </a:r>
            <a:r>
              <a:rPr lang="en" sz="2900"/>
              <a:t>unctional Requirements</a:t>
            </a:r>
            <a:endParaRPr sz="2900"/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593250" y="1119700"/>
            <a:ext cx="7957500" cy="3657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Security - password protected accounts with different permissions and password reset</a:t>
            </a:r>
            <a:endParaRPr sz="2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Maintainability - database is automatically refreshed</a:t>
            </a:r>
            <a:endParaRPr sz="2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Usability - application will have error catching to prevent crashes</a:t>
            </a:r>
            <a:endParaRPr sz="2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Email Verification - user accounts will be verified using an automated email</a:t>
            </a:r>
            <a:endParaRPr sz="2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Password Requirements - passwords will be checked to meet certain requirements</a:t>
            </a:r>
            <a:endParaRPr sz="2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Password Verification - new passwords must match each other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19150" y="388400"/>
            <a:ext cx="7505700" cy="646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Description and Purpose</a:t>
            </a:r>
            <a:endParaRPr sz="2900"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819150" y="1272100"/>
            <a:ext cx="3686100" cy="278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Description:</a:t>
            </a:r>
            <a:endParaRPr b="1" sz="2200"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A website that is used to rate and review college clubs.  It is also used to provide information about the club.</a:t>
            </a:r>
            <a:endParaRPr sz="2200"/>
          </a:p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4638675" y="1272225"/>
            <a:ext cx="3686100" cy="278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Purpose:</a:t>
            </a:r>
            <a:endParaRPr b="1" sz="2200"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To provide rising and current college students and their parents information and ratings about clubs that operate on a specific college campuses.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819150" y="388400"/>
            <a:ext cx="7505700" cy="60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Gantt Chart</a:t>
            </a:r>
            <a:endParaRPr sz="2900"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437" y="942975"/>
            <a:ext cx="7387126" cy="38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430475" y="388400"/>
            <a:ext cx="3894600" cy="60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Main Screen Mockup</a:t>
            </a:r>
            <a:endParaRPr sz="2900"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175" y="236000"/>
            <a:ext cx="3747699" cy="4627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430475" y="388400"/>
            <a:ext cx="4398000" cy="60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Login Dropdown </a:t>
            </a:r>
            <a:r>
              <a:rPr lang="en" sz="2900"/>
              <a:t>Mockup</a:t>
            </a:r>
            <a:endParaRPr sz="2900"/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b="139" l="0" r="0" t="139"/>
          <a:stretch/>
        </p:blipFill>
        <p:spPr>
          <a:xfrm>
            <a:off x="340175" y="236000"/>
            <a:ext cx="3747701" cy="4627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430475" y="388400"/>
            <a:ext cx="3894600" cy="60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College Page</a:t>
            </a:r>
            <a:r>
              <a:rPr lang="en" sz="2900"/>
              <a:t> Mockup</a:t>
            </a:r>
            <a:endParaRPr sz="2900"/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b="0" l="139" r="139" t="0"/>
          <a:stretch/>
        </p:blipFill>
        <p:spPr>
          <a:xfrm>
            <a:off x="340175" y="236000"/>
            <a:ext cx="3747699" cy="4627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430475" y="388400"/>
            <a:ext cx="3894600" cy="60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Club</a:t>
            </a:r>
            <a:r>
              <a:rPr lang="en" sz="2900"/>
              <a:t> Page Mockup</a:t>
            </a:r>
            <a:endParaRPr sz="2900"/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169" l="0" r="0" t="169"/>
          <a:stretch/>
        </p:blipFill>
        <p:spPr>
          <a:xfrm>
            <a:off x="340175" y="236000"/>
            <a:ext cx="3747700" cy="4627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566400" y="1474025"/>
            <a:ext cx="3709200" cy="138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125" y="243550"/>
            <a:ext cx="3476800" cy="465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819150" y="388400"/>
            <a:ext cx="7505700" cy="60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Test Case Example</a:t>
            </a:r>
            <a:endParaRPr sz="2900"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593250" y="1119700"/>
            <a:ext cx="7957500" cy="3657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Test Case ID TC001 “View Main Screen”</a:t>
            </a:r>
            <a:br>
              <a:rPr lang="en" sz="2000"/>
            </a:br>
            <a:r>
              <a:rPr b="1" lang="en" sz="2000"/>
              <a:t>Summary:</a:t>
            </a:r>
            <a:r>
              <a:rPr lang="en" sz="2000"/>
              <a:t> Verify that the main screen of the website is shown when a user enters the address into their browser.</a:t>
            </a:r>
            <a:br>
              <a:rPr lang="en" sz="2000"/>
            </a:br>
            <a:r>
              <a:rPr b="1" lang="en" sz="2000"/>
              <a:t>Prerequisite:</a:t>
            </a:r>
            <a:r>
              <a:rPr lang="en" sz="2000"/>
              <a:t> None</a:t>
            </a:r>
            <a:br>
              <a:rPr lang="en" sz="2000"/>
            </a:br>
            <a:r>
              <a:rPr b="1" lang="en" sz="2000"/>
              <a:t>Instructions:</a:t>
            </a:r>
            <a:r>
              <a:rPr lang="en" sz="2000"/>
              <a:t> Perform the following actions.</a:t>
            </a:r>
            <a:br>
              <a:rPr lang="en" sz="2000"/>
            </a:br>
            <a:r>
              <a:rPr b="1" lang="en" sz="2000"/>
              <a:t>Test Data and Expected Results</a:t>
            </a:r>
            <a:br>
              <a:rPr lang="en" sz="2000"/>
            </a:br>
            <a:r>
              <a:rPr lang="en" sz="2000"/>
              <a:t>1. Enter the website address into a browser.</a:t>
            </a:r>
            <a:br>
              <a:rPr lang="en" sz="2000"/>
            </a:br>
            <a:r>
              <a:rPr lang="en" sz="2000"/>
              <a:t>Result: The website should load the main screen.</a:t>
            </a:r>
            <a:br>
              <a:rPr lang="en" sz="2000"/>
            </a:b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