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50DCD-CBCE-4B96-8B93-FE6B92062C67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87262-5B90-410E-A591-01881CA2D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95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0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3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9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5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2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0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9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1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8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9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4D7C-35FA-46B5-8554-43A1771F0FBB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0900" y="25386"/>
            <a:ext cx="9127101" cy="98937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Current (</a:t>
            </a:r>
            <a:r>
              <a:rPr lang="en-GB" sz="3200" dirty="0"/>
              <a:t>v2.0 beta 14</a:t>
            </a:r>
            <a:r>
              <a:rPr lang="en-GB" sz="3200" dirty="0" smtClean="0"/>
              <a:t>)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119256" y="3799435"/>
            <a:ext cx="19505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black"/>
                </a:solidFill>
              </a:rPr>
              <a:t>Data collection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on 1 or more devices</a:t>
            </a:r>
          </a:p>
          <a:p>
            <a:pPr algn="ctr"/>
            <a:r>
              <a:rPr lang="en-GB" sz="1400" dirty="0">
                <a:solidFill>
                  <a:prstClr val="black"/>
                </a:solidFill>
              </a:rPr>
              <a:t>r</a:t>
            </a:r>
            <a:r>
              <a:rPr lang="en-GB" sz="1400" dirty="0" smtClean="0">
                <a:solidFill>
                  <a:prstClr val="black"/>
                </a:solidFill>
              </a:rPr>
              <a:t>unning </a:t>
            </a:r>
            <a:r>
              <a:rPr lang="en-GB" sz="1400" i="1" dirty="0" smtClean="0">
                <a:solidFill>
                  <a:prstClr val="black"/>
                </a:solidFill>
              </a:rPr>
              <a:t>Sapelli Collector</a:t>
            </a:r>
            <a:endParaRPr lang="en-GB" sz="140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8961" y="1997811"/>
            <a:ext cx="1131188" cy="1807200"/>
            <a:chOff x="528961" y="1997811"/>
            <a:chExt cx="1131188" cy="18072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61" y="1997811"/>
              <a:ext cx="673988" cy="135000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61" y="2150211"/>
              <a:ext cx="673988" cy="135000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761" y="2302611"/>
              <a:ext cx="673988" cy="13500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61" y="2455011"/>
              <a:ext cx="673988" cy="1350000"/>
            </a:xfrm>
            <a:prstGeom prst="rect">
              <a:avLst/>
            </a:prstGeom>
          </p:spPr>
        </p:pic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986400" cy="1128658"/>
          </a:xfrm>
          <a:prstGeom prst="rect">
            <a:avLst/>
          </a:prstGeom>
          <a:effectLst/>
        </p:spPr>
      </p:pic>
      <p:grpSp>
        <p:nvGrpSpPr>
          <p:cNvPr id="35" name="Group 34"/>
          <p:cNvGrpSpPr/>
          <p:nvPr/>
        </p:nvGrpSpPr>
        <p:grpSpPr>
          <a:xfrm>
            <a:off x="1057275" y="4599654"/>
            <a:ext cx="2159534" cy="1372746"/>
            <a:chOff x="507647" y="4256525"/>
            <a:chExt cx="2760251" cy="2052795"/>
          </a:xfrm>
        </p:grpSpPr>
        <p:sp>
          <p:nvSpPr>
            <p:cNvPr id="36" name="Bent Arrow 35"/>
            <p:cNvSpPr/>
            <p:nvPr/>
          </p:nvSpPr>
          <p:spPr>
            <a:xfrm rot="10800000" flipH="1">
              <a:off x="507647" y="4256525"/>
              <a:ext cx="2760251" cy="2052795"/>
            </a:xfrm>
            <a:prstGeom prst="bentArrow">
              <a:avLst>
                <a:gd name="adj1" fmla="val 6174"/>
                <a:gd name="adj2" fmla="val 7493"/>
                <a:gd name="adj3" fmla="val 17360"/>
                <a:gd name="adj4" fmla="val 233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1113" y="5209569"/>
              <a:ext cx="2413204" cy="83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Export collected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data to file(s)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92614" y="4983409"/>
            <a:ext cx="900000" cy="1800000"/>
            <a:chOff x="2965178" y="4919828"/>
            <a:chExt cx="900000" cy="180000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178" y="5819828"/>
              <a:ext cx="900000" cy="9000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178" y="4919828"/>
              <a:ext cx="900000" cy="900000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4850733" y="6071798"/>
            <a:ext cx="319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Use in spreadsheet (e.g. Excel), database,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or GIS software (e.g. QGIS, ArcGIS)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3877995" y="6203754"/>
            <a:ext cx="970447" cy="259307"/>
          </a:xfrm>
          <a:prstGeom prst="rightArrow">
            <a:avLst>
              <a:gd name="adj1" fmla="val 37734"/>
              <a:gd name="adj2" fmla="val 95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0900" y="25386"/>
            <a:ext cx="9127101" cy="989370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Soon (v2.0 final)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867936" y="3799435"/>
            <a:ext cx="18150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black"/>
                </a:solidFill>
              </a:rPr>
              <a:t>Data aggregation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on a device </a:t>
            </a:r>
            <a:r>
              <a:rPr lang="en-GB" sz="1400" dirty="0">
                <a:solidFill>
                  <a:prstClr val="black"/>
                </a:solidFill>
              </a:rPr>
              <a:t>running</a:t>
            </a:r>
          </a:p>
          <a:p>
            <a:pPr algn="ctr"/>
            <a:r>
              <a:rPr lang="en-GB" sz="1400" i="1" dirty="0" err="1">
                <a:solidFill>
                  <a:prstClr val="black"/>
                </a:solidFill>
              </a:rPr>
              <a:t>Sapelli</a:t>
            </a:r>
            <a:r>
              <a:rPr lang="en-GB" sz="1400" i="1" dirty="0">
                <a:solidFill>
                  <a:prstClr val="black"/>
                </a:solidFill>
              </a:rPr>
              <a:t> Collector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69548" y="2648822"/>
            <a:ext cx="2746132" cy="1156189"/>
            <a:chOff x="2266530" y="3029822"/>
            <a:chExt cx="2741827" cy="1156189"/>
          </a:xfrm>
        </p:grpSpPr>
        <p:sp>
          <p:nvSpPr>
            <p:cNvPr id="48" name="TextBox 47"/>
            <p:cNvSpPr txBox="1"/>
            <p:nvPr/>
          </p:nvSpPr>
          <p:spPr>
            <a:xfrm>
              <a:off x="2819343" y="3782222"/>
              <a:ext cx="1636201" cy="403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prstClr val="black"/>
                  </a:solidFill>
                </a:rPr>
                <a:t>SMS messages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66530" y="3262104"/>
              <a:ext cx="2741827" cy="250809"/>
              <a:chOff x="2352264" y="3271628"/>
              <a:chExt cx="2668090" cy="250809"/>
            </a:xfrm>
          </p:grpSpPr>
          <p:cxnSp>
            <p:nvCxnSpPr>
              <p:cNvPr id="51" name="Gerade Verbindung mit Pfeil 10"/>
              <p:cNvCxnSpPr/>
              <p:nvPr/>
            </p:nvCxnSpPr>
            <p:spPr>
              <a:xfrm>
                <a:off x="2352264" y="3271628"/>
                <a:ext cx="266809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11"/>
              <p:cNvCxnSpPr/>
              <p:nvPr/>
            </p:nvCxnSpPr>
            <p:spPr>
              <a:xfrm flipH="1">
                <a:off x="2352264" y="3522437"/>
                <a:ext cx="2668090" cy="0"/>
              </a:xfrm>
              <a:prstGeom prst="straightConnector1">
                <a:avLst/>
              </a:prstGeom>
              <a:ln w="127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224" y="3029822"/>
              <a:ext cx="662439" cy="752400"/>
            </a:xfrm>
            <a:prstGeom prst="rect">
              <a:avLst/>
            </a:prstGeom>
            <a:effectLst>
              <a:glow rad="38100">
                <a:schemeClr val="bg1">
                  <a:alpha val="50000"/>
                </a:schemeClr>
              </a:glow>
            </a:effectLst>
          </p:spPr>
        </p:pic>
      </p:grpSp>
      <p:sp>
        <p:nvSpPr>
          <p:cNvPr id="91" name="TextBox 90"/>
          <p:cNvSpPr txBox="1"/>
          <p:nvPr/>
        </p:nvSpPr>
        <p:spPr>
          <a:xfrm>
            <a:off x="119256" y="3799435"/>
            <a:ext cx="19505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black"/>
                </a:solidFill>
              </a:rPr>
              <a:t>Data collection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on 1 or more devices</a:t>
            </a:r>
          </a:p>
          <a:p>
            <a:pPr algn="ctr"/>
            <a:r>
              <a:rPr lang="en-GB" sz="1400" dirty="0">
                <a:solidFill>
                  <a:prstClr val="black"/>
                </a:solidFill>
              </a:rPr>
              <a:t>r</a:t>
            </a:r>
            <a:r>
              <a:rPr lang="en-GB" sz="1400" dirty="0" smtClean="0">
                <a:solidFill>
                  <a:prstClr val="black"/>
                </a:solidFill>
              </a:rPr>
              <a:t>unning </a:t>
            </a:r>
            <a:r>
              <a:rPr lang="en-GB" sz="1400" i="1" dirty="0" smtClean="0">
                <a:solidFill>
                  <a:prstClr val="black"/>
                </a:solidFill>
              </a:rPr>
              <a:t>Sapelli Collector</a:t>
            </a:r>
            <a:endParaRPr lang="en-GB" sz="140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8961" y="1997811"/>
            <a:ext cx="1131188" cy="1807200"/>
            <a:chOff x="528961" y="1997811"/>
            <a:chExt cx="1131188" cy="18072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61" y="1997811"/>
              <a:ext cx="673988" cy="135000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61" y="2150211"/>
              <a:ext cx="673988" cy="135000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761" y="2302611"/>
              <a:ext cx="673988" cy="13500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61" y="2455011"/>
              <a:ext cx="673988" cy="1350000"/>
            </a:xfrm>
            <a:prstGeom prst="rect">
              <a:avLst/>
            </a:prstGeom>
          </p:spPr>
        </p:pic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79" y="2455011"/>
            <a:ext cx="673988" cy="13500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986400" cy="1128658"/>
          </a:xfrm>
          <a:prstGeom prst="rect">
            <a:avLst/>
          </a:prstGeom>
          <a:effectLst/>
        </p:spPr>
      </p:pic>
      <p:grpSp>
        <p:nvGrpSpPr>
          <p:cNvPr id="46" name="Group 45"/>
          <p:cNvGrpSpPr/>
          <p:nvPr/>
        </p:nvGrpSpPr>
        <p:grpSpPr>
          <a:xfrm>
            <a:off x="1057275" y="4599654"/>
            <a:ext cx="2159534" cy="1372746"/>
            <a:chOff x="507647" y="4256525"/>
            <a:chExt cx="2760251" cy="2052795"/>
          </a:xfrm>
        </p:grpSpPr>
        <p:sp>
          <p:nvSpPr>
            <p:cNvPr id="53" name="Bent Arrow 52"/>
            <p:cNvSpPr/>
            <p:nvPr/>
          </p:nvSpPr>
          <p:spPr>
            <a:xfrm rot="10800000" flipH="1">
              <a:off x="507647" y="4256525"/>
              <a:ext cx="2760251" cy="2052795"/>
            </a:xfrm>
            <a:prstGeom prst="bentArrow">
              <a:avLst>
                <a:gd name="adj1" fmla="val 6174"/>
                <a:gd name="adj2" fmla="val 7493"/>
                <a:gd name="adj3" fmla="val 17360"/>
                <a:gd name="adj4" fmla="val 233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1113" y="5209569"/>
              <a:ext cx="2413204" cy="83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Export collected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data to file(s)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92614" y="4983409"/>
            <a:ext cx="900000" cy="1800000"/>
            <a:chOff x="2965178" y="4919828"/>
            <a:chExt cx="900000" cy="180000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178" y="5819828"/>
              <a:ext cx="900000" cy="9000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178" y="4919828"/>
              <a:ext cx="900000" cy="9000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 flipH="1">
            <a:off x="3880286" y="4599654"/>
            <a:ext cx="1936314" cy="1372933"/>
            <a:chOff x="507647" y="4256525"/>
            <a:chExt cx="2760251" cy="2052795"/>
          </a:xfrm>
        </p:grpSpPr>
        <p:sp>
          <p:nvSpPr>
            <p:cNvPr id="59" name="Bent Arrow 58"/>
            <p:cNvSpPr/>
            <p:nvPr/>
          </p:nvSpPr>
          <p:spPr>
            <a:xfrm rot="10800000" flipH="1">
              <a:off x="507647" y="4256525"/>
              <a:ext cx="2760251" cy="2052795"/>
            </a:xfrm>
            <a:prstGeom prst="bentArrow">
              <a:avLst>
                <a:gd name="adj1" fmla="val 6174"/>
                <a:gd name="adj2" fmla="val 7493"/>
                <a:gd name="adj3" fmla="val 17360"/>
                <a:gd name="adj4" fmla="val 233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745" y="5209570"/>
              <a:ext cx="2390256" cy="83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Export aggregated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data to file(s)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850733" y="6071798"/>
            <a:ext cx="319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Use in spreadsheet (e.g. Excel), database,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or GIS software (e.g. QGIS, ArcGIS)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877995" y="6203754"/>
            <a:ext cx="970447" cy="259307"/>
          </a:xfrm>
          <a:prstGeom prst="rightArrow">
            <a:avLst>
              <a:gd name="adj1" fmla="val 37734"/>
              <a:gd name="adj2" fmla="val 95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0900" y="25386"/>
            <a:ext cx="9127101" cy="98937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Future (v2.5 or later / possibly funding dependent)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867936" y="3799435"/>
            <a:ext cx="18150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black"/>
                </a:solidFill>
              </a:rPr>
              <a:t>Data aggregation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on a device </a:t>
            </a:r>
            <a:r>
              <a:rPr lang="en-GB" sz="1400" dirty="0">
                <a:solidFill>
                  <a:prstClr val="black"/>
                </a:solidFill>
              </a:rPr>
              <a:t>running</a:t>
            </a:r>
          </a:p>
          <a:p>
            <a:pPr algn="ctr"/>
            <a:r>
              <a:rPr lang="en-GB" sz="1400" i="1" dirty="0" err="1">
                <a:solidFill>
                  <a:prstClr val="black"/>
                </a:solidFill>
              </a:rPr>
              <a:t>Sapelli</a:t>
            </a:r>
            <a:r>
              <a:rPr lang="en-GB" sz="1400" i="1" dirty="0">
                <a:solidFill>
                  <a:prstClr val="black"/>
                </a:solidFill>
              </a:rPr>
              <a:t> Collector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057275" y="4599654"/>
            <a:ext cx="2159534" cy="1372746"/>
            <a:chOff x="507647" y="4256525"/>
            <a:chExt cx="2760251" cy="2052795"/>
          </a:xfrm>
        </p:grpSpPr>
        <p:sp>
          <p:nvSpPr>
            <p:cNvPr id="97" name="Bent Arrow 96"/>
            <p:cNvSpPr/>
            <p:nvPr/>
          </p:nvSpPr>
          <p:spPr>
            <a:xfrm rot="10800000" flipH="1">
              <a:off x="507647" y="4256525"/>
              <a:ext cx="2760251" cy="2052795"/>
            </a:xfrm>
            <a:prstGeom prst="bentArrow">
              <a:avLst>
                <a:gd name="adj1" fmla="val 6174"/>
                <a:gd name="adj2" fmla="val 7493"/>
                <a:gd name="adj3" fmla="val 17360"/>
                <a:gd name="adj4" fmla="val 233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1113" y="5209569"/>
              <a:ext cx="2413204" cy="83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Export collected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data to file(s)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92614" y="4983409"/>
            <a:ext cx="900000" cy="1800000"/>
            <a:chOff x="2965178" y="4919828"/>
            <a:chExt cx="900000" cy="1800000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178" y="5819828"/>
              <a:ext cx="900000" cy="90000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178" y="4919828"/>
              <a:ext cx="900000" cy="90000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 flipH="1">
            <a:off x="3880286" y="4599654"/>
            <a:ext cx="1936314" cy="1372933"/>
            <a:chOff x="507647" y="4256525"/>
            <a:chExt cx="2760251" cy="2052795"/>
          </a:xfrm>
        </p:grpSpPr>
        <p:sp>
          <p:nvSpPr>
            <p:cNvPr id="103" name="Bent Arrow 102"/>
            <p:cNvSpPr/>
            <p:nvPr/>
          </p:nvSpPr>
          <p:spPr>
            <a:xfrm rot="10800000" flipH="1">
              <a:off x="507647" y="4256525"/>
              <a:ext cx="2760251" cy="2052795"/>
            </a:xfrm>
            <a:prstGeom prst="bentArrow">
              <a:avLst>
                <a:gd name="adj1" fmla="val 6174"/>
                <a:gd name="adj2" fmla="val 7493"/>
                <a:gd name="adj3" fmla="val 17360"/>
                <a:gd name="adj4" fmla="val 233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11745" y="5209570"/>
              <a:ext cx="2390256" cy="83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Export aggregated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data to file(s)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850733" y="6071798"/>
            <a:ext cx="319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Use in spreadsheet (e.g. Excel), database,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or GIS software (e.g. QGIS, ArcGIS)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3877995" y="6203754"/>
            <a:ext cx="970447" cy="259307"/>
          </a:xfrm>
          <a:prstGeom prst="rightArrow">
            <a:avLst>
              <a:gd name="adj1" fmla="val 37734"/>
              <a:gd name="adj2" fmla="val 95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>
            <a:off x="9369836" y="3799435"/>
            <a:ext cx="2788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black"/>
                </a:solidFill>
              </a:rPr>
              <a:t>Data storage, sharing,</a:t>
            </a:r>
          </a:p>
          <a:p>
            <a:pPr algn="ctr"/>
            <a:r>
              <a:rPr lang="en-GB" b="1" dirty="0" smtClean="0">
                <a:solidFill>
                  <a:prstClr val="black"/>
                </a:solidFill>
              </a:rPr>
              <a:t>editing &amp; visualisation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Using </a:t>
            </a:r>
            <a:r>
              <a:rPr lang="en-GB" sz="1400" i="1" dirty="0" err="1" smtClean="0">
                <a:solidFill>
                  <a:prstClr val="black"/>
                </a:solidFill>
              </a:rPr>
              <a:t>GeoKey</a:t>
            </a:r>
            <a:r>
              <a:rPr lang="en-GB" sz="1400" dirty="0" smtClean="0">
                <a:solidFill>
                  <a:prstClr val="black"/>
                </a:solidFill>
              </a:rPr>
              <a:t> or another online GIS</a:t>
            </a:r>
            <a:endParaRPr lang="en-GB" sz="1400" i="1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800" y="144000"/>
            <a:ext cx="986400" cy="9864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81362" y="1919353"/>
            <a:ext cx="10224763" cy="446719"/>
            <a:chOff x="681362" y="1919353"/>
            <a:chExt cx="10459575" cy="446719"/>
          </a:xfrm>
        </p:grpSpPr>
        <p:cxnSp>
          <p:nvCxnSpPr>
            <p:cNvPr id="60" name="Elbow Connector 59"/>
            <p:cNvCxnSpPr/>
            <p:nvPr/>
          </p:nvCxnSpPr>
          <p:spPr>
            <a:xfrm rot="16200000" flipH="1">
              <a:off x="5550587" y="-2949872"/>
              <a:ext cx="446718" cy="10185169"/>
            </a:xfrm>
            <a:prstGeom prst="bentConnector3">
              <a:avLst>
                <a:gd name="adj1" fmla="val -68136"/>
              </a:avLst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rot="16200000" flipH="1">
              <a:off x="5825001" y="-2949865"/>
              <a:ext cx="446704" cy="10185169"/>
            </a:xfrm>
            <a:prstGeom prst="bentConnector3">
              <a:avLst>
                <a:gd name="adj1" fmla="val -123321"/>
              </a:avLst>
            </a:prstGeom>
            <a:ln w="12700"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627713" y="2472435"/>
            <a:ext cx="2706140" cy="40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HTTP over Wi-Fi/cellular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608466" y="2880931"/>
            <a:ext cx="2746134" cy="250809"/>
            <a:chOff x="6886815" y="3271628"/>
            <a:chExt cx="2668092" cy="250809"/>
          </a:xfrm>
        </p:grpSpPr>
        <p:cxnSp>
          <p:nvCxnSpPr>
            <p:cNvPr id="56" name="Gerade Verbindung mit Pfeil 10"/>
            <p:cNvCxnSpPr/>
            <p:nvPr/>
          </p:nvCxnSpPr>
          <p:spPr>
            <a:xfrm>
              <a:off x="6886815" y="3271628"/>
              <a:ext cx="266809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11"/>
            <p:cNvCxnSpPr/>
            <p:nvPr/>
          </p:nvCxnSpPr>
          <p:spPr>
            <a:xfrm flipH="1">
              <a:off x="6886817" y="3522437"/>
              <a:ext cx="2668090" cy="0"/>
            </a:xfrm>
            <a:prstGeom prst="straightConnector1">
              <a:avLst/>
            </a:prstGeom>
            <a:ln w="127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169548" y="2648822"/>
            <a:ext cx="2746132" cy="1156189"/>
            <a:chOff x="2266530" y="3029822"/>
            <a:chExt cx="2741827" cy="1156189"/>
          </a:xfrm>
        </p:grpSpPr>
        <p:sp>
          <p:nvSpPr>
            <p:cNvPr id="48" name="TextBox 47"/>
            <p:cNvSpPr txBox="1"/>
            <p:nvPr/>
          </p:nvSpPr>
          <p:spPr>
            <a:xfrm>
              <a:off x="2819343" y="3782222"/>
              <a:ext cx="1636201" cy="403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prstClr val="black"/>
                  </a:solidFill>
                </a:rPr>
                <a:t>SMS messages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66530" y="3262104"/>
              <a:ext cx="2741827" cy="250809"/>
              <a:chOff x="2352264" y="3271628"/>
              <a:chExt cx="2668090" cy="250809"/>
            </a:xfrm>
          </p:grpSpPr>
          <p:cxnSp>
            <p:nvCxnSpPr>
              <p:cNvPr id="51" name="Gerade Verbindung mit Pfeil 10"/>
              <p:cNvCxnSpPr/>
              <p:nvPr/>
            </p:nvCxnSpPr>
            <p:spPr>
              <a:xfrm>
                <a:off x="2352264" y="3271628"/>
                <a:ext cx="266809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11"/>
              <p:cNvCxnSpPr/>
              <p:nvPr/>
            </p:nvCxnSpPr>
            <p:spPr>
              <a:xfrm flipH="1">
                <a:off x="2352264" y="3522437"/>
                <a:ext cx="2668090" cy="0"/>
              </a:xfrm>
              <a:prstGeom prst="straightConnector1">
                <a:avLst/>
              </a:prstGeom>
              <a:ln w="127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224" y="3029822"/>
              <a:ext cx="662439" cy="752400"/>
            </a:xfrm>
            <a:prstGeom prst="rect">
              <a:avLst/>
            </a:prstGeom>
            <a:effectLst>
              <a:glow rad="38100">
                <a:schemeClr val="bg1">
                  <a:alpha val="50000"/>
                </a:schemeClr>
              </a:glow>
            </a:effectLst>
          </p:spPr>
        </p:pic>
      </p:grpSp>
      <p:sp>
        <p:nvSpPr>
          <p:cNvPr id="91" name="TextBox 90"/>
          <p:cNvSpPr txBox="1"/>
          <p:nvPr/>
        </p:nvSpPr>
        <p:spPr>
          <a:xfrm>
            <a:off x="119256" y="3799435"/>
            <a:ext cx="19505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black"/>
                </a:solidFill>
              </a:rPr>
              <a:t>Data collection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on 1 or more devices</a:t>
            </a:r>
          </a:p>
          <a:p>
            <a:pPr algn="ctr"/>
            <a:r>
              <a:rPr lang="en-GB" sz="1400" dirty="0">
                <a:solidFill>
                  <a:prstClr val="black"/>
                </a:solidFill>
              </a:rPr>
              <a:t>r</a:t>
            </a:r>
            <a:r>
              <a:rPr lang="en-GB" sz="1400" dirty="0" smtClean="0">
                <a:solidFill>
                  <a:prstClr val="black"/>
                </a:solidFill>
              </a:rPr>
              <a:t>unning </a:t>
            </a:r>
            <a:r>
              <a:rPr lang="en-GB" sz="1400" i="1" dirty="0" smtClean="0">
                <a:solidFill>
                  <a:prstClr val="black"/>
                </a:solidFill>
              </a:rPr>
              <a:t>Sapelli Collector</a:t>
            </a:r>
            <a:endParaRPr lang="en-GB" sz="140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8961" y="1997811"/>
            <a:ext cx="1131188" cy="1807200"/>
            <a:chOff x="528961" y="1997811"/>
            <a:chExt cx="1131188" cy="18072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61" y="1997811"/>
              <a:ext cx="673988" cy="135000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61" y="2150211"/>
              <a:ext cx="673988" cy="135000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761" y="2302611"/>
              <a:ext cx="673988" cy="13500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61" y="2455011"/>
              <a:ext cx="673988" cy="135000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43" y="1753419"/>
            <a:ext cx="924480" cy="7200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79" y="2455011"/>
            <a:ext cx="673988" cy="135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99" y="2472435"/>
            <a:ext cx="1794053" cy="13500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986400" cy="11286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55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178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Current (v2.0 beta 14)</vt:lpstr>
      <vt:lpstr>Soon (v2.0 final)</vt:lpstr>
      <vt:lpstr>Future (v2.5 or later / possibly funding dependent)</vt:lpstr>
    </vt:vector>
  </TitlesOfParts>
  <Company>University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Stevens</dc:creator>
  <cp:lastModifiedBy>Matthias Stevens</cp:lastModifiedBy>
  <cp:revision>18</cp:revision>
  <dcterms:created xsi:type="dcterms:W3CDTF">2015-04-15T12:27:40Z</dcterms:created>
  <dcterms:modified xsi:type="dcterms:W3CDTF">2015-06-05T09:28:51Z</dcterms:modified>
</cp:coreProperties>
</file>