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90" d="100"/>
          <a:sy n="90" d="100"/>
        </p:scale>
        <p:origin x="5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3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9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72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70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9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8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1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4D7C-35FA-46B5-8554-43A1771F0FBB}" type="datetimeFigureOut">
              <a:rPr lang="en-GB" smtClean="0"/>
              <a:t>15/04/2015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EE125-09C2-4AE4-857E-B600F5D2DD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Current possibilities (v2.0 beta 14)</a:t>
            </a:r>
            <a:endParaRPr lang="en-GB" sz="3200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126" name="Group 125"/>
          <p:cNvGrpSpPr/>
          <p:nvPr/>
        </p:nvGrpSpPr>
        <p:grpSpPr>
          <a:xfrm>
            <a:off x="761645" y="1705792"/>
            <a:ext cx="2041238" cy="2558546"/>
            <a:chOff x="1409025" y="1471956"/>
            <a:chExt cx="2041238" cy="2558546"/>
          </a:xfrm>
        </p:grpSpPr>
        <p:sp>
          <p:nvSpPr>
            <p:cNvPr id="141" name="TextBox 140"/>
            <p:cNvSpPr txBox="1"/>
            <p:nvPr/>
          </p:nvSpPr>
          <p:spPr>
            <a:xfrm>
              <a:off x="1499664" y="3230283"/>
              <a:ext cx="195059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prstClr val="black"/>
                  </a:solidFill>
                </a:rPr>
                <a:t>Data collection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on 1 or more phones</a:t>
              </a:r>
            </a:p>
            <a:p>
              <a:pPr algn="ctr"/>
              <a:r>
                <a:rPr lang="en-GB" sz="1400" dirty="0">
                  <a:solidFill>
                    <a:prstClr val="black"/>
                  </a:solidFill>
                </a:rPr>
                <a:t>r</a:t>
              </a:r>
              <a:r>
                <a:rPr lang="en-GB" sz="1400" dirty="0" smtClean="0">
                  <a:solidFill>
                    <a:prstClr val="black"/>
                  </a:solidFill>
                </a:rPr>
                <a:t>unning </a:t>
              </a:r>
              <a:r>
                <a:rPr lang="en-GB" sz="1400" i="1" dirty="0" smtClean="0">
                  <a:solidFill>
                    <a:prstClr val="black"/>
                  </a:solidFill>
                </a:rPr>
                <a:t>Sapelli Collector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9025" y="1471956"/>
              <a:ext cx="1301127" cy="1301127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425" y="1624356"/>
              <a:ext cx="1301127" cy="1301127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825" y="1776756"/>
              <a:ext cx="1301127" cy="1301127"/>
            </a:xfrm>
            <a:prstGeom prst="rect">
              <a:avLst/>
            </a:prstGeom>
          </p:spPr>
        </p:pic>
        <p:pic>
          <p:nvPicPr>
            <p:cNvPr id="145" name="Picture 14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25" y="1929156"/>
              <a:ext cx="1301127" cy="1301127"/>
            </a:xfrm>
            <a:prstGeom prst="rect">
              <a:avLst/>
            </a:prstGeom>
          </p:spPr>
        </p:pic>
      </p:grpSp>
      <p:grpSp>
        <p:nvGrpSpPr>
          <p:cNvPr id="127" name="Group 126"/>
          <p:cNvGrpSpPr/>
          <p:nvPr/>
        </p:nvGrpSpPr>
        <p:grpSpPr>
          <a:xfrm>
            <a:off x="1706304" y="4388257"/>
            <a:ext cx="1631152" cy="1547323"/>
            <a:chOff x="507647" y="4256525"/>
            <a:chExt cx="2760251" cy="2052795"/>
          </a:xfrm>
        </p:grpSpPr>
        <p:sp>
          <p:nvSpPr>
            <p:cNvPr id="139" name="Bent Arrow 138"/>
            <p:cNvSpPr/>
            <p:nvPr/>
          </p:nvSpPr>
          <p:spPr>
            <a:xfrm rot="10800000" flipH="1">
              <a:off x="507647" y="4256525"/>
              <a:ext cx="2760251" cy="2052795"/>
            </a:xfrm>
            <a:prstGeom prst="bentArrow">
              <a:avLst>
                <a:gd name="adj1" fmla="val 6174"/>
                <a:gd name="adj2" fmla="val 7493"/>
                <a:gd name="adj3" fmla="val 17360"/>
                <a:gd name="adj4" fmla="val 233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05663" y="5209570"/>
              <a:ext cx="2308653" cy="6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Export collected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data to file(s)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69398" y="4946401"/>
            <a:ext cx="900000" cy="1800000"/>
            <a:chOff x="2965178" y="4919828"/>
            <a:chExt cx="900000" cy="1800000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5819828"/>
              <a:ext cx="900000" cy="900000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178" y="4919828"/>
              <a:ext cx="900000" cy="900000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4850733" y="6034790"/>
            <a:ext cx="3198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Use in spreadsheet (e.g. Excel), database,</a:t>
            </a:r>
          </a:p>
          <a:p>
            <a:pPr algn="ctr"/>
            <a:r>
              <a:rPr lang="en-GB" sz="1400" dirty="0" smtClean="0">
                <a:solidFill>
                  <a:prstClr val="black"/>
                </a:solidFill>
              </a:rPr>
              <a:t>or GIS software (e.g. QGIS, ArcGIS)</a:t>
            </a:r>
            <a:endParaRPr lang="en-GB" sz="1400" dirty="0">
              <a:solidFill>
                <a:prstClr val="black"/>
              </a:solidFill>
            </a:endParaRPr>
          </a:p>
        </p:txBody>
      </p:sp>
      <p:sp>
        <p:nvSpPr>
          <p:cNvPr id="131" name="Right Arrow 130"/>
          <p:cNvSpPr/>
          <p:nvPr/>
        </p:nvSpPr>
        <p:spPr>
          <a:xfrm>
            <a:off x="4143475" y="6166747"/>
            <a:ext cx="707258" cy="259307"/>
          </a:xfrm>
          <a:prstGeom prst="rightArrow">
            <a:avLst>
              <a:gd name="adj1" fmla="val 37734"/>
              <a:gd name="adj2" fmla="val 9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100" dirty="0" smtClean="0"/>
              <a:t>Soon (v2.0 final)</a:t>
            </a:r>
            <a:endParaRPr lang="en-GB" sz="40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761645" y="1705792"/>
            <a:ext cx="7287720" cy="5040609"/>
            <a:chOff x="416046" y="1705792"/>
            <a:chExt cx="7287720" cy="5040609"/>
          </a:xfrm>
        </p:grpSpPr>
        <p:grpSp>
          <p:nvGrpSpPr>
            <p:cNvPr id="47" name="Group 46"/>
            <p:cNvGrpSpPr/>
            <p:nvPr/>
          </p:nvGrpSpPr>
          <p:grpSpPr>
            <a:xfrm>
              <a:off x="4588541" y="2071068"/>
              <a:ext cx="1815049" cy="2193270"/>
              <a:chOff x="4486720" y="1484881"/>
              <a:chExt cx="1815049" cy="2193270"/>
            </a:xfrm>
          </p:grpSpPr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680" y="1484881"/>
                <a:ext cx="1301127" cy="1301127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486720" y="2877932"/>
                <a:ext cx="181504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aggregation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a phone </a:t>
                </a:r>
                <a:r>
                  <a:rPr lang="en-GB" sz="1400" dirty="0">
                    <a:solidFill>
                      <a:prstClr val="black"/>
                    </a:solidFill>
                  </a:rPr>
                  <a:t>running</a:t>
                </a:r>
              </a:p>
              <a:p>
                <a:pPr algn="ctr"/>
                <a:r>
                  <a:rPr lang="en-GB" sz="1400" i="1" dirty="0" err="1">
                    <a:solidFill>
                      <a:prstClr val="black"/>
                    </a:solidFill>
                  </a:rPr>
                  <a:t>Sapelli</a:t>
                </a:r>
                <a:r>
                  <a:rPr lang="en-GB" sz="1400" i="1" dirty="0">
                    <a:solidFill>
                      <a:prstClr val="black"/>
                    </a:solidFill>
                  </a:rPr>
                  <a:t> Collector</a:t>
                </a:r>
                <a:endParaRPr lang="en-GB" sz="1400" i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339937" y="2378369"/>
              <a:ext cx="2340000" cy="957994"/>
              <a:chOff x="2356741" y="1856631"/>
              <a:chExt cx="2340000" cy="957994"/>
            </a:xfrm>
          </p:grpSpPr>
          <p:pic>
            <p:nvPicPr>
              <p:cNvPr id="83" name="Picture 2" descr="https://twimg0-a.akamaihd.net/profile_images/1266620046/celltower_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6066" y="1856631"/>
                <a:ext cx="629999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4" name="Gerade Verbindung mit Pfeil 10"/>
              <p:cNvCxnSpPr/>
              <p:nvPr/>
            </p:nvCxnSpPr>
            <p:spPr>
              <a:xfrm>
                <a:off x="2356741" y="2069674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11"/>
              <p:cNvCxnSpPr/>
              <p:nvPr/>
            </p:nvCxnSpPr>
            <p:spPr>
              <a:xfrm flipH="1">
                <a:off x="2356741" y="2279963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>
                <a:off x="2772861" y="2476071"/>
                <a:ext cx="1396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prstClr val="black"/>
                    </a:solidFill>
                  </a:rPr>
                  <a:t>SMS messages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16046" y="1705792"/>
              <a:ext cx="2041238" cy="2558546"/>
              <a:chOff x="1409025" y="1471956"/>
              <a:chExt cx="2041238" cy="2558546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1499664" y="3230283"/>
                <a:ext cx="19505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collection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1 or more phones</a:t>
                </a:r>
              </a:p>
              <a:p>
                <a:pPr algn="ctr"/>
                <a:r>
                  <a:rPr lang="en-GB" sz="1400" dirty="0">
                    <a:solidFill>
                      <a:prstClr val="black"/>
                    </a:solidFill>
                  </a:rPr>
                  <a:t>r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unning </a:t>
                </a:r>
                <a:r>
                  <a:rPr lang="en-GB" sz="1400" i="1" dirty="0" smtClean="0">
                    <a:solidFill>
                      <a:prstClr val="black"/>
                    </a:solidFill>
                  </a:rPr>
                  <a:t>Sapelli Collector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025" y="14719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425" y="16243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825" y="17767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225" y="1929156"/>
                <a:ext cx="1301127" cy="1301127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360705" y="4388257"/>
              <a:ext cx="1631152" cy="1547323"/>
              <a:chOff x="507647" y="4256525"/>
              <a:chExt cx="2760251" cy="2052795"/>
            </a:xfrm>
          </p:grpSpPr>
          <p:sp>
            <p:nvSpPr>
              <p:cNvPr id="76" name="Bent Arrow 75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05663" y="5209570"/>
                <a:ext cx="2308653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collected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923799" y="4946401"/>
              <a:ext cx="900000" cy="1800000"/>
              <a:chOff x="2965178" y="4919828"/>
              <a:chExt cx="900000" cy="1800000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5819828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4919828"/>
                <a:ext cx="900000" cy="900000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/>
          </p:nvGrpSpPr>
          <p:grpSpPr>
            <a:xfrm flipH="1">
              <a:off x="3905594" y="4388256"/>
              <a:ext cx="1631152" cy="1547323"/>
              <a:chOff x="507647" y="4256525"/>
              <a:chExt cx="2760251" cy="2052795"/>
            </a:xfrm>
          </p:grpSpPr>
          <p:sp>
            <p:nvSpPr>
              <p:cNvPr id="72" name="Bent Arrow 71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72251" y="5209570"/>
                <a:ext cx="2575466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aggregated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505134" y="6034790"/>
              <a:ext cx="3198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Use in spreadsheet (e.g. Excel), database,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or GIS software (e.g. QGIS, ArcGIS)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sp>
          <p:nvSpPr>
            <p:cNvPr id="68" name="Right Arrow 67"/>
            <p:cNvSpPr/>
            <p:nvPr/>
          </p:nvSpPr>
          <p:spPr>
            <a:xfrm>
              <a:off x="3797876" y="6166747"/>
              <a:ext cx="707258" cy="259307"/>
            </a:xfrm>
            <a:prstGeom prst="rightArrow">
              <a:avLst>
                <a:gd name="adj1" fmla="val 37734"/>
                <a:gd name="adj2" fmla="val 959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72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0900" y="25386"/>
            <a:ext cx="9127101" cy="989370"/>
          </a:xfrm>
        </p:spPr>
        <p:txBody>
          <a:bodyPr>
            <a:normAutofit/>
          </a:bodyPr>
          <a:lstStyle/>
          <a:p>
            <a:pPr algn="ctr"/>
            <a:r>
              <a:rPr lang="en-GB" sz="3200" dirty="0" smtClean="0"/>
              <a:t>Future (v2.5 or later / possibly funding dependent)</a:t>
            </a:r>
            <a:endParaRPr lang="en-GB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3" y="182667"/>
            <a:ext cx="987158" cy="112947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1645" y="1508708"/>
            <a:ext cx="10668710" cy="5237693"/>
            <a:chOff x="416046" y="1508708"/>
            <a:chExt cx="10668710" cy="5237693"/>
          </a:xfrm>
        </p:grpSpPr>
        <p:grpSp>
          <p:nvGrpSpPr>
            <p:cNvPr id="6" name="Group 5"/>
            <p:cNvGrpSpPr/>
            <p:nvPr/>
          </p:nvGrpSpPr>
          <p:grpSpPr>
            <a:xfrm>
              <a:off x="6309957" y="1508708"/>
              <a:ext cx="2340000" cy="1292993"/>
              <a:chOff x="6460717" y="1525362"/>
              <a:chExt cx="2340000" cy="1292993"/>
            </a:xfrm>
          </p:grpSpPr>
          <p:cxnSp>
            <p:nvCxnSpPr>
              <p:cNvPr id="39" name="Gerade Verbindung mit Pfeil 10"/>
              <p:cNvCxnSpPr/>
              <p:nvPr/>
            </p:nvCxnSpPr>
            <p:spPr>
              <a:xfrm>
                <a:off x="6460717" y="2608066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11"/>
              <p:cNvCxnSpPr/>
              <p:nvPr/>
            </p:nvCxnSpPr>
            <p:spPr>
              <a:xfrm flipH="1">
                <a:off x="6460717" y="2818355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494795" y="2169839"/>
                <a:ext cx="23059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/>
                  <a:t>HTTP </a:t>
                </a:r>
                <a:r>
                  <a:rPr lang="en-GB" sz="1600" dirty="0" smtClean="0"/>
                  <a:t>over Wi-Fi/cellular</a:t>
                </a:r>
                <a:endParaRPr lang="en-GB" sz="1600" dirty="0" smtClean="0"/>
              </a:p>
            </p:txBody>
          </p:sp>
          <p:pic>
            <p:nvPicPr>
              <p:cNvPr id="42" name="Picture 2" descr="http://www.dailymobile.net/wp-content/uploads/2012/09/black-wifi-icon-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8178" y="1525362"/>
                <a:ext cx="799156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1095646" y="1635595"/>
              <a:ext cx="8882199" cy="81803"/>
              <a:chOff x="950954" y="3916432"/>
              <a:chExt cx="7133138" cy="85011"/>
            </a:xfrm>
          </p:grpSpPr>
          <p:cxnSp>
            <p:nvCxnSpPr>
              <p:cNvPr id="43" name="Elbow Connector 42"/>
              <p:cNvCxnSpPr/>
              <p:nvPr/>
            </p:nvCxnSpPr>
            <p:spPr>
              <a:xfrm rot="16200000" flipH="1">
                <a:off x="4419773" y="447613"/>
                <a:ext cx="32200" cy="6969838"/>
              </a:xfrm>
              <a:prstGeom prst="bentConnector3">
                <a:avLst>
                  <a:gd name="adj1" fmla="val -70993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rot="16200000" flipH="1">
                <a:off x="4583073" y="500425"/>
                <a:ext cx="32199" cy="6969838"/>
              </a:xfrm>
              <a:prstGeom prst="bentConnector3">
                <a:avLst>
                  <a:gd name="adj1" fmla="val -1316342"/>
                </a:avLst>
              </a:prstGeom>
              <a:ln>
                <a:prstDash val="sysDash"/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/>
            <p:cNvGrpSpPr/>
            <p:nvPr/>
          </p:nvGrpSpPr>
          <p:grpSpPr>
            <a:xfrm>
              <a:off x="4588541" y="2071068"/>
              <a:ext cx="1815049" cy="2193270"/>
              <a:chOff x="4486720" y="1484881"/>
              <a:chExt cx="1815049" cy="219327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680" y="1484881"/>
                <a:ext cx="1301127" cy="1301127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4486720" y="2877932"/>
                <a:ext cx="181504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aggregation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a phone </a:t>
                </a:r>
                <a:r>
                  <a:rPr lang="en-GB" sz="1400" dirty="0">
                    <a:solidFill>
                      <a:prstClr val="black"/>
                    </a:solidFill>
                  </a:rPr>
                  <a:t>running</a:t>
                </a:r>
              </a:p>
              <a:p>
                <a:pPr algn="ctr"/>
                <a:r>
                  <a:rPr lang="en-GB" sz="1400" i="1" dirty="0" err="1">
                    <a:solidFill>
                      <a:prstClr val="black"/>
                    </a:solidFill>
                  </a:rPr>
                  <a:t>Sapelli</a:t>
                </a:r>
                <a:r>
                  <a:rPr lang="en-GB" sz="1400" i="1" dirty="0">
                    <a:solidFill>
                      <a:prstClr val="black"/>
                    </a:solidFill>
                  </a:rPr>
                  <a:t> Collector</a:t>
                </a:r>
                <a:endParaRPr lang="en-GB" sz="1400" i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39937" y="2378369"/>
              <a:ext cx="2340000" cy="957994"/>
              <a:chOff x="2356741" y="1856631"/>
              <a:chExt cx="2340000" cy="957994"/>
            </a:xfrm>
          </p:grpSpPr>
          <p:pic>
            <p:nvPicPr>
              <p:cNvPr id="86" name="Picture 2" descr="https://twimg0-a.akamaihd.net/profile_images/1266620046/celltower_icon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6066" y="1856631"/>
                <a:ext cx="629999" cy="63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7" name="Gerade Verbindung mit Pfeil 10"/>
              <p:cNvCxnSpPr/>
              <p:nvPr/>
            </p:nvCxnSpPr>
            <p:spPr>
              <a:xfrm>
                <a:off x="2356741" y="2069674"/>
                <a:ext cx="234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11"/>
              <p:cNvCxnSpPr/>
              <p:nvPr/>
            </p:nvCxnSpPr>
            <p:spPr>
              <a:xfrm flipH="1">
                <a:off x="2356741" y="2279963"/>
                <a:ext cx="234000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772861" y="2476071"/>
                <a:ext cx="1396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prstClr val="black"/>
                    </a:solidFill>
                  </a:rPr>
                  <a:t>SMS messages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16046" y="1705792"/>
              <a:ext cx="2041238" cy="2558546"/>
              <a:chOff x="1409025" y="1471956"/>
              <a:chExt cx="2041238" cy="255854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499664" y="3230283"/>
                <a:ext cx="195059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collection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on 1 or more phones</a:t>
                </a:r>
              </a:p>
              <a:p>
                <a:pPr algn="ctr"/>
                <a:r>
                  <a:rPr lang="en-GB" sz="1400" dirty="0">
                    <a:solidFill>
                      <a:prstClr val="black"/>
                    </a:solidFill>
                  </a:rPr>
                  <a:t>r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unning </a:t>
                </a:r>
                <a:r>
                  <a:rPr lang="en-GB" sz="1400" i="1" dirty="0" smtClean="0">
                    <a:solidFill>
                      <a:prstClr val="black"/>
                    </a:solidFill>
                  </a:rPr>
                  <a:t>Sapelli Collector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9025" y="14719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1425" y="16243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4" name="Picture 9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3825" y="1776756"/>
                <a:ext cx="1301127" cy="1301127"/>
              </a:xfrm>
              <a:prstGeom prst="rect">
                <a:avLst/>
              </a:prstGeom>
            </p:spPr>
          </p:pic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6225" y="1929156"/>
                <a:ext cx="1301127" cy="1301127"/>
              </a:xfrm>
              <a:prstGeom prst="rect">
                <a:avLst/>
              </a:prstGeom>
            </p:spPr>
          </p:pic>
        </p:grpSp>
        <p:grpSp>
          <p:nvGrpSpPr>
            <p:cNvPr id="96" name="Group 95"/>
            <p:cNvGrpSpPr/>
            <p:nvPr/>
          </p:nvGrpSpPr>
          <p:grpSpPr>
            <a:xfrm>
              <a:off x="1360705" y="4388257"/>
              <a:ext cx="1631152" cy="1547323"/>
              <a:chOff x="507647" y="4256525"/>
              <a:chExt cx="2760251" cy="2052795"/>
            </a:xfrm>
          </p:grpSpPr>
          <p:sp>
            <p:nvSpPr>
              <p:cNvPr id="97" name="Bent Arrow 96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05663" y="5209570"/>
                <a:ext cx="2308653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collected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923799" y="4946401"/>
              <a:ext cx="900000" cy="1800000"/>
              <a:chOff x="2965178" y="4919828"/>
              <a:chExt cx="900000" cy="1800000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5819828"/>
                <a:ext cx="900000" cy="900000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5178" y="4919828"/>
                <a:ext cx="900000" cy="900000"/>
              </a:xfrm>
              <a:prstGeom prst="rect">
                <a:avLst/>
              </a:prstGeom>
            </p:spPr>
          </p:pic>
        </p:grpSp>
        <p:grpSp>
          <p:nvGrpSpPr>
            <p:cNvPr id="102" name="Group 101"/>
            <p:cNvGrpSpPr/>
            <p:nvPr/>
          </p:nvGrpSpPr>
          <p:grpSpPr>
            <a:xfrm flipH="1">
              <a:off x="3905594" y="4388256"/>
              <a:ext cx="1631152" cy="1547323"/>
              <a:chOff x="507647" y="4256525"/>
              <a:chExt cx="2760251" cy="2052795"/>
            </a:xfrm>
          </p:grpSpPr>
          <p:sp>
            <p:nvSpPr>
              <p:cNvPr id="103" name="Bent Arrow 102"/>
              <p:cNvSpPr/>
              <p:nvPr/>
            </p:nvSpPr>
            <p:spPr>
              <a:xfrm rot="10800000" flipH="1">
                <a:off x="507647" y="4256525"/>
                <a:ext cx="2760251" cy="2052795"/>
              </a:xfrm>
              <a:prstGeom prst="bentArrow">
                <a:avLst>
                  <a:gd name="adj1" fmla="val 6174"/>
                  <a:gd name="adj2" fmla="val 7493"/>
                  <a:gd name="adj3" fmla="val 17360"/>
                  <a:gd name="adj4" fmla="val 233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72251" y="5209570"/>
                <a:ext cx="2575466" cy="694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Export aggregated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data to file(s)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4505134" y="6034790"/>
              <a:ext cx="31986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Use in spreadsheet (e.g. Excel), database,</a:t>
              </a:r>
            </a:p>
            <a:p>
              <a:pPr algn="ctr"/>
              <a:r>
                <a:rPr lang="en-GB" sz="1400" dirty="0" smtClean="0">
                  <a:solidFill>
                    <a:prstClr val="black"/>
                  </a:solidFill>
                </a:rPr>
                <a:t>or GIS software (e.g. QGIS, ArcGIS)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sp>
          <p:nvSpPr>
            <p:cNvPr id="106" name="Right Arrow 105"/>
            <p:cNvSpPr/>
            <p:nvPr/>
          </p:nvSpPr>
          <p:spPr>
            <a:xfrm>
              <a:off x="3797876" y="6166747"/>
              <a:ext cx="707258" cy="259307"/>
            </a:xfrm>
            <a:prstGeom prst="rightArrow">
              <a:avLst>
                <a:gd name="adj1" fmla="val 37734"/>
                <a:gd name="adj2" fmla="val 959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296429" y="2049499"/>
              <a:ext cx="2788327" cy="2216301"/>
              <a:chOff x="8137045" y="2126174"/>
              <a:chExt cx="2788327" cy="2216301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5576" y="2126174"/>
                <a:ext cx="1431241" cy="1185545"/>
              </a:xfrm>
              <a:prstGeom prst="rect">
                <a:avLst/>
              </a:prstGeom>
            </p:spPr>
          </p:pic>
          <p:sp>
            <p:nvSpPr>
              <p:cNvPr id="107" name="TextBox 106"/>
              <p:cNvSpPr txBox="1"/>
              <p:nvPr/>
            </p:nvSpPr>
            <p:spPr>
              <a:xfrm>
                <a:off x="8137045" y="3480701"/>
                <a:ext cx="278832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Data storage, sharing,</a:t>
                </a:r>
              </a:p>
              <a:p>
                <a:pPr algn="ctr"/>
                <a:r>
                  <a:rPr lang="en-GB" b="1" dirty="0" smtClean="0">
                    <a:solidFill>
                      <a:prstClr val="black"/>
                    </a:solidFill>
                  </a:rPr>
                  <a:t>editing &amp; visualisation</a:t>
                </a:r>
              </a:p>
              <a:p>
                <a:pPr algn="ctr"/>
                <a:r>
                  <a:rPr lang="en-GB" sz="1400" dirty="0" smtClean="0">
                    <a:solidFill>
                      <a:prstClr val="black"/>
                    </a:solidFill>
                  </a:rPr>
                  <a:t>Using </a:t>
                </a:r>
                <a:r>
                  <a:rPr lang="en-GB" sz="1400" dirty="0" err="1" smtClean="0">
                    <a:solidFill>
                      <a:prstClr val="black"/>
                    </a:solidFill>
                  </a:rPr>
                  <a:t>GeoKey</a:t>
                </a:r>
                <a:r>
                  <a:rPr lang="en-GB" sz="1400" dirty="0" smtClean="0">
                    <a:solidFill>
                      <a:prstClr val="black"/>
                    </a:solidFill>
                  </a:rPr>
                  <a:t> or another online GIS</a:t>
                </a:r>
                <a:endParaRPr lang="en-GB" sz="1400" i="1" dirty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879" y="182667"/>
            <a:ext cx="986400" cy="9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Current possibilities (v2.0 beta 14)</vt:lpstr>
      <vt:lpstr>Soon (v2.0 final)</vt:lpstr>
      <vt:lpstr>Future (v2.5 or later / possibly funding dependent)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Stevens</dc:creator>
  <cp:lastModifiedBy>Matthias Stevens</cp:lastModifiedBy>
  <cp:revision>9</cp:revision>
  <dcterms:created xsi:type="dcterms:W3CDTF">2015-04-15T12:27:40Z</dcterms:created>
  <dcterms:modified xsi:type="dcterms:W3CDTF">2015-04-15T13:37:22Z</dcterms:modified>
</cp:coreProperties>
</file>