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4C55-D867-41B6-9579-78B41BF662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1F37FF9-52EE-4C00-A0EA-7E0242D0FA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4C55-D867-41B6-9579-78B41BF662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FF9-52EE-4C00-A0EA-7E0242D0FA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4C55-D867-41B6-9579-78B41BF662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FF9-52EE-4C00-A0EA-7E0242D0FA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17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5BD9-B8BB-3700-9534-F76F4C70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16B03-DDBA-A2CC-9949-9FFC24F92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1F64-D303-2AD7-09E7-0FE94643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4C55-D867-41B6-9579-78B41BF662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FFED-3A6B-EC29-0D71-9C169FE9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862A-A4F5-F2E3-49C2-67F177A5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FF9-52EE-4C00-A0EA-7E0242D0F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4C55-D867-41B6-9579-78B41BF662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FF9-52EE-4C00-A0EA-7E0242D0FA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6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4C55-D867-41B6-9579-78B41BF662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FF9-52EE-4C00-A0EA-7E0242D0FA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4C55-D867-41B6-9579-78B41BF662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FF9-52EE-4C00-A0EA-7E0242D0FA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6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4C55-D867-41B6-9579-78B41BF662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FF9-52EE-4C00-A0EA-7E0242D0FA8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51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4C55-D867-41B6-9579-78B41BF662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FF9-52EE-4C00-A0EA-7E0242D0FA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4C55-D867-41B6-9579-78B41BF662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FF9-52EE-4C00-A0EA-7E0242D0F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3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4C55-D867-41B6-9579-78B41BF662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FF9-52EE-4C00-A0EA-7E0242D0FA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0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05F64C55-D867-41B6-9579-78B41BF662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FF9-52EE-4C00-A0EA-7E0242D0FA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5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4C55-D867-41B6-9579-78B41BF662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1F37FF9-52EE-4C00-A0EA-7E0242D0FA83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3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DB7A-201C-960D-0E3A-FF9D0BCFB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 Spam Mail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12AB-FE55-9434-D947-08F1FABA2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Emam Hassan</a:t>
            </a:r>
          </a:p>
          <a:p>
            <a:r>
              <a:rPr lang="en-US" sz="1400" dirty="0"/>
              <a:t>Roll: 1523</a:t>
            </a:r>
          </a:p>
          <a:p>
            <a:r>
              <a:rPr lang="en-US" sz="1400" dirty="0"/>
              <a:t>Supervised by: Dr. Zerina Begum</a:t>
            </a:r>
          </a:p>
          <a:p>
            <a:r>
              <a:rPr lang="en-US" sz="1400" dirty="0"/>
              <a:t>Professor, IIT, University of Dhaka</a:t>
            </a:r>
          </a:p>
          <a:p>
            <a:r>
              <a:rPr lang="en-US" sz="1400" dirty="0"/>
              <a:t>Date: 25 March, 2025</a:t>
            </a:r>
          </a:p>
        </p:txBody>
      </p:sp>
    </p:spTree>
    <p:extLst>
      <p:ext uri="{BB962C8B-B14F-4D97-AF65-F5344CB8AC3E}">
        <p14:creationId xmlns:p14="http://schemas.microsoft.com/office/powerpoint/2010/main" val="23630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2BC8-76F2-6180-F4FE-C4D6A447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AF87F-1BED-FF13-DFC7-4515BA80A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Tools: C/C++, </a:t>
            </a:r>
            <a:r>
              <a:rPr lang="en-US" dirty="0" err="1"/>
              <a:t>Gcc</a:t>
            </a:r>
            <a:r>
              <a:rPr lang="en-US" dirty="0"/>
              <a:t>/G++, </a:t>
            </a:r>
            <a:r>
              <a:rPr lang="en-US" dirty="0" err="1"/>
              <a:t>VSCode</a:t>
            </a:r>
            <a:r>
              <a:rPr lang="en-US" dirty="0"/>
              <a:t>, Git.</a:t>
            </a:r>
          </a:p>
          <a:p>
            <a:r>
              <a:rPr lang="en-US" dirty="0"/>
              <a:t>Effective spam detection system.</a:t>
            </a:r>
          </a:p>
          <a:p>
            <a:r>
              <a:rPr lang="en-US" dirty="0"/>
              <a:t>Combines preprocessing, ML, and evaluation.</a:t>
            </a:r>
          </a:p>
          <a:p>
            <a:r>
              <a:rPr lang="en-US"/>
              <a:t>Ready </a:t>
            </a:r>
            <a:r>
              <a:rPr lang="en-US" dirty="0"/>
              <a:t>for real-time email filtering.</a:t>
            </a:r>
          </a:p>
        </p:txBody>
      </p:sp>
    </p:spTree>
    <p:extLst>
      <p:ext uri="{BB962C8B-B14F-4D97-AF65-F5344CB8AC3E}">
        <p14:creationId xmlns:p14="http://schemas.microsoft.com/office/powerpoint/2010/main" val="226909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5320-9E5E-7EB9-8D7D-4783F772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5B549-AF02-E857-C2B2-E4D306B75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and filters spam emails.</a:t>
            </a:r>
          </a:p>
          <a:p>
            <a:r>
              <a:rPr lang="en-US" dirty="0"/>
              <a:t>Uses machine learning for classification.</a:t>
            </a:r>
          </a:p>
          <a:p>
            <a:r>
              <a:rPr lang="en-US" dirty="0"/>
              <a:t>Reduces clutter and enhances email security.</a:t>
            </a:r>
          </a:p>
          <a:p>
            <a:r>
              <a:rPr lang="en-US" dirty="0"/>
              <a:t>Targets real-time spam detection.</a:t>
            </a:r>
          </a:p>
        </p:txBody>
      </p:sp>
    </p:spTree>
    <p:extLst>
      <p:ext uri="{BB962C8B-B14F-4D97-AF65-F5344CB8AC3E}">
        <p14:creationId xmlns:p14="http://schemas.microsoft.com/office/powerpoint/2010/main" val="371954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104E-323A-2F7B-FF15-5F653D1B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68D22-2261-B31F-59C8-4579FA4D2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Analyzes email content and patterns.</a:t>
            </a:r>
          </a:p>
          <a:p>
            <a:r>
              <a:rPr lang="en-US" dirty="0"/>
              <a:t>Classifies emails as spam (1) or ham (0).</a:t>
            </a:r>
          </a:p>
          <a:p>
            <a:r>
              <a:rPr lang="en-US" dirty="0"/>
              <a:t>Handles up to 2350 emails with 550-word vocabulary.</a:t>
            </a:r>
          </a:p>
          <a:p>
            <a:r>
              <a:rPr lang="en-US" dirty="0"/>
              <a:t>Saves and evaluates trained model.</a:t>
            </a:r>
          </a:p>
        </p:txBody>
      </p:sp>
    </p:spTree>
    <p:extLst>
      <p:ext uri="{BB962C8B-B14F-4D97-AF65-F5344CB8AC3E}">
        <p14:creationId xmlns:p14="http://schemas.microsoft.com/office/powerpoint/2010/main" val="8322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6078-8144-45BA-68F8-A87A04BA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Works: System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0E887-B5B8-874D-867E-C5F2FC013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Merges datasets (e.g., Enron).</a:t>
            </a:r>
          </a:p>
          <a:p>
            <a:r>
              <a:rPr lang="en-US" dirty="0"/>
              <a:t>Preprocesses emails (lowercase, remove punctuation).</a:t>
            </a:r>
          </a:p>
          <a:p>
            <a:r>
              <a:rPr lang="en-US" dirty="0"/>
              <a:t>Vectorizes data into numerical features.</a:t>
            </a:r>
          </a:p>
          <a:p>
            <a:r>
              <a:rPr lang="en-US" dirty="0"/>
              <a:t>Trains logistic regression model and tests accuracy.</a:t>
            </a:r>
          </a:p>
        </p:txBody>
      </p:sp>
    </p:spTree>
    <p:extLst>
      <p:ext uri="{BB962C8B-B14F-4D97-AF65-F5344CB8AC3E}">
        <p14:creationId xmlns:p14="http://schemas.microsoft.com/office/powerpoint/2010/main" val="412584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8EF5-8275-6BA3-1750-F641879E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0B2ED-882D-FC63-A8D9-67EF62595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Cleans email data for analysis.</a:t>
            </a:r>
          </a:p>
          <a:p>
            <a:r>
              <a:rPr lang="en-US" dirty="0"/>
              <a:t>Converts to lowercase, removes stop words.</a:t>
            </a:r>
          </a:p>
          <a:p>
            <a:r>
              <a:rPr lang="en-US" dirty="0"/>
              <a:t>Stems words (e.g., 'running' to 'run').</a:t>
            </a:r>
          </a:p>
          <a:p>
            <a:r>
              <a:rPr lang="en-US" dirty="0"/>
              <a:t>Outputs cleaned data to CSV.</a:t>
            </a:r>
          </a:p>
        </p:txBody>
      </p:sp>
    </p:spTree>
    <p:extLst>
      <p:ext uri="{BB962C8B-B14F-4D97-AF65-F5344CB8AC3E}">
        <p14:creationId xmlns:p14="http://schemas.microsoft.com/office/powerpoint/2010/main" val="226058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755A-7AE8-525D-3830-55DE30C6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36CE0-C38F-FF7C-7825-FD94616B8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Turns emails into numerical features.</a:t>
            </a:r>
          </a:p>
          <a:p>
            <a:r>
              <a:rPr lang="en-US" dirty="0"/>
              <a:t>Builds 550-word vocabulary.</a:t>
            </a:r>
          </a:p>
          <a:p>
            <a:r>
              <a:rPr lang="en-US" dirty="0"/>
              <a:t>Creates binary/count vectors per email.</a:t>
            </a:r>
          </a:p>
          <a:p>
            <a:r>
              <a:rPr lang="en-US" dirty="0"/>
              <a:t>Saves as Vectorized_Dataset.csv.</a:t>
            </a:r>
          </a:p>
        </p:txBody>
      </p:sp>
    </p:spTree>
    <p:extLst>
      <p:ext uri="{BB962C8B-B14F-4D97-AF65-F5344CB8AC3E}">
        <p14:creationId xmlns:p14="http://schemas.microsoft.com/office/powerpoint/2010/main" val="233498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2DF8-EB9B-8AEC-782A-609C2FF7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D1C0-9174-8596-E1E2-DE0B15752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Predicts spam probability.</a:t>
            </a:r>
          </a:p>
          <a:p>
            <a:r>
              <a:rPr lang="en-US" dirty="0"/>
              <a:t>Uses sigmoid function and gradient descent.</a:t>
            </a:r>
          </a:p>
          <a:p>
            <a:r>
              <a:rPr lang="en-US" dirty="0"/>
              <a:t>Trains on 1500 epochs with 0.1 learning rate.</a:t>
            </a:r>
          </a:p>
          <a:p>
            <a:r>
              <a:rPr lang="en-US" dirty="0"/>
              <a:t>Outputs weights and bias to file.</a:t>
            </a:r>
          </a:p>
        </p:txBody>
      </p:sp>
    </p:spTree>
    <p:extLst>
      <p:ext uri="{BB962C8B-B14F-4D97-AF65-F5344CB8AC3E}">
        <p14:creationId xmlns:p14="http://schemas.microsoft.com/office/powerpoint/2010/main" val="32286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B1CB-8052-425B-08EB-AACDCBE9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C9BC-16E0-A992-1D3D-5AEA5B990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Learns from data and tests accuracy.</a:t>
            </a:r>
          </a:p>
          <a:p>
            <a:r>
              <a:rPr lang="en-US" dirty="0"/>
              <a:t>Splits data (80% train, 20% test).</a:t>
            </a:r>
          </a:p>
          <a:p>
            <a:r>
              <a:rPr lang="en-US" dirty="0"/>
              <a:t>Updates weights via gradient descent.</a:t>
            </a:r>
          </a:p>
          <a:p>
            <a:r>
              <a:rPr lang="en-US" dirty="0"/>
              <a:t>Measures accuracy on test set.</a:t>
            </a:r>
          </a:p>
        </p:txBody>
      </p:sp>
    </p:spTree>
    <p:extLst>
      <p:ext uri="{BB962C8B-B14F-4D97-AF65-F5344CB8AC3E}">
        <p14:creationId xmlns:p14="http://schemas.microsoft.com/office/powerpoint/2010/main" val="208224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EF48-7F2B-D9D0-FAC2-B635ADE0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3FE3B-801E-D257-B5AD-5B708D161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Classifies new emails as spam or ham.</a:t>
            </a:r>
          </a:p>
          <a:p>
            <a:r>
              <a:rPr lang="en-US" dirty="0"/>
              <a:t>Loads trained model and vocabulary.</a:t>
            </a:r>
          </a:p>
          <a:p>
            <a:r>
              <a:rPr lang="en-US" dirty="0"/>
              <a:t>Vectorizes input and predicts probability.</a:t>
            </a:r>
          </a:p>
          <a:p>
            <a:r>
              <a:rPr lang="en-US" dirty="0"/>
              <a:t>Labels based on 0.5 threshold.</a:t>
            </a:r>
          </a:p>
        </p:txBody>
      </p:sp>
    </p:spTree>
    <p:extLst>
      <p:ext uri="{BB962C8B-B14F-4D97-AF65-F5344CB8AC3E}">
        <p14:creationId xmlns:p14="http://schemas.microsoft.com/office/powerpoint/2010/main" val="4238727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316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A Spam Mail Detection System</vt:lpstr>
      <vt:lpstr>Project Overview</vt:lpstr>
      <vt:lpstr>Key Features</vt:lpstr>
      <vt:lpstr>How It Works: System Workflow</vt:lpstr>
      <vt:lpstr>Data Preprocessing</vt:lpstr>
      <vt:lpstr>Vectorization</vt:lpstr>
      <vt:lpstr>Logistic Regression Model</vt:lpstr>
      <vt:lpstr>Training and Evaluation</vt:lpstr>
      <vt:lpstr>Message Classification</vt:lpstr>
      <vt:lpstr>Tools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Fahim</dc:creator>
  <cp:lastModifiedBy>Emam Hassan</cp:lastModifiedBy>
  <cp:revision>2</cp:revision>
  <dcterms:created xsi:type="dcterms:W3CDTF">2025-03-24T02:05:00Z</dcterms:created>
  <dcterms:modified xsi:type="dcterms:W3CDTF">2025-03-24T22:41:45Z</dcterms:modified>
</cp:coreProperties>
</file>