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2" r:id="rId5"/>
    <p:sldId id="264" r:id="rId6"/>
    <p:sldId id="265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2306" y="639097"/>
            <a:ext cx="6831106" cy="368601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Data Structure Visualization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using java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48789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/>
          </a:bodyPr>
          <a:lstStyle/>
          <a:p>
            <a:r>
              <a:rPr lang="en-US" dirty="0" smtClean="0"/>
              <a:t>Project entry window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719" y="645459"/>
            <a:ext cx="7548282" cy="56298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user runs the program, the start window of the program appears.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Here, the user is capable of selecting different data structures and some with different implementations to help selecting “best”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enter either strings or integers in his/her selected data structure and they are informed when something goes wrong.</a:t>
            </a:r>
          </a:p>
        </p:txBody>
      </p:sp>
    </p:spTree>
    <p:extLst>
      <p:ext uri="{BB962C8B-B14F-4D97-AF65-F5344CB8AC3E}">
        <p14:creationId xmlns:p14="http://schemas.microsoft.com/office/powerpoint/2010/main" val="180912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selects the array data structure, a window will appear where the user could do some operations on that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is to choose to add an item, he/she needs to enter that item in the text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// </a:t>
            </a:r>
            <a:r>
              <a:rPr lang="en-US" dirty="0" err="1" smtClean="0"/>
              <a:t>aktb</a:t>
            </a:r>
            <a:r>
              <a:rPr lang="en-US" dirty="0" smtClean="0"/>
              <a:t> el performance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577" y="430307"/>
            <a:ext cx="7512423" cy="56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If, for example, the user enters the numbers from 10 to 60, he/she will be able to see their data and the time taken to perform each insertion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mention that the </a:t>
            </a:r>
            <a:r>
              <a:rPr lang="en-US" dirty="0" smtClean="0"/>
              <a:t>insertion </a:t>
            </a:r>
            <a:r>
              <a:rPr lang="en-US" dirty="0"/>
              <a:t>operations </a:t>
            </a:r>
            <a:r>
              <a:rPr lang="en-US" dirty="0" smtClean="0"/>
              <a:t>happen </a:t>
            </a:r>
            <a:r>
              <a:rPr lang="en-US" dirty="0"/>
              <a:t>in the last </a:t>
            </a:r>
            <a:r>
              <a:rPr lang="en-US" dirty="0" smtClean="0"/>
              <a:t>place available </a:t>
            </a:r>
            <a:r>
              <a:rPr lang="en-US" dirty="0"/>
              <a:t>in the array.</a:t>
            </a:r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312" y="502921"/>
            <a:ext cx="7232904" cy="56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If, for example, the user performs the removal operation twice, he/she will be able to see their updated array data and the time taken to perform each removal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mention that the </a:t>
            </a:r>
            <a:r>
              <a:rPr lang="en-US" dirty="0" smtClean="0"/>
              <a:t>removal  </a:t>
            </a:r>
            <a:r>
              <a:rPr lang="en-US" dirty="0"/>
              <a:t>operations happen in </a:t>
            </a:r>
            <a:r>
              <a:rPr lang="en-US" dirty="0" smtClean="0"/>
              <a:t>the last, actually filled position </a:t>
            </a:r>
            <a:r>
              <a:rPr lang="en-US" dirty="0"/>
              <a:t>in the array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336" y="704088"/>
            <a:ext cx="6793991" cy="52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07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259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Data Structure Visualization</vt:lpstr>
      <vt:lpstr>PowerPoint Presentation</vt:lpstr>
      <vt:lpstr>Your best quote that reflects your approach… “It’s one small step for man, one giant leap for mankind.”</vt:lpstr>
      <vt:lpstr>Project entry window</vt:lpstr>
      <vt:lpstr>Array Data Structure</vt:lpstr>
      <vt:lpstr>Array Data Structure (Cont’d)</vt:lpstr>
      <vt:lpstr>Array Data Structure (Cont’d)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2022-01-04T15:30:40Z</dcterms:created>
  <dcterms:modified xsi:type="dcterms:W3CDTF">2022-01-04T20:28:33Z</dcterms:modified>
</cp:coreProperties>
</file>