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2" r:id="rId5"/>
    <p:sldId id="264" r:id="rId6"/>
    <p:sldId id="265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2306" y="639097"/>
            <a:ext cx="6831106" cy="368601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Data Structure Visualization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java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48789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/>
          </a:bodyPr>
          <a:lstStyle/>
          <a:p>
            <a:r>
              <a:rPr lang="en-US" dirty="0" smtClean="0"/>
              <a:t>Project entry window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719" y="645459"/>
            <a:ext cx="7548282" cy="56298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3209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user runs the program, the start window of the program appears.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Here, the user is capable of selecting different data structures and some with different implementations to help selecting “best”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enter either strings or integers in his/her selected data structure and they are informed when something goes wrong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smtClean="0"/>
              <a:t>need </a:t>
            </a:r>
            <a:r>
              <a:rPr lang="en-US" dirty="0"/>
              <a:t>to mention that if the user wants to perform </a:t>
            </a:r>
            <a:r>
              <a:rPr lang="en-US" dirty="0" smtClean="0"/>
              <a:t>the removal operation, they must do the removal before adding any new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2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selects the array data structure, a window will appear where the user could do some operations on that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is to choose to add an item, he/she needs to enter that item in </a:t>
            </a:r>
            <a:r>
              <a:rPr lang="en-US" dirty="0" smtClean="0"/>
              <a:t>the first </a:t>
            </a:r>
            <a:r>
              <a:rPr lang="en-US" dirty="0" smtClean="0"/>
              <a:t>text </a:t>
            </a:r>
            <a:r>
              <a:rPr lang="en-US" dirty="0" smtClean="0"/>
              <a:t>field, and how many times this item will be repeated in the array in the second text filed.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// </a:t>
            </a:r>
            <a:r>
              <a:rPr lang="en-US" dirty="0" err="1" smtClean="0"/>
              <a:t>aktb</a:t>
            </a:r>
            <a:r>
              <a:rPr lang="en-US" dirty="0" smtClean="0"/>
              <a:t> el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64" y="658368"/>
            <a:ext cx="708660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If, for example, the </a:t>
            </a:r>
            <a:r>
              <a:rPr lang="en-US" dirty="0" smtClean="0"/>
              <a:t>user enters the number 45 and to be added these many times as shown in the figure, </a:t>
            </a:r>
            <a:r>
              <a:rPr lang="en-US" dirty="0" smtClean="0"/>
              <a:t>he/she will be able to see </a:t>
            </a:r>
            <a:r>
              <a:rPr lang="en-US" dirty="0" smtClean="0"/>
              <a:t>that item with the entere</a:t>
            </a:r>
            <a:r>
              <a:rPr lang="en-US" dirty="0" smtClean="0"/>
              <a:t>d </a:t>
            </a:r>
            <a:r>
              <a:rPr lang="en-US" dirty="0" smtClean="0"/>
              <a:t>amount are added, </a:t>
            </a:r>
            <a:r>
              <a:rPr lang="en-US" dirty="0" smtClean="0"/>
              <a:t>and the time taken to perform each insertion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mention that the </a:t>
            </a:r>
            <a:r>
              <a:rPr lang="en-US" dirty="0" smtClean="0"/>
              <a:t>insertion </a:t>
            </a:r>
            <a:r>
              <a:rPr lang="en-US" dirty="0"/>
              <a:t>operations </a:t>
            </a:r>
            <a:r>
              <a:rPr lang="en-US" dirty="0" smtClean="0"/>
              <a:t>happen </a:t>
            </a:r>
            <a:r>
              <a:rPr lang="en-US" dirty="0"/>
              <a:t>in the last </a:t>
            </a:r>
            <a:r>
              <a:rPr lang="en-US" dirty="0" smtClean="0"/>
              <a:t>place available </a:t>
            </a:r>
            <a:r>
              <a:rPr lang="en-US" dirty="0"/>
              <a:t>in the array</a:t>
            </a:r>
            <a:r>
              <a:rPr lang="en-US" dirty="0"/>
              <a:t>. </a:t>
            </a:r>
            <a:r>
              <a:rPr lang="en-US" dirty="0" smtClean="0"/>
              <a:t>And the removal </a:t>
            </a:r>
            <a:r>
              <a:rPr lang="en-US" dirty="0"/>
              <a:t>operations happen in the last, actually filled position in the array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889" y="524587"/>
            <a:ext cx="7068312" cy="55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30307"/>
            <a:ext cx="3517567" cy="12909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Linked 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659" y="1954306"/>
            <a:ext cx="4069976" cy="4153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user has chosen the linked list data structure for his exploration, he would also nearly the same window as in the array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832105"/>
            <a:ext cx="6693408" cy="5275450"/>
          </a:xfrm>
        </p:spPr>
      </p:pic>
    </p:spTree>
    <p:extLst>
      <p:ext uri="{BB962C8B-B14F-4D97-AF65-F5344CB8AC3E}">
        <p14:creationId xmlns:p14="http://schemas.microsoft.com/office/powerpoint/2010/main" val="41101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07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311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Data Structure Visualization</vt:lpstr>
      <vt:lpstr>PowerPoint Presentation</vt:lpstr>
      <vt:lpstr>Your best quote that reflects your approach… “It’s one small step for man, one giant leap for mankind.”</vt:lpstr>
      <vt:lpstr>Project entry window</vt:lpstr>
      <vt:lpstr>Array Data Structure</vt:lpstr>
      <vt:lpstr>Array Data Structure (Cont’d)</vt:lpstr>
      <vt:lpstr>Linked List Data Structure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2022-01-04T15:30:40Z</dcterms:created>
  <dcterms:modified xsi:type="dcterms:W3CDTF">2022-01-04T21:45:20Z</dcterms:modified>
</cp:coreProperties>
</file>