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Fira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FiraSans-bold.fntdata"/><Relationship Id="rId21" Type="http://schemas.openxmlformats.org/officeDocument/2006/relationships/slide" Target="slides/slide15.xml"/><Relationship Id="rId43" Type="http://schemas.openxmlformats.org/officeDocument/2006/relationships/font" Target="fonts/FiraSans-regular.fntdata"/><Relationship Id="rId24" Type="http://schemas.openxmlformats.org/officeDocument/2006/relationships/slide" Target="slides/slide18.xml"/><Relationship Id="rId46" Type="http://schemas.openxmlformats.org/officeDocument/2006/relationships/font" Target="fonts/Fira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Fira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6" name="Google Shape;5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8d74678c9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8d74678c9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8d74678c9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8d74678c9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0" name="Google Shape;6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8" name="Google Shape;7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7" name="Google Shape;8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ea5ae3d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ea5ae3d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3" name="Google Shape;8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9" name="Google Shape;9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5ea70bd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5ea70bd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1" name="Google Shape;1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ea5ae3d6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ea5ae3d6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8d72fd747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8d72fd747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8d74678c91_6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8d74678c91_6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5ae3d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5ae3d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8FDF5"/>
            </a:gs>
            <a:gs pos="74000">
              <a:srgbClr val="C5F3B0"/>
            </a:gs>
            <a:gs pos="83000">
              <a:srgbClr val="C5F3B0"/>
            </a:gs>
            <a:gs pos="100000">
              <a:srgbClr val="D8F7C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Mahmoud-Abu-Zubaidah/Project_1_predictCarPric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1963971" y="801288"/>
            <a:ext cx="50849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Used Car Price Prediction Competition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fmla="val 10810440" name="adj1"/>
              <a:gd fmla="val 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2834748" y="2795748"/>
            <a:ext cx="3528798" cy="1697663"/>
          </a:xfrm>
          <a:custGeom>
            <a:rect b="b" l="l" r="r" t="t"/>
            <a:pathLst>
              <a:path extrusionOk="0" h="25007" w="51982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042500" y="4496299"/>
            <a:ext cx="5079375" cy="201153"/>
          </a:xfrm>
          <a:custGeom>
            <a:rect b="b" l="l" r="r" t="t"/>
            <a:pathLst>
              <a:path extrusionOk="0" h="2407" w="65016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654696" y="3294802"/>
            <a:ext cx="2556943" cy="1123214"/>
          </a:xfrm>
          <a:custGeom>
            <a:rect b="b" l="l" r="r" t="t"/>
            <a:pathLst>
              <a:path extrusionOk="0" h="13442" w="30601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654696" y="4303034"/>
            <a:ext cx="203797" cy="114979"/>
          </a:xfrm>
          <a:custGeom>
            <a:rect b="b" l="l" r="r" t="t"/>
            <a:pathLst>
              <a:path extrusionOk="0" h="1376" w="2439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4966107" y="4303034"/>
            <a:ext cx="141129" cy="114979"/>
          </a:xfrm>
          <a:custGeom>
            <a:rect b="b" l="l" r="r" t="t"/>
            <a:pathLst>
              <a:path extrusionOk="0" h="1376" w="1689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521789" y="4303034"/>
            <a:ext cx="781012" cy="114979"/>
          </a:xfrm>
          <a:custGeom>
            <a:rect b="b" l="l" r="r" t="t"/>
            <a:pathLst>
              <a:path extrusionOk="0" h="1376" w="9347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2853149" y="4028791"/>
            <a:ext cx="673891" cy="334407"/>
          </a:xfrm>
          <a:custGeom>
            <a:rect b="b" l="l" r="r" t="t"/>
            <a:pathLst>
              <a:path extrusionOk="0" h="4002" w="8065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297467" y="4028791"/>
            <a:ext cx="673975" cy="334407"/>
          </a:xfrm>
          <a:custGeom>
            <a:rect b="b" l="l" r="r" t="t"/>
            <a:pathLst>
              <a:path extrusionOk="0" h="4002" w="8066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2892338" y="4067897"/>
            <a:ext cx="595598" cy="595616"/>
          </a:xfrm>
          <a:custGeom>
            <a:rect b="b" l="l" r="r" t="t"/>
            <a:pathLst>
              <a:path extrusionOk="0" h="7128" w="7128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949827" y="4125386"/>
            <a:ext cx="480623" cy="480637"/>
          </a:xfrm>
          <a:custGeom>
            <a:rect b="b" l="l" r="r" t="t"/>
            <a:pathLst>
              <a:path extrusionOk="0" h="5752" w="5752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2988933" y="4164575"/>
            <a:ext cx="402329" cy="402341"/>
          </a:xfrm>
          <a:custGeom>
            <a:rect b="b" l="l" r="r" t="t"/>
            <a:pathLst>
              <a:path extrusionOk="0" h="4815" w="4815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62130" y="4195910"/>
            <a:ext cx="130684" cy="138542"/>
          </a:xfrm>
          <a:custGeom>
            <a:rect b="b" l="l" r="r" t="t"/>
            <a:pathLst>
              <a:path extrusionOk="0" h="1658" w="1564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002051" y="4342140"/>
            <a:ext cx="148899" cy="112472"/>
          </a:xfrm>
          <a:custGeom>
            <a:rect b="b" l="l" r="r" t="t"/>
            <a:pathLst>
              <a:path extrusionOk="0" h="1346" w="1782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3122209" y="4402220"/>
            <a:ext cx="112385" cy="154252"/>
          </a:xfrm>
          <a:custGeom>
            <a:rect b="b" l="l" r="r" t="t"/>
            <a:pathLst>
              <a:path extrusionOk="0" h="1846" w="1345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3216213" y="4360440"/>
            <a:ext cx="151573" cy="112388"/>
          </a:xfrm>
          <a:custGeom>
            <a:rect b="b" l="l" r="r" t="t"/>
            <a:pathLst>
              <a:path extrusionOk="0" h="1345" w="1814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208359" y="4206355"/>
            <a:ext cx="122830" cy="146397"/>
          </a:xfrm>
          <a:custGeom>
            <a:rect b="b" l="l" r="r" t="t"/>
            <a:pathLst>
              <a:path extrusionOk="0" h="1752" w="147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166579" y="4344814"/>
            <a:ext cx="44453" cy="44454"/>
          </a:xfrm>
          <a:custGeom>
            <a:rect b="b" l="l" r="r" t="t"/>
            <a:pathLst>
              <a:path extrusionOk="0" h="532" w="532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4336657" y="4067897"/>
            <a:ext cx="595598" cy="595616"/>
          </a:xfrm>
          <a:custGeom>
            <a:rect b="b" l="l" r="r" t="t"/>
            <a:pathLst>
              <a:path extrusionOk="0" h="7128" w="7128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4394145" y="4125386"/>
            <a:ext cx="480623" cy="480637"/>
          </a:xfrm>
          <a:custGeom>
            <a:rect b="b" l="l" r="r" t="t"/>
            <a:pathLst>
              <a:path extrusionOk="0" h="5752" w="5752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4433334" y="4164575"/>
            <a:ext cx="402246" cy="402341"/>
          </a:xfrm>
          <a:custGeom>
            <a:rect b="b" l="l" r="r" t="t"/>
            <a:pathLst>
              <a:path extrusionOk="0" h="4815" w="4814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4506449" y="4195910"/>
            <a:ext cx="130684" cy="138542"/>
          </a:xfrm>
          <a:custGeom>
            <a:rect b="b" l="l" r="r" t="t"/>
            <a:pathLst>
              <a:path extrusionOk="0" h="1658" w="1564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446370" y="4342140"/>
            <a:ext cx="148983" cy="112472"/>
          </a:xfrm>
          <a:custGeom>
            <a:rect b="b" l="l" r="r" t="t"/>
            <a:pathLst>
              <a:path extrusionOk="0" h="1346" w="1783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4566527" y="4402220"/>
            <a:ext cx="112385" cy="154252"/>
          </a:xfrm>
          <a:custGeom>
            <a:rect b="b" l="l" r="r" t="t"/>
            <a:pathLst>
              <a:path extrusionOk="0" h="1846" w="1345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4660531" y="4360440"/>
            <a:ext cx="151573" cy="112388"/>
          </a:xfrm>
          <a:custGeom>
            <a:rect b="b" l="l" r="r" t="t"/>
            <a:pathLst>
              <a:path extrusionOk="0" h="1345" w="1814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652677" y="4206355"/>
            <a:ext cx="122830" cy="146397"/>
          </a:xfrm>
          <a:custGeom>
            <a:rect b="b" l="l" r="r" t="t"/>
            <a:pathLst>
              <a:path extrusionOk="0" h="1752" w="147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4610897" y="4344814"/>
            <a:ext cx="44536" cy="44454"/>
          </a:xfrm>
          <a:custGeom>
            <a:rect b="b" l="l" r="r" t="t"/>
            <a:pathLst>
              <a:path extrusionOk="0" h="532" w="533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4749355" y="3741429"/>
            <a:ext cx="229950" cy="229957"/>
          </a:xfrm>
          <a:custGeom>
            <a:rect b="b" l="l" r="r" t="t"/>
            <a:pathLst>
              <a:path extrusionOk="0" h="2752" w="2752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448675" y="3417551"/>
            <a:ext cx="1123096" cy="846379"/>
          </a:xfrm>
          <a:custGeom>
            <a:rect b="b" l="l" r="r" t="t"/>
            <a:pathLst>
              <a:path extrusionOk="0" h="10129" w="13441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3487864" y="3801508"/>
            <a:ext cx="919383" cy="431086"/>
          </a:xfrm>
          <a:custGeom>
            <a:rect b="b" l="l" r="r" t="t"/>
            <a:pathLst>
              <a:path extrusionOk="0" h="5159" w="11003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576603" y="4041826"/>
            <a:ext cx="726198" cy="190767"/>
          </a:xfrm>
          <a:custGeom>
            <a:rect b="b" l="l" r="r" t="t"/>
            <a:pathLst>
              <a:path extrusionOk="0" h="2283" w="8691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4895583" y="3420225"/>
            <a:ext cx="316098" cy="530272"/>
          </a:xfrm>
          <a:custGeom>
            <a:rect b="b" l="l" r="r" t="t"/>
            <a:pathLst>
              <a:path extrusionOk="0" h="6346" w="3783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2688621" y="3819808"/>
            <a:ext cx="363141" cy="321372"/>
          </a:xfrm>
          <a:custGeom>
            <a:rect b="b" l="l" r="r" t="t"/>
            <a:pathLst>
              <a:path extrusionOk="0" h="3846" w="4346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730401" y="3858997"/>
            <a:ext cx="279500" cy="245583"/>
          </a:xfrm>
          <a:custGeom>
            <a:rect b="b" l="l" r="r" t="t"/>
            <a:pathLst>
              <a:path extrusionOk="0" h="2939" w="3345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798334" y="3885068"/>
            <a:ext cx="164608" cy="120243"/>
          </a:xfrm>
          <a:custGeom>
            <a:rect b="b" l="l" r="r" t="t"/>
            <a:pathLst>
              <a:path extrusionOk="0" h="1439" w="197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143099" y="3294802"/>
            <a:ext cx="1757799" cy="402341"/>
          </a:xfrm>
          <a:custGeom>
            <a:rect b="b" l="l" r="r" t="t"/>
            <a:pathLst>
              <a:path extrusionOk="0" h="4815" w="21037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814614" y="3801508"/>
            <a:ext cx="112385" cy="120243"/>
          </a:xfrm>
          <a:custGeom>
            <a:rect b="b" l="l" r="r" t="t"/>
            <a:pathLst>
              <a:path extrusionOk="0" h="1439" w="1345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5449329" y="3075457"/>
            <a:ext cx="914203" cy="1381748"/>
          </a:xfrm>
          <a:custGeom>
            <a:rect b="b" l="l" r="r" t="t"/>
            <a:pathLst>
              <a:path extrusionOk="0" h="16536" w="10941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023964" y="3075457"/>
            <a:ext cx="339578" cy="1381748"/>
          </a:xfrm>
          <a:custGeom>
            <a:rect b="b" l="l" r="r" t="t"/>
            <a:pathLst>
              <a:path extrusionOk="0" h="16536" w="4064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449329" y="4248135"/>
            <a:ext cx="914203" cy="193358"/>
          </a:xfrm>
          <a:custGeom>
            <a:rect b="b" l="l" r="r" t="t"/>
            <a:pathLst>
              <a:path extrusionOk="0" h="2314" w="10941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310871" y="4310805"/>
            <a:ext cx="1172813" cy="188177"/>
          </a:xfrm>
          <a:custGeom>
            <a:rect b="b" l="l" r="r" t="t"/>
            <a:pathLst>
              <a:path extrusionOk="0" h="2252" w="14036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527707" y="3174643"/>
            <a:ext cx="739150" cy="603470"/>
          </a:xfrm>
          <a:custGeom>
            <a:rect b="b" l="l" r="r" t="t"/>
            <a:pathLst>
              <a:path extrusionOk="0" h="7222" w="8846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757495" y="3877297"/>
            <a:ext cx="303063" cy="316107"/>
          </a:xfrm>
          <a:custGeom>
            <a:rect b="b" l="l" r="r" t="t"/>
            <a:pathLst>
              <a:path extrusionOk="0" h="3783" w="3627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645191" y="3333991"/>
            <a:ext cx="436254" cy="276918"/>
          </a:xfrm>
          <a:custGeom>
            <a:rect b="b" l="l" r="r" t="t"/>
            <a:pathLst>
              <a:path extrusionOk="0" h="3314" w="5221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686971" y="3375771"/>
            <a:ext cx="235131" cy="193358"/>
          </a:xfrm>
          <a:custGeom>
            <a:rect b="b" l="l" r="r" t="t"/>
            <a:pathLst>
              <a:path extrusionOk="0" h="2314" w="2814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6107523" y="3412370"/>
            <a:ext cx="65342" cy="109798"/>
          </a:xfrm>
          <a:custGeom>
            <a:rect b="b" l="l" r="r" t="t"/>
            <a:pathLst>
              <a:path extrusionOk="0" h="1314" w="782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5360506" y="3600380"/>
            <a:ext cx="88905" cy="214248"/>
          </a:xfrm>
          <a:custGeom>
            <a:rect b="b" l="l" r="r" t="t"/>
            <a:pathLst>
              <a:path extrusionOk="0" h="2564" w="1064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853803" y="3691794"/>
            <a:ext cx="530256" cy="454566"/>
          </a:xfrm>
          <a:custGeom>
            <a:rect b="b" l="l" r="r" t="t"/>
            <a:pathLst>
              <a:path extrusionOk="0" h="5440" w="6346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/>
          <p:nvPr/>
        </p:nvSpPr>
        <p:spPr>
          <a:xfrm>
            <a:off x="4387632" y="2715867"/>
            <a:ext cx="4033200" cy="4125300"/>
          </a:xfrm>
          <a:prstGeom prst="arc">
            <a:avLst>
              <a:gd fmla="val 10810440" name="adj1"/>
              <a:gd fmla="val 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4656793" y="3080854"/>
            <a:ext cx="3528798" cy="1697663"/>
          </a:xfrm>
          <a:custGeom>
            <a:rect b="b" l="l" r="r" t="t"/>
            <a:pathLst>
              <a:path extrusionOk="0" h="25007" w="51982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3864545" y="4781405"/>
            <a:ext cx="5079375" cy="201153"/>
          </a:xfrm>
          <a:custGeom>
            <a:rect b="b" l="l" r="r" t="t"/>
            <a:pathLst>
              <a:path extrusionOk="0" h="2407" w="65016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4"/>
          <p:cNvSpPr/>
          <p:nvPr/>
        </p:nvSpPr>
        <p:spPr>
          <a:xfrm>
            <a:off x="4476741" y="3579908"/>
            <a:ext cx="2556943" cy="1123214"/>
          </a:xfrm>
          <a:custGeom>
            <a:rect b="b" l="l" r="r" t="t"/>
            <a:pathLst>
              <a:path extrusionOk="0" h="13442" w="30601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4"/>
          <p:cNvSpPr/>
          <p:nvPr/>
        </p:nvSpPr>
        <p:spPr>
          <a:xfrm>
            <a:off x="4476741" y="4588140"/>
            <a:ext cx="203797" cy="114979"/>
          </a:xfrm>
          <a:custGeom>
            <a:rect b="b" l="l" r="r" t="t"/>
            <a:pathLst>
              <a:path extrusionOk="0" h="1376" w="2439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4"/>
          <p:cNvSpPr/>
          <p:nvPr/>
        </p:nvSpPr>
        <p:spPr>
          <a:xfrm>
            <a:off x="6788152" y="4588140"/>
            <a:ext cx="141129" cy="114979"/>
          </a:xfrm>
          <a:custGeom>
            <a:rect b="b" l="l" r="r" t="t"/>
            <a:pathLst>
              <a:path extrusionOk="0" h="1376" w="1689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4"/>
          <p:cNvSpPr/>
          <p:nvPr/>
        </p:nvSpPr>
        <p:spPr>
          <a:xfrm>
            <a:off x="5343834" y="4588140"/>
            <a:ext cx="781012" cy="114979"/>
          </a:xfrm>
          <a:custGeom>
            <a:rect b="b" l="l" r="r" t="t"/>
            <a:pathLst>
              <a:path extrusionOk="0" h="1376" w="9347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4675194" y="4313897"/>
            <a:ext cx="673891" cy="334407"/>
          </a:xfrm>
          <a:custGeom>
            <a:rect b="b" l="l" r="r" t="t"/>
            <a:pathLst>
              <a:path extrusionOk="0" h="4002" w="8065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4"/>
          <p:cNvSpPr/>
          <p:nvPr/>
        </p:nvSpPr>
        <p:spPr>
          <a:xfrm>
            <a:off x="6119512" y="4313897"/>
            <a:ext cx="673975" cy="334407"/>
          </a:xfrm>
          <a:custGeom>
            <a:rect b="b" l="l" r="r" t="t"/>
            <a:pathLst>
              <a:path extrusionOk="0" h="4002" w="8066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4714383" y="4353003"/>
            <a:ext cx="595598" cy="595616"/>
          </a:xfrm>
          <a:custGeom>
            <a:rect b="b" l="l" r="r" t="t"/>
            <a:pathLst>
              <a:path extrusionOk="0" h="7128" w="7128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4771872" y="4410492"/>
            <a:ext cx="480623" cy="480637"/>
          </a:xfrm>
          <a:custGeom>
            <a:rect b="b" l="l" r="r" t="t"/>
            <a:pathLst>
              <a:path extrusionOk="0" h="5752" w="5752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4810978" y="4449681"/>
            <a:ext cx="402329" cy="402341"/>
          </a:xfrm>
          <a:custGeom>
            <a:rect b="b" l="l" r="r" t="t"/>
            <a:pathLst>
              <a:path extrusionOk="0" h="4815" w="4815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4884175" y="4481016"/>
            <a:ext cx="130684" cy="138542"/>
          </a:xfrm>
          <a:custGeom>
            <a:rect b="b" l="l" r="r" t="t"/>
            <a:pathLst>
              <a:path extrusionOk="0" h="1658" w="1564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4824096" y="4627246"/>
            <a:ext cx="148899" cy="112472"/>
          </a:xfrm>
          <a:custGeom>
            <a:rect b="b" l="l" r="r" t="t"/>
            <a:pathLst>
              <a:path extrusionOk="0" h="1346" w="1782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4944254" y="4687326"/>
            <a:ext cx="112385" cy="154252"/>
          </a:xfrm>
          <a:custGeom>
            <a:rect b="b" l="l" r="r" t="t"/>
            <a:pathLst>
              <a:path extrusionOk="0" h="1846" w="1345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5038258" y="4645546"/>
            <a:ext cx="151573" cy="112388"/>
          </a:xfrm>
          <a:custGeom>
            <a:rect b="b" l="l" r="r" t="t"/>
            <a:pathLst>
              <a:path extrusionOk="0" h="1345" w="1814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5030404" y="4491461"/>
            <a:ext cx="122830" cy="146397"/>
          </a:xfrm>
          <a:custGeom>
            <a:rect b="b" l="l" r="r" t="t"/>
            <a:pathLst>
              <a:path extrusionOk="0" h="1752" w="147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4988624" y="4629920"/>
            <a:ext cx="44453" cy="44454"/>
          </a:xfrm>
          <a:custGeom>
            <a:rect b="b" l="l" r="r" t="t"/>
            <a:pathLst>
              <a:path extrusionOk="0" h="532" w="532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6158702" y="4353003"/>
            <a:ext cx="595598" cy="595616"/>
          </a:xfrm>
          <a:custGeom>
            <a:rect b="b" l="l" r="r" t="t"/>
            <a:pathLst>
              <a:path extrusionOk="0" h="7128" w="7128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6216190" y="4410492"/>
            <a:ext cx="480623" cy="480637"/>
          </a:xfrm>
          <a:custGeom>
            <a:rect b="b" l="l" r="r" t="t"/>
            <a:pathLst>
              <a:path extrusionOk="0" h="5752" w="5752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6255379" y="4449681"/>
            <a:ext cx="402246" cy="402341"/>
          </a:xfrm>
          <a:custGeom>
            <a:rect b="b" l="l" r="r" t="t"/>
            <a:pathLst>
              <a:path extrusionOk="0" h="4815" w="4814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6328494" y="4481016"/>
            <a:ext cx="130684" cy="138542"/>
          </a:xfrm>
          <a:custGeom>
            <a:rect b="b" l="l" r="r" t="t"/>
            <a:pathLst>
              <a:path extrusionOk="0" h="1658" w="1564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6268415" y="4627246"/>
            <a:ext cx="148983" cy="112472"/>
          </a:xfrm>
          <a:custGeom>
            <a:rect b="b" l="l" r="r" t="t"/>
            <a:pathLst>
              <a:path extrusionOk="0" h="1346" w="1783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4"/>
          <p:cNvSpPr/>
          <p:nvPr/>
        </p:nvSpPr>
        <p:spPr>
          <a:xfrm>
            <a:off x="6388572" y="4687326"/>
            <a:ext cx="112385" cy="154252"/>
          </a:xfrm>
          <a:custGeom>
            <a:rect b="b" l="l" r="r" t="t"/>
            <a:pathLst>
              <a:path extrusionOk="0" h="1846" w="1345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6482576" y="4645546"/>
            <a:ext cx="151573" cy="112388"/>
          </a:xfrm>
          <a:custGeom>
            <a:rect b="b" l="l" r="r" t="t"/>
            <a:pathLst>
              <a:path extrusionOk="0" h="1345" w="1814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6474722" y="4491461"/>
            <a:ext cx="122830" cy="146397"/>
          </a:xfrm>
          <a:custGeom>
            <a:rect b="b" l="l" r="r" t="t"/>
            <a:pathLst>
              <a:path extrusionOk="0" h="1752" w="147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6432942" y="4629920"/>
            <a:ext cx="44536" cy="44454"/>
          </a:xfrm>
          <a:custGeom>
            <a:rect b="b" l="l" r="r" t="t"/>
            <a:pathLst>
              <a:path extrusionOk="0" h="532" w="533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6571400" y="4026535"/>
            <a:ext cx="229950" cy="229957"/>
          </a:xfrm>
          <a:custGeom>
            <a:rect b="b" l="l" r="r" t="t"/>
            <a:pathLst>
              <a:path extrusionOk="0" h="2752" w="2752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5270720" y="3702657"/>
            <a:ext cx="1123096" cy="846379"/>
          </a:xfrm>
          <a:custGeom>
            <a:rect b="b" l="l" r="r" t="t"/>
            <a:pathLst>
              <a:path extrusionOk="0" h="10129" w="13441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5309909" y="4086614"/>
            <a:ext cx="919383" cy="431086"/>
          </a:xfrm>
          <a:custGeom>
            <a:rect b="b" l="l" r="r" t="t"/>
            <a:pathLst>
              <a:path extrusionOk="0" h="5159" w="11003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5398648" y="4326932"/>
            <a:ext cx="726198" cy="190767"/>
          </a:xfrm>
          <a:custGeom>
            <a:rect b="b" l="l" r="r" t="t"/>
            <a:pathLst>
              <a:path extrusionOk="0" h="2283" w="8691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6717628" y="3705331"/>
            <a:ext cx="316098" cy="530272"/>
          </a:xfrm>
          <a:custGeom>
            <a:rect b="b" l="l" r="r" t="t"/>
            <a:pathLst>
              <a:path extrusionOk="0" h="6346" w="3783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4510666" y="4104914"/>
            <a:ext cx="363141" cy="321372"/>
          </a:xfrm>
          <a:custGeom>
            <a:rect b="b" l="l" r="r" t="t"/>
            <a:pathLst>
              <a:path extrusionOk="0" h="3846" w="4346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4552446" y="4144103"/>
            <a:ext cx="279500" cy="245583"/>
          </a:xfrm>
          <a:custGeom>
            <a:rect b="b" l="l" r="r" t="t"/>
            <a:pathLst>
              <a:path extrusionOk="0" h="2939" w="3345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4620379" y="4170174"/>
            <a:ext cx="164608" cy="120243"/>
          </a:xfrm>
          <a:custGeom>
            <a:rect b="b" l="l" r="r" t="t"/>
            <a:pathLst>
              <a:path extrusionOk="0" h="1439" w="197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4965144" y="3579908"/>
            <a:ext cx="1757799" cy="402341"/>
          </a:xfrm>
          <a:custGeom>
            <a:rect b="b" l="l" r="r" t="t"/>
            <a:pathLst>
              <a:path extrusionOk="0" h="4815" w="21037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6636659" y="4086614"/>
            <a:ext cx="112385" cy="120243"/>
          </a:xfrm>
          <a:custGeom>
            <a:rect b="b" l="l" r="r" t="t"/>
            <a:pathLst>
              <a:path extrusionOk="0" h="1439" w="1345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4"/>
          <p:cNvSpPr/>
          <p:nvPr/>
        </p:nvSpPr>
        <p:spPr>
          <a:xfrm>
            <a:off x="7271374" y="3360563"/>
            <a:ext cx="914203" cy="1381748"/>
          </a:xfrm>
          <a:custGeom>
            <a:rect b="b" l="l" r="r" t="t"/>
            <a:pathLst>
              <a:path extrusionOk="0" h="16536" w="10941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4"/>
          <p:cNvSpPr/>
          <p:nvPr/>
        </p:nvSpPr>
        <p:spPr>
          <a:xfrm>
            <a:off x="7846009" y="3360563"/>
            <a:ext cx="339578" cy="1381748"/>
          </a:xfrm>
          <a:custGeom>
            <a:rect b="b" l="l" r="r" t="t"/>
            <a:pathLst>
              <a:path extrusionOk="0" h="16536" w="4064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7271374" y="4533241"/>
            <a:ext cx="914203" cy="193358"/>
          </a:xfrm>
          <a:custGeom>
            <a:rect b="b" l="l" r="r" t="t"/>
            <a:pathLst>
              <a:path extrusionOk="0" h="2314" w="10941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7132916" y="4595911"/>
            <a:ext cx="1172813" cy="188177"/>
          </a:xfrm>
          <a:custGeom>
            <a:rect b="b" l="l" r="r" t="t"/>
            <a:pathLst>
              <a:path extrusionOk="0" h="2252" w="14036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4"/>
          <p:cNvSpPr/>
          <p:nvPr/>
        </p:nvSpPr>
        <p:spPr>
          <a:xfrm>
            <a:off x="7349752" y="3459749"/>
            <a:ext cx="739150" cy="603470"/>
          </a:xfrm>
          <a:custGeom>
            <a:rect b="b" l="l" r="r" t="t"/>
            <a:pathLst>
              <a:path extrusionOk="0" h="7222" w="8846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7579540" y="4162403"/>
            <a:ext cx="303063" cy="316107"/>
          </a:xfrm>
          <a:custGeom>
            <a:rect b="b" l="l" r="r" t="t"/>
            <a:pathLst>
              <a:path extrusionOk="0" h="3783" w="3627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4"/>
          <p:cNvSpPr/>
          <p:nvPr/>
        </p:nvSpPr>
        <p:spPr>
          <a:xfrm>
            <a:off x="7467236" y="3619097"/>
            <a:ext cx="436254" cy="276918"/>
          </a:xfrm>
          <a:custGeom>
            <a:rect b="b" l="l" r="r" t="t"/>
            <a:pathLst>
              <a:path extrusionOk="0" h="3314" w="5221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4"/>
          <p:cNvSpPr/>
          <p:nvPr/>
        </p:nvSpPr>
        <p:spPr>
          <a:xfrm>
            <a:off x="7509016" y="3660877"/>
            <a:ext cx="235131" cy="193358"/>
          </a:xfrm>
          <a:custGeom>
            <a:rect b="b" l="l" r="r" t="t"/>
            <a:pathLst>
              <a:path extrusionOk="0" h="2314" w="2814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7929568" y="3697476"/>
            <a:ext cx="65342" cy="109798"/>
          </a:xfrm>
          <a:custGeom>
            <a:rect b="b" l="l" r="r" t="t"/>
            <a:pathLst>
              <a:path extrusionOk="0" h="1314" w="782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4"/>
          <p:cNvSpPr/>
          <p:nvPr/>
        </p:nvSpPr>
        <p:spPr>
          <a:xfrm>
            <a:off x="7182551" y="3885486"/>
            <a:ext cx="88905" cy="214248"/>
          </a:xfrm>
          <a:custGeom>
            <a:rect b="b" l="l" r="r" t="t"/>
            <a:pathLst>
              <a:path extrusionOk="0" h="2564" w="1064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4"/>
          <p:cNvSpPr/>
          <p:nvPr/>
        </p:nvSpPr>
        <p:spPr>
          <a:xfrm>
            <a:off x="6675848" y="3976900"/>
            <a:ext cx="530256" cy="454566"/>
          </a:xfrm>
          <a:custGeom>
            <a:rect b="b" l="l" r="r" t="t"/>
            <a:pathLst>
              <a:path extrusionOk="0" h="5440" w="6346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1083103" y="1513475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7579540" y="1533929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1083071" y="2715867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7679019" y="1647577"/>
            <a:ext cx="283458" cy="255127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34"/>
          <p:cNvGrpSpPr/>
          <p:nvPr/>
        </p:nvGrpSpPr>
        <p:grpSpPr>
          <a:xfrm>
            <a:off x="1182531" y="2796451"/>
            <a:ext cx="283483" cy="321241"/>
            <a:chOff x="3300325" y="249875"/>
            <a:chExt cx="433725" cy="480900"/>
          </a:xfrm>
        </p:grpSpPr>
        <p:sp>
          <p:nvSpPr>
            <p:cNvPr id="535" name="Google Shape;535;p34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34"/>
          <p:cNvGrpSpPr/>
          <p:nvPr/>
        </p:nvGrpSpPr>
        <p:grpSpPr>
          <a:xfrm>
            <a:off x="1182535" y="1612941"/>
            <a:ext cx="283479" cy="283472"/>
            <a:chOff x="3270450" y="3213625"/>
            <a:chExt cx="483175" cy="481850"/>
          </a:xfrm>
        </p:grpSpPr>
        <p:sp>
          <p:nvSpPr>
            <p:cNvPr id="542" name="Google Shape;542;p34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4"/>
          <p:cNvSpPr txBox="1"/>
          <p:nvPr/>
        </p:nvSpPr>
        <p:spPr>
          <a:xfrm>
            <a:off x="609600" y="563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1655511" y="1413139"/>
            <a:ext cx="406793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Takes the </a:t>
            </a:r>
            <a:r>
              <a:rPr lang="en">
                <a:solidFill>
                  <a:srgbClr val="2C5E17"/>
                </a:solidFill>
              </a:rPr>
              <a:t>‘Model’ 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column in df, checks if each element is one of the top </a:t>
            </a:r>
            <a:r>
              <a:rPr lang="en">
                <a:solidFill>
                  <a:srgbClr val="2C5E17"/>
                </a:solidFill>
              </a:rPr>
              <a:t>5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0 most frequent </a:t>
            </a:r>
            <a:r>
              <a:rPr lang="en">
                <a:solidFill>
                  <a:srgbClr val="2C5E17"/>
                </a:solidFill>
              </a:rPr>
              <a:t>model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, and keeps the original </a:t>
            </a:r>
            <a:r>
              <a:rPr lang="en">
                <a:solidFill>
                  <a:srgbClr val="2C5E17"/>
                </a:solidFill>
              </a:rPr>
              <a:t>model 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name if it is in the top </a:t>
            </a:r>
            <a:r>
              <a:rPr lang="en">
                <a:solidFill>
                  <a:srgbClr val="2C5E17"/>
                </a:solidFill>
              </a:rPr>
              <a:t>5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">
                <a:solidFill>
                  <a:srgbClr val="2C5E17"/>
                </a:solidFill>
              </a:rPr>
              <a:t>model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 is not in the top </a:t>
            </a:r>
            <a:r>
              <a:rPr lang="en">
                <a:solidFill>
                  <a:srgbClr val="2C5E17"/>
                </a:solidFill>
              </a:rPr>
              <a:t>5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0, it replaces the name with 'others'.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different colored bars&#10;&#10;Description automatically generated with medium confidence" id="552" name="Google Shape;5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519424"/>
            <a:ext cx="3971037" cy="210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35"/>
          <p:cNvCxnSpPr/>
          <p:nvPr/>
        </p:nvCxnSpPr>
        <p:spPr>
          <a:xfrm>
            <a:off x="4559968" y="85725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f a number of objects&#10;&#10;Description automatically generated with medium confidence" id="554" name="Google Shape;55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0362" y="1087575"/>
            <a:ext cx="3971037" cy="29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/>
        </p:nvSpPr>
        <p:spPr>
          <a:xfrm>
            <a:off x="389164" y="29445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60" name="Google Shape;5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36" y="689126"/>
            <a:ext cx="7451710" cy="4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6"/>
          <p:cNvSpPr/>
          <p:nvPr/>
        </p:nvSpPr>
        <p:spPr>
          <a:xfrm>
            <a:off x="8091246" y="1777605"/>
            <a:ext cx="797594" cy="2031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only rows where the 'year' is greater than 1996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8213042" y="2356474"/>
            <a:ext cx="675798" cy="1206505"/>
          </a:xfrm>
          <a:custGeom>
            <a:rect b="b" l="l" r="r" t="t"/>
            <a:pathLst>
              <a:path extrusionOk="0" h="2815" w="2033">
                <a:moveTo>
                  <a:pt x="376" y="1"/>
                </a:moveTo>
                <a:lnTo>
                  <a:pt x="1" y="1501"/>
                </a:lnTo>
                <a:lnTo>
                  <a:pt x="845" y="1501"/>
                </a:lnTo>
                <a:lnTo>
                  <a:pt x="251" y="2814"/>
                </a:lnTo>
                <a:lnTo>
                  <a:pt x="2032" y="814"/>
                </a:lnTo>
                <a:lnTo>
                  <a:pt x="1095" y="876"/>
                </a:lnTo>
                <a:lnTo>
                  <a:pt x="1439" y="1"/>
                </a:lnTo>
                <a:close/>
              </a:path>
            </a:pathLst>
          </a:custGeom>
          <a:solidFill>
            <a:schemeClr val="accent6">
              <a:alpha val="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357759" y="365317"/>
            <a:ext cx="4093590" cy="442341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box plot&#10;&#10;Description automatically generated" id="569" name="Google Shape;5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85" y="1408393"/>
            <a:ext cx="3847338" cy="233725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7"/>
          <p:cNvSpPr/>
          <p:nvPr/>
        </p:nvSpPr>
        <p:spPr>
          <a:xfrm>
            <a:off x="4692649" y="360045"/>
            <a:ext cx="4093591" cy="442341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showing the number of years&#10;&#10;Description automatically generated" id="571" name="Google Shape;57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5775" y="1624342"/>
            <a:ext cx="3847338" cy="189481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7"/>
          <p:cNvSpPr txBox="1"/>
          <p:nvPr/>
        </p:nvSpPr>
        <p:spPr>
          <a:xfrm>
            <a:off x="1861550" y="4106350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Before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6196450" y="4106350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After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"/>
          <p:cNvSpPr txBox="1"/>
          <p:nvPr/>
        </p:nvSpPr>
        <p:spPr>
          <a:xfrm>
            <a:off x="609600" y="563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Cylinders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900401" y="1408300"/>
            <a:ext cx="36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Changing cylinders of electric cars to </a:t>
            </a:r>
            <a:r>
              <a:rPr lang="en">
                <a:solidFill>
                  <a:srgbClr val="2C5E17"/>
                </a:solidFill>
              </a:rPr>
              <a:t>other</a:t>
            </a: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900390" y="2001111"/>
            <a:ext cx="49366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takes the 'cylinders' column in df and categorizes the values. It keeps the original cylinder value if it is one of the top 9 most frequent cylinder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If the cylinder value does not match any of the top 9 values, it replaces the value with 'other'.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/>
          <p:nvPr/>
        </p:nvSpPr>
        <p:spPr>
          <a:xfrm>
            <a:off x="7049027" y="4230070"/>
            <a:ext cx="662935" cy="374729"/>
          </a:xfrm>
          <a:custGeom>
            <a:rect b="b" l="l" r="r" t="t"/>
            <a:pathLst>
              <a:path extrusionOk="0" h="7315" w="12941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8"/>
          <p:cNvSpPr/>
          <p:nvPr/>
        </p:nvSpPr>
        <p:spPr>
          <a:xfrm>
            <a:off x="5097180" y="3439049"/>
            <a:ext cx="2465938" cy="1453990"/>
          </a:xfrm>
          <a:custGeom>
            <a:rect b="b" l="l" r="r" t="t"/>
            <a:pathLst>
              <a:path extrusionOk="0" h="28383" w="48137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/>
          <p:nvPr/>
        </p:nvSpPr>
        <p:spPr>
          <a:xfrm>
            <a:off x="7660660" y="4383745"/>
            <a:ext cx="1178540" cy="687012"/>
          </a:xfrm>
          <a:custGeom>
            <a:rect b="b" l="l" r="r" t="t"/>
            <a:pathLst>
              <a:path extrusionOk="0" h="13411" w="23006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/>
          <p:nvPr/>
        </p:nvSpPr>
        <p:spPr>
          <a:xfrm>
            <a:off x="5391778" y="3403858"/>
            <a:ext cx="195433" cy="213004"/>
          </a:xfrm>
          <a:custGeom>
            <a:rect b="b" l="l" r="r" t="t"/>
            <a:pathLst>
              <a:path extrusionOk="0" h="4158" w="3815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/>
          <p:nvPr/>
        </p:nvSpPr>
        <p:spPr>
          <a:xfrm>
            <a:off x="7418876" y="3399042"/>
            <a:ext cx="40060" cy="219407"/>
          </a:xfrm>
          <a:custGeom>
            <a:rect b="b" l="l" r="r" t="t"/>
            <a:pathLst>
              <a:path extrusionOk="0" h="4283" w="782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8"/>
          <p:cNvSpPr/>
          <p:nvPr/>
        </p:nvSpPr>
        <p:spPr>
          <a:xfrm>
            <a:off x="5119566" y="3839375"/>
            <a:ext cx="408386" cy="541270"/>
          </a:xfrm>
          <a:custGeom>
            <a:rect b="b" l="l" r="r" t="t"/>
            <a:pathLst>
              <a:path extrusionOk="0" h="10566" w="7972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8"/>
          <p:cNvSpPr/>
          <p:nvPr/>
        </p:nvSpPr>
        <p:spPr>
          <a:xfrm>
            <a:off x="5246093" y="3911397"/>
            <a:ext cx="331493" cy="482051"/>
          </a:xfrm>
          <a:custGeom>
            <a:rect b="b" l="l" r="r" t="t"/>
            <a:pathLst>
              <a:path extrusionOk="0" h="9410" w="6471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7089035" y="3608810"/>
            <a:ext cx="408386" cy="541270"/>
          </a:xfrm>
          <a:custGeom>
            <a:rect b="b" l="l" r="r" t="t"/>
            <a:pathLst>
              <a:path extrusionOk="0" h="10566" w="7972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5908951" y="4295689"/>
            <a:ext cx="408386" cy="541270"/>
          </a:xfrm>
          <a:custGeom>
            <a:rect b="b" l="l" r="r" t="t"/>
            <a:pathLst>
              <a:path extrusionOk="0" h="10566" w="7972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8"/>
          <p:cNvSpPr/>
          <p:nvPr/>
        </p:nvSpPr>
        <p:spPr>
          <a:xfrm>
            <a:off x="5129196" y="2694542"/>
            <a:ext cx="2417938" cy="2011192"/>
          </a:xfrm>
          <a:custGeom>
            <a:rect b="b" l="l" r="r" t="t"/>
            <a:pathLst>
              <a:path extrusionOk="0" h="39260" w="4720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8"/>
          <p:cNvSpPr/>
          <p:nvPr/>
        </p:nvSpPr>
        <p:spPr>
          <a:xfrm>
            <a:off x="7210746" y="3571979"/>
            <a:ext cx="336309" cy="466017"/>
          </a:xfrm>
          <a:custGeom>
            <a:rect b="b" l="l" r="r" t="t"/>
            <a:pathLst>
              <a:path extrusionOk="0" h="9097" w="6565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8"/>
          <p:cNvSpPr/>
          <p:nvPr/>
        </p:nvSpPr>
        <p:spPr>
          <a:xfrm>
            <a:off x="7215510" y="3682421"/>
            <a:ext cx="331544" cy="482051"/>
          </a:xfrm>
          <a:custGeom>
            <a:rect b="b" l="l" r="r" t="t"/>
            <a:pathLst>
              <a:path extrusionOk="0" h="9410" w="6472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8"/>
          <p:cNvSpPr/>
          <p:nvPr/>
        </p:nvSpPr>
        <p:spPr>
          <a:xfrm>
            <a:off x="7276366" y="3772116"/>
            <a:ext cx="208240" cy="301064"/>
          </a:xfrm>
          <a:custGeom>
            <a:rect b="b" l="l" r="r" t="t"/>
            <a:pathLst>
              <a:path extrusionOk="0" h="5877" w="4065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7290761" y="3792913"/>
            <a:ext cx="179399" cy="261055"/>
          </a:xfrm>
          <a:custGeom>
            <a:rect b="b" l="l" r="r" t="t"/>
            <a:pathLst>
              <a:path extrusionOk="0" h="5096" w="3502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8"/>
          <p:cNvSpPr/>
          <p:nvPr/>
        </p:nvSpPr>
        <p:spPr>
          <a:xfrm>
            <a:off x="7282770" y="3783334"/>
            <a:ext cx="195382" cy="278626"/>
          </a:xfrm>
          <a:custGeom>
            <a:rect b="b" l="l" r="r" t="t"/>
            <a:pathLst>
              <a:path extrusionOk="0" h="5439" w="3814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8"/>
          <p:cNvSpPr/>
          <p:nvPr/>
        </p:nvSpPr>
        <p:spPr>
          <a:xfrm>
            <a:off x="7356432" y="3889012"/>
            <a:ext cx="48103" cy="68901"/>
          </a:xfrm>
          <a:custGeom>
            <a:rect b="b" l="l" r="r" t="t"/>
            <a:pathLst>
              <a:path extrusionOk="0" h="1345" w="939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8"/>
          <p:cNvSpPr/>
          <p:nvPr/>
        </p:nvSpPr>
        <p:spPr>
          <a:xfrm>
            <a:off x="5459037" y="3120428"/>
            <a:ext cx="930343" cy="845510"/>
          </a:xfrm>
          <a:custGeom>
            <a:rect b="b" l="l" r="r" t="t"/>
            <a:pathLst>
              <a:path extrusionOk="0" h="16505" w="18161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8"/>
          <p:cNvSpPr/>
          <p:nvPr/>
        </p:nvSpPr>
        <p:spPr>
          <a:xfrm>
            <a:off x="6061091" y="2813026"/>
            <a:ext cx="759038" cy="451570"/>
          </a:xfrm>
          <a:custGeom>
            <a:rect b="b" l="l" r="r" t="t"/>
            <a:pathLst>
              <a:path extrusionOk="0" h="8815" w="14817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5238050" y="3456671"/>
            <a:ext cx="1851106" cy="1122548"/>
          </a:xfrm>
          <a:custGeom>
            <a:rect b="b" l="l" r="r" t="t"/>
            <a:pathLst>
              <a:path extrusionOk="0" h="21913" w="36135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6035479" y="4369351"/>
            <a:ext cx="331493" cy="480411"/>
          </a:xfrm>
          <a:custGeom>
            <a:rect b="b" l="l" r="r" t="t"/>
            <a:pathLst>
              <a:path extrusionOk="0" h="9378" w="6471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6096283" y="4458995"/>
            <a:ext cx="208240" cy="301115"/>
          </a:xfrm>
          <a:custGeom>
            <a:rect b="b" l="l" r="r" t="t"/>
            <a:pathLst>
              <a:path extrusionOk="0" h="5878" w="4065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6110729" y="4478205"/>
            <a:ext cx="179399" cy="262695"/>
          </a:xfrm>
          <a:custGeom>
            <a:rect b="b" l="l" r="r" t="t"/>
            <a:pathLst>
              <a:path extrusionOk="0" h="5128" w="3502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8"/>
          <p:cNvSpPr/>
          <p:nvPr/>
        </p:nvSpPr>
        <p:spPr>
          <a:xfrm>
            <a:off x="6102686" y="4470214"/>
            <a:ext cx="195433" cy="278678"/>
          </a:xfrm>
          <a:custGeom>
            <a:rect b="b" l="l" r="r" t="t"/>
            <a:pathLst>
              <a:path extrusionOk="0" h="5440" w="3815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8"/>
          <p:cNvSpPr/>
          <p:nvPr/>
        </p:nvSpPr>
        <p:spPr>
          <a:xfrm>
            <a:off x="6176349" y="4575891"/>
            <a:ext cx="48103" cy="67313"/>
          </a:xfrm>
          <a:custGeom>
            <a:rect b="b" l="l" r="r" t="t"/>
            <a:pathLst>
              <a:path extrusionOk="0" h="1314" w="939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5302133" y="4116350"/>
            <a:ext cx="353931" cy="270686"/>
          </a:xfrm>
          <a:custGeom>
            <a:rect b="b" l="l" r="r" t="t"/>
            <a:pathLst>
              <a:path extrusionOk="0" h="5284" w="6909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6277212" y="3112437"/>
            <a:ext cx="839106" cy="848686"/>
          </a:xfrm>
          <a:custGeom>
            <a:rect b="b" l="l" r="r" t="t"/>
            <a:pathLst>
              <a:path extrusionOk="0" h="16567" w="1638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6318858" y="3456671"/>
            <a:ext cx="770257" cy="968814"/>
          </a:xfrm>
          <a:custGeom>
            <a:rect b="b" l="l" r="r" t="t"/>
            <a:pathLst>
              <a:path extrusionOk="0" h="18912" w="15036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301237" y="3756082"/>
            <a:ext cx="621338" cy="374780"/>
          </a:xfrm>
          <a:custGeom>
            <a:rect b="b" l="l" r="r" t="t"/>
            <a:pathLst>
              <a:path extrusionOk="0" h="7316" w="12129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6248423" y="4063536"/>
            <a:ext cx="107322" cy="102506"/>
          </a:xfrm>
          <a:custGeom>
            <a:rect b="b" l="l" r="r" t="t"/>
            <a:pathLst>
              <a:path extrusionOk="0" h="2001" w="2095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5302133" y="3980244"/>
            <a:ext cx="466017" cy="277090"/>
          </a:xfrm>
          <a:custGeom>
            <a:rect b="b" l="l" r="r" t="t"/>
            <a:pathLst>
              <a:path extrusionOk="0" h="5409" w="9097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6269221" y="3874566"/>
            <a:ext cx="179399" cy="128171"/>
          </a:xfrm>
          <a:custGeom>
            <a:rect b="b" l="l" r="r" t="t"/>
            <a:pathLst>
              <a:path extrusionOk="0" h="2502" w="3502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7185082" y="3021154"/>
            <a:ext cx="200248" cy="325090"/>
          </a:xfrm>
          <a:custGeom>
            <a:rect b="b" l="l" r="r" t="t"/>
            <a:pathLst>
              <a:path extrusionOk="0" h="6346" w="3909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5718444" y="4127568"/>
            <a:ext cx="361922" cy="169768"/>
          </a:xfrm>
          <a:custGeom>
            <a:rect b="b" l="l" r="r" t="t"/>
            <a:pathLst>
              <a:path extrusionOk="0" h="3314" w="7065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5244453" y="3647229"/>
            <a:ext cx="97742" cy="363510"/>
          </a:xfrm>
          <a:custGeom>
            <a:rect b="b" l="l" r="r" t="t"/>
            <a:pathLst>
              <a:path extrusionOk="0" h="7096" w="1908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7180318" y="3443865"/>
            <a:ext cx="97691" cy="131347"/>
          </a:xfrm>
          <a:custGeom>
            <a:rect b="b" l="l" r="r" t="t"/>
            <a:pathLst>
              <a:path extrusionOk="0" h="2564" w="1907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7210746" y="3461486"/>
            <a:ext cx="80069" cy="116952"/>
          </a:xfrm>
          <a:custGeom>
            <a:rect b="b" l="l" r="r" t="t"/>
            <a:pathLst>
              <a:path extrusionOk="0" h="2283" w="1563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7221914" y="3479107"/>
            <a:ext cx="57733" cy="81708"/>
          </a:xfrm>
          <a:custGeom>
            <a:rect b="b" l="l" r="r" t="t"/>
            <a:pathLst>
              <a:path extrusionOk="0" h="1595" w="1127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8"/>
          <p:cNvSpPr/>
          <p:nvPr/>
        </p:nvSpPr>
        <p:spPr>
          <a:xfrm>
            <a:off x="7233132" y="3493502"/>
            <a:ext cx="35296" cy="52918"/>
          </a:xfrm>
          <a:custGeom>
            <a:rect b="b" l="l" r="r" t="t"/>
            <a:pathLst>
              <a:path extrusionOk="0" h="1033" w="689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8"/>
          <p:cNvSpPr/>
          <p:nvPr/>
        </p:nvSpPr>
        <p:spPr>
          <a:xfrm>
            <a:off x="7244350" y="3511123"/>
            <a:ext cx="11270" cy="17673"/>
          </a:xfrm>
          <a:custGeom>
            <a:rect b="b" l="l" r="r" t="t"/>
            <a:pathLst>
              <a:path extrusionOk="0" h="345" w="22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8"/>
          <p:cNvSpPr/>
          <p:nvPr/>
        </p:nvSpPr>
        <p:spPr>
          <a:xfrm>
            <a:off x="7049027" y="3375018"/>
            <a:ext cx="890334" cy="1208969"/>
          </a:xfrm>
          <a:custGeom>
            <a:rect b="b" l="l" r="r" t="t"/>
            <a:pathLst>
              <a:path extrusionOk="0" h="23600" w="1738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7742314" y="2974744"/>
            <a:ext cx="915948" cy="2030402"/>
          </a:xfrm>
          <a:custGeom>
            <a:rect b="b" l="l" r="r" t="t"/>
            <a:pathLst>
              <a:path extrusionOk="0" h="39635" w="1788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8"/>
          <p:cNvSpPr/>
          <p:nvPr/>
        </p:nvSpPr>
        <p:spPr>
          <a:xfrm>
            <a:off x="8369981" y="3338187"/>
            <a:ext cx="344300" cy="1666943"/>
          </a:xfrm>
          <a:custGeom>
            <a:rect b="b" l="l" r="r" t="t"/>
            <a:pathLst>
              <a:path extrusionOk="0" h="32540" w="6721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8"/>
          <p:cNvSpPr/>
          <p:nvPr/>
        </p:nvSpPr>
        <p:spPr>
          <a:xfrm>
            <a:off x="7790364" y="3318977"/>
            <a:ext cx="542858" cy="866308"/>
          </a:xfrm>
          <a:custGeom>
            <a:rect b="b" l="l" r="r" t="t"/>
            <a:pathLst>
              <a:path extrusionOk="0" h="16911" w="10597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8"/>
          <p:cNvSpPr/>
          <p:nvPr/>
        </p:nvSpPr>
        <p:spPr>
          <a:xfrm>
            <a:off x="8163439" y="3575155"/>
            <a:ext cx="144154" cy="107322"/>
          </a:xfrm>
          <a:custGeom>
            <a:rect b="b" l="l" r="r" t="t"/>
            <a:pathLst>
              <a:path extrusionOk="0" h="2095" w="2814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7928058" y="3860172"/>
            <a:ext cx="233802" cy="156961"/>
          </a:xfrm>
          <a:custGeom>
            <a:rect b="b" l="l" r="r" t="t"/>
            <a:pathLst>
              <a:path extrusionOk="0" h="3064" w="4564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7820792" y="3989874"/>
            <a:ext cx="446755" cy="277038"/>
          </a:xfrm>
          <a:custGeom>
            <a:rect b="b" l="l" r="r" t="t"/>
            <a:pathLst>
              <a:path extrusionOk="0" h="5408" w="8721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7945679" y="3645641"/>
            <a:ext cx="198609" cy="145742"/>
          </a:xfrm>
          <a:custGeom>
            <a:rect b="b" l="l" r="r" t="t"/>
            <a:pathLst>
              <a:path extrusionOk="0" h="2845" w="3877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7827195" y="3383009"/>
            <a:ext cx="54455" cy="89751"/>
          </a:xfrm>
          <a:custGeom>
            <a:rect b="b" l="l" r="r" t="t"/>
            <a:pathLst>
              <a:path extrusionOk="0" h="1752" w="1063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7827195" y="3485511"/>
            <a:ext cx="54455" cy="89699"/>
          </a:xfrm>
          <a:custGeom>
            <a:rect b="b" l="l" r="r" t="t"/>
            <a:pathLst>
              <a:path extrusionOk="0" h="1751" w="1063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8566943" y="3589600"/>
            <a:ext cx="32068" cy="1024806"/>
          </a:xfrm>
          <a:custGeom>
            <a:rect b="b" l="l" r="r" t="t"/>
            <a:pathLst>
              <a:path extrusionOk="0" h="20005" w="626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5" y="1124800"/>
            <a:ext cx="6781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9"/>
          <p:cNvSpPr/>
          <p:nvPr/>
        </p:nvSpPr>
        <p:spPr>
          <a:xfrm>
            <a:off x="7746051" y="3690239"/>
            <a:ext cx="1270199" cy="1272705"/>
          </a:xfrm>
          <a:custGeom>
            <a:rect b="b" l="l" r="r" t="t"/>
            <a:pathLst>
              <a:path extrusionOk="0" h="62974" w="62850">
                <a:moveTo>
                  <a:pt x="18265" y="1845"/>
                </a:moveTo>
                <a:lnTo>
                  <a:pt x="18910" y="1907"/>
                </a:lnTo>
                <a:lnTo>
                  <a:pt x="19525" y="1999"/>
                </a:lnTo>
                <a:lnTo>
                  <a:pt x="20171" y="2153"/>
                </a:lnTo>
                <a:lnTo>
                  <a:pt x="20786" y="2307"/>
                </a:lnTo>
                <a:lnTo>
                  <a:pt x="21370" y="2522"/>
                </a:lnTo>
                <a:lnTo>
                  <a:pt x="21985" y="2768"/>
                </a:lnTo>
                <a:lnTo>
                  <a:pt x="22539" y="3045"/>
                </a:lnTo>
                <a:lnTo>
                  <a:pt x="23123" y="3352"/>
                </a:lnTo>
                <a:lnTo>
                  <a:pt x="23646" y="3690"/>
                </a:lnTo>
                <a:lnTo>
                  <a:pt x="24168" y="4090"/>
                </a:lnTo>
                <a:lnTo>
                  <a:pt x="24691" y="4490"/>
                </a:lnTo>
                <a:lnTo>
                  <a:pt x="25152" y="4951"/>
                </a:lnTo>
                <a:lnTo>
                  <a:pt x="25552" y="5381"/>
                </a:lnTo>
                <a:lnTo>
                  <a:pt x="25952" y="5843"/>
                </a:lnTo>
                <a:lnTo>
                  <a:pt x="26321" y="6304"/>
                </a:lnTo>
                <a:lnTo>
                  <a:pt x="26628" y="6796"/>
                </a:lnTo>
                <a:lnTo>
                  <a:pt x="26936" y="7319"/>
                </a:lnTo>
                <a:lnTo>
                  <a:pt x="27212" y="7841"/>
                </a:lnTo>
                <a:lnTo>
                  <a:pt x="27458" y="8364"/>
                </a:lnTo>
                <a:lnTo>
                  <a:pt x="27643" y="8917"/>
                </a:lnTo>
                <a:lnTo>
                  <a:pt x="27827" y="9471"/>
                </a:lnTo>
                <a:lnTo>
                  <a:pt x="27981" y="10024"/>
                </a:lnTo>
                <a:lnTo>
                  <a:pt x="28104" y="10609"/>
                </a:lnTo>
                <a:lnTo>
                  <a:pt x="28196" y="11193"/>
                </a:lnTo>
                <a:lnTo>
                  <a:pt x="28258" y="11777"/>
                </a:lnTo>
                <a:lnTo>
                  <a:pt x="28258" y="12361"/>
                </a:lnTo>
                <a:lnTo>
                  <a:pt x="28258" y="12946"/>
                </a:lnTo>
                <a:lnTo>
                  <a:pt x="28227" y="13530"/>
                </a:lnTo>
                <a:lnTo>
                  <a:pt x="23769" y="8887"/>
                </a:lnTo>
                <a:lnTo>
                  <a:pt x="23615" y="8764"/>
                </a:lnTo>
                <a:lnTo>
                  <a:pt x="23461" y="8671"/>
                </a:lnTo>
                <a:lnTo>
                  <a:pt x="23277" y="8641"/>
                </a:lnTo>
                <a:lnTo>
                  <a:pt x="23123" y="8610"/>
                </a:lnTo>
                <a:lnTo>
                  <a:pt x="22938" y="8641"/>
                </a:lnTo>
                <a:lnTo>
                  <a:pt x="22754" y="8671"/>
                </a:lnTo>
                <a:lnTo>
                  <a:pt x="22600" y="8764"/>
                </a:lnTo>
                <a:lnTo>
                  <a:pt x="22446" y="8856"/>
                </a:lnTo>
                <a:lnTo>
                  <a:pt x="22323" y="9010"/>
                </a:lnTo>
                <a:lnTo>
                  <a:pt x="22231" y="9163"/>
                </a:lnTo>
                <a:lnTo>
                  <a:pt x="22200" y="9348"/>
                </a:lnTo>
                <a:lnTo>
                  <a:pt x="22170" y="9502"/>
                </a:lnTo>
                <a:lnTo>
                  <a:pt x="22170" y="9686"/>
                </a:lnTo>
                <a:lnTo>
                  <a:pt x="22231" y="9871"/>
                </a:lnTo>
                <a:lnTo>
                  <a:pt x="22323" y="10024"/>
                </a:lnTo>
                <a:lnTo>
                  <a:pt x="22416" y="10178"/>
                </a:lnTo>
                <a:lnTo>
                  <a:pt x="26936" y="14883"/>
                </a:lnTo>
                <a:lnTo>
                  <a:pt x="26351" y="14944"/>
                </a:lnTo>
                <a:lnTo>
                  <a:pt x="25767" y="14944"/>
                </a:lnTo>
                <a:lnTo>
                  <a:pt x="25152" y="14913"/>
                </a:lnTo>
                <a:lnTo>
                  <a:pt x="24568" y="14883"/>
                </a:lnTo>
                <a:lnTo>
                  <a:pt x="23984" y="14790"/>
                </a:lnTo>
                <a:lnTo>
                  <a:pt x="23400" y="14667"/>
                </a:lnTo>
                <a:lnTo>
                  <a:pt x="22846" y="14514"/>
                </a:lnTo>
                <a:lnTo>
                  <a:pt x="22262" y="14329"/>
                </a:lnTo>
                <a:lnTo>
                  <a:pt x="21708" y="14145"/>
                </a:lnTo>
                <a:lnTo>
                  <a:pt x="21186" y="13899"/>
                </a:lnTo>
                <a:lnTo>
                  <a:pt x="20663" y="13622"/>
                </a:lnTo>
                <a:lnTo>
                  <a:pt x="20140" y="13314"/>
                </a:lnTo>
                <a:lnTo>
                  <a:pt x="19648" y="12976"/>
                </a:lnTo>
                <a:lnTo>
                  <a:pt x="19187" y="12638"/>
                </a:lnTo>
                <a:lnTo>
                  <a:pt x="18726" y="12238"/>
                </a:lnTo>
                <a:lnTo>
                  <a:pt x="18265" y="11839"/>
                </a:lnTo>
                <a:lnTo>
                  <a:pt x="17834" y="11347"/>
                </a:lnTo>
                <a:lnTo>
                  <a:pt x="17404" y="10855"/>
                </a:lnTo>
                <a:lnTo>
                  <a:pt x="17035" y="10332"/>
                </a:lnTo>
                <a:lnTo>
                  <a:pt x="16666" y="9778"/>
                </a:lnTo>
                <a:lnTo>
                  <a:pt x="16358" y="9225"/>
                </a:lnTo>
                <a:lnTo>
                  <a:pt x="16081" y="8641"/>
                </a:lnTo>
                <a:lnTo>
                  <a:pt x="15836" y="8057"/>
                </a:lnTo>
                <a:lnTo>
                  <a:pt x="15651" y="7442"/>
                </a:lnTo>
                <a:lnTo>
                  <a:pt x="15467" y="6827"/>
                </a:lnTo>
                <a:lnTo>
                  <a:pt x="15344" y="6212"/>
                </a:lnTo>
                <a:lnTo>
                  <a:pt x="15251" y="5566"/>
                </a:lnTo>
                <a:lnTo>
                  <a:pt x="15190" y="4951"/>
                </a:lnTo>
                <a:lnTo>
                  <a:pt x="15159" y="4305"/>
                </a:lnTo>
                <a:lnTo>
                  <a:pt x="15190" y="3629"/>
                </a:lnTo>
                <a:lnTo>
                  <a:pt x="15251" y="2983"/>
                </a:lnTo>
                <a:lnTo>
                  <a:pt x="15344" y="2337"/>
                </a:lnTo>
                <a:lnTo>
                  <a:pt x="15374" y="2214"/>
                </a:lnTo>
                <a:lnTo>
                  <a:pt x="15467" y="2122"/>
                </a:lnTo>
                <a:lnTo>
                  <a:pt x="15559" y="2061"/>
                </a:lnTo>
                <a:lnTo>
                  <a:pt x="15682" y="1999"/>
                </a:lnTo>
                <a:lnTo>
                  <a:pt x="16327" y="1907"/>
                </a:lnTo>
                <a:lnTo>
                  <a:pt x="16973" y="1845"/>
                </a:lnTo>
                <a:close/>
                <a:moveTo>
                  <a:pt x="45692" y="1845"/>
                </a:moveTo>
                <a:lnTo>
                  <a:pt x="46184" y="1876"/>
                </a:lnTo>
                <a:lnTo>
                  <a:pt x="46676" y="1938"/>
                </a:lnTo>
                <a:lnTo>
                  <a:pt x="47168" y="1999"/>
                </a:lnTo>
                <a:lnTo>
                  <a:pt x="47291" y="2061"/>
                </a:lnTo>
                <a:lnTo>
                  <a:pt x="47383" y="2122"/>
                </a:lnTo>
                <a:lnTo>
                  <a:pt x="47445" y="2214"/>
                </a:lnTo>
                <a:lnTo>
                  <a:pt x="47506" y="2337"/>
                </a:lnTo>
                <a:lnTo>
                  <a:pt x="47598" y="2983"/>
                </a:lnTo>
                <a:lnTo>
                  <a:pt x="47660" y="3629"/>
                </a:lnTo>
                <a:lnTo>
                  <a:pt x="47691" y="4305"/>
                </a:lnTo>
                <a:lnTo>
                  <a:pt x="47660" y="4951"/>
                </a:lnTo>
                <a:lnTo>
                  <a:pt x="47598" y="5566"/>
                </a:lnTo>
                <a:lnTo>
                  <a:pt x="47506" y="6212"/>
                </a:lnTo>
                <a:lnTo>
                  <a:pt x="47383" y="6827"/>
                </a:lnTo>
                <a:lnTo>
                  <a:pt x="47199" y="7442"/>
                </a:lnTo>
                <a:lnTo>
                  <a:pt x="46983" y="8057"/>
                </a:lnTo>
                <a:lnTo>
                  <a:pt x="46737" y="8641"/>
                </a:lnTo>
                <a:lnTo>
                  <a:pt x="46461" y="9225"/>
                </a:lnTo>
                <a:lnTo>
                  <a:pt x="46153" y="9778"/>
                </a:lnTo>
                <a:lnTo>
                  <a:pt x="45815" y="10332"/>
                </a:lnTo>
                <a:lnTo>
                  <a:pt x="45415" y="10855"/>
                </a:lnTo>
                <a:lnTo>
                  <a:pt x="45016" y="11347"/>
                </a:lnTo>
                <a:lnTo>
                  <a:pt x="44554" y="11839"/>
                </a:lnTo>
                <a:lnTo>
                  <a:pt x="44124" y="12238"/>
                </a:lnTo>
                <a:lnTo>
                  <a:pt x="43663" y="12638"/>
                </a:lnTo>
                <a:lnTo>
                  <a:pt x="43171" y="12976"/>
                </a:lnTo>
                <a:lnTo>
                  <a:pt x="42679" y="13314"/>
                </a:lnTo>
                <a:lnTo>
                  <a:pt x="42187" y="13622"/>
                </a:lnTo>
                <a:lnTo>
                  <a:pt x="41664" y="13899"/>
                </a:lnTo>
                <a:lnTo>
                  <a:pt x="41111" y="14145"/>
                </a:lnTo>
                <a:lnTo>
                  <a:pt x="40557" y="14329"/>
                </a:lnTo>
                <a:lnTo>
                  <a:pt x="40004" y="14514"/>
                </a:lnTo>
                <a:lnTo>
                  <a:pt x="39419" y="14667"/>
                </a:lnTo>
                <a:lnTo>
                  <a:pt x="38866" y="14790"/>
                </a:lnTo>
                <a:lnTo>
                  <a:pt x="38282" y="14883"/>
                </a:lnTo>
                <a:lnTo>
                  <a:pt x="37667" y="14913"/>
                </a:lnTo>
                <a:lnTo>
                  <a:pt x="37083" y="14944"/>
                </a:lnTo>
                <a:lnTo>
                  <a:pt x="36498" y="14944"/>
                </a:lnTo>
                <a:lnTo>
                  <a:pt x="35883" y="14883"/>
                </a:lnTo>
                <a:lnTo>
                  <a:pt x="40403" y="10178"/>
                </a:lnTo>
                <a:lnTo>
                  <a:pt x="40526" y="10024"/>
                </a:lnTo>
                <a:lnTo>
                  <a:pt x="40619" y="9871"/>
                </a:lnTo>
                <a:lnTo>
                  <a:pt x="40649" y="9686"/>
                </a:lnTo>
                <a:lnTo>
                  <a:pt x="40680" y="9502"/>
                </a:lnTo>
                <a:lnTo>
                  <a:pt x="40649" y="9348"/>
                </a:lnTo>
                <a:lnTo>
                  <a:pt x="40588" y="9163"/>
                </a:lnTo>
                <a:lnTo>
                  <a:pt x="40496" y="9010"/>
                </a:lnTo>
                <a:lnTo>
                  <a:pt x="40373" y="8856"/>
                </a:lnTo>
                <a:lnTo>
                  <a:pt x="40250" y="8764"/>
                </a:lnTo>
                <a:lnTo>
                  <a:pt x="40065" y="8671"/>
                </a:lnTo>
                <a:lnTo>
                  <a:pt x="39911" y="8641"/>
                </a:lnTo>
                <a:lnTo>
                  <a:pt x="39727" y="8610"/>
                </a:lnTo>
                <a:lnTo>
                  <a:pt x="39542" y="8641"/>
                </a:lnTo>
                <a:lnTo>
                  <a:pt x="39389" y="8671"/>
                </a:lnTo>
                <a:lnTo>
                  <a:pt x="39235" y="8764"/>
                </a:lnTo>
                <a:lnTo>
                  <a:pt x="39081" y="8887"/>
                </a:lnTo>
                <a:lnTo>
                  <a:pt x="34623" y="13530"/>
                </a:lnTo>
                <a:lnTo>
                  <a:pt x="34561" y="12946"/>
                </a:lnTo>
                <a:lnTo>
                  <a:pt x="34561" y="12361"/>
                </a:lnTo>
                <a:lnTo>
                  <a:pt x="34592" y="11777"/>
                </a:lnTo>
                <a:lnTo>
                  <a:pt x="34653" y="11193"/>
                </a:lnTo>
                <a:lnTo>
                  <a:pt x="34746" y="10609"/>
                </a:lnTo>
                <a:lnTo>
                  <a:pt x="34838" y="10024"/>
                </a:lnTo>
                <a:lnTo>
                  <a:pt x="34992" y="9471"/>
                </a:lnTo>
                <a:lnTo>
                  <a:pt x="35176" y="8917"/>
                </a:lnTo>
                <a:lnTo>
                  <a:pt x="35391" y="8364"/>
                </a:lnTo>
                <a:lnTo>
                  <a:pt x="35637" y="7841"/>
                </a:lnTo>
                <a:lnTo>
                  <a:pt x="35914" y="7319"/>
                </a:lnTo>
                <a:lnTo>
                  <a:pt x="36191" y="6796"/>
                </a:lnTo>
                <a:lnTo>
                  <a:pt x="36529" y="6304"/>
                </a:lnTo>
                <a:lnTo>
                  <a:pt x="36898" y="5843"/>
                </a:lnTo>
                <a:lnTo>
                  <a:pt x="37267" y="5381"/>
                </a:lnTo>
                <a:lnTo>
                  <a:pt x="37667" y="4951"/>
                </a:lnTo>
                <a:lnTo>
                  <a:pt x="38066" y="4582"/>
                </a:lnTo>
                <a:lnTo>
                  <a:pt x="38466" y="4244"/>
                </a:lnTo>
                <a:lnTo>
                  <a:pt x="38897" y="3905"/>
                </a:lnTo>
                <a:lnTo>
                  <a:pt x="39327" y="3629"/>
                </a:lnTo>
                <a:lnTo>
                  <a:pt x="39758" y="3321"/>
                </a:lnTo>
                <a:lnTo>
                  <a:pt x="40219" y="3075"/>
                </a:lnTo>
                <a:lnTo>
                  <a:pt x="40680" y="2860"/>
                </a:lnTo>
                <a:lnTo>
                  <a:pt x="41141" y="2645"/>
                </a:lnTo>
                <a:lnTo>
                  <a:pt x="41633" y="2460"/>
                </a:lnTo>
                <a:lnTo>
                  <a:pt x="42125" y="2276"/>
                </a:lnTo>
                <a:lnTo>
                  <a:pt x="42617" y="2153"/>
                </a:lnTo>
                <a:lnTo>
                  <a:pt x="43140" y="2030"/>
                </a:lnTo>
                <a:lnTo>
                  <a:pt x="43663" y="1938"/>
                </a:lnTo>
                <a:lnTo>
                  <a:pt x="44155" y="1876"/>
                </a:lnTo>
                <a:lnTo>
                  <a:pt x="44677" y="1845"/>
                </a:lnTo>
                <a:close/>
                <a:moveTo>
                  <a:pt x="6396" y="30411"/>
                </a:moveTo>
                <a:lnTo>
                  <a:pt x="6642" y="30441"/>
                </a:lnTo>
                <a:lnTo>
                  <a:pt x="6857" y="30503"/>
                </a:lnTo>
                <a:lnTo>
                  <a:pt x="7042" y="30595"/>
                </a:lnTo>
                <a:lnTo>
                  <a:pt x="7257" y="30687"/>
                </a:lnTo>
                <a:lnTo>
                  <a:pt x="7441" y="30780"/>
                </a:lnTo>
                <a:lnTo>
                  <a:pt x="7595" y="30903"/>
                </a:lnTo>
                <a:lnTo>
                  <a:pt x="7779" y="31056"/>
                </a:lnTo>
                <a:lnTo>
                  <a:pt x="7902" y="31210"/>
                </a:lnTo>
                <a:lnTo>
                  <a:pt x="8025" y="31395"/>
                </a:lnTo>
                <a:lnTo>
                  <a:pt x="8148" y="31579"/>
                </a:lnTo>
                <a:lnTo>
                  <a:pt x="8241" y="31763"/>
                </a:lnTo>
                <a:lnTo>
                  <a:pt x="8333" y="31979"/>
                </a:lnTo>
                <a:lnTo>
                  <a:pt x="8364" y="32194"/>
                </a:lnTo>
                <a:lnTo>
                  <a:pt x="8425" y="32409"/>
                </a:lnTo>
                <a:lnTo>
                  <a:pt x="8425" y="32655"/>
                </a:lnTo>
                <a:lnTo>
                  <a:pt x="8425" y="34900"/>
                </a:lnTo>
                <a:lnTo>
                  <a:pt x="3844" y="34900"/>
                </a:lnTo>
                <a:lnTo>
                  <a:pt x="3628" y="34838"/>
                </a:lnTo>
                <a:lnTo>
                  <a:pt x="3413" y="34808"/>
                </a:lnTo>
                <a:lnTo>
                  <a:pt x="3198" y="34715"/>
                </a:lnTo>
                <a:lnTo>
                  <a:pt x="3013" y="34623"/>
                </a:lnTo>
                <a:lnTo>
                  <a:pt x="2829" y="34500"/>
                </a:lnTo>
                <a:lnTo>
                  <a:pt x="2645" y="34377"/>
                </a:lnTo>
                <a:lnTo>
                  <a:pt x="2491" y="34254"/>
                </a:lnTo>
                <a:lnTo>
                  <a:pt x="2337" y="34070"/>
                </a:lnTo>
                <a:lnTo>
                  <a:pt x="2214" y="33916"/>
                </a:lnTo>
                <a:lnTo>
                  <a:pt x="2091" y="33731"/>
                </a:lnTo>
                <a:lnTo>
                  <a:pt x="1999" y="33516"/>
                </a:lnTo>
                <a:lnTo>
                  <a:pt x="1937" y="33332"/>
                </a:lnTo>
                <a:lnTo>
                  <a:pt x="1876" y="33116"/>
                </a:lnTo>
                <a:lnTo>
                  <a:pt x="1845" y="32870"/>
                </a:lnTo>
                <a:lnTo>
                  <a:pt x="1845" y="32655"/>
                </a:lnTo>
                <a:lnTo>
                  <a:pt x="1845" y="32409"/>
                </a:lnTo>
                <a:lnTo>
                  <a:pt x="1876" y="32194"/>
                </a:lnTo>
                <a:lnTo>
                  <a:pt x="1937" y="31979"/>
                </a:lnTo>
                <a:lnTo>
                  <a:pt x="1999" y="31763"/>
                </a:lnTo>
                <a:lnTo>
                  <a:pt x="2091" y="31579"/>
                </a:lnTo>
                <a:lnTo>
                  <a:pt x="2214" y="31395"/>
                </a:lnTo>
                <a:lnTo>
                  <a:pt x="2337" y="31210"/>
                </a:lnTo>
                <a:lnTo>
                  <a:pt x="2491" y="31056"/>
                </a:lnTo>
                <a:lnTo>
                  <a:pt x="2645" y="30903"/>
                </a:lnTo>
                <a:lnTo>
                  <a:pt x="2829" y="30780"/>
                </a:lnTo>
                <a:lnTo>
                  <a:pt x="3013" y="30687"/>
                </a:lnTo>
                <a:lnTo>
                  <a:pt x="3198" y="30595"/>
                </a:lnTo>
                <a:lnTo>
                  <a:pt x="3413" y="30503"/>
                </a:lnTo>
                <a:lnTo>
                  <a:pt x="3628" y="30441"/>
                </a:lnTo>
                <a:lnTo>
                  <a:pt x="3844" y="30411"/>
                </a:lnTo>
                <a:close/>
                <a:moveTo>
                  <a:pt x="58975" y="30411"/>
                </a:moveTo>
                <a:lnTo>
                  <a:pt x="59191" y="30441"/>
                </a:lnTo>
                <a:lnTo>
                  <a:pt x="59406" y="30503"/>
                </a:lnTo>
                <a:lnTo>
                  <a:pt x="59621" y="30595"/>
                </a:lnTo>
                <a:lnTo>
                  <a:pt x="59836" y="30687"/>
                </a:lnTo>
                <a:lnTo>
                  <a:pt x="60021" y="30780"/>
                </a:lnTo>
                <a:lnTo>
                  <a:pt x="60174" y="30903"/>
                </a:lnTo>
                <a:lnTo>
                  <a:pt x="60328" y="31056"/>
                </a:lnTo>
                <a:lnTo>
                  <a:pt x="60482" y="31210"/>
                </a:lnTo>
                <a:lnTo>
                  <a:pt x="60605" y="31395"/>
                </a:lnTo>
                <a:lnTo>
                  <a:pt x="60728" y="31579"/>
                </a:lnTo>
                <a:lnTo>
                  <a:pt x="60820" y="31763"/>
                </a:lnTo>
                <a:lnTo>
                  <a:pt x="60912" y="31979"/>
                </a:lnTo>
                <a:lnTo>
                  <a:pt x="60943" y="32194"/>
                </a:lnTo>
                <a:lnTo>
                  <a:pt x="61005" y="32409"/>
                </a:lnTo>
                <a:lnTo>
                  <a:pt x="61005" y="32655"/>
                </a:lnTo>
                <a:lnTo>
                  <a:pt x="61005" y="32870"/>
                </a:lnTo>
                <a:lnTo>
                  <a:pt x="60943" y="33116"/>
                </a:lnTo>
                <a:lnTo>
                  <a:pt x="60912" y="33332"/>
                </a:lnTo>
                <a:lnTo>
                  <a:pt x="60820" y="33516"/>
                </a:lnTo>
                <a:lnTo>
                  <a:pt x="60728" y="33731"/>
                </a:lnTo>
                <a:lnTo>
                  <a:pt x="60605" y="33916"/>
                </a:lnTo>
                <a:lnTo>
                  <a:pt x="60482" y="34070"/>
                </a:lnTo>
                <a:lnTo>
                  <a:pt x="60328" y="34254"/>
                </a:lnTo>
                <a:lnTo>
                  <a:pt x="60174" y="34377"/>
                </a:lnTo>
                <a:lnTo>
                  <a:pt x="60021" y="34500"/>
                </a:lnTo>
                <a:lnTo>
                  <a:pt x="59836" y="34623"/>
                </a:lnTo>
                <a:lnTo>
                  <a:pt x="59621" y="34715"/>
                </a:lnTo>
                <a:lnTo>
                  <a:pt x="59406" y="34808"/>
                </a:lnTo>
                <a:lnTo>
                  <a:pt x="59191" y="34838"/>
                </a:lnTo>
                <a:lnTo>
                  <a:pt x="58975" y="34900"/>
                </a:lnTo>
                <a:lnTo>
                  <a:pt x="54425" y="34900"/>
                </a:lnTo>
                <a:lnTo>
                  <a:pt x="54425" y="32655"/>
                </a:lnTo>
                <a:lnTo>
                  <a:pt x="54425" y="32409"/>
                </a:lnTo>
                <a:lnTo>
                  <a:pt x="54455" y="32194"/>
                </a:lnTo>
                <a:lnTo>
                  <a:pt x="54517" y="31979"/>
                </a:lnTo>
                <a:lnTo>
                  <a:pt x="54578" y="31763"/>
                </a:lnTo>
                <a:lnTo>
                  <a:pt x="54671" y="31579"/>
                </a:lnTo>
                <a:lnTo>
                  <a:pt x="54794" y="31395"/>
                </a:lnTo>
                <a:lnTo>
                  <a:pt x="54917" y="31210"/>
                </a:lnTo>
                <a:lnTo>
                  <a:pt x="55070" y="31056"/>
                </a:lnTo>
                <a:lnTo>
                  <a:pt x="55224" y="30903"/>
                </a:lnTo>
                <a:lnTo>
                  <a:pt x="55408" y="30780"/>
                </a:lnTo>
                <a:lnTo>
                  <a:pt x="55593" y="30687"/>
                </a:lnTo>
                <a:lnTo>
                  <a:pt x="55777" y="30595"/>
                </a:lnTo>
                <a:lnTo>
                  <a:pt x="55993" y="30503"/>
                </a:lnTo>
                <a:lnTo>
                  <a:pt x="56208" y="30441"/>
                </a:lnTo>
                <a:lnTo>
                  <a:pt x="56423" y="30411"/>
                </a:lnTo>
                <a:close/>
                <a:moveTo>
                  <a:pt x="14206" y="41664"/>
                </a:moveTo>
                <a:lnTo>
                  <a:pt x="14421" y="41695"/>
                </a:lnTo>
                <a:lnTo>
                  <a:pt x="14636" y="41757"/>
                </a:lnTo>
                <a:lnTo>
                  <a:pt x="14821" y="41818"/>
                </a:lnTo>
                <a:lnTo>
                  <a:pt x="15005" y="41910"/>
                </a:lnTo>
                <a:lnTo>
                  <a:pt x="15190" y="42033"/>
                </a:lnTo>
                <a:lnTo>
                  <a:pt x="15344" y="42156"/>
                </a:lnTo>
                <a:lnTo>
                  <a:pt x="15497" y="42279"/>
                </a:lnTo>
                <a:lnTo>
                  <a:pt x="15651" y="42433"/>
                </a:lnTo>
                <a:lnTo>
                  <a:pt x="15774" y="42618"/>
                </a:lnTo>
                <a:lnTo>
                  <a:pt x="15866" y="42802"/>
                </a:lnTo>
                <a:lnTo>
                  <a:pt x="15959" y="42987"/>
                </a:lnTo>
                <a:lnTo>
                  <a:pt x="16051" y="43171"/>
                </a:lnTo>
                <a:lnTo>
                  <a:pt x="16081" y="43386"/>
                </a:lnTo>
                <a:lnTo>
                  <a:pt x="16112" y="43602"/>
                </a:lnTo>
                <a:lnTo>
                  <a:pt x="16143" y="43817"/>
                </a:lnTo>
                <a:lnTo>
                  <a:pt x="16143" y="44924"/>
                </a:lnTo>
                <a:lnTo>
                  <a:pt x="16112" y="45139"/>
                </a:lnTo>
                <a:lnTo>
                  <a:pt x="16081" y="45354"/>
                </a:lnTo>
                <a:lnTo>
                  <a:pt x="16051" y="45570"/>
                </a:lnTo>
                <a:lnTo>
                  <a:pt x="15959" y="45754"/>
                </a:lnTo>
                <a:lnTo>
                  <a:pt x="15866" y="45969"/>
                </a:lnTo>
                <a:lnTo>
                  <a:pt x="15774" y="46123"/>
                </a:lnTo>
                <a:lnTo>
                  <a:pt x="15651" y="46307"/>
                </a:lnTo>
                <a:lnTo>
                  <a:pt x="15497" y="46461"/>
                </a:lnTo>
                <a:lnTo>
                  <a:pt x="15344" y="46584"/>
                </a:lnTo>
                <a:lnTo>
                  <a:pt x="15190" y="46707"/>
                </a:lnTo>
                <a:lnTo>
                  <a:pt x="15005" y="46830"/>
                </a:lnTo>
                <a:lnTo>
                  <a:pt x="14821" y="46922"/>
                </a:lnTo>
                <a:lnTo>
                  <a:pt x="14636" y="46984"/>
                </a:lnTo>
                <a:lnTo>
                  <a:pt x="14421" y="47045"/>
                </a:lnTo>
                <a:lnTo>
                  <a:pt x="14206" y="47076"/>
                </a:lnTo>
                <a:lnTo>
                  <a:pt x="4151" y="47076"/>
                </a:lnTo>
                <a:lnTo>
                  <a:pt x="4151" y="41664"/>
                </a:lnTo>
                <a:close/>
                <a:moveTo>
                  <a:pt x="58668" y="41664"/>
                </a:moveTo>
                <a:lnTo>
                  <a:pt x="58668" y="47076"/>
                </a:lnTo>
                <a:lnTo>
                  <a:pt x="48613" y="47076"/>
                </a:lnTo>
                <a:lnTo>
                  <a:pt x="48398" y="47045"/>
                </a:lnTo>
                <a:lnTo>
                  <a:pt x="48213" y="46984"/>
                </a:lnTo>
                <a:lnTo>
                  <a:pt x="47998" y="46922"/>
                </a:lnTo>
                <a:lnTo>
                  <a:pt x="47814" y="46830"/>
                </a:lnTo>
                <a:lnTo>
                  <a:pt x="47660" y="46707"/>
                </a:lnTo>
                <a:lnTo>
                  <a:pt x="47475" y="46584"/>
                </a:lnTo>
                <a:lnTo>
                  <a:pt x="47322" y="46461"/>
                </a:lnTo>
                <a:lnTo>
                  <a:pt x="47199" y="46307"/>
                </a:lnTo>
                <a:lnTo>
                  <a:pt x="47076" y="46123"/>
                </a:lnTo>
                <a:lnTo>
                  <a:pt x="46953" y="45969"/>
                </a:lnTo>
                <a:lnTo>
                  <a:pt x="46860" y="45754"/>
                </a:lnTo>
                <a:lnTo>
                  <a:pt x="46799" y="45570"/>
                </a:lnTo>
                <a:lnTo>
                  <a:pt x="46737" y="45354"/>
                </a:lnTo>
                <a:lnTo>
                  <a:pt x="46707" y="45139"/>
                </a:lnTo>
                <a:lnTo>
                  <a:pt x="46707" y="44924"/>
                </a:lnTo>
                <a:lnTo>
                  <a:pt x="46707" y="43817"/>
                </a:lnTo>
                <a:lnTo>
                  <a:pt x="46707" y="43602"/>
                </a:lnTo>
                <a:lnTo>
                  <a:pt x="46737" y="43386"/>
                </a:lnTo>
                <a:lnTo>
                  <a:pt x="46799" y="43171"/>
                </a:lnTo>
                <a:lnTo>
                  <a:pt x="46860" y="42987"/>
                </a:lnTo>
                <a:lnTo>
                  <a:pt x="46953" y="42802"/>
                </a:lnTo>
                <a:lnTo>
                  <a:pt x="47076" y="42618"/>
                </a:lnTo>
                <a:lnTo>
                  <a:pt x="47199" y="42433"/>
                </a:lnTo>
                <a:lnTo>
                  <a:pt x="47322" y="42279"/>
                </a:lnTo>
                <a:lnTo>
                  <a:pt x="47475" y="42156"/>
                </a:lnTo>
                <a:lnTo>
                  <a:pt x="47660" y="42033"/>
                </a:lnTo>
                <a:lnTo>
                  <a:pt x="47814" y="41910"/>
                </a:lnTo>
                <a:lnTo>
                  <a:pt x="47998" y="41818"/>
                </a:lnTo>
                <a:lnTo>
                  <a:pt x="48213" y="41757"/>
                </a:lnTo>
                <a:lnTo>
                  <a:pt x="48398" y="41695"/>
                </a:lnTo>
                <a:lnTo>
                  <a:pt x="48613" y="41664"/>
                </a:lnTo>
                <a:close/>
                <a:moveTo>
                  <a:pt x="12453" y="53841"/>
                </a:moveTo>
                <a:lnTo>
                  <a:pt x="12453" y="60113"/>
                </a:lnTo>
                <a:lnTo>
                  <a:pt x="12422" y="60329"/>
                </a:lnTo>
                <a:lnTo>
                  <a:pt x="12361" y="60513"/>
                </a:lnTo>
                <a:lnTo>
                  <a:pt x="12269" y="60667"/>
                </a:lnTo>
                <a:lnTo>
                  <a:pt x="12176" y="60821"/>
                </a:lnTo>
                <a:lnTo>
                  <a:pt x="12023" y="60944"/>
                </a:lnTo>
                <a:lnTo>
                  <a:pt x="11838" y="61036"/>
                </a:lnTo>
                <a:lnTo>
                  <a:pt x="11654" y="61097"/>
                </a:lnTo>
                <a:lnTo>
                  <a:pt x="11469" y="61128"/>
                </a:lnTo>
                <a:lnTo>
                  <a:pt x="5166" y="61128"/>
                </a:lnTo>
                <a:lnTo>
                  <a:pt x="4951" y="61097"/>
                </a:lnTo>
                <a:lnTo>
                  <a:pt x="4766" y="61036"/>
                </a:lnTo>
                <a:lnTo>
                  <a:pt x="4612" y="60944"/>
                </a:lnTo>
                <a:lnTo>
                  <a:pt x="4459" y="60821"/>
                </a:lnTo>
                <a:lnTo>
                  <a:pt x="4336" y="60667"/>
                </a:lnTo>
                <a:lnTo>
                  <a:pt x="4243" y="60513"/>
                </a:lnTo>
                <a:lnTo>
                  <a:pt x="4182" y="60329"/>
                </a:lnTo>
                <a:lnTo>
                  <a:pt x="4151" y="60113"/>
                </a:lnTo>
                <a:lnTo>
                  <a:pt x="4151" y="53841"/>
                </a:lnTo>
                <a:close/>
                <a:moveTo>
                  <a:pt x="58668" y="53841"/>
                </a:moveTo>
                <a:lnTo>
                  <a:pt x="58668" y="60113"/>
                </a:lnTo>
                <a:lnTo>
                  <a:pt x="58668" y="60329"/>
                </a:lnTo>
                <a:lnTo>
                  <a:pt x="58606" y="60513"/>
                </a:lnTo>
                <a:lnTo>
                  <a:pt x="58514" y="60667"/>
                </a:lnTo>
                <a:lnTo>
                  <a:pt x="58391" y="60821"/>
                </a:lnTo>
                <a:lnTo>
                  <a:pt x="58237" y="60944"/>
                </a:lnTo>
                <a:lnTo>
                  <a:pt x="58053" y="61036"/>
                </a:lnTo>
                <a:lnTo>
                  <a:pt x="57868" y="61097"/>
                </a:lnTo>
                <a:lnTo>
                  <a:pt x="57684" y="61128"/>
                </a:lnTo>
                <a:lnTo>
                  <a:pt x="51380" y="61128"/>
                </a:lnTo>
                <a:lnTo>
                  <a:pt x="51165" y="61097"/>
                </a:lnTo>
                <a:lnTo>
                  <a:pt x="50981" y="61036"/>
                </a:lnTo>
                <a:lnTo>
                  <a:pt x="50827" y="60944"/>
                </a:lnTo>
                <a:lnTo>
                  <a:pt x="50673" y="60821"/>
                </a:lnTo>
                <a:lnTo>
                  <a:pt x="50550" y="60667"/>
                </a:lnTo>
                <a:lnTo>
                  <a:pt x="50458" y="60513"/>
                </a:lnTo>
                <a:lnTo>
                  <a:pt x="50397" y="60329"/>
                </a:lnTo>
                <a:lnTo>
                  <a:pt x="50366" y="60113"/>
                </a:lnTo>
                <a:lnTo>
                  <a:pt x="50366" y="53841"/>
                </a:lnTo>
                <a:close/>
                <a:moveTo>
                  <a:pt x="16850" y="0"/>
                </a:moveTo>
                <a:lnTo>
                  <a:pt x="16081" y="93"/>
                </a:lnTo>
                <a:lnTo>
                  <a:pt x="15344" y="185"/>
                </a:lnTo>
                <a:lnTo>
                  <a:pt x="15005" y="277"/>
                </a:lnTo>
                <a:lnTo>
                  <a:pt x="14698" y="431"/>
                </a:lnTo>
                <a:lnTo>
                  <a:pt x="14390" y="615"/>
                </a:lnTo>
                <a:lnTo>
                  <a:pt x="14144" y="831"/>
                </a:lnTo>
                <a:lnTo>
                  <a:pt x="13929" y="1077"/>
                </a:lnTo>
                <a:lnTo>
                  <a:pt x="13745" y="1353"/>
                </a:lnTo>
                <a:lnTo>
                  <a:pt x="13622" y="1661"/>
                </a:lnTo>
                <a:lnTo>
                  <a:pt x="13529" y="1999"/>
                </a:lnTo>
                <a:lnTo>
                  <a:pt x="13406" y="2768"/>
                </a:lnTo>
                <a:lnTo>
                  <a:pt x="13345" y="3537"/>
                </a:lnTo>
                <a:lnTo>
                  <a:pt x="13314" y="4305"/>
                </a:lnTo>
                <a:lnTo>
                  <a:pt x="13345" y="5043"/>
                </a:lnTo>
                <a:lnTo>
                  <a:pt x="13406" y="5812"/>
                </a:lnTo>
                <a:lnTo>
                  <a:pt x="13529" y="6550"/>
                </a:lnTo>
                <a:lnTo>
                  <a:pt x="13683" y="7288"/>
                </a:lnTo>
                <a:lnTo>
                  <a:pt x="13868" y="7995"/>
                </a:lnTo>
                <a:lnTo>
                  <a:pt x="14114" y="8702"/>
                </a:lnTo>
                <a:lnTo>
                  <a:pt x="14390" y="9409"/>
                </a:lnTo>
                <a:lnTo>
                  <a:pt x="14729" y="10086"/>
                </a:lnTo>
                <a:lnTo>
                  <a:pt x="15098" y="10732"/>
                </a:lnTo>
                <a:lnTo>
                  <a:pt x="15497" y="11377"/>
                </a:lnTo>
                <a:lnTo>
                  <a:pt x="15959" y="11992"/>
                </a:lnTo>
                <a:lnTo>
                  <a:pt x="16450" y="12577"/>
                </a:lnTo>
                <a:lnTo>
                  <a:pt x="16973" y="13130"/>
                </a:lnTo>
                <a:lnTo>
                  <a:pt x="17434" y="13560"/>
                </a:lnTo>
                <a:lnTo>
                  <a:pt x="17896" y="13960"/>
                </a:lnTo>
                <a:lnTo>
                  <a:pt x="18388" y="14360"/>
                </a:lnTo>
                <a:lnTo>
                  <a:pt x="18880" y="14698"/>
                </a:lnTo>
                <a:lnTo>
                  <a:pt x="19402" y="15036"/>
                </a:lnTo>
                <a:lnTo>
                  <a:pt x="19925" y="15344"/>
                </a:lnTo>
                <a:lnTo>
                  <a:pt x="20478" y="15590"/>
                </a:lnTo>
                <a:lnTo>
                  <a:pt x="21032" y="15836"/>
                </a:lnTo>
                <a:lnTo>
                  <a:pt x="21616" y="16051"/>
                </a:lnTo>
                <a:lnTo>
                  <a:pt x="22200" y="16266"/>
                </a:lnTo>
                <a:lnTo>
                  <a:pt x="22785" y="16420"/>
                </a:lnTo>
                <a:lnTo>
                  <a:pt x="23369" y="16543"/>
                </a:lnTo>
                <a:lnTo>
                  <a:pt x="23984" y="16666"/>
                </a:lnTo>
                <a:lnTo>
                  <a:pt x="24568" y="16728"/>
                </a:lnTo>
                <a:lnTo>
                  <a:pt x="25183" y="16789"/>
                </a:lnTo>
                <a:lnTo>
                  <a:pt x="26382" y="16789"/>
                </a:lnTo>
                <a:lnTo>
                  <a:pt x="26936" y="16728"/>
                </a:lnTo>
                <a:lnTo>
                  <a:pt x="27520" y="16666"/>
                </a:lnTo>
                <a:lnTo>
                  <a:pt x="28104" y="16574"/>
                </a:lnTo>
                <a:lnTo>
                  <a:pt x="28473" y="16482"/>
                </a:lnTo>
                <a:lnTo>
                  <a:pt x="28873" y="16974"/>
                </a:lnTo>
                <a:lnTo>
                  <a:pt x="29242" y="17496"/>
                </a:lnTo>
                <a:lnTo>
                  <a:pt x="29549" y="18019"/>
                </a:lnTo>
                <a:lnTo>
                  <a:pt x="29826" y="18603"/>
                </a:lnTo>
                <a:lnTo>
                  <a:pt x="30041" y="19157"/>
                </a:lnTo>
                <a:lnTo>
                  <a:pt x="30226" y="19772"/>
                </a:lnTo>
                <a:lnTo>
                  <a:pt x="30379" y="20387"/>
                </a:lnTo>
                <a:lnTo>
                  <a:pt x="30441" y="21002"/>
                </a:lnTo>
                <a:lnTo>
                  <a:pt x="28627" y="21063"/>
                </a:lnTo>
                <a:lnTo>
                  <a:pt x="26782" y="21186"/>
                </a:lnTo>
                <a:lnTo>
                  <a:pt x="24968" y="21340"/>
                </a:lnTo>
                <a:lnTo>
                  <a:pt x="23123" y="21586"/>
                </a:lnTo>
                <a:lnTo>
                  <a:pt x="22938" y="21617"/>
                </a:lnTo>
                <a:lnTo>
                  <a:pt x="22785" y="21709"/>
                </a:lnTo>
                <a:lnTo>
                  <a:pt x="22631" y="21801"/>
                </a:lnTo>
                <a:lnTo>
                  <a:pt x="22508" y="21924"/>
                </a:lnTo>
                <a:lnTo>
                  <a:pt x="22416" y="22078"/>
                </a:lnTo>
                <a:lnTo>
                  <a:pt x="22354" y="22262"/>
                </a:lnTo>
                <a:lnTo>
                  <a:pt x="22323" y="22416"/>
                </a:lnTo>
                <a:lnTo>
                  <a:pt x="22354" y="22631"/>
                </a:lnTo>
                <a:lnTo>
                  <a:pt x="22385" y="22785"/>
                </a:lnTo>
                <a:lnTo>
                  <a:pt x="22446" y="22969"/>
                </a:lnTo>
                <a:lnTo>
                  <a:pt x="22569" y="23092"/>
                </a:lnTo>
                <a:lnTo>
                  <a:pt x="22692" y="23215"/>
                </a:lnTo>
                <a:lnTo>
                  <a:pt x="22846" y="23308"/>
                </a:lnTo>
                <a:lnTo>
                  <a:pt x="23000" y="23369"/>
                </a:lnTo>
                <a:lnTo>
                  <a:pt x="23184" y="23400"/>
                </a:lnTo>
                <a:lnTo>
                  <a:pt x="23369" y="23400"/>
                </a:lnTo>
                <a:lnTo>
                  <a:pt x="24968" y="23215"/>
                </a:lnTo>
                <a:lnTo>
                  <a:pt x="26536" y="23062"/>
                </a:lnTo>
                <a:lnTo>
                  <a:pt x="28104" y="22939"/>
                </a:lnTo>
                <a:lnTo>
                  <a:pt x="29672" y="22877"/>
                </a:lnTo>
                <a:lnTo>
                  <a:pt x="31240" y="22846"/>
                </a:lnTo>
                <a:lnTo>
                  <a:pt x="32809" y="22846"/>
                </a:lnTo>
                <a:lnTo>
                  <a:pt x="34377" y="22908"/>
                </a:lnTo>
                <a:lnTo>
                  <a:pt x="35914" y="23031"/>
                </a:lnTo>
                <a:lnTo>
                  <a:pt x="37482" y="23154"/>
                </a:lnTo>
                <a:lnTo>
                  <a:pt x="39050" y="23338"/>
                </a:lnTo>
                <a:lnTo>
                  <a:pt x="40588" y="23554"/>
                </a:lnTo>
                <a:lnTo>
                  <a:pt x="42156" y="23830"/>
                </a:lnTo>
                <a:lnTo>
                  <a:pt x="43693" y="24138"/>
                </a:lnTo>
                <a:lnTo>
                  <a:pt x="45231" y="24507"/>
                </a:lnTo>
                <a:lnTo>
                  <a:pt x="46768" y="24876"/>
                </a:lnTo>
                <a:lnTo>
                  <a:pt x="48306" y="25337"/>
                </a:lnTo>
                <a:lnTo>
                  <a:pt x="48582" y="25429"/>
                </a:lnTo>
                <a:lnTo>
                  <a:pt x="48828" y="25552"/>
                </a:lnTo>
                <a:lnTo>
                  <a:pt x="49074" y="25737"/>
                </a:lnTo>
                <a:lnTo>
                  <a:pt x="49290" y="25921"/>
                </a:lnTo>
                <a:lnTo>
                  <a:pt x="49474" y="26167"/>
                </a:lnTo>
                <a:lnTo>
                  <a:pt x="49628" y="26413"/>
                </a:lnTo>
                <a:lnTo>
                  <a:pt x="49782" y="26690"/>
                </a:lnTo>
                <a:lnTo>
                  <a:pt x="49874" y="26998"/>
                </a:lnTo>
                <a:lnTo>
                  <a:pt x="52241" y="34900"/>
                </a:lnTo>
                <a:lnTo>
                  <a:pt x="44339" y="34900"/>
                </a:lnTo>
                <a:lnTo>
                  <a:pt x="44155" y="34931"/>
                </a:lnTo>
                <a:lnTo>
                  <a:pt x="43970" y="34961"/>
                </a:lnTo>
                <a:lnTo>
                  <a:pt x="43816" y="35054"/>
                </a:lnTo>
                <a:lnTo>
                  <a:pt x="43693" y="35177"/>
                </a:lnTo>
                <a:lnTo>
                  <a:pt x="43570" y="35300"/>
                </a:lnTo>
                <a:lnTo>
                  <a:pt x="43478" y="35453"/>
                </a:lnTo>
                <a:lnTo>
                  <a:pt x="43417" y="35638"/>
                </a:lnTo>
                <a:lnTo>
                  <a:pt x="43417" y="35822"/>
                </a:lnTo>
                <a:lnTo>
                  <a:pt x="43417" y="36007"/>
                </a:lnTo>
                <a:lnTo>
                  <a:pt x="43478" y="36191"/>
                </a:lnTo>
                <a:lnTo>
                  <a:pt x="43570" y="36345"/>
                </a:lnTo>
                <a:lnTo>
                  <a:pt x="43693" y="36468"/>
                </a:lnTo>
                <a:lnTo>
                  <a:pt x="43816" y="36591"/>
                </a:lnTo>
                <a:lnTo>
                  <a:pt x="43970" y="36683"/>
                </a:lnTo>
                <a:lnTo>
                  <a:pt x="44155" y="36714"/>
                </a:lnTo>
                <a:lnTo>
                  <a:pt x="44339" y="36745"/>
                </a:lnTo>
                <a:lnTo>
                  <a:pt x="55439" y="36745"/>
                </a:lnTo>
                <a:lnTo>
                  <a:pt x="55777" y="36806"/>
                </a:lnTo>
                <a:lnTo>
                  <a:pt x="56085" y="36868"/>
                </a:lnTo>
                <a:lnTo>
                  <a:pt x="56392" y="36991"/>
                </a:lnTo>
                <a:lnTo>
                  <a:pt x="56669" y="37114"/>
                </a:lnTo>
                <a:lnTo>
                  <a:pt x="56946" y="37267"/>
                </a:lnTo>
                <a:lnTo>
                  <a:pt x="57223" y="37421"/>
                </a:lnTo>
                <a:lnTo>
                  <a:pt x="57469" y="37636"/>
                </a:lnTo>
                <a:lnTo>
                  <a:pt x="57684" y="37852"/>
                </a:lnTo>
                <a:lnTo>
                  <a:pt x="57899" y="38098"/>
                </a:lnTo>
                <a:lnTo>
                  <a:pt x="58084" y="38344"/>
                </a:lnTo>
                <a:lnTo>
                  <a:pt x="58237" y="38620"/>
                </a:lnTo>
                <a:lnTo>
                  <a:pt x="58391" y="38897"/>
                </a:lnTo>
                <a:lnTo>
                  <a:pt x="58483" y="39174"/>
                </a:lnTo>
                <a:lnTo>
                  <a:pt x="58576" y="39512"/>
                </a:lnTo>
                <a:lnTo>
                  <a:pt x="58637" y="39820"/>
                </a:lnTo>
                <a:lnTo>
                  <a:pt x="48859" y="39820"/>
                </a:lnTo>
                <a:lnTo>
                  <a:pt x="48429" y="39850"/>
                </a:lnTo>
                <a:lnTo>
                  <a:pt x="48029" y="39912"/>
                </a:lnTo>
                <a:lnTo>
                  <a:pt x="47660" y="40004"/>
                </a:lnTo>
                <a:lnTo>
                  <a:pt x="47291" y="40127"/>
                </a:lnTo>
                <a:lnTo>
                  <a:pt x="46953" y="40312"/>
                </a:lnTo>
                <a:lnTo>
                  <a:pt x="46614" y="40496"/>
                </a:lnTo>
                <a:lnTo>
                  <a:pt x="46307" y="40742"/>
                </a:lnTo>
                <a:lnTo>
                  <a:pt x="46030" y="40988"/>
                </a:lnTo>
                <a:lnTo>
                  <a:pt x="45754" y="41265"/>
                </a:lnTo>
                <a:lnTo>
                  <a:pt x="45538" y="41572"/>
                </a:lnTo>
                <a:lnTo>
                  <a:pt x="45323" y="41910"/>
                </a:lnTo>
                <a:lnTo>
                  <a:pt x="45169" y="42249"/>
                </a:lnTo>
                <a:lnTo>
                  <a:pt x="45046" y="42618"/>
                </a:lnTo>
                <a:lnTo>
                  <a:pt x="44923" y="43017"/>
                </a:lnTo>
                <a:lnTo>
                  <a:pt x="44862" y="43417"/>
                </a:lnTo>
                <a:lnTo>
                  <a:pt x="44862" y="43817"/>
                </a:lnTo>
                <a:lnTo>
                  <a:pt x="44862" y="44924"/>
                </a:lnTo>
                <a:lnTo>
                  <a:pt x="44862" y="45354"/>
                </a:lnTo>
                <a:lnTo>
                  <a:pt x="44923" y="45723"/>
                </a:lnTo>
                <a:lnTo>
                  <a:pt x="45046" y="46123"/>
                </a:lnTo>
                <a:lnTo>
                  <a:pt x="45169" y="46492"/>
                </a:lnTo>
                <a:lnTo>
                  <a:pt x="45323" y="46830"/>
                </a:lnTo>
                <a:lnTo>
                  <a:pt x="45538" y="47168"/>
                </a:lnTo>
                <a:lnTo>
                  <a:pt x="45754" y="47476"/>
                </a:lnTo>
                <a:lnTo>
                  <a:pt x="46030" y="47753"/>
                </a:lnTo>
                <a:lnTo>
                  <a:pt x="46307" y="47999"/>
                </a:lnTo>
                <a:lnTo>
                  <a:pt x="46614" y="48245"/>
                </a:lnTo>
                <a:lnTo>
                  <a:pt x="46953" y="48429"/>
                </a:lnTo>
                <a:lnTo>
                  <a:pt x="47291" y="48614"/>
                </a:lnTo>
                <a:lnTo>
                  <a:pt x="47660" y="48737"/>
                </a:lnTo>
                <a:lnTo>
                  <a:pt x="48029" y="48829"/>
                </a:lnTo>
                <a:lnTo>
                  <a:pt x="48429" y="48890"/>
                </a:lnTo>
                <a:lnTo>
                  <a:pt x="48859" y="48921"/>
                </a:lnTo>
                <a:lnTo>
                  <a:pt x="58668" y="48921"/>
                </a:lnTo>
                <a:lnTo>
                  <a:pt x="58668" y="51996"/>
                </a:lnTo>
                <a:lnTo>
                  <a:pt x="41449" y="51996"/>
                </a:lnTo>
                <a:lnTo>
                  <a:pt x="41541" y="51781"/>
                </a:lnTo>
                <a:lnTo>
                  <a:pt x="41572" y="51565"/>
                </a:lnTo>
                <a:lnTo>
                  <a:pt x="41603" y="51319"/>
                </a:lnTo>
                <a:lnTo>
                  <a:pt x="41633" y="51073"/>
                </a:lnTo>
                <a:lnTo>
                  <a:pt x="41633" y="48214"/>
                </a:lnTo>
                <a:lnTo>
                  <a:pt x="41603" y="47937"/>
                </a:lnTo>
                <a:lnTo>
                  <a:pt x="41572" y="47660"/>
                </a:lnTo>
                <a:lnTo>
                  <a:pt x="41510" y="47384"/>
                </a:lnTo>
                <a:lnTo>
                  <a:pt x="41387" y="47138"/>
                </a:lnTo>
                <a:lnTo>
                  <a:pt x="41295" y="46892"/>
                </a:lnTo>
                <a:lnTo>
                  <a:pt x="41141" y="46676"/>
                </a:lnTo>
                <a:lnTo>
                  <a:pt x="40988" y="46461"/>
                </a:lnTo>
                <a:lnTo>
                  <a:pt x="40803" y="46277"/>
                </a:lnTo>
                <a:lnTo>
                  <a:pt x="40619" y="46092"/>
                </a:lnTo>
                <a:lnTo>
                  <a:pt x="40403" y="45938"/>
                </a:lnTo>
                <a:lnTo>
                  <a:pt x="40157" y="45785"/>
                </a:lnTo>
                <a:lnTo>
                  <a:pt x="39942" y="45662"/>
                </a:lnTo>
                <a:lnTo>
                  <a:pt x="39665" y="45570"/>
                </a:lnTo>
                <a:lnTo>
                  <a:pt x="39419" y="45508"/>
                </a:lnTo>
                <a:lnTo>
                  <a:pt x="39143" y="45477"/>
                </a:lnTo>
                <a:lnTo>
                  <a:pt x="38866" y="45447"/>
                </a:lnTo>
                <a:lnTo>
                  <a:pt x="23984" y="45447"/>
                </a:lnTo>
                <a:lnTo>
                  <a:pt x="23707" y="45477"/>
                </a:lnTo>
                <a:lnTo>
                  <a:pt x="23430" y="45508"/>
                </a:lnTo>
                <a:lnTo>
                  <a:pt x="23154" y="45570"/>
                </a:lnTo>
                <a:lnTo>
                  <a:pt x="22908" y="45662"/>
                </a:lnTo>
                <a:lnTo>
                  <a:pt x="22662" y="45785"/>
                </a:lnTo>
                <a:lnTo>
                  <a:pt x="22446" y="45938"/>
                </a:lnTo>
                <a:lnTo>
                  <a:pt x="22231" y="46092"/>
                </a:lnTo>
                <a:lnTo>
                  <a:pt x="22016" y="46277"/>
                </a:lnTo>
                <a:lnTo>
                  <a:pt x="21862" y="46461"/>
                </a:lnTo>
                <a:lnTo>
                  <a:pt x="21678" y="46676"/>
                </a:lnTo>
                <a:lnTo>
                  <a:pt x="21555" y="46892"/>
                </a:lnTo>
                <a:lnTo>
                  <a:pt x="21432" y="47138"/>
                </a:lnTo>
                <a:lnTo>
                  <a:pt x="21339" y="47384"/>
                </a:lnTo>
                <a:lnTo>
                  <a:pt x="21278" y="47660"/>
                </a:lnTo>
                <a:lnTo>
                  <a:pt x="21216" y="47937"/>
                </a:lnTo>
                <a:lnTo>
                  <a:pt x="21216" y="48214"/>
                </a:lnTo>
                <a:lnTo>
                  <a:pt x="21216" y="51073"/>
                </a:lnTo>
                <a:lnTo>
                  <a:pt x="21216" y="51319"/>
                </a:lnTo>
                <a:lnTo>
                  <a:pt x="21247" y="51565"/>
                </a:lnTo>
                <a:lnTo>
                  <a:pt x="21309" y="51781"/>
                </a:lnTo>
                <a:lnTo>
                  <a:pt x="21370" y="51996"/>
                </a:lnTo>
                <a:lnTo>
                  <a:pt x="4151" y="51996"/>
                </a:lnTo>
                <a:lnTo>
                  <a:pt x="4151" y="48921"/>
                </a:lnTo>
                <a:lnTo>
                  <a:pt x="13991" y="48921"/>
                </a:lnTo>
                <a:lnTo>
                  <a:pt x="14390" y="48890"/>
                </a:lnTo>
                <a:lnTo>
                  <a:pt x="14790" y="48829"/>
                </a:lnTo>
                <a:lnTo>
                  <a:pt x="15190" y="48737"/>
                </a:lnTo>
                <a:lnTo>
                  <a:pt x="15528" y="48614"/>
                </a:lnTo>
                <a:lnTo>
                  <a:pt x="15897" y="48429"/>
                </a:lnTo>
                <a:lnTo>
                  <a:pt x="16235" y="48245"/>
                </a:lnTo>
                <a:lnTo>
                  <a:pt x="16543" y="47999"/>
                </a:lnTo>
                <a:lnTo>
                  <a:pt x="16819" y="47753"/>
                </a:lnTo>
                <a:lnTo>
                  <a:pt x="17065" y="47476"/>
                </a:lnTo>
                <a:lnTo>
                  <a:pt x="17311" y="47168"/>
                </a:lnTo>
                <a:lnTo>
                  <a:pt x="17496" y="46830"/>
                </a:lnTo>
                <a:lnTo>
                  <a:pt x="17680" y="46492"/>
                </a:lnTo>
                <a:lnTo>
                  <a:pt x="17803" y="46123"/>
                </a:lnTo>
                <a:lnTo>
                  <a:pt x="17896" y="45723"/>
                </a:lnTo>
                <a:lnTo>
                  <a:pt x="17957" y="45354"/>
                </a:lnTo>
                <a:lnTo>
                  <a:pt x="17988" y="44924"/>
                </a:lnTo>
                <a:lnTo>
                  <a:pt x="17988" y="43817"/>
                </a:lnTo>
                <a:lnTo>
                  <a:pt x="17957" y="43417"/>
                </a:lnTo>
                <a:lnTo>
                  <a:pt x="17896" y="43017"/>
                </a:lnTo>
                <a:lnTo>
                  <a:pt x="17803" y="42618"/>
                </a:lnTo>
                <a:lnTo>
                  <a:pt x="17680" y="42249"/>
                </a:lnTo>
                <a:lnTo>
                  <a:pt x="17496" y="41910"/>
                </a:lnTo>
                <a:lnTo>
                  <a:pt x="17311" y="41572"/>
                </a:lnTo>
                <a:lnTo>
                  <a:pt x="17065" y="41265"/>
                </a:lnTo>
                <a:lnTo>
                  <a:pt x="16819" y="40988"/>
                </a:lnTo>
                <a:lnTo>
                  <a:pt x="16543" y="40742"/>
                </a:lnTo>
                <a:lnTo>
                  <a:pt x="16235" y="40496"/>
                </a:lnTo>
                <a:lnTo>
                  <a:pt x="15897" y="40312"/>
                </a:lnTo>
                <a:lnTo>
                  <a:pt x="15528" y="40127"/>
                </a:lnTo>
                <a:lnTo>
                  <a:pt x="15190" y="40004"/>
                </a:lnTo>
                <a:lnTo>
                  <a:pt x="14790" y="39912"/>
                </a:lnTo>
                <a:lnTo>
                  <a:pt x="14390" y="39850"/>
                </a:lnTo>
                <a:lnTo>
                  <a:pt x="13991" y="39820"/>
                </a:lnTo>
                <a:lnTo>
                  <a:pt x="4182" y="39820"/>
                </a:lnTo>
                <a:lnTo>
                  <a:pt x="4243" y="39512"/>
                </a:lnTo>
                <a:lnTo>
                  <a:pt x="4336" y="39174"/>
                </a:lnTo>
                <a:lnTo>
                  <a:pt x="4459" y="38897"/>
                </a:lnTo>
                <a:lnTo>
                  <a:pt x="4582" y="38620"/>
                </a:lnTo>
                <a:lnTo>
                  <a:pt x="4766" y="38344"/>
                </a:lnTo>
                <a:lnTo>
                  <a:pt x="4951" y="38098"/>
                </a:lnTo>
                <a:lnTo>
                  <a:pt x="5135" y="37852"/>
                </a:lnTo>
                <a:lnTo>
                  <a:pt x="5381" y="37636"/>
                </a:lnTo>
                <a:lnTo>
                  <a:pt x="5627" y="37421"/>
                </a:lnTo>
                <a:lnTo>
                  <a:pt x="5873" y="37267"/>
                </a:lnTo>
                <a:lnTo>
                  <a:pt x="6150" y="37114"/>
                </a:lnTo>
                <a:lnTo>
                  <a:pt x="6457" y="36991"/>
                </a:lnTo>
                <a:lnTo>
                  <a:pt x="6765" y="36868"/>
                </a:lnTo>
                <a:lnTo>
                  <a:pt x="7072" y="36806"/>
                </a:lnTo>
                <a:lnTo>
                  <a:pt x="7380" y="36745"/>
                </a:lnTo>
                <a:lnTo>
                  <a:pt x="40219" y="36745"/>
                </a:lnTo>
                <a:lnTo>
                  <a:pt x="40403" y="36714"/>
                </a:lnTo>
                <a:lnTo>
                  <a:pt x="40557" y="36683"/>
                </a:lnTo>
                <a:lnTo>
                  <a:pt x="40711" y="36591"/>
                </a:lnTo>
                <a:lnTo>
                  <a:pt x="40865" y="36468"/>
                </a:lnTo>
                <a:lnTo>
                  <a:pt x="40988" y="36345"/>
                </a:lnTo>
                <a:lnTo>
                  <a:pt x="41049" y="36191"/>
                </a:lnTo>
                <a:lnTo>
                  <a:pt x="41111" y="36007"/>
                </a:lnTo>
                <a:lnTo>
                  <a:pt x="41141" y="35822"/>
                </a:lnTo>
                <a:lnTo>
                  <a:pt x="41111" y="35638"/>
                </a:lnTo>
                <a:lnTo>
                  <a:pt x="41049" y="35453"/>
                </a:lnTo>
                <a:lnTo>
                  <a:pt x="40988" y="35300"/>
                </a:lnTo>
                <a:lnTo>
                  <a:pt x="40865" y="35177"/>
                </a:lnTo>
                <a:lnTo>
                  <a:pt x="40711" y="35054"/>
                </a:lnTo>
                <a:lnTo>
                  <a:pt x="40557" y="34961"/>
                </a:lnTo>
                <a:lnTo>
                  <a:pt x="40403" y="34931"/>
                </a:lnTo>
                <a:lnTo>
                  <a:pt x="40219" y="34900"/>
                </a:lnTo>
                <a:lnTo>
                  <a:pt x="10578" y="34900"/>
                </a:lnTo>
                <a:lnTo>
                  <a:pt x="12945" y="26998"/>
                </a:lnTo>
                <a:lnTo>
                  <a:pt x="13068" y="26690"/>
                </a:lnTo>
                <a:lnTo>
                  <a:pt x="13191" y="26413"/>
                </a:lnTo>
                <a:lnTo>
                  <a:pt x="13376" y="26167"/>
                </a:lnTo>
                <a:lnTo>
                  <a:pt x="13560" y="25921"/>
                </a:lnTo>
                <a:lnTo>
                  <a:pt x="13775" y="25737"/>
                </a:lnTo>
                <a:lnTo>
                  <a:pt x="14021" y="25552"/>
                </a:lnTo>
                <a:lnTo>
                  <a:pt x="14267" y="25429"/>
                </a:lnTo>
                <a:lnTo>
                  <a:pt x="14544" y="25337"/>
                </a:lnTo>
                <a:lnTo>
                  <a:pt x="15743" y="24968"/>
                </a:lnTo>
                <a:lnTo>
                  <a:pt x="16973" y="24661"/>
                </a:lnTo>
                <a:lnTo>
                  <a:pt x="18203" y="24353"/>
                </a:lnTo>
                <a:lnTo>
                  <a:pt x="19433" y="24076"/>
                </a:lnTo>
                <a:lnTo>
                  <a:pt x="19587" y="24046"/>
                </a:lnTo>
                <a:lnTo>
                  <a:pt x="19771" y="23953"/>
                </a:lnTo>
                <a:lnTo>
                  <a:pt x="19894" y="23830"/>
                </a:lnTo>
                <a:lnTo>
                  <a:pt x="20017" y="23677"/>
                </a:lnTo>
                <a:lnTo>
                  <a:pt x="20079" y="23523"/>
                </a:lnTo>
                <a:lnTo>
                  <a:pt x="20140" y="23369"/>
                </a:lnTo>
                <a:lnTo>
                  <a:pt x="20171" y="23185"/>
                </a:lnTo>
                <a:lnTo>
                  <a:pt x="20140" y="23000"/>
                </a:lnTo>
                <a:lnTo>
                  <a:pt x="20079" y="22816"/>
                </a:lnTo>
                <a:lnTo>
                  <a:pt x="19987" y="22662"/>
                </a:lnTo>
                <a:lnTo>
                  <a:pt x="19864" y="22539"/>
                </a:lnTo>
                <a:lnTo>
                  <a:pt x="19741" y="22416"/>
                </a:lnTo>
                <a:lnTo>
                  <a:pt x="19587" y="22324"/>
                </a:lnTo>
                <a:lnTo>
                  <a:pt x="19402" y="22293"/>
                </a:lnTo>
                <a:lnTo>
                  <a:pt x="19218" y="22262"/>
                </a:lnTo>
                <a:lnTo>
                  <a:pt x="19033" y="22293"/>
                </a:lnTo>
                <a:lnTo>
                  <a:pt x="17773" y="22570"/>
                </a:lnTo>
                <a:lnTo>
                  <a:pt x="16512" y="22877"/>
                </a:lnTo>
                <a:lnTo>
                  <a:pt x="15251" y="23185"/>
                </a:lnTo>
                <a:lnTo>
                  <a:pt x="14021" y="23554"/>
                </a:lnTo>
                <a:lnTo>
                  <a:pt x="13529" y="23738"/>
                </a:lnTo>
                <a:lnTo>
                  <a:pt x="13068" y="23984"/>
                </a:lnTo>
                <a:lnTo>
                  <a:pt x="12638" y="24292"/>
                </a:lnTo>
                <a:lnTo>
                  <a:pt x="12238" y="24630"/>
                </a:lnTo>
                <a:lnTo>
                  <a:pt x="11900" y="25030"/>
                </a:lnTo>
                <a:lnTo>
                  <a:pt x="11623" y="25460"/>
                </a:lnTo>
                <a:lnTo>
                  <a:pt x="11377" y="25952"/>
                </a:lnTo>
                <a:lnTo>
                  <a:pt x="11193" y="26475"/>
                </a:lnTo>
                <a:lnTo>
                  <a:pt x="9870" y="30872"/>
                </a:lnTo>
                <a:lnTo>
                  <a:pt x="9717" y="30626"/>
                </a:lnTo>
                <a:lnTo>
                  <a:pt x="9594" y="30380"/>
                </a:lnTo>
                <a:lnTo>
                  <a:pt x="9409" y="30165"/>
                </a:lnTo>
                <a:lnTo>
                  <a:pt x="9225" y="29949"/>
                </a:lnTo>
                <a:lnTo>
                  <a:pt x="9040" y="29734"/>
                </a:lnTo>
                <a:lnTo>
                  <a:pt x="8825" y="29550"/>
                </a:lnTo>
                <a:lnTo>
                  <a:pt x="8610" y="29365"/>
                </a:lnTo>
                <a:lnTo>
                  <a:pt x="8394" y="29211"/>
                </a:lnTo>
                <a:lnTo>
                  <a:pt x="8148" y="29058"/>
                </a:lnTo>
                <a:lnTo>
                  <a:pt x="7872" y="28935"/>
                </a:lnTo>
                <a:lnTo>
                  <a:pt x="7626" y="28812"/>
                </a:lnTo>
                <a:lnTo>
                  <a:pt x="7349" y="28719"/>
                </a:lnTo>
                <a:lnTo>
                  <a:pt x="7072" y="28658"/>
                </a:lnTo>
                <a:lnTo>
                  <a:pt x="6765" y="28596"/>
                </a:lnTo>
                <a:lnTo>
                  <a:pt x="6488" y="28566"/>
                </a:lnTo>
                <a:lnTo>
                  <a:pt x="3659" y="28566"/>
                </a:lnTo>
                <a:lnTo>
                  <a:pt x="3259" y="28627"/>
                </a:lnTo>
                <a:lnTo>
                  <a:pt x="2860" y="28750"/>
                </a:lnTo>
                <a:lnTo>
                  <a:pt x="2491" y="28873"/>
                </a:lnTo>
                <a:lnTo>
                  <a:pt x="2122" y="29058"/>
                </a:lnTo>
                <a:lnTo>
                  <a:pt x="1784" y="29273"/>
                </a:lnTo>
                <a:lnTo>
                  <a:pt x="1476" y="29488"/>
                </a:lnTo>
                <a:lnTo>
                  <a:pt x="1199" y="29765"/>
                </a:lnTo>
                <a:lnTo>
                  <a:pt x="923" y="30042"/>
                </a:lnTo>
                <a:lnTo>
                  <a:pt x="677" y="30349"/>
                </a:lnTo>
                <a:lnTo>
                  <a:pt x="492" y="30687"/>
                </a:lnTo>
                <a:lnTo>
                  <a:pt x="308" y="31056"/>
                </a:lnTo>
                <a:lnTo>
                  <a:pt x="185" y="31425"/>
                </a:lnTo>
                <a:lnTo>
                  <a:pt x="62" y="31825"/>
                </a:lnTo>
                <a:lnTo>
                  <a:pt x="0" y="32225"/>
                </a:lnTo>
                <a:lnTo>
                  <a:pt x="0" y="32655"/>
                </a:lnTo>
                <a:lnTo>
                  <a:pt x="0" y="33055"/>
                </a:lnTo>
                <a:lnTo>
                  <a:pt x="62" y="33424"/>
                </a:lnTo>
                <a:lnTo>
                  <a:pt x="154" y="33793"/>
                </a:lnTo>
                <a:lnTo>
                  <a:pt x="277" y="34162"/>
                </a:lnTo>
                <a:lnTo>
                  <a:pt x="431" y="34500"/>
                </a:lnTo>
                <a:lnTo>
                  <a:pt x="615" y="34808"/>
                </a:lnTo>
                <a:lnTo>
                  <a:pt x="830" y="35115"/>
                </a:lnTo>
                <a:lnTo>
                  <a:pt x="1046" y="35392"/>
                </a:lnTo>
                <a:lnTo>
                  <a:pt x="1322" y="35669"/>
                </a:lnTo>
                <a:lnTo>
                  <a:pt x="1599" y="35915"/>
                </a:lnTo>
                <a:lnTo>
                  <a:pt x="1907" y="36130"/>
                </a:lnTo>
                <a:lnTo>
                  <a:pt x="2245" y="36314"/>
                </a:lnTo>
                <a:lnTo>
                  <a:pt x="2583" y="36468"/>
                </a:lnTo>
                <a:lnTo>
                  <a:pt x="2921" y="36591"/>
                </a:lnTo>
                <a:lnTo>
                  <a:pt x="3290" y="36652"/>
                </a:lnTo>
                <a:lnTo>
                  <a:pt x="3690" y="36714"/>
                </a:lnTo>
                <a:lnTo>
                  <a:pt x="3382" y="37083"/>
                </a:lnTo>
                <a:lnTo>
                  <a:pt x="3106" y="37483"/>
                </a:lnTo>
                <a:lnTo>
                  <a:pt x="2891" y="37913"/>
                </a:lnTo>
                <a:lnTo>
                  <a:pt x="2675" y="38344"/>
                </a:lnTo>
                <a:lnTo>
                  <a:pt x="2522" y="38836"/>
                </a:lnTo>
                <a:lnTo>
                  <a:pt x="2399" y="39297"/>
                </a:lnTo>
                <a:lnTo>
                  <a:pt x="2337" y="39789"/>
                </a:lnTo>
                <a:lnTo>
                  <a:pt x="2306" y="40312"/>
                </a:lnTo>
                <a:lnTo>
                  <a:pt x="2306" y="40742"/>
                </a:lnTo>
                <a:lnTo>
                  <a:pt x="2306" y="47999"/>
                </a:lnTo>
                <a:lnTo>
                  <a:pt x="2306" y="52918"/>
                </a:lnTo>
                <a:lnTo>
                  <a:pt x="2306" y="60113"/>
                </a:lnTo>
                <a:lnTo>
                  <a:pt x="2337" y="60421"/>
                </a:lnTo>
                <a:lnTo>
                  <a:pt x="2368" y="60698"/>
                </a:lnTo>
                <a:lnTo>
                  <a:pt x="2460" y="60974"/>
                </a:lnTo>
                <a:lnTo>
                  <a:pt x="2552" y="61220"/>
                </a:lnTo>
                <a:lnTo>
                  <a:pt x="2675" y="61466"/>
                </a:lnTo>
                <a:lnTo>
                  <a:pt x="2798" y="61712"/>
                </a:lnTo>
                <a:lnTo>
                  <a:pt x="2952" y="61928"/>
                </a:lnTo>
                <a:lnTo>
                  <a:pt x="3136" y="62143"/>
                </a:lnTo>
                <a:lnTo>
                  <a:pt x="3352" y="62297"/>
                </a:lnTo>
                <a:lnTo>
                  <a:pt x="3567" y="62481"/>
                </a:lnTo>
                <a:lnTo>
                  <a:pt x="3813" y="62604"/>
                </a:lnTo>
                <a:lnTo>
                  <a:pt x="4059" y="62727"/>
                </a:lnTo>
                <a:lnTo>
                  <a:pt x="4305" y="62819"/>
                </a:lnTo>
                <a:lnTo>
                  <a:pt x="4582" y="62912"/>
                </a:lnTo>
                <a:lnTo>
                  <a:pt x="4858" y="62942"/>
                </a:lnTo>
                <a:lnTo>
                  <a:pt x="5166" y="62973"/>
                </a:lnTo>
                <a:lnTo>
                  <a:pt x="11469" y="62973"/>
                </a:lnTo>
                <a:lnTo>
                  <a:pt x="11746" y="62942"/>
                </a:lnTo>
                <a:lnTo>
                  <a:pt x="12023" y="62912"/>
                </a:lnTo>
                <a:lnTo>
                  <a:pt x="12299" y="62819"/>
                </a:lnTo>
                <a:lnTo>
                  <a:pt x="12576" y="62727"/>
                </a:lnTo>
                <a:lnTo>
                  <a:pt x="12822" y="62604"/>
                </a:lnTo>
                <a:lnTo>
                  <a:pt x="13037" y="62481"/>
                </a:lnTo>
                <a:lnTo>
                  <a:pt x="13253" y="62297"/>
                </a:lnTo>
                <a:lnTo>
                  <a:pt x="13468" y="62143"/>
                </a:lnTo>
                <a:lnTo>
                  <a:pt x="13652" y="61928"/>
                </a:lnTo>
                <a:lnTo>
                  <a:pt x="13806" y="61712"/>
                </a:lnTo>
                <a:lnTo>
                  <a:pt x="13960" y="61466"/>
                </a:lnTo>
                <a:lnTo>
                  <a:pt x="14083" y="61220"/>
                </a:lnTo>
                <a:lnTo>
                  <a:pt x="14175" y="60974"/>
                </a:lnTo>
                <a:lnTo>
                  <a:pt x="14237" y="60698"/>
                </a:lnTo>
                <a:lnTo>
                  <a:pt x="14298" y="60421"/>
                </a:lnTo>
                <a:lnTo>
                  <a:pt x="14298" y="60113"/>
                </a:lnTo>
                <a:lnTo>
                  <a:pt x="14298" y="53841"/>
                </a:lnTo>
                <a:lnTo>
                  <a:pt x="25613" y="53841"/>
                </a:lnTo>
                <a:lnTo>
                  <a:pt x="25798" y="53810"/>
                </a:lnTo>
                <a:lnTo>
                  <a:pt x="25982" y="53779"/>
                </a:lnTo>
                <a:lnTo>
                  <a:pt x="26136" y="53687"/>
                </a:lnTo>
                <a:lnTo>
                  <a:pt x="26290" y="53564"/>
                </a:lnTo>
                <a:lnTo>
                  <a:pt x="26382" y="53441"/>
                </a:lnTo>
                <a:lnTo>
                  <a:pt x="26474" y="53287"/>
                </a:lnTo>
                <a:lnTo>
                  <a:pt x="26536" y="53103"/>
                </a:lnTo>
                <a:lnTo>
                  <a:pt x="26536" y="52918"/>
                </a:lnTo>
                <a:lnTo>
                  <a:pt x="26536" y="52734"/>
                </a:lnTo>
                <a:lnTo>
                  <a:pt x="26474" y="52549"/>
                </a:lnTo>
                <a:lnTo>
                  <a:pt x="26382" y="52396"/>
                </a:lnTo>
                <a:lnTo>
                  <a:pt x="26290" y="52273"/>
                </a:lnTo>
                <a:lnTo>
                  <a:pt x="26136" y="52150"/>
                </a:lnTo>
                <a:lnTo>
                  <a:pt x="25982" y="52057"/>
                </a:lnTo>
                <a:lnTo>
                  <a:pt x="25798" y="52027"/>
                </a:lnTo>
                <a:lnTo>
                  <a:pt x="25613" y="51996"/>
                </a:lnTo>
                <a:lnTo>
                  <a:pt x="23984" y="51996"/>
                </a:lnTo>
                <a:lnTo>
                  <a:pt x="23799" y="51965"/>
                </a:lnTo>
                <a:lnTo>
                  <a:pt x="23615" y="51934"/>
                </a:lnTo>
                <a:lnTo>
                  <a:pt x="23461" y="51842"/>
                </a:lnTo>
                <a:lnTo>
                  <a:pt x="23338" y="51719"/>
                </a:lnTo>
                <a:lnTo>
                  <a:pt x="23215" y="51596"/>
                </a:lnTo>
                <a:lnTo>
                  <a:pt x="23123" y="51442"/>
                </a:lnTo>
                <a:lnTo>
                  <a:pt x="23092" y="51258"/>
                </a:lnTo>
                <a:lnTo>
                  <a:pt x="23061" y="51073"/>
                </a:lnTo>
                <a:lnTo>
                  <a:pt x="23061" y="48214"/>
                </a:lnTo>
                <a:lnTo>
                  <a:pt x="23092" y="48029"/>
                </a:lnTo>
                <a:lnTo>
                  <a:pt x="23123" y="47845"/>
                </a:lnTo>
                <a:lnTo>
                  <a:pt x="23215" y="47691"/>
                </a:lnTo>
                <a:lnTo>
                  <a:pt x="23338" y="47568"/>
                </a:lnTo>
                <a:lnTo>
                  <a:pt x="23461" y="47445"/>
                </a:lnTo>
                <a:lnTo>
                  <a:pt x="23615" y="47384"/>
                </a:lnTo>
                <a:lnTo>
                  <a:pt x="23799" y="47322"/>
                </a:lnTo>
                <a:lnTo>
                  <a:pt x="23984" y="47291"/>
                </a:lnTo>
                <a:lnTo>
                  <a:pt x="38866" y="47291"/>
                </a:lnTo>
                <a:lnTo>
                  <a:pt x="39050" y="47322"/>
                </a:lnTo>
                <a:lnTo>
                  <a:pt x="39204" y="47384"/>
                </a:lnTo>
                <a:lnTo>
                  <a:pt x="39358" y="47445"/>
                </a:lnTo>
                <a:lnTo>
                  <a:pt x="39512" y="47568"/>
                </a:lnTo>
                <a:lnTo>
                  <a:pt x="39604" y="47691"/>
                </a:lnTo>
                <a:lnTo>
                  <a:pt x="39696" y="47845"/>
                </a:lnTo>
                <a:lnTo>
                  <a:pt x="39758" y="48029"/>
                </a:lnTo>
                <a:lnTo>
                  <a:pt x="39788" y="48214"/>
                </a:lnTo>
                <a:lnTo>
                  <a:pt x="39788" y="51073"/>
                </a:lnTo>
                <a:lnTo>
                  <a:pt x="39758" y="51258"/>
                </a:lnTo>
                <a:lnTo>
                  <a:pt x="39696" y="51442"/>
                </a:lnTo>
                <a:lnTo>
                  <a:pt x="39604" y="51596"/>
                </a:lnTo>
                <a:lnTo>
                  <a:pt x="39512" y="51719"/>
                </a:lnTo>
                <a:lnTo>
                  <a:pt x="39358" y="51842"/>
                </a:lnTo>
                <a:lnTo>
                  <a:pt x="39204" y="51934"/>
                </a:lnTo>
                <a:lnTo>
                  <a:pt x="39050" y="51965"/>
                </a:lnTo>
                <a:lnTo>
                  <a:pt x="38866" y="51996"/>
                </a:lnTo>
                <a:lnTo>
                  <a:pt x="29764" y="51996"/>
                </a:lnTo>
                <a:lnTo>
                  <a:pt x="29549" y="52027"/>
                </a:lnTo>
                <a:lnTo>
                  <a:pt x="29395" y="52057"/>
                </a:lnTo>
                <a:lnTo>
                  <a:pt x="29242" y="52150"/>
                </a:lnTo>
                <a:lnTo>
                  <a:pt x="29088" y="52273"/>
                </a:lnTo>
                <a:lnTo>
                  <a:pt x="28996" y="52396"/>
                </a:lnTo>
                <a:lnTo>
                  <a:pt x="28904" y="52549"/>
                </a:lnTo>
                <a:lnTo>
                  <a:pt x="28842" y="52734"/>
                </a:lnTo>
                <a:lnTo>
                  <a:pt x="28842" y="52918"/>
                </a:lnTo>
                <a:lnTo>
                  <a:pt x="28842" y="53103"/>
                </a:lnTo>
                <a:lnTo>
                  <a:pt x="28904" y="53287"/>
                </a:lnTo>
                <a:lnTo>
                  <a:pt x="28996" y="53441"/>
                </a:lnTo>
                <a:lnTo>
                  <a:pt x="29088" y="53564"/>
                </a:lnTo>
                <a:lnTo>
                  <a:pt x="29242" y="53687"/>
                </a:lnTo>
                <a:lnTo>
                  <a:pt x="29395" y="53779"/>
                </a:lnTo>
                <a:lnTo>
                  <a:pt x="29549" y="53810"/>
                </a:lnTo>
                <a:lnTo>
                  <a:pt x="29764" y="53841"/>
                </a:lnTo>
                <a:lnTo>
                  <a:pt x="48521" y="53841"/>
                </a:lnTo>
                <a:lnTo>
                  <a:pt x="48521" y="60113"/>
                </a:lnTo>
                <a:lnTo>
                  <a:pt x="48552" y="60421"/>
                </a:lnTo>
                <a:lnTo>
                  <a:pt x="48582" y="60698"/>
                </a:lnTo>
                <a:lnTo>
                  <a:pt x="48675" y="60974"/>
                </a:lnTo>
                <a:lnTo>
                  <a:pt x="48767" y="61220"/>
                </a:lnTo>
                <a:lnTo>
                  <a:pt x="48890" y="61466"/>
                </a:lnTo>
                <a:lnTo>
                  <a:pt x="49013" y="61712"/>
                </a:lnTo>
                <a:lnTo>
                  <a:pt x="49197" y="61928"/>
                </a:lnTo>
                <a:lnTo>
                  <a:pt x="49382" y="62143"/>
                </a:lnTo>
                <a:lnTo>
                  <a:pt x="49566" y="62297"/>
                </a:lnTo>
                <a:lnTo>
                  <a:pt x="49782" y="62481"/>
                </a:lnTo>
                <a:lnTo>
                  <a:pt x="50028" y="62604"/>
                </a:lnTo>
                <a:lnTo>
                  <a:pt x="50274" y="62727"/>
                </a:lnTo>
                <a:lnTo>
                  <a:pt x="50550" y="62819"/>
                </a:lnTo>
                <a:lnTo>
                  <a:pt x="50796" y="62912"/>
                </a:lnTo>
                <a:lnTo>
                  <a:pt x="51104" y="62942"/>
                </a:lnTo>
                <a:lnTo>
                  <a:pt x="51380" y="62973"/>
                </a:lnTo>
                <a:lnTo>
                  <a:pt x="57684" y="62973"/>
                </a:lnTo>
                <a:lnTo>
                  <a:pt x="57961" y="62942"/>
                </a:lnTo>
                <a:lnTo>
                  <a:pt x="58237" y="62912"/>
                </a:lnTo>
                <a:lnTo>
                  <a:pt x="58514" y="62819"/>
                </a:lnTo>
                <a:lnTo>
                  <a:pt x="58791" y="62727"/>
                </a:lnTo>
                <a:lnTo>
                  <a:pt x="59037" y="62604"/>
                </a:lnTo>
                <a:lnTo>
                  <a:pt x="59252" y="62481"/>
                </a:lnTo>
                <a:lnTo>
                  <a:pt x="59498" y="62297"/>
                </a:lnTo>
                <a:lnTo>
                  <a:pt x="59682" y="62143"/>
                </a:lnTo>
                <a:lnTo>
                  <a:pt x="59867" y="61928"/>
                </a:lnTo>
                <a:lnTo>
                  <a:pt x="60021" y="61712"/>
                </a:lnTo>
                <a:lnTo>
                  <a:pt x="60174" y="61466"/>
                </a:lnTo>
                <a:lnTo>
                  <a:pt x="60297" y="61220"/>
                </a:lnTo>
                <a:lnTo>
                  <a:pt x="60390" y="60974"/>
                </a:lnTo>
                <a:lnTo>
                  <a:pt x="60451" y="60698"/>
                </a:lnTo>
                <a:lnTo>
                  <a:pt x="60513" y="60421"/>
                </a:lnTo>
                <a:lnTo>
                  <a:pt x="60513" y="60113"/>
                </a:lnTo>
                <a:lnTo>
                  <a:pt x="60513" y="52918"/>
                </a:lnTo>
                <a:lnTo>
                  <a:pt x="60513" y="47999"/>
                </a:lnTo>
                <a:lnTo>
                  <a:pt x="60513" y="40742"/>
                </a:lnTo>
                <a:lnTo>
                  <a:pt x="60513" y="40312"/>
                </a:lnTo>
                <a:lnTo>
                  <a:pt x="60482" y="39789"/>
                </a:lnTo>
                <a:lnTo>
                  <a:pt x="60420" y="39297"/>
                </a:lnTo>
                <a:lnTo>
                  <a:pt x="60297" y="38836"/>
                </a:lnTo>
                <a:lnTo>
                  <a:pt x="60144" y="38344"/>
                </a:lnTo>
                <a:lnTo>
                  <a:pt x="59959" y="37913"/>
                </a:lnTo>
                <a:lnTo>
                  <a:pt x="59713" y="37483"/>
                </a:lnTo>
                <a:lnTo>
                  <a:pt x="59467" y="37083"/>
                </a:lnTo>
                <a:lnTo>
                  <a:pt x="59160" y="36714"/>
                </a:lnTo>
                <a:lnTo>
                  <a:pt x="59529" y="36652"/>
                </a:lnTo>
                <a:lnTo>
                  <a:pt x="59898" y="36591"/>
                </a:lnTo>
                <a:lnTo>
                  <a:pt x="60267" y="36468"/>
                </a:lnTo>
                <a:lnTo>
                  <a:pt x="60605" y="36314"/>
                </a:lnTo>
                <a:lnTo>
                  <a:pt x="60943" y="36130"/>
                </a:lnTo>
                <a:lnTo>
                  <a:pt x="61220" y="35915"/>
                </a:lnTo>
                <a:lnTo>
                  <a:pt x="61527" y="35669"/>
                </a:lnTo>
                <a:lnTo>
                  <a:pt x="61773" y="35392"/>
                </a:lnTo>
                <a:lnTo>
                  <a:pt x="62019" y="35115"/>
                </a:lnTo>
                <a:lnTo>
                  <a:pt x="62235" y="34808"/>
                </a:lnTo>
                <a:lnTo>
                  <a:pt x="62419" y="34500"/>
                </a:lnTo>
                <a:lnTo>
                  <a:pt x="62573" y="34162"/>
                </a:lnTo>
                <a:lnTo>
                  <a:pt x="62696" y="33793"/>
                </a:lnTo>
                <a:lnTo>
                  <a:pt x="62757" y="33424"/>
                </a:lnTo>
                <a:lnTo>
                  <a:pt x="62819" y="33055"/>
                </a:lnTo>
                <a:lnTo>
                  <a:pt x="62850" y="32655"/>
                </a:lnTo>
                <a:lnTo>
                  <a:pt x="62819" y="32225"/>
                </a:lnTo>
                <a:lnTo>
                  <a:pt x="62757" y="31825"/>
                </a:lnTo>
                <a:lnTo>
                  <a:pt x="62665" y="31425"/>
                </a:lnTo>
                <a:lnTo>
                  <a:pt x="62511" y="31056"/>
                </a:lnTo>
                <a:lnTo>
                  <a:pt x="62358" y="30687"/>
                </a:lnTo>
                <a:lnTo>
                  <a:pt x="62142" y="30349"/>
                </a:lnTo>
                <a:lnTo>
                  <a:pt x="61896" y="30042"/>
                </a:lnTo>
                <a:lnTo>
                  <a:pt x="61650" y="29765"/>
                </a:lnTo>
                <a:lnTo>
                  <a:pt x="61343" y="29488"/>
                </a:lnTo>
                <a:lnTo>
                  <a:pt x="61035" y="29273"/>
                </a:lnTo>
                <a:lnTo>
                  <a:pt x="60697" y="29058"/>
                </a:lnTo>
                <a:lnTo>
                  <a:pt x="60359" y="28873"/>
                </a:lnTo>
                <a:lnTo>
                  <a:pt x="59959" y="28750"/>
                </a:lnTo>
                <a:lnTo>
                  <a:pt x="59590" y="28627"/>
                </a:lnTo>
                <a:lnTo>
                  <a:pt x="59160" y="28566"/>
                </a:lnTo>
                <a:lnTo>
                  <a:pt x="56362" y="28566"/>
                </a:lnTo>
                <a:lnTo>
                  <a:pt x="56054" y="28596"/>
                </a:lnTo>
                <a:lnTo>
                  <a:pt x="55777" y="28658"/>
                </a:lnTo>
                <a:lnTo>
                  <a:pt x="55501" y="28719"/>
                </a:lnTo>
                <a:lnTo>
                  <a:pt x="55224" y="28812"/>
                </a:lnTo>
                <a:lnTo>
                  <a:pt x="54947" y="28935"/>
                </a:lnTo>
                <a:lnTo>
                  <a:pt x="54701" y="29058"/>
                </a:lnTo>
                <a:lnTo>
                  <a:pt x="54455" y="29211"/>
                </a:lnTo>
                <a:lnTo>
                  <a:pt x="54209" y="29365"/>
                </a:lnTo>
                <a:lnTo>
                  <a:pt x="53994" y="29550"/>
                </a:lnTo>
                <a:lnTo>
                  <a:pt x="53779" y="29734"/>
                </a:lnTo>
                <a:lnTo>
                  <a:pt x="53594" y="29949"/>
                </a:lnTo>
                <a:lnTo>
                  <a:pt x="53410" y="30165"/>
                </a:lnTo>
                <a:lnTo>
                  <a:pt x="53256" y="30380"/>
                </a:lnTo>
                <a:lnTo>
                  <a:pt x="53102" y="30626"/>
                </a:lnTo>
                <a:lnTo>
                  <a:pt x="52979" y="30872"/>
                </a:lnTo>
                <a:lnTo>
                  <a:pt x="51657" y="26475"/>
                </a:lnTo>
                <a:lnTo>
                  <a:pt x="51473" y="25952"/>
                </a:lnTo>
                <a:lnTo>
                  <a:pt x="51227" y="25460"/>
                </a:lnTo>
                <a:lnTo>
                  <a:pt x="50919" y="25030"/>
                </a:lnTo>
                <a:lnTo>
                  <a:pt x="50581" y="24630"/>
                </a:lnTo>
                <a:lnTo>
                  <a:pt x="50212" y="24292"/>
                </a:lnTo>
                <a:lnTo>
                  <a:pt x="49782" y="23984"/>
                </a:lnTo>
                <a:lnTo>
                  <a:pt x="49320" y="23738"/>
                </a:lnTo>
                <a:lnTo>
                  <a:pt x="48828" y="23554"/>
                </a:lnTo>
                <a:lnTo>
                  <a:pt x="46799" y="23000"/>
                </a:lnTo>
                <a:lnTo>
                  <a:pt x="44770" y="22477"/>
                </a:lnTo>
                <a:lnTo>
                  <a:pt x="42709" y="22078"/>
                </a:lnTo>
                <a:lnTo>
                  <a:pt x="40649" y="21709"/>
                </a:lnTo>
                <a:lnTo>
                  <a:pt x="38589" y="21432"/>
                </a:lnTo>
                <a:lnTo>
                  <a:pt x="36529" y="21217"/>
                </a:lnTo>
                <a:lnTo>
                  <a:pt x="34469" y="21063"/>
                </a:lnTo>
                <a:lnTo>
                  <a:pt x="32378" y="21002"/>
                </a:lnTo>
                <a:lnTo>
                  <a:pt x="32470" y="20387"/>
                </a:lnTo>
                <a:lnTo>
                  <a:pt x="32593" y="19772"/>
                </a:lnTo>
                <a:lnTo>
                  <a:pt x="32778" y="19157"/>
                </a:lnTo>
                <a:lnTo>
                  <a:pt x="33024" y="18603"/>
                </a:lnTo>
                <a:lnTo>
                  <a:pt x="33301" y="18019"/>
                </a:lnTo>
                <a:lnTo>
                  <a:pt x="33608" y="17496"/>
                </a:lnTo>
                <a:lnTo>
                  <a:pt x="33977" y="16974"/>
                </a:lnTo>
                <a:lnTo>
                  <a:pt x="34377" y="16482"/>
                </a:lnTo>
                <a:lnTo>
                  <a:pt x="34746" y="16574"/>
                </a:lnTo>
                <a:lnTo>
                  <a:pt x="35299" y="16666"/>
                </a:lnTo>
                <a:lnTo>
                  <a:pt x="35883" y="16728"/>
                </a:lnTo>
                <a:lnTo>
                  <a:pt x="36468" y="16789"/>
                </a:lnTo>
                <a:lnTo>
                  <a:pt x="37636" y="16789"/>
                </a:lnTo>
                <a:lnTo>
                  <a:pt x="38251" y="16728"/>
                </a:lnTo>
                <a:lnTo>
                  <a:pt x="38866" y="16666"/>
                </a:lnTo>
                <a:lnTo>
                  <a:pt x="39450" y="16543"/>
                </a:lnTo>
                <a:lnTo>
                  <a:pt x="40065" y="16420"/>
                </a:lnTo>
                <a:lnTo>
                  <a:pt x="40649" y="16266"/>
                </a:lnTo>
                <a:lnTo>
                  <a:pt x="41234" y="16051"/>
                </a:lnTo>
                <a:lnTo>
                  <a:pt x="41787" y="15836"/>
                </a:lnTo>
                <a:lnTo>
                  <a:pt x="42340" y="15590"/>
                </a:lnTo>
                <a:lnTo>
                  <a:pt x="42894" y="15344"/>
                </a:lnTo>
                <a:lnTo>
                  <a:pt x="43417" y="15036"/>
                </a:lnTo>
                <a:lnTo>
                  <a:pt x="43939" y="14698"/>
                </a:lnTo>
                <a:lnTo>
                  <a:pt x="44462" y="14360"/>
                </a:lnTo>
                <a:lnTo>
                  <a:pt x="44954" y="13960"/>
                </a:lnTo>
                <a:lnTo>
                  <a:pt x="45415" y="13560"/>
                </a:lnTo>
                <a:lnTo>
                  <a:pt x="45877" y="13130"/>
                </a:lnTo>
                <a:lnTo>
                  <a:pt x="46399" y="12577"/>
                </a:lnTo>
                <a:lnTo>
                  <a:pt x="46891" y="11992"/>
                </a:lnTo>
                <a:lnTo>
                  <a:pt x="47322" y="11377"/>
                </a:lnTo>
                <a:lnTo>
                  <a:pt x="47752" y="10732"/>
                </a:lnTo>
                <a:lnTo>
                  <a:pt x="48090" y="10086"/>
                </a:lnTo>
                <a:lnTo>
                  <a:pt x="48429" y="9409"/>
                </a:lnTo>
                <a:lnTo>
                  <a:pt x="48705" y="8702"/>
                </a:lnTo>
                <a:lnTo>
                  <a:pt x="48951" y="7995"/>
                </a:lnTo>
                <a:lnTo>
                  <a:pt x="49167" y="7288"/>
                </a:lnTo>
                <a:lnTo>
                  <a:pt x="49320" y="6550"/>
                </a:lnTo>
                <a:lnTo>
                  <a:pt x="49443" y="5812"/>
                </a:lnTo>
                <a:lnTo>
                  <a:pt x="49505" y="5043"/>
                </a:lnTo>
                <a:lnTo>
                  <a:pt x="49536" y="4305"/>
                </a:lnTo>
                <a:lnTo>
                  <a:pt x="49505" y="3537"/>
                </a:lnTo>
                <a:lnTo>
                  <a:pt x="49413" y="2768"/>
                </a:lnTo>
                <a:lnTo>
                  <a:pt x="49320" y="1999"/>
                </a:lnTo>
                <a:lnTo>
                  <a:pt x="49228" y="1661"/>
                </a:lnTo>
                <a:lnTo>
                  <a:pt x="49074" y="1353"/>
                </a:lnTo>
                <a:lnTo>
                  <a:pt x="48890" y="1077"/>
                </a:lnTo>
                <a:lnTo>
                  <a:pt x="48675" y="831"/>
                </a:lnTo>
                <a:lnTo>
                  <a:pt x="48429" y="615"/>
                </a:lnTo>
                <a:lnTo>
                  <a:pt x="48152" y="431"/>
                </a:lnTo>
                <a:lnTo>
                  <a:pt x="47844" y="277"/>
                </a:lnTo>
                <a:lnTo>
                  <a:pt x="47506" y="185"/>
                </a:lnTo>
                <a:lnTo>
                  <a:pt x="46737" y="93"/>
                </a:lnTo>
                <a:lnTo>
                  <a:pt x="45969" y="0"/>
                </a:lnTo>
                <a:lnTo>
                  <a:pt x="44462" y="0"/>
                </a:lnTo>
                <a:lnTo>
                  <a:pt x="43724" y="93"/>
                </a:lnTo>
                <a:lnTo>
                  <a:pt x="42955" y="185"/>
                </a:lnTo>
                <a:lnTo>
                  <a:pt x="42248" y="339"/>
                </a:lnTo>
                <a:lnTo>
                  <a:pt x="41510" y="554"/>
                </a:lnTo>
                <a:lnTo>
                  <a:pt x="40803" y="800"/>
                </a:lnTo>
                <a:lnTo>
                  <a:pt x="40096" y="1077"/>
                </a:lnTo>
                <a:lnTo>
                  <a:pt x="39419" y="1415"/>
                </a:lnTo>
                <a:lnTo>
                  <a:pt x="38774" y="1784"/>
                </a:lnTo>
                <a:lnTo>
                  <a:pt x="38128" y="2184"/>
                </a:lnTo>
                <a:lnTo>
                  <a:pt x="37513" y="2645"/>
                </a:lnTo>
                <a:lnTo>
                  <a:pt x="36929" y="3106"/>
                </a:lnTo>
                <a:lnTo>
                  <a:pt x="36375" y="3660"/>
                </a:lnTo>
                <a:lnTo>
                  <a:pt x="35853" y="4213"/>
                </a:lnTo>
                <a:lnTo>
                  <a:pt x="35361" y="4797"/>
                </a:lnTo>
                <a:lnTo>
                  <a:pt x="34899" y="5412"/>
                </a:lnTo>
                <a:lnTo>
                  <a:pt x="34500" y="6027"/>
                </a:lnTo>
                <a:lnTo>
                  <a:pt x="34131" y="6704"/>
                </a:lnTo>
                <a:lnTo>
                  <a:pt x="33823" y="7380"/>
                </a:lnTo>
                <a:lnTo>
                  <a:pt x="33516" y="8057"/>
                </a:lnTo>
                <a:lnTo>
                  <a:pt x="33270" y="8794"/>
                </a:lnTo>
                <a:lnTo>
                  <a:pt x="33085" y="9502"/>
                </a:lnTo>
                <a:lnTo>
                  <a:pt x="32932" y="10240"/>
                </a:lnTo>
                <a:lnTo>
                  <a:pt x="32809" y="10978"/>
                </a:lnTo>
                <a:lnTo>
                  <a:pt x="32747" y="11746"/>
                </a:lnTo>
                <a:lnTo>
                  <a:pt x="32716" y="12484"/>
                </a:lnTo>
                <a:lnTo>
                  <a:pt x="32747" y="13253"/>
                </a:lnTo>
                <a:lnTo>
                  <a:pt x="32809" y="14022"/>
                </a:lnTo>
                <a:lnTo>
                  <a:pt x="32932" y="14760"/>
                </a:lnTo>
                <a:lnTo>
                  <a:pt x="32993" y="14975"/>
                </a:lnTo>
                <a:lnTo>
                  <a:pt x="33055" y="15190"/>
                </a:lnTo>
                <a:lnTo>
                  <a:pt x="32563" y="15744"/>
                </a:lnTo>
                <a:lnTo>
                  <a:pt x="32132" y="16359"/>
                </a:lnTo>
                <a:lnTo>
                  <a:pt x="31763" y="16974"/>
                </a:lnTo>
                <a:lnTo>
                  <a:pt x="31425" y="17650"/>
                </a:lnTo>
                <a:lnTo>
                  <a:pt x="31087" y="16974"/>
                </a:lnTo>
                <a:lnTo>
                  <a:pt x="30687" y="16359"/>
                </a:lnTo>
                <a:lnTo>
                  <a:pt x="30256" y="15744"/>
                </a:lnTo>
                <a:lnTo>
                  <a:pt x="29795" y="15190"/>
                </a:lnTo>
                <a:lnTo>
                  <a:pt x="29857" y="14975"/>
                </a:lnTo>
                <a:lnTo>
                  <a:pt x="29918" y="14760"/>
                </a:lnTo>
                <a:lnTo>
                  <a:pt x="30010" y="14022"/>
                </a:lnTo>
                <a:lnTo>
                  <a:pt x="30103" y="13253"/>
                </a:lnTo>
                <a:lnTo>
                  <a:pt x="30103" y="12484"/>
                </a:lnTo>
                <a:lnTo>
                  <a:pt x="30103" y="11746"/>
                </a:lnTo>
                <a:lnTo>
                  <a:pt x="30010" y="10978"/>
                </a:lnTo>
                <a:lnTo>
                  <a:pt x="29918" y="10240"/>
                </a:lnTo>
                <a:lnTo>
                  <a:pt x="29764" y="9502"/>
                </a:lnTo>
                <a:lnTo>
                  <a:pt x="29549" y="8794"/>
                </a:lnTo>
                <a:lnTo>
                  <a:pt x="29303" y="8057"/>
                </a:lnTo>
                <a:lnTo>
                  <a:pt x="29027" y="7380"/>
                </a:lnTo>
                <a:lnTo>
                  <a:pt x="28688" y="6704"/>
                </a:lnTo>
                <a:lnTo>
                  <a:pt x="28319" y="6027"/>
                </a:lnTo>
                <a:lnTo>
                  <a:pt x="27920" y="5412"/>
                </a:lnTo>
                <a:lnTo>
                  <a:pt x="27458" y="4797"/>
                </a:lnTo>
                <a:lnTo>
                  <a:pt x="26997" y="4213"/>
                </a:lnTo>
                <a:lnTo>
                  <a:pt x="26444" y="3660"/>
                </a:lnTo>
                <a:lnTo>
                  <a:pt x="25890" y="3106"/>
                </a:lnTo>
                <a:lnTo>
                  <a:pt x="25306" y="2645"/>
                </a:lnTo>
                <a:lnTo>
                  <a:pt x="24691" y="2184"/>
                </a:lnTo>
                <a:lnTo>
                  <a:pt x="24076" y="1784"/>
                </a:lnTo>
                <a:lnTo>
                  <a:pt x="23400" y="1415"/>
                </a:lnTo>
                <a:lnTo>
                  <a:pt x="22723" y="1077"/>
                </a:lnTo>
                <a:lnTo>
                  <a:pt x="22047" y="800"/>
                </a:lnTo>
                <a:lnTo>
                  <a:pt x="21339" y="554"/>
                </a:lnTo>
                <a:lnTo>
                  <a:pt x="20601" y="339"/>
                </a:lnTo>
                <a:lnTo>
                  <a:pt x="19864" y="185"/>
                </a:lnTo>
                <a:lnTo>
                  <a:pt x="19126" y="93"/>
                </a:lnTo>
                <a:lnTo>
                  <a:pt x="18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25" y="611650"/>
            <a:ext cx="7645650" cy="3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0"/>
          <p:cNvSpPr/>
          <p:nvPr/>
        </p:nvSpPr>
        <p:spPr>
          <a:xfrm>
            <a:off x="188588" y="3903310"/>
            <a:ext cx="2197342" cy="818869"/>
          </a:xfrm>
          <a:custGeom>
            <a:rect b="b" l="l" r="r" t="t"/>
            <a:pathLst>
              <a:path extrusionOk="0" h="21986" w="61344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188588" y="3928525"/>
            <a:ext cx="569466" cy="793654"/>
          </a:xfrm>
          <a:custGeom>
            <a:rect b="b" l="l" r="r" t="t"/>
            <a:pathLst>
              <a:path extrusionOk="0" h="21309" w="15898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172075" y="4707283"/>
            <a:ext cx="2255729" cy="123691"/>
          </a:xfrm>
          <a:custGeom>
            <a:rect b="b" l="l" r="r" t="t"/>
            <a:pathLst>
              <a:path extrusionOk="0" h="3321" w="62974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172075" y="4707283"/>
            <a:ext cx="722561" cy="123691"/>
          </a:xfrm>
          <a:custGeom>
            <a:rect b="b" l="l" r="r" t="t"/>
            <a:pathLst>
              <a:path extrusionOk="0" h="3321" w="20172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/>
          <p:nvPr/>
        </p:nvSpPr>
        <p:spPr>
          <a:xfrm>
            <a:off x="2226199" y="4372860"/>
            <a:ext cx="158611" cy="193562"/>
          </a:xfrm>
          <a:custGeom>
            <a:rect b="b" l="l" r="r" t="t"/>
            <a:pathLst>
              <a:path extrusionOk="0" h="5197" w="4428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0"/>
          <p:cNvSpPr/>
          <p:nvPr/>
        </p:nvSpPr>
        <p:spPr>
          <a:xfrm>
            <a:off x="1253654" y="4471335"/>
            <a:ext cx="110182" cy="71063"/>
          </a:xfrm>
          <a:custGeom>
            <a:rect b="b" l="l" r="r" t="t"/>
            <a:pathLst>
              <a:path extrusionOk="0" h="1908" w="3076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0"/>
          <p:cNvSpPr/>
          <p:nvPr/>
        </p:nvSpPr>
        <p:spPr>
          <a:xfrm>
            <a:off x="826324" y="4471335"/>
            <a:ext cx="111257" cy="71063"/>
          </a:xfrm>
          <a:custGeom>
            <a:rect b="b" l="l" r="r" t="t"/>
            <a:pathLst>
              <a:path extrusionOk="0" h="1908" w="3106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0"/>
          <p:cNvSpPr/>
          <p:nvPr/>
        </p:nvSpPr>
        <p:spPr>
          <a:xfrm>
            <a:off x="188588" y="4372860"/>
            <a:ext cx="126695" cy="152369"/>
          </a:xfrm>
          <a:custGeom>
            <a:rect b="b" l="l" r="r" t="t"/>
            <a:pathLst>
              <a:path extrusionOk="0" h="4091" w="3537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441942" y="4029273"/>
            <a:ext cx="1258930" cy="343622"/>
          </a:xfrm>
          <a:custGeom>
            <a:rect b="b" l="l" r="r" t="t"/>
            <a:pathLst>
              <a:path extrusionOk="0" h="9226" w="35146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1686502" y="4221681"/>
            <a:ext cx="177345" cy="184437"/>
          </a:xfrm>
          <a:custGeom>
            <a:rect b="b" l="l" r="r" t="t"/>
            <a:pathLst>
              <a:path extrusionOk="0" h="4952" w="4951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686502" y="4221681"/>
            <a:ext cx="133322" cy="184437"/>
          </a:xfrm>
          <a:custGeom>
            <a:rect b="b" l="l" r="r" t="t"/>
            <a:pathLst>
              <a:path extrusionOk="0" h="4952" w="3722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292144" y="4525191"/>
            <a:ext cx="465911" cy="484446"/>
          </a:xfrm>
          <a:custGeom>
            <a:rect b="b" l="l" r="r" t="t"/>
            <a:pathLst>
              <a:path extrusionOk="0" h="13007" w="13007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292144" y="4525191"/>
            <a:ext cx="295193" cy="484446"/>
          </a:xfrm>
          <a:custGeom>
            <a:rect b="b" l="l" r="r" t="t"/>
            <a:pathLst>
              <a:path extrusionOk="0" h="13007" w="8241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408880" y="4646574"/>
            <a:ext cx="232436" cy="241683"/>
          </a:xfrm>
          <a:custGeom>
            <a:rect b="b" l="l" r="r" t="t"/>
            <a:pathLst>
              <a:path extrusionOk="0" h="6489" w="6489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408880" y="4646574"/>
            <a:ext cx="178455" cy="241683"/>
          </a:xfrm>
          <a:custGeom>
            <a:rect b="b" l="l" r="r" t="t"/>
            <a:pathLst>
              <a:path extrusionOk="0" h="6489" w="4982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/>
          <p:nvPr/>
        </p:nvSpPr>
        <p:spPr>
          <a:xfrm>
            <a:off x="1747073" y="4525191"/>
            <a:ext cx="465947" cy="484446"/>
          </a:xfrm>
          <a:custGeom>
            <a:rect b="b" l="l" r="r" t="t"/>
            <a:pathLst>
              <a:path extrusionOk="0" h="13007" w="13008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/>
          <p:nvPr/>
        </p:nvSpPr>
        <p:spPr>
          <a:xfrm>
            <a:off x="1747073" y="4525191"/>
            <a:ext cx="295228" cy="484446"/>
          </a:xfrm>
          <a:custGeom>
            <a:rect b="b" l="l" r="r" t="t"/>
            <a:pathLst>
              <a:path extrusionOk="0" h="13007" w="8242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1862735" y="4646574"/>
            <a:ext cx="233511" cy="241683"/>
          </a:xfrm>
          <a:custGeom>
            <a:rect b="b" l="l" r="r" t="t"/>
            <a:pathLst>
              <a:path extrusionOk="0" h="6489" w="6519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1862735" y="4646574"/>
            <a:ext cx="179566" cy="241683"/>
          </a:xfrm>
          <a:custGeom>
            <a:rect b="b" l="l" r="r" t="t"/>
            <a:pathLst>
              <a:path extrusionOk="0" h="6489" w="5013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195215" y="3418901"/>
            <a:ext cx="776506" cy="807397"/>
          </a:xfrm>
          <a:custGeom>
            <a:rect b="b" l="l" r="r" t="t"/>
            <a:pathLst>
              <a:path extrusionOk="0" h="21678" w="21678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rgbClr val="029B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/>
          <p:nvPr/>
        </p:nvSpPr>
        <p:spPr>
          <a:xfrm>
            <a:off x="549867" y="3950277"/>
            <a:ext cx="68309" cy="276023"/>
          </a:xfrm>
          <a:custGeom>
            <a:rect b="b" l="l" r="r" t="t"/>
            <a:pathLst>
              <a:path extrusionOk="0" h="7411" w="1907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639058" y="3596411"/>
            <a:ext cx="68345" cy="206151"/>
          </a:xfrm>
          <a:custGeom>
            <a:rect b="b" l="l" r="r" t="t"/>
            <a:pathLst>
              <a:path extrusionOk="0" h="5535" w="1908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460639" y="3596411"/>
            <a:ext cx="67234" cy="206151"/>
          </a:xfrm>
          <a:custGeom>
            <a:rect b="b" l="l" r="r" t="t"/>
            <a:pathLst>
              <a:path extrusionOk="0" h="5535" w="1877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/>
          <p:nvPr/>
        </p:nvSpPr>
        <p:spPr>
          <a:xfrm>
            <a:off x="425393" y="3756714"/>
            <a:ext cx="316147" cy="272596"/>
          </a:xfrm>
          <a:custGeom>
            <a:rect b="b" l="l" r="r" t="t"/>
            <a:pathLst>
              <a:path extrusionOk="0" h="7319" w="8826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425393" y="3756714"/>
            <a:ext cx="212628" cy="272596"/>
          </a:xfrm>
          <a:custGeom>
            <a:rect b="b" l="l" r="r" t="t"/>
            <a:pathLst>
              <a:path extrusionOk="0" h="7319" w="5936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/>
          <p:nvPr/>
        </p:nvSpPr>
        <p:spPr>
          <a:xfrm>
            <a:off x="543240" y="3842601"/>
            <a:ext cx="81562" cy="69909"/>
          </a:xfrm>
          <a:custGeom>
            <a:rect b="b" l="l" r="r" t="t"/>
            <a:pathLst>
              <a:path extrusionOk="0" h="1877" w="2277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"/>
          <p:cNvSpPr/>
          <p:nvPr/>
        </p:nvSpPr>
        <p:spPr>
          <a:xfrm>
            <a:off x="766846" y="1287465"/>
            <a:ext cx="280666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manufacturer and model, then fill null values in 'fuel' with the corresponding non-null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012" y="1560156"/>
            <a:ext cx="5755441" cy="34273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674" name="Google Shape;674;p41"/>
          <p:cNvSpPr txBox="1"/>
          <p:nvPr/>
        </p:nvSpPr>
        <p:spPr>
          <a:xfrm>
            <a:off x="609600" y="563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75" name="Google Shape;675;p41"/>
          <p:cNvGrpSpPr/>
          <p:nvPr/>
        </p:nvGrpSpPr>
        <p:grpSpPr>
          <a:xfrm>
            <a:off x="1096336" y="2739730"/>
            <a:ext cx="1687501" cy="1201440"/>
            <a:chOff x="1050475" y="2234999"/>
            <a:chExt cx="2286844" cy="1416270"/>
          </a:xfrm>
        </p:grpSpPr>
        <p:sp>
          <p:nvSpPr>
            <p:cNvPr id="676" name="Google Shape;676;p41"/>
            <p:cNvSpPr/>
            <p:nvPr/>
          </p:nvSpPr>
          <p:spPr>
            <a:xfrm>
              <a:off x="1625629" y="2643377"/>
              <a:ext cx="354569" cy="1007892"/>
            </a:xfrm>
            <a:custGeom>
              <a:rect b="b" l="l" r="r" t="t"/>
              <a:pathLst>
                <a:path extrusionOk="0" h="18130" w="6378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1625629" y="2619028"/>
              <a:ext cx="33078" cy="67823"/>
            </a:xfrm>
            <a:custGeom>
              <a:rect b="b" l="l" r="r" t="t"/>
              <a:pathLst>
                <a:path extrusionOk="0" h="1220" w="595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200443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053075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2053075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2053075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2053075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2098271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098271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2098271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2098271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2143467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143467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2143467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2143467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2188608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188608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2188608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2188608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235527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235527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235527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235527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293059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977512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977512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977512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977512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3024432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3024432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3024432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024432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069628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069628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069628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3069628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114824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114824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3114824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3114824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3159965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3159965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3159965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159965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103496" y="2301042"/>
              <a:ext cx="983543" cy="684677"/>
            </a:xfrm>
            <a:custGeom>
              <a:rect b="b" l="l" r="r" t="t"/>
              <a:pathLst>
                <a:path extrusionOk="0" h="12316" w="17692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2193833" y="2365362"/>
              <a:ext cx="802867" cy="556092"/>
            </a:xfrm>
            <a:custGeom>
              <a:rect b="b" l="l" r="r" t="t"/>
              <a:pathLst>
                <a:path extrusionOk="0" h="10003" w="14442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2499644" y="2426179"/>
              <a:ext cx="175561" cy="79942"/>
            </a:xfrm>
            <a:custGeom>
              <a:rect b="b" l="l" r="r" t="t"/>
              <a:pathLst>
                <a:path extrusionOk="0" h="1438" w="3158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2576139" y="2365362"/>
              <a:ext cx="20903" cy="76495"/>
            </a:xfrm>
            <a:custGeom>
              <a:rect b="b" l="l" r="r" t="t"/>
              <a:pathLst>
                <a:path extrusionOk="0" h="1376" w="376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2268549" y="2573831"/>
              <a:ext cx="279853" cy="217311"/>
            </a:xfrm>
            <a:custGeom>
              <a:rect b="b" l="l" r="r" t="t"/>
              <a:pathLst>
                <a:path extrusionOk="0" h="3909" w="5034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631731" y="2573831"/>
              <a:ext cx="279797" cy="217311"/>
            </a:xfrm>
            <a:custGeom>
              <a:rect b="b" l="l" r="r" t="t"/>
              <a:pathLst>
                <a:path extrusionOk="0" h="3909" w="5033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2663029" y="2683347"/>
              <a:ext cx="215532" cy="215532"/>
            </a:xfrm>
            <a:custGeom>
              <a:rect b="b" l="l" r="r" t="t"/>
              <a:pathLst>
                <a:path extrusionOk="0" h="3877" w="3877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2202506" y="2234999"/>
              <a:ext cx="766398" cy="40027"/>
            </a:xfrm>
            <a:custGeom>
              <a:rect b="b" l="l" r="r" t="t"/>
              <a:pathLst>
                <a:path extrusionOk="0" h="720" w="13786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2280723" y="2274969"/>
              <a:ext cx="79998" cy="26128"/>
            </a:xfrm>
            <a:custGeom>
              <a:rect b="b" l="l" r="r" t="t"/>
              <a:pathLst>
                <a:path extrusionOk="0" h="470" w="1439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2814183" y="2274969"/>
              <a:ext cx="78274" cy="26128"/>
            </a:xfrm>
            <a:custGeom>
              <a:rect b="b" l="l" r="r" t="t"/>
              <a:pathLst>
                <a:path extrusionOk="0" h="470" w="1408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226854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246489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2376286" y="2702471"/>
              <a:ext cx="331943" cy="72993"/>
            </a:xfrm>
            <a:custGeom>
              <a:rect b="b" l="l" r="r" t="t"/>
              <a:pathLst>
                <a:path extrusionOk="0" h="1313" w="5971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2230357" y="2719816"/>
              <a:ext cx="331943" cy="73049"/>
            </a:xfrm>
            <a:custGeom>
              <a:rect b="b" l="l" r="r" t="t"/>
              <a:pathLst>
                <a:path extrusionOk="0" h="1314" w="5971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1929716" y="2791084"/>
              <a:ext cx="1336333" cy="549143"/>
            </a:xfrm>
            <a:custGeom>
              <a:rect b="b" l="l" r="r" t="t"/>
              <a:pathLst>
                <a:path extrusionOk="0" h="9878" w="24038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1853277" y="3154211"/>
              <a:ext cx="1484042" cy="264231"/>
            </a:xfrm>
            <a:custGeom>
              <a:rect b="b" l="l" r="r" t="t"/>
              <a:pathLst>
                <a:path extrusionOk="0" h="4753" w="26695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025279" y="2891872"/>
              <a:ext cx="175561" cy="173782"/>
            </a:xfrm>
            <a:custGeom>
              <a:rect b="b" l="l" r="r" t="t"/>
              <a:pathLst>
                <a:path extrusionOk="0" h="3126" w="3158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053075" y="2907494"/>
              <a:ext cx="83500" cy="85223"/>
            </a:xfrm>
            <a:custGeom>
              <a:rect b="b" l="l" r="r" t="t"/>
              <a:pathLst>
                <a:path extrusionOk="0" h="1533" w="1502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996636" y="2891872"/>
              <a:ext cx="173838" cy="173782"/>
            </a:xfrm>
            <a:custGeom>
              <a:rect b="b" l="l" r="r" t="t"/>
              <a:pathLst>
                <a:path extrusionOk="0" h="3126" w="3127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3022708" y="2907494"/>
              <a:ext cx="83444" cy="85223"/>
            </a:xfrm>
            <a:custGeom>
              <a:rect b="b" l="l" r="r" t="t"/>
              <a:pathLst>
                <a:path extrusionOk="0" h="1533" w="1501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240753" y="2928341"/>
              <a:ext cx="686456" cy="225928"/>
            </a:xfrm>
            <a:custGeom>
              <a:rect b="b" l="l" r="r" t="t"/>
              <a:pathLst>
                <a:path extrusionOk="0" h="4064" w="12348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240753" y="2928341"/>
              <a:ext cx="686456" cy="43473"/>
            </a:xfrm>
            <a:custGeom>
              <a:rect b="b" l="l" r="r" t="t"/>
              <a:pathLst>
                <a:path extrusionOk="0" h="782" w="12348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240753" y="2985656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240753" y="3043027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2240753" y="3102121"/>
              <a:ext cx="686456" cy="45197"/>
            </a:xfrm>
            <a:custGeom>
              <a:rect b="b" l="l" r="r" t="t"/>
              <a:pathLst>
                <a:path extrusionOk="0" h="813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2160812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565687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896695" y="3154211"/>
              <a:ext cx="311096" cy="109573"/>
            </a:xfrm>
            <a:custGeom>
              <a:rect b="b" l="l" r="r" t="t"/>
              <a:pathLst>
                <a:path extrusionOk="0" h="1971" w="5596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497921" y="3154211"/>
              <a:ext cx="722925" cy="109573"/>
            </a:xfrm>
            <a:custGeom>
              <a:rect b="b" l="l" r="r" t="t"/>
              <a:pathLst>
                <a:path extrusionOk="0" h="1971" w="13004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2431878" y="3227203"/>
              <a:ext cx="326773" cy="165165"/>
            </a:xfrm>
            <a:custGeom>
              <a:rect b="b" l="l" r="r" t="t"/>
              <a:pathLst>
                <a:path extrusionOk="0" h="2971" w="5878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1050475" y="2525188"/>
              <a:ext cx="575216" cy="1113907"/>
            </a:xfrm>
            <a:custGeom>
              <a:rect b="b" l="l" r="r" t="t"/>
              <a:pathLst>
                <a:path extrusionOk="0" h="20037" w="10347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050475" y="3049976"/>
              <a:ext cx="575216" cy="596063"/>
            </a:xfrm>
            <a:custGeom>
              <a:rect b="b" l="l" r="r" t="t"/>
              <a:pathLst>
                <a:path extrusionOk="0" h="10722" w="10347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1243323" y="3135143"/>
              <a:ext cx="173838" cy="427506"/>
            </a:xfrm>
            <a:custGeom>
              <a:rect b="b" l="l" r="r" t="t"/>
              <a:pathLst>
                <a:path extrusionOk="0" h="7690" w="3127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198183" y="2864021"/>
              <a:ext cx="278074" cy="83500"/>
            </a:xfrm>
            <a:custGeom>
              <a:rect b="b" l="l" r="r" t="t"/>
              <a:pathLst>
                <a:path extrusionOk="0" h="1502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1198183" y="2759786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1198183" y="2655551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74" y="1212046"/>
            <a:ext cx="6643900" cy="352029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2"/>
          <p:cNvSpPr txBox="1"/>
          <p:nvPr>
            <p:ph type="title"/>
          </p:nvPr>
        </p:nvSpPr>
        <p:spPr>
          <a:xfrm>
            <a:off x="457199" y="5257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" sz="2000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62" name="Google Shape;762;p42"/>
          <p:cNvGrpSpPr/>
          <p:nvPr/>
        </p:nvGrpSpPr>
        <p:grpSpPr>
          <a:xfrm>
            <a:off x="8534790" y="100479"/>
            <a:ext cx="281478" cy="281482"/>
            <a:chOff x="2685825" y="840375"/>
            <a:chExt cx="481900" cy="481825"/>
          </a:xfrm>
        </p:grpSpPr>
        <p:sp>
          <p:nvSpPr>
            <p:cNvPr id="763" name="Google Shape;763;p42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42"/>
          <p:cNvSpPr/>
          <p:nvPr/>
        </p:nvSpPr>
        <p:spPr>
          <a:xfrm>
            <a:off x="9003303" y="1417015"/>
            <a:ext cx="217317" cy="283449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6969744" y="4258261"/>
            <a:ext cx="2120063" cy="832459"/>
          </a:xfrm>
          <a:custGeom>
            <a:rect b="b" l="l" r="r" t="t"/>
            <a:pathLst>
              <a:path extrusionOk="0" h="9925" w="23291">
                <a:moveTo>
                  <a:pt x="8695" y="1"/>
                </a:moveTo>
                <a:lnTo>
                  <a:pt x="7620" y="31"/>
                </a:lnTo>
                <a:lnTo>
                  <a:pt x="6575" y="123"/>
                </a:lnTo>
                <a:lnTo>
                  <a:pt x="5592" y="246"/>
                </a:lnTo>
                <a:lnTo>
                  <a:pt x="4670" y="400"/>
                </a:lnTo>
                <a:lnTo>
                  <a:pt x="3810" y="615"/>
                </a:lnTo>
                <a:lnTo>
                  <a:pt x="3011" y="861"/>
                </a:lnTo>
                <a:lnTo>
                  <a:pt x="2304" y="1168"/>
                </a:lnTo>
                <a:lnTo>
                  <a:pt x="1659" y="1475"/>
                </a:lnTo>
                <a:lnTo>
                  <a:pt x="1383" y="1660"/>
                </a:lnTo>
                <a:lnTo>
                  <a:pt x="1137" y="1844"/>
                </a:lnTo>
                <a:lnTo>
                  <a:pt x="891" y="2028"/>
                </a:lnTo>
                <a:lnTo>
                  <a:pt x="707" y="2244"/>
                </a:lnTo>
                <a:lnTo>
                  <a:pt x="522" y="2459"/>
                </a:lnTo>
                <a:lnTo>
                  <a:pt x="369" y="2674"/>
                </a:lnTo>
                <a:lnTo>
                  <a:pt x="215" y="2889"/>
                </a:lnTo>
                <a:lnTo>
                  <a:pt x="123" y="3135"/>
                </a:lnTo>
                <a:lnTo>
                  <a:pt x="61" y="3350"/>
                </a:lnTo>
                <a:lnTo>
                  <a:pt x="0" y="3595"/>
                </a:lnTo>
                <a:lnTo>
                  <a:pt x="0" y="3841"/>
                </a:lnTo>
                <a:lnTo>
                  <a:pt x="0" y="4087"/>
                </a:lnTo>
                <a:lnTo>
                  <a:pt x="61" y="4333"/>
                </a:lnTo>
                <a:lnTo>
                  <a:pt x="123" y="4579"/>
                </a:lnTo>
                <a:lnTo>
                  <a:pt x="246" y="4855"/>
                </a:lnTo>
                <a:lnTo>
                  <a:pt x="369" y="5070"/>
                </a:lnTo>
                <a:lnTo>
                  <a:pt x="522" y="5316"/>
                </a:lnTo>
                <a:lnTo>
                  <a:pt x="707" y="5562"/>
                </a:lnTo>
                <a:lnTo>
                  <a:pt x="922" y="5808"/>
                </a:lnTo>
                <a:lnTo>
                  <a:pt x="1137" y="6054"/>
                </a:lnTo>
                <a:lnTo>
                  <a:pt x="1690" y="6514"/>
                </a:lnTo>
                <a:lnTo>
                  <a:pt x="2304" y="6945"/>
                </a:lnTo>
                <a:lnTo>
                  <a:pt x="3011" y="7375"/>
                </a:lnTo>
                <a:lnTo>
                  <a:pt x="3810" y="7774"/>
                </a:lnTo>
                <a:lnTo>
                  <a:pt x="4670" y="8174"/>
                </a:lnTo>
                <a:lnTo>
                  <a:pt x="5592" y="8512"/>
                </a:lnTo>
                <a:lnTo>
                  <a:pt x="6606" y="8819"/>
                </a:lnTo>
                <a:lnTo>
                  <a:pt x="7651" y="9126"/>
                </a:lnTo>
                <a:lnTo>
                  <a:pt x="8757" y="9372"/>
                </a:lnTo>
                <a:lnTo>
                  <a:pt x="9894" y="9556"/>
                </a:lnTo>
                <a:lnTo>
                  <a:pt x="11092" y="9741"/>
                </a:lnTo>
                <a:lnTo>
                  <a:pt x="12290" y="9833"/>
                </a:lnTo>
                <a:lnTo>
                  <a:pt x="13427" y="9925"/>
                </a:lnTo>
                <a:lnTo>
                  <a:pt x="14564" y="9925"/>
                </a:lnTo>
                <a:lnTo>
                  <a:pt x="15670" y="9894"/>
                </a:lnTo>
                <a:lnTo>
                  <a:pt x="16684" y="9802"/>
                </a:lnTo>
                <a:lnTo>
                  <a:pt x="17698" y="9679"/>
                </a:lnTo>
                <a:lnTo>
                  <a:pt x="18620" y="9495"/>
                </a:lnTo>
                <a:lnTo>
                  <a:pt x="19480" y="9280"/>
                </a:lnTo>
                <a:lnTo>
                  <a:pt x="20248" y="9034"/>
                </a:lnTo>
                <a:lnTo>
                  <a:pt x="20986" y="8757"/>
                </a:lnTo>
                <a:lnTo>
                  <a:pt x="21600" y="8419"/>
                </a:lnTo>
                <a:lnTo>
                  <a:pt x="21877" y="8235"/>
                </a:lnTo>
                <a:lnTo>
                  <a:pt x="22153" y="8051"/>
                </a:lnTo>
                <a:lnTo>
                  <a:pt x="22368" y="7866"/>
                </a:lnTo>
                <a:lnTo>
                  <a:pt x="22583" y="7682"/>
                </a:lnTo>
                <a:lnTo>
                  <a:pt x="22768" y="7467"/>
                </a:lnTo>
                <a:lnTo>
                  <a:pt x="22921" y="7252"/>
                </a:lnTo>
                <a:lnTo>
                  <a:pt x="23044" y="7037"/>
                </a:lnTo>
                <a:lnTo>
                  <a:pt x="23167" y="6791"/>
                </a:lnTo>
                <a:lnTo>
                  <a:pt x="23229" y="6545"/>
                </a:lnTo>
                <a:lnTo>
                  <a:pt x="23259" y="6299"/>
                </a:lnTo>
                <a:lnTo>
                  <a:pt x="23290" y="6054"/>
                </a:lnTo>
                <a:lnTo>
                  <a:pt x="23259" y="5808"/>
                </a:lnTo>
                <a:lnTo>
                  <a:pt x="23229" y="5562"/>
                </a:lnTo>
                <a:lnTo>
                  <a:pt x="23136" y="5316"/>
                </a:lnTo>
                <a:lnTo>
                  <a:pt x="23044" y="5070"/>
                </a:lnTo>
                <a:lnTo>
                  <a:pt x="22921" y="4824"/>
                </a:lnTo>
                <a:lnTo>
                  <a:pt x="22768" y="4579"/>
                </a:lnTo>
                <a:lnTo>
                  <a:pt x="22583" y="4333"/>
                </a:lnTo>
                <a:lnTo>
                  <a:pt x="22368" y="4118"/>
                </a:lnTo>
                <a:lnTo>
                  <a:pt x="22123" y="3872"/>
                </a:lnTo>
                <a:lnTo>
                  <a:pt x="21600" y="3411"/>
                </a:lnTo>
                <a:lnTo>
                  <a:pt x="20986" y="2950"/>
                </a:lnTo>
                <a:lnTo>
                  <a:pt x="20248" y="2551"/>
                </a:lnTo>
                <a:lnTo>
                  <a:pt x="19480" y="2121"/>
                </a:lnTo>
                <a:lnTo>
                  <a:pt x="18620" y="1752"/>
                </a:lnTo>
                <a:lnTo>
                  <a:pt x="17667" y="1414"/>
                </a:lnTo>
                <a:lnTo>
                  <a:pt x="16684" y="1076"/>
                </a:lnTo>
                <a:lnTo>
                  <a:pt x="15639" y="799"/>
                </a:lnTo>
                <a:lnTo>
                  <a:pt x="14533" y="554"/>
                </a:lnTo>
                <a:lnTo>
                  <a:pt x="13396" y="339"/>
                </a:lnTo>
                <a:lnTo>
                  <a:pt x="12198" y="185"/>
                </a:lnTo>
                <a:lnTo>
                  <a:pt x="11000" y="62"/>
                </a:lnTo>
                <a:lnTo>
                  <a:pt x="983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6969744" y="4258261"/>
            <a:ext cx="2120063" cy="832459"/>
          </a:xfrm>
          <a:custGeom>
            <a:rect b="b" l="l" r="r" t="t"/>
            <a:pathLst>
              <a:path extrusionOk="0" fill="none" h="9925" w="23291">
                <a:moveTo>
                  <a:pt x="23259" y="6299"/>
                </a:moveTo>
                <a:lnTo>
                  <a:pt x="23259" y="6299"/>
                </a:lnTo>
                <a:lnTo>
                  <a:pt x="23229" y="6545"/>
                </a:lnTo>
                <a:lnTo>
                  <a:pt x="23167" y="6791"/>
                </a:lnTo>
                <a:lnTo>
                  <a:pt x="23044" y="7037"/>
                </a:lnTo>
                <a:lnTo>
                  <a:pt x="22921" y="7252"/>
                </a:lnTo>
                <a:lnTo>
                  <a:pt x="22768" y="7467"/>
                </a:lnTo>
                <a:lnTo>
                  <a:pt x="22583" y="7682"/>
                </a:lnTo>
                <a:lnTo>
                  <a:pt x="22368" y="7866"/>
                </a:lnTo>
                <a:lnTo>
                  <a:pt x="22153" y="8051"/>
                </a:lnTo>
                <a:lnTo>
                  <a:pt x="21877" y="8235"/>
                </a:lnTo>
                <a:lnTo>
                  <a:pt x="21600" y="8419"/>
                </a:lnTo>
                <a:lnTo>
                  <a:pt x="20986" y="8757"/>
                </a:lnTo>
                <a:lnTo>
                  <a:pt x="20248" y="9034"/>
                </a:lnTo>
                <a:lnTo>
                  <a:pt x="19480" y="9280"/>
                </a:lnTo>
                <a:lnTo>
                  <a:pt x="18620" y="9495"/>
                </a:lnTo>
                <a:lnTo>
                  <a:pt x="17698" y="9679"/>
                </a:lnTo>
                <a:lnTo>
                  <a:pt x="16684" y="9802"/>
                </a:lnTo>
                <a:lnTo>
                  <a:pt x="15670" y="9894"/>
                </a:lnTo>
                <a:lnTo>
                  <a:pt x="14564" y="9925"/>
                </a:lnTo>
                <a:lnTo>
                  <a:pt x="13427" y="9925"/>
                </a:lnTo>
                <a:lnTo>
                  <a:pt x="12290" y="9833"/>
                </a:lnTo>
                <a:lnTo>
                  <a:pt x="11092" y="9741"/>
                </a:lnTo>
                <a:lnTo>
                  <a:pt x="11092" y="9741"/>
                </a:lnTo>
                <a:lnTo>
                  <a:pt x="9894" y="9556"/>
                </a:lnTo>
                <a:lnTo>
                  <a:pt x="8757" y="9372"/>
                </a:lnTo>
                <a:lnTo>
                  <a:pt x="7651" y="9126"/>
                </a:lnTo>
                <a:lnTo>
                  <a:pt x="6606" y="8819"/>
                </a:lnTo>
                <a:lnTo>
                  <a:pt x="5592" y="8512"/>
                </a:lnTo>
                <a:lnTo>
                  <a:pt x="4670" y="8174"/>
                </a:lnTo>
                <a:lnTo>
                  <a:pt x="3810" y="7774"/>
                </a:lnTo>
                <a:lnTo>
                  <a:pt x="3011" y="7375"/>
                </a:lnTo>
                <a:lnTo>
                  <a:pt x="2304" y="6945"/>
                </a:lnTo>
                <a:lnTo>
                  <a:pt x="1690" y="6514"/>
                </a:lnTo>
                <a:lnTo>
                  <a:pt x="1137" y="6054"/>
                </a:lnTo>
                <a:lnTo>
                  <a:pt x="922" y="5808"/>
                </a:lnTo>
                <a:lnTo>
                  <a:pt x="707" y="5562"/>
                </a:lnTo>
                <a:lnTo>
                  <a:pt x="522" y="5316"/>
                </a:lnTo>
                <a:lnTo>
                  <a:pt x="369" y="5070"/>
                </a:lnTo>
                <a:lnTo>
                  <a:pt x="246" y="4855"/>
                </a:lnTo>
                <a:lnTo>
                  <a:pt x="123" y="4579"/>
                </a:lnTo>
                <a:lnTo>
                  <a:pt x="61" y="4333"/>
                </a:lnTo>
                <a:lnTo>
                  <a:pt x="0" y="4087"/>
                </a:lnTo>
                <a:lnTo>
                  <a:pt x="0" y="3841"/>
                </a:lnTo>
                <a:lnTo>
                  <a:pt x="0" y="3595"/>
                </a:lnTo>
                <a:lnTo>
                  <a:pt x="0" y="3595"/>
                </a:lnTo>
                <a:lnTo>
                  <a:pt x="61" y="3350"/>
                </a:lnTo>
                <a:lnTo>
                  <a:pt x="123" y="3135"/>
                </a:lnTo>
                <a:lnTo>
                  <a:pt x="215" y="2889"/>
                </a:lnTo>
                <a:lnTo>
                  <a:pt x="369" y="2674"/>
                </a:lnTo>
                <a:lnTo>
                  <a:pt x="522" y="2459"/>
                </a:lnTo>
                <a:lnTo>
                  <a:pt x="707" y="2244"/>
                </a:lnTo>
                <a:lnTo>
                  <a:pt x="891" y="2028"/>
                </a:lnTo>
                <a:lnTo>
                  <a:pt x="1137" y="1844"/>
                </a:lnTo>
                <a:lnTo>
                  <a:pt x="1383" y="1660"/>
                </a:lnTo>
                <a:lnTo>
                  <a:pt x="1659" y="1475"/>
                </a:lnTo>
                <a:lnTo>
                  <a:pt x="2304" y="1168"/>
                </a:lnTo>
                <a:lnTo>
                  <a:pt x="3011" y="861"/>
                </a:lnTo>
                <a:lnTo>
                  <a:pt x="3810" y="615"/>
                </a:lnTo>
                <a:lnTo>
                  <a:pt x="4670" y="400"/>
                </a:lnTo>
                <a:lnTo>
                  <a:pt x="5592" y="246"/>
                </a:lnTo>
                <a:lnTo>
                  <a:pt x="6575" y="123"/>
                </a:lnTo>
                <a:lnTo>
                  <a:pt x="7620" y="31"/>
                </a:lnTo>
                <a:lnTo>
                  <a:pt x="8695" y="1"/>
                </a:lnTo>
                <a:lnTo>
                  <a:pt x="9832" y="1"/>
                </a:lnTo>
                <a:lnTo>
                  <a:pt x="11000" y="62"/>
                </a:lnTo>
                <a:lnTo>
                  <a:pt x="12198" y="185"/>
                </a:lnTo>
                <a:lnTo>
                  <a:pt x="12198" y="185"/>
                </a:lnTo>
                <a:lnTo>
                  <a:pt x="13396" y="339"/>
                </a:lnTo>
                <a:lnTo>
                  <a:pt x="14533" y="554"/>
                </a:lnTo>
                <a:lnTo>
                  <a:pt x="15639" y="799"/>
                </a:lnTo>
                <a:lnTo>
                  <a:pt x="16684" y="1076"/>
                </a:lnTo>
                <a:lnTo>
                  <a:pt x="17667" y="1414"/>
                </a:lnTo>
                <a:lnTo>
                  <a:pt x="18620" y="1752"/>
                </a:lnTo>
                <a:lnTo>
                  <a:pt x="19480" y="2121"/>
                </a:lnTo>
                <a:lnTo>
                  <a:pt x="20248" y="2551"/>
                </a:lnTo>
                <a:lnTo>
                  <a:pt x="20986" y="2950"/>
                </a:lnTo>
                <a:lnTo>
                  <a:pt x="21600" y="3411"/>
                </a:lnTo>
                <a:lnTo>
                  <a:pt x="22123" y="3872"/>
                </a:lnTo>
                <a:lnTo>
                  <a:pt x="22368" y="4118"/>
                </a:lnTo>
                <a:lnTo>
                  <a:pt x="22583" y="4333"/>
                </a:lnTo>
                <a:lnTo>
                  <a:pt x="22768" y="4579"/>
                </a:lnTo>
                <a:lnTo>
                  <a:pt x="22921" y="4824"/>
                </a:lnTo>
                <a:lnTo>
                  <a:pt x="23044" y="5070"/>
                </a:lnTo>
                <a:lnTo>
                  <a:pt x="23136" y="5316"/>
                </a:lnTo>
                <a:lnTo>
                  <a:pt x="23229" y="5562"/>
                </a:lnTo>
                <a:lnTo>
                  <a:pt x="23259" y="5808"/>
                </a:lnTo>
                <a:lnTo>
                  <a:pt x="23290" y="6054"/>
                </a:lnTo>
                <a:lnTo>
                  <a:pt x="23259" y="6299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2"/>
          <p:cNvSpPr/>
          <p:nvPr/>
        </p:nvSpPr>
        <p:spPr>
          <a:xfrm>
            <a:off x="7817695" y="4558342"/>
            <a:ext cx="318952" cy="430530"/>
          </a:xfrm>
          <a:custGeom>
            <a:rect b="b" l="l" r="r" t="t"/>
            <a:pathLst>
              <a:path extrusionOk="0" h="5133" w="3504">
                <a:moveTo>
                  <a:pt x="1752" y="1"/>
                </a:move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2"/>
          <p:cNvSpPr/>
          <p:nvPr/>
        </p:nvSpPr>
        <p:spPr>
          <a:xfrm>
            <a:off x="7817695" y="4558342"/>
            <a:ext cx="318952" cy="430530"/>
          </a:xfrm>
          <a:custGeom>
            <a:rect b="b" l="l" r="r" t="t"/>
            <a:pathLst>
              <a:path extrusionOk="0" fill="none" h="5133" w="3504">
                <a:moveTo>
                  <a:pt x="338" y="2705"/>
                </a:move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lnTo>
                  <a:pt x="1567" y="32"/>
                </a:ln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7735450" y="4573858"/>
            <a:ext cx="290916" cy="415014"/>
          </a:xfrm>
          <a:custGeom>
            <a:rect b="b" l="l" r="r" t="t"/>
            <a:pathLst>
              <a:path extrusionOk="0" h="4948" w="3196">
                <a:moveTo>
                  <a:pt x="1260" y="0"/>
                </a:move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7735450" y="4573858"/>
            <a:ext cx="290916" cy="415014"/>
          </a:xfrm>
          <a:custGeom>
            <a:rect b="b" l="l" r="r" t="t"/>
            <a:pathLst>
              <a:path extrusionOk="0" fill="none" h="4948" w="3196">
                <a:moveTo>
                  <a:pt x="31" y="2673"/>
                </a:move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752" y="4947"/>
                </a:lnTo>
                <a:lnTo>
                  <a:pt x="1906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lnTo>
                  <a:pt x="1445" y="0"/>
                </a:lnTo>
                <a:lnTo>
                  <a:pt x="1260" y="0"/>
                </a:lnTo>
                <a:lnTo>
                  <a:pt x="1260" y="0"/>
                </a:ln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7783971" y="4648196"/>
            <a:ext cx="176315" cy="255232"/>
          </a:xfrm>
          <a:custGeom>
            <a:rect b="b" l="l" r="r" t="t"/>
            <a:pathLst>
              <a:path extrusionOk="0" h="3043" w="1937">
                <a:moveTo>
                  <a:pt x="769" y="1"/>
                </a:move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  <a:close/>
                <a:moveTo>
                  <a:pt x="1353" y="2274"/>
                </a:moveTo>
                <a:lnTo>
                  <a:pt x="1230" y="2428"/>
                </a:lnTo>
                <a:lnTo>
                  <a:pt x="1506" y="2889"/>
                </a:lnTo>
                <a:lnTo>
                  <a:pt x="1629" y="2735"/>
                </a:lnTo>
                <a:lnTo>
                  <a:pt x="1353" y="2274"/>
                </a:lnTo>
                <a:close/>
                <a:moveTo>
                  <a:pt x="216" y="462"/>
                </a:move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7783971" y="4648196"/>
            <a:ext cx="176315" cy="255232"/>
          </a:xfrm>
          <a:custGeom>
            <a:rect b="b" l="l" r="r" t="t"/>
            <a:pathLst>
              <a:path extrusionOk="0" fill="none" h="3043" w="1937">
                <a:moveTo>
                  <a:pt x="861" y="1"/>
                </a:moveTo>
                <a:lnTo>
                  <a:pt x="861" y="1"/>
                </a:lnTo>
                <a:lnTo>
                  <a:pt x="769" y="1"/>
                </a:lnTo>
                <a:lnTo>
                  <a:pt x="769" y="1"/>
                </a:ln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875" y="2305"/>
                </a:lnTo>
                <a:lnTo>
                  <a:pt x="1783" y="2551"/>
                </a:lnTo>
                <a:lnTo>
                  <a:pt x="1629" y="2735"/>
                </a:lnTo>
                <a:lnTo>
                  <a:pt x="1353" y="2274"/>
                </a:lnTo>
                <a:lnTo>
                  <a:pt x="1353" y="2274"/>
                </a:lnTo>
                <a:lnTo>
                  <a:pt x="1230" y="2428"/>
                </a:lnTo>
                <a:lnTo>
                  <a:pt x="1506" y="2889"/>
                </a:lnTo>
                <a:lnTo>
                  <a:pt x="1506" y="2889"/>
                </a:lnTo>
                <a:lnTo>
                  <a:pt x="1353" y="2981"/>
                </a:lnTo>
                <a:lnTo>
                  <a:pt x="1168" y="3043"/>
                </a:lnTo>
                <a:lnTo>
                  <a:pt x="1168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lnTo>
                  <a:pt x="216" y="462"/>
                </a:lnTo>
                <a:lnTo>
                  <a:pt x="216" y="462"/>
                </a:ln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076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68" y="3043"/>
                </a:lnTo>
                <a:lnTo>
                  <a:pt x="1168" y="3043"/>
                </a:lnTo>
                <a:lnTo>
                  <a:pt x="1353" y="2981"/>
                </a:lnTo>
                <a:lnTo>
                  <a:pt x="1506" y="2889"/>
                </a:lnTo>
                <a:lnTo>
                  <a:pt x="1506" y="2889"/>
                </a:lnTo>
                <a:lnTo>
                  <a:pt x="1629" y="2735"/>
                </a:lnTo>
                <a:lnTo>
                  <a:pt x="1629" y="2735"/>
                </a:lnTo>
                <a:lnTo>
                  <a:pt x="1783" y="2551"/>
                </a:lnTo>
                <a:lnTo>
                  <a:pt x="1875" y="2305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7809772" y="4694161"/>
            <a:ext cx="111961" cy="162466"/>
          </a:xfrm>
          <a:custGeom>
            <a:rect b="b" l="l" r="r" t="t"/>
            <a:pathLst>
              <a:path extrusionOk="0" h="1937" w="1230">
                <a:moveTo>
                  <a:pt x="492" y="1"/>
                </a:move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7809772" y="4694161"/>
            <a:ext cx="111961" cy="162466"/>
          </a:xfrm>
          <a:custGeom>
            <a:rect b="b" l="l" r="r" t="t"/>
            <a:pathLst>
              <a:path extrusionOk="0" fill="none" h="1937" w="1230">
                <a:moveTo>
                  <a:pt x="0" y="1045"/>
                </a:move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7803626" y="4656737"/>
            <a:ext cx="151193" cy="219165"/>
          </a:xfrm>
          <a:custGeom>
            <a:rect b="b" l="l" r="r" t="t"/>
            <a:pathLst>
              <a:path extrusionOk="0" h="2613" w="1661">
                <a:moveTo>
                  <a:pt x="277" y="1"/>
                </a:move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  <a:close/>
                <a:moveTo>
                  <a:pt x="1291" y="1598"/>
                </a:moveTo>
                <a:lnTo>
                  <a:pt x="1291" y="1752"/>
                </a:lnTo>
                <a:lnTo>
                  <a:pt x="1230" y="1906"/>
                </a:lnTo>
                <a:lnTo>
                  <a:pt x="1199" y="2029"/>
                </a:lnTo>
                <a:lnTo>
                  <a:pt x="1138" y="2151"/>
                </a:lnTo>
                <a:lnTo>
                  <a:pt x="1414" y="2612"/>
                </a:lnTo>
                <a:lnTo>
                  <a:pt x="1568" y="2428"/>
                </a:lnTo>
                <a:lnTo>
                  <a:pt x="1660" y="2182"/>
                </a:lnTo>
                <a:lnTo>
                  <a:pt x="1291" y="1598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7907121" y="4790772"/>
            <a:ext cx="47698" cy="85133"/>
          </a:xfrm>
          <a:custGeom>
            <a:rect b="b" l="l" r="r" t="t"/>
            <a:pathLst>
              <a:path extrusionOk="0" fill="none" h="1015" w="524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93" y="308"/>
                </a:lnTo>
                <a:lnTo>
                  <a:pt x="62" y="431"/>
                </a:lnTo>
                <a:lnTo>
                  <a:pt x="1" y="553"/>
                </a:lnTo>
                <a:lnTo>
                  <a:pt x="277" y="1014"/>
                </a:lnTo>
                <a:lnTo>
                  <a:pt x="277" y="1014"/>
                </a:lnTo>
                <a:lnTo>
                  <a:pt x="431" y="830"/>
                </a:lnTo>
                <a:lnTo>
                  <a:pt x="523" y="584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7805096" y="4645539"/>
            <a:ext cx="53250" cy="56783"/>
          </a:xfrm>
          <a:custGeom>
            <a:rect b="b" l="l" r="r" t="t"/>
            <a:pathLst>
              <a:path extrusionOk="0" fill="none" h="677" w="585">
                <a:moveTo>
                  <a:pt x="277" y="1"/>
                </a:moveTo>
                <a:lnTo>
                  <a:pt x="277" y="1"/>
                </a:lnTo>
                <a:lnTo>
                  <a:pt x="277" y="1"/>
                </a:ln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7823790" y="4690138"/>
            <a:ext cx="97943" cy="144433"/>
          </a:xfrm>
          <a:custGeom>
            <a:rect b="b" l="l" r="r" t="t"/>
            <a:pathLst>
              <a:path extrusionOk="0" h="1722" w="1076">
                <a:moveTo>
                  <a:pt x="369" y="1"/>
                </a:move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7823790" y="4690138"/>
            <a:ext cx="97943" cy="144433"/>
          </a:xfrm>
          <a:custGeom>
            <a:rect b="b" l="l" r="r" t="t"/>
            <a:pathLst>
              <a:path extrusionOk="0" fill="none" h="1722" w="1076">
                <a:moveTo>
                  <a:pt x="369" y="1"/>
                </a:moveTo>
                <a:lnTo>
                  <a:pt x="369" y="1"/>
                </a:lnTo>
                <a:lnTo>
                  <a:pt x="338" y="32"/>
                </a:ln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7848913" y="4851848"/>
            <a:ext cx="72822" cy="51585"/>
          </a:xfrm>
          <a:custGeom>
            <a:rect b="b" l="l" r="r" t="t"/>
            <a:pathLst>
              <a:path extrusionOk="0" h="615" w="800">
                <a:moveTo>
                  <a:pt x="523" y="0"/>
                </a:moveTo>
                <a:lnTo>
                  <a:pt x="400" y="62"/>
                </a:lnTo>
                <a:lnTo>
                  <a:pt x="308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1" y="0"/>
                </a:lnTo>
                <a:lnTo>
                  <a:pt x="400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848913" y="4851848"/>
            <a:ext cx="72822" cy="51585"/>
          </a:xfrm>
          <a:custGeom>
            <a:rect b="b" l="l" r="r" t="t"/>
            <a:pathLst>
              <a:path extrusionOk="0" fill="none" h="615" w="800">
                <a:moveTo>
                  <a:pt x="523" y="0"/>
                </a:moveTo>
                <a:lnTo>
                  <a:pt x="523" y="0"/>
                </a:lnTo>
                <a:lnTo>
                  <a:pt x="400" y="62"/>
                </a:lnTo>
                <a:lnTo>
                  <a:pt x="308" y="92"/>
                </a:lnTo>
                <a:lnTo>
                  <a:pt x="308" y="92"/>
                </a:lnTo>
                <a:lnTo>
                  <a:pt x="246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61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2"/>
          <p:cNvSpPr/>
          <p:nvPr/>
        </p:nvSpPr>
        <p:spPr>
          <a:xfrm>
            <a:off x="7832543" y="4802444"/>
            <a:ext cx="64356" cy="54183"/>
          </a:xfrm>
          <a:custGeom>
            <a:rect b="b" l="l" r="r" t="t"/>
            <a:pathLst>
              <a:path extrusionOk="0" h="646" w="707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2"/>
          <p:cNvSpPr/>
          <p:nvPr/>
        </p:nvSpPr>
        <p:spPr>
          <a:xfrm>
            <a:off x="7832543" y="4802444"/>
            <a:ext cx="64356" cy="54183"/>
          </a:xfrm>
          <a:custGeom>
            <a:rect b="b" l="l" r="r" t="t"/>
            <a:pathLst>
              <a:path extrusionOk="0" fill="none" h="646" w="707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30" y="645"/>
                </a:lnTo>
                <a:lnTo>
                  <a:pt x="492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2"/>
          <p:cNvSpPr/>
          <p:nvPr/>
        </p:nvSpPr>
        <p:spPr>
          <a:xfrm>
            <a:off x="7137687" y="4351871"/>
            <a:ext cx="290916" cy="391780"/>
          </a:xfrm>
          <a:custGeom>
            <a:rect b="b" l="l" r="r" t="t"/>
            <a:pathLst>
              <a:path extrusionOk="0" h="4671" w="3196">
                <a:moveTo>
                  <a:pt x="1444" y="0"/>
                </a:move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2"/>
          <p:cNvSpPr/>
          <p:nvPr/>
        </p:nvSpPr>
        <p:spPr>
          <a:xfrm>
            <a:off x="7137687" y="4351871"/>
            <a:ext cx="290916" cy="391780"/>
          </a:xfrm>
          <a:custGeom>
            <a:rect b="b" l="l" r="r" t="t"/>
            <a:pathLst>
              <a:path extrusionOk="0" fill="none" h="4671" w="3196">
                <a:moveTo>
                  <a:pt x="307" y="2458"/>
                </a:move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lnTo>
                  <a:pt x="1598" y="0"/>
                </a:lnTo>
                <a:lnTo>
                  <a:pt x="1444" y="0"/>
                </a:lnTo>
                <a:lnTo>
                  <a:pt x="1444" y="0"/>
                </a:ln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2"/>
          <p:cNvSpPr/>
          <p:nvPr/>
        </p:nvSpPr>
        <p:spPr>
          <a:xfrm>
            <a:off x="7049838" y="4365057"/>
            <a:ext cx="265793" cy="384064"/>
          </a:xfrm>
          <a:custGeom>
            <a:rect b="b" l="l" r="r" t="t"/>
            <a:pathLst>
              <a:path extrusionOk="0" h="4579" w="292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2"/>
          <p:cNvSpPr/>
          <p:nvPr/>
        </p:nvSpPr>
        <p:spPr>
          <a:xfrm>
            <a:off x="7049838" y="4365057"/>
            <a:ext cx="265793" cy="384064"/>
          </a:xfrm>
          <a:custGeom>
            <a:rect b="b" l="l" r="r" t="t"/>
            <a:pathLst>
              <a:path extrusionOk="0" fill="none" h="4579" w="2920">
                <a:moveTo>
                  <a:pt x="32" y="2459"/>
                </a:move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lnTo>
                  <a:pt x="1322" y="1"/>
                </a:lnTo>
                <a:lnTo>
                  <a:pt x="1168" y="1"/>
                </a:lnTo>
                <a:lnTo>
                  <a:pt x="1168" y="1"/>
                </a:ln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2"/>
          <p:cNvSpPr/>
          <p:nvPr/>
        </p:nvSpPr>
        <p:spPr>
          <a:xfrm>
            <a:off x="7089902" y="4432298"/>
            <a:ext cx="165119" cy="239715"/>
          </a:xfrm>
          <a:custGeom>
            <a:rect b="b" l="l" r="r" t="t"/>
            <a:pathLst>
              <a:path extrusionOk="0" h="2858" w="1814">
                <a:moveTo>
                  <a:pt x="185" y="400"/>
                </a:moveTo>
                <a:lnTo>
                  <a:pt x="124" y="584"/>
                </a:lnTo>
                <a:lnTo>
                  <a:pt x="62" y="738"/>
                </a:lnTo>
                <a:lnTo>
                  <a:pt x="1" y="953"/>
                </a:lnTo>
                <a:lnTo>
                  <a:pt x="1" y="1168"/>
                </a:lnTo>
                <a:lnTo>
                  <a:pt x="216" y="1506"/>
                </a:lnTo>
                <a:lnTo>
                  <a:pt x="216" y="1260"/>
                </a:lnTo>
                <a:lnTo>
                  <a:pt x="216" y="1045"/>
                </a:lnTo>
                <a:lnTo>
                  <a:pt x="277" y="860"/>
                </a:lnTo>
                <a:lnTo>
                  <a:pt x="370" y="707"/>
                </a:lnTo>
                <a:lnTo>
                  <a:pt x="185" y="400"/>
                </a:lnTo>
                <a:close/>
                <a:moveTo>
                  <a:pt x="738" y="0"/>
                </a:move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  <a:close/>
                <a:moveTo>
                  <a:pt x="1752" y="2120"/>
                </a:move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close/>
                <a:moveTo>
                  <a:pt x="1261" y="2151"/>
                </a:move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261" y="2151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2"/>
          <p:cNvSpPr/>
          <p:nvPr/>
        </p:nvSpPr>
        <p:spPr>
          <a:xfrm>
            <a:off x="7079835" y="4457945"/>
            <a:ext cx="45719" cy="92850"/>
          </a:xfrm>
          <a:custGeom>
            <a:rect b="b" l="l" r="r" t="t"/>
            <a:pathLst>
              <a:path extrusionOk="0" fill="none" h="1107" w="370">
                <a:moveTo>
                  <a:pt x="185" y="1"/>
                </a:moveTo>
                <a:lnTo>
                  <a:pt x="185" y="1"/>
                </a:lnTo>
                <a:lnTo>
                  <a:pt x="185" y="1"/>
                </a:lnTo>
                <a:lnTo>
                  <a:pt x="124" y="185"/>
                </a:lnTo>
                <a:lnTo>
                  <a:pt x="62" y="339"/>
                </a:lnTo>
                <a:lnTo>
                  <a:pt x="1" y="554"/>
                </a:lnTo>
                <a:lnTo>
                  <a:pt x="1" y="769"/>
                </a:lnTo>
                <a:lnTo>
                  <a:pt x="216" y="1107"/>
                </a:lnTo>
                <a:lnTo>
                  <a:pt x="216" y="1107"/>
                </a:lnTo>
                <a:lnTo>
                  <a:pt x="216" y="861"/>
                </a:lnTo>
                <a:lnTo>
                  <a:pt x="216" y="646"/>
                </a:lnTo>
                <a:lnTo>
                  <a:pt x="277" y="461"/>
                </a:lnTo>
                <a:lnTo>
                  <a:pt x="370" y="308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2"/>
          <p:cNvSpPr/>
          <p:nvPr/>
        </p:nvSpPr>
        <p:spPr>
          <a:xfrm>
            <a:off x="7089902" y="4432298"/>
            <a:ext cx="165119" cy="239715"/>
          </a:xfrm>
          <a:custGeom>
            <a:rect b="b" l="l" r="r" t="t"/>
            <a:pathLst>
              <a:path extrusionOk="0" fill="none" h="2858" w="1814">
                <a:moveTo>
                  <a:pt x="800" y="0"/>
                </a:moveTo>
                <a:lnTo>
                  <a:pt x="800" y="0"/>
                </a:lnTo>
                <a:lnTo>
                  <a:pt x="738" y="0"/>
                </a:lnTo>
                <a:lnTo>
                  <a:pt x="738" y="0"/>
                </a:ln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537" y="2581"/>
                </a:lnTo>
                <a:lnTo>
                  <a:pt x="1261" y="2151"/>
                </a:lnTo>
                <a:lnTo>
                  <a:pt x="1261" y="2151"/>
                </a:ln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923" y="2397"/>
                </a:lnTo>
                <a:lnTo>
                  <a:pt x="892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046" y="2858"/>
                </a:lnTo>
                <a:lnTo>
                  <a:pt x="1015" y="2858"/>
                </a:lnTo>
                <a:lnTo>
                  <a:pt x="1015" y="2858"/>
                </a:lnTo>
                <a:lnTo>
                  <a:pt x="861" y="2827"/>
                </a:lnTo>
                <a:lnTo>
                  <a:pt x="677" y="2765"/>
                </a:lnTo>
                <a:lnTo>
                  <a:pt x="523" y="2643"/>
                </a:lnTo>
                <a:lnTo>
                  <a:pt x="370" y="2489"/>
                </a:lnTo>
                <a:lnTo>
                  <a:pt x="247" y="2305"/>
                </a:lnTo>
                <a:lnTo>
                  <a:pt x="155" y="2059"/>
                </a:lnTo>
                <a:lnTo>
                  <a:pt x="62" y="1813"/>
                </a:lnTo>
                <a:lnTo>
                  <a:pt x="1" y="1536"/>
                </a:lnTo>
                <a:lnTo>
                  <a:pt x="1" y="1536"/>
                </a:lnTo>
                <a:lnTo>
                  <a:pt x="1" y="1260"/>
                </a:lnTo>
                <a:lnTo>
                  <a:pt x="1" y="1260"/>
                </a:lnTo>
                <a:lnTo>
                  <a:pt x="1" y="1536"/>
                </a:lnTo>
                <a:lnTo>
                  <a:pt x="1" y="1536"/>
                </a:lnTo>
                <a:lnTo>
                  <a:pt x="62" y="1813"/>
                </a:lnTo>
                <a:lnTo>
                  <a:pt x="155" y="2059"/>
                </a:lnTo>
                <a:lnTo>
                  <a:pt x="247" y="2305"/>
                </a:lnTo>
                <a:lnTo>
                  <a:pt x="370" y="2489"/>
                </a:lnTo>
                <a:lnTo>
                  <a:pt x="523" y="2643"/>
                </a:lnTo>
                <a:lnTo>
                  <a:pt x="677" y="2765"/>
                </a:lnTo>
                <a:lnTo>
                  <a:pt x="861" y="2827"/>
                </a:lnTo>
                <a:lnTo>
                  <a:pt x="1015" y="2858"/>
                </a:lnTo>
                <a:lnTo>
                  <a:pt x="1015" y="2858"/>
                </a:lnTo>
                <a:lnTo>
                  <a:pt x="1046" y="2858"/>
                </a:lnTo>
                <a:lnTo>
                  <a:pt x="1046" y="2858"/>
                </a:lnTo>
                <a:lnTo>
                  <a:pt x="1107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2"/>
          <p:cNvSpPr/>
          <p:nvPr/>
        </p:nvSpPr>
        <p:spPr>
          <a:xfrm>
            <a:off x="7107287" y="4470816"/>
            <a:ext cx="111961" cy="159866"/>
          </a:xfrm>
          <a:custGeom>
            <a:rect b="b" l="l" r="r" t="t"/>
            <a:pathLst>
              <a:path extrusionOk="0" h="1906" w="1230">
                <a:moveTo>
                  <a:pt x="492" y="1"/>
                </a:move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2"/>
          <p:cNvSpPr/>
          <p:nvPr/>
        </p:nvSpPr>
        <p:spPr>
          <a:xfrm>
            <a:off x="7107287" y="4470816"/>
            <a:ext cx="111961" cy="159866"/>
          </a:xfrm>
          <a:custGeom>
            <a:rect b="b" l="l" r="r" t="t"/>
            <a:pathLst>
              <a:path extrusionOk="0" fill="none" h="1906" w="1230">
                <a:moveTo>
                  <a:pt x="31" y="1045"/>
                </a:move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2"/>
          <p:cNvSpPr/>
          <p:nvPr/>
        </p:nvSpPr>
        <p:spPr>
          <a:xfrm>
            <a:off x="7106825" y="4438420"/>
            <a:ext cx="142727" cy="208849"/>
          </a:xfrm>
          <a:custGeom>
            <a:rect b="b" l="l" r="r" t="t"/>
            <a:pathLst>
              <a:path extrusionOk="0" h="2490" w="1568">
                <a:moveTo>
                  <a:pt x="308" y="0"/>
                </a:move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584" y="400"/>
                </a:lnTo>
                <a:lnTo>
                  <a:pt x="308" y="0"/>
                </a:lnTo>
                <a:close/>
                <a:moveTo>
                  <a:pt x="1229" y="1475"/>
                </a:moveTo>
                <a:lnTo>
                  <a:pt x="1229" y="1629"/>
                </a:lnTo>
                <a:lnTo>
                  <a:pt x="1199" y="1782"/>
                </a:lnTo>
                <a:lnTo>
                  <a:pt x="1137" y="1936"/>
                </a:lnTo>
                <a:lnTo>
                  <a:pt x="1076" y="2059"/>
                </a:lnTo>
                <a:lnTo>
                  <a:pt x="1352" y="2489"/>
                </a:lnTo>
                <a:lnTo>
                  <a:pt x="1567" y="2028"/>
                </a:lnTo>
                <a:lnTo>
                  <a:pt x="1229" y="1475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7203834" y="4562137"/>
            <a:ext cx="45720" cy="85133"/>
          </a:xfrm>
          <a:custGeom>
            <a:rect b="b" l="l" r="r" t="t"/>
            <a:pathLst>
              <a:path extrusionOk="0" fill="none" h="1015" w="493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124" y="307"/>
                </a:lnTo>
                <a:lnTo>
                  <a:pt x="62" y="461"/>
                </a:lnTo>
                <a:lnTo>
                  <a:pt x="1" y="584"/>
                </a:lnTo>
                <a:lnTo>
                  <a:pt x="277" y="1014"/>
                </a:lnTo>
                <a:lnTo>
                  <a:pt x="492" y="553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7108169" y="4427574"/>
            <a:ext cx="53250" cy="51585"/>
          </a:xfrm>
          <a:custGeom>
            <a:rect b="b" l="l" r="r" t="t"/>
            <a:pathLst>
              <a:path extrusionOk="0" fill="none" h="615" w="585">
                <a:moveTo>
                  <a:pt x="308" y="0"/>
                </a:moveTo>
                <a:lnTo>
                  <a:pt x="308" y="0"/>
                </a:lnTo>
                <a:lnTo>
                  <a:pt x="308" y="0"/>
                </a:ln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492" y="400"/>
                </a:lnTo>
                <a:lnTo>
                  <a:pt x="553" y="400"/>
                </a:lnTo>
                <a:lnTo>
                  <a:pt x="553" y="400"/>
                </a:lnTo>
                <a:lnTo>
                  <a:pt x="584" y="400"/>
                </a:lnTo>
                <a:lnTo>
                  <a:pt x="30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7124035" y="4469394"/>
            <a:ext cx="95212" cy="139232"/>
          </a:xfrm>
          <a:custGeom>
            <a:rect b="b" l="l" r="r" t="t"/>
            <a:pathLst>
              <a:path extrusionOk="0" h="1660" w="1046">
                <a:moveTo>
                  <a:pt x="308" y="1"/>
                </a:move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2"/>
          <p:cNvSpPr/>
          <p:nvPr/>
        </p:nvSpPr>
        <p:spPr>
          <a:xfrm>
            <a:off x="7124035" y="4469394"/>
            <a:ext cx="95212" cy="139232"/>
          </a:xfrm>
          <a:custGeom>
            <a:rect b="b" l="l" r="r" t="t"/>
            <a:pathLst>
              <a:path extrusionOk="0" fill="none" h="1660" w="1046">
                <a:moveTo>
                  <a:pt x="369" y="1"/>
                </a:moveTo>
                <a:lnTo>
                  <a:pt x="369" y="1"/>
                </a:lnTo>
                <a:lnTo>
                  <a:pt x="308" y="1"/>
                </a:lnTo>
                <a:lnTo>
                  <a:pt x="308" y="1"/>
                </a:ln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lnTo>
                  <a:pt x="400" y="1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2"/>
          <p:cNvSpPr/>
          <p:nvPr/>
        </p:nvSpPr>
        <p:spPr>
          <a:xfrm>
            <a:off x="7090951" y="4530183"/>
            <a:ext cx="95212" cy="141833"/>
          </a:xfrm>
          <a:custGeom>
            <a:rect b="b" l="l" r="r" t="t"/>
            <a:pathLst>
              <a:path extrusionOk="0" h="1691" w="1046">
                <a:moveTo>
                  <a:pt x="1" y="1"/>
                </a:moveTo>
                <a:lnTo>
                  <a:pt x="1" y="93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2"/>
          <p:cNvSpPr/>
          <p:nvPr/>
        </p:nvSpPr>
        <p:spPr>
          <a:xfrm>
            <a:off x="7090951" y="4530183"/>
            <a:ext cx="95212" cy="141833"/>
          </a:xfrm>
          <a:custGeom>
            <a:rect b="b" l="l" r="r" t="t"/>
            <a:pathLst>
              <a:path extrusionOk="0" fill="none" h="1691" w="1046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93"/>
                </a:lnTo>
                <a:lnTo>
                  <a:pt x="1" y="93"/>
                </a:lnTo>
                <a:lnTo>
                  <a:pt x="1" y="369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7111032" y="4555693"/>
            <a:ext cx="47606" cy="72300"/>
          </a:xfrm>
          <a:custGeom>
            <a:rect b="b" l="l" r="r" t="t"/>
            <a:pathLst>
              <a:path extrusionOk="0" h="862" w="523">
                <a:moveTo>
                  <a:pt x="0" y="1"/>
                </a:move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2"/>
          <p:cNvSpPr/>
          <p:nvPr/>
        </p:nvSpPr>
        <p:spPr>
          <a:xfrm>
            <a:off x="7111032" y="4555693"/>
            <a:ext cx="47606" cy="72300"/>
          </a:xfrm>
          <a:custGeom>
            <a:rect b="b" l="l" r="r" t="t"/>
            <a:pathLst>
              <a:path extrusionOk="0" fill="none" h="862" w="523">
                <a:moveTo>
                  <a:pt x="0" y="1"/>
                </a:moveTo>
                <a:lnTo>
                  <a:pt x="0" y="1"/>
                </a:lnTo>
                <a:lnTo>
                  <a:pt x="0" y="31"/>
                </a:ln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2"/>
          <p:cNvSpPr/>
          <p:nvPr/>
        </p:nvSpPr>
        <p:spPr>
          <a:xfrm>
            <a:off x="8757062" y="4414969"/>
            <a:ext cx="318952" cy="427846"/>
          </a:xfrm>
          <a:custGeom>
            <a:rect b="b" l="l" r="r" t="t"/>
            <a:pathLst>
              <a:path extrusionOk="0" h="5101" w="3504">
                <a:moveTo>
                  <a:pt x="1568" y="0"/>
                </a:move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2"/>
          <p:cNvSpPr/>
          <p:nvPr/>
        </p:nvSpPr>
        <p:spPr>
          <a:xfrm>
            <a:off x="8757062" y="4414969"/>
            <a:ext cx="318952" cy="427846"/>
          </a:xfrm>
          <a:custGeom>
            <a:rect b="b" l="l" r="r" t="t"/>
            <a:pathLst>
              <a:path extrusionOk="0" fill="none" h="5101" w="3504">
                <a:moveTo>
                  <a:pt x="339" y="2673"/>
                </a:move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lnTo>
                  <a:pt x="1721" y="0"/>
                </a:lnTo>
                <a:lnTo>
                  <a:pt x="1568" y="0"/>
                </a:lnTo>
                <a:lnTo>
                  <a:pt x="1568" y="0"/>
                </a:ln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2"/>
          <p:cNvSpPr/>
          <p:nvPr/>
        </p:nvSpPr>
        <p:spPr>
          <a:xfrm>
            <a:off x="8674815" y="4427801"/>
            <a:ext cx="291007" cy="415014"/>
          </a:xfrm>
          <a:custGeom>
            <a:rect b="b" l="l" r="r" t="t"/>
            <a:pathLst>
              <a:path extrusionOk="0" h="4948" w="3197">
                <a:moveTo>
                  <a:pt x="1261" y="1"/>
                </a:move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2"/>
          <p:cNvSpPr/>
          <p:nvPr/>
        </p:nvSpPr>
        <p:spPr>
          <a:xfrm>
            <a:off x="8674815" y="4427801"/>
            <a:ext cx="291007" cy="415014"/>
          </a:xfrm>
          <a:custGeom>
            <a:rect b="b" l="l" r="r" t="t"/>
            <a:pathLst>
              <a:path extrusionOk="0" fill="none" h="4948" w="3197">
                <a:moveTo>
                  <a:pt x="32" y="2674"/>
                </a:move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783" y="4948"/>
                </a:lnTo>
                <a:lnTo>
                  <a:pt x="1937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lnTo>
                  <a:pt x="1261" y="1"/>
                </a:lnTo>
                <a:lnTo>
                  <a:pt x="1261" y="1"/>
                </a:ln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2"/>
          <p:cNvSpPr/>
          <p:nvPr/>
        </p:nvSpPr>
        <p:spPr>
          <a:xfrm>
            <a:off x="7005980" y="3681708"/>
            <a:ext cx="2089297" cy="1180373"/>
          </a:xfrm>
          <a:custGeom>
            <a:rect b="b" l="l" r="r" t="t"/>
            <a:pathLst>
              <a:path extrusionOk="0" h="14073" w="22953">
                <a:moveTo>
                  <a:pt x="7405" y="0"/>
                </a:moveTo>
                <a:lnTo>
                  <a:pt x="6975" y="31"/>
                </a:lnTo>
                <a:lnTo>
                  <a:pt x="6330" y="62"/>
                </a:lnTo>
                <a:lnTo>
                  <a:pt x="5500" y="123"/>
                </a:lnTo>
                <a:lnTo>
                  <a:pt x="4609" y="215"/>
                </a:lnTo>
                <a:lnTo>
                  <a:pt x="3718" y="338"/>
                </a:lnTo>
                <a:lnTo>
                  <a:pt x="2889" y="492"/>
                </a:lnTo>
                <a:lnTo>
                  <a:pt x="2520" y="615"/>
                </a:lnTo>
                <a:lnTo>
                  <a:pt x="2213" y="707"/>
                </a:lnTo>
                <a:lnTo>
                  <a:pt x="1967" y="830"/>
                </a:lnTo>
                <a:lnTo>
                  <a:pt x="1783" y="953"/>
                </a:lnTo>
                <a:lnTo>
                  <a:pt x="1629" y="1106"/>
                </a:lnTo>
                <a:lnTo>
                  <a:pt x="1506" y="1291"/>
                </a:lnTo>
                <a:lnTo>
                  <a:pt x="1383" y="1537"/>
                </a:lnTo>
                <a:lnTo>
                  <a:pt x="1291" y="1813"/>
                </a:lnTo>
                <a:lnTo>
                  <a:pt x="1107" y="2428"/>
                </a:lnTo>
                <a:lnTo>
                  <a:pt x="953" y="3134"/>
                </a:lnTo>
                <a:lnTo>
                  <a:pt x="861" y="3872"/>
                </a:lnTo>
                <a:lnTo>
                  <a:pt x="769" y="4671"/>
                </a:lnTo>
                <a:lnTo>
                  <a:pt x="707" y="5439"/>
                </a:lnTo>
                <a:lnTo>
                  <a:pt x="676" y="6145"/>
                </a:lnTo>
                <a:lnTo>
                  <a:pt x="584" y="6238"/>
                </a:lnTo>
                <a:lnTo>
                  <a:pt x="369" y="6453"/>
                </a:lnTo>
                <a:lnTo>
                  <a:pt x="246" y="6606"/>
                </a:lnTo>
                <a:lnTo>
                  <a:pt x="154" y="6791"/>
                </a:lnTo>
                <a:lnTo>
                  <a:pt x="62" y="7006"/>
                </a:lnTo>
                <a:lnTo>
                  <a:pt x="31" y="7252"/>
                </a:lnTo>
                <a:lnTo>
                  <a:pt x="0" y="7497"/>
                </a:lnTo>
                <a:lnTo>
                  <a:pt x="0" y="7774"/>
                </a:lnTo>
                <a:lnTo>
                  <a:pt x="31" y="8296"/>
                </a:lnTo>
                <a:lnTo>
                  <a:pt x="123" y="8757"/>
                </a:lnTo>
                <a:lnTo>
                  <a:pt x="185" y="9064"/>
                </a:lnTo>
                <a:lnTo>
                  <a:pt x="246" y="9218"/>
                </a:lnTo>
                <a:lnTo>
                  <a:pt x="277" y="9218"/>
                </a:lnTo>
                <a:lnTo>
                  <a:pt x="338" y="9157"/>
                </a:lnTo>
                <a:lnTo>
                  <a:pt x="431" y="9003"/>
                </a:lnTo>
                <a:lnTo>
                  <a:pt x="554" y="8819"/>
                </a:lnTo>
                <a:lnTo>
                  <a:pt x="769" y="8634"/>
                </a:lnTo>
                <a:lnTo>
                  <a:pt x="891" y="8511"/>
                </a:lnTo>
                <a:lnTo>
                  <a:pt x="1045" y="8419"/>
                </a:lnTo>
                <a:lnTo>
                  <a:pt x="1229" y="8327"/>
                </a:lnTo>
                <a:lnTo>
                  <a:pt x="1414" y="8266"/>
                </a:lnTo>
                <a:lnTo>
                  <a:pt x="1629" y="8204"/>
                </a:lnTo>
                <a:lnTo>
                  <a:pt x="2090" y="8204"/>
                </a:lnTo>
                <a:lnTo>
                  <a:pt x="2305" y="8235"/>
                </a:lnTo>
                <a:lnTo>
                  <a:pt x="2520" y="8296"/>
                </a:lnTo>
                <a:lnTo>
                  <a:pt x="2704" y="8358"/>
                </a:lnTo>
                <a:lnTo>
                  <a:pt x="2858" y="8419"/>
                </a:lnTo>
                <a:lnTo>
                  <a:pt x="2981" y="8511"/>
                </a:lnTo>
                <a:lnTo>
                  <a:pt x="3165" y="8696"/>
                </a:lnTo>
                <a:lnTo>
                  <a:pt x="3350" y="8880"/>
                </a:lnTo>
                <a:lnTo>
                  <a:pt x="3472" y="9095"/>
                </a:lnTo>
                <a:lnTo>
                  <a:pt x="3595" y="9310"/>
                </a:lnTo>
                <a:lnTo>
                  <a:pt x="3780" y="9710"/>
                </a:lnTo>
                <a:lnTo>
                  <a:pt x="3872" y="10078"/>
                </a:lnTo>
                <a:lnTo>
                  <a:pt x="3933" y="10416"/>
                </a:lnTo>
                <a:lnTo>
                  <a:pt x="3964" y="10693"/>
                </a:lnTo>
                <a:lnTo>
                  <a:pt x="3995" y="10877"/>
                </a:lnTo>
                <a:lnTo>
                  <a:pt x="4026" y="10939"/>
                </a:lnTo>
                <a:lnTo>
                  <a:pt x="4056" y="10939"/>
                </a:lnTo>
                <a:lnTo>
                  <a:pt x="5593" y="11553"/>
                </a:lnTo>
                <a:lnTo>
                  <a:pt x="7375" y="12198"/>
                </a:lnTo>
                <a:lnTo>
                  <a:pt x="7498" y="12229"/>
                </a:lnTo>
                <a:lnTo>
                  <a:pt x="7620" y="12229"/>
                </a:lnTo>
                <a:lnTo>
                  <a:pt x="7713" y="12168"/>
                </a:lnTo>
                <a:lnTo>
                  <a:pt x="7805" y="12106"/>
                </a:lnTo>
                <a:lnTo>
                  <a:pt x="7958" y="11860"/>
                </a:lnTo>
                <a:lnTo>
                  <a:pt x="8112" y="11553"/>
                </a:lnTo>
                <a:lnTo>
                  <a:pt x="8296" y="11246"/>
                </a:lnTo>
                <a:lnTo>
                  <a:pt x="8450" y="11092"/>
                </a:lnTo>
                <a:lnTo>
                  <a:pt x="8573" y="10969"/>
                </a:lnTo>
                <a:lnTo>
                  <a:pt x="8757" y="10847"/>
                </a:lnTo>
                <a:lnTo>
                  <a:pt x="8972" y="10754"/>
                </a:lnTo>
                <a:lnTo>
                  <a:pt x="9218" y="10693"/>
                </a:lnTo>
                <a:lnTo>
                  <a:pt x="9525" y="10662"/>
                </a:lnTo>
                <a:lnTo>
                  <a:pt x="9863" y="10693"/>
                </a:lnTo>
                <a:lnTo>
                  <a:pt x="10171" y="10754"/>
                </a:lnTo>
                <a:lnTo>
                  <a:pt x="10478" y="10877"/>
                </a:lnTo>
                <a:lnTo>
                  <a:pt x="10785" y="11031"/>
                </a:lnTo>
                <a:lnTo>
                  <a:pt x="11031" y="11246"/>
                </a:lnTo>
                <a:lnTo>
                  <a:pt x="11246" y="11461"/>
                </a:lnTo>
                <a:lnTo>
                  <a:pt x="11430" y="11707"/>
                </a:lnTo>
                <a:lnTo>
                  <a:pt x="11553" y="11953"/>
                </a:lnTo>
                <a:lnTo>
                  <a:pt x="11676" y="12352"/>
                </a:lnTo>
                <a:lnTo>
                  <a:pt x="11768" y="12721"/>
                </a:lnTo>
                <a:lnTo>
                  <a:pt x="11830" y="13028"/>
                </a:lnTo>
                <a:lnTo>
                  <a:pt x="11861" y="13305"/>
                </a:lnTo>
                <a:lnTo>
                  <a:pt x="11861" y="13643"/>
                </a:lnTo>
                <a:lnTo>
                  <a:pt x="11891" y="13735"/>
                </a:lnTo>
                <a:lnTo>
                  <a:pt x="11953" y="13796"/>
                </a:lnTo>
                <a:lnTo>
                  <a:pt x="12475" y="13919"/>
                </a:lnTo>
                <a:lnTo>
                  <a:pt x="13090" y="14042"/>
                </a:lnTo>
                <a:lnTo>
                  <a:pt x="13458" y="14073"/>
                </a:lnTo>
                <a:lnTo>
                  <a:pt x="14349" y="14073"/>
                </a:lnTo>
                <a:lnTo>
                  <a:pt x="14872" y="14011"/>
                </a:lnTo>
                <a:lnTo>
                  <a:pt x="15793" y="13888"/>
                </a:lnTo>
                <a:lnTo>
                  <a:pt x="16869" y="13673"/>
                </a:lnTo>
                <a:lnTo>
                  <a:pt x="18006" y="13427"/>
                </a:lnTo>
                <a:lnTo>
                  <a:pt x="19173" y="13120"/>
                </a:lnTo>
                <a:lnTo>
                  <a:pt x="21170" y="12567"/>
                </a:lnTo>
                <a:lnTo>
                  <a:pt x="22215" y="12291"/>
                </a:lnTo>
                <a:lnTo>
                  <a:pt x="22400" y="12198"/>
                </a:lnTo>
                <a:lnTo>
                  <a:pt x="22553" y="12106"/>
                </a:lnTo>
                <a:lnTo>
                  <a:pt x="22676" y="11983"/>
                </a:lnTo>
                <a:lnTo>
                  <a:pt x="22799" y="11799"/>
                </a:lnTo>
                <a:lnTo>
                  <a:pt x="22860" y="11615"/>
                </a:lnTo>
                <a:lnTo>
                  <a:pt x="22922" y="11369"/>
                </a:lnTo>
                <a:lnTo>
                  <a:pt x="22953" y="11062"/>
                </a:lnTo>
                <a:lnTo>
                  <a:pt x="22953" y="10724"/>
                </a:lnTo>
                <a:lnTo>
                  <a:pt x="22953" y="10017"/>
                </a:lnTo>
                <a:lnTo>
                  <a:pt x="22953" y="9341"/>
                </a:lnTo>
                <a:lnTo>
                  <a:pt x="22953" y="9034"/>
                </a:lnTo>
                <a:lnTo>
                  <a:pt x="22922" y="8757"/>
                </a:lnTo>
                <a:lnTo>
                  <a:pt x="22830" y="8511"/>
                </a:lnTo>
                <a:lnTo>
                  <a:pt x="22737" y="8327"/>
                </a:lnTo>
                <a:lnTo>
                  <a:pt x="22215" y="7712"/>
                </a:lnTo>
                <a:lnTo>
                  <a:pt x="21386" y="6883"/>
                </a:lnTo>
                <a:lnTo>
                  <a:pt x="20341" y="5838"/>
                </a:lnTo>
                <a:lnTo>
                  <a:pt x="19204" y="4763"/>
                </a:lnTo>
                <a:lnTo>
                  <a:pt x="18036" y="3657"/>
                </a:lnTo>
                <a:lnTo>
                  <a:pt x="16930" y="2673"/>
                </a:lnTo>
                <a:lnTo>
                  <a:pt x="16009" y="1875"/>
                </a:lnTo>
                <a:lnTo>
                  <a:pt x="15333" y="1322"/>
                </a:lnTo>
                <a:lnTo>
                  <a:pt x="15087" y="1168"/>
                </a:lnTo>
                <a:lnTo>
                  <a:pt x="14872" y="1106"/>
                </a:lnTo>
                <a:lnTo>
                  <a:pt x="14564" y="1014"/>
                </a:lnTo>
                <a:lnTo>
                  <a:pt x="13643" y="830"/>
                </a:lnTo>
                <a:lnTo>
                  <a:pt x="12506" y="646"/>
                </a:lnTo>
                <a:lnTo>
                  <a:pt x="11215" y="461"/>
                </a:lnTo>
                <a:lnTo>
                  <a:pt x="8788" y="154"/>
                </a:lnTo>
                <a:lnTo>
                  <a:pt x="7897" y="62"/>
                </a:lnTo>
                <a:lnTo>
                  <a:pt x="7405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2"/>
          <p:cNvSpPr/>
          <p:nvPr/>
        </p:nvSpPr>
        <p:spPr>
          <a:xfrm>
            <a:off x="7005980" y="3681708"/>
            <a:ext cx="2089297" cy="1180373"/>
          </a:xfrm>
          <a:custGeom>
            <a:rect b="b" l="l" r="r" t="t"/>
            <a:pathLst>
              <a:path extrusionOk="0" fill="none" h="14073" w="22953">
                <a:moveTo>
                  <a:pt x="22953" y="10724"/>
                </a:moveTo>
                <a:lnTo>
                  <a:pt x="22953" y="10724"/>
                </a:lnTo>
                <a:lnTo>
                  <a:pt x="22953" y="11062"/>
                </a:lnTo>
                <a:lnTo>
                  <a:pt x="22922" y="11369"/>
                </a:lnTo>
                <a:lnTo>
                  <a:pt x="22860" y="11615"/>
                </a:lnTo>
                <a:lnTo>
                  <a:pt x="22799" y="11799"/>
                </a:lnTo>
                <a:lnTo>
                  <a:pt x="22676" y="11983"/>
                </a:lnTo>
                <a:lnTo>
                  <a:pt x="22553" y="12106"/>
                </a:lnTo>
                <a:lnTo>
                  <a:pt x="22400" y="12198"/>
                </a:lnTo>
                <a:lnTo>
                  <a:pt x="22215" y="12291"/>
                </a:lnTo>
                <a:lnTo>
                  <a:pt x="22215" y="12291"/>
                </a:lnTo>
                <a:lnTo>
                  <a:pt x="21170" y="12567"/>
                </a:lnTo>
                <a:lnTo>
                  <a:pt x="19173" y="13120"/>
                </a:lnTo>
                <a:lnTo>
                  <a:pt x="18006" y="13427"/>
                </a:lnTo>
                <a:lnTo>
                  <a:pt x="16869" y="13673"/>
                </a:lnTo>
                <a:lnTo>
                  <a:pt x="15793" y="13888"/>
                </a:lnTo>
                <a:lnTo>
                  <a:pt x="14872" y="14011"/>
                </a:lnTo>
                <a:lnTo>
                  <a:pt x="14872" y="14011"/>
                </a:lnTo>
                <a:lnTo>
                  <a:pt x="14349" y="14073"/>
                </a:lnTo>
                <a:lnTo>
                  <a:pt x="13888" y="14073"/>
                </a:lnTo>
                <a:lnTo>
                  <a:pt x="13458" y="14073"/>
                </a:lnTo>
                <a:lnTo>
                  <a:pt x="13090" y="14042"/>
                </a:lnTo>
                <a:lnTo>
                  <a:pt x="12475" y="13919"/>
                </a:lnTo>
                <a:lnTo>
                  <a:pt x="11953" y="13796"/>
                </a:lnTo>
                <a:lnTo>
                  <a:pt x="11953" y="13796"/>
                </a:lnTo>
                <a:lnTo>
                  <a:pt x="11891" y="13735"/>
                </a:lnTo>
                <a:lnTo>
                  <a:pt x="11861" y="13643"/>
                </a:lnTo>
                <a:lnTo>
                  <a:pt x="11861" y="13305"/>
                </a:lnTo>
                <a:lnTo>
                  <a:pt x="11830" y="13028"/>
                </a:lnTo>
                <a:lnTo>
                  <a:pt x="11768" y="12721"/>
                </a:lnTo>
                <a:lnTo>
                  <a:pt x="11676" y="12352"/>
                </a:lnTo>
                <a:lnTo>
                  <a:pt x="11553" y="11953"/>
                </a:lnTo>
                <a:lnTo>
                  <a:pt x="11553" y="11953"/>
                </a:lnTo>
                <a:lnTo>
                  <a:pt x="11430" y="11707"/>
                </a:lnTo>
                <a:lnTo>
                  <a:pt x="11246" y="11461"/>
                </a:lnTo>
                <a:lnTo>
                  <a:pt x="11031" y="11246"/>
                </a:lnTo>
                <a:lnTo>
                  <a:pt x="10785" y="11031"/>
                </a:lnTo>
                <a:lnTo>
                  <a:pt x="10478" y="10877"/>
                </a:lnTo>
                <a:lnTo>
                  <a:pt x="10171" y="10754"/>
                </a:lnTo>
                <a:lnTo>
                  <a:pt x="9863" y="10693"/>
                </a:lnTo>
                <a:lnTo>
                  <a:pt x="9525" y="10662"/>
                </a:lnTo>
                <a:lnTo>
                  <a:pt x="9525" y="10662"/>
                </a:lnTo>
                <a:lnTo>
                  <a:pt x="9218" y="10693"/>
                </a:lnTo>
                <a:lnTo>
                  <a:pt x="8972" y="10754"/>
                </a:lnTo>
                <a:lnTo>
                  <a:pt x="8757" y="10847"/>
                </a:lnTo>
                <a:lnTo>
                  <a:pt x="8573" y="10969"/>
                </a:lnTo>
                <a:lnTo>
                  <a:pt x="8450" y="11092"/>
                </a:lnTo>
                <a:lnTo>
                  <a:pt x="8296" y="11246"/>
                </a:lnTo>
                <a:lnTo>
                  <a:pt x="8112" y="11553"/>
                </a:lnTo>
                <a:lnTo>
                  <a:pt x="7958" y="11860"/>
                </a:lnTo>
                <a:lnTo>
                  <a:pt x="7805" y="12106"/>
                </a:lnTo>
                <a:lnTo>
                  <a:pt x="7713" y="12168"/>
                </a:lnTo>
                <a:lnTo>
                  <a:pt x="7620" y="12229"/>
                </a:lnTo>
                <a:lnTo>
                  <a:pt x="7498" y="12229"/>
                </a:lnTo>
                <a:lnTo>
                  <a:pt x="7375" y="12198"/>
                </a:lnTo>
                <a:lnTo>
                  <a:pt x="7375" y="12198"/>
                </a:lnTo>
                <a:lnTo>
                  <a:pt x="5593" y="11553"/>
                </a:lnTo>
                <a:lnTo>
                  <a:pt x="4056" y="10939"/>
                </a:lnTo>
                <a:lnTo>
                  <a:pt x="4056" y="10939"/>
                </a:lnTo>
                <a:lnTo>
                  <a:pt x="4026" y="10939"/>
                </a:lnTo>
                <a:lnTo>
                  <a:pt x="3995" y="10877"/>
                </a:lnTo>
                <a:lnTo>
                  <a:pt x="3964" y="10693"/>
                </a:lnTo>
                <a:lnTo>
                  <a:pt x="3933" y="10416"/>
                </a:lnTo>
                <a:lnTo>
                  <a:pt x="3872" y="10078"/>
                </a:lnTo>
                <a:lnTo>
                  <a:pt x="3780" y="9710"/>
                </a:lnTo>
                <a:lnTo>
                  <a:pt x="3595" y="9310"/>
                </a:lnTo>
                <a:lnTo>
                  <a:pt x="3472" y="9095"/>
                </a:lnTo>
                <a:lnTo>
                  <a:pt x="3350" y="8880"/>
                </a:lnTo>
                <a:lnTo>
                  <a:pt x="3165" y="8696"/>
                </a:lnTo>
                <a:lnTo>
                  <a:pt x="2981" y="8511"/>
                </a:lnTo>
                <a:lnTo>
                  <a:pt x="2981" y="8511"/>
                </a:lnTo>
                <a:lnTo>
                  <a:pt x="2858" y="8419"/>
                </a:lnTo>
                <a:lnTo>
                  <a:pt x="2704" y="8358"/>
                </a:lnTo>
                <a:lnTo>
                  <a:pt x="2520" y="8296"/>
                </a:lnTo>
                <a:lnTo>
                  <a:pt x="2305" y="8235"/>
                </a:lnTo>
                <a:lnTo>
                  <a:pt x="2090" y="8204"/>
                </a:lnTo>
                <a:lnTo>
                  <a:pt x="1844" y="8204"/>
                </a:lnTo>
                <a:lnTo>
                  <a:pt x="1629" y="8204"/>
                </a:lnTo>
                <a:lnTo>
                  <a:pt x="1414" y="8266"/>
                </a:lnTo>
                <a:lnTo>
                  <a:pt x="1414" y="8266"/>
                </a:lnTo>
                <a:lnTo>
                  <a:pt x="1229" y="8327"/>
                </a:lnTo>
                <a:lnTo>
                  <a:pt x="1045" y="8419"/>
                </a:lnTo>
                <a:lnTo>
                  <a:pt x="891" y="8511"/>
                </a:lnTo>
                <a:lnTo>
                  <a:pt x="769" y="8634"/>
                </a:lnTo>
                <a:lnTo>
                  <a:pt x="554" y="8819"/>
                </a:lnTo>
                <a:lnTo>
                  <a:pt x="431" y="9003"/>
                </a:lnTo>
                <a:lnTo>
                  <a:pt x="338" y="9157"/>
                </a:lnTo>
                <a:lnTo>
                  <a:pt x="277" y="9218"/>
                </a:lnTo>
                <a:lnTo>
                  <a:pt x="277" y="9218"/>
                </a:lnTo>
                <a:lnTo>
                  <a:pt x="246" y="9218"/>
                </a:lnTo>
                <a:lnTo>
                  <a:pt x="185" y="9064"/>
                </a:lnTo>
                <a:lnTo>
                  <a:pt x="185" y="9064"/>
                </a:lnTo>
                <a:lnTo>
                  <a:pt x="123" y="8757"/>
                </a:lnTo>
                <a:lnTo>
                  <a:pt x="31" y="8296"/>
                </a:lnTo>
                <a:lnTo>
                  <a:pt x="0" y="7774"/>
                </a:lnTo>
                <a:lnTo>
                  <a:pt x="0" y="7497"/>
                </a:lnTo>
                <a:lnTo>
                  <a:pt x="31" y="7252"/>
                </a:lnTo>
                <a:lnTo>
                  <a:pt x="31" y="7252"/>
                </a:lnTo>
                <a:lnTo>
                  <a:pt x="62" y="7006"/>
                </a:lnTo>
                <a:lnTo>
                  <a:pt x="154" y="6791"/>
                </a:lnTo>
                <a:lnTo>
                  <a:pt x="246" y="6606"/>
                </a:lnTo>
                <a:lnTo>
                  <a:pt x="369" y="6453"/>
                </a:lnTo>
                <a:lnTo>
                  <a:pt x="584" y="6238"/>
                </a:lnTo>
                <a:lnTo>
                  <a:pt x="676" y="6145"/>
                </a:lnTo>
                <a:lnTo>
                  <a:pt x="676" y="6145"/>
                </a:lnTo>
                <a:lnTo>
                  <a:pt x="707" y="5439"/>
                </a:lnTo>
                <a:lnTo>
                  <a:pt x="769" y="4671"/>
                </a:lnTo>
                <a:lnTo>
                  <a:pt x="861" y="3872"/>
                </a:lnTo>
                <a:lnTo>
                  <a:pt x="953" y="3134"/>
                </a:lnTo>
                <a:lnTo>
                  <a:pt x="1107" y="2428"/>
                </a:lnTo>
                <a:lnTo>
                  <a:pt x="1291" y="1813"/>
                </a:lnTo>
                <a:lnTo>
                  <a:pt x="1383" y="1537"/>
                </a:lnTo>
                <a:lnTo>
                  <a:pt x="1506" y="1291"/>
                </a:lnTo>
                <a:lnTo>
                  <a:pt x="1629" y="1106"/>
                </a:lnTo>
                <a:lnTo>
                  <a:pt x="1783" y="953"/>
                </a:lnTo>
                <a:lnTo>
                  <a:pt x="1783" y="953"/>
                </a:lnTo>
                <a:lnTo>
                  <a:pt x="1967" y="830"/>
                </a:lnTo>
                <a:lnTo>
                  <a:pt x="2213" y="707"/>
                </a:lnTo>
                <a:lnTo>
                  <a:pt x="2520" y="615"/>
                </a:lnTo>
                <a:lnTo>
                  <a:pt x="2889" y="492"/>
                </a:lnTo>
                <a:lnTo>
                  <a:pt x="3718" y="338"/>
                </a:lnTo>
                <a:lnTo>
                  <a:pt x="4609" y="215"/>
                </a:lnTo>
                <a:lnTo>
                  <a:pt x="5500" y="123"/>
                </a:lnTo>
                <a:lnTo>
                  <a:pt x="6330" y="62"/>
                </a:lnTo>
                <a:lnTo>
                  <a:pt x="6975" y="31"/>
                </a:lnTo>
                <a:lnTo>
                  <a:pt x="7405" y="0"/>
                </a:lnTo>
                <a:lnTo>
                  <a:pt x="7405" y="0"/>
                </a:lnTo>
                <a:lnTo>
                  <a:pt x="7897" y="62"/>
                </a:lnTo>
                <a:lnTo>
                  <a:pt x="8788" y="154"/>
                </a:lnTo>
                <a:lnTo>
                  <a:pt x="11215" y="461"/>
                </a:lnTo>
                <a:lnTo>
                  <a:pt x="12506" y="646"/>
                </a:lnTo>
                <a:lnTo>
                  <a:pt x="13643" y="830"/>
                </a:lnTo>
                <a:lnTo>
                  <a:pt x="14564" y="1014"/>
                </a:lnTo>
                <a:lnTo>
                  <a:pt x="14872" y="1106"/>
                </a:lnTo>
                <a:lnTo>
                  <a:pt x="15087" y="1168"/>
                </a:lnTo>
                <a:lnTo>
                  <a:pt x="15087" y="1168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6009" y="1875"/>
                </a:lnTo>
                <a:lnTo>
                  <a:pt x="16930" y="2673"/>
                </a:lnTo>
                <a:lnTo>
                  <a:pt x="18036" y="3657"/>
                </a:lnTo>
                <a:lnTo>
                  <a:pt x="19204" y="4763"/>
                </a:lnTo>
                <a:lnTo>
                  <a:pt x="20341" y="5838"/>
                </a:lnTo>
                <a:lnTo>
                  <a:pt x="21386" y="6883"/>
                </a:lnTo>
                <a:lnTo>
                  <a:pt x="22215" y="7712"/>
                </a:lnTo>
                <a:lnTo>
                  <a:pt x="22737" y="8327"/>
                </a:lnTo>
                <a:lnTo>
                  <a:pt x="22737" y="8327"/>
                </a:lnTo>
                <a:lnTo>
                  <a:pt x="22830" y="8511"/>
                </a:lnTo>
                <a:lnTo>
                  <a:pt x="22922" y="8757"/>
                </a:lnTo>
                <a:lnTo>
                  <a:pt x="22953" y="9034"/>
                </a:lnTo>
                <a:lnTo>
                  <a:pt x="22953" y="9341"/>
                </a:lnTo>
                <a:lnTo>
                  <a:pt x="22953" y="10017"/>
                </a:lnTo>
                <a:lnTo>
                  <a:pt x="22953" y="10724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2"/>
          <p:cNvSpPr/>
          <p:nvPr/>
        </p:nvSpPr>
        <p:spPr>
          <a:xfrm>
            <a:off x="7783627" y="3772557"/>
            <a:ext cx="934281" cy="420130"/>
          </a:xfrm>
          <a:custGeom>
            <a:rect b="b" l="l" r="r" t="t"/>
            <a:pathLst>
              <a:path extrusionOk="0" h="5009" w="10264">
                <a:moveTo>
                  <a:pt x="5962" y="0"/>
                </a:moveTo>
                <a:lnTo>
                  <a:pt x="4794" y="123"/>
                </a:lnTo>
                <a:lnTo>
                  <a:pt x="2766" y="369"/>
                </a:lnTo>
                <a:lnTo>
                  <a:pt x="1814" y="492"/>
                </a:lnTo>
                <a:lnTo>
                  <a:pt x="646" y="645"/>
                </a:lnTo>
                <a:lnTo>
                  <a:pt x="523" y="645"/>
                </a:lnTo>
                <a:lnTo>
                  <a:pt x="308" y="676"/>
                </a:lnTo>
                <a:lnTo>
                  <a:pt x="154" y="737"/>
                </a:lnTo>
                <a:lnTo>
                  <a:pt x="62" y="830"/>
                </a:lnTo>
                <a:lnTo>
                  <a:pt x="31" y="953"/>
                </a:lnTo>
                <a:lnTo>
                  <a:pt x="1" y="1045"/>
                </a:lnTo>
                <a:lnTo>
                  <a:pt x="31" y="1168"/>
                </a:lnTo>
                <a:lnTo>
                  <a:pt x="93" y="1352"/>
                </a:lnTo>
                <a:lnTo>
                  <a:pt x="216" y="1629"/>
                </a:lnTo>
                <a:lnTo>
                  <a:pt x="339" y="1905"/>
                </a:lnTo>
                <a:lnTo>
                  <a:pt x="738" y="2888"/>
                </a:lnTo>
                <a:lnTo>
                  <a:pt x="1168" y="3810"/>
                </a:lnTo>
                <a:lnTo>
                  <a:pt x="1476" y="4425"/>
                </a:lnTo>
                <a:lnTo>
                  <a:pt x="1691" y="4763"/>
                </a:lnTo>
                <a:lnTo>
                  <a:pt x="1814" y="4885"/>
                </a:lnTo>
                <a:lnTo>
                  <a:pt x="1906" y="4947"/>
                </a:lnTo>
                <a:lnTo>
                  <a:pt x="1998" y="5008"/>
                </a:lnTo>
                <a:lnTo>
                  <a:pt x="2305" y="5008"/>
                </a:lnTo>
                <a:lnTo>
                  <a:pt x="3227" y="4885"/>
                </a:lnTo>
                <a:lnTo>
                  <a:pt x="5531" y="4517"/>
                </a:lnTo>
                <a:lnTo>
                  <a:pt x="7590" y="4209"/>
                </a:lnTo>
                <a:lnTo>
                  <a:pt x="9280" y="3933"/>
                </a:lnTo>
                <a:lnTo>
                  <a:pt x="9894" y="3810"/>
                </a:lnTo>
                <a:lnTo>
                  <a:pt x="10079" y="3749"/>
                </a:lnTo>
                <a:lnTo>
                  <a:pt x="10202" y="3718"/>
                </a:lnTo>
                <a:lnTo>
                  <a:pt x="10263" y="3656"/>
                </a:lnTo>
                <a:lnTo>
                  <a:pt x="10263" y="3564"/>
                </a:lnTo>
                <a:lnTo>
                  <a:pt x="10263" y="3472"/>
                </a:lnTo>
                <a:lnTo>
                  <a:pt x="10202" y="3380"/>
                </a:lnTo>
                <a:lnTo>
                  <a:pt x="10079" y="3165"/>
                </a:lnTo>
                <a:lnTo>
                  <a:pt x="9925" y="3011"/>
                </a:lnTo>
                <a:lnTo>
                  <a:pt x="9218" y="2366"/>
                </a:lnTo>
                <a:lnTo>
                  <a:pt x="8297" y="1567"/>
                </a:lnTo>
                <a:lnTo>
                  <a:pt x="7037" y="430"/>
                </a:lnTo>
                <a:lnTo>
                  <a:pt x="6883" y="277"/>
                </a:lnTo>
                <a:lnTo>
                  <a:pt x="6730" y="154"/>
                </a:lnTo>
                <a:lnTo>
                  <a:pt x="6607" y="92"/>
                </a:lnTo>
                <a:lnTo>
                  <a:pt x="6484" y="31"/>
                </a:lnTo>
                <a:lnTo>
                  <a:pt x="6238" y="0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2"/>
          <p:cNvSpPr/>
          <p:nvPr/>
        </p:nvSpPr>
        <p:spPr>
          <a:xfrm>
            <a:off x="7176464" y="3754793"/>
            <a:ext cx="640543" cy="443363"/>
          </a:xfrm>
          <a:custGeom>
            <a:rect b="b" l="l" r="r" t="t"/>
            <a:pathLst>
              <a:path extrusionOk="0" h="5286" w="7037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800" y="185"/>
                </a:lnTo>
                <a:lnTo>
                  <a:pt x="615" y="339"/>
                </a:lnTo>
                <a:lnTo>
                  <a:pt x="523" y="462"/>
                </a:lnTo>
                <a:lnTo>
                  <a:pt x="431" y="615"/>
                </a:lnTo>
                <a:lnTo>
                  <a:pt x="339" y="953"/>
                </a:lnTo>
                <a:lnTo>
                  <a:pt x="216" y="1384"/>
                </a:lnTo>
                <a:lnTo>
                  <a:pt x="93" y="1845"/>
                </a:lnTo>
                <a:lnTo>
                  <a:pt x="1" y="2398"/>
                </a:lnTo>
                <a:lnTo>
                  <a:pt x="1" y="2643"/>
                </a:lnTo>
                <a:lnTo>
                  <a:pt x="1" y="2889"/>
                </a:lnTo>
                <a:lnTo>
                  <a:pt x="62" y="3074"/>
                </a:lnTo>
                <a:lnTo>
                  <a:pt x="185" y="3258"/>
                </a:lnTo>
                <a:lnTo>
                  <a:pt x="277" y="3381"/>
                </a:lnTo>
                <a:lnTo>
                  <a:pt x="400" y="3473"/>
                </a:lnTo>
                <a:lnTo>
                  <a:pt x="584" y="3565"/>
                </a:lnTo>
                <a:lnTo>
                  <a:pt x="738" y="3627"/>
                </a:lnTo>
                <a:lnTo>
                  <a:pt x="1045" y="3750"/>
                </a:lnTo>
                <a:lnTo>
                  <a:pt x="2274" y="4149"/>
                </a:lnTo>
                <a:lnTo>
                  <a:pt x="3872" y="4671"/>
                </a:lnTo>
                <a:lnTo>
                  <a:pt x="4947" y="5009"/>
                </a:lnTo>
                <a:lnTo>
                  <a:pt x="5839" y="5224"/>
                </a:lnTo>
                <a:lnTo>
                  <a:pt x="6207" y="5286"/>
                </a:lnTo>
                <a:lnTo>
                  <a:pt x="6514" y="5286"/>
                </a:lnTo>
                <a:lnTo>
                  <a:pt x="6637" y="5224"/>
                </a:lnTo>
                <a:lnTo>
                  <a:pt x="6760" y="5194"/>
                </a:lnTo>
                <a:lnTo>
                  <a:pt x="6852" y="5132"/>
                </a:lnTo>
                <a:lnTo>
                  <a:pt x="6914" y="5040"/>
                </a:lnTo>
                <a:lnTo>
                  <a:pt x="7006" y="4886"/>
                </a:lnTo>
                <a:lnTo>
                  <a:pt x="7037" y="4671"/>
                </a:lnTo>
                <a:lnTo>
                  <a:pt x="7037" y="4487"/>
                </a:lnTo>
                <a:lnTo>
                  <a:pt x="6975" y="4149"/>
                </a:lnTo>
                <a:lnTo>
                  <a:pt x="6975" y="4118"/>
                </a:lnTo>
                <a:lnTo>
                  <a:pt x="6852" y="3627"/>
                </a:lnTo>
                <a:lnTo>
                  <a:pt x="6668" y="3043"/>
                </a:lnTo>
                <a:lnTo>
                  <a:pt x="6453" y="2428"/>
                </a:lnTo>
                <a:lnTo>
                  <a:pt x="6269" y="1906"/>
                </a:lnTo>
                <a:lnTo>
                  <a:pt x="6177" y="1691"/>
                </a:lnTo>
                <a:lnTo>
                  <a:pt x="6054" y="1507"/>
                </a:lnTo>
                <a:lnTo>
                  <a:pt x="5961" y="1353"/>
                </a:lnTo>
                <a:lnTo>
                  <a:pt x="5839" y="1230"/>
                </a:lnTo>
                <a:lnTo>
                  <a:pt x="5593" y="1046"/>
                </a:lnTo>
                <a:lnTo>
                  <a:pt x="5316" y="923"/>
                </a:lnTo>
                <a:lnTo>
                  <a:pt x="5040" y="800"/>
                </a:lnTo>
                <a:lnTo>
                  <a:pt x="4763" y="708"/>
                </a:lnTo>
                <a:lnTo>
                  <a:pt x="4364" y="615"/>
                </a:lnTo>
                <a:lnTo>
                  <a:pt x="3350" y="370"/>
                </a:lnTo>
                <a:lnTo>
                  <a:pt x="2274" y="155"/>
                </a:lnTo>
                <a:lnTo>
                  <a:pt x="1721" y="32"/>
                </a:lnTo>
                <a:lnTo>
                  <a:pt x="1537" y="1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2"/>
          <p:cNvSpPr/>
          <p:nvPr/>
        </p:nvSpPr>
        <p:spPr>
          <a:xfrm>
            <a:off x="7927335" y="4218162"/>
            <a:ext cx="1090844" cy="291298"/>
          </a:xfrm>
          <a:custGeom>
            <a:rect b="b" l="l" r="r" t="t"/>
            <a:pathLst>
              <a:path extrusionOk="0" h="3473" w="11984">
                <a:moveTo>
                  <a:pt x="246" y="1"/>
                </a:moveTo>
                <a:lnTo>
                  <a:pt x="154" y="93"/>
                </a:lnTo>
                <a:lnTo>
                  <a:pt x="62" y="277"/>
                </a:lnTo>
                <a:lnTo>
                  <a:pt x="154" y="124"/>
                </a:lnTo>
                <a:lnTo>
                  <a:pt x="246" y="1"/>
                </a:lnTo>
                <a:close/>
                <a:moveTo>
                  <a:pt x="11953" y="984"/>
                </a:moveTo>
                <a:lnTo>
                  <a:pt x="11953" y="1045"/>
                </a:lnTo>
                <a:lnTo>
                  <a:pt x="11983" y="1168"/>
                </a:lnTo>
                <a:lnTo>
                  <a:pt x="11983" y="1045"/>
                </a:lnTo>
                <a:lnTo>
                  <a:pt x="11953" y="984"/>
                </a:lnTo>
                <a:close/>
                <a:moveTo>
                  <a:pt x="62" y="277"/>
                </a:moveTo>
                <a:lnTo>
                  <a:pt x="0" y="400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6914" y="3166"/>
                </a:lnTo>
                <a:lnTo>
                  <a:pt x="8204" y="2950"/>
                </a:lnTo>
                <a:lnTo>
                  <a:pt x="8819" y="2797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8788" y="2674"/>
                </a:lnTo>
                <a:lnTo>
                  <a:pt x="8173" y="2797"/>
                </a:lnTo>
                <a:lnTo>
                  <a:pt x="6883" y="3012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400" y="1107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2"/>
          <p:cNvSpPr/>
          <p:nvPr/>
        </p:nvSpPr>
        <p:spPr>
          <a:xfrm>
            <a:off x="7927335" y="4218162"/>
            <a:ext cx="1090844" cy="291298"/>
          </a:xfrm>
          <a:custGeom>
            <a:rect b="b" l="l" r="r" t="t"/>
            <a:pathLst>
              <a:path extrusionOk="0" fill="none" h="3473" w="11984">
                <a:moveTo>
                  <a:pt x="277" y="1"/>
                </a:moveTo>
                <a:lnTo>
                  <a:pt x="277" y="1"/>
                </a:lnTo>
                <a:lnTo>
                  <a:pt x="246" y="1"/>
                </a:lnTo>
                <a:lnTo>
                  <a:pt x="246" y="1"/>
                </a:lnTo>
                <a:lnTo>
                  <a:pt x="154" y="93"/>
                </a:lnTo>
                <a:lnTo>
                  <a:pt x="154" y="93"/>
                </a:lnTo>
                <a:lnTo>
                  <a:pt x="62" y="277"/>
                </a:lnTo>
                <a:lnTo>
                  <a:pt x="62" y="277"/>
                </a:lnTo>
                <a:lnTo>
                  <a:pt x="0" y="400"/>
                </a:lnTo>
                <a:lnTo>
                  <a:pt x="0" y="523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92" y="861"/>
                </a:lnTo>
                <a:lnTo>
                  <a:pt x="369" y="1138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3595" y="3473"/>
                </a:lnTo>
                <a:lnTo>
                  <a:pt x="3687" y="3473"/>
                </a:lnTo>
                <a:lnTo>
                  <a:pt x="3687" y="3473"/>
                </a:lnTo>
                <a:lnTo>
                  <a:pt x="3872" y="3473"/>
                </a:lnTo>
                <a:lnTo>
                  <a:pt x="3872" y="3473"/>
                </a:lnTo>
                <a:lnTo>
                  <a:pt x="3933" y="3473"/>
                </a:lnTo>
                <a:lnTo>
                  <a:pt x="3933" y="3473"/>
                </a:lnTo>
                <a:lnTo>
                  <a:pt x="4210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5562" y="3350"/>
                </a:lnTo>
                <a:lnTo>
                  <a:pt x="6914" y="3166"/>
                </a:lnTo>
                <a:lnTo>
                  <a:pt x="6914" y="3166"/>
                </a:lnTo>
                <a:lnTo>
                  <a:pt x="8204" y="2950"/>
                </a:lnTo>
                <a:lnTo>
                  <a:pt x="8204" y="2950"/>
                </a:lnTo>
                <a:lnTo>
                  <a:pt x="8819" y="2797"/>
                </a:lnTo>
                <a:lnTo>
                  <a:pt x="8819" y="2797"/>
                </a:lnTo>
                <a:lnTo>
                  <a:pt x="9402" y="2674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83" y="1168"/>
                </a:lnTo>
                <a:lnTo>
                  <a:pt x="11983" y="1045"/>
                </a:lnTo>
                <a:lnTo>
                  <a:pt x="11983" y="1045"/>
                </a:lnTo>
                <a:lnTo>
                  <a:pt x="11953" y="984"/>
                </a:lnTo>
                <a:lnTo>
                  <a:pt x="11953" y="984"/>
                </a:lnTo>
                <a:lnTo>
                  <a:pt x="11953" y="1045"/>
                </a:lnTo>
                <a:lnTo>
                  <a:pt x="11953" y="1045"/>
                </a:lnTo>
                <a:lnTo>
                  <a:pt x="11983" y="1168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9372" y="2582"/>
                </a:lnTo>
                <a:lnTo>
                  <a:pt x="8788" y="2674"/>
                </a:lnTo>
                <a:lnTo>
                  <a:pt x="8788" y="2674"/>
                </a:lnTo>
                <a:lnTo>
                  <a:pt x="8173" y="2797"/>
                </a:lnTo>
                <a:lnTo>
                  <a:pt x="8173" y="2797"/>
                </a:lnTo>
                <a:lnTo>
                  <a:pt x="6883" y="3012"/>
                </a:lnTo>
                <a:lnTo>
                  <a:pt x="6883" y="3012"/>
                </a:lnTo>
                <a:lnTo>
                  <a:pt x="5531" y="3196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4179" y="3319"/>
                </a:lnTo>
                <a:lnTo>
                  <a:pt x="3872" y="3319"/>
                </a:lnTo>
                <a:lnTo>
                  <a:pt x="3872" y="3319"/>
                </a:lnTo>
                <a:lnTo>
                  <a:pt x="3687" y="3319"/>
                </a:lnTo>
                <a:lnTo>
                  <a:pt x="3687" y="3319"/>
                </a:lnTo>
                <a:lnTo>
                  <a:pt x="3626" y="3319"/>
                </a:lnTo>
                <a:lnTo>
                  <a:pt x="3534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1076" y="1721"/>
                </a:lnTo>
                <a:lnTo>
                  <a:pt x="400" y="1107"/>
                </a:lnTo>
                <a:lnTo>
                  <a:pt x="400" y="1107"/>
                </a:lnTo>
                <a:lnTo>
                  <a:pt x="154" y="830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lnTo>
                  <a:pt x="154" y="124"/>
                </a:lnTo>
                <a:lnTo>
                  <a:pt x="154" y="124"/>
                </a:lnTo>
                <a:lnTo>
                  <a:pt x="246" y="1"/>
                </a:lnTo>
                <a:lnTo>
                  <a:pt x="246" y="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2"/>
          <p:cNvSpPr/>
          <p:nvPr/>
        </p:nvSpPr>
        <p:spPr>
          <a:xfrm>
            <a:off x="7404452" y="4547326"/>
            <a:ext cx="318952" cy="110883"/>
          </a:xfrm>
          <a:custGeom>
            <a:rect b="b" l="l" r="r" t="t"/>
            <a:pathLst>
              <a:path extrusionOk="0" h="1322" w="3504">
                <a:moveTo>
                  <a:pt x="0" y="1"/>
                </a:moveTo>
                <a:lnTo>
                  <a:pt x="154" y="93"/>
                </a:lnTo>
                <a:lnTo>
                  <a:pt x="523" y="247"/>
                </a:lnTo>
                <a:lnTo>
                  <a:pt x="1076" y="462"/>
                </a:lnTo>
                <a:lnTo>
                  <a:pt x="1721" y="707"/>
                </a:lnTo>
                <a:lnTo>
                  <a:pt x="2366" y="953"/>
                </a:lnTo>
                <a:lnTo>
                  <a:pt x="2950" y="1138"/>
                </a:lnTo>
                <a:lnTo>
                  <a:pt x="3350" y="1291"/>
                </a:lnTo>
                <a:lnTo>
                  <a:pt x="3503" y="1322"/>
                </a:lnTo>
                <a:lnTo>
                  <a:pt x="3350" y="1261"/>
                </a:lnTo>
                <a:lnTo>
                  <a:pt x="2950" y="1107"/>
                </a:lnTo>
                <a:lnTo>
                  <a:pt x="2397" y="892"/>
                </a:lnTo>
                <a:lnTo>
                  <a:pt x="1752" y="646"/>
                </a:lnTo>
                <a:lnTo>
                  <a:pt x="1107" y="400"/>
                </a:lnTo>
                <a:lnTo>
                  <a:pt x="553" y="185"/>
                </a:lnTo>
                <a:lnTo>
                  <a:pt x="154" y="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2"/>
          <p:cNvSpPr/>
          <p:nvPr/>
        </p:nvSpPr>
        <p:spPr>
          <a:xfrm>
            <a:off x="7493628" y="4207583"/>
            <a:ext cx="64446" cy="45719"/>
          </a:xfrm>
          <a:custGeom>
            <a:rect b="b" l="l" r="r" t="t"/>
            <a:pathLst>
              <a:path extrusionOk="0" h="524" w="708">
                <a:moveTo>
                  <a:pt x="1" y="1"/>
                </a:moveTo>
                <a:lnTo>
                  <a:pt x="185" y="62"/>
                </a:lnTo>
                <a:lnTo>
                  <a:pt x="400" y="155"/>
                </a:lnTo>
                <a:lnTo>
                  <a:pt x="554" y="216"/>
                </a:lnTo>
                <a:lnTo>
                  <a:pt x="615" y="247"/>
                </a:lnTo>
                <a:lnTo>
                  <a:pt x="646" y="278"/>
                </a:lnTo>
                <a:lnTo>
                  <a:pt x="646" y="339"/>
                </a:lnTo>
                <a:lnTo>
                  <a:pt x="615" y="400"/>
                </a:lnTo>
                <a:lnTo>
                  <a:pt x="585" y="431"/>
                </a:lnTo>
                <a:lnTo>
                  <a:pt x="523" y="462"/>
                </a:lnTo>
                <a:lnTo>
                  <a:pt x="400" y="462"/>
                </a:lnTo>
                <a:lnTo>
                  <a:pt x="277" y="431"/>
                </a:lnTo>
                <a:lnTo>
                  <a:pt x="93" y="370"/>
                </a:lnTo>
                <a:lnTo>
                  <a:pt x="32" y="370"/>
                </a:lnTo>
                <a:lnTo>
                  <a:pt x="93" y="400"/>
                </a:lnTo>
                <a:lnTo>
                  <a:pt x="277" y="462"/>
                </a:lnTo>
                <a:lnTo>
                  <a:pt x="400" y="523"/>
                </a:lnTo>
                <a:lnTo>
                  <a:pt x="523" y="523"/>
                </a:lnTo>
                <a:lnTo>
                  <a:pt x="615" y="493"/>
                </a:lnTo>
                <a:lnTo>
                  <a:pt x="677" y="431"/>
                </a:lnTo>
                <a:lnTo>
                  <a:pt x="708" y="370"/>
                </a:lnTo>
                <a:lnTo>
                  <a:pt x="708" y="278"/>
                </a:lnTo>
                <a:lnTo>
                  <a:pt x="646" y="185"/>
                </a:lnTo>
                <a:lnTo>
                  <a:pt x="585" y="155"/>
                </a:lnTo>
                <a:lnTo>
                  <a:pt x="431" y="93"/>
                </a:lnTo>
                <a:lnTo>
                  <a:pt x="185" y="32"/>
                </a:lnTo>
                <a:lnTo>
                  <a:pt x="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7237386" y="4121389"/>
            <a:ext cx="69998" cy="46467"/>
          </a:xfrm>
          <a:custGeom>
            <a:rect b="b" l="l" r="r" t="t"/>
            <a:pathLst>
              <a:path extrusionOk="0" h="554" w="769">
                <a:moveTo>
                  <a:pt x="0" y="1"/>
                </a:moveTo>
                <a:lnTo>
                  <a:pt x="62" y="31"/>
                </a:lnTo>
                <a:lnTo>
                  <a:pt x="216" y="93"/>
                </a:lnTo>
                <a:lnTo>
                  <a:pt x="461" y="185"/>
                </a:lnTo>
                <a:lnTo>
                  <a:pt x="615" y="247"/>
                </a:lnTo>
                <a:lnTo>
                  <a:pt x="646" y="277"/>
                </a:lnTo>
                <a:lnTo>
                  <a:pt x="676" y="308"/>
                </a:lnTo>
                <a:lnTo>
                  <a:pt x="707" y="369"/>
                </a:lnTo>
                <a:lnTo>
                  <a:pt x="676" y="400"/>
                </a:lnTo>
                <a:lnTo>
                  <a:pt x="646" y="462"/>
                </a:lnTo>
                <a:lnTo>
                  <a:pt x="584" y="492"/>
                </a:lnTo>
                <a:lnTo>
                  <a:pt x="523" y="492"/>
                </a:lnTo>
                <a:lnTo>
                  <a:pt x="461" y="462"/>
                </a:lnTo>
                <a:lnTo>
                  <a:pt x="338" y="462"/>
                </a:lnTo>
                <a:lnTo>
                  <a:pt x="154" y="400"/>
                </a:lnTo>
                <a:lnTo>
                  <a:pt x="93" y="400"/>
                </a:lnTo>
                <a:lnTo>
                  <a:pt x="154" y="431"/>
                </a:lnTo>
                <a:lnTo>
                  <a:pt x="338" y="492"/>
                </a:lnTo>
                <a:lnTo>
                  <a:pt x="461" y="523"/>
                </a:lnTo>
                <a:lnTo>
                  <a:pt x="523" y="554"/>
                </a:lnTo>
                <a:lnTo>
                  <a:pt x="584" y="554"/>
                </a:lnTo>
                <a:lnTo>
                  <a:pt x="676" y="523"/>
                </a:lnTo>
                <a:lnTo>
                  <a:pt x="738" y="462"/>
                </a:lnTo>
                <a:lnTo>
                  <a:pt x="769" y="369"/>
                </a:lnTo>
                <a:lnTo>
                  <a:pt x="769" y="277"/>
                </a:lnTo>
                <a:lnTo>
                  <a:pt x="707" y="185"/>
                </a:lnTo>
                <a:lnTo>
                  <a:pt x="646" y="154"/>
                </a:lnTo>
                <a:lnTo>
                  <a:pt x="492" y="124"/>
                </a:lnTo>
                <a:lnTo>
                  <a:pt x="246" y="31"/>
                </a:lnTo>
                <a:lnTo>
                  <a:pt x="62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2"/>
          <p:cNvSpPr/>
          <p:nvPr/>
        </p:nvSpPr>
        <p:spPr>
          <a:xfrm>
            <a:off x="8644800" y="4424688"/>
            <a:ext cx="92390" cy="90333"/>
          </a:xfrm>
          <a:custGeom>
            <a:rect b="b" l="l" r="r" t="t"/>
            <a:pathLst>
              <a:path extrusionOk="0" h="1077" w="1015">
                <a:moveTo>
                  <a:pt x="461" y="1"/>
                </a:moveTo>
                <a:lnTo>
                  <a:pt x="369" y="32"/>
                </a:lnTo>
                <a:lnTo>
                  <a:pt x="277" y="62"/>
                </a:lnTo>
                <a:lnTo>
                  <a:pt x="185" y="124"/>
                </a:lnTo>
                <a:lnTo>
                  <a:pt x="123" y="185"/>
                </a:lnTo>
                <a:lnTo>
                  <a:pt x="62" y="277"/>
                </a:lnTo>
                <a:lnTo>
                  <a:pt x="31" y="370"/>
                </a:lnTo>
                <a:lnTo>
                  <a:pt x="0" y="462"/>
                </a:lnTo>
                <a:lnTo>
                  <a:pt x="0" y="585"/>
                </a:lnTo>
                <a:lnTo>
                  <a:pt x="31" y="677"/>
                </a:lnTo>
                <a:lnTo>
                  <a:pt x="62" y="800"/>
                </a:lnTo>
                <a:lnTo>
                  <a:pt x="123" y="861"/>
                </a:lnTo>
                <a:lnTo>
                  <a:pt x="185" y="953"/>
                </a:lnTo>
                <a:lnTo>
                  <a:pt x="277" y="1015"/>
                </a:lnTo>
                <a:lnTo>
                  <a:pt x="369" y="1046"/>
                </a:lnTo>
                <a:lnTo>
                  <a:pt x="461" y="1076"/>
                </a:lnTo>
                <a:lnTo>
                  <a:pt x="553" y="1076"/>
                </a:lnTo>
                <a:lnTo>
                  <a:pt x="646" y="1046"/>
                </a:lnTo>
                <a:lnTo>
                  <a:pt x="738" y="1015"/>
                </a:lnTo>
                <a:lnTo>
                  <a:pt x="830" y="953"/>
                </a:lnTo>
                <a:lnTo>
                  <a:pt x="891" y="892"/>
                </a:lnTo>
                <a:lnTo>
                  <a:pt x="953" y="800"/>
                </a:lnTo>
                <a:lnTo>
                  <a:pt x="984" y="708"/>
                </a:lnTo>
                <a:lnTo>
                  <a:pt x="1014" y="615"/>
                </a:lnTo>
                <a:lnTo>
                  <a:pt x="1014" y="492"/>
                </a:lnTo>
                <a:lnTo>
                  <a:pt x="984" y="400"/>
                </a:lnTo>
                <a:lnTo>
                  <a:pt x="953" y="277"/>
                </a:lnTo>
                <a:lnTo>
                  <a:pt x="891" y="216"/>
                </a:lnTo>
                <a:lnTo>
                  <a:pt x="830" y="124"/>
                </a:lnTo>
                <a:lnTo>
                  <a:pt x="738" y="62"/>
                </a:lnTo>
                <a:lnTo>
                  <a:pt x="646" y="32"/>
                </a:lnTo>
                <a:lnTo>
                  <a:pt x="553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2"/>
          <p:cNvSpPr/>
          <p:nvPr/>
        </p:nvSpPr>
        <p:spPr>
          <a:xfrm>
            <a:off x="8656080" y="4431777"/>
            <a:ext cx="75553" cy="72216"/>
          </a:xfrm>
          <a:custGeom>
            <a:rect b="b" l="l" r="r" t="t"/>
            <a:pathLst>
              <a:path extrusionOk="0" h="861" w="830">
                <a:moveTo>
                  <a:pt x="369" y="0"/>
                </a:moveTo>
                <a:lnTo>
                  <a:pt x="215" y="61"/>
                </a:lnTo>
                <a:lnTo>
                  <a:pt x="92" y="154"/>
                </a:lnTo>
                <a:lnTo>
                  <a:pt x="31" y="307"/>
                </a:lnTo>
                <a:lnTo>
                  <a:pt x="0" y="492"/>
                </a:lnTo>
                <a:lnTo>
                  <a:pt x="62" y="645"/>
                </a:lnTo>
                <a:lnTo>
                  <a:pt x="154" y="768"/>
                </a:lnTo>
                <a:lnTo>
                  <a:pt x="307" y="860"/>
                </a:lnTo>
                <a:lnTo>
                  <a:pt x="461" y="860"/>
                </a:lnTo>
                <a:lnTo>
                  <a:pt x="615" y="830"/>
                </a:lnTo>
                <a:lnTo>
                  <a:pt x="738" y="737"/>
                </a:lnTo>
                <a:lnTo>
                  <a:pt x="799" y="584"/>
                </a:lnTo>
                <a:lnTo>
                  <a:pt x="830" y="399"/>
                </a:lnTo>
                <a:lnTo>
                  <a:pt x="768" y="246"/>
                </a:lnTo>
                <a:lnTo>
                  <a:pt x="676" y="123"/>
                </a:lnTo>
                <a:lnTo>
                  <a:pt x="523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2"/>
          <p:cNvSpPr/>
          <p:nvPr/>
        </p:nvSpPr>
        <p:spPr>
          <a:xfrm>
            <a:off x="8163633" y="4410205"/>
            <a:ext cx="215365" cy="159866"/>
          </a:xfrm>
          <a:custGeom>
            <a:rect b="b" l="l" r="r" t="t"/>
            <a:pathLst>
              <a:path extrusionOk="0" h="1906" w="2366">
                <a:moveTo>
                  <a:pt x="522" y="1"/>
                </a:moveTo>
                <a:lnTo>
                  <a:pt x="338" y="32"/>
                </a:lnTo>
                <a:lnTo>
                  <a:pt x="277" y="62"/>
                </a:lnTo>
                <a:lnTo>
                  <a:pt x="184" y="124"/>
                </a:lnTo>
                <a:lnTo>
                  <a:pt x="123" y="216"/>
                </a:lnTo>
                <a:lnTo>
                  <a:pt x="92" y="277"/>
                </a:lnTo>
                <a:lnTo>
                  <a:pt x="31" y="523"/>
                </a:lnTo>
                <a:lnTo>
                  <a:pt x="0" y="738"/>
                </a:lnTo>
                <a:lnTo>
                  <a:pt x="31" y="1015"/>
                </a:lnTo>
                <a:lnTo>
                  <a:pt x="92" y="1230"/>
                </a:lnTo>
                <a:lnTo>
                  <a:pt x="184" y="1445"/>
                </a:lnTo>
                <a:lnTo>
                  <a:pt x="277" y="1599"/>
                </a:lnTo>
                <a:lnTo>
                  <a:pt x="369" y="1660"/>
                </a:lnTo>
                <a:lnTo>
                  <a:pt x="492" y="1721"/>
                </a:lnTo>
                <a:lnTo>
                  <a:pt x="768" y="1844"/>
                </a:lnTo>
                <a:lnTo>
                  <a:pt x="1106" y="1906"/>
                </a:lnTo>
                <a:lnTo>
                  <a:pt x="1444" y="1906"/>
                </a:lnTo>
                <a:lnTo>
                  <a:pt x="1751" y="1875"/>
                </a:lnTo>
                <a:lnTo>
                  <a:pt x="2028" y="1814"/>
                </a:lnTo>
                <a:lnTo>
                  <a:pt x="2151" y="1752"/>
                </a:lnTo>
                <a:lnTo>
                  <a:pt x="2243" y="1691"/>
                </a:lnTo>
                <a:lnTo>
                  <a:pt x="2335" y="1599"/>
                </a:lnTo>
                <a:lnTo>
                  <a:pt x="2366" y="1506"/>
                </a:lnTo>
                <a:lnTo>
                  <a:pt x="2366" y="1414"/>
                </a:lnTo>
                <a:lnTo>
                  <a:pt x="2366" y="1291"/>
                </a:lnTo>
                <a:lnTo>
                  <a:pt x="2304" y="1168"/>
                </a:lnTo>
                <a:lnTo>
                  <a:pt x="2243" y="1015"/>
                </a:lnTo>
                <a:lnTo>
                  <a:pt x="1997" y="738"/>
                </a:lnTo>
                <a:lnTo>
                  <a:pt x="1721" y="492"/>
                </a:lnTo>
                <a:lnTo>
                  <a:pt x="1383" y="247"/>
                </a:lnTo>
                <a:lnTo>
                  <a:pt x="1045" y="93"/>
                </a:lnTo>
                <a:lnTo>
                  <a:pt x="860" y="32"/>
                </a:lnTo>
                <a:lnTo>
                  <a:pt x="676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2"/>
          <p:cNvSpPr/>
          <p:nvPr/>
        </p:nvSpPr>
        <p:spPr>
          <a:xfrm>
            <a:off x="8219774" y="4436780"/>
            <a:ext cx="142727" cy="105766"/>
          </a:xfrm>
          <a:custGeom>
            <a:rect b="b" l="l" r="r" t="t"/>
            <a:pathLst>
              <a:path extrusionOk="0" h="1261" w="1568">
                <a:moveTo>
                  <a:pt x="216" y="1"/>
                </a:moveTo>
                <a:lnTo>
                  <a:pt x="123" y="62"/>
                </a:lnTo>
                <a:lnTo>
                  <a:pt x="62" y="185"/>
                </a:lnTo>
                <a:lnTo>
                  <a:pt x="1" y="308"/>
                </a:lnTo>
                <a:lnTo>
                  <a:pt x="1" y="492"/>
                </a:lnTo>
                <a:lnTo>
                  <a:pt x="31" y="646"/>
                </a:lnTo>
                <a:lnTo>
                  <a:pt x="62" y="800"/>
                </a:lnTo>
                <a:lnTo>
                  <a:pt x="123" y="923"/>
                </a:lnTo>
                <a:lnTo>
                  <a:pt x="185" y="1045"/>
                </a:lnTo>
                <a:lnTo>
                  <a:pt x="308" y="1138"/>
                </a:lnTo>
                <a:lnTo>
                  <a:pt x="492" y="1199"/>
                </a:lnTo>
                <a:lnTo>
                  <a:pt x="707" y="1230"/>
                </a:lnTo>
                <a:lnTo>
                  <a:pt x="953" y="1261"/>
                </a:lnTo>
                <a:lnTo>
                  <a:pt x="1168" y="1230"/>
                </a:lnTo>
                <a:lnTo>
                  <a:pt x="1352" y="1199"/>
                </a:lnTo>
                <a:lnTo>
                  <a:pt x="1475" y="1107"/>
                </a:lnTo>
                <a:lnTo>
                  <a:pt x="1537" y="1045"/>
                </a:lnTo>
                <a:lnTo>
                  <a:pt x="1568" y="984"/>
                </a:lnTo>
                <a:lnTo>
                  <a:pt x="1568" y="923"/>
                </a:lnTo>
                <a:lnTo>
                  <a:pt x="1537" y="830"/>
                </a:lnTo>
                <a:lnTo>
                  <a:pt x="1475" y="646"/>
                </a:lnTo>
                <a:lnTo>
                  <a:pt x="1322" y="492"/>
                </a:lnTo>
                <a:lnTo>
                  <a:pt x="1137" y="308"/>
                </a:lnTo>
                <a:lnTo>
                  <a:pt x="922" y="154"/>
                </a:lnTo>
                <a:lnTo>
                  <a:pt x="676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2"/>
          <p:cNvSpPr/>
          <p:nvPr/>
        </p:nvSpPr>
        <p:spPr>
          <a:xfrm>
            <a:off x="8927484" y="4284227"/>
            <a:ext cx="165028" cy="170182"/>
          </a:xfrm>
          <a:custGeom>
            <a:rect b="b" l="l" r="r" t="t"/>
            <a:pathLst>
              <a:path extrusionOk="0" h="2029" w="1813">
                <a:moveTo>
                  <a:pt x="1014" y="0"/>
                </a:moveTo>
                <a:lnTo>
                  <a:pt x="860" y="62"/>
                </a:lnTo>
                <a:lnTo>
                  <a:pt x="737" y="123"/>
                </a:lnTo>
                <a:lnTo>
                  <a:pt x="615" y="246"/>
                </a:lnTo>
                <a:lnTo>
                  <a:pt x="399" y="461"/>
                </a:lnTo>
                <a:lnTo>
                  <a:pt x="215" y="769"/>
                </a:lnTo>
                <a:lnTo>
                  <a:pt x="61" y="1076"/>
                </a:lnTo>
                <a:lnTo>
                  <a:pt x="0" y="1352"/>
                </a:lnTo>
                <a:lnTo>
                  <a:pt x="0" y="1629"/>
                </a:lnTo>
                <a:lnTo>
                  <a:pt x="31" y="1721"/>
                </a:lnTo>
                <a:lnTo>
                  <a:pt x="61" y="1813"/>
                </a:lnTo>
                <a:lnTo>
                  <a:pt x="123" y="1905"/>
                </a:lnTo>
                <a:lnTo>
                  <a:pt x="215" y="1967"/>
                </a:lnTo>
                <a:lnTo>
                  <a:pt x="430" y="2028"/>
                </a:lnTo>
                <a:lnTo>
                  <a:pt x="676" y="2028"/>
                </a:lnTo>
                <a:lnTo>
                  <a:pt x="922" y="1998"/>
                </a:lnTo>
                <a:lnTo>
                  <a:pt x="1198" y="1905"/>
                </a:lnTo>
                <a:lnTo>
                  <a:pt x="1444" y="1782"/>
                </a:lnTo>
                <a:lnTo>
                  <a:pt x="1628" y="1629"/>
                </a:lnTo>
                <a:lnTo>
                  <a:pt x="1782" y="1475"/>
                </a:lnTo>
                <a:lnTo>
                  <a:pt x="1813" y="1291"/>
                </a:lnTo>
                <a:lnTo>
                  <a:pt x="1813" y="1076"/>
                </a:lnTo>
                <a:lnTo>
                  <a:pt x="1782" y="830"/>
                </a:lnTo>
                <a:lnTo>
                  <a:pt x="1721" y="584"/>
                </a:lnTo>
                <a:lnTo>
                  <a:pt x="1628" y="338"/>
                </a:lnTo>
                <a:lnTo>
                  <a:pt x="1506" y="154"/>
                </a:lnTo>
                <a:lnTo>
                  <a:pt x="1413" y="93"/>
                </a:lnTo>
                <a:lnTo>
                  <a:pt x="1352" y="31"/>
                </a:lnTo>
                <a:lnTo>
                  <a:pt x="1260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2"/>
          <p:cNvSpPr/>
          <p:nvPr/>
        </p:nvSpPr>
        <p:spPr>
          <a:xfrm>
            <a:off x="8980636" y="4302194"/>
            <a:ext cx="106411" cy="110883"/>
          </a:xfrm>
          <a:custGeom>
            <a:rect b="b" l="l" r="r" t="t"/>
            <a:pathLst>
              <a:path extrusionOk="0" h="1322" w="1169">
                <a:moveTo>
                  <a:pt x="738" y="0"/>
                </a:moveTo>
                <a:lnTo>
                  <a:pt x="646" y="31"/>
                </a:lnTo>
                <a:lnTo>
                  <a:pt x="554" y="62"/>
                </a:lnTo>
                <a:lnTo>
                  <a:pt x="400" y="154"/>
                </a:lnTo>
                <a:lnTo>
                  <a:pt x="247" y="307"/>
                </a:lnTo>
                <a:lnTo>
                  <a:pt x="124" y="492"/>
                </a:lnTo>
                <a:lnTo>
                  <a:pt x="32" y="676"/>
                </a:lnTo>
                <a:lnTo>
                  <a:pt x="1" y="891"/>
                </a:lnTo>
                <a:lnTo>
                  <a:pt x="1" y="1045"/>
                </a:lnTo>
                <a:lnTo>
                  <a:pt x="32" y="1168"/>
                </a:lnTo>
                <a:lnTo>
                  <a:pt x="124" y="1260"/>
                </a:lnTo>
                <a:lnTo>
                  <a:pt x="277" y="1291"/>
                </a:lnTo>
                <a:lnTo>
                  <a:pt x="431" y="1321"/>
                </a:lnTo>
                <a:lnTo>
                  <a:pt x="585" y="1291"/>
                </a:lnTo>
                <a:lnTo>
                  <a:pt x="769" y="1229"/>
                </a:lnTo>
                <a:lnTo>
                  <a:pt x="923" y="1137"/>
                </a:lnTo>
                <a:lnTo>
                  <a:pt x="1045" y="1045"/>
                </a:lnTo>
                <a:lnTo>
                  <a:pt x="1138" y="953"/>
                </a:lnTo>
                <a:lnTo>
                  <a:pt x="1168" y="830"/>
                </a:lnTo>
                <a:lnTo>
                  <a:pt x="1168" y="707"/>
                </a:lnTo>
                <a:lnTo>
                  <a:pt x="1138" y="553"/>
                </a:lnTo>
                <a:lnTo>
                  <a:pt x="1107" y="369"/>
                </a:lnTo>
                <a:lnTo>
                  <a:pt x="1015" y="246"/>
                </a:lnTo>
                <a:lnTo>
                  <a:pt x="953" y="123"/>
                </a:lnTo>
                <a:lnTo>
                  <a:pt x="861" y="31"/>
                </a:lnTo>
                <a:lnTo>
                  <a:pt x="738" y="0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2"/>
          <p:cNvSpPr/>
          <p:nvPr/>
        </p:nvSpPr>
        <p:spPr>
          <a:xfrm>
            <a:off x="8035404" y="3767936"/>
            <a:ext cx="682505" cy="353114"/>
          </a:xfrm>
          <a:custGeom>
            <a:rect b="b" l="l" r="r" t="t"/>
            <a:pathLst>
              <a:path extrusionOk="0" h="4210" w="7498">
                <a:moveTo>
                  <a:pt x="3196" y="0"/>
                </a:moveTo>
                <a:lnTo>
                  <a:pt x="2028" y="123"/>
                </a:lnTo>
                <a:lnTo>
                  <a:pt x="0" y="369"/>
                </a:lnTo>
                <a:lnTo>
                  <a:pt x="4824" y="4209"/>
                </a:lnTo>
                <a:lnTo>
                  <a:pt x="6514" y="3933"/>
                </a:lnTo>
                <a:lnTo>
                  <a:pt x="7128" y="3810"/>
                </a:lnTo>
                <a:lnTo>
                  <a:pt x="7313" y="3749"/>
                </a:lnTo>
                <a:lnTo>
                  <a:pt x="7436" y="3718"/>
                </a:lnTo>
                <a:lnTo>
                  <a:pt x="7497" y="3656"/>
                </a:lnTo>
                <a:lnTo>
                  <a:pt x="7497" y="3564"/>
                </a:lnTo>
                <a:lnTo>
                  <a:pt x="7497" y="3472"/>
                </a:lnTo>
                <a:lnTo>
                  <a:pt x="7436" y="3380"/>
                </a:lnTo>
                <a:lnTo>
                  <a:pt x="7313" y="3165"/>
                </a:lnTo>
                <a:lnTo>
                  <a:pt x="7159" y="3011"/>
                </a:lnTo>
                <a:lnTo>
                  <a:pt x="6452" y="2366"/>
                </a:lnTo>
                <a:lnTo>
                  <a:pt x="5531" y="1567"/>
                </a:lnTo>
                <a:lnTo>
                  <a:pt x="4271" y="430"/>
                </a:lnTo>
                <a:lnTo>
                  <a:pt x="4117" y="277"/>
                </a:lnTo>
                <a:lnTo>
                  <a:pt x="3964" y="154"/>
                </a:lnTo>
                <a:lnTo>
                  <a:pt x="3841" y="92"/>
                </a:lnTo>
                <a:lnTo>
                  <a:pt x="3718" y="31"/>
                </a:lnTo>
                <a:lnTo>
                  <a:pt x="3472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2"/>
          <p:cNvSpPr/>
          <p:nvPr/>
        </p:nvSpPr>
        <p:spPr>
          <a:xfrm>
            <a:off x="7790091" y="3825945"/>
            <a:ext cx="503550" cy="355714"/>
          </a:xfrm>
          <a:custGeom>
            <a:rect b="b" l="l" r="r" t="t"/>
            <a:pathLst>
              <a:path extrusionOk="0" h="4241" w="5532">
                <a:moveTo>
                  <a:pt x="523" y="0"/>
                </a:moveTo>
                <a:lnTo>
                  <a:pt x="308" y="31"/>
                </a:lnTo>
                <a:lnTo>
                  <a:pt x="154" y="92"/>
                </a:lnTo>
                <a:lnTo>
                  <a:pt x="62" y="185"/>
                </a:lnTo>
                <a:lnTo>
                  <a:pt x="31" y="308"/>
                </a:lnTo>
                <a:lnTo>
                  <a:pt x="1" y="400"/>
                </a:lnTo>
                <a:lnTo>
                  <a:pt x="31" y="523"/>
                </a:lnTo>
                <a:lnTo>
                  <a:pt x="93" y="707"/>
                </a:lnTo>
                <a:lnTo>
                  <a:pt x="216" y="984"/>
                </a:lnTo>
                <a:lnTo>
                  <a:pt x="339" y="1260"/>
                </a:lnTo>
                <a:lnTo>
                  <a:pt x="738" y="2243"/>
                </a:lnTo>
                <a:lnTo>
                  <a:pt x="3227" y="4240"/>
                </a:lnTo>
                <a:lnTo>
                  <a:pt x="5531" y="3872"/>
                </a:lnTo>
                <a:lnTo>
                  <a:pt x="646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2"/>
          <p:cNvSpPr/>
          <p:nvPr/>
        </p:nvSpPr>
        <p:spPr>
          <a:xfrm>
            <a:off x="7529000" y="3881111"/>
            <a:ext cx="282542" cy="317047"/>
          </a:xfrm>
          <a:custGeom>
            <a:rect b="b" l="l" r="r" t="t"/>
            <a:pathLst>
              <a:path extrusionOk="0" h="3780" w="3104">
                <a:moveTo>
                  <a:pt x="2182" y="1"/>
                </a:moveTo>
                <a:lnTo>
                  <a:pt x="0" y="3165"/>
                </a:lnTo>
                <a:lnTo>
                  <a:pt x="1075" y="3503"/>
                </a:lnTo>
                <a:lnTo>
                  <a:pt x="1967" y="3718"/>
                </a:lnTo>
                <a:lnTo>
                  <a:pt x="2335" y="3780"/>
                </a:lnTo>
                <a:lnTo>
                  <a:pt x="3103" y="2643"/>
                </a:lnTo>
                <a:lnTo>
                  <a:pt x="3103" y="2612"/>
                </a:lnTo>
                <a:lnTo>
                  <a:pt x="2980" y="2121"/>
                </a:lnTo>
                <a:lnTo>
                  <a:pt x="2796" y="1537"/>
                </a:lnTo>
                <a:lnTo>
                  <a:pt x="2581" y="922"/>
                </a:lnTo>
                <a:lnTo>
                  <a:pt x="2397" y="400"/>
                </a:lnTo>
                <a:lnTo>
                  <a:pt x="2305" y="185"/>
                </a:lnTo>
                <a:lnTo>
                  <a:pt x="2182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2"/>
          <p:cNvSpPr/>
          <p:nvPr/>
        </p:nvSpPr>
        <p:spPr>
          <a:xfrm>
            <a:off x="7198248" y="3758825"/>
            <a:ext cx="288185" cy="301614"/>
          </a:xfrm>
          <a:custGeom>
            <a:rect b="b" l="l" r="r" t="t"/>
            <a:pathLst>
              <a:path extrusionOk="0" h="3596" w="3166">
                <a:moveTo>
                  <a:pt x="2090" y="1"/>
                </a:moveTo>
                <a:lnTo>
                  <a:pt x="1" y="3104"/>
                </a:lnTo>
                <a:lnTo>
                  <a:pt x="93" y="3227"/>
                </a:lnTo>
                <a:lnTo>
                  <a:pt x="216" y="3319"/>
                </a:lnTo>
                <a:lnTo>
                  <a:pt x="400" y="3411"/>
                </a:lnTo>
                <a:lnTo>
                  <a:pt x="554" y="3473"/>
                </a:lnTo>
                <a:lnTo>
                  <a:pt x="861" y="3596"/>
                </a:lnTo>
                <a:lnTo>
                  <a:pt x="3166" y="216"/>
                </a:lnTo>
                <a:lnTo>
                  <a:pt x="2090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2"/>
          <p:cNvSpPr/>
          <p:nvPr/>
        </p:nvSpPr>
        <p:spPr>
          <a:xfrm>
            <a:off x="7192559" y="3734889"/>
            <a:ext cx="117608" cy="154749"/>
          </a:xfrm>
          <a:custGeom>
            <a:rect b="b" l="l" r="r" t="t"/>
            <a:pathLst>
              <a:path extrusionOk="0" h="1845" w="1292">
                <a:moveTo>
                  <a:pt x="1076" y="1"/>
                </a:moveTo>
                <a:lnTo>
                  <a:pt x="923" y="32"/>
                </a:lnTo>
                <a:lnTo>
                  <a:pt x="800" y="93"/>
                </a:lnTo>
                <a:lnTo>
                  <a:pt x="708" y="185"/>
                </a:lnTo>
                <a:lnTo>
                  <a:pt x="523" y="339"/>
                </a:lnTo>
                <a:lnTo>
                  <a:pt x="431" y="462"/>
                </a:lnTo>
                <a:lnTo>
                  <a:pt x="339" y="615"/>
                </a:lnTo>
                <a:lnTo>
                  <a:pt x="247" y="953"/>
                </a:lnTo>
                <a:lnTo>
                  <a:pt x="124" y="1384"/>
                </a:lnTo>
                <a:lnTo>
                  <a:pt x="1" y="1845"/>
                </a:lnTo>
                <a:lnTo>
                  <a:pt x="1291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2"/>
          <p:cNvSpPr/>
          <p:nvPr/>
        </p:nvSpPr>
        <p:spPr>
          <a:xfrm>
            <a:off x="7424727" y="3775831"/>
            <a:ext cx="67267" cy="347997"/>
          </a:xfrm>
          <a:custGeom>
            <a:rect b="b" l="l" r="r" t="t"/>
            <a:pathLst>
              <a:path extrusionOk="0" h="4149" w="739">
                <a:moveTo>
                  <a:pt x="369" y="0"/>
                </a:moveTo>
                <a:lnTo>
                  <a:pt x="308" y="154"/>
                </a:lnTo>
                <a:lnTo>
                  <a:pt x="247" y="369"/>
                </a:lnTo>
                <a:lnTo>
                  <a:pt x="154" y="922"/>
                </a:lnTo>
                <a:lnTo>
                  <a:pt x="93" y="1567"/>
                </a:lnTo>
                <a:lnTo>
                  <a:pt x="62" y="2243"/>
                </a:lnTo>
                <a:lnTo>
                  <a:pt x="1" y="3472"/>
                </a:lnTo>
                <a:lnTo>
                  <a:pt x="1" y="3995"/>
                </a:lnTo>
                <a:lnTo>
                  <a:pt x="462" y="4148"/>
                </a:lnTo>
                <a:lnTo>
                  <a:pt x="431" y="3564"/>
                </a:lnTo>
                <a:lnTo>
                  <a:pt x="431" y="2919"/>
                </a:lnTo>
                <a:lnTo>
                  <a:pt x="492" y="2243"/>
                </a:lnTo>
                <a:lnTo>
                  <a:pt x="554" y="1598"/>
                </a:lnTo>
                <a:lnTo>
                  <a:pt x="677" y="523"/>
                </a:lnTo>
                <a:lnTo>
                  <a:pt x="738" y="92"/>
                </a:lnTo>
                <a:lnTo>
                  <a:pt x="369" y="0"/>
                </a:lnTo>
                <a:close/>
              </a:path>
            </a:pathLst>
          </a:custGeom>
          <a:solidFill>
            <a:srgbClr val="C4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2"/>
          <p:cNvSpPr/>
          <p:nvPr/>
        </p:nvSpPr>
        <p:spPr>
          <a:xfrm>
            <a:off x="7153903" y="4192487"/>
            <a:ext cx="674131" cy="198532"/>
          </a:xfrm>
          <a:custGeom>
            <a:rect b="b" l="l" r="r" t="t"/>
            <a:pathLst>
              <a:path extrusionOk="0" h="2367" w="7406">
                <a:moveTo>
                  <a:pt x="185" y="1"/>
                </a:move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2"/>
          <p:cNvSpPr/>
          <p:nvPr/>
        </p:nvSpPr>
        <p:spPr>
          <a:xfrm>
            <a:off x="7153903" y="4192487"/>
            <a:ext cx="674131" cy="198532"/>
          </a:xfrm>
          <a:custGeom>
            <a:rect b="b" l="l" r="r" t="t"/>
            <a:pathLst>
              <a:path extrusionOk="0" fill="none" h="2367" w="7406">
                <a:moveTo>
                  <a:pt x="185" y="1"/>
                </a:moveTo>
                <a:lnTo>
                  <a:pt x="185" y="1"/>
                </a:ln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191" y="2367"/>
                </a:lnTo>
                <a:lnTo>
                  <a:pt x="7252" y="2367"/>
                </a:lnTo>
                <a:lnTo>
                  <a:pt x="7252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216" y="31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2"/>
          <p:cNvSpPr/>
          <p:nvPr/>
        </p:nvSpPr>
        <p:spPr>
          <a:xfrm>
            <a:off x="7735518" y="4228012"/>
            <a:ext cx="45719" cy="314531"/>
          </a:xfrm>
          <a:custGeom>
            <a:rect b="b" l="l" r="r" t="t"/>
            <a:pathLst>
              <a:path extrusionOk="0" h="3750" w="308">
                <a:moveTo>
                  <a:pt x="0" y="1"/>
                </a:moveTo>
                <a:lnTo>
                  <a:pt x="0" y="585"/>
                </a:lnTo>
                <a:lnTo>
                  <a:pt x="31" y="1199"/>
                </a:lnTo>
                <a:lnTo>
                  <a:pt x="62" y="1537"/>
                </a:lnTo>
                <a:lnTo>
                  <a:pt x="92" y="1875"/>
                </a:lnTo>
                <a:lnTo>
                  <a:pt x="123" y="2244"/>
                </a:lnTo>
                <a:lnTo>
                  <a:pt x="154" y="2582"/>
                </a:lnTo>
                <a:lnTo>
                  <a:pt x="215" y="3166"/>
                </a:lnTo>
                <a:lnTo>
                  <a:pt x="307" y="3750"/>
                </a:lnTo>
                <a:lnTo>
                  <a:pt x="307" y="3166"/>
                </a:lnTo>
                <a:lnTo>
                  <a:pt x="277" y="2551"/>
                </a:lnTo>
                <a:lnTo>
                  <a:pt x="277" y="2213"/>
                </a:lnTo>
                <a:lnTo>
                  <a:pt x="246" y="1875"/>
                </a:lnTo>
                <a:lnTo>
                  <a:pt x="215" y="1507"/>
                </a:lnTo>
                <a:lnTo>
                  <a:pt x="184" y="1169"/>
                </a:lnTo>
                <a:lnTo>
                  <a:pt x="92" y="585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2"/>
          <p:cNvSpPr/>
          <p:nvPr/>
        </p:nvSpPr>
        <p:spPr>
          <a:xfrm>
            <a:off x="7435247" y="4142222"/>
            <a:ext cx="45720" cy="427846"/>
          </a:xfrm>
          <a:custGeom>
            <a:rect b="b" l="l" r="r" t="t"/>
            <a:pathLst>
              <a:path extrusionOk="0" h="5101" w="462">
                <a:moveTo>
                  <a:pt x="0" y="0"/>
                </a:moveTo>
                <a:lnTo>
                  <a:pt x="31" y="246"/>
                </a:lnTo>
                <a:lnTo>
                  <a:pt x="31" y="799"/>
                </a:lnTo>
                <a:lnTo>
                  <a:pt x="93" y="1629"/>
                </a:lnTo>
                <a:lnTo>
                  <a:pt x="123" y="2090"/>
                </a:lnTo>
                <a:lnTo>
                  <a:pt x="154" y="2551"/>
                </a:lnTo>
                <a:lnTo>
                  <a:pt x="215" y="3042"/>
                </a:lnTo>
                <a:lnTo>
                  <a:pt x="246" y="3503"/>
                </a:lnTo>
                <a:lnTo>
                  <a:pt x="338" y="4302"/>
                </a:lnTo>
                <a:lnTo>
                  <a:pt x="431" y="4886"/>
                </a:lnTo>
                <a:lnTo>
                  <a:pt x="461" y="5101"/>
                </a:lnTo>
                <a:lnTo>
                  <a:pt x="461" y="4886"/>
                </a:lnTo>
                <a:lnTo>
                  <a:pt x="431" y="4302"/>
                </a:lnTo>
                <a:lnTo>
                  <a:pt x="400" y="3472"/>
                </a:lnTo>
                <a:lnTo>
                  <a:pt x="369" y="3011"/>
                </a:lnTo>
                <a:lnTo>
                  <a:pt x="308" y="2551"/>
                </a:lnTo>
                <a:lnTo>
                  <a:pt x="277" y="2090"/>
                </a:lnTo>
                <a:lnTo>
                  <a:pt x="215" y="1629"/>
                </a:lnTo>
                <a:lnTo>
                  <a:pt x="123" y="799"/>
                </a:lnTo>
                <a:lnTo>
                  <a:pt x="62" y="246"/>
                </a:lnTo>
                <a:lnTo>
                  <a:pt x="0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2"/>
          <p:cNvSpPr/>
          <p:nvPr/>
        </p:nvSpPr>
        <p:spPr>
          <a:xfrm>
            <a:off x="7178999" y="4035379"/>
            <a:ext cx="45719" cy="237199"/>
          </a:xfrm>
          <a:custGeom>
            <a:rect b="b" l="l" r="r" t="t"/>
            <a:pathLst>
              <a:path extrusionOk="0" h="2828" w="277">
                <a:moveTo>
                  <a:pt x="0" y="1"/>
                </a:moveTo>
                <a:lnTo>
                  <a:pt x="0" y="462"/>
                </a:lnTo>
                <a:lnTo>
                  <a:pt x="31" y="922"/>
                </a:lnTo>
                <a:lnTo>
                  <a:pt x="31" y="1168"/>
                </a:lnTo>
                <a:lnTo>
                  <a:pt x="62" y="1445"/>
                </a:lnTo>
                <a:lnTo>
                  <a:pt x="92" y="1691"/>
                </a:lnTo>
                <a:lnTo>
                  <a:pt x="123" y="1967"/>
                </a:lnTo>
                <a:lnTo>
                  <a:pt x="185" y="2397"/>
                </a:lnTo>
                <a:lnTo>
                  <a:pt x="277" y="2827"/>
                </a:lnTo>
                <a:lnTo>
                  <a:pt x="277" y="2397"/>
                </a:lnTo>
                <a:lnTo>
                  <a:pt x="246" y="1936"/>
                </a:lnTo>
                <a:lnTo>
                  <a:pt x="246" y="1691"/>
                </a:lnTo>
                <a:lnTo>
                  <a:pt x="215" y="1414"/>
                </a:lnTo>
                <a:lnTo>
                  <a:pt x="185" y="1168"/>
                </a:lnTo>
                <a:lnTo>
                  <a:pt x="154" y="892"/>
                </a:lnTo>
                <a:lnTo>
                  <a:pt x="92" y="4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7737221" y="4483380"/>
            <a:ext cx="358092" cy="141833"/>
          </a:xfrm>
          <a:custGeom>
            <a:rect b="b" l="l" r="r" t="t"/>
            <a:pathLst>
              <a:path extrusionOk="0" h="1691" w="3934">
                <a:moveTo>
                  <a:pt x="1690" y="0"/>
                </a:moveTo>
                <a:lnTo>
                  <a:pt x="1629" y="31"/>
                </a:lnTo>
                <a:lnTo>
                  <a:pt x="1567" y="31"/>
                </a:lnTo>
                <a:lnTo>
                  <a:pt x="1444" y="62"/>
                </a:lnTo>
                <a:lnTo>
                  <a:pt x="1199" y="123"/>
                </a:lnTo>
                <a:lnTo>
                  <a:pt x="983" y="215"/>
                </a:lnTo>
                <a:lnTo>
                  <a:pt x="799" y="338"/>
                </a:lnTo>
                <a:lnTo>
                  <a:pt x="615" y="461"/>
                </a:lnTo>
                <a:lnTo>
                  <a:pt x="461" y="615"/>
                </a:lnTo>
                <a:lnTo>
                  <a:pt x="338" y="769"/>
                </a:lnTo>
                <a:lnTo>
                  <a:pt x="246" y="922"/>
                </a:lnTo>
                <a:lnTo>
                  <a:pt x="92" y="1229"/>
                </a:lnTo>
                <a:lnTo>
                  <a:pt x="31" y="1475"/>
                </a:lnTo>
                <a:lnTo>
                  <a:pt x="0" y="1690"/>
                </a:lnTo>
                <a:lnTo>
                  <a:pt x="62" y="1475"/>
                </a:lnTo>
                <a:lnTo>
                  <a:pt x="154" y="1260"/>
                </a:lnTo>
                <a:lnTo>
                  <a:pt x="307" y="984"/>
                </a:lnTo>
                <a:lnTo>
                  <a:pt x="553" y="707"/>
                </a:lnTo>
                <a:lnTo>
                  <a:pt x="707" y="584"/>
                </a:lnTo>
                <a:lnTo>
                  <a:pt x="861" y="461"/>
                </a:lnTo>
                <a:lnTo>
                  <a:pt x="1045" y="338"/>
                </a:lnTo>
                <a:lnTo>
                  <a:pt x="1260" y="277"/>
                </a:lnTo>
                <a:lnTo>
                  <a:pt x="1475" y="215"/>
                </a:lnTo>
                <a:lnTo>
                  <a:pt x="1598" y="185"/>
                </a:lnTo>
                <a:lnTo>
                  <a:pt x="1659" y="185"/>
                </a:lnTo>
                <a:lnTo>
                  <a:pt x="1690" y="154"/>
                </a:lnTo>
                <a:lnTo>
                  <a:pt x="2151" y="154"/>
                </a:lnTo>
                <a:lnTo>
                  <a:pt x="2366" y="185"/>
                </a:lnTo>
                <a:lnTo>
                  <a:pt x="2581" y="215"/>
                </a:lnTo>
                <a:lnTo>
                  <a:pt x="2981" y="338"/>
                </a:lnTo>
                <a:lnTo>
                  <a:pt x="3319" y="523"/>
                </a:lnTo>
                <a:lnTo>
                  <a:pt x="3595" y="676"/>
                </a:lnTo>
                <a:lnTo>
                  <a:pt x="3780" y="830"/>
                </a:lnTo>
                <a:lnTo>
                  <a:pt x="3933" y="953"/>
                </a:lnTo>
                <a:lnTo>
                  <a:pt x="3810" y="799"/>
                </a:lnTo>
                <a:lnTo>
                  <a:pt x="3626" y="615"/>
                </a:lnTo>
                <a:lnTo>
                  <a:pt x="3349" y="431"/>
                </a:lnTo>
                <a:lnTo>
                  <a:pt x="3011" y="246"/>
                </a:lnTo>
                <a:lnTo>
                  <a:pt x="2827" y="154"/>
                </a:lnTo>
                <a:lnTo>
                  <a:pt x="2612" y="93"/>
                </a:lnTo>
                <a:lnTo>
                  <a:pt x="2397" y="31"/>
                </a:lnTo>
                <a:lnTo>
                  <a:pt x="2151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7126407" y="4282046"/>
            <a:ext cx="307665" cy="219165"/>
          </a:xfrm>
          <a:custGeom>
            <a:rect b="b" l="l" r="r" t="t"/>
            <a:pathLst>
              <a:path extrusionOk="0" h="2613" w="3380">
                <a:moveTo>
                  <a:pt x="1076" y="1"/>
                </a:moveTo>
                <a:lnTo>
                  <a:pt x="891" y="32"/>
                </a:lnTo>
                <a:lnTo>
                  <a:pt x="707" y="62"/>
                </a:lnTo>
                <a:lnTo>
                  <a:pt x="400" y="185"/>
                </a:lnTo>
                <a:lnTo>
                  <a:pt x="184" y="308"/>
                </a:lnTo>
                <a:lnTo>
                  <a:pt x="31" y="400"/>
                </a:lnTo>
                <a:lnTo>
                  <a:pt x="0" y="431"/>
                </a:lnTo>
                <a:lnTo>
                  <a:pt x="184" y="339"/>
                </a:lnTo>
                <a:lnTo>
                  <a:pt x="430" y="247"/>
                </a:lnTo>
                <a:lnTo>
                  <a:pt x="707" y="185"/>
                </a:lnTo>
                <a:lnTo>
                  <a:pt x="1076" y="155"/>
                </a:lnTo>
                <a:lnTo>
                  <a:pt x="1291" y="155"/>
                </a:lnTo>
                <a:lnTo>
                  <a:pt x="1475" y="185"/>
                </a:lnTo>
                <a:lnTo>
                  <a:pt x="1690" y="247"/>
                </a:lnTo>
                <a:lnTo>
                  <a:pt x="1905" y="308"/>
                </a:lnTo>
                <a:lnTo>
                  <a:pt x="2089" y="400"/>
                </a:lnTo>
                <a:lnTo>
                  <a:pt x="2274" y="523"/>
                </a:lnTo>
                <a:lnTo>
                  <a:pt x="2458" y="677"/>
                </a:lnTo>
                <a:lnTo>
                  <a:pt x="2612" y="831"/>
                </a:lnTo>
                <a:lnTo>
                  <a:pt x="2765" y="984"/>
                </a:lnTo>
                <a:lnTo>
                  <a:pt x="2888" y="1169"/>
                </a:lnTo>
                <a:lnTo>
                  <a:pt x="3103" y="1507"/>
                </a:lnTo>
                <a:lnTo>
                  <a:pt x="3226" y="1875"/>
                </a:lnTo>
                <a:lnTo>
                  <a:pt x="3319" y="2152"/>
                </a:lnTo>
                <a:lnTo>
                  <a:pt x="3349" y="2398"/>
                </a:lnTo>
                <a:lnTo>
                  <a:pt x="3380" y="2613"/>
                </a:lnTo>
                <a:lnTo>
                  <a:pt x="3380" y="2398"/>
                </a:lnTo>
                <a:lnTo>
                  <a:pt x="3380" y="2152"/>
                </a:lnTo>
                <a:lnTo>
                  <a:pt x="3319" y="1844"/>
                </a:lnTo>
                <a:lnTo>
                  <a:pt x="3196" y="1476"/>
                </a:lnTo>
                <a:lnTo>
                  <a:pt x="3134" y="1291"/>
                </a:lnTo>
                <a:lnTo>
                  <a:pt x="3011" y="1076"/>
                </a:lnTo>
                <a:lnTo>
                  <a:pt x="2888" y="892"/>
                </a:lnTo>
                <a:lnTo>
                  <a:pt x="2735" y="708"/>
                </a:lnTo>
                <a:lnTo>
                  <a:pt x="2550" y="554"/>
                </a:lnTo>
                <a:lnTo>
                  <a:pt x="2366" y="400"/>
                </a:lnTo>
                <a:lnTo>
                  <a:pt x="2182" y="277"/>
                </a:lnTo>
                <a:lnTo>
                  <a:pt x="1967" y="155"/>
                </a:lnTo>
                <a:lnTo>
                  <a:pt x="1751" y="93"/>
                </a:lnTo>
                <a:lnTo>
                  <a:pt x="1506" y="32"/>
                </a:lnTo>
                <a:lnTo>
                  <a:pt x="129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8643415" y="4214817"/>
            <a:ext cx="184690" cy="482030"/>
          </a:xfrm>
          <a:custGeom>
            <a:rect b="b" l="l" r="r" t="t"/>
            <a:pathLst>
              <a:path extrusionOk="0" h="5747" w="2029">
                <a:moveTo>
                  <a:pt x="308" y="0"/>
                </a:moveTo>
                <a:lnTo>
                  <a:pt x="676" y="799"/>
                </a:lnTo>
                <a:lnTo>
                  <a:pt x="1045" y="1598"/>
                </a:lnTo>
                <a:lnTo>
                  <a:pt x="1229" y="1998"/>
                </a:lnTo>
                <a:lnTo>
                  <a:pt x="1383" y="2366"/>
                </a:lnTo>
                <a:lnTo>
                  <a:pt x="1414" y="2459"/>
                </a:lnTo>
                <a:lnTo>
                  <a:pt x="1444" y="2551"/>
                </a:lnTo>
                <a:lnTo>
                  <a:pt x="1475" y="2766"/>
                </a:lnTo>
                <a:lnTo>
                  <a:pt x="1537" y="2766"/>
                </a:lnTo>
                <a:lnTo>
                  <a:pt x="1905" y="2674"/>
                </a:lnTo>
                <a:lnTo>
                  <a:pt x="1844" y="2459"/>
                </a:lnTo>
                <a:lnTo>
                  <a:pt x="1813" y="2336"/>
                </a:lnTo>
                <a:lnTo>
                  <a:pt x="1782" y="2213"/>
                </a:lnTo>
                <a:lnTo>
                  <a:pt x="1567" y="1813"/>
                </a:lnTo>
                <a:lnTo>
                  <a:pt x="1352" y="1445"/>
                </a:lnTo>
                <a:lnTo>
                  <a:pt x="861" y="707"/>
                </a:lnTo>
                <a:lnTo>
                  <a:pt x="584" y="338"/>
                </a:lnTo>
                <a:lnTo>
                  <a:pt x="308" y="0"/>
                </a:lnTo>
                <a:close/>
                <a:moveTo>
                  <a:pt x="1905" y="2796"/>
                </a:moveTo>
                <a:lnTo>
                  <a:pt x="1567" y="2858"/>
                </a:lnTo>
                <a:lnTo>
                  <a:pt x="1506" y="2889"/>
                </a:lnTo>
                <a:lnTo>
                  <a:pt x="1567" y="3196"/>
                </a:lnTo>
                <a:lnTo>
                  <a:pt x="1598" y="3595"/>
                </a:lnTo>
                <a:lnTo>
                  <a:pt x="1629" y="4026"/>
                </a:lnTo>
                <a:lnTo>
                  <a:pt x="1629" y="4210"/>
                </a:lnTo>
                <a:lnTo>
                  <a:pt x="1598" y="4302"/>
                </a:lnTo>
                <a:lnTo>
                  <a:pt x="1567" y="4364"/>
                </a:lnTo>
                <a:lnTo>
                  <a:pt x="1475" y="4517"/>
                </a:lnTo>
                <a:lnTo>
                  <a:pt x="1352" y="4671"/>
                </a:lnTo>
                <a:lnTo>
                  <a:pt x="1045" y="4947"/>
                </a:lnTo>
                <a:lnTo>
                  <a:pt x="707" y="5224"/>
                </a:lnTo>
                <a:lnTo>
                  <a:pt x="0" y="5746"/>
                </a:lnTo>
                <a:lnTo>
                  <a:pt x="400" y="5593"/>
                </a:lnTo>
                <a:lnTo>
                  <a:pt x="830" y="5377"/>
                </a:lnTo>
                <a:lnTo>
                  <a:pt x="1199" y="5162"/>
                </a:lnTo>
                <a:lnTo>
                  <a:pt x="1567" y="4917"/>
                </a:lnTo>
                <a:lnTo>
                  <a:pt x="1752" y="4763"/>
                </a:lnTo>
                <a:lnTo>
                  <a:pt x="1844" y="4640"/>
                </a:lnTo>
                <a:lnTo>
                  <a:pt x="1905" y="4517"/>
                </a:lnTo>
                <a:lnTo>
                  <a:pt x="1967" y="4394"/>
                </a:lnTo>
                <a:lnTo>
                  <a:pt x="1997" y="4271"/>
                </a:lnTo>
                <a:lnTo>
                  <a:pt x="2028" y="4026"/>
                </a:lnTo>
                <a:lnTo>
                  <a:pt x="2028" y="3565"/>
                </a:lnTo>
                <a:lnTo>
                  <a:pt x="1967" y="3134"/>
                </a:lnTo>
                <a:lnTo>
                  <a:pt x="1905" y="2796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8643415" y="4449335"/>
            <a:ext cx="184690" cy="247515"/>
          </a:xfrm>
          <a:custGeom>
            <a:rect b="b" l="l" r="r" t="t"/>
            <a:pathLst>
              <a:path extrusionOk="0" fill="none" h="2951" w="2029">
                <a:moveTo>
                  <a:pt x="1905" y="0"/>
                </a:moveTo>
                <a:lnTo>
                  <a:pt x="1905" y="0"/>
                </a:lnTo>
                <a:lnTo>
                  <a:pt x="1567" y="62"/>
                </a:lnTo>
                <a:lnTo>
                  <a:pt x="1567" y="62"/>
                </a:lnTo>
                <a:lnTo>
                  <a:pt x="1506" y="93"/>
                </a:lnTo>
                <a:lnTo>
                  <a:pt x="1506" y="93"/>
                </a:lnTo>
                <a:lnTo>
                  <a:pt x="1567" y="400"/>
                </a:lnTo>
                <a:lnTo>
                  <a:pt x="1567" y="400"/>
                </a:lnTo>
                <a:lnTo>
                  <a:pt x="1598" y="799"/>
                </a:lnTo>
                <a:lnTo>
                  <a:pt x="1629" y="1230"/>
                </a:lnTo>
                <a:lnTo>
                  <a:pt x="1629" y="1230"/>
                </a:lnTo>
                <a:lnTo>
                  <a:pt x="1629" y="1414"/>
                </a:lnTo>
                <a:lnTo>
                  <a:pt x="1629" y="1414"/>
                </a:lnTo>
                <a:lnTo>
                  <a:pt x="1598" y="1506"/>
                </a:lnTo>
                <a:lnTo>
                  <a:pt x="1598" y="1506"/>
                </a:lnTo>
                <a:lnTo>
                  <a:pt x="1567" y="1568"/>
                </a:lnTo>
                <a:lnTo>
                  <a:pt x="1567" y="1568"/>
                </a:lnTo>
                <a:lnTo>
                  <a:pt x="1475" y="1721"/>
                </a:lnTo>
                <a:lnTo>
                  <a:pt x="1352" y="1875"/>
                </a:lnTo>
                <a:lnTo>
                  <a:pt x="1352" y="1875"/>
                </a:lnTo>
                <a:lnTo>
                  <a:pt x="1045" y="2151"/>
                </a:lnTo>
                <a:lnTo>
                  <a:pt x="707" y="2428"/>
                </a:lnTo>
                <a:lnTo>
                  <a:pt x="707" y="2428"/>
                </a:lnTo>
                <a:lnTo>
                  <a:pt x="0" y="2950"/>
                </a:lnTo>
                <a:lnTo>
                  <a:pt x="0" y="2950"/>
                </a:lnTo>
                <a:lnTo>
                  <a:pt x="400" y="2797"/>
                </a:lnTo>
                <a:lnTo>
                  <a:pt x="830" y="2581"/>
                </a:lnTo>
                <a:lnTo>
                  <a:pt x="830" y="2581"/>
                </a:lnTo>
                <a:lnTo>
                  <a:pt x="1199" y="2366"/>
                </a:lnTo>
                <a:lnTo>
                  <a:pt x="1567" y="2121"/>
                </a:lnTo>
                <a:lnTo>
                  <a:pt x="1567" y="2121"/>
                </a:lnTo>
                <a:lnTo>
                  <a:pt x="1752" y="1967"/>
                </a:lnTo>
                <a:lnTo>
                  <a:pt x="1844" y="1844"/>
                </a:lnTo>
                <a:lnTo>
                  <a:pt x="1905" y="1721"/>
                </a:lnTo>
                <a:lnTo>
                  <a:pt x="1905" y="1721"/>
                </a:lnTo>
                <a:lnTo>
                  <a:pt x="1967" y="1598"/>
                </a:lnTo>
                <a:lnTo>
                  <a:pt x="1967" y="1598"/>
                </a:lnTo>
                <a:lnTo>
                  <a:pt x="1997" y="1475"/>
                </a:lnTo>
                <a:lnTo>
                  <a:pt x="1997" y="1475"/>
                </a:lnTo>
                <a:lnTo>
                  <a:pt x="2028" y="1230"/>
                </a:lnTo>
                <a:lnTo>
                  <a:pt x="2028" y="1230"/>
                </a:lnTo>
                <a:lnTo>
                  <a:pt x="2028" y="769"/>
                </a:lnTo>
                <a:lnTo>
                  <a:pt x="1967" y="338"/>
                </a:lnTo>
                <a:lnTo>
                  <a:pt x="1967" y="338"/>
                </a:lnTo>
                <a:lnTo>
                  <a:pt x="190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2"/>
          <p:cNvSpPr/>
          <p:nvPr/>
        </p:nvSpPr>
        <p:spPr>
          <a:xfrm>
            <a:off x="8671528" y="4197573"/>
            <a:ext cx="145549" cy="231998"/>
          </a:xfrm>
          <a:custGeom>
            <a:rect b="b" l="l" r="r" t="t"/>
            <a:pathLst>
              <a:path extrusionOk="0" fill="none" h="2766" w="1599">
                <a:moveTo>
                  <a:pt x="1" y="0"/>
                </a:moveTo>
                <a:lnTo>
                  <a:pt x="1" y="0"/>
                </a:lnTo>
                <a:lnTo>
                  <a:pt x="369" y="799"/>
                </a:lnTo>
                <a:lnTo>
                  <a:pt x="738" y="1598"/>
                </a:lnTo>
                <a:lnTo>
                  <a:pt x="738" y="1598"/>
                </a:lnTo>
                <a:lnTo>
                  <a:pt x="922" y="1998"/>
                </a:lnTo>
                <a:lnTo>
                  <a:pt x="1076" y="2366"/>
                </a:lnTo>
                <a:lnTo>
                  <a:pt x="1107" y="2459"/>
                </a:lnTo>
                <a:lnTo>
                  <a:pt x="1107" y="2459"/>
                </a:lnTo>
                <a:lnTo>
                  <a:pt x="1137" y="2551"/>
                </a:lnTo>
                <a:lnTo>
                  <a:pt x="1137" y="2551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230" y="2766"/>
                </a:lnTo>
                <a:lnTo>
                  <a:pt x="1230" y="2766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37" y="2459"/>
                </a:lnTo>
                <a:lnTo>
                  <a:pt x="1537" y="2459"/>
                </a:lnTo>
                <a:lnTo>
                  <a:pt x="1506" y="2336"/>
                </a:lnTo>
                <a:lnTo>
                  <a:pt x="1475" y="2213"/>
                </a:lnTo>
                <a:lnTo>
                  <a:pt x="1475" y="2213"/>
                </a:lnTo>
                <a:lnTo>
                  <a:pt x="1260" y="1813"/>
                </a:lnTo>
                <a:lnTo>
                  <a:pt x="1045" y="1445"/>
                </a:lnTo>
                <a:lnTo>
                  <a:pt x="1045" y="1445"/>
                </a:lnTo>
                <a:lnTo>
                  <a:pt x="554" y="707"/>
                </a:lnTo>
                <a:lnTo>
                  <a:pt x="277" y="338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2"/>
          <p:cNvSpPr/>
          <p:nvPr/>
        </p:nvSpPr>
        <p:spPr>
          <a:xfrm>
            <a:off x="8771359" y="4394886"/>
            <a:ext cx="45719" cy="45719"/>
          </a:xfrm>
          <a:custGeom>
            <a:rect b="b" l="l" r="r" t="t"/>
            <a:pathLst>
              <a:path extrusionOk="0" h="216" w="431">
                <a:moveTo>
                  <a:pt x="430" y="1"/>
                </a:moveTo>
                <a:lnTo>
                  <a:pt x="62" y="93"/>
                </a:lnTo>
                <a:lnTo>
                  <a:pt x="0" y="93"/>
                </a:lnTo>
                <a:lnTo>
                  <a:pt x="31" y="216"/>
                </a:lnTo>
                <a:lnTo>
                  <a:pt x="92" y="185"/>
                </a:lnTo>
                <a:lnTo>
                  <a:pt x="430" y="123"/>
                </a:lnTo>
                <a:lnTo>
                  <a:pt x="430" y="1"/>
                </a:lnTo>
                <a:close/>
              </a:path>
            </a:pathLst>
          </a:custGeom>
          <a:solidFill>
            <a:srgbClr val="A94F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2"/>
          <p:cNvSpPr/>
          <p:nvPr/>
        </p:nvSpPr>
        <p:spPr>
          <a:xfrm>
            <a:off x="8771359" y="4394886"/>
            <a:ext cx="45719" cy="45719"/>
          </a:xfrm>
          <a:custGeom>
            <a:rect b="b" l="l" r="r" t="t"/>
            <a:pathLst>
              <a:path extrusionOk="0" fill="none" h="216" w="431">
                <a:moveTo>
                  <a:pt x="430" y="1"/>
                </a:moveTo>
                <a:lnTo>
                  <a:pt x="430" y="1"/>
                </a:lnTo>
                <a:lnTo>
                  <a:pt x="62" y="93"/>
                </a:lnTo>
                <a:lnTo>
                  <a:pt x="62" y="93"/>
                </a:lnTo>
                <a:lnTo>
                  <a:pt x="0" y="93"/>
                </a:lnTo>
                <a:lnTo>
                  <a:pt x="0" y="93"/>
                </a:lnTo>
                <a:lnTo>
                  <a:pt x="31" y="216"/>
                </a:lnTo>
                <a:lnTo>
                  <a:pt x="31" y="216"/>
                </a:lnTo>
                <a:lnTo>
                  <a:pt x="92" y="185"/>
                </a:lnTo>
                <a:lnTo>
                  <a:pt x="92" y="185"/>
                </a:lnTo>
                <a:lnTo>
                  <a:pt x="430" y="123"/>
                </a:lnTo>
                <a:lnTo>
                  <a:pt x="430" y="12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2"/>
          <p:cNvSpPr/>
          <p:nvPr/>
        </p:nvSpPr>
        <p:spPr>
          <a:xfrm>
            <a:off x="8113533" y="4516173"/>
            <a:ext cx="978974" cy="177899"/>
          </a:xfrm>
          <a:custGeom>
            <a:rect b="b" l="l" r="r" t="t"/>
            <a:pathLst>
              <a:path extrusionOk="0" h="2121" w="10755">
                <a:moveTo>
                  <a:pt x="10755" y="0"/>
                </a:moveTo>
                <a:lnTo>
                  <a:pt x="10693" y="154"/>
                </a:lnTo>
                <a:lnTo>
                  <a:pt x="10601" y="308"/>
                </a:lnTo>
                <a:lnTo>
                  <a:pt x="10478" y="431"/>
                </a:lnTo>
                <a:lnTo>
                  <a:pt x="10325" y="492"/>
                </a:lnTo>
                <a:lnTo>
                  <a:pt x="10171" y="553"/>
                </a:lnTo>
                <a:lnTo>
                  <a:pt x="9987" y="615"/>
                </a:lnTo>
                <a:lnTo>
                  <a:pt x="9649" y="676"/>
                </a:lnTo>
                <a:lnTo>
                  <a:pt x="8266" y="953"/>
                </a:lnTo>
                <a:lnTo>
                  <a:pt x="5501" y="1475"/>
                </a:lnTo>
                <a:lnTo>
                  <a:pt x="4118" y="1721"/>
                </a:lnTo>
                <a:lnTo>
                  <a:pt x="3411" y="1813"/>
                </a:lnTo>
                <a:lnTo>
                  <a:pt x="2705" y="1875"/>
                </a:lnTo>
                <a:lnTo>
                  <a:pt x="2367" y="1905"/>
                </a:lnTo>
                <a:lnTo>
                  <a:pt x="2029" y="1936"/>
                </a:lnTo>
                <a:lnTo>
                  <a:pt x="1691" y="1905"/>
                </a:lnTo>
                <a:lnTo>
                  <a:pt x="1322" y="1844"/>
                </a:lnTo>
                <a:lnTo>
                  <a:pt x="984" y="1782"/>
                </a:lnTo>
                <a:lnTo>
                  <a:pt x="646" y="1721"/>
                </a:lnTo>
                <a:lnTo>
                  <a:pt x="308" y="1629"/>
                </a:lnTo>
                <a:lnTo>
                  <a:pt x="154" y="1567"/>
                </a:lnTo>
                <a:lnTo>
                  <a:pt x="1" y="1444"/>
                </a:lnTo>
                <a:lnTo>
                  <a:pt x="124" y="1567"/>
                </a:lnTo>
                <a:lnTo>
                  <a:pt x="277" y="1660"/>
                </a:lnTo>
                <a:lnTo>
                  <a:pt x="615" y="1782"/>
                </a:lnTo>
                <a:lnTo>
                  <a:pt x="953" y="1905"/>
                </a:lnTo>
                <a:lnTo>
                  <a:pt x="1291" y="1998"/>
                </a:lnTo>
                <a:lnTo>
                  <a:pt x="1660" y="2059"/>
                </a:lnTo>
                <a:lnTo>
                  <a:pt x="1998" y="2120"/>
                </a:lnTo>
                <a:lnTo>
                  <a:pt x="2735" y="2120"/>
                </a:lnTo>
                <a:lnTo>
                  <a:pt x="3442" y="2059"/>
                </a:lnTo>
                <a:lnTo>
                  <a:pt x="4149" y="1967"/>
                </a:lnTo>
                <a:lnTo>
                  <a:pt x="5531" y="1752"/>
                </a:lnTo>
                <a:lnTo>
                  <a:pt x="6945" y="1475"/>
                </a:lnTo>
                <a:lnTo>
                  <a:pt x="8297" y="1168"/>
                </a:lnTo>
                <a:lnTo>
                  <a:pt x="9679" y="799"/>
                </a:lnTo>
                <a:lnTo>
                  <a:pt x="10017" y="707"/>
                </a:lnTo>
                <a:lnTo>
                  <a:pt x="10202" y="646"/>
                </a:lnTo>
                <a:lnTo>
                  <a:pt x="10355" y="584"/>
                </a:lnTo>
                <a:lnTo>
                  <a:pt x="10509" y="461"/>
                </a:lnTo>
                <a:lnTo>
                  <a:pt x="10632" y="338"/>
                </a:lnTo>
                <a:lnTo>
                  <a:pt x="10724" y="185"/>
                </a:lnTo>
                <a:lnTo>
                  <a:pt x="10755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2"/>
          <p:cNvSpPr/>
          <p:nvPr/>
        </p:nvSpPr>
        <p:spPr>
          <a:xfrm>
            <a:off x="8601957" y="4665677"/>
            <a:ext cx="193064" cy="108283"/>
          </a:xfrm>
          <a:custGeom>
            <a:rect b="b" l="l" r="r" t="t"/>
            <a:pathLst>
              <a:path extrusionOk="0" h="1291" w="2121">
                <a:moveTo>
                  <a:pt x="1967" y="0"/>
                </a:moveTo>
                <a:lnTo>
                  <a:pt x="1014" y="154"/>
                </a:lnTo>
                <a:lnTo>
                  <a:pt x="154" y="307"/>
                </a:lnTo>
                <a:lnTo>
                  <a:pt x="31" y="338"/>
                </a:lnTo>
                <a:lnTo>
                  <a:pt x="0" y="369"/>
                </a:lnTo>
                <a:lnTo>
                  <a:pt x="0" y="430"/>
                </a:lnTo>
                <a:lnTo>
                  <a:pt x="0" y="1198"/>
                </a:lnTo>
                <a:lnTo>
                  <a:pt x="0" y="1260"/>
                </a:lnTo>
                <a:lnTo>
                  <a:pt x="31" y="1290"/>
                </a:lnTo>
                <a:lnTo>
                  <a:pt x="185" y="1290"/>
                </a:lnTo>
                <a:lnTo>
                  <a:pt x="2028" y="922"/>
                </a:lnTo>
                <a:lnTo>
                  <a:pt x="2090" y="891"/>
                </a:lnTo>
                <a:lnTo>
                  <a:pt x="2120" y="830"/>
                </a:lnTo>
                <a:lnTo>
                  <a:pt x="2120" y="737"/>
                </a:lnTo>
                <a:lnTo>
                  <a:pt x="2120" y="92"/>
                </a:lnTo>
                <a:lnTo>
                  <a:pt x="2120" y="61"/>
                </a:lnTo>
                <a:lnTo>
                  <a:pt x="2090" y="31"/>
                </a:lnTo>
                <a:lnTo>
                  <a:pt x="20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2"/>
          <p:cNvSpPr/>
          <p:nvPr/>
        </p:nvSpPr>
        <p:spPr>
          <a:xfrm>
            <a:off x="8610414" y="4673041"/>
            <a:ext cx="179137" cy="95450"/>
          </a:xfrm>
          <a:custGeom>
            <a:rect b="b" l="l" r="r" t="t"/>
            <a:pathLst>
              <a:path extrusionOk="0" h="1138" w="1968">
                <a:moveTo>
                  <a:pt x="1875" y="31"/>
                </a:moveTo>
                <a:lnTo>
                  <a:pt x="1936" y="62"/>
                </a:lnTo>
                <a:lnTo>
                  <a:pt x="1936" y="92"/>
                </a:lnTo>
                <a:lnTo>
                  <a:pt x="1936" y="584"/>
                </a:lnTo>
                <a:lnTo>
                  <a:pt x="1936" y="645"/>
                </a:lnTo>
                <a:lnTo>
                  <a:pt x="1936" y="676"/>
                </a:lnTo>
                <a:lnTo>
                  <a:pt x="1875" y="707"/>
                </a:lnTo>
                <a:lnTo>
                  <a:pt x="154" y="1076"/>
                </a:lnTo>
                <a:lnTo>
                  <a:pt x="31" y="1076"/>
                </a:lnTo>
                <a:lnTo>
                  <a:pt x="31" y="1014"/>
                </a:lnTo>
                <a:lnTo>
                  <a:pt x="31" y="430"/>
                </a:lnTo>
                <a:lnTo>
                  <a:pt x="31" y="369"/>
                </a:lnTo>
                <a:lnTo>
                  <a:pt x="62" y="338"/>
                </a:lnTo>
                <a:lnTo>
                  <a:pt x="123" y="338"/>
                </a:lnTo>
                <a:lnTo>
                  <a:pt x="1844" y="31"/>
                </a:lnTo>
                <a:close/>
                <a:moveTo>
                  <a:pt x="1813" y="0"/>
                </a:moveTo>
                <a:lnTo>
                  <a:pt x="123" y="277"/>
                </a:lnTo>
                <a:lnTo>
                  <a:pt x="31" y="307"/>
                </a:lnTo>
                <a:lnTo>
                  <a:pt x="1" y="369"/>
                </a:lnTo>
                <a:lnTo>
                  <a:pt x="1" y="430"/>
                </a:lnTo>
                <a:lnTo>
                  <a:pt x="1" y="1014"/>
                </a:lnTo>
                <a:lnTo>
                  <a:pt x="1" y="1076"/>
                </a:lnTo>
                <a:lnTo>
                  <a:pt x="31" y="1106"/>
                </a:lnTo>
                <a:lnTo>
                  <a:pt x="93" y="1137"/>
                </a:lnTo>
                <a:lnTo>
                  <a:pt x="185" y="1106"/>
                </a:lnTo>
                <a:lnTo>
                  <a:pt x="1906" y="768"/>
                </a:lnTo>
                <a:lnTo>
                  <a:pt x="1936" y="738"/>
                </a:lnTo>
                <a:lnTo>
                  <a:pt x="1967" y="707"/>
                </a:lnTo>
                <a:lnTo>
                  <a:pt x="1967" y="645"/>
                </a:lnTo>
                <a:lnTo>
                  <a:pt x="1967" y="584"/>
                </a:lnTo>
                <a:lnTo>
                  <a:pt x="1967" y="92"/>
                </a:lnTo>
                <a:lnTo>
                  <a:pt x="1967" y="31"/>
                </a:lnTo>
                <a:lnTo>
                  <a:pt x="1936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2"/>
          <p:cNvSpPr/>
          <p:nvPr/>
        </p:nvSpPr>
        <p:spPr>
          <a:xfrm>
            <a:off x="8366366" y="3673119"/>
            <a:ext cx="45719" cy="4571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2"/>
          <p:cNvSpPr/>
          <p:nvPr/>
        </p:nvSpPr>
        <p:spPr>
          <a:xfrm>
            <a:off x="8366366" y="3673119"/>
            <a:ext cx="45719" cy="4571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638" y="1097082"/>
            <a:ext cx="6653839" cy="396239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850" name="Google Shape;850;p43"/>
          <p:cNvSpPr txBox="1"/>
          <p:nvPr>
            <p:ph type="title"/>
          </p:nvPr>
        </p:nvSpPr>
        <p:spPr>
          <a:xfrm>
            <a:off x="457199" y="5257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Odometer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1956825" y="411175"/>
            <a:ext cx="5406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C5F18"/>
                </a:solidFill>
              </a:rPr>
              <a:t>Introduction &amp; Problem </a:t>
            </a:r>
            <a:r>
              <a:rPr b="1" lang="en" sz="2400">
                <a:solidFill>
                  <a:srgbClr val="2C5F18"/>
                </a:solidFill>
              </a:rPr>
              <a:t>Statement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90900" y="1204725"/>
            <a:ext cx="58866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Car price prediction is a somehow an interesting and popular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car usage is increased by 2.7% since 2013 and it is likely that this trend will continue, and the number of cars will increase day by day.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Accurate car price depends on many distinctive features and factors.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● A model to predict the price of a used car should be developed in order to assess its value based on a variety of characteristics. Several factors affect the price of a used car, such as company, model, year, transmission, distance driven, fuel type, seller type, and owner type. As a result, it is crucial to know the car's actual market value before purchasing or selling 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900" y="1054975"/>
            <a:ext cx="2561701" cy="299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3585300" y="4206875"/>
            <a:ext cx="5406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“Price is what you pay, Value is what you get” - Warren Buffet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4"/>
          <p:cNvSpPr txBox="1"/>
          <p:nvPr>
            <p:ph type="title"/>
          </p:nvPr>
        </p:nvSpPr>
        <p:spPr>
          <a:xfrm>
            <a:off x="341423" y="19575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Odometer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6" name="Google Shape;856;p44"/>
          <p:cNvSpPr/>
          <p:nvPr/>
        </p:nvSpPr>
        <p:spPr>
          <a:xfrm>
            <a:off x="7946499" y="2238371"/>
            <a:ext cx="1229111" cy="2345512"/>
          </a:xfrm>
          <a:custGeom>
            <a:rect b="b" l="l" r="r" t="t"/>
            <a:pathLst>
              <a:path extrusionOk="0" h="32847" w="19051">
                <a:moveTo>
                  <a:pt x="5654" y="0"/>
                </a:moveTo>
                <a:lnTo>
                  <a:pt x="4978" y="31"/>
                </a:lnTo>
                <a:lnTo>
                  <a:pt x="4302" y="154"/>
                </a:lnTo>
                <a:lnTo>
                  <a:pt x="3964" y="216"/>
                </a:lnTo>
                <a:lnTo>
                  <a:pt x="3657" y="308"/>
                </a:lnTo>
                <a:lnTo>
                  <a:pt x="3319" y="431"/>
                </a:lnTo>
                <a:lnTo>
                  <a:pt x="3011" y="554"/>
                </a:lnTo>
                <a:lnTo>
                  <a:pt x="2704" y="707"/>
                </a:lnTo>
                <a:lnTo>
                  <a:pt x="2428" y="892"/>
                </a:lnTo>
                <a:lnTo>
                  <a:pt x="2120" y="1076"/>
                </a:lnTo>
                <a:lnTo>
                  <a:pt x="1844" y="1291"/>
                </a:lnTo>
                <a:lnTo>
                  <a:pt x="1598" y="1537"/>
                </a:lnTo>
                <a:lnTo>
                  <a:pt x="1322" y="1813"/>
                </a:lnTo>
                <a:lnTo>
                  <a:pt x="1106" y="2090"/>
                </a:lnTo>
                <a:lnTo>
                  <a:pt x="861" y="2397"/>
                </a:lnTo>
                <a:lnTo>
                  <a:pt x="553" y="2889"/>
                </a:lnTo>
                <a:lnTo>
                  <a:pt x="338" y="3411"/>
                </a:lnTo>
                <a:lnTo>
                  <a:pt x="154" y="3933"/>
                </a:lnTo>
                <a:lnTo>
                  <a:pt x="62" y="4456"/>
                </a:lnTo>
                <a:lnTo>
                  <a:pt x="0" y="4978"/>
                </a:lnTo>
                <a:lnTo>
                  <a:pt x="0" y="5500"/>
                </a:lnTo>
                <a:lnTo>
                  <a:pt x="62" y="6023"/>
                </a:lnTo>
                <a:lnTo>
                  <a:pt x="185" y="6545"/>
                </a:lnTo>
                <a:lnTo>
                  <a:pt x="338" y="7067"/>
                </a:lnTo>
                <a:lnTo>
                  <a:pt x="523" y="7559"/>
                </a:lnTo>
                <a:lnTo>
                  <a:pt x="768" y="8051"/>
                </a:lnTo>
                <a:lnTo>
                  <a:pt x="1045" y="8512"/>
                </a:lnTo>
                <a:lnTo>
                  <a:pt x="1352" y="8972"/>
                </a:lnTo>
                <a:lnTo>
                  <a:pt x="1690" y="9372"/>
                </a:lnTo>
                <a:lnTo>
                  <a:pt x="2090" y="9771"/>
                </a:lnTo>
                <a:lnTo>
                  <a:pt x="2489" y="10171"/>
                </a:lnTo>
                <a:lnTo>
                  <a:pt x="2889" y="10478"/>
                </a:lnTo>
                <a:lnTo>
                  <a:pt x="3319" y="10816"/>
                </a:lnTo>
                <a:lnTo>
                  <a:pt x="3749" y="11093"/>
                </a:lnTo>
                <a:lnTo>
                  <a:pt x="4179" y="11369"/>
                </a:lnTo>
                <a:lnTo>
                  <a:pt x="5101" y="11861"/>
                </a:lnTo>
                <a:lnTo>
                  <a:pt x="6023" y="12322"/>
                </a:lnTo>
                <a:lnTo>
                  <a:pt x="6975" y="12752"/>
                </a:lnTo>
                <a:lnTo>
                  <a:pt x="7928" y="13151"/>
                </a:lnTo>
                <a:lnTo>
                  <a:pt x="8880" y="13581"/>
                </a:lnTo>
                <a:lnTo>
                  <a:pt x="9833" y="14011"/>
                </a:lnTo>
                <a:lnTo>
                  <a:pt x="10509" y="14349"/>
                </a:lnTo>
                <a:lnTo>
                  <a:pt x="11215" y="14687"/>
                </a:lnTo>
                <a:lnTo>
                  <a:pt x="11891" y="15087"/>
                </a:lnTo>
                <a:lnTo>
                  <a:pt x="12567" y="15486"/>
                </a:lnTo>
                <a:lnTo>
                  <a:pt x="13243" y="15916"/>
                </a:lnTo>
                <a:lnTo>
                  <a:pt x="13888" y="16347"/>
                </a:lnTo>
                <a:lnTo>
                  <a:pt x="14503" y="16808"/>
                </a:lnTo>
                <a:lnTo>
                  <a:pt x="15117" y="17268"/>
                </a:lnTo>
                <a:lnTo>
                  <a:pt x="15486" y="17606"/>
                </a:lnTo>
                <a:lnTo>
                  <a:pt x="15824" y="17944"/>
                </a:lnTo>
                <a:lnTo>
                  <a:pt x="16131" y="18282"/>
                </a:lnTo>
                <a:lnTo>
                  <a:pt x="16439" y="18651"/>
                </a:lnTo>
                <a:lnTo>
                  <a:pt x="16746" y="19020"/>
                </a:lnTo>
                <a:lnTo>
                  <a:pt x="16992" y="19419"/>
                </a:lnTo>
                <a:lnTo>
                  <a:pt x="17237" y="19819"/>
                </a:lnTo>
                <a:lnTo>
                  <a:pt x="17453" y="20249"/>
                </a:lnTo>
                <a:lnTo>
                  <a:pt x="17668" y="20679"/>
                </a:lnTo>
                <a:lnTo>
                  <a:pt x="17852" y="21109"/>
                </a:lnTo>
                <a:lnTo>
                  <a:pt x="18006" y="21570"/>
                </a:lnTo>
                <a:lnTo>
                  <a:pt x="18159" y="22031"/>
                </a:lnTo>
                <a:lnTo>
                  <a:pt x="18282" y="22492"/>
                </a:lnTo>
                <a:lnTo>
                  <a:pt x="18374" y="22953"/>
                </a:lnTo>
                <a:lnTo>
                  <a:pt x="18466" y="23414"/>
                </a:lnTo>
                <a:lnTo>
                  <a:pt x="18528" y="23905"/>
                </a:lnTo>
                <a:lnTo>
                  <a:pt x="18620" y="24735"/>
                </a:lnTo>
                <a:lnTo>
                  <a:pt x="18620" y="25626"/>
                </a:lnTo>
                <a:lnTo>
                  <a:pt x="18589" y="26056"/>
                </a:lnTo>
                <a:lnTo>
                  <a:pt x="18528" y="26486"/>
                </a:lnTo>
                <a:lnTo>
                  <a:pt x="18466" y="26947"/>
                </a:lnTo>
                <a:lnTo>
                  <a:pt x="18405" y="27377"/>
                </a:lnTo>
                <a:lnTo>
                  <a:pt x="18282" y="27807"/>
                </a:lnTo>
                <a:lnTo>
                  <a:pt x="18159" y="28238"/>
                </a:lnTo>
                <a:lnTo>
                  <a:pt x="18006" y="28637"/>
                </a:lnTo>
                <a:lnTo>
                  <a:pt x="17852" y="29036"/>
                </a:lnTo>
                <a:lnTo>
                  <a:pt x="17637" y="29436"/>
                </a:lnTo>
                <a:lnTo>
                  <a:pt x="17422" y="29805"/>
                </a:lnTo>
                <a:lnTo>
                  <a:pt x="17176" y="30143"/>
                </a:lnTo>
                <a:lnTo>
                  <a:pt x="16899" y="30480"/>
                </a:lnTo>
                <a:lnTo>
                  <a:pt x="16561" y="30818"/>
                </a:lnTo>
                <a:lnTo>
                  <a:pt x="16162" y="31126"/>
                </a:lnTo>
                <a:lnTo>
                  <a:pt x="15763" y="31402"/>
                </a:lnTo>
                <a:lnTo>
                  <a:pt x="15332" y="31679"/>
                </a:lnTo>
                <a:lnTo>
                  <a:pt x="14902" y="31894"/>
                </a:lnTo>
                <a:lnTo>
                  <a:pt x="14441" y="32078"/>
                </a:lnTo>
                <a:lnTo>
                  <a:pt x="13981" y="32232"/>
                </a:lnTo>
                <a:lnTo>
                  <a:pt x="13520" y="32355"/>
                </a:lnTo>
                <a:lnTo>
                  <a:pt x="13182" y="32416"/>
                </a:lnTo>
                <a:lnTo>
                  <a:pt x="12567" y="32416"/>
                </a:lnTo>
                <a:lnTo>
                  <a:pt x="12260" y="32385"/>
                </a:lnTo>
                <a:lnTo>
                  <a:pt x="11953" y="32324"/>
                </a:lnTo>
                <a:lnTo>
                  <a:pt x="11645" y="32263"/>
                </a:lnTo>
                <a:lnTo>
                  <a:pt x="11062" y="32048"/>
                </a:lnTo>
                <a:lnTo>
                  <a:pt x="10509" y="31802"/>
                </a:lnTo>
                <a:lnTo>
                  <a:pt x="9925" y="31494"/>
                </a:lnTo>
                <a:lnTo>
                  <a:pt x="8849" y="30849"/>
                </a:lnTo>
                <a:lnTo>
                  <a:pt x="8757" y="30818"/>
                </a:lnTo>
                <a:lnTo>
                  <a:pt x="8696" y="30818"/>
                </a:lnTo>
                <a:lnTo>
                  <a:pt x="8634" y="30880"/>
                </a:lnTo>
                <a:lnTo>
                  <a:pt x="8573" y="30941"/>
                </a:lnTo>
                <a:lnTo>
                  <a:pt x="8542" y="31003"/>
                </a:lnTo>
                <a:lnTo>
                  <a:pt x="8542" y="31095"/>
                </a:lnTo>
                <a:lnTo>
                  <a:pt x="8573" y="31156"/>
                </a:lnTo>
                <a:lnTo>
                  <a:pt x="8634" y="31218"/>
                </a:lnTo>
                <a:lnTo>
                  <a:pt x="9433" y="31710"/>
                </a:lnTo>
                <a:lnTo>
                  <a:pt x="10263" y="32170"/>
                </a:lnTo>
                <a:lnTo>
                  <a:pt x="10662" y="32355"/>
                </a:lnTo>
                <a:lnTo>
                  <a:pt x="11092" y="32539"/>
                </a:lnTo>
                <a:lnTo>
                  <a:pt x="11553" y="32693"/>
                </a:lnTo>
                <a:lnTo>
                  <a:pt x="11983" y="32785"/>
                </a:lnTo>
                <a:lnTo>
                  <a:pt x="12414" y="32846"/>
                </a:lnTo>
                <a:lnTo>
                  <a:pt x="12813" y="32846"/>
                </a:lnTo>
                <a:lnTo>
                  <a:pt x="13212" y="32816"/>
                </a:lnTo>
                <a:lnTo>
                  <a:pt x="13612" y="32754"/>
                </a:lnTo>
                <a:lnTo>
                  <a:pt x="13981" y="32662"/>
                </a:lnTo>
                <a:lnTo>
                  <a:pt x="14380" y="32539"/>
                </a:lnTo>
                <a:lnTo>
                  <a:pt x="14749" y="32416"/>
                </a:lnTo>
                <a:lnTo>
                  <a:pt x="15117" y="32232"/>
                </a:lnTo>
                <a:lnTo>
                  <a:pt x="15732" y="31925"/>
                </a:lnTo>
                <a:lnTo>
                  <a:pt x="16285" y="31556"/>
                </a:lnTo>
                <a:lnTo>
                  <a:pt x="16777" y="31156"/>
                </a:lnTo>
                <a:lnTo>
                  <a:pt x="17237" y="30665"/>
                </a:lnTo>
                <a:lnTo>
                  <a:pt x="17668" y="30173"/>
                </a:lnTo>
                <a:lnTo>
                  <a:pt x="18006" y="29620"/>
                </a:lnTo>
                <a:lnTo>
                  <a:pt x="18313" y="29036"/>
                </a:lnTo>
                <a:lnTo>
                  <a:pt x="18559" y="28391"/>
                </a:lnTo>
                <a:lnTo>
                  <a:pt x="18774" y="27592"/>
                </a:lnTo>
                <a:lnTo>
                  <a:pt x="18927" y="26824"/>
                </a:lnTo>
                <a:lnTo>
                  <a:pt x="19020" y="25995"/>
                </a:lnTo>
                <a:lnTo>
                  <a:pt x="19050" y="25196"/>
                </a:lnTo>
                <a:lnTo>
                  <a:pt x="19020" y="24397"/>
                </a:lnTo>
                <a:lnTo>
                  <a:pt x="18958" y="23567"/>
                </a:lnTo>
                <a:lnTo>
                  <a:pt x="18804" y="22768"/>
                </a:lnTo>
                <a:lnTo>
                  <a:pt x="18589" y="22000"/>
                </a:lnTo>
                <a:lnTo>
                  <a:pt x="18344" y="21232"/>
                </a:lnTo>
                <a:lnTo>
                  <a:pt x="18036" y="20495"/>
                </a:lnTo>
                <a:lnTo>
                  <a:pt x="17668" y="19757"/>
                </a:lnTo>
                <a:lnTo>
                  <a:pt x="17268" y="19081"/>
                </a:lnTo>
                <a:lnTo>
                  <a:pt x="16777" y="18436"/>
                </a:lnTo>
                <a:lnTo>
                  <a:pt x="16254" y="17791"/>
                </a:lnTo>
                <a:lnTo>
                  <a:pt x="15701" y="17238"/>
                </a:lnTo>
                <a:lnTo>
                  <a:pt x="15087" y="16715"/>
                </a:lnTo>
                <a:lnTo>
                  <a:pt x="14503" y="16254"/>
                </a:lnTo>
                <a:lnTo>
                  <a:pt x="13888" y="15855"/>
                </a:lnTo>
                <a:lnTo>
                  <a:pt x="13274" y="15425"/>
                </a:lnTo>
                <a:lnTo>
                  <a:pt x="12629" y="15025"/>
                </a:lnTo>
                <a:lnTo>
                  <a:pt x="11983" y="14657"/>
                </a:lnTo>
                <a:lnTo>
                  <a:pt x="11338" y="14288"/>
                </a:lnTo>
                <a:lnTo>
                  <a:pt x="10693" y="13950"/>
                </a:lnTo>
                <a:lnTo>
                  <a:pt x="10048" y="13643"/>
                </a:lnTo>
                <a:lnTo>
                  <a:pt x="9187" y="13243"/>
                </a:lnTo>
                <a:lnTo>
                  <a:pt x="8327" y="12875"/>
                </a:lnTo>
                <a:lnTo>
                  <a:pt x="7467" y="12537"/>
                </a:lnTo>
                <a:lnTo>
                  <a:pt x="6606" y="12168"/>
                </a:lnTo>
                <a:lnTo>
                  <a:pt x="5531" y="11646"/>
                </a:lnTo>
                <a:lnTo>
                  <a:pt x="5009" y="11369"/>
                </a:lnTo>
                <a:lnTo>
                  <a:pt x="4486" y="11062"/>
                </a:lnTo>
                <a:lnTo>
                  <a:pt x="3964" y="10724"/>
                </a:lnTo>
                <a:lnTo>
                  <a:pt x="3472" y="10386"/>
                </a:lnTo>
                <a:lnTo>
                  <a:pt x="2981" y="10017"/>
                </a:lnTo>
                <a:lnTo>
                  <a:pt x="2520" y="9618"/>
                </a:lnTo>
                <a:lnTo>
                  <a:pt x="2090" y="9188"/>
                </a:lnTo>
                <a:lnTo>
                  <a:pt x="1690" y="8757"/>
                </a:lnTo>
                <a:lnTo>
                  <a:pt x="1352" y="8266"/>
                </a:lnTo>
                <a:lnTo>
                  <a:pt x="1045" y="7774"/>
                </a:lnTo>
                <a:lnTo>
                  <a:pt x="799" y="7252"/>
                </a:lnTo>
                <a:lnTo>
                  <a:pt x="615" y="6668"/>
                </a:lnTo>
                <a:lnTo>
                  <a:pt x="492" y="6084"/>
                </a:lnTo>
                <a:lnTo>
                  <a:pt x="461" y="5777"/>
                </a:lnTo>
                <a:lnTo>
                  <a:pt x="430" y="5470"/>
                </a:lnTo>
                <a:lnTo>
                  <a:pt x="430" y="5101"/>
                </a:lnTo>
                <a:lnTo>
                  <a:pt x="461" y="4763"/>
                </a:lnTo>
                <a:lnTo>
                  <a:pt x="523" y="4394"/>
                </a:lnTo>
                <a:lnTo>
                  <a:pt x="584" y="4056"/>
                </a:lnTo>
                <a:lnTo>
                  <a:pt x="676" y="3749"/>
                </a:lnTo>
                <a:lnTo>
                  <a:pt x="799" y="3411"/>
                </a:lnTo>
                <a:lnTo>
                  <a:pt x="953" y="3104"/>
                </a:lnTo>
                <a:lnTo>
                  <a:pt x="1137" y="2827"/>
                </a:lnTo>
                <a:lnTo>
                  <a:pt x="1322" y="2520"/>
                </a:lnTo>
                <a:lnTo>
                  <a:pt x="1537" y="2274"/>
                </a:lnTo>
                <a:lnTo>
                  <a:pt x="1752" y="1998"/>
                </a:lnTo>
                <a:lnTo>
                  <a:pt x="1997" y="1752"/>
                </a:lnTo>
                <a:lnTo>
                  <a:pt x="2274" y="1537"/>
                </a:lnTo>
                <a:lnTo>
                  <a:pt x="2551" y="1322"/>
                </a:lnTo>
                <a:lnTo>
                  <a:pt x="2858" y="1137"/>
                </a:lnTo>
                <a:lnTo>
                  <a:pt x="3165" y="984"/>
                </a:lnTo>
                <a:lnTo>
                  <a:pt x="3626" y="769"/>
                </a:lnTo>
                <a:lnTo>
                  <a:pt x="4118" y="615"/>
                </a:lnTo>
                <a:lnTo>
                  <a:pt x="4609" y="492"/>
                </a:lnTo>
                <a:lnTo>
                  <a:pt x="5101" y="431"/>
                </a:lnTo>
                <a:lnTo>
                  <a:pt x="5592" y="400"/>
                </a:lnTo>
                <a:lnTo>
                  <a:pt x="6084" y="400"/>
                </a:lnTo>
                <a:lnTo>
                  <a:pt x="6576" y="431"/>
                </a:lnTo>
                <a:lnTo>
                  <a:pt x="7067" y="523"/>
                </a:lnTo>
                <a:lnTo>
                  <a:pt x="7559" y="615"/>
                </a:lnTo>
                <a:lnTo>
                  <a:pt x="8050" y="738"/>
                </a:lnTo>
                <a:lnTo>
                  <a:pt x="8542" y="892"/>
                </a:lnTo>
                <a:lnTo>
                  <a:pt x="9003" y="1076"/>
                </a:lnTo>
                <a:lnTo>
                  <a:pt x="9464" y="1291"/>
                </a:lnTo>
                <a:lnTo>
                  <a:pt x="9925" y="1506"/>
                </a:lnTo>
                <a:lnTo>
                  <a:pt x="10816" y="1967"/>
                </a:lnTo>
                <a:lnTo>
                  <a:pt x="10877" y="1998"/>
                </a:lnTo>
                <a:lnTo>
                  <a:pt x="10969" y="1998"/>
                </a:lnTo>
                <a:lnTo>
                  <a:pt x="11031" y="1967"/>
                </a:lnTo>
                <a:lnTo>
                  <a:pt x="11092" y="1905"/>
                </a:lnTo>
                <a:lnTo>
                  <a:pt x="11123" y="1813"/>
                </a:lnTo>
                <a:lnTo>
                  <a:pt x="11123" y="1752"/>
                </a:lnTo>
                <a:lnTo>
                  <a:pt x="11092" y="1660"/>
                </a:lnTo>
                <a:lnTo>
                  <a:pt x="11031" y="1598"/>
                </a:lnTo>
                <a:lnTo>
                  <a:pt x="10416" y="1260"/>
                </a:lnTo>
                <a:lnTo>
                  <a:pt x="9771" y="953"/>
                </a:lnTo>
                <a:lnTo>
                  <a:pt x="9126" y="707"/>
                </a:lnTo>
                <a:lnTo>
                  <a:pt x="8450" y="461"/>
                </a:lnTo>
                <a:lnTo>
                  <a:pt x="7774" y="277"/>
                </a:lnTo>
                <a:lnTo>
                  <a:pt x="7067" y="123"/>
                </a:lnTo>
                <a:lnTo>
                  <a:pt x="6361" y="31"/>
                </a:lnTo>
                <a:lnTo>
                  <a:pt x="565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4"/>
          <p:cNvSpPr/>
          <p:nvPr/>
        </p:nvSpPr>
        <p:spPr>
          <a:xfrm>
            <a:off x="8804961" y="2486442"/>
            <a:ext cx="105098" cy="109753"/>
          </a:xfrm>
          <a:custGeom>
            <a:rect b="b" l="l" r="r" t="t"/>
            <a:pathLst>
              <a:path extrusionOk="0" h="1537" w="1629">
                <a:moveTo>
                  <a:pt x="123" y="0"/>
                </a:moveTo>
                <a:lnTo>
                  <a:pt x="62" y="62"/>
                </a:lnTo>
                <a:lnTo>
                  <a:pt x="31" y="123"/>
                </a:lnTo>
                <a:lnTo>
                  <a:pt x="0" y="185"/>
                </a:lnTo>
                <a:lnTo>
                  <a:pt x="0" y="277"/>
                </a:lnTo>
                <a:lnTo>
                  <a:pt x="62" y="338"/>
                </a:lnTo>
                <a:lnTo>
                  <a:pt x="1260" y="1475"/>
                </a:lnTo>
                <a:lnTo>
                  <a:pt x="1321" y="1537"/>
                </a:lnTo>
                <a:lnTo>
                  <a:pt x="1414" y="1537"/>
                </a:lnTo>
                <a:lnTo>
                  <a:pt x="1475" y="1506"/>
                </a:lnTo>
                <a:lnTo>
                  <a:pt x="1567" y="1475"/>
                </a:lnTo>
                <a:lnTo>
                  <a:pt x="1598" y="1414"/>
                </a:lnTo>
                <a:lnTo>
                  <a:pt x="1629" y="1321"/>
                </a:lnTo>
                <a:lnTo>
                  <a:pt x="1598" y="1260"/>
                </a:lnTo>
                <a:lnTo>
                  <a:pt x="1567" y="1168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4"/>
          <p:cNvSpPr/>
          <p:nvPr/>
        </p:nvSpPr>
        <p:spPr>
          <a:xfrm>
            <a:off x="8733605" y="2543497"/>
            <a:ext cx="118969" cy="122892"/>
          </a:xfrm>
          <a:custGeom>
            <a:rect b="b" l="l" r="r" t="t"/>
            <a:pathLst>
              <a:path extrusionOk="0" h="1721" w="1844">
                <a:moveTo>
                  <a:pt x="154" y="0"/>
                </a:moveTo>
                <a:lnTo>
                  <a:pt x="92" y="62"/>
                </a:lnTo>
                <a:lnTo>
                  <a:pt x="31" y="123"/>
                </a:lnTo>
                <a:lnTo>
                  <a:pt x="0" y="184"/>
                </a:lnTo>
                <a:lnTo>
                  <a:pt x="31" y="277"/>
                </a:lnTo>
                <a:lnTo>
                  <a:pt x="92" y="338"/>
                </a:lnTo>
                <a:lnTo>
                  <a:pt x="1475" y="1690"/>
                </a:lnTo>
                <a:lnTo>
                  <a:pt x="1567" y="1721"/>
                </a:lnTo>
                <a:lnTo>
                  <a:pt x="1721" y="1721"/>
                </a:lnTo>
                <a:lnTo>
                  <a:pt x="1782" y="1659"/>
                </a:lnTo>
                <a:lnTo>
                  <a:pt x="1813" y="1598"/>
                </a:lnTo>
                <a:lnTo>
                  <a:pt x="1844" y="1536"/>
                </a:lnTo>
                <a:lnTo>
                  <a:pt x="1844" y="1444"/>
                </a:lnTo>
                <a:lnTo>
                  <a:pt x="1782" y="1383"/>
                </a:lnTo>
                <a:lnTo>
                  <a:pt x="369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4"/>
          <p:cNvSpPr/>
          <p:nvPr/>
        </p:nvSpPr>
        <p:spPr>
          <a:xfrm>
            <a:off x="8571023" y="2319707"/>
            <a:ext cx="257745" cy="272133"/>
          </a:xfrm>
          <a:custGeom>
            <a:rect b="b" l="l" r="r" t="t"/>
            <a:pathLst>
              <a:path extrusionOk="0" h="3811" w="3995">
                <a:moveTo>
                  <a:pt x="984" y="0"/>
                </a:moveTo>
                <a:lnTo>
                  <a:pt x="830" y="31"/>
                </a:lnTo>
                <a:lnTo>
                  <a:pt x="646" y="62"/>
                </a:lnTo>
                <a:lnTo>
                  <a:pt x="461" y="154"/>
                </a:lnTo>
                <a:lnTo>
                  <a:pt x="308" y="246"/>
                </a:lnTo>
                <a:lnTo>
                  <a:pt x="185" y="400"/>
                </a:lnTo>
                <a:lnTo>
                  <a:pt x="93" y="522"/>
                </a:lnTo>
                <a:lnTo>
                  <a:pt x="62" y="676"/>
                </a:lnTo>
                <a:lnTo>
                  <a:pt x="31" y="830"/>
                </a:lnTo>
                <a:lnTo>
                  <a:pt x="1" y="983"/>
                </a:lnTo>
                <a:lnTo>
                  <a:pt x="31" y="1168"/>
                </a:lnTo>
                <a:lnTo>
                  <a:pt x="62" y="1352"/>
                </a:lnTo>
                <a:lnTo>
                  <a:pt x="123" y="1536"/>
                </a:lnTo>
                <a:lnTo>
                  <a:pt x="185" y="1690"/>
                </a:lnTo>
                <a:lnTo>
                  <a:pt x="369" y="1997"/>
                </a:lnTo>
                <a:lnTo>
                  <a:pt x="615" y="2274"/>
                </a:lnTo>
                <a:lnTo>
                  <a:pt x="953" y="2673"/>
                </a:lnTo>
                <a:lnTo>
                  <a:pt x="1322" y="3103"/>
                </a:lnTo>
                <a:lnTo>
                  <a:pt x="1537" y="3318"/>
                </a:lnTo>
                <a:lnTo>
                  <a:pt x="1752" y="3503"/>
                </a:lnTo>
                <a:lnTo>
                  <a:pt x="1967" y="3687"/>
                </a:lnTo>
                <a:lnTo>
                  <a:pt x="2182" y="3810"/>
                </a:lnTo>
                <a:lnTo>
                  <a:pt x="2305" y="3810"/>
                </a:lnTo>
                <a:lnTo>
                  <a:pt x="2459" y="3779"/>
                </a:lnTo>
                <a:lnTo>
                  <a:pt x="2612" y="3718"/>
                </a:lnTo>
                <a:lnTo>
                  <a:pt x="2827" y="3626"/>
                </a:lnTo>
                <a:lnTo>
                  <a:pt x="3073" y="3503"/>
                </a:lnTo>
                <a:lnTo>
                  <a:pt x="3319" y="3288"/>
                </a:lnTo>
                <a:lnTo>
                  <a:pt x="3565" y="3011"/>
                </a:lnTo>
                <a:lnTo>
                  <a:pt x="3780" y="2704"/>
                </a:lnTo>
                <a:lnTo>
                  <a:pt x="3903" y="2458"/>
                </a:lnTo>
                <a:lnTo>
                  <a:pt x="3995" y="2212"/>
                </a:lnTo>
                <a:lnTo>
                  <a:pt x="3995" y="2028"/>
                </a:lnTo>
                <a:lnTo>
                  <a:pt x="3995" y="1844"/>
                </a:lnTo>
                <a:lnTo>
                  <a:pt x="3964" y="1751"/>
                </a:lnTo>
                <a:lnTo>
                  <a:pt x="3903" y="1629"/>
                </a:lnTo>
                <a:lnTo>
                  <a:pt x="3380" y="1168"/>
                </a:lnTo>
                <a:lnTo>
                  <a:pt x="2797" y="737"/>
                </a:lnTo>
                <a:lnTo>
                  <a:pt x="2489" y="522"/>
                </a:lnTo>
                <a:lnTo>
                  <a:pt x="2182" y="338"/>
                </a:lnTo>
                <a:lnTo>
                  <a:pt x="1844" y="215"/>
                </a:lnTo>
                <a:lnTo>
                  <a:pt x="1475" y="92"/>
                </a:lnTo>
                <a:lnTo>
                  <a:pt x="1168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4"/>
          <p:cNvSpPr/>
          <p:nvPr/>
        </p:nvSpPr>
        <p:spPr>
          <a:xfrm>
            <a:off x="8571023" y="2319707"/>
            <a:ext cx="184453" cy="272133"/>
          </a:xfrm>
          <a:custGeom>
            <a:rect b="b" l="l" r="r" t="t"/>
            <a:pathLst>
              <a:path extrusionOk="0" h="3811" w="2859">
                <a:moveTo>
                  <a:pt x="984" y="0"/>
                </a:moveTo>
                <a:lnTo>
                  <a:pt x="830" y="31"/>
                </a:lnTo>
                <a:lnTo>
                  <a:pt x="646" y="62"/>
                </a:lnTo>
                <a:lnTo>
                  <a:pt x="461" y="154"/>
                </a:lnTo>
                <a:lnTo>
                  <a:pt x="308" y="246"/>
                </a:lnTo>
                <a:lnTo>
                  <a:pt x="185" y="400"/>
                </a:lnTo>
                <a:lnTo>
                  <a:pt x="93" y="522"/>
                </a:lnTo>
                <a:lnTo>
                  <a:pt x="62" y="676"/>
                </a:lnTo>
                <a:lnTo>
                  <a:pt x="31" y="830"/>
                </a:lnTo>
                <a:lnTo>
                  <a:pt x="1" y="983"/>
                </a:lnTo>
                <a:lnTo>
                  <a:pt x="31" y="1168"/>
                </a:lnTo>
                <a:lnTo>
                  <a:pt x="62" y="1352"/>
                </a:lnTo>
                <a:lnTo>
                  <a:pt x="123" y="1536"/>
                </a:lnTo>
                <a:lnTo>
                  <a:pt x="185" y="1690"/>
                </a:lnTo>
                <a:lnTo>
                  <a:pt x="369" y="1997"/>
                </a:lnTo>
                <a:lnTo>
                  <a:pt x="615" y="2274"/>
                </a:lnTo>
                <a:lnTo>
                  <a:pt x="953" y="2673"/>
                </a:lnTo>
                <a:lnTo>
                  <a:pt x="1322" y="3103"/>
                </a:lnTo>
                <a:lnTo>
                  <a:pt x="1537" y="3318"/>
                </a:lnTo>
                <a:lnTo>
                  <a:pt x="1752" y="3503"/>
                </a:lnTo>
                <a:lnTo>
                  <a:pt x="1967" y="3687"/>
                </a:lnTo>
                <a:lnTo>
                  <a:pt x="2182" y="3810"/>
                </a:lnTo>
                <a:lnTo>
                  <a:pt x="2397" y="3779"/>
                </a:lnTo>
                <a:lnTo>
                  <a:pt x="2581" y="3749"/>
                </a:lnTo>
                <a:lnTo>
                  <a:pt x="2858" y="3626"/>
                </a:lnTo>
                <a:lnTo>
                  <a:pt x="2643" y="3472"/>
                </a:lnTo>
                <a:lnTo>
                  <a:pt x="2428" y="3318"/>
                </a:lnTo>
                <a:lnTo>
                  <a:pt x="2028" y="2919"/>
                </a:lnTo>
                <a:lnTo>
                  <a:pt x="1660" y="2489"/>
                </a:lnTo>
                <a:lnTo>
                  <a:pt x="1322" y="2120"/>
                </a:lnTo>
                <a:lnTo>
                  <a:pt x="1107" y="1844"/>
                </a:lnTo>
                <a:lnTo>
                  <a:pt x="922" y="1536"/>
                </a:lnTo>
                <a:lnTo>
                  <a:pt x="830" y="1383"/>
                </a:lnTo>
                <a:lnTo>
                  <a:pt x="769" y="1198"/>
                </a:lnTo>
                <a:lnTo>
                  <a:pt x="738" y="1014"/>
                </a:lnTo>
                <a:lnTo>
                  <a:pt x="738" y="830"/>
                </a:lnTo>
                <a:lnTo>
                  <a:pt x="738" y="676"/>
                </a:lnTo>
                <a:lnTo>
                  <a:pt x="769" y="522"/>
                </a:lnTo>
                <a:lnTo>
                  <a:pt x="830" y="369"/>
                </a:lnTo>
                <a:lnTo>
                  <a:pt x="892" y="246"/>
                </a:lnTo>
                <a:lnTo>
                  <a:pt x="1014" y="123"/>
                </a:lnTo>
                <a:lnTo>
                  <a:pt x="1137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4"/>
          <p:cNvSpPr/>
          <p:nvPr/>
        </p:nvSpPr>
        <p:spPr>
          <a:xfrm>
            <a:off x="6251712" y="4766042"/>
            <a:ext cx="2755515" cy="377458"/>
          </a:xfrm>
          <a:custGeom>
            <a:rect b="b" l="l" r="r" t="t"/>
            <a:pathLst>
              <a:path extrusionOk="0" h="5286" w="42710">
                <a:moveTo>
                  <a:pt x="23598" y="0"/>
                </a:moveTo>
                <a:lnTo>
                  <a:pt x="22031" y="31"/>
                </a:lnTo>
                <a:lnTo>
                  <a:pt x="20679" y="62"/>
                </a:lnTo>
                <a:lnTo>
                  <a:pt x="19358" y="93"/>
                </a:lnTo>
                <a:lnTo>
                  <a:pt x="18098" y="185"/>
                </a:lnTo>
                <a:lnTo>
                  <a:pt x="16900" y="277"/>
                </a:lnTo>
                <a:lnTo>
                  <a:pt x="15701" y="400"/>
                </a:lnTo>
                <a:lnTo>
                  <a:pt x="14564" y="523"/>
                </a:lnTo>
                <a:lnTo>
                  <a:pt x="13489" y="676"/>
                </a:lnTo>
                <a:lnTo>
                  <a:pt x="12444" y="861"/>
                </a:lnTo>
                <a:lnTo>
                  <a:pt x="11430" y="1014"/>
                </a:lnTo>
                <a:lnTo>
                  <a:pt x="10447" y="1229"/>
                </a:lnTo>
                <a:lnTo>
                  <a:pt x="8634" y="1629"/>
                </a:lnTo>
                <a:lnTo>
                  <a:pt x="7006" y="2059"/>
                </a:lnTo>
                <a:lnTo>
                  <a:pt x="5531" y="2520"/>
                </a:lnTo>
                <a:lnTo>
                  <a:pt x="4241" y="2981"/>
                </a:lnTo>
                <a:lnTo>
                  <a:pt x="3134" y="3442"/>
                </a:lnTo>
                <a:lnTo>
                  <a:pt x="2182" y="3872"/>
                </a:lnTo>
                <a:lnTo>
                  <a:pt x="1383" y="4271"/>
                </a:lnTo>
                <a:lnTo>
                  <a:pt x="799" y="4609"/>
                </a:lnTo>
                <a:lnTo>
                  <a:pt x="338" y="4916"/>
                </a:lnTo>
                <a:lnTo>
                  <a:pt x="93" y="5132"/>
                </a:lnTo>
                <a:lnTo>
                  <a:pt x="31" y="5224"/>
                </a:lnTo>
                <a:lnTo>
                  <a:pt x="0" y="5285"/>
                </a:lnTo>
                <a:lnTo>
                  <a:pt x="42709" y="5285"/>
                </a:lnTo>
                <a:lnTo>
                  <a:pt x="42586" y="4855"/>
                </a:lnTo>
                <a:lnTo>
                  <a:pt x="42371" y="4425"/>
                </a:lnTo>
                <a:lnTo>
                  <a:pt x="42218" y="4179"/>
                </a:lnTo>
                <a:lnTo>
                  <a:pt x="42064" y="3964"/>
                </a:lnTo>
                <a:lnTo>
                  <a:pt x="41849" y="3749"/>
                </a:lnTo>
                <a:lnTo>
                  <a:pt x="41634" y="3503"/>
                </a:lnTo>
                <a:lnTo>
                  <a:pt x="41388" y="3288"/>
                </a:lnTo>
                <a:lnTo>
                  <a:pt x="41111" y="3042"/>
                </a:lnTo>
                <a:lnTo>
                  <a:pt x="40773" y="2827"/>
                </a:lnTo>
                <a:lnTo>
                  <a:pt x="40435" y="2581"/>
                </a:lnTo>
                <a:lnTo>
                  <a:pt x="40036" y="2366"/>
                </a:lnTo>
                <a:lnTo>
                  <a:pt x="39575" y="2151"/>
                </a:lnTo>
                <a:lnTo>
                  <a:pt x="39084" y="1936"/>
                </a:lnTo>
                <a:lnTo>
                  <a:pt x="38561" y="1752"/>
                </a:lnTo>
                <a:lnTo>
                  <a:pt x="37977" y="1537"/>
                </a:lnTo>
                <a:lnTo>
                  <a:pt x="37363" y="1352"/>
                </a:lnTo>
                <a:lnTo>
                  <a:pt x="36687" y="1168"/>
                </a:lnTo>
                <a:lnTo>
                  <a:pt x="35950" y="1014"/>
                </a:lnTo>
                <a:lnTo>
                  <a:pt x="35151" y="861"/>
                </a:lnTo>
                <a:lnTo>
                  <a:pt x="34290" y="707"/>
                </a:lnTo>
                <a:lnTo>
                  <a:pt x="33369" y="553"/>
                </a:lnTo>
                <a:lnTo>
                  <a:pt x="32385" y="431"/>
                </a:lnTo>
                <a:lnTo>
                  <a:pt x="31341" y="338"/>
                </a:lnTo>
                <a:lnTo>
                  <a:pt x="30235" y="246"/>
                </a:lnTo>
                <a:lnTo>
                  <a:pt x="29067" y="154"/>
                </a:lnTo>
                <a:lnTo>
                  <a:pt x="27807" y="93"/>
                </a:lnTo>
                <a:lnTo>
                  <a:pt x="26486" y="62"/>
                </a:lnTo>
                <a:lnTo>
                  <a:pt x="25073" y="31"/>
                </a:lnTo>
                <a:lnTo>
                  <a:pt x="23598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4"/>
          <p:cNvSpPr/>
          <p:nvPr/>
        </p:nvSpPr>
        <p:spPr>
          <a:xfrm>
            <a:off x="6612489" y="4583954"/>
            <a:ext cx="263745" cy="460791"/>
          </a:xfrm>
          <a:custGeom>
            <a:rect b="b" l="l" r="r" t="t"/>
            <a:pathLst>
              <a:path extrusionOk="0" h="6453" w="4088">
                <a:moveTo>
                  <a:pt x="2028" y="0"/>
                </a:moveTo>
                <a:lnTo>
                  <a:pt x="1813" y="31"/>
                </a:lnTo>
                <a:lnTo>
                  <a:pt x="1629" y="92"/>
                </a:lnTo>
                <a:lnTo>
                  <a:pt x="1414" y="154"/>
                </a:lnTo>
                <a:lnTo>
                  <a:pt x="1230" y="277"/>
                </a:lnTo>
                <a:lnTo>
                  <a:pt x="1045" y="400"/>
                </a:lnTo>
                <a:lnTo>
                  <a:pt x="892" y="553"/>
                </a:lnTo>
                <a:lnTo>
                  <a:pt x="738" y="738"/>
                </a:lnTo>
                <a:lnTo>
                  <a:pt x="584" y="953"/>
                </a:lnTo>
                <a:lnTo>
                  <a:pt x="461" y="1198"/>
                </a:lnTo>
                <a:lnTo>
                  <a:pt x="338" y="1444"/>
                </a:lnTo>
                <a:lnTo>
                  <a:pt x="246" y="1690"/>
                </a:lnTo>
                <a:lnTo>
                  <a:pt x="154" y="1967"/>
                </a:lnTo>
                <a:lnTo>
                  <a:pt x="93" y="2274"/>
                </a:lnTo>
                <a:lnTo>
                  <a:pt x="31" y="2581"/>
                </a:lnTo>
                <a:lnTo>
                  <a:pt x="0" y="2919"/>
                </a:lnTo>
                <a:lnTo>
                  <a:pt x="0" y="3226"/>
                </a:lnTo>
                <a:lnTo>
                  <a:pt x="0" y="3564"/>
                </a:lnTo>
                <a:lnTo>
                  <a:pt x="31" y="3872"/>
                </a:lnTo>
                <a:lnTo>
                  <a:pt x="93" y="4179"/>
                </a:lnTo>
                <a:lnTo>
                  <a:pt x="154" y="4486"/>
                </a:lnTo>
                <a:lnTo>
                  <a:pt x="246" y="4763"/>
                </a:lnTo>
                <a:lnTo>
                  <a:pt x="338" y="5039"/>
                </a:lnTo>
                <a:lnTo>
                  <a:pt x="461" y="5285"/>
                </a:lnTo>
                <a:lnTo>
                  <a:pt x="584" y="5500"/>
                </a:lnTo>
                <a:lnTo>
                  <a:pt x="738" y="5715"/>
                </a:lnTo>
                <a:lnTo>
                  <a:pt x="892" y="5899"/>
                </a:lnTo>
                <a:lnTo>
                  <a:pt x="1045" y="6053"/>
                </a:lnTo>
                <a:lnTo>
                  <a:pt x="1230" y="6207"/>
                </a:lnTo>
                <a:lnTo>
                  <a:pt x="1414" y="6299"/>
                </a:lnTo>
                <a:lnTo>
                  <a:pt x="1629" y="6391"/>
                </a:lnTo>
                <a:lnTo>
                  <a:pt x="1813" y="6422"/>
                </a:lnTo>
                <a:lnTo>
                  <a:pt x="2028" y="6453"/>
                </a:lnTo>
                <a:lnTo>
                  <a:pt x="2243" y="6422"/>
                </a:lnTo>
                <a:lnTo>
                  <a:pt x="2459" y="6391"/>
                </a:lnTo>
                <a:lnTo>
                  <a:pt x="2643" y="6299"/>
                </a:lnTo>
                <a:lnTo>
                  <a:pt x="2827" y="6207"/>
                </a:lnTo>
                <a:lnTo>
                  <a:pt x="3012" y="6053"/>
                </a:lnTo>
                <a:lnTo>
                  <a:pt x="3196" y="5899"/>
                </a:lnTo>
                <a:lnTo>
                  <a:pt x="3350" y="5715"/>
                </a:lnTo>
                <a:lnTo>
                  <a:pt x="3503" y="5500"/>
                </a:lnTo>
                <a:lnTo>
                  <a:pt x="3626" y="5285"/>
                </a:lnTo>
                <a:lnTo>
                  <a:pt x="3749" y="5039"/>
                </a:lnTo>
                <a:lnTo>
                  <a:pt x="3841" y="4763"/>
                </a:lnTo>
                <a:lnTo>
                  <a:pt x="3933" y="4486"/>
                </a:lnTo>
                <a:lnTo>
                  <a:pt x="3995" y="4179"/>
                </a:lnTo>
                <a:lnTo>
                  <a:pt x="4056" y="3872"/>
                </a:lnTo>
                <a:lnTo>
                  <a:pt x="4087" y="3564"/>
                </a:lnTo>
                <a:lnTo>
                  <a:pt x="4087" y="3226"/>
                </a:lnTo>
                <a:lnTo>
                  <a:pt x="4087" y="2919"/>
                </a:lnTo>
                <a:lnTo>
                  <a:pt x="4056" y="2581"/>
                </a:lnTo>
                <a:lnTo>
                  <a:pt x="3995" y="2274"/>
                </a:lnTo>
                <a:lnTo>
                  <a:pt x="3933" y="1967"/>
                </a:lnTo>
                <a:lnTo>
                  <a:pt x="3841" y="1690"/>
                </a:lnTo>
                <a:lnTo>
                  <a:pt x="3749" y="1444"/>
                </a:lnTo>
                <a:lnTo>
                  <a:pt x="3626" y="1198"/>
                </a:lnTo>
                <a:lnTo>
                  <a:pt x="3503" y="953"/>
                </a:lnTo>
                <a:lnTo>
                  <a:pt x="3350" y="738"/>
                </a:lnTo>
                <a:lnTo>
                  <a:pt x="3196" y="553"/>
                </a:lnTo>
                <a:lnTo>
                  <a:pt x="3012" y="400"/>
                </a:lnTo>
                <a:lnTo>
                  <a:pt x="2827" y="277"/>
                </a:lnTo>
                <a:lnTo>
                  <a:pt x="2643" y="154"/>
                </a:lnTo>
                <a:lnTo>
                  <a:pt x="2459" y="92"/>
                </a:lnTo>
                <a:lnTo>
                  <a:pt x="2243" y="31"/>
                </a:lnTo>
                <a:lnTo>
                  <a:pt x="2028" y="0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4"/>
          <p:cNvSpPr/>
          <p:nvPr/>
        </p:nvSpPr>
        <p:spPr>
          <a:xfrm>
            <a:off x="6691780" y="4682638"/>
            <a:ext cx="126905" cy="265563"/>
          </a:xfrm>
          <a:custGeom>
            <a:rect b="b" l="l" r="r" t="t"/>
            <a:pathLst>
              <a:path extrusionOk="0" h="3719" w="1967">
                <a:moveTo>
                  <a:pt x="892" y="1"/>
                </a:moveTo>
                <a:lnTo>
                  <a:pt x="769" y="31"/>
                </a:lnTo>
                <a:lnTo>
                  <a:pt x="584" y="124"/>
                </a:lnTo>
                <a:lnTo>
                  <a:pt x="431" y="308"/>
                </a:lnTo>
                <a:lnTo>
                  <a:pt x="277" y="523"/>
                </a:lnTo>
                <a:lnTo>
                  <a:pt x="154" y="800"/>
                </a:lnTo>
                <a:lnTo>
                  <a:pt x="62" y="1138"/>
                </a:lnTo>
                <a:lnTo>
                  <a:pt x="1" y="1476"/>
                </a:lnTo>
                <a:lnTo>
                  <a:pt x="1" y="1844"/>
                </a:lnTo>
                <a:lnTo>
                  <a:pt x="1" y="2213"/>
                </a:lnTo>
                <a:lnTo>
                  <a:pt x="62" y="2582"/>
                </a:lnTo>
                <a:lnTo>
                  <a:pt x="154" y="2889"/>
                </a:lnTo>
                <a:lnTo>
                  <a:pt x="277" y="3166"/>
                </a:lnTo>
                <a:lnTo>
                  <a:pt x="431" y="3411"/>
                </a:lnTo>
                <a:lnTo>
                  <a:pt x="584" y="3565"/>
                </a:lnTo>
                <a:lnTo>
                  <a:pt x="769" y="3688"/>
                </a:lnTo>
                <a:lnTo>
                  <a:pt x="892" y="3719"/>
                </a:lnTo>
                <a:lnTo>
                  <a:pt x="1076" y="3719"/>
                </a:lnTo>
                <a:lnTo>
                  <a:pt x="1168" y="3688"/>
                </a:lnTo>
                <a:lnTo>
                  <a:pt x="1352" y="3565"/>
                </a:lnTo>
                <a:lnTo>
                  <a:pt x="1537" y="3411"/>
                </a:lnTo>
                <a:lnTo>
                  <a:pt x="1690" y="3166"/>
                </a:lnTo>
                <a:lnTo>
                  <a:pt x="1783" y="2889"/>
                </a:lnTo>
                <a:lnTo>
                  <a:pt x="1875" y="2582"/>
                </a:lnTo>
                <a:lnTo>
                  <a:pt x="1936" y="2213"/>
                </a:lnTo>
                <a:lnTo>
                  <a:pt x="1967" y="1844"/>
                </a:lnTo>
                <a:lnTo>
                  <a:pt x="1936" y="1476"/>
                </a:lnTo>
                <a:lnTo>
                  <a:pt x="1875" y="1138"/>
                </a:lnTo>
                <a:lnTo>
                  <a:pt x="1783" y="800"/>
                </a:lnTo>
                <a:lnTo>
                  <a:pt x="1690" y="523"/>
                </a:lnTo>
                <a:lnTo>
                  <a:pt x="1537" y="308"/>
                </a:lnTo>
                <a:lnTo>
                  <a:pt x="1352" y="124"/>
                </a:lnTo>
                <a:lnTo>
                  <a:pt x="1168" y="31"/>
                </a:lnTo>
                <a:lnTo>
                  <a:pt x="1076" y="1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4"/>
          <p:cNvSpPr/>
          <p:nvPr/>
        </p:nvSpPr>
        <p:spPr>
          <a:xfrm>
            <a:off x="6729458" y="4583954"/>
            <a:ext cx="89227" cy="458577"/>
          </a:xfrm>
          <a:custGeom>
            <a:rect b="b" l="l" r="r" t="t"/>
            <a:pathLst>
              <a:path extrusionOk="0" h="6422" w="1383">
                <a:moveTo>
                  <a:pt x="215" y="0"/>
                </a:moveTo>
                <a:lnTo>
                  <a:pt x="0" y="6422"/>
                </a:lnTo>
                <a:lnTo>
                  <a:pt x="1383" y="6422"/>
                </a:lnTo>
                <a:lnTo>
                  <a:pt x="1260" y="0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4"/>
          <p:cNvSpPr/>
          <p:nvPr/>
        </p:nvSpPr>
        <p:spPr>
          <a:xfrm>
            <a:off x="7730500" y="4605875"/>
            <a:ext cx="297423" cy="370889"/>
          </a:xfrm>
          <a:custGeom>
            <a:rect b="b" l="l" r="r" t="t"/>
            <a:pathLst>
              <a:path extrusionOk="0" h="5194" w="4610">
                <a:moveTo>
                  <a:pt x="2428" y="0"/>
                </a:moveTo>
                <a:lnTo>
                  <a:pt x="2213" y="31"/>
                </a:lnTo>
                <a:lnTo>
                  <a:pt x="1967" y="62"/>
                </a:lnTo>
                <a:lnTo>
                  <a:pt x="1691" y="123"/>
                </a:lnTo>
                <a:lnTo>
                  <a:pt x="1476" y="215"/>
                </a:lnTo>
                <a:lnTo>
                  <a:pt x="1261" y="338"/>
                </a:lnTo>
                <a:lnTo>
                  <a:pt x="1076" y="461"/>
                </a:lnTo>
                <a:lnTo>
                  <a:pt x="923" y="615"/>
                </a:lnTo>
                <a:lnTo>
                  <a:pt x="769" y="769"/>
                </a:lnTo>
                <a:lnTo>
                  <a:pt x="615" y="953"/>
                </a:lnTo>
                <a:lnTo>
                  <a:pt x="492" y="1137"/>
                </a:lnTo>
                <a:lnTo>
                  <a:pt x="308" y="1537"/>
                </a:lnTo>
                <a:lnTo>
                  <a:pt x="154" y="1967"/>
                </a:lnTo>
                <a:lnTo>
                  <a:pt x="62" y="2397"/>
                </a:lnTo>
                <a:lnTo>
                  <a:pt x="1" y="2858"/>
                </a:lnTo>
                <a:lnTo>
                  <a:pt x="1" y="3319"/>
                </a:lnTo>
                <a:lnTo>
                  <a:pt x="1" y="3718"/>
                </a:lnTo>
                <a:lnTo>
                  <a:pt x="32" y="4486"/>
                </a:lnTo>
                <a:lnTo>
                  <a:pt x="124" y="5009"/>
                </a:lnTo>
                <a:lnTo>
                  <a:pt x="154" y="5193"/>
                </a:lnTo>
                <a:lnTo>
                  <a:pt x="3381" y="3780"/>
                </a:lnTo>
                <a:lnTo>
                  <a:pt x="4610" y="4118"/>
                </a:lnTo>
                <a:lnTo>
                  <a:pt x="4610" y="3626"/>
                </a:lnTo>
                <a:lnTo>
                  <a:pt x="4610" y="2981"/>
                </a:lnTo>
                <a:lnTo>
                  <a:pt x="4579" y="2612"/>
                </a:lnTo>
                <a:lnTo>
                  <a:pt x="4517" y="2243"/>
                </a:lnTo>
                <a:lnTo>
                  <a:pt x="4425" y="1875"/>
                </a:lnTo>
                <a:lnTo>
                  <a:pt x="4333" y="1506"/>
                </a:lnTo>
                <a:lnTo>
                  <a:pt x="4210" y="1137"/>
                </a:lnTo>
                <a:lnTo>
                  <a:pt x="4026" y="830"/>
                </a:lnTo>
                <a:lnTo>
                  <a:pt x="3811" y="553"/>
                </a:lnTo>
                <a:lnTo>
                  <a:pt x="3688" y="431"/>
                </a:lnTo>
                <a:lnTo>
                  <a:pt x="3534" y="308"/>
                </a:lnTo>
                <a:lnTo>
                  <a:pt x="3381" y="215"/>
                </a:lnTo>
                <a:lnTo>
                  <a:pt x="3227" y="123"/>
                </a:lnTo>
                <a:lnTo>
                  <a:pt x="3043" y="62"/>
                </a:lnTo>
                <a:lnTo>
                  <a:pt x="2858" y="31"/>
                </a:lnTo>
                <a:lnTo>
                  <a:pt x="2674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44"/>
          <p:cNvSpPr/>
          <p:nvPr/>
        </p:nvSpPr>
        <p:spPr>
          <a:xfrm>
            <a:off x="8345021" y="4502764"/>
            <a:ext cx="305359" cy="311621"/>
          </a:xfrm>
          <a:custGeom>
            <a:rect b="b" l="l" r="r" t="t"/>
            <a:pathLst>
              <a:path extrusionOk="0" h="4364" w="4733">
                <a:moveTo>
                  <a:pt x="2428" y="0"/>
                </a:moveTo>
                <a:lnTo>
                  <a:pt x="2182" y="31"/>
                </a:lnTo>
                <a:lnTo>
                  <a:pt x="1937" y="62"/>
                </a:lnTo>
                <a:lnTo>
                  <a:pt x="1721" y="123"/>
                </a:lnTo>
                <a:lnTo>
                  <a:pt x="1506" y="215"/>
                </a:lnTo>
                <a:lnTo>
                  <a:pt x="1322" y="308"/>
                </a:lnTo>
                <a:lnTo>
                  <a:pt x="1168" y="400"/>
                </a:lnTo>
                <a:lnTo>
                  <a:pt x="1015" y="553"/>
                </a:lnTo>
                <a:lnTo>
                  <a:pt x="861" y="707"/>
                </a:lnTo>
                <a:lnTo>
                  <a:pt x="615" y="1014"/>
                </a:lnTo>
                <a:lnTo>
                  <a:pt x="431" y="1383"/>
                </a:lnTo>
                <a:lnTo>
                  <a:pt x="277" y="1782"/>
                </a:lnTo>
                <a:lnTo>
                  <a:pt x="154" y="2182"/>
                </a:lnTo>
                <a:lnTo>
                  <a:pt x="93" y="2581"/>
                </a:lnTo>
                <a:lnTo>
                  <a:pt x="32" y="2981"/>
                </a:lnTo>
                <a:lnTo>
                  <a:pt x="1" y="3687"/>
                </a:lnTo>
                <a:lnTo>
                  <a:pt x="32" y="4179"/>
                </a:lnTo>
                <a:lnTo>
                  <a:pt x="32" y="4363"/>
                </a:lnTo>
                <a:lnTo>
                  <a:pt x="3657" y="2981"/>
                </a:lnTo>
                <a:lnTo>
                  <a:pt x="4733" y="3196"/>
                </a:lnTo>
                <a:lnTo>
                  <a:pt x="4733" y="3042"/>
                </a:lnTo>
                <a:lnTo>
                  <a:pt x="4733" y="2704"/>
                </a:lnTo>
                <a:lnTo>
                  <a:pt x="4702" y="2182"/>
                </a:lnTo>
                <a:lnTo>
                  <a:pt x="4640" y="1905"/>
                </a:lnTo>
                <a:lnTo>
                  <a:pt x="4579" y="1598"/>
                </a:lnTo>
                <a:lnTo>
                  <a:pt x="4456" y="1291"/>
                </a:lnTo>
                <a:lnTo>
                  <a:pt x="4333" y="1014"/>
                </a:lnTo>
                <a:lnTo>
                  <a:pt x="4149" y="738"/>
                </a:lnTo>
                <a:lnTo>
                  <a:pt x="3903" y="523"/>
                </a:lnTo>
                <a:lnTo>
                  <a:pt x="3626" y="308"/>
                </a:lnTo>
                <a:lnTo>
                  <a:pt x="3288" y="154"/>
                </a:lnTo>
                <a:lnTo>
                  <a:pt x="3104" y="92"/>
                </a:lnTo>
                <a:lnTo>
                  <a:pt x="2889" y="62"/>
                </a:lnTo>
                <a:lnTo>
                  <a:pt x="2674" y="31"/>
                </a:lnTo>
                <a:lnTo>
                  <a:pt x="2428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6743329" y="3394740"/>
            <a:ext cx="1018980" cy="1320891"/>
          </a:xfrm>
          <a:custGeom>
            <a:rect b="b" l="l" r="r" t="t"/>
            <a:pathLst>
              <a:path extrusionOk="0" h="18498" w="15794">
                <a:moveTo>
                  <a:pt x="15793" y="1"/>
                </a:moveTo>
                <a:lnTo>
                  <a:pt x="12321" y="216"/>
                </a:lnTo>
                <a:lnTo>
                  <a:pt x="1322" y="14319"/>
                </a:lnTo>
                <a:lnTo>
                  <a:pt x="0" y="18498"/>
                </a:lnTo>
                <a:lnTo>
                  <a:pt x="15793" y="1"/>
                </a:lnTo>
                <a:close/>
              </a:path>
            </a:pathLst>
          </a:custGeom>
          <a:solidFill>
            <a:srgbClr val="78AC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4"/>
          <p:cNvSpPr/>
          <p:nvPr/>
        </p:nvSpPr>
        <p:spPr>
          <a:xfrm>
            <a:off x="8202310" y="3671229"/>
            <a:ext cx="263745" cy="592465"/>
          </a:xfrm>
          <a:custGeom>
            <a:rect b="b" l="l" r="r" t="t"/>
            <a:pathLst>
              <a:path extrusionOk="0" h="8297" w="4088">
                <a:moveTo>
                  <a:pt x="2889" y="0"/>
                </a:moveTo>
                <a:lnTo>
                  <a:pt x="1" y="8296"/>
                </a:lnTo>
                <a:lnTo>
                  <a:pt x="4087" y="7528"/>
                </a:lnTo>
                <a:lnTo>
                  <a:pt x="3718" y="3933"/>
                </a:lnTo>
                <a:lnTo>
                  <a:pt x="2889" y="0"/>
                </a:lnTo>
                <a:close/>
              </a:path>
            </a:pathLst>
          </a:custGeom>
          <a:solidFill>
            <a:srgbClr val="7B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4"/>
          <p:cNvSpPr/>
          <p:nvPr/>
        </p:nvSpPr>
        <p:spPr>
          <a:xfrm>
            <a:off x="7119978" y="3368463"/>
            <a:ext cx="107098" cy="274275"/>
          </a:xfrm>
          <a:custGeom>
            <a:rect b="b" l="l" r="r" t="t"/>
            <a:pathLst>
              <a:path extrusionOk="0" h="3841" w="1660">
                <a:moveTo>
                  <a:pt x="1659" y="0"/>
                </a:moveTo>
                <a:lnTo>
                  <a:pt x="984" y="246"/>
                </a:lnTo>
                <a:lnTo>
                  <a:pt x="0" y="3841"/>
                </a:lnTo>
                <a:lnTo>
                  <a:pt x="1659" y="0"/>
                </a:lnTo>
                <a:close/>
              </a:path>
            </a:pathLst>
          </a:custGeom>
          <a:solidFill>
            <a:srgbClr val="76D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4"/>
          <p:cNvSpPr/>
          <p:nvPr/>
        </p:nvSpPr>
        <p:spPr>
          <a:xfrm>
            <a:off x="7256754" y="3278490"/>
            <a:ext cx="1074464" cy="1077320"/>
          </a:xfrm>
          <a:custGeom>
            <a:rect b="b" l="l" r="r" t="t"/>
            <a:pathLst>
              <a:path extrusionOk="0" h="15087" w="16654">
                <a:moveTo>
                  <a:pt x="6514" y="0"/>
                </a:moveTo>
                <a:lnTo>
                  <a:pt x="0" y="13735"/>
                </a:lnTo>
                <a:lnTo>
                  <a:pt x="4333" y="14472"/>
                </a:lnTo>
                <a:lnTo>
                  <a:pt x="8542" y="4947"/>
                </a:lnTo>
                <a:lnTo>
                  <a:pt x="8696" y="8173"/>
                </a:lnTo>
                <a:lnTo>
                  <a:pt x="5316" y="14626"/>
                </a:lnTo>
                <a:lnTo>
                  <a:pt x="7928" y="15087"/>
                </a:lnTo>
                <a:lnTo>
                  <a:pt x="12321" y="14257"/>
                </a:lnTo>
                <a:lnTo>
                  <a:pt x="16654" y="2274"/>
                </a:lnTo>
                <a:lnTo>
                  <a:pt x="16254" y="1106"/>
                </a:lnTo>
                <a:lnTo>
                  <a:pt x="14288" y="523"/>
                </a:lnTo>
                <a:lnTo>
                  <a:pt x="9771" y="14411"/>
                </a:lnTo>
                <a:lnTo>
                  <a:pt x="8757" y="13643"/>
                </a:lnTo>
                <a:lnTo>
                  <a:pt x="13274" y="215"/>
                </a:lnTo>
                <a:lnTo>
                  <a:pt x="12844" y="62"/>
                </a:lnTo>
                <a:lnTo>
                  <a:pt x="7190" y="62"/>
                </a:lnTo>
                <a:lnTo>
                  <a:pt x="6514" y="0"/>
                </a:lnTo>
                <a:close/>
              </a:path>
            </a:pathLst>
          </a:custGeom>
          <a:solidFill>
            <a:srgbClr val="7BFDF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4"/>
          <p:cNvSpPr/>
          <p:nvPr/>
        </p:nvSpPr>
        <p:spPr>
          <a:xfrm>
            <a:off x="6985138" y="3265280"/>
            <a:ext cx="519490" cy="969853"/>
          </a:xfrm>
          <a:custGeom>
            <a:rect b="b" l="l" r="r" t="t"/>
            <a:pathLst>
              <a:path extrusionOk="0" h="13582" w="8052">
                <a:moveTo>
                  <a:pt x="7775" y="1"/>
                </a:moveTo>
                <a:lnTo>
                  <a:pt x="5224" y="923"/>
                </a:lnTo>
                <a:lnTo>
                  <a:pt x="769" y="10294"/>
                </a:lnTo>
                <a:lnTo>
                  <a:pt x="1" y="13213"/>
                </a:lnTo>
                <a:lnTo>
                  <a:pt x="2275" y="13582"/>
                </a:lnTo>
                <a:lnTo>
                  <a:pt x="8051" y="1"/>
                </a:lnTo>
                <a:close/>
              </a:path>
            </a:pathLst>
          </a:custGeom>
          <a:solidFill>
            <a:srgbClr val="7B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4"/>
          <p:cNvSpPr/>
          <p:nvPr/>
        </p:nvSpPr>
        <p:spPr>
          <a:xfrm>
            <a:off x="7034751" y="3331117"/>
            <a:ext cx="287488" cy="669300"/>
          </a:xfrm>
          <a:custGeom>
            <a:rect b="b" l="l" r="r" t="t"/>
            <a:pathLst>
              <a:path extrusionOk="0" h="9373" w="4456">
                <a:moveTo>
                  <a:pt x="4455" y="1"/>
                </a:moveTo>
                <a:lnTo>
                  <a:pt x="2980" y="523"/>
                </a:lnTo>
                <a:lnTo>
                  <a:pt x="1321" y="4364"/>
                </a:lnTo>
                <a:lnTo>
                  <a:pt x="0" y="9372"/>
                </a:lnTo>
                <a:lnTo>
                  <a:pt x="4455" y="1"/>
                </a:lnTo>
                <a:close/>
              </a:path>
            </a:pathLst>
          </a:custGeom>
          <a:solidFill>
            <a:srgbClr val="C4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4"/>
          <p:cNvSpPr/>
          <p:nvPr/>
        </p:nvSpPr>
        <p:spPr>
          <a:xfrm>
            <a:off x="7536240" y="3631740"/>
            <a:ext cx="281552" cy="691151"/>
          </a:xfrm>
          <a:custGeom>
            <a:rect b="b" l="l" r="r" t="t"/>
            <a:pathLst>
              <a:path extrusionOk="0" h="9679" w="4364">
                <a:moveTo>
                  <a:pt x="4210" y="0"/>
                </a:moveTo>
                <a:lnTo>
                  <a:pt x="1" y="9525"/>
                </a:lnTo>
                <a:lnTo>
                  <a:pt x="984" y="9679"/>
                </a:lnTo>
                <a:lnTo>
                  <a:pt x="4364" y="3226"/>
                </a:lnTo>
                <a:lnTo>
                  <a:pt x="4210" y="0"/>
                </a:lnTo>
                <a:close/>
              </a:path>
            </a:pathLst>
          </a:custGeom>
          <a:solidFill>
            <a:srgbClr val="C4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4"/>
          <p:cNvSpPr/>
          <p:nvPr/>
        </p:nvSpPr>
        <p:spPr>
          <a:xfrm>
            <a:off x="7131848" y="3265280"/>
            <a:ext cx="545232" cy="993989"/>
          </a:xfrm>
          <a:custGeom>
            <a:rect b="b" l="l" r="r" t="t"/>
            <a:pathLst>
              <a:path extrusionOk="0" h="13920" w="8451">
                <a:moveTo>
                  <a:pt x="5777" y="1"/>
                </a:moveTo>
                <a:lnTo>
                  <a:pt x="1" y="13582"/>
                </a:lnTo>
                <a:lnTo>
                  <a:pt x="1936" y="13920"/>
                </a:lnTo>
                <a:lnTo>
                  <a:pt x="8450" y="185"/>
                </a:lnTo>
                <a:lnTo>
                  <a:pt x="5777" y="1"/>
                </a:lnTo>
                <a:close/>
              </a:path>
            </a:pathLst>
          </a:custGeom>
          <a:solidFill>
            <a:srgbClr val="C4FDF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7821726" y="3293842"/>
            <a:ext cx="356842" cy="1013697"/>
          </a:xfrm>
          <a:custGeom>
            <a:rect b="b" l="l" r="r" t="t"/>
            <a:pathLst>
              <a:path extrusionOk="0" h="14196" w="5531">
                <a:moveTo>
                  <a:pt x="4517" y="0"/>
                </a:moveTo>
                <a:lnTo>
                  <a:pt x="0" y="13428"/>
                </a:lnTo>
                <a:lnTo>
                  <a:pt x="1014" y="14196"/>
                </a:lnTo>
                <a:lnTo>
                  <a:pt x="5531" y="308"/>
                </a:lnTo>
                <a:lnTo>
                  <a:pt x="4517" y="0"/>
                </a:lnTo>
                <a:close/>
              </a:path>
            </a:pathLst>
          </a:custGeom>
          <a:solidFill>
            <a:srgbClr val="C4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4"/>
          <p:cNvSpPr/>
          <p:nvPr/>
        </p:nvSpPr>
        <p:spPr>
          <a:xfrm>
            <a:off x="8051664" y="3440798"/>
            <a:ext cx="337036" cy="855816"/>
          </a:xfrm>
          <a:custGeom>
            <a:rect b="b" l="l" r="r" t="t"/>
            <a:pathLst>
              <a:path extrusionOk="0" h="11985" w="5224">
                <a:moveTo>
                  <a:pt x="4333" y="1"/>
                </a:moveTo>
                <a:lnTo>
                  <a:pt x="0" y="11984"/>
                </a:lnTo>
                <a:lnTo>
                  <a:pt x="2336" y="11523"/>
                </a:lnTo>
                <a:lnTo>
                  <a:pt x="5224" y="3227"/>
                </a:lnTo>
                <a:lnTo>
                  <a:pt x="4886" y="1752"/>
                </a:lnTo>
                <a:lnTo>
                  <a:pt x="4333" y="1"/>
                </a:lnTo>
                <a:close/>
              </a:path>
            </a:pathLst>
          </a:custGeom>
          <a:solidFill>
            <a:srgbClr val="C4FD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4"/>
          <p:cNvSpPr/>
          <p:nvPr/>
        </p:nvSpPr>
        <p:spPr>
          <a:xfrm>
            <a:off x="7819726" y="3219222"/>
            <a:ext cx="701814" cy="1070751"/>
          </a:xfrm>
          <a:custGeom>
            <a:rect b="b" l="l" r="r" t="t"/>
            <a:pathLst>
              <a:path extrusionOk="0" h="14995" w="10878">
                <a:moveTo>
                  <a:pt x="1076" y="1"/>
                </a:moveTo>
                <a:lnTo>
                  <a:pt x="799" y="216"/>
                </a:lnTo>
                <a:lnTo>
                  <a:pt x="615" y="431"/>
                </a:lnTo>
                <a:lnTo>
                  <a:pt x="431" y="646"/>
                </a:lnTo>
                <a:lnTo>
                  <a:pt x="308" y="892"/>
                </a:lnTo>
                <a:lnTo>
                  <a:pt x="185" y="1138"/>
                </a:lnTo>
                <a:lnTo>
                  <a:pt x="123" y="1353"/>
                </a:lnTo>
                <a:lnTo>
                  <a:pt x="62" y="1598"/>
                </a:lnTo>
                <a:lnTo>
                  <a:pt x="31" y="1813"/>
                </a:lnTo>
                <a:lnTo>
                  <a:pt x="0" y="2213"/>
                </a:lnTo>
                <a:lnTo>
                  <a:pt x="31" y="2520"/>
                </a:lnTo>
                <a:lnTo>
                  <a:pt x="93" y="2827"/>
                </a:lnTo>
                <a:lnTo>
                  <a:pt x="123" y="2643"/>
                </a:lnTo>
                <a:lnTo>
                  <a:pt x="185" y="2489"/>
                </a:lnTo>
                <a:lnTo>
                  <a:pt x="246" y="2336"/>
                </a:lnTo>
                <a:lnTo>
                  <a:pt x="369" y="2182"/>
                </a:lnTo>
                <a:lnTo>
                  <a:pt x="492" y="2059"/>
                </a:lnTo>
                <a:lnTo>
                  <a:pt x="615" y="1936"/>
                </a:lnTo>
                <a:lnTo>
                  <a:pt x="799" y="1813"/>
                </a:lnTo>
                <a:lnTo>
                  <a:pt x="984" y="1721"/>
                </a:lnTo>
                <a:lnTo>
                  <a:pt x="1414" y="1568"/>
                </a:lnTo>
                <a:lnTo>
                  <a:pt x="1875" y="1445"/>
                </a:lnTo>
                <a:lnTo>
                  <a:pt x="2397" y="1383"/>
                </a:lnTo>
                <a:lnTo>
                  <a:pt x="2981" y="1322"/>
                </a:lnTo>
                <a:lnTo>
                  <a:pt x="3534" y="1353"/>
                </a:lnTo>
                <a:lnTo>
                  <a:pt x="4148" y="1383"/>
                </a:lnTo>
                <a:lnTo>
                  <a:pt x="4732" y="1445"/>
                </a:lnTo>
                <a:lnTo>
                  <a:pt x="5285" y="1568"/>
                </a:lnTo>
                <a:lnTo>
                  <a:pt x="5838" y="1721"/>
                </a:lnTo>
                <a:lnTo>
                  <a:pt x="6361" y="1906"/>
                </a:lnTo>
                <a:lnTo>
                  <a:pt x="6822" y="2121"/>
                </a:lnTo>
                <a:lnTo>
                  <a:pt x="7221" y="2367"/>
                </a:lnTo>
                <a:lnTo>
                  <a:pt x="7313" y="2489"/>
                </a:lnTo>
                <a:lnTo>
                  <a:pt x="7405" y="2643"/>
                </a:lnTo>
                <a:lnTo>
                  <a:pt x="7498" y="2858"/>
                </a:lnTo>
                <a:lnTo>
                  <a:pt x="7620" y="3135"/>
                </a:lnTo>
                <a:lnTo>
                  <a:pt x="7805" y="3811"/>
                </a:lnTo>
                <a:lnTo>
                  <a:pt x="7989" y="4671"/>
                </a:lnTo>
                <a:lnTo>
                  <a:pt x="8174" y="5623"/>
                </a:lnTo>
                <a:lnTo>
                  <a:pt x="8327" y="6668"/>
                </a:lnTo>
                <a:lnTo>
                  <a:pt x="8634" y="8942"/>
                </a:lnTo>
                <a:lnTo>
                  <a:pt x="8911" y="11154"/>
                </a:lnTo>
                <a:lnTo>
                  <a:pt x="9126" y="13059"/>
                </a:lnTo>
                <a:lnTo>
                  <a:pt x="9310" y="14933"/>
                </a:lnTo>
                <a:lnTo>
                  <a:pt x="9679" y="14964"/>
                </a:lnTo>
                <a:lnTo>
                  <a:pt x="10017" y="14995"/>
                </a:lnTo>
                <a:lnTo>
                  <a:pt x="10263" y="14995"/>
                </a:lnTo>
                <a:lnTo>
                  <a:pt x="10509" y="14964"/>
                </a:lnTo>
                <a:lnTo>
                  <a:pt x="10785" y="14903"/>
                </a:lnTo>
                <a:lnTo>
                  <a:pt x="10877" y="14872"/>
                </a:lnTo>
                <a:lnTo>
                  <a:pt x="10693" y="13551"/>
                </a:lnTo>
                <a:lnTo>
                  <a:pt x="10478" y="12107"/>
                </a:lnTo>
                <a:lnTo>
                  <a:pt x="10171" y="10325"/>
                </a:lnTo>
                <a:lnTo>
                  <a:pt x="9771" y="8327"/>
                </a:lnTo>
                <a:lnTo>
                  <a:pt x="9341" y="6238"/>
                </a:lnTo>
                <a:lnTo>
                  <a:pt x="9065" y="5224"/>
                </a:lnTo>
                <a:lnTo>
                  <a:pt x="8788" y="4241"/>
                </a:lnTo>
                <a:lnTo>
                  <a:pt x="8512" y="3288"/>
                </a:lnTo>
                <a:lnTo>
                  <a:pt x="8204" y="2397"/>
                </a:lnTo>
                <a:lnTo>
                  <a:pt x="8081" y="2182"/>
                </a:lnTo>
                <a:lnTo>
                  <a:pt x="7897" y="1967"/>
                </a:lnTo>
                <a:lnTo>
                  <a:pt x="7682" y="1752"/>
                </a:lnTo>
                <a:lnTo>
                  <a:pt x="7375" y="1537"/>
                </a:lnTo>
                <a:lnTo>
                  <a:pt x="7067" y="1353"/>
                </a:lnTo>
                <a:lnTo>
                  <a:pt x="6668" y="1168"/>
                </a:lnTo>
                <a:lnTo>
                  <a:pt x="6269" y="1015"/>
                </a:lnTo>
                <a:lnTo>
                  <a:pt x="5777" y="861"/>
                </a:lnTo>
                <a:lnTo>
                  <a:pt x="5285" y="707"/>
                </a:lnTo>
                <a:lnTo>
                  <a:pt x="4763" y="584"/>
                </a:lnTo>
                <a:lnTo>
                  <a:pt x="3626" y="339"/>
                </a:lnTo>
                <a:lnTo>
                  <a:pt x="2366" y="154"/>
                </a:lnTo>
                <a:lnTo>
                  <a:pt x="1076" y="1"/>
                </a:lnTo>
                <a:close/>
              </a:path>
            </a:pathLst>
          </a:custGeom>
          <a:solidFill>
            <a:srgbClr val="0091A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4"/>
          <p:cNvSpPr/>
          <p:nvPr/>
        </p:nvSpPr>
        <p:spPr>
          <a:xfrm>
            <a:off x="6981199" y="3203500"/>
            <a:ext cx="933688" cy="1092673"/>
          </a:xfrm>
          <a:custGeom>
            <a:rect b="b" l="l" r="r" t="t"/>
            <a:pathLst>
              <a:path extrusionOk="0" h="15302" w="14472">
                <a:moveTo>
                  <a:pt x="10785" y="0"/>
                </a:moveTo>
                <a:lnTo>
                  <a:pt x="9894" y="62"/>
                </a:lnTo>
                <a:lnTo>
                  <a:pt x="9003" y="123"/>
                </a:lnTo>
                <a:lnTo>
                  <a:pt x="8142" y="216"/>
                </a:lnTo>
                <a:lnTo>
                  <a:pt x="7343" y="369"/>
                </a:lnTo>
                <a:lnTo>
                  <a:pt x="6575" y="523"/>
                </a:lnTo>
                <a:lnTo>
                  <a:pt x="5838" y="707"/>
                </a:lnTo>
                <a:lnTo>
                  <a:pt x="5193" y="922"/>
                </a:lnTo>
                <a:lnTo>
                  <a:pt x="4609" y="1168"/>
                </a:lnTo>
                <a:lnTo>
                  <a:pt x="4087" y="1445"/>
                </a:lnTo>
                <a:lnTo>
                  <a:pt x="3871" y="1598"/>
                </a:lnTo>
                <a:lnTo>
                  <a:pt x="3656" y="1783"/>
                </a:lnTo>
                <a:lnTo>
                  <a:pt x="3472" y="1936"/>
                </a:lnTo>
                <a:lnTo>
                  <a:pt x="3318" y="2121"/>
                </a:lnTo>
                <a:lnTo>
                  <a:pt x="3196" y="2305"/>
                </a:lnTo>
                <a:lnTo>
                  <a:pt x="3073" y="2520"/>
                </a:lnTo>
                <a:lnTo>
                  <a:pt x="2858" y="3165"/>
                </a:lnTo>
                <a:lnTo>
                  <a:pt x="2520" y="4394"/>
                </a:lnTo>
                <a:lnTo>
                  <a:pt x="1567" y="7866"/>
                </a:lnTo>
                <a:lnTo>
                  <a:pt x="645" y="11523"/>
                </a:lnTo>
                <a:lnTo>
                  <a:pt x="0" y="14042"/>
                </a:lnTo>
                <a:lnTo>
                  <a:pt x="0" y="14134"/>
                </a:lnTo>
                <a:lnTo>
                  <a:pt x="61" y="14196"/>
                </a:lnTo>
                <a:lnTo>
                  <a:pt x="154" y="14227"/>
                </a:lnTo>
                <a:lnTo>
                  <a:pt x="246" y="14196"/>
                </a:lnTo>
                <a:lnTo>
                  <a:pt x="830" y="13796"/>
                </a:lnTo>
                <a:lnTo>
                  <a:pt x="3656" y="3227"/>
                </a:lnTo>
                <a:lnTo>
                  <a:pt x="3841" y="3012"/>
                </a:lnTo>
                <a:lnTo>
                  <a:pt x="4025" y="2827"/>
                </a:lnTo>
                <a:lnTo>
                  <a:pt x="4271" y="2643"/>
                </a:lnTo>
                <a:lnTo>
                  <a:pt x="4517" y="2459"/>
                </a:lnTo>
                <a:lnTo>
                  <a:pt x="4793" y="2305"/>
                </a:lnTo>
                <a:lnTo>
                  <a:pt x="5101" y="2151"/>
                </a:lnTo>
                <a:lnTo>
                  <a:pt x="5438" y="2028"/>
                </a:lnTo>
                <a:lnTo>
                  <a:pt x="5776" y="1905"/>
                </a:lnTo>
                <a:lnTo>
                  <a:pt x="6514" y="1721"/>
                </a:lnTo>
                <a:lnTo>
                  <a:pt x="7282" y="1598"/>
                </a:lnTo>
                <a:lnTo>
                  <a:pt x="8081" y="1506"/>
                </a:lnTo>
                <a:lnTo>
                  <a:pt x="8880" y="1475"/>
                </a:lnTo>
                <a:lnTo>
                  <a:pt x="9648" y="1506"/>
                </a:lnTo>
                <a:lnTo>
                  <a:pt x="10385" y="1567"/>
                </a:lnTo>
                <a:lnTo>
                  <a:pt x="11061" y="1690"/>
                </a:lnTo>
                <a:lnTo>
                  <a:pt x="11676" y="1875"/>
                </a:lnTo>
                <a:lnTo>
                  <a:pt x="11922" y="1998"/>
                </a:lnTo>
                <a:lnTo>
                  <a:pt x="12167" y="2090"/>
                </a:lnTo>
                <a:lnTo>
                  <a:pt x="12383" y="2243"/>
                </a:lnTo>
                <a:lnTo>
                  <a:pt x="12536" y="2366"/>
                </a:lnTo>
                <a:lnTo>
                  <a:pt x="12690" y="2520"/>
                </a:lnTo>
                <a:lnTo>
                  <a:pt x="12782" y="2704"/>
                </a:lnTo>
                <a:lnTo>
                  <a:pt x="12843" y="2858"/>
                </a:lnTo>
                <a:lnTo>
                  <a:pt x="12874" y="3042"/>
                </a:lnTo>
                <a:lnTo>
                  <a:pt x="12966" y="4702"/>
                </a:lnTo>
                <a:lnTo>
                  <a:pt x="13028" y="6607"/>
                </a:lnTo>
                <a:lnTo>
                  <a:pt x="13058" y="8604"/>
                </a:lnTo>
                <a:lnTo>
                  <a:pt x="13058" y="10601"/>
                </a:lnTo>
                <a:lnTo>
                  <a:pt x="13058" y="13827"/>
                </a:lnTo>
                <a:lnTo>
                  <a:pt x="13028" y="15148"/>
                </a:lnTo>
                <a:lnTo>
                  <a:pt x="14103" y="15302"/>
                </a:lnTo>
                <a:lnTo>
                  <a:pt x="14103" y="15302"/>
                </a:lnTo>
                <a:lnTo>
                  <a:pt x="13888" y="10724"/>
                </a:lnTo>
                <a:lnTo>
                  <a:pt x="13704" y="6699"/>
                </a:lnTo>
                <a:lnTo>
                  <a:pt x="13489" y="3042"/>
                </a:lnTo>
                <a:lnTo>
                  <a:pt x="13489" y="2919"/>
                </a:lnTo>
                <a:lnTo>
                  <a:pt x="13427" y="2612"/>
                </a:lnTo>
                <a:lnTo>
                  <a:pt x="13396" y="2305"/>
                </a:lnTo>
                <a:lnTo>
                  <a:pt x="13427" y="1905"/>
                </a:lnTo>
                <a:lnTo>
                  <a:pt x="13458" y="1690"/>
                </a:lnTo>
                <a:lnTo>
                  <a:pt x="13519" y="1445"/>
                </a:lnTo>
                <a:lnTo>
                  <a:pt x="13581" y="1230"/>
                </a:lnTo>
                <a:lnTo>
                  <a:pt x="13704" y="984"/>
                </a:lnTo>
                <a:lnTo>
                  <a:pt x="13827" y="738"/>
                </a:lnTo>
                <a:lnTo>
                  <a:pt x="14011" y="523"/>
                </a:lnTo>
                <a:lnTo>
                  <a:pt x="14195" y="308"/>
                </a:lnTo>
                <a:lnTo>
                  <a:pt x="14472" y="93"/>
                </a:lnTo>
                <a:lnTo>
                  <a:pt x="13550" y="31"/>
                </a:lnTo>
                <a:lnTo>
                  <a:pt x="12628" y="0"/>
                </a:lnTo>
                <a:close/>
              </a:path>
            </a:pathLst>
          </a:custGeom>
          <a:solidFill>
            <a:srgbClr val="03C8DF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4"/>
          <p:cNvSpPr/>
          <p:nvPr/>
        </p:nvSpPr>
        <p:spPr>
          <a:xfrm>
            <a:off x="6705651" y="4610232"/>
            <a:ext cx="247873" cy="434512"/>
          </a:xfrm>
          <a:custGeom>
            <a:rect b="b" l="l" r="r" t="t"/>
            <a:pathLst>
              <a:path extrusionOk="0" h="6085" w="3842">
                <a:moveTo>
                  <a:pt x="1906" y="1"/>
                </a:moveTo>
                <a:lnTo>
                  <a:pt x="1721" y="32"/>
                </a:lnTo>
                <a:lnTo>
                  <a:pt x="1537" y="62"/>
                </a:lnTo>
                <a:lnTo>
                  <a:pt x="1353" y="154"/>
                </a:lnTo>
                <a:lnTo>
                  <a:pt x="1168" y="247"/>
                </a:lnTo>
                <a:lnTo>
                  <a:pt x="984" y="370"/>
                </a:lnTo>
                <a:lnTo>
                  <a:pt x="830" y="523"/>
                </a:lnTo>
                <a:lnTo>
                  <a:pt x="677" y="708"/>
                </a:lnTo>
                <a:lnTo>
                  <a:pt x="554" y="892"/>
                </a:lnTo>
                <a:lnTo>
                  <a:pt x="431" y="1107"/>
                </a:lnTo>
                <a:lnTo>
                  <a:pt x="308" y="1353"/>
                </a:lnTo>
                <a:lnTo>
                  <a:pt x="216" y="1599"/>
                </a:lnTo>
                <a:lnTo>
                  <a:pt x="123" y="1875"/>
                </a:lnTo>
                <a:lnTo>
                  <a:pt x="62" y="2152"/>
                </a:lnTo>
                <a:lnTo>
                  <a:pt x="31" y="2428"/>
                </a:lnTo>
                <a:lnTo>
                  <a:pt x="1" y="2735"/>
                </a:lnTo>
                <a:lnTo>
                  <a:pt x="1" y="3043"/>
                </a:lnTo>
                <a:lnTo>
                  <a:pt x="1" y="3350"/>
                </a:lnTo>
                <a:lnTo>
                  <a:pt x="31" y="3657"/>
                </a:lnTo>
                <a:lnTo>
                  <a:pt x="62" y="3934"/>
                </a:lnTo>
                <a:lnTo>
                  <a:pt x="123" y="4210"/>
                </a:lnTo>
                <a:lnTo>
                  <a:pt x="216" y="4487"/>
                </a:lnTo>
                <a:lnTo>
                  <a:pt x="308" y="4733"/>
                </a:lnTo>
                <a:lnTo>
                  <a:pt x="431" y="4978"/>
                </a:lnTo>
                <a:lnTo>
                  <a:pt x="554" y="5193"/>
                </a:lnTo>
                <a:lnTo>
                  <a:pt x="677" y="5378"/>
                </a:lnTo>
                <a:lnTo>
                  <a:pt x="830" y="5562"/>
                </a:lnTo>
                <a:lnTo>
                  <a:pt x="984" y="5716"/>
                </a:lnTo>
                <a:lnTo>
                  <a:pt x="1168" y="5839"/>
                </a:lnTo>
                <a:lnTo>
                  <a:pt x="1353" y="5931"/>
                </a:lnTo>
                <a:lnTo>
                  <a:pt x="1537" y="6023"/>
                </a:lnTo>
                <a:lnTo>
                  <a:pt x="1721" y="6054"/>
                </a:lnTo>
                <a:lnTo>
                  <a:pt x="1906" y="6085"/>
                </a:lnTo>
                <a:lnTo>
                  <a:pt x="2121" y="6054"/>
                </a:lnTo>
                <a:lnTo>
                  <a:pt x="2305" y="6023"/>
                </a:lnTo>
                <a:lnTo>
                  <a:pt x="2489" y="5931"/>
                </a:lnTo>
                <a:lnTo>
                  <a:pt x="2674" y="5839"/>
                </a:lnTo>
                <a:lnTo>
                  <a:pt x="2827" y="5716"/>
                </a:lnTo>
                <a:lnTo>
                  <a:pt x="3012" y="5562"/>
                </a:lnTo>
                <a:lnTo>
                  <a:pt x="3135" y="5378"/>
                </a:lnTo>
                <a:lnTo>
                  <a:pt x="3288" y="5193"/>
                </a:lnTo>
                <a:lnTo>
                  <a:pt x="3411" y="4978"/>
                </a:lnTo>
                <a:lnTo>
                  <a:pt x="3534" y="4733"/>
                </a:lnTo>
                <a:lnTo>
                  <a:pt x="3626" y="4487"/>
                </a:lnTo>
                <a:lnTo>
                  <a:pt x="3688" y="4210"/>
                </a:lnTo>
                <a:lnTo>
                  <a:pt x="3749" y="3934"/>
                </a:lnTo>
                <a:lnTo>
                  <a:pt x="3811" y="3657"/>
                </a:lnTo>
                <a:lnTo>
                  <a:pt x="3841" y="3350"/>
                </a:lnTo>
                <a:lnTo>
                  <a:pt x="3841" y="3043"/>
                </a:lnTo>
                <a:lnTo>
                  <a:pt x="3841" y="2735"/>
                </a:lnTo>
                <a:lnTo>
                  <a:pt x="3811" y="2428"/>
                </a:lnTo>
                <a:lnTo>
                  <a:pt x="3749" y="2152"/>
                </a:lnTo>
                <a:lnTo>
                  <a:pt x="3688" y="1875"/>
                </a:lnTo>
                <a:lnTo>
                  <a:pt x="3626" y="1599"/>
                </a:lnTo>
                <a:lnTo>
                  <a:pt x="3534" y="1353"/>
                </a:lnTo>
                <a:lnTo>
                  <a:pt x="3411" y="1107"/>
                </a:lnTo>
                <a:lnTo>
                  <a:pt x="3288" y="892"/>
                </a:lnTo>
                <a:lnTo>
                  <a:pt x="3135" y="708"/>
                </a:lnTo>
                <a:lnTo>
                  <a:pt x="3012" y="523"/>
                </a:lnTo>
                <a:lnTo>
                  <a:pt x="2827" y="370"/>
                </a:lnTo>
                <a:lnTo>
                  <a:pt x="2674" y="247"/>
                </a:lnTo>
                <a:lnTo>
                  <a:pt x="2489" y="154"/>
                </a:lnTo>
                <a:lnTo>
                  <a:pt x="2305" y="62"/>
                </a:lnTo>
                <a:lnTo>
                  <a:pt x="2121" y="32"/>
                </a:lnTo>
                <a:lnTo>
                  <a:pt x="1906" y="1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4"/>
          <p:cNvSpPr/>
          <p:nvPr/>
        </p:nvSpPr>
        <p:spPr>
          <a:xfrm>
            <a:off x="6779007" y="4702418"/>
            <a:ext cx="144776" cy="250211"/>
          </a:xfrm>
          <a:custGeom>
            <a:rect b="b" l="l" r="r" t="t"/>
            <a:pathLst>
              <a:path extrusionOk="0" h="3504" w="2244">
                <a:moveTo>
                  <a:pt x="1137" y="0"/>
                </a:moveTo>
                <a:lnTo>
                  <a:pt x="891" y="31"/>
                </a:lnTo>
                <a:lnTo>
                  <a:pt x="707" y="123"/>
                </a:lnTo>
                <a:lnTo>
                  <a:pt x="492" y="308"/>
                </a:lnTo>
                <a:lnTo>
                  <a:pt x="338" y="523"/>
                </a:lnTo>
                <a:lnTo>
                  <a:pt x="185" y="768"/>
                </a:lnTo>
                <a:lnTo>
                  <a:pt x="93" y="1076"/>
                </a:lnTo>
                <a:lnTo>
                  <a:pt x="31" y="1383"/>
                </a:lnTo>
                <a:lnTo>
                  <a:pt x="0" y="1752"/>
                </a:lnTo>
                <a:lnTo>
                  <a:pt x="31" y="2120"/>
                </a:lnTo>
                <a:lnTo>
                  <a:pt x="93" y="2428"/>
                </a:lnTo>
                <a:lnTo>
                  <a:pt x="185" y="2735"/>
                </a:lnTo>
                <a:lnTo>
                  <a:pt x="338" y="2981"/>
                </a:lnTo>
                <a:lnTo>
                  <a:pt x="492" y="3196"/>
                </a:lnTo>
                <a:lnTo>
                  <a:pt x="707" y="3380"/>
                </a:lnTo>
                <a:lnTo>
                  <a:pt x="891" y="3472"/>
                </a:lnTo>
                <a:lnTo>
                  <a:pt x="1137" y="3503"/>
                </a:lnTo>
                <a:lnTo>
                  <a:pt x="1352" y="3472"/>
                </a:lnTo>
                <a:lnTo>
                  <a:pt x="1567" y="3380"/>
                </a:lnTo>
                <a:lnTo>
                  <a:pt x="1752" y="3196"/>
                </a:lnTo>
                <a:lnTo>
                  <a:pt x="1905" y="2981"/>
                </a:lnTo>
                <a:lnTo>
                  <a:pt x="2059" y="2735"/>
                </a:lnTo>
                <a:lnTo>
                  <a:pt x="2151" y="2428"/>
                </a:lnTo>
                <a:lnTo>
                  <a:pt x="2213" y="2120"/>
                </a:lnTo>
                <a:lnTo>
                  <a:pt x="2243" y="1752"/>
                </a:lnTo>
                <a:lnTo>
                  <a:pt x="2213" y="1383"/>
                </a:lnTo>
                <a:lnTo>
                  <a:pt x="2151" y="1076"/>
                </a:lnTo>
                <a:lnTo>
                  <a:pt x="2059" y="768"/>
                </a:lnTo>
                <a:lnTo>
                  <a:pt x="1905" y="523"/>
                </a:lnTo>
                <a:lnTo>
                  <a:pt x="1752" y="308"/>
                </a:lnTo>
                <a:lnTo>
                  <a:pt x="1567" y="123"/>
                </a:lnTo>
                <a:lnTo>
                  <a:pt x="1352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4"/>
          <p:cNvSpPr/>
          <p:nvPr/>
        </p:nvSpPr>
        <p:spPr>
          <a:xfrm>
            <a:off x="6559004" y="4178004"/>
            <a:ext cx="1526469" cy="789907"/>
          </a:xfrm>
          <a:custGeom>
            <a:rect b="b" l="l" r="r" t="t"/>
            <a:pathLst>
              <a:path extrusionOk="0" h="11062" w="23660">
                <a:moveTo>
                  <a:pt x="11584" y="0"/>
                </a:moveTo>
                <a:lnTo>
                  <a:pt x="10693" y="31"/>
                </a:lnTo>
                <a:lnTo>
                  <a:pt x="9925" y="93"/>
                </a:lnTo>
                <a:lnTo>
                  <a:pt x="9310" y="154"/>
                </a:lnTo>
                <a:lnTo>
                  <a:pt x="8849" y="246"/>
                </a:lnTo>
                <a:lnTo>
                  <a:pt x="8081" y="492"/>
                </a:lnTo>
                <a:lnTo>
                  <a:pt x="7375" y="769"/>
                </a:lnTo>
                <a:lnTo>
                  <a:pt x="6729" y="1045"/>
                </a:lnTo>
                <a:lnTo>
                  <a:pt x="6084" y="1352"/>
                </a:lnTo>
                <a:lnTo>
                  <a:pt x="5500" y="1690"/>
                </a:lnTo>
                <a:lnTo>
                  <a:pt x="4947" y="2028"/>
                </a:lnTo>
                <a:lnTo>
                  <a:pt x="4456" y="2397"/>
                </a:lnTo>
                <a:lnTo>
                  <a:pt x="3964" y="2766"/>
                </a:lnTo>
                <a:lnTo>
                  <a:pt x="3534" y="3134"/>
                </a:lnTo>
                <a:lnTo>
                  <a:pt x="3135" y="3534"/>
                </a:lnTo>
                <a:lnTo>
                  <a:pt x="2766" y="3933"/>
                </a:lnTo>
                <a:lnTo>
                  <a:pt x="2428" y="4333"/>
                </a:lnTo>
                <a:lnTo>
                  <a:pt x="2090" y="4732"/>
                </a:lnTo>
                <a:lnTo>
                  <a:pt x="1813" y="5132"/>
                </a:lnTo>
                <a:lnTo>
                  <a:pt x="1567" y="5531"/>
                </a:lnTo>
                <a:lnTo>
                  <a:pt x="1322" y="5931"/>
                </a:lnTo>
                <a:lnTo>
                  <a:pt x="922" y="6699"/>
                </a:lnTo>
                <a:lnTo>
                  <a:pt x="615" y="7405"/>
                </a:lnTo>
                <a:lnTo>
                  <a:pt x="400" y="8051"/>
                </a:lnTo>
                <a:lnTo>
                  <a:pt x="216" y="8634"/>
                </a:lnTo>
                <a:lnTo>
                  <a:pt x="123" y="9095"/>
                </a:lnTo>
                <a:lnTo>
                  <a:pt x="62" y="9464"/>
                </a:lnTo>
                <a:lnTo>
                  <a:pt x="0" y="9771"/>
                </a:lnTo>
                <a:lnTo>
                  <a:pt x="8174" y="10386"/>
                </a:lnTo>
                <a:lnTo>
                  <a:pt x="17238" y="11031"/>
                </a:lnTo>
                <a:lnTo>
                  <a:pt x="18374" y="11062"/>
                </a:lnTo>
                <a:lnTo>
                  <a:pt x="19081" y="11062"/>
                </a:lnTo>
                <a:lnTo>
                  <a:pt x="19296" y="11000"/>
                </a:lnTo>
                <a:lnTo>
                  <a:pt x="19419" y="10970"/>
                </a:lnTo>
                <a:lnTo>
                  <a:pt x="19511" y="10908"/>
                </a:lnTo>
                <a:lnTo>
                  <a:pt x="19511" y="10847"/>
                </a:lnTo>
                <a:lnTo>
                  <a:pt x="19511" y="10785"/>
                </a:lnTo>
                <a:lnTo>
                  <a:pt x="19450" y="10724"/>
                </a:lnTo>
                <a:lnTo>
                  <a:pt x="19266" y="10632"/>
                </a:lnTo>
                <a:lnTo>
                  <a:pt x="19050" y="10509"/>
                </a:lnTo>
                <a:lnTo>
                  <a:pt x="19204" y="9894"/>
                </a:lnTo>
                <a:lnTo>
                  <a:pt x="19358" y="9310"/>
                </a:lnTo>
                <a:lnTo>
                  <a:pt x="19573" y="8788"/>
                </a:lnTo>
                <a:lnTo>
                  <a:pt x="19757" y="8266"/>
                </a:lnTo>
                <a:lnTo>
                  <a:pt x="19972" y="7805"/>
                </a:lnTo>
                <a:lnTo>
                  <a:pt x="20187" y="7375"/>
                </a:lnTo>
                <a:lnTo>
                  <a:pt x="20402" y="6975"/>
                </a:lnTo>
                <a:lnTo>
                  <a:pt x="20617" y="6607"/>
                </a:lnTo>
                <a:lnTo>
                  <a:pt x="21078" y="5931"/>
                </a:lnTo>
                <a:lnTo>
                  <a:pt x="21539" y="5377"/>
                </a:lnTo>
                <a:lnTo>
                  <a:pt x="22000" y="4886"/>
                </a:lnTo>
                <a:lnTo>
                  <a:pt x="22400" y="4486"/>
                </a:lnTo>
                <a:lnTo>
                  <a:pt x="23137" y="3841"/>
                </a:lnTo>
                <a:lnTo>
                  <a:pt x="23383" y="3534"/>
                </a:lnTo>
                <a:lnTo>
                  <a:pt x="23567" y="3288"/>
                </a:lnTo>
                <a:lnTo>
                  <a:pt x="23629" y="3165"/>
                </a:lnTo>
                <a:lnTo>
                  <a:pt x="23659" y="3012"/>
                </a:lnTo>
                <a:lnTo>
                  <a:pt x="23659" y="2889"/>
                </a:lnTo>
                <a:lnTo>
                  <a:pt x="23659" y="2766"/>
                </a:lnTo>
                <a:lnTo>
                  <a:pt x="23598" y="2612"/>
                </a:lnTo>
                <a:lnTo>
                  <a:pt x="23506" y="2459"/>
                </a:lnTo>
                <a:lnTo>
                  <a:pt x="23383" y="2305"/>
                </a:lnTo>
                <a:lnTo>
                  <a:pt x="23260" y="2121"/>
                </a:lnTo>
                <a:lnTo>
                  <a:pt x="22553" y="1414"/>
                </a:lnTo>
                <a:lnTo>
                  <a:pt x="21846" y="769"/>
                </a:lnTo>
                <a:lnTo>
                  <a:pt x="21754" y="707"/>
                </a:lnTo>
                <a:lnTo>
                  <a:pt x="21601" y="676"/>
                </a:lnTo>
                <a:lnTo>
                  <a:pt x="21171" y="554"/>
                </a:lnTo>
                <a:lnTo>
                  <a:pt x="20556" y="461"/>
                </a:lnTo>
                <a:lnTo>
                  <a:pt x="19788" y="369"/>
                </a:lnTo>
                <a:lnTo>
                  <a:pt x="17944" y="216"/>
                </a:lnTo>
                <a:lnTo>
                  <a:pt x="15794" y="93"/>
                </a:lnTo>
                <a:lnTo>
                  <a:pt x="13612" y="31"/>
                </a:lnTo>
                <a:lnTo>
                  <a:pt x="11584" y="0"/>
                </a:lnTo>
                <a:close/>
              </a:path>
            </a:pathLst>
          </a:custGeom>
          <a:solidFill>
            <a:srgbClr val="03C8DF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4"/>
          <p:cNvSpPr/>
          <p:nvPr/>
        </p:nvSpPr>
        <p:spPr>
          <a:xfrm>
            <a:off x="7789984" y="4217492"/>
            <a:ext cx="888140" cy="474001"/>
          </a:xfrm>
          <a:custGeom>
            <a:rect b="b" l="l" r="r" t="t"/>
            <a:pathLst>
              <a:path extrusionOk="0" h="6638" w="13766">
                <a:moveTo>
                  <a:pt x="12352" y="1"/>
                </a:moveTo>
                <a:lnTo>
                  <a:pt x="8573" y="93"/>
                </a:lnTo>
                <a:lnTo>
                  <a:pt x="4886" y="216"/>
                </a:lnTo>
                <a:lnTo>
                  <a:pt x="953" y="370"/>
                </a:lnTo>
                <a:lnTo>
                  <a:pt x="1" y="3473"/>
                </a:lnTo>
                <a:lnTo>
                  <a:pt x="11461" y="1937"/>
                </a:lnTo>
                <a:lnTo>
                  <a:pt x="11615" y="1906"/>
                </a:lnTo>
                <a:lnTo>
                  <a:pt x="11769" y="1937"/>
                </a:lnTo>
                <a:lnTo>
                  <a:pt x="11922" y="1998"/>
                </a:lnTo>
                <a:lnTo>
                  <a:pt x="12076" y="2060"/>
                </a:lnTo>
                <a:lnTo>
                  <a:pt x="12199" y="2152"/>
                </a:lnTo>
                <a:lnTo>
                  <a:pt x="12322" y="2305"/>
                </a:lnTo>
                <a:lnTo>
                  <a:pt x="12567" y="2613"/>
                </a:lnTo>
                <a:lnTo>
                  <a:pt x="12782" y="2981"/>
                </a:lnTo>
                <a:lnTo>
                  <a:pt x="12967" y="3411"/>
                </a:lnTo>
                <a:lnTo>
                  <a:pt x="13151" y="3872"/>
                </a:lnTo>
                <a:lnTo>
                  <a:pt x="13274" y="4333"/>
                </a:lnTo>
                <a:lnTo>
                  <a:pt x="13489" y="5286"/>
                </a:lnTo>
                <a:lnTo>
                  <a:pt x="13643" y="6054"/>
                </a:lnTo>
                <a:lnTo>
                  <a:pt x="13735" y="6545"/>
                </a:lnTo>
                <a:lnTo>
                  <a:pt x="13766" y="6638"/>
                </a:lnTo>
                <a:lnTo>
                  <a:pt x="13766" y="6607"/>
                </a:lnTo>
                <a:lnTo>
                  <a:pt x="13735" y="5255"/>
                </a:lnTo>
                <a:lnTo>
                  <a:pt x="13704" y="4180"/>
                </a:lnTo>
                <a:lnTo>
                  <a:pt x="13581" y="3012"/>
                </a:lnTo>
                <a:lnTo>
                  <a:pt x="13520" y="2428"/>
                </a:lnTo>
                <a:lnTo>
                  <a:pt x="13428" y="1875"/>
                </a:lnTo>
                <a:lnTo>
                  <a:pt x="13305" y="1384"/>
                </a:lnTo>
                <a:lnTo>
                  <a:pt x="13182" y="923"/>
                </a:lnTo>
                <a:lnTo>
                  <a:pt x="12998" y="554"/>
                </a:lnTo>
                <a:lnTo>
                  <a:pt x="12905" y="400"/>
                </a:lnTo>
                <a:lnTo>
                  <a:pt x="12813" y="247"/>
                </a:lnTo>
                <a:lnTo>
                  <a:pt x="12721" y="155"/>
                </a:lnTo>
                <a:lnTo>
                  <a:pt x="12598" y="62"/>
                </a:lnTo>
                <a:lnTo>
                  <a:pt x="12475" y="32"/>
                </a:lnTo>
                <a:lnTo>
                  <a:pt x="12352" y="1"/>
                </a:lnTo>
                <a:close/>
              </a:path>
            </a:pathLst>
          </a:custGeom>
          <a:solidFill>
            <a:srgbClr val="6E31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4"/>
          <p:cNvSpPr/>
          <p:nvPr/>
        </p:nvSpPr>
        <p:spPr>
          <a:xfrm>
            <a:off x="7789984" y="4217492"/>
            <a:ext cx="888140" cy="474001"/>
          </a:xfrm>
          <a:custGeom>
            <a:rect b="b" l="l" r="r" t="t"/>
            <a:pathLst>
              <a:path extrusionOk="0" fill="none" h="6638" w="13766">
                <a:moveTo>
                  <a:pt x="11461" y="1937"/>
                </a:moveTo>
                <a:lnTo>
                  <a:pt x="11461" y="1937"/>
                </a:lnTo>
                <a:lnTo>
                  <a:pt x="11615" y="1906"/>
                </a:lnTo>
                <a:lnTo>
                  <a:pt x="11769" y="1937"/>
                </a:lnTo>
                <a:lnTo>
                  <a:pt x="11922" y="1998"/>
                </a:lnTo>
                <a:lnTo>
                  <a:pt x="12076" y="2060"/>
                </a:lnTo>
                <a:lnTo>
                  <a:pt x="12199" y="2152"/>
                </a:lnTo>
                <a:lnTo>
                  <a:pt x="12322" y="2305"/>
                </a:lnTo>
                <a:lnTo>
                  <a:pt x="12567" y="2613"/>
                </a:lnTo>
                <a:lnTo>
                  <a:pt x="12782" y="2981"/>
                </a:lnTo>
                <a:lnTo>
                  <a:pt x="12967" y="3411"/>
                </a:lnTo>
                <a:lnTo>
                  <a:pt x="13151" y="3872"/>
                </a:lnTo>
                <a:lnTo>
                  <a:pt x="13274" y="4333"/>
                </a:lnTo>
                <a:lnTo>
                  <a:pt x="13489" y="5286"/>
                </a:lnTo>
                <a:lnTo>
                  <a:pt x="13643" y="6054"/>
                </a:lnTo>
                <a:lnTo>
                  <a:pt x="13735" y="6545"/>
                </a:lnTo>
                <a:lnTo>
                  <a:pt x="13766" y="6638"/>
                </a:lnTo>
                <a:lnTo>
                  <a:pt x="13766" y="6607"/>
                </a:lnTo>
                <a:lnTo>
                  <a:pt x="13766" y="6607"/>
                </a:lnTo>
                <a:lnTo>
                  <a:pt x="13735" y="5255"/>
                </a:lnTo>
                <a:lnTo>
                  <a:pt x="13704" y="4180"/>
                </a:lnTo>
                <a:lnTo>
                  <a:pt x="13581" y="3012"/>
                </a:lnTo>
                <a:lnTo>
                  <a:pt x="13520" y="2428"/>
                </a:lnTo>
                <a:lnTo>
                  <a:pt x="13428" y="1875"/>
                </a:lnTo>
                <a:lnTo>
                  <a:pt x="13305" y="1384"/>
                </a:lnTo>
                <a:lnTo>
                  <a:pt x="13182" y="923"/>
                </a:lnTo>
                <a:lnTo>
                  <a:pt x="12998" y="554"/>
                </a:lnTo>
                <a:lnTo>
                  <a:pt x="12905" y="400"/>
                </a:lnTo>
                <a:lnTo>
                  <a:pt x="12813" y="247"/>
                </a:lnTo>
                <a:lnTo>
                  <a:pt x="12721" y="155"/>
                </a:lnTo>
                <a:lnTo>
                  <a:pt x="12598" y="62"/>
                </a:lnTo>
                <a:lnTo>
                  <a:pt x="12475" y="32"/>
                </a:lnTo>
                <a:lnTo>
                  <a:pt x="12352" y="1"/>
                </a:lnTo>
                <a:lnTo>
                  <a:pt x="12352" y="1"/>
                </a:lnTo>
                <a:lnTo>
                  <a:pt x="8573" y="93"/>
                </a:lnTo>
                <a:lnTo>
                  <a:pt x="4886" y="216"/>
                </a:lnTo>
                <a:lnTo>
                  <a:pt x="953" y="370"/>
                </a:lnTo>
                <a:lnTo>
                  <a:pt x="1" y="347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4"/>
          <p:cNvSpPr/>
          <p:nvPr/>
        </p:nvSpPr>
        <p:spPr>
          <a:xfrm>
            <a:off x="8281601" y="4544465"/>
            <a:ext cx="263745" cy="458577"/>
          </a:xfrm>
          <a:custGeom>
            <a:rect b="b" l="l" r="r" t="t"/>
            <a:pathLst>
              <a:path extrusionOk="0" h="6422" w="4088">
                <a:moveTo>
                  <a:pt x="1813" y="0"/>
                </a:moveTo>
                <a:lnTo>
                  <a:pt x="1629" y="61"/>
                </a:lnTo>
                <a:lnTo>
                  <a:pt x="1414" y="123"/>
                </a:lnTo>
                <a:lnTo>
                  <a:pt x="1230" y="246"/>
                </a:lnTo>
                <a:lnTo>
                  <a:pt x="1045" y="369"/>
                </a:lnTo>
                <a:lnTo>
                  <a:pt x="892" y="553"/>
                </a:lnTo>
                <a:lnTo>
                  <a:pt x="738" y="737"/>
                </a:lnTo>
                <a:lnTo>
                  <a:pt x="584" y="922"/>
                </a:lnTo>
                <a:lnTo>
                  <a:pt x="461" y="1168"/>
                </a:lnTo>
                <a:lnTo>
                  <a:pt x="339" y="1413"/>
                </a:lnTo>
                <a:lnTo>
                  <a:pt x="246" y="1690"/>
                </a:lnTo>
                <a:lnTo>
                  <a:pt x="154" y="1966"/>
                </a:lnTo>
                <a:lnTo>
                  <a:pt x="93" y="2243"/>
                </a:lnTo>
                <a:lnTo>
                  <a:pt x="31" y="2550"/>
                </a:lnTo>
                <a:lnTo>
                  <a:pt x="1" y="2888"/>
                </a:lnTo>
                <a:lnTo>
                  <a:pt x="1" y="3196"/>
                </a:lnTo>
                <a:lnTo>
                  <a:pt x="1" y="3534"/>
                </a:lnTo>
                <a:lnTo>
                  <a:pt x="31" y="3871"/>
                </a:lnTo>
                <a:lnTo>
                  <a:pt x="93" y="4179"/>
                </a:lnTo>
                <a:lnTo>
                  <a:pt x="154" y="4455"/>
                </a:lnTo>
                <a:lnTo>
                  <a:pt x="246" y="4732"/>
                </a:lnTo>
                <a:lnTo>
                  <a:pt x="339" y="5008"/>
                </a:lnTo>
                <a:lnTo>
                  <a:pt x="461" y="5254"/>
                </a:lnTo>
                <a:lnTo>
                  <a:pt x="584" y="5500"/>
                </a:lnTo>
                <a:lnTo>
                  <a:pt x="738" y="5684"/>
                </a:lnTo>
                <a:lnTo>
                  <a:pt x="892" y="5869"/>
                </a:lnTo>
                <a:lnTo>
                  <a:pt x="1045" y="6053"/>
                </a:lnTo>
                <a:lnTo>
                  <a:pt x="1230" y="6176"/>
                </a:lnTo>
                <a:lnTo>
                  <a:pt x="1414" y="6299"/>
                </a:lnTo>
                <a:lnTo>
                  <a:pt x="1629" y="6360"/>
                </a:lnTo>
                <a:lnTo>
                  <a:pt x="1813" y="6422"/>
                </a:lnTo>
                <a:lnTo>
                  <a:pt x="2244" y="6422"/>
                </a:lnTo>
                <a:lnTo>
                  <a:pt x="2459" y="6360"/>
                </a:lnTo>
                <a:lnTo>
                  <a:pt x="2643" y="6299"/>
                </a:lnTo>
                <a:lnTo>
                  <a:pt x="2827" y="6176"/>
                </a:lnTo>
                <a:lnTo>
                  <a:pt x="3012" y="6053"/>
                </a:lnTo>
                <a:lnTo>
                  <a:pt x="3196" y="5869"/>
                </a:lnTo>
                <a:lnTo>
                  <a:pt x="3350" y="5684"/>
                </a:lnTo>
                <a:lnTo>
                  <a:pt x="3503" y="5500"/>
                </a:lnTo>
                <a:lnTo>
                  <a:pt x="3626" y="5254"/>
                </a:lnTo>
                <a:lnTo>
                  <a:pt x="3749" y="5008"/>
                </a:lnTo>
                <a:lnTo>
                  <a:pt x="3841" y="4732"/>
                </a:lnTo>
                <a:lnTo>
                  <a:pt x="3933" y="4455"/>
                </a:lnTo>
                <a:lnTo>
                  <a:pt x="3995" y="4179"/>
                </a:lnTo>
                <a:lnTo>
                  <a:pt x="4056" y="3871"/>
                </a:lnTo>
                <a:lnTo>
                  <a:pt x="4087" y="3534"/>
                </a:lnTo>
                <a:lnTo>
                  <a:pt x="4087" y="3196"/>
                </a:lnTo>
                <a:lnTo>
                  <a:pt x="4087" y="2888"/>
                </a:lnTo>
                <a:lnTo>
                  <a:pt x="4056" y="2550"/>
                </a:lnTo>
                <a:lnTo>
                  <a:pt x="3995" y="2243"/>
                </a:lnTo>
                <a:lnTo>
                  <a:pt x="3933" y="1966"/>
                </a:lnTo>
                <a:lnTo>
                  <a:pt x="3841" y="1690"/>
                </a:lnTo>
                <a:lnTo>
                  <a:pt x="3749" y="1413"/>
                </a:lnTo>
                <a:lnTo>
                  <a:pt x="3626" y="1168"/>
                </a:lnTo>
                <a:lnTo>
                  <a:pt x="3503" y="922"/>
                </a:lnTo>
                <a:lnTo>
                  <a:pt x="3350" y="737"/>
                </a:lnTo>
                <a:lnTo>
                  <a:pt x="3196" y="553"/>
                </a:lnTo>
                <a:lnTo>
                  <a:pt x="3012" y="369"/>
                </a:lnTo>
                <a:lnTo>
                  <a:pt x="2827" y="246"/>
                </a:lnTo>
                <a:lnTo>
                  <a:pt x="2643" y="123"/>
                </a:lnTo>
                <a:lnTo>
                  <a:pt x="2459" y="61"/>
                </a:lnTo>
                <a:lnTo>
                  <a:pt x="2244" y="0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4"/>
          <p:cNvSpPr/>
          <p:nvPr/>
        </p:nvSpPr>
        <p:spPr>
          <a:xfrm>
            <a:off x="8360893" y="4640936"/>
            <a:ext cx="126969" cy="265563"/>
          </a:xfrm>
          <a:custGeom>
            <a:rect b="b" l="l" r="r" t="t"/>
            <a:pathLst>
              <a:path extrusionOk="0" h="3719" w="1968">
                <a:moveTo>
                  <a:pt x="892" y="1"/>
                </a:moveTo>
                <a:lnTo>
                  <a:pt x="769" y="32"/>
                </a:lnTo>
                <a:lnTo>
                  <a:pt x="584" y="155"/>
                </a:lnTo>
                <a:lnTo>
                  <a:pt x="431" y="308"/>
                </a:lnTo>
                <a:lnTo>
                  <a:pt x="277" y="554"/>
                </a:lnTo>
                <a:lnTo>
                  <a:pt x="154" y="831"/>
                </a:lnTo>
                <a:lnTo>
                  <a:pt x="62" y="1138"/>
                </a:lnTo>
                <a:lnTo>
                  <a:pt x="1" y="1476"/>
                </a:lnTo>
                <a:lnTo>
                  <a:pt x="1" y="1845"/>
                </a:lnTo>
                <a:lnTo>
                  <a:pt x="1" y="2244"/>
                </a:lnTo>
                <a:lnTo>
                  <a:pt x="62" y="2582"/>
                </a:lnTo>
                <a:lnTo>
                  <a:pt x="154" y="2889"/>
                </a:lnTo>
                <a:lnTo>
                  <a:pt x="277" y="3166"/>
                </a:lnTo>
                <a:lnTo>
                  <a:pt x="431" y="3412"/>
                </a:lnTo>
                <a:lnTo>
                  <a:pt x="584" y="3565"/>
                </a:lnTo>
                <a:lnTo>
                  <a:pt x="769" y="3688"/>
                </a:lnTo>
                <a:lnTo>
                  <a:pt x="892" y="3719"/>
                </a:lnTo>
                <a:lnTo>
                  <a:pt x="1076" y="3719"/>
                </a:lnTo>
                <a:lnTo>
                  <a:pt x="1168" y="3688"/>
                </a:lnTo>
                <a:lnTo>
                  <a:pt x="1353" y="3565"/>
                </a:lnTo>
                <a:lnTo>
                  <a:pt x="1537" y="3412"/>
                </a:lnTo>
                <a:lnTo>
                  <a:pt x="1691" y="3166"/>
                </a:lnTo>
                <a:lnTo>
                  <a:pt x="1783" y="2889"/>
                </a:lnTo>
                <a:lnTo>
                  <a:pt x="1875" y="2582"/>
                </a:lnTo>
                <a:lnTo>
                  <a:pt x="1936" y="2244"/>
                </a:lnTo>
                <a:lnTo>
                  <a:pt x="1967" y="1845"/>
                </a:lnTo>
                <a:lnTo>
                  <a:pt x="1936" y="1476"/>
                </a:lnTo>
                <a:lnTo>
                  <a:pt x="1875" y="1138"/>
                </a:lnTo>
                <a:lnTo>
                  <a:pt x="1783" y="831"/>
                </a:lnTo>
                <a:lnTo>
                  <a:pt x="1691" y="554"/>
                </a:lnTo>
                <a:lnTo>
                  <a:pt x="1537" y="308"/>
                </a:lnTo>
                <a:lnTo>
                  <a:pt x="1353" y="155"/>
                </a:lnTo>
                <a:lnTo>
                  <a:pt x="1168" y="32"/>
                </a:lnTo>
                <a:lnTo>
                  <a:pt x="1076" y="1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4"/>
          <p:cNvSpPr/>
          <p:nvPr/>
        </p:nvSpPr>
        <p:spPr>
          <a:xfrm>
            <a:off x="8398570" y="4542252"/>
            <a:ext cx="89292" cy="460791"/>
          </a:xfrm>
          <a:custGeom>
            <a:rect b="b" l="l" r="r" t="t"/>
            <a:pathLst>
              <a:path extrusionOk="0" h="6453" w="1384">
                <a:moveTo>
                  <a:pt x="1260" y="0"/>
                </a:moveTo>
                <a:lnTo>
                  <a:pt x="215" y="31"/>
                </a:lnTo>
                <a:lnTo>
                  <a:pt x="0" y="6453"/>
                </a:lnTo>
                <a:lnTo>
                  <a:pt x="1383" y="6453"/>
                </a:lnTo>
                <a:lnTo>
                  <a:pt x="1260" y="0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4"/>
          <p:cNvSpPr/>
          <p:nvPr/>
        </p:nvSpPr>
        <p:spPr>
          <a:xfrm>
            <a:off x="7653208" y="4645363"/>
            <a:ext cx="265681" cy="458648"/>
          </a:xfrm>
          <a:custGeom>
            <a:rect b="b" l="l" r="r" t="t"/>
            <a:pathLst>
              <a:path extrusionOk="0" h="6423" w="4118">
                <a:moveTo>
                  <a:pt x="1844" y="0"/>
                </a:moveTo>
                <a:lnTo>
                  <a:pt x="1629" y="62"/>
                </a:lnTo>
                <a:lnTo>
                  <a:pt x="1445" y="123"/>
                </a:lnTo>
                <a:lnTo>
                  <a:pt x="1260" y="246"/>
                </a:lnTo>
                <a:lnTo>
                  <a:pt x="1076" y="369"/>
                </a:lnTo>
                <a:lnTo>
                  <a:pt x="922" y="553"/>
                </a:lnTo>
                <a:lnTo>
                  <a:pt x="738" y="738"/>
                </a:lnTo>
                <a:lnTo>
                  <a:pt x="615" y="922"/>
                </a:lnTo>
                <a:lnTo>
                  <a:pt x="461" y="1168"/>
                </a:lnTo>
                <a:lnTo>
                  <a:pt x="369" y="1414"/>
                </a:lnTo>
                <a:lnTo>
                  <a:pt x="246" y="1690"/>
                </a:lnTo>
                <a:lnTo>
                  <a:pt x="154" y="1967"/>
                </a:lnTo>
                <a:lnTo>
                  <a:pt x="93" y="2243"/>
                </a:lnTo>
                <a:lnTo>
                  <a:pt x="31" y="2551"/>
                </a:lnTo>
                <a:lnTo>
                  <a:pt x="1" y="2889"/>
                </a:lnTo>
                <a:lnTo>
                  <a:pt x="1" y="3227"/>
                </a:lnTo>
                <a:lnTo>
                  <a:pt x="1" y="3534"/>
                </a:lnTo>
                <a:lnTo>
                  <a:pt x="31" y="3872"/>
                </a:lnTo>
                <a:lnTo>
                  <a:pt x="93" y="4179"/>
                </a:lnTo>
                <a:lnTo>
                  <a:pt x="154" y="4456"/>
                </a:lnTo>
                <a:lnTo>
                  <a:pt x="246" y="4732"/>
                </a:lnTo>
                <a:lnTo>
                  <a:pt x="369" y="5009"/>
                </a:lnTo>
                <a:lnTo>
                  <a:pt x="461" y="5255"/>
                </a:lnTo>
                <a:lnTo>
                  <a:pt x="615" y="5500"/>
                </a:lnTo>
                <a:lnTo>
                  <a:pt x="738" y="5685"/>
                </a:lnTo>
                <a:lnTo>
                  <a:pt x="922" y="5869"/>
                </a:lnTo>
                <a:lnTo>
                  <a:pt x="1076" y="6053"/>
                </a:lnTo>
                <a:lnTo>
                  <a:pt x="1260" y="6176"/>
                </a:lnTo>
                <a:lnTo>
                  <a:pt x="1445" y="6299"/>
                </a:lnTo>
                <a:lnTo>
                  <a:pt x="1629" y="6361"/>
                </a:lnTo>
                <a:lnTo>
                  <a:pt x="1844" y="6422"/>
                </a:lnTo>
                <a:lnTo>
                  <a:pt x="2274" y="6422"/>
                </a:lnTo>
                <a:lnTo>
                  <a:pt x="2459" y="6361"/>
                </a:lnTo>
                <a:lnTo>
                  <a:pt x="2674" y="6299"/>
                </a:lnTo>
                <a:lnTo>
                  <a:pt x="2858" y="6176"/>
                </a:lnTo>
                <a:lnTo>
                  <a:pt x="3042" y="6053"/>
                </a:lnTo>
                <a:lnTo>
                  <a:pt x="3196" y="5869"/>
                </a:lnTo>
                <a:lnTo>
                  <a:pt x="3350" y="5685"/>
                </a:lnTo>
                <a:lnTo>
                  <a:pt x="3503" y="5500"/>
                </a:lnTo>
                <a:lnTo>
                  <a:pt x="3626" y="5255"/>
                </a:lnTo>
                <a:lnTo>
                  <a:pt x="3749" y="5009"/>
                </a:lnTo>
                <a:lnTo>
                  <a:pt x="3872" y="4732"/>
                </a:lnTo>
                <a:lnTo>
                  <a:pt x="3933" y="4456"/>
                </a:lnTo>
                <a:lnTo>
                  <a:pt x="4026" y="4179"/>
                </a:lnTo>
                <a:lnTo>
                  <a:pt x="4056" y="3872"/>
                </a:lnTo>
                <a:lnTo>
                  <a:pt x="4087" y="3534"/>
                </a:lnTo>
                <a:lnTo>
                  <a:pt x="4118" y="3227"/>
                </a:lnTo>
                <a:lnTo>
                  <a:pt x="4087" y="2889"/>
                </a:lnTo>
                <a:lnTo>
                  <a:pt x="4056" y="2551"/>
                </a:lnTo>
                <a:lnTo>
                  <a:pt x="4026" y="2243"/>
                </a:lnTo>
                <a:lnTo>
                  <a:pt x="3933" y="1967"/>
                </a:lnTo>
                <a:lnTo>
                  <a:pt x="3872" y="1690"/>
                </a:lnTo>
                <a:lnTo>
                  <a:pt x="3749" y="1414"/>
                </a:lnTo>
                <a:lnTo>
                  <a:pt x="3626" y="1168"/>
                </a:lnTo>
                <a:lnTo>
                  <a:pt x="3503" y="922"/>
                </a:lnTo>
                <a:lnTo>
                  <a:pt x="3350" y="738"/>
                </a:lnTo>
                <a:lnTo>
                  <a:pt x="3196" y="553"/>
                </a:lnTo>
                <a:lnTo>
                  <a:pt x="3042" y="369"/>
                </a:lnTo>
                <a:lnTo>
                  <a:pt x="2858" y="246"/>
                </a:lnTo>
                <a:lnTo>
                  <a:pt x="2674" y="123"/>
                </a:lnTo>
                <a:lnTo>
                  <a:pt x="2459" y="62"/>
                </a:lnTo>
                <a:lnTo>
                  <a:pt x="2274" y="0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44"/>
          <p:cNvSpPr/>
          <p:nvPr/>
        </p:nvSpPr>
        <p:spPr>
          <a:xfrm>
            <a:off x="7732500" y="4741906"/>
            <a:ext cx="128905" cy="265563"/>
          </a:xfrm>
          <a:custGeom>
            <a:rect b="b" l="l" r="r" t="t"/>
            <a:pathLst>
              <a:path extrusionOk="0" h="3719" w="1998">
                <a:moveTo>
                  <a:pt x="892" y="0"/>
                </a:moveTo>
                <a:lnTo>
                  <a:pt x="799" y="31"/>
                </a:lnTo>
                <a:lnTo>
                  <a:pt x="615" y="154"/>
                </a:lnTo>
                <a:lnTo>
                  <a:pt x="431" y="308"/>
                </a:lnTo>
                <a:lnTo>
                  <a:pt x="308" y="553"/>
                </a:lnTo>
                <a:lnTo>
                  <a:pt x="185" y="830"/>
                </a:lnTo>
                <a:lnTo>
                  <a:pt x="93" y="1137"/>
                </a:lnTo>
                <a:lnTo>
                  <a:pt x="31" y="1475"/>
                </a:lnTo>
                <a:lnTo>
                  <a:pt x="1" y="1875"/>
                </a:lnTo>
                <a:lnTo>
                  <a:pt x="31" y="2243"/>
                </a:lnTo>
                <a:lnTo>
                  <a:pt x="93" y="2581"/>
                </a:lnTo>
                <a:lnTo>
                  <a:pt x="185" y="2889"/>
                </a:lnTo>
                <a:lnTo>
                  <a:pt x="308" y="3165"/>
                </a:lnTo>
                <a:lnTo>
                  <a:pt x="431" y="3411"/>
                </a:lnTo>
                <a:lnTo>
                  <a:pt x="615" y="3565"/>
                </a:lnTo>
                <a:lnTo>
                  <a:pt x="799" y="3687"/>
                </a:lnTo>
                <a:lnTo>
                  <a:pt x="892" y="3718"/>
                </a:lnTo>
                <a:lnTo>
                  <a:pt x="1107" y="3718"/>
                </a:lnTo>
                <a:lnTo>
                  <a:pt x="1199" y="3687"/>
                </a:lnTo>
                <a:lnTo>
                  <a:pt x="1383" y="3565"/>
                </a:lnTo>
                <a:lnTo>
                  <a:pt x="1537" y="3411"/>
                </a:lnTo>
                <a:lnTo>
                  <a:pt x="1690" y="3165"/>
                </a:lnTo>
                <a:lnTo>
                  <a:pt x="1813" y="2889"/>
                </a:lnTo>
                <a:lnTo>
                  <a:pt x="1906" y="2581"/>
                </a:lnTo>
                <a:lnTo>
                  <a:pt x="1967" y="2243"/>
                </a:lnTo>
                <a:lnTo>
                  <a:pt x="1998" y="1875"/>
                </a:lnTo>
                <a:lnTo>
                  <a:pt x="1967" y="1475"/>
                </a:lnTo>
                <a:lnTo>
                  <a:pt x="1906" y="1137"/>
                </a:lnTo>
                <a:lnTo>
                  <a:pt x="1813" y="830"/>
                </a:lnTo>
                <a:lnTo>
                  <a:pt x="1690" y="553"/>
                </a:lnTo>
                <a:lnTo>
                  <a:pt x="1537" y="308"/>
                </a:lnTo>
                <a:lnTo>
                  <a:pt x="1383" y="154"/>
                </a:lnTo>
                <a:lnTo>
                  <a:pt x="1199" y="31"/>
                </a:lnTo>
                <a:lnTo>
                  <a:pt x="1107" y="0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4"/>
          <p:cNvSpPr/>
          <p:nvPr/>
        </p:nvSpPr>
        <p:spPr>
          <a:xfrm>
            <a:off x="7772178" y="4643150"/>
            <a:ext cx="89227" cy="460862"/>
          </a:xfrm>
          <a:custGeom>
            <a:rect b="b" l="l" r="r" t="t"/>
            <a:pathLst>
              <a:path extrusionOk="0" h="6454" w="1383">
                <a:moveTo>
                  <a:pt x="1260" y="1"/>
                </a:moveTo>
                <a:lnTo>
                  <a:pt x="215" y="31"/>
                </a:lnTo>
                <a:lnTo>
                  <a:pt x="0" y="6453"/>
                </a:lnTo>
                <a:lnTo>
                  <a:pt x="1383" y="6453"/>
                </a:lnTo>
                <a:lnTo>
                  <a:pt x="1260" y="1"/>
                </a:lnTo>
                <a:close/>
              </a:path>
            </a:pathLst>
          </a:custGeom>
          <a:solidFill>
            <a:srgbClr val="15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4"/>
          <p:cNvSpPr/>
          <p:nvPr/>
        </p:nvSpPr>
        <p:spPr>
          <a:xfrm>
            <a:off x="8349021" y="4542252"/>
            <a:ext cx="263681" cy="460791"/>
          </a:xfrm>
          <a:custGeom>
            <a:rect b="b" l="l" r="r" t="t"/>
            <a:pathLst>
              <a:path extrusionOk="0" h="6453" w="4087">
                <a:moveTo>
                  <a:pt x="2028" y="0"/>
                </a:moveTo>
                <a:lnTo>
                  <a:pt x="1844" y="31"/>
                </a:lnTo>
                <a:lnTo>
                  <a:pt x="1629" y="62"/>
                </a:lnTo>
                <a:lnTo>
                  <a:pt x="1444" y="154"/>
                </a:lnTo>
                <a:lnTo>
                  <a:pt x="1260" y="277"/>
                </a:lnTo>
                <a:lnTo>
                  <a:pt x="1076" y="400"/>
                </a:lnTo>
                <a:lnTo>
                  <a:pt x="891" y="553"/>
                </a:lnTo>
                <a:lnTo>
                  <a:pt x="738" y="738"/>
                </a:lnTo>
                <a:lnTo>
                  <a:pt x="584" y="953"/>
                </a:lnTo>
                <a:lnTo>
                  <a:pt x="461" y="1168"/>
                </a:lnTo>
                <a:lnTo>
                  <a:pt x="338" y="1444"/>
                </a:lnTo>
                <a:lnTo>
                  <a:pt x="246" y="1690"/>
                </a:lnTo>
                <a:lnTo>
                  <a:pt x="154" y="1967"/>
                </a:lnTo>
                <a:lnTo>
                  <a:pt x="92" y="2274"/>
                </a:lnTo>
                <a:lnTo>
                  <a:pt x="31" y="2581"/>
                </a:lnTo>
                <a:lnTo>
                  <a:pt x="0" y="2889"/>
                </a:lnTo>
                <a:lnTo>
                  <a:pt x="0" y="3227"/>
                </a:lnTo>
                <a:lnTo>
                  <a:pt x="0" y="3565"/>
                </a:lnTo>
                <a:lnTo>
                  <a:pt x="31" y="3872"/>
                </a:lnTo>
                <a:lnTo>
                  <a:pt x="92" y="4179"/>
                </a:lnTo>
                <a:lnTo>
                  <a:pt x="154" y="4486"/>
                </a:lnTo>
                <a:lnTo>
                  <a:pt x="246" y="4763"/>
                </a:lnTo>
                <a:lnTo>
                  <a:pt x="338" y="5039"/>
                </a:lnTo>
                <a:lnTo>
                  <a:pt x="461" y="5285"/>
                </a:lnTo>
                <a:lnTo>
                  <a:pt x="584" y="5500"/>
                </a:lnTo>
                <a:lnTo>
                  <a:pt x="738" y="5715"/>
                </a:lnTo>
                <a:lnTo>
                  <a:pt x="891" y="5900"/>
                </a:lnTo>
                <a:lnTo>
                  <a:pt x="1076" y="6053"/>
                </a:lnTo>
                <a:lnTo>
                  <a:pt x="1260" y="6207"/>
                </a:lnTo>
                <a:lnTo>
                  <a:pt x="1444" y="6299"/>
                </a:lnTo>
                <a:lnTo>
                  <a:pt x="1629" y="6391"/>
                </a:lnTo>
                <a:lnTo>
                  <a:pt x="1844" y="6422"/>
                </a:lnTo>
                <a:lnTo>
                  <a:pt x="2028" y="6453"/>
                </a:lnTo>
                <a:lnTo>
                  <a:pt x="2243" y="6422"/>
                </a:lnTo>
                <a:lnTo>
                  <a:pt x="2458" y="6391"/>
                </a:lnTo>
                <a:lnTo>
                  <a:pt x="2643" y="6299"/>
                </a:lnTo>
                <a:lnTo>
                  <a:pt x="2827" y="6207"/>
                </a:lnTo>
                <a:lnTo>
                  <a:pt x="3011" y="6053"/>
                </a:lnTo>
                <a:lnTo>
                  <a:pt x="3196" y="5900"/>
                </a:lnTo>
                <a:lnTo>
                  <a:pt x="3349" y="5715"/>
                </a:lnTo>
                <a:lnTo>
                  <a:pt x="3503" y="5500"/>
                </a:lnTo>
                <a:lnTo>
                  <a:pt x="3626" y="5285"/>
                </a:lnTo>
                <a:lnTo>
                  <a:pt x="3749" y="5039"/>
                </a:lnTo>
                <a:lnTo>
                  <a:pt x="3841" y="4763"/>
                </a:lnTo>
                <a:lnTo>
                  <a:pt x="3933" y="4486"/>
                </a:lnTo>
                <a:lnTo>
                  <a:pt x="3995" y="4179"/>
                </a:lnTo>
                <a:lnTo>
                  <a:pt x="4056" y="3872"/>
                </a:lnTo>
                <a:lnTo>
                  <a:pt x="4087" y="3565"/>
                </a:lnTo>
                <a:lnTo>
                  <a:pt x="4087" y="3227"/>
                </a:lnTo>
                <a:lnTo>
                  <a:pt x="4087" y="2889"/>
                </a:lnTo>
                <a:lnTo>
                  <a:pt x="4056" y="2581"/>
                </a:lnTo>
                <a:lnTo>
                  <a:pt x="3995" y="2274"/>
                </a:lnTo>
                <a:lnTo>
                  <a:pt x="3933" y="1967"/>
                </a:lnTo>
                <a:lnTo>
                  <a:pt x="3841" y="1690"/>
                </a:lnTo>
                <a:lnTo>
                  <a:pt x="3749" y="1444"/>
                </a:lnTo>
                <a:lnTo>
                  <a:pt x="3626" y="1168"/>
                </a:lnTo>
                <a:lnTo>
                  <a:pt x="3503" y="953"/>
                </a:lnTo>
                <a:lnTo>
                  <a:pt x="3349" y="738"/>
                </a:lnTo>
                <a:lnTo>
                  <a:pt x="3196" y="553"/>
                </a:lnTo>
                <a:lnTo>
                  <a:pt x="3011" y="400"/>
                </a:lnTo>
                <a:lnTo>
                  <a:pt x="2827" y="277"/>
                </a:lnTo>
                <a:lnTo>
                  <a:pt x="2643" y="154"/>
                </a:lnTo>
                <a:lnTo>
                  <a:pt x="2458" y="62"/>
                </a:lnTo>
                <a:lnTo>
                  <a:pt x="2243" y="31"/>
                </a:lnTo>
                <a:lnTo>
                  <a:pt x="2028" y="0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4"/>
          <p:cNvSpPr/>
          <p:nvPr/>
        </p:nvSpPr>
        <p:spPr>
          <a:xfrm>
            <a:off x="8428312" y="4638794"/>
            <a:ext cx="126905" cy="267706"/>
          </a:xfrm>
          <a:custGeom>
            <a:rect b="b" l="l" r="r" t="t"/>
            <a:pathLst>
              <a:path extrusionOk="0" h="3749" w="1967">
                <a:moveTo>
                  <a:pt x="983" y="0"/>
                </a:moveTo>
                <a:lnTo>
                  <a:pt x="891" y="31"/>
                </a:lnTo>
                <a:lnTo>
                  <a:pt x="799" y="62"/>
                </a:lnTo>
                <a:lnTo>
                  <a:pt x="584" y="154"/>
                </a:lnTo>
                <a:lnTo>
                  <a:pt x="430" y="338"/>
                </a:lnTo>
                <a:lnTo>
                  <a:pt x="277" y="553"/>
                </a:lnTo>
                <a:lnTo>
                  <a:pt x="154" y="830"/>
                </a:lnTo>
                <a:lnTo>
                  <a:pt x="62" y="1137"/>
                </a:lnTo>
                <a:lnTo>
                  <a:pt x="0" y="1506"/>
                </a:lnTo>
                <a:lnTo>
                  <a:pt x="0" y="1875"/>
                </a:lnTo>
                <a:lnTo>
                  <a:pt x="0" y="2243"/>
                </a:lnTo>
                <a:lnTo>
                  <a:pt x="62" y="2612"/>
                </a:lnTo>
                <a:lnTo>
                  <a:pt x="154" y="2919"/>
                </a:lnTo>
                <a:lnTo>
                  <a:pt x="277" y="3196"/>
                </a:lnTo>
                <a:lnTo>
                  <a:pt x="430" y="3411"/>
                </a:lnTo>
                <a:lnTo>
                  <a:pt x="584" y="3595"/>
                </a:lnTo>
                <a:lnTo>
                  <a:pt x="799" y="3718"/>
                </a:lnTo>
                <a:lnTo>
                  <a:pt x="891" y="3718"/>
                </a:lnTo>
                <a:lnTo>
                  <a:pt x="983" y="3749"/>
                </a:lnTo>
                <a:lnTo>
                  <a:pt x="1076" y="3718"/>
                </a:lnTo>
                <a:lnTo>
                  <a:pt x="1168" y="3718"/>
                </a:lnTo>
                <a:lnTo>
                  <a:pt x="1352" y="3595"/>
                </a:lnTo>
                <a:lnTo>
                  <a:pt x="1537" y="3411"/>
                </a:lnTo>
                <a:lnTo>
                  <a:pt x="1690" y="3196"/>
                </a:lnTo>
                <a:lnTo>
                  <a:pt x="1813" y="2919"/>
                </a:lnTo>
                <a:lnTo>
                  <a:pt x="1905" y="2612"/>
                </a:lnTo>
                <a:lnTo>
                  <a:pt x="1936" y="2243"/>
                </a:lnTo>
                <a:lnTo>
                  <a:pt x="1967" y="1875"/>
                </a:lnTo>
                <a:lnTo>
                  <a:pt x="1936" y="1506"/>
                </a:lnTo>
                <a:lnTo>
                  <a:pt x="1905" y="1137"/>
                </a:lnTo>
                <a:lnTo>
                  <a:pt x="1813" y="830"/>
                </a:lnTo>
                <a:lnTo>
                  <a:pt x="1690" y="553"/>
                </a:lnTo>
                <a:lnTo>
                  <a:pt x="1537" y="338"/>
                </a:lnTo>
                <a:lnTo>
                  <a:pt x="1352" y="154"/>
                </a:lnTo>
                <a:lnTo>
                  <a:pt x="1168" y="62"/>
                </a:lnTo>
                <a:lnTo>
                  <a:pt x="1076" y="31"/>
                </a:lnTo>
                <a:lnTo>
                  <a:pt x="9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4"/>
          <p:cNvSpPr/>
          <p:nvPr/>
        </p:nvSpPr>
        <p:spPr>
          <a:xfrm>
            <a:off x="8025857" y="4899859"/>
            <a:ext cx="2065" cy="72"/>
          </a:xfrm>
          <a:custGeom>
            <a:rect b="b" l="l" r="r" t="t"/>
            <a:pathLst>
              <a:path extrusionOk="0" h="1" w="32">
                <a:moveTo>
                  <a:pt x="32" y="1"/>
                </a:moveTo>
                <a:lnTo>
                  <a:pt x="32" y="1"/>
                </a:lnTo>
                <a:lnTo>
                  <a:pt x="32" y="1"/>
                </a:lnTo>
                <a:lnTo>
                  <a:pt x="1" y="1"/>
                </a:lnTo>
                <a:lnTo>
                  <a:pt x="32" y="1"/>
                </a:lnTo>
                <a:close/>
              </a:path>
            </a:pathLst>
          </a:custGeom>
          <a:solidFill>
            <a:srgbClr val="4F2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7740435" y="4976692"/>
            <a:ext cx="2065" cy="72"/>
          </a:xfrm>
          <a:custGeom>
            <a:rect b="b" l="l" r="r" t="t"/>
            <a:pathLst>
              <a:path extrusionOk="0" h="1" w="32">
                <a:moveTo>
                  <a:pt x="0" y="0"/>
                </a:moveTo>
                <a:lnTo>
                  <a:pt x="31" y="0"/>
                </a:lnTo>
                <a:lnTo>
                  <a:pt x="3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2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8650314" y="4730909"/>
            <a:ext cx="65" cy="72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4F2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4"/>
          <p:cNvSpPr/>
          <p:nvPr/>
        </p:nvSpPr>
        <p:spPr>
          <a:xfrm>
            <a:off x="8650314" y="4730909"/>
            <a:ext cx="65" cy="72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4"/>
          <p:cNvSpPr/>
          <p:nvPr/>
        </p:nvSpPr>
        <p:spPr>
          <a:xfrm>
            <a:off x="8347021" y="4814312"/>
            <a:ext cx="65" cy="7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F2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4"/>
          <p:cNvSpPr/>
          <p:nvPr/>
        </p:nvSpPr>
        <p:spPr>
          <a:xfrm>
            <a:off x="8347021" y="4814312"/>
            <a:ext cx="65" cy="72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4"/>
          <p:cNvSpPr/>
          <p:nvPr/>
        </p:nvSpPr>
        <p:spPr>
          <a:xfrm>
            <a:off x="7565981" y="4197784"/>
            <a:ext cx="1139884" cy="825039"/>
          </a:xfrm>
          <a:custGeom>
            <a:rect b="b" l="l" r="r" t="t"/>
            <a:pathLst>
              <a:path extrusionOk="0" h="11554" w="17668">
                <a:moveTo>
                  <a:pt x="14718" y="0"/>
                </a:moveTo>
                <a:lnTo>
                  <a:pt x="14349" y="62"/>
                </a:lnTo>
                <a:lnTo>
                  <a:pt x="13674" y="154"/>
                </a:lnTo>
                <a:lnTo>
                  <a:pt x="13090" y="185"/>
                </a:lnTo>
                <a:lnTo>
                  <a:pt x="8358" y="431"/>
                </a:lnTo>
                <a:lnTo>
                  <a:pt x="4640" y="646"/>
                </a:lnTo>
                <a:lnTo>
                  <a:pt x="4118" y="984"/>
                </a:lnTo>
                <a:lnTo>
                  <a:pt x="3657" y="1322"/>
                </a:lnTo>
                <a:lnTo>
                  <a:pt x="3227" y="1721"/>
                </a:lnTo>
                <a:lnTo>
                  <a:pt x="2827" y="2090"/>
                </a:lnTo>
                <a:lnTo>
                  <a:pt x="2459" y="2520"/>
                </a:lnTo>
                <a:lnTo>
                  <a:pt x="2121" y="2919"/>
                </a:lnTo>
                <a:lnTo>
                  <a:pt x="1813" y="3380"/>
                </a:lnTo>
                <a:lnTo>
                  <a:pt x="1568" y="3810"/>
                </a:lnTo>
                <a:lnTo>
                  <a:pt x="1322" y="4241"/>
                </a:lnTo>
                <a:lnTo>
                  <a:pt x="1076" y="4701"/>
                </a:lnTo>
                <a:lnTo>
                  <a:pt x="892" y="5162"/>
                </a:lnTo>
                <a:lnTo>
                  <a:pt x="738" y="5623"/>
                </a:lnTo>
                <a:lnTo>
                  <a:pt x="584" y="6084"/>
                </a:lnTo>
                <a:lnTo>
                  <a:pt x="461" y="6514"/>
                </a:lnTo>
                <a:lnTo>
                  <a:pt x="246" y="7405"/>
                </a:lnTo>
                <a:lnTo>
                  <a:pt x="123" y="8235"/>
                </a:lnTo>
                <a:lnTo>
                  <a:pt x="31" y="9003"/>
                </a:lnTo>
                <a:lnTo>
                  <a:pt x="1" y="9710"/>
                </a:lnTo>
                <a:lnTo>
                  <a:pt x="1" y="10324"/>
                </a:lnTo>
                <a:lnTo>
                  <a:pt x="31" y="10847"/>
                </a:lnTo>
                <a:lnTo>
                  <a:pt x="62" y="11215"/>
                </a:lnTo>
                <a:lnTo>
                  <a:pt x="93" y="11553"/>
                </a:lnTo>
                <a:lnTo>
                  <a:pt x="2704" y="10908"/>
                </a:lnTo>
                <a:lnTo>
                  <a:pt x="2674" y="10724"/>
                </a:lnTo>
                <a:lnTo>
                  <a:pt x="2582" y="10201"/>
                </a:lnTo>
                <a:lnTo>
                  <a:pt x="2551" y="9433"/>
                </a:lnTo>
                <a:lnTo>
                  <a:pt x="2551" y="9034"/>
                </a:lnTo>
                <a:lnTo>
                  <a:pt x="2551" y="8573"/>
                </a:lnTo>
                <a:lnTo>
                  <a:pt x="2612" y="8112"/>
                </a:lnTo>
                <a:lnTo>
                  <a:pt x="2704" y="7682"/>
                </a:lnTo>
                <a:lnTo>
                  <a:pt x="2858" y="7252"/>
                </a:lnTo>
                <a:lnTo>
                  <a:pt x="3042" y="6852"/>
                </a:lnTo>
                <a:lnTo>
                  <a:pt x="3165" y="6668"/>
                </a:lnTo>
                <a:lnTo>
                  <a:pt x="3319" y="6484"/>
                </a:lnTo>
                <a:lnTo>
                  <a:pt x="3473" y="6330"/>
                </a:lnTo>
                <a:lnTo>
                  <a:pt x="3626" y="6176"/>
                </a:lnTo>
                <a:lnTo>
                  <a:pt x="3811" y="6053"/>
                </a:lnTo>
                <a:lnTo>
                  <a:pt x="4026" y="5930"/>
                </a:lnTo>
                <a:lnTo>
                  <a:pt x="4241" y="5838"/>
                </a:lnTo>
                <a:lnTo>
                  <a:pt x="4517" y="5777"/>
                </a:lnTo>
                <a:lnTo>
                  <a:pt x="4763" y="5746"/>
                </a:lnTo>
                <a:lnTo>
                  <a:pt x="4978" y="5715"/>
                </a:lnTo>
                <a:lnTo>
                  <a:pt x="5224" y="5715"/>
                </a:lnTo>
                <a:lnTo>
                  <a:pt x="5408" y="5746"/>
                </a:lnTo>
                <a:lnTo>
                  <a:pt x="5593" y="5777"/>
                </a:lnTo>
                <a:lnTo>
                  <a:pt x="5777" y="5838"/>
                </a:lnTo>
                <a:lnTo>
                  <a:pt x="5931" y="5930"/>
                </a:lnTo>
                <a:lnTo>
                  <a:pt x="6084" y="6023"/>
                </a:lnTo>
                <a:lnTo>
                  <a:pt x="6238" y="6146"/>
                </a:lnTo>
                <a:lnTo>
                  <a:pt x="6361" y="6268"/>
                </a:lnTo>
                <a:lnTo>
                  <a:pt x="6576" y="6545"/>
                </a:lnTo>
                <a:lnTo>
                  <a:pt x="6760" y="6852"/>
                </a:lnTo>
                <a:lnTo>
                  <a:pt x="6883" y="7221"/>
                </a:lnTo>
                <a:lnTo>
                  <a:pt x="6975" y="7590"/>
                </a:lnTo>
                <a:lnTo>
                  <a:pt x="7067" y="7958"/>
                </a:lnTo>
                <a:lnTo>
                  <a:pt x="7129" y="8327"/>
                </a:lnTo>
                <a:lnTo>
                  <a:pt x="7160" y="8696"/>
                </a:lnTo>
                <a:lnTo>
                  <a:pt x="7160" y="9341"/>
                </a:lnTo>
                <a:lnTo>
                  <a:pt x="7160" y="9833"/>
                </a:lnTo>
                <a:lnTo>
                  <a:pt x="12107" y="8634"/>
                </a:lnTo>
                <a:lnTo>
                  <a:pt x="12107" y="8450"/>
                </a:lnTo>
                <a:lnTo>
                  <a:pt x="12076" y="7958"/>
                </a:lnTo>
                <a:lnTo>
                  <a:pt x="12107" y="7252"/>
                </a:lnTo>
                <a:lnTo>
                  <a:pt x="12168" y="6852"/>
                </a:lnTo>
                <a:lnTo>
                  <a:pt x="12229" y="6453"/>
                </a:lnTo>
                <a:lnTo>
                  <a:pt x="12352" y="6053"/>
                </a:lnTo>
                <a:lnTo>
                  <a:pt x="12506" y="5654"/>
                </a:lnTo>
                <a:lnTo>
                  <a:pt x="12690" y="5285"/>
                </a:lnTo>
                <a:lnTo>
                  <a:pt x="12936" y="4978"/>
                </a:lnTo>
                <a:lnTo>
                  <a:pt x="13090" y="4824"/>
                </a:lnTo>
                <a:lnTo>
                  <a:pt x="13243" y="4671"/>
                </a:lnTo>
                <a:lnTo>
                  <a:pt x="13397" y="4579"/>
                </a:lnTo>
                <a:lnTo>
                  <a:pt x="13581" y="4486"/>
                </a:lnTo>
                <a:lnTo>
                  <a:pt x="13796" y="4394"/>
                </a:lnTo>
                <a:lnTo>
                  <a:pt x="14012" y="4333"/>
                </a:lnTo>
                <a:lnTo>
                  <a:pt x="14257" y="4302"/>
                </a:lnTo>
                <a:lnTo>
                  <a:pt x="14503" y="4271"/>
                </a:lnTo>
                <a:lnTo>
                  <a:pt x="14749" y="4302"/>
                </a:lnTo>
                <a:lnTo>
                  <a:pt x="14964" y="4333"/>
                </a:lnTo>
                <a:lnTo>
                  <a:pt x="15179" y="4363"/>
                </a:lnTo>
                <a:lnTo>
                  <a:pt x="15363" y="4425"/>
                </a:lnTo>
                <a:lnTo>
                  <a:pt x="15701" y="4579"/>
                </a:lnTo>
                <a:lnTo>
                  <a:pt x="15978" y="4794"/>
                </a:lnTo>
                <a:lnTo>
                  <a:pt x="16224" y="5009"/>
                </a:lnTo>
                <a:lnTo>
                  <a:pt x="16408" y="5285"/>
                </a:lnTo>
                <a:lnTo>
                  <a:pt x="16531" y="5562"/>
                </a:lnTo>
                <a:lnTo>
                  <a:pt x="16654" y="5869"/>
                </a:lnTo>
                <a:lnTo>
                  <a:pt x="16715" y="6176"/>
                </a:lnTo>
                <a:lnTo>
                  <a:pt x="16777" y="6453"/>
                </a:lnTo>
                <a:lnTo>
                  <a:pt x="16808" y="6975"/>
                </a:lnTo>
                <a:lnTo>
                  <a:pt x="16808" y="7313"/>
                </a:lnTo>
                <a:lnTo>
                  <a:pt x="16808" y="7467"/>
                </a:lnTo>
                <a:lnTo>
                  <a:pt x="16992" y="7344"/>
                </a:lnTo>
                <a:lnTo>
                  <a:pt x="17176" y="7190"/>
                </a:lnTo>
                <a:lnTo>
                  <a:pt x="17330" y="7006"/>
                </a:lnTo>
                <a:lnTo>
                  <a:pt x="17453" y="6821"/>
                </a:lnTo>
                <a:lnTo>
                  <a:pt x="17545" y="6637"/>
                </a:lnTo>
                <a:lnTo>
                  <a:pt x="17606" y="6453"/>
                </a:lnTo>
                <a:lnTo>
                  <a:pt x="17637" y="6299"/>
                </a:lnTo>
                <a:lnTo>
                  <a:pt x="17637" y="6146"/>
                </a:lnTo>
                <a:lnTo>
                  <a:pt x="17637" y="4456"/>
                </a:lnTo>
                <a:lnTo>
                  <a:pt x="17668" y="3319"/>
                </a:lnTo>
                <a:lnTo>
                  <a:pt x="17637" y="2428"/>
                </a:lnTo>
                <a:lnTo>
                  <a:pt x="17606" y="2120"/>
                </a:lnTo>
                <a:lnTo>
                  <a:pt x="17576" y="1844"/>
                </a:lnTo>
                <a:lnTo>
                  <a:pt x="17514" y="1598"/>
                </a:lnTo>
                <a:lnTo>
                  <a:pt x="17453" y="1352"/>
                </a:lnTo>
                <a:lnTo>
                  <a:pt x="17361" y="1168"/>
                </a:lnTo>
                <a:lnTo>
                  <a:pt x="17268" y="953"/>
                </a:lnTo>
                <a:lnTo>
                  <a:pt x="17146" y="799"/>
                </a:lnTo>
                <a:lnTo>
                  <a:pt x="17023" y="646"/>
                </a:lnTo>
                <a:lnTo>
                  <a:pt x="16900" y="523"/>
                </a:lnTo>
                <a:lnTo>
                  <a:pt x="16777" y="400"/>
                </a:lnTo>
                <a:lnTo>
                  <a:pt x="16470" y="215"/>
                </a:lnTo>
                <a:lnTo>
                  <a:pt x="16162" y="93"/>
                </a:lnTo>
                <a:lnTo>
                  <a:pt x="15824" y="31"/>
                </a:lnTo>
                <a:lnTo>
                  <a:pt x="15456" y="0"/>
                </a:lnTo>
                <a:close/>
              </a:path>
            </a:pathLst>
          </a:custGeom>
          <a:solidFill>
            <a:srgbClr val="0091AC">
              <a:alpha val="2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4"/>
          <p:cNvSpPr/>
          <p:nvPr/>
        </p:nvSpPr>
        <p:spPr>
          <a:xfrm>
            <a:off x="7930759" y="4910855"/>
            <a:ext cx="57549" cy="15424"/>
          </a:xfrm>
          <a:custGeom>
            <a:rect b="b" l="l" r="r" t="t"/>
            <a:pathLst>
              <a:path extrusionOk="0" h="216" w="892">
                <a:moveTo>
                  <a:pt x="0" y="215"/>
                </a:moveTo>
                <a:lnTo>
                  <a:pt x="0" y="215"/>
                </a:lnTo>
                <a:lnTo>
                  <a:pt x="0" y="215"/>
                </a:lnTo>
                <a:lnTo>
                  <a:pt x="891" y="0"/>
                </a:lnTo>
                <a:lnTo>
                  <a:pt x="891" y="0"/>
                </a:lnTo>
                <a:lnTo>
                  <a:pt x="0" y="215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7752306" y="4954699"/>
            <a:ext cx="75420" cy="19852"/>
          </a:xfrm>
          <a:custGeom>
            <a:rect b="b" l="l" r="r" t="t"/>
            <a:pathLst>
              <a:path extrusionOk="0" h="278" w="1169">
                <a:moveTo>
                  <a:pt x="1168" y="1"/>
                </a:moveTo>
                <a:lnTo>
                  <a:pt x="1" y="277"/>
                </a:lnTo>
                <a:lnTo>
                  <a:pt x="1" y="277"/>
                </a:lnTo>
                <a:lnTo>
                  <a:pt x="1168" y="1"/>
                </a:lnTo>
                <a:lnTo>
                  <a:pt x="1168" y="1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4"/>
          <p:cNvSpPr/>
          <p:nvPr/>
        </p:nvSpPr>
        <p:spPr>
          <a:xfrm>
            <a:off x="7827661" y="4926208"/>
            <a:ext cx="103162" cy="28563"/>
          </a:xfrm>
          <a:custGeom>
            <a:rect b="b" l="l" r="r" t="t"/>
            <a:pathLst>
              <a:path extrusionOk="0" h="400" w="1599">
                <a:moveTo>
                  <a:pt x="0" y="400"/>
                </a:moveTo>
                <a:lnTo>
                  <a:pt x="0" y="400"/>
                </a:lnTo>
                <a:lnTo>
                  <a:pt x="1598" y="0"/>
                </a:lnTo>
                <a:lnTo>
                  <a:pt x="1598" y="0"/>
                </a:lnTo>
                <a:lnTo>
                  <a:pt x="0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4"/>
          <p:cNvSpPr/>
          <p:nvPr/>
        </p:nvSpPr>
        <p:spPr>
          <a:xfrm>
            <a:off x="7740435" y="4906428"/>
            <a:ext cx="249809" cy="197584"/>
          </a:xfrm>
          <a:custGeom>
            <a:rect b="b" l="l" r="r" t="t"/>
            <a:pathLst>
              <a:path extrusionOk="0" h="2767" w="3872">
                <a:moveTo>
                  <a:pt x="3872" y="1"/>
                </a:moveTo>
                <a:lnTo>
                  <a:pt x="2950" y="216"/>
                </a:lnTo>
                <a:lnTo>
                  <a:pt x="2889" y="462"/>
                </a:lnTo>
                <a:lnTo>
                  <a:pt x="2796" y="707"/>
                </a:lnTo>
                <a:lnTo>
                  <a:pt x="2704" y="892"/>
                </a:lnTo>
                <a:lnTo>
                  <a:pt x="2581" y="1076"/>
                </a:lnTo>
                <a:lnTo>
                  <a:pt x="2458" y="1230"/>
                </a:lnTo>
                <a:lnTo>
                  <a:pt x="2336" y="1322"/>
                </a:lnTo>
                <a:lnTo>
                  <a:pt x="2182" y="1383"/>
                </a:lnTo>
                <a:lnTo>
                  <a:pt x="2028" y="1414"/>
                </a:lnTo>
                <a:lnTo>
                  <a:pt x="1905" y="1383"/>
                </a:lnTo>
                <a:lnTo>
                  <a:pt x="1783" y="1353"/>
                </a:lnTo>
                <a:lnTo>
                  <a:pt x="1660" y="1291"/>
                </a:lnTo>
                <a:lnTo>
                  <a:pt x="1567" y="1199"/>
                </a:lnTo>
                <a:lnTo>
                  <a:pt x="1475" y="1076"/>
                </a:lnTo>
                <a:lnTo>
                  <a:pt x="1383" y="953"/>
                </a:lnTo>
                <a:lnTo>
                  <a:pt x="1229" y="646"/>
                </a:lnTo>
                <a:lnTo>
                  <a:pt x="0" y="923"/>
                </a:lnTo>
                <a:lnTo>
                  <a:pt x="154" y="1322"/>
                </a:lnTo>
                <a:lnTo>
                  <a:pt x="308" y="1660"/>
                </a:lnTo>
                <a:lnTo>
                  <a:pt x="523" y="1998"/>
                </a:lnTo>
                <a:lnTo>
                  <a:pt x="738" y="2244"/>
                </a:lnTo>
                <a:lnTo>
                  <a:pt x="1014" y="2459"/>
                </a:lnTo>
                <a:lnTo>
                  <a:pt x="1260" y="2612"/>
                </a:lnTo>
                <a:lnTo>
                  <a:pt x="1567" y="2735"/>
                </a:lnTo>
                <a:lnTo>
                  <a:pt x="1844" y="2766"/>
                </a:lnTo>
                <a:lnTo>
                  <a:pt x="2059" y="2735"/>
                </a:lnTo>
                <a:lnTo>
                  <a:pt x="2243" y="2705"/>
                </a:lnTo>
                <a:lnTo>
                  <a:pt x="2428" y="2643"/>
                </a:lnTo>
                <a:lnTo>
                  <a:pt x="2581" y="2551"/>
                </a:lnTo>
                <a:lnTo>
                  <a:pt x="2766" y="2428"/>
                </a:lnTo>
                <a:lnTo>
                  <a:pt x="2919" y="2305"/>
                </a:lnTo>
                <a:lnTo>
                  <a:pt x="3073" y="2152"/>
                </a:lnTo>
                <a:lnTo>
                  <a:pt x="3196" y="1967"/>
                </a:lnTo>
                <a:lnTo>
                  <a:pt x="3350" y="1783"/>
                </a:lnTo>
                <a:lnTo>
                  <a:pt x="3442" y="1568"/>
                </a:lnTo>
                <a:lnTo>
                  <a:pt x="3657" y="1076"/>
                </a:lnTo>
                <a:lnTo>
                  <a:pt x="3810" y="554"/>
                </a:lnTo>
                <a:lnTo>
                  <a:pt x="3872" y="1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4"/>
          <p:cNvSpPr/>
          <p:nvPr/>
        </p:nvSpPr>
        <p:spPr>
          <a:xfrm>
            <a:off x="7728564" y="4645363"/>
            <a:ext cx="263681" cy="326974"/>
          </a:xfrm>
          <a:custGeom>
            <a:rect b="b" l="l" r="r" t="t"/>
            <a:pathLst>
              <a:path extrusionOk="0" h="4579" w="4087">
                <a:moveTo>
                  <a:pt x="1844" y="0"/>
                </a:moveTo>
                <a:lnTo>
                  <a:pt x="1629" y="62"/>
                </a:lnTo>
                <a:lnTo>
                  <a:pt x="1444" y="123"/>
                </a:lnTo>
                <a:lnTo>
                  <a:pt x="1229" y="246"/>
                </a:lnTo>
                <a:lnTo>
                  <a:pt x="1075" y="369"/>
                </a:lnTo>
                <a:lnTo>
                  <a:pt x="891" y="523"/>
                </a:lnTo>
                <a:lnTo>
                  <a:pt x="738" y="707"/>
                </a:lnTo>
                <a:lnTo>
                  <a:pt x="584" y="922"/>
                </a:lnTo>
                <a:lnTo>
                  <a:pt x="461" y="1168"/>
                </a:lnTo>
                <a:lnTo>
                  <a:pt x="338" y="1414"/>
                </a:lnTo>
                <a:lnTo>
                  <a:pt x="246" y="1660"/>
                </a:lnTo>
                <a:lnTo>
                  <a:pt x="154" y="1936"/>
                </a:lnTo>
                <a:lnTo>
                  <a:pt x="92" y="2243"/>
                </a:lnTo>
                <a:lnTo>
                  <a:pt x="31" y="2551"/>
                </a:lnTo>
                <a:lnTo>
                  <a:pt x="0" y="2889"/>
                </a:lnTo>
                <a:lnTo>
                  <a:pt x="0" y="3196"/>
                </a:lnTo>
                <a:lnTo>
                  <a:pt x="0" y="3565"/>
                </a:lnTo>
                <a:lnTo>
                  <a:pt x="31" y="3933"/>
                </a:lnTo>
                <a:lnTo>
                  <a:pt x="123" y="4271"/>
                </a:lnTo>
                <a:lnTo>
                  <a:pt x="184" y="4579"/>
                </a:lnTo>
                <a:lnTo>
                  <a:pt x="1413" y="4302"/>
                </a:lnTo>
                <a:lnTo>
                  <a:pt x="1321" y="4056"/>
                </a:lnTo>
                <a:lnTo>
                  <a:pt x="1260" y="3780"/>
                </a:lnTo>
                <a:lnTo>
                  <a:pt x="1229" y="3503"/>
                </a:lnTo>
                <a:lnTo>
                  <a:pt x="1229" y="3196"/>
                </a:lnTo>
                <a:lnTo>
                  <a:pt x="1229" y="2827"/>
                </a:lnTo>
                <a:lnTo>
                  <a:pt x="1291" y="2489"/>
                </a:lnTo>
                <a:lnTo>
                  <a:pt x="1383" y="2151"/>
                </a:lnTo>
                <a:lnTo>
                  <a:pt x="1506" y="1875"/>
                </a:lnTo>
                <a:lnTo>
                  <a:pt x="1659" y="1660"/>
                </a:lnTo>
                <a:lnTo>
                  <a:pt x="1813" y="1475"/>
                </a:lnTo>
                <a:lnTo>
                  <a:pt x="1997" y="1383"/>
                </a:lnTo>
                <a:lnTo>
                  <a:pt x="2120" y="1352"/>
                </a:lnTo>
                <a:lnTo>
                  <a:pt x="2305" y="1352"/>
                </a:lnTo>
                <a:lnTo>
                  <a:pt x="2397" y="1383"/>
                </a:lnTo>
                <a:lnTo>
                  <a:pt x="2581" y="1475"/>
                </a:lnTo>
                <a:lnTo>
                  <a:pt x="2765" y="1660"/>
                </a:lnTo>
                <a:lnTo>
                  <a:pt x="2919" y="1875"/>
                </a:lnTo>
                <a:lnTo>
                  <a:pt x="3042" y="2151"/>
                </a:lnTo>
                <a:lnTo>
                  <a:pt x="3103" y="2489"/>
                </a:lnTo>
                <a:lnTo>
                  <a:pt x="3165" y="2827"/>
                </a:lnTo>
                <a:lnTo>
                  <a:pt x="3196" y="3196"/>
                </a:lnTo>
                <a:lnTo>
                  <a:pt x="3165" y="3534"/>
                </a:lnTo>
                <a:lnTo>
                  <a:pt x="3134" y="3872"/>
                </a:lnTo>
                <a:lnTo>
                  <a:pt x="4056" y="3657"/>
                </a:lnTo>
                <a:lnTo>
                  <a:pt x="4087" y="3196"/>
                </a:lnTo>
                <a:lnTo>
                  <a:pt x="4087" y="2889"/>
                </a:lnTo>
                <a:lnTo>
                  <a:pt x="4056" y="2551"/>
                </a:lnTo>
                <a:lnTo>
                  <a:pt x="3994" y="2243"/>
                </a:lnTo>
                <a:lnTo>
                  <a:pt x="3933" y="1936"/>
                </a:lnTo>
                <a:lnTo>
                  <a:pt x="3841" y="1660"/>
                </a:lnTo>
                <a:lnTo>
                  <a:pt x="3749" y="1414"/>
                </a:lnTo>
                <a:lnTo>
                  <a:pt x="3626" y="1168"/>
                </a:lnTo>
                <a:lnTo>
                  <a:pt x="3503" y="922"/>
                </a:lnTo>
                <a:lnTo>
                  <a:pt x="3349" y="707"/>
                </a:lnTo>
                <a:lnTo>
                  <a:pt x="3196" y="523"/>
                </a:lnTo>
                <a:lnTo>
                  <a:pt x="3011" y="369"/>
                </a:lnTo>
                <a:lnTo>
                  <a:pt x="2827" y="246"/>
                </a:lnTo>
                <a:lnTo>
                  <a:pt x="2642" y="123"/>
                </a:lnTo>
                <a:lnTo>
                  <a:pt x="2458" y="62"/>
                </a:lnTo>
                <a:lnTo>
                  <a:pt x="2243" y="0"/>
                </a:lnTo>
                <a:close/>
              </a:path>
            </a:pathLst>
          </a:custGeom>
          <a:solidFill>
            <a:srgbClr val="2C2D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4"/>
          <p:cNvSpPr/>
          <p:nvPr/>
        </p:nvSpPr>
        <p:spPr>
          <a:xfrm>
            <a:off x="7819726" y="4921780"/>
            <a:ext cx="111098" cy="85689"/>
          </a:xfrm>
          <a:custGeom>
            <a:rect b="b" l="l" r="r" t="t"/>
            <a:pathLst>
              <a:path extrusionOk="0" h="1200" w="1722">
                <a:moveTo>
                  <a:pt x="1721" y="1"/>
                </a:moveTo>
                <a:lnTo>
                  <a:pt x="0" y="431"/>
                </a:lnTo>
                <a:lnTo>
                  <a:pt x="154" y="738"/>
                </a:lnTo>
                <a:lnTo>
                  <a:pt x="246" y="861"/>
                </a:lnTo>
                <a:lnTo>
                  <a:pt x="338" y="984"/>
                </a:lnTo>
                <a:lnTo>
                  <a:pt x="431" y="1076"/>
                </a:lnTo>
                <a:lnTo>
                  <a:pt x="554" y="1138"/>
                </a:lnTo>
                <a:lnTo>
                  <a:pt x="676" y="1168"/>
                </a:lnTo>
                <a:lnTo>
                  <a:pt x="799" y="1199"/>
                </a:lnTo>
                <a:lnTo>
                  <a:pt x="953" y="1168"/>
                </a:lnTo>
                <a:lnTo>
                  <a:pt x="1107" y="1107"/>
                </a:lnTo>
                <a:lnTo>
                  <a:pt x="1229" y="1015"/>
                </a:lnTo>
                <a:lnTo>
                  <a:pt x="1352" y="861"/>
                </a:lnTo>
                <a:lnTo>
                  <a:pt x="1475" y="677"/>
                </a:lnTo>
                <a:lnTo>
                  <a:pt x="1567" y="492"/>
                </a:lnTo>
                <a:lnTo>
                  <a:pt x="1660" y="247"/>
                </a:lnTo>
                <a:lnTo>
                  <a:pt x="17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4"/>
          <p:cNvSpPr/>
          <p:nvPr/>
        </p:nvSpPr>
        <p:spPr>
          <a:xfrm>
            <a:off x="7807855" y="4741906"/>
            <a:ext cx="126905" cy="210722"/>
          </a:xfrm>
          <a:custGeom>
            <a:rect b="b" l="l" r="r" t="t"/>
            <a:pathLst>
              <a:path extrusionOk="0" h="2951" w="1967">
                <a:moveTo>
                  <a:pt x="891" y="0"/>
                </a:moveTo>
                <a:lnTo>
                  <a:pt x="768" y="31"/>
                </a:lnTo>
                <a:lnTo>
                  <a:pt x="584" y="123"/>
                </a:lnTo>
                <a:lnTo>
                  <a:pt x="430" y="308"/>
                </a:lnTo>
                <a:lnTo>
                  <a:pt x="277" y="523"/>
                </a:lnTo>
                <a:lnTo>
                  <a:pt x="154" y="799"/>
                </a:lnTo>
                <a:lnTo>
                  <a:pt x="62" y="1137"/>
                </a:lnTo>
                <a:lnTo>
                  <a:pt x="0" y="1475"/>
                </a:lnTo>
                <a:lnTo>
                  <a:pt x="0" y="1844"/>
                </a:lnTo>
                <a:lnTo>
                  <a:pt x="0" y="2151"/>
                </a:lnTo>
                <a:lnTo>
                  <a:pt x="31" y="2428"/>
                </a:lnTo>
                <a:lnTo>
                  <a:pt x="92" y="2704"/>
                </a:lnTo>
                <a:lnTo>
                  <a:pt x="184" y="2950"/>
                </a:lnTo>
                <a:lnTo>
                  <a:pt x="1905" y="2520"/>
                </a:lnTo>
                <a:lnTo>
                  <a:pt x="1936" y="2182"/>
                </a:lnTo>
                <a:lnTo>
                  <a:pt x="1967" y="1844"/>
                </a:lnTo>
                <a:lnTo>
                  <a:pt x="1936" y="1475"/>
                </a:lnTo>
                <a:lnTo>
                  <a:pt x="1874" y="1137"/>
                </a:lnTo>
                <a:lnTo>
                  <a:pt x="1813" y="799"/>
                </a:lnTo>
                <a:lnTo>
                  <a:pt x="1690" y="523"/>
                </a:lnTo>
                <a:lnTo>
                  <a:pt x="1536" y="308"/>
                </a:lnTo>
                <a:lnTo>
                  <a:pt x="1352" y="123"/>
                </a:lnTo>
                <a:lnTo>
                  <a:pt x="1168" y="31"/>
                </a:lnTo>
                <a:lnTo>
                  <a:pt x="10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4"/>
          <p:cNvSpPr/>
          <p:nvPr/>
        </p:nvSpPr>
        <p:spPr>
          <a:xfrm>
            <a:off x="6354809" y="4816526"/>
            <a:ext cx="1365887" cy="206295"/>
          </a:xfrm>
          <a:custGeom>
            <a:rect b="b" l="l" r="r" t="t"/>
            <a:pathLst>
              <a:path extrusionOk="0" h="2889" w="21171">
                <a:moveTo>
                  <a:pt x="1076" y="0"/>
                </a:moveTo>
                <a:lnTo>
                  <a:pt x="645" y="61"/>
                </a:lnTo>
                <a:lnTo>
                  <a:pt x="492" y="123"/>
                </a:lnTo>
                <a:lnTo>
                  <a:pt x="369" y="184"/>
                </a:lnTo>
                <a:lnTo>
                  <a:pt x="246" y="277"/>
                </a:lnTo>
                <a:lnTo>
                  <a:pt x="184" y="369"/>
                </a:lnTo>
                <a:lnTo>
                  <a:pt x="62" y="676"/>
                </a:lnTo>
                <a:lnTo>
                  <a:pt x="0" y="983"/>
                </a:lnTo>
                <a:lnTo>
                  <a:pt x="0" y="1229"/>
                </a:lnTo>
                <a:lnTo>
                  <a:pt x="92" y="1444"/>
                </a:lnTo>
                <a:lnTo>
                  <a:pt x="215" y="1629"/>
                </a:lnTo>
                <a:lnTo>
                  <a:pt x="369" y="1751"/>
                </a:lnTo>
                <a:lnTo>
                  <a:pt x="584" y="1844"/>
                </a:lnTo>
                <a:lnTo>
                  <a:pt x="768" y="1905"/>
                </a:lnTo>
                <a:lnTo>
                  <a:pt x="1721" y="1997"/>
                </a:lnTo>
                <a:lnTo>
                  <a:pt x="3749" y="2089"/>
                </a:lnTo>
                <a:lnTo>
                  <a:pt x="9617" y="2427"/>
                </a:lnTo>
                <a:lnTo>
                  <a:pt x="18466" y="2888"/>
                </a:lnTo>
                <a:lnTo>
                  <a:pt x="18743" y="2888"/>
                </a:lnTo>
                <a:lnTo>
                  <a:pt x="19019" y="2858"/>
                </a:lnTo>
                <a:lnTo>
                  <a:pt x="19480" y="2796"/>
                </a:lnTo>
                <a:lnTo>
                  <a:pt x="19972" y="2673"/>
                </a:lnTo>
                <a:lnTo>
                  <a:pt x="20463" y="2520"/>
                </a:lnTo>
                <a:lnTo>
                  <a:pt x="20709" y="2397"/>
                </a:lnTo>
                <a:lnTo>
                  <a:pt x="20894" y="2274"/>
                </a:lnTo>
                <a:lnTo>
                  <a:pt x="21017" y="2151"/>
                </a:lnTo>
                <a:lnTo>
                  <a:pt x="21109" y="1997"/>
                </a:lnTo>
                <a:lnTo>
                  <a:pt x="21139" y="1813"/>
                </a:lnTo>
                <a:lnTo>
                  <a:pt x="21170" y="1659"/>
                </a:lnTo>
                <a:lnTo>
                  <a:pt x="21139" y="1475"/>
                </a:lnTo>
                <a:lnTo>
                  <a:pt x="21139" y="1291"/>
                </a:lnTo>
                <a:lnTo>
                  <a:pt x="21078" y="1137"/>
                </a:lnTo>
                <a:lnTo>
                  <a:pt x="21017" y="983"/>
                </a:lnTo>
                <a:lnTo>
                  <a:pt x="20924" y="860"/>
                </a:lnTo>
                <a:lnTo>
                  <a:pt x="20801" y="737"/>
                </a:lnTo>
                <a:lnTo>
                  <a:pt x="20679" y="645"/>
                </a:lnTo>
                <a:lnTo>
                  <a:pt x="20525" y="615"/>
                </a:lnTo>
                <a:lnTo>
                  <a:pt x="20371" y="615"/>
                </a:lnTo>
                <a:lnTo>
                  <a:pt x="20187" y="676"/>
                </a:lnTo>
                <a:lnTo>
                  <a:pt x="20003" y="768"/>
                </a:lnTo>
                <a:lnTo>
                  <a:pt x="19818" y="830"/>
                </a:lnTo>
                <a:lnTo>
                  <a:pt x="19388" y="922"/>
                </a:lnTo>
                <a:lnTo>
                  <a:pt x="19019" y="983"/>
                </a:lnTo>
                <a:lnTo>
                  <a:pt x="18712" y="983"/>
                </a:lnTo>
                <a:lnTo>
                  <a:pt x="16316" y="860"/>
                </a:lnTo>
                <a:lnTo>
                  <a:pt x="11737" y="615"/>
                </a:lnTo>
                <a:lnTo>
                  <a:pt x="4425" y="154"/>
                </a:lnTo>
                <a:lnTo>
                  <a:pt x="2858" y="31"/>
                </a:lnTo>
                <a:lnTo>
                  <a:pt x="2182" y="0"/>
                </a:lnTo>
                <a:close/>
              </a:path>
            </a:pathLst>
          </a:custGeom>
          <a:solidFill>
            <a:srgbClr val="E2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4"/>
          <p:cNvSpPr/>
          <p:nvPr/>
        </p:nvSpPr>
        <p:spPr>
          <a:xfrm>
            <a:off x="6852362" y="4875723"/>
            <a:ext cx="683943" cy="87831"/>
          </a:xfrm>
          <a:custGeom>
            <a:rect b="b" l="l" r="r" t="t"/>
            <a:pathLst>
              <a:path extrusionOk="0" h="1230" w="10601">
                <a:moveTo>
                  <a:pt x="0" y="1"/>
                </a:moveTo>
                <a:lnTo>
                  <a:pt x="10601" y="1230"/>
                </a:lnTo>
                <a:lnTo>
                  <a:pt x="10570" y="1045"/>
                </a:lnTo>
                <a:lnTo>
                  <a:pt x="10570" y="830"/>
                </a:lnTo>
                <a:lnTo>
                  <a:pt x="10601" y="584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4"/>
          <p:cNvSpPr/>
          <p:nvPr/>
        </p:nvSpPr>
        <p:spPr>
          <a:xfrm>
            <a:off x="6588682" y="4772611"/>
            <a:ext cx="93227" cy="228218"/>
          </a:xfrm>
          <a:custGeom>
            <a:rect b="b" l="l" r="r" t="t"/>
            <a:pathLst>
              <a:path extrusionOk="0" h="3196" w="1445">
                <a:moveTo>
                  <a:pt x="892" y="1"/>
                </a:moveTo>
                <a:lnTo>
                  <a:pt x="769" y="31"/>
                </a:lnTo>
                <a:lnTo>
                  <a:pt x="677" y="93"/>
                </a:lnTo>
                <a:lnTo>
                  <a:pt x="585" y="185"/>
                </a:lnTo>
                <a:lnTo>
                  <a:pt x="339" y="584"/>
                </a:lnTo>
                <a:lnTo>
                  <a:pt x="185" y="953"/>
                </a:lnTo>
                <a:lnTo>
                  <a:pt x="62" y="1322"/>
                </a:lnTo>
                <a:lnTo>
                  <a:pt x="32" y="1690"/>
                </a:lnTo>
                <a:lnTo>
                  <a:pt x="1" y="2028"/>
                </a:lnTo>
                <a:lnTo>
                  <a:pt x="32" y="2336"/>
                </a:lnTo>
                <a:lnTo>
                  <a:pt x="62" y="2612"/>
                </a:lnTo>
                <a:lnTo>
                  <a:pt x="124" y="2858"/>
                </a:lnTo>
                <a:lnTo>
                  <a:pt x="185" y="2981"/>
                </a:lnTo>
                <a:lnTo>
                  <a:pt x="277" y="3104"/>
                </a:lnTo>
                <a:lnTo>
                  <a:pt x="400" y="3165"/>
                </a:lnTo>
                <a:lnTo>
                  <a:pt x="554" y="3196"/>
                </a:lnTo>
                <a:lnTo>
                  <a:pt x="707" y="3196"/>
                </a:lnTo>
                <a:lnTo>
                  <a:pt x="830" y="3165"/>
                </a:lnTo>
                <a:lnTo>
                  <a:pt x="923" y="3104"/>
                </a:lnTo>
                <a:lnTo>
                  <a:pt x="984" y="3042"/>
                </a:lnTo>
                <a:lnTo>
                  <a:pt x="1045" y="2981"/>
                </a:lnTo>
                <a:lnTo>
                  <a:pt x="1076" y="2858"/>
                </a:lnTo>
                <a:lnTo>
                  <a:pt x="1107" y="2766"/>
                </a:lnTo>
                <a:lnTo>
                  <a:pt x="1107" y="2674"/>
                </a:lnTo>
                <a:lnTo>
                  <a:pt x="1076" y="2366"/>
                </a:lnTo>
                <a:lnTo>
                  <a:pt x="1076" y="2090"/>
                </a:lnTo>
                <a:lnTo>
                  <a:pt x="1107" y="1813"/>
                </a:lnTo>
                <a:lnTo>
                  <a:pt x="1138" y="1537"/>
                </a:lnTo>
                <a:lnTo>
                  <a:pt x="1261" y="1076"/>
                </a:lnTo>
                <a:lnTo>
                  <a:pt x="1414" y="676"/>
                </a:lnTo>
                <a:lnTo>
                  <a:pt x="1445" y="554"/>
                </a:lnTo>
                <a:lnTo>
                  <a:pt x="1445" y="461"/>
                </a:lnTo>
                <a:lnTo>
                  <a:pt x="1445" y="339"/>
                </a:lnTo>
                <a:lnTo>
                  <a:pt x="1383" y="246"/>
                </a:lnTo>
                <a:lnTo>
                  <a:pt x="1322" y="154"/>
                </a:lnTo>
                <a:lnTo>
                  <a:pt x="1230" y="93"/>
                </a:lnTo>
                <a:lnTo>
                  <a:pt x="1138" y="31"/>
                </a:lnTo>
                <a:lnTo>
                  <a:pt x="1015" y="1"/>
                </a:lnTo>
                <a:close/>
              </a:path>
            </a:pathLst>
          </a:custGeom>
          <a:solidFill>
            <a:srgbClr val="C7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4"/>
          <p:cNvSpPr/>
          <p:nvPr/>
        </p:nvSpPr>
        <p:spPr>
          <a:xfrm>
            <a:off x="7135849" y="4805529"/>
            <a:ext cx="93227" cy="228218"/>
          </a:xfrm>
          <a:custGeom>
            <a:rect b="b" l="l" r="r" t="t"/>
            <a:pathLst>
              <a:path extrusionOk="0" h="3196" w="1445">
                <a:moveTo>
                  <a:pt x="891" y="0"/>
                </a:moveTo>
                <a:lnTo>
                  <a:pt x="768" y="31"/>
                </a:lnTo>
                <a:lnTo>
                  <a:pt x="676" y="93"/>
                </a:lnTo>
                <a:lnTo>
                  <a:pt x="584" y="185"/>
                </a:lnTo>
                <a:lnTo>
                  <a:pt x="338" y="553"/>
                </a:lnTo>
                <a:lnTo>
                  <a:pt x="184" y="953"/>
                </a:lnTo>
                <a:lnTo>
                  <a:pt x="62" y="1322"/>
                </a:lnTo>
                <a:lnTo>
                  <a:pt x="0" y="1690"/>
                </a:lnTo>
                <a:lnTo>
                  <a:pt x="0" y="2028"/>
                </a:lnTo>
                <a:lnTo>
                  <a:pt x="31" y="2336"/>
                </a:lnTo>
                <a:lnTo>
                  <a:pt x="62" y="2612"/>
                </a:lnTo>
                <a:lnTo>
                  <a:pt x="123" y="2827"/>
                </a:lnTo>
                <a:lnTo>
                  <a:pt x="184" y="2981"/>
                </a:lnTo>
                <a:lnTo>
                  <a:pt x="277" y="3073"/>
                </a:lnTo>
                <a:lnTo>
                  <a:pt x="400" y="3165"/>
                </a:lnTo>
                <a:lnTo>
                  <a:pt x="553" y="3196"/>
                </a:lnTo>
                <a:lnTo>
                  <a:pt x="707" y="3196"/>
                </a:lnTo>
                <a:lnTo>
                  <a:pt x="799" y="3165"/>
                </a:lnTo>
                <a:lnTo>
                  <a:pt x="891" y="3104"/>
                </a:lnTo>
                <a:lnTo>
                  <a:pt x="983" y="3042"/>
                </a:lnTo>
                <a:lnTo>
                  <a:pt x="1045" y="2950"/>
                </a:lnTo>
                <a:lnTo>
                  <a:pt x="1075" y="2858"/>
                </a:lnTo>
                <a:lnTo>
                  <a:pt x="1106" y="2766"/>
                </a:lnTo>
                <a:lnTo>
                  <a:pt x="1106" y="2643"/>
                </a:lnTo>
                <a:lnTo>
                  <a:pt x="1075" y="2366"/>
                </a:lnTo>
                <a:lnTo>
                  <a:pt x="1075" y="2059"/>
                </a:lnTo>
                <a:lnTo>
                  <a:pt x="1075" y="1783"/>
                </a:lnTo>
                <a:lnTo>
                  <a:pt x="1137" y="1537"/>
                </a:lnTo>
                <a:lnTo>
                  <a:pt x="1260" y="1076"/>
                </a:lnTo>
                <a:lnTo>
                  <a:pt x="1413" y="676"/>
                </a:lnTo>
                <a:lnTo>
                  <a:pt x="1444" y="553"/>
                </a:lnTo>
                <a:lnTo>
                  <a:pt x="1444" y="431"/>
                </a:lnTo>
                <a:lnTo>
                  <a:pt x="1413" y="338"/>
                </a:lnTo>
                <a:lnTo>
                  <a:pt x="1383" y="215"/>
                </a:lnTo>
                <a:lnTo>
                  <a:pt x="1321" y="123"/>
                </a:lnTo>
                <a:lnTo>
                  <a:pt x="1229" y="62"/>
                </a:lnTo>
                <a:lnTo>
                  <a:pt x="1137" y="31"/>
                </a:lnTo>
                <a:lnTo>
                  <a:pt x="1014" y="0"/>
                </a:lnTo>
                <a:close/>
              </a:path>
            </a:pathLst>
          </a:custGeom>
          <a:solidFill>
            <a:srgbClr val="C7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4"/>
          <p:cNvSpPr/>
          <p:nvPr/>
        </p:nvSpPr>
        <p:spPr>
          <a:xfrm>
            <a:off x="7266624" y="4559818"/>
            <a:ext cx="196325" cy="219435"/>
          </a:xfrm>
          <a:custGeom>
            <a:rect b="b" l="l" r="r" t="t"/>
            <a:pathLst>
              <a:path extrusionOk="0" h="3073" w="3043">
                <a:moveTo>
                  <a:pt x="1537" y="0"/>
                </a:moveTo>
                <a:lnTo>
                  <a:pt x="1230" y="31"/>
                </a:lnTo>
                <a:lnTo>
                  <a:pt x="923" y="123"/>
                </a:lnTo>
                <a:lnTo>
                  <a:pt x="677" y="277"/>
                </a:lnTo>
                <a:lnTo>
                  <a:pt x="462" y="461"/>
                </a:lnTo>
                <a:lnTo>
                  <a:pt x="278" y="676"/>
                </a:lnTo>
                <a:lnTo>
                  <a:pt x="124" y="953"/>
                </a:lnTo>
                <a:lnTo>
                  <a:pt x="32" y="1229"/>
                </a:lnTo>
                <a:lnTo>
                  <a:pt x="1" y="1536"/>
                </a:lnTo>
                <a:lnTo>
                  <a:pt x="32" y="1844"/>
                </a:lnTo>
                <a:lnTo>
                  <a:pt x="124" y="2120"/>
                </a:lnTo>
                <a:lnTo>
                  <a:pt x="278" y="2397"/>
                </a:lnTo>
                <a:lnTo>
                  <a:pt x="462" y="2612"/>
                </a:lnTo>
                <a:lnTo>
                  <a:pt x="677" y="2796"/>
                </a:lnTo>
                <a:lnTo>
                  <a:pt x="923" y="2950"/>
                </a:lnTo>
                <a:lnTo>
                  <a:pt x="1230" y="3042"/>
                </a:lnTo>
                <a:lnTo>
                  <a:pt x="1537" y="3073"/>
                </a:lnTo>
                <a:lnTo>
                  <a:pt x="1845" y="3042"/>
                </a:lnTo>
                <a:lnTo>
                  <a:pt x="2121" y="2950"/>
                </a:lnTo>
                <a:lnTo>
                  <a:pt x="2367" y="2796"/>
                </a:lnTo>
                <a:lnTo>
                  <a:pt x="2613" y="2612"/>
                </a:lnTo>
                <a:lnTo>
                  <a:pt x="2797" y="2397"/>
                </a:lnTo>
                <a:lnTo>
                  <a:pt x="2920" y="2120"/>
                </a:lnTo>
                <a:lnTo>
                  <a:pt x="3012" y="1844"/>
                </a:lnTo>
                <a:lnTo>
                  <a:pt x="3043" y="1536"/>
                </a:lnTo>
                <a:lnTo>
                  <a:pt x="3012" y="1229"/>
                </a:lnTo>
                <a:lnTo>
                  <a:pt x="2920" y="953"/>
                </a:lnTo>
                <a:lnTo>
                  <a:pt x="2797" y="676"/>
                </a:lnTo>
                <a:lnTo>
                  <a:pt x="2613" y="461"/>
                </a:lnTo>
                <a:lnTo>
                  <a:pt x="2367" y="277"/>
                </a:lnTo>
                <a:lnTo>
                  <a:pt x="2121" y="123"/>
                </a:lnTo>
                <a:lnTo>
                  <a:pt x="1845" y="31"/>
                </a:lnTo>
                <a:lnTo>
                  <a:pt x="1537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4"/>
          <p:cNvSpPr/>
          <p:nvPr/>
        </p:nvSpPr>
        <p:spPr>
          <a:xfrm>
            <a:off x="6547069" y="4513689"/>
            <a:ext cx="196325" cy="217292"/>
          </a:xfrm>
          <a:custGeom>
            <a:rect b="b" l="l" r="r" t="t"/>
            <a:pathLst>
              <a:path extrusionOk="0" h="3043" w="3043">
                <a:moveTo>
                  <a:pt x="1537" y="1"/>
                </a:moveTo>
                <a:lnTo>
                  <a:pt x="1230" y="32"/>
                </a:lnTo>
                <a:lnTo>
                  <a:pt x="922" y="124"/>
                </a:lnTo>
                <a:lnTo>
                  <a:pt x="677" y="247"/>
                </a:lnTo>
                <a:lnTo>
                  <a:pt x="461" y="431"/>
                </a:lnTo>
                <a:lnTo>
                  <a:pt x="277" y="677"/>
                </a:lnTo>
                <a:lnTo>
                  <a:pt x="123" y="923"/>
                </a:lnTo>
                <a:lnTo>
                  <a:pt x="31" y="1199"/>
                </a:lnTo>
                <a:lnTo>
                  <a:pt x="1" y="1506"/>
                </a:lnTo>
                <a:lnTo>
                  <a:pt x="31" y="1814"/>
                </a:lnTo>
                <a:lnTo>
                  <a:pt x="123" y="2121"/>
                </a:lnTo>
                <a:lnTo>
                  <a:pt x="277" y="2367"/>
                </a:lnTo>
                <a:lnTo>
                  <a:pt x="461" y="2582"/>
                </a:lnTo>
                <a:lnTo>
                  <a:pt x="677" y="2766"/>
                </a:lnTo>
                <a:lnTo>
                  <a:pt x="922" y="2920"/>
                </a:lnTo>
                <a:lnTo>
                  <a:pt x="1230" y="3012"/>
                </a:lnTo>
                <a:lnTo>
                  <a:pt x="1537" y="3043"/>
                </a:lnTo>
                <a:lnTo>
                  <a:pt x="1844" y="3012"/>
                </a:lnTo>
                <a:lnTo>
                  <a:pt x="2121" y="2920"/>
                </a:lnTo>
                <a:lnTo>
                  <a:pt x="2366" y="2766"/>
                </a:lnTo>
                <a:lnTo>
                  <a:pt x="2612" y="2582"/>
                </a:lnTo>
                <a:lnTo>
                  <a:pt x="2797" y="2367"/>
                </a:lnTo>
                <a:lnTo>
                  <a:pt x="2919" y="2121"/>
                </a:lnTo>
                <a:lnTo>
                  <a:pt x="3012" y="1814"/>
                </a:lnTo>
                <a:lnTo>
                  <a:pt x="3042" y="1506"/>
                </a:lnTo>
                <a:lnTo>
                  <a:pt x="3012" y="1199"/>
                </a:lnTo>
                <a:lnTo>
                  <a:pt x="2919" y="923"/>
                </a:lnTo>
                <a:lnTo>
                  <a:pt x="2797" y="677"/>
                </a:lnTo>
                <a:lnTo>
                  <a:pt x="2612" y="431"/>
                </a:lnTo>
                <a:lnTo>
                  <a:pt x="2366" y="247"/>
                </a:lnTo>
                <a:lnTo>
                  <a:pt x="2121" y="124"/>
                </a:lnTo>
                <a:lnTo>
                  <a:pt x="1844" y="32"/>
                </a:lnTo>
                <a:lnTo>
                  <a:pt x="1537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4"/>
          <p:cNvSpPr/>
          <p:nvPr/>
        </p:nvSpPr>
        <p:spPr>
          <a:xfrm>
            <a:off x="7296367" y="4568601"/>
            <a:ext cx="166582" cy="210652"/>
          </a:xfrm>
          <a:custGeom>
            <a:rect b="b" l="l" r="r" t="t"/>
            <a:pathLst>
              <a:path extrusionOk="0" h="2950" w="2582">
                <a:moveTo>
                  <a:pt x="1660" y="0"/>
                </a:moveTo>
                <a:lnTo>
                  <a:pt x="1875" y="246"/>
                </a:lnTo>
                <a:lnTo>
                  <a:pt x="1998" y="492"/>
                </a:lnTo>
                <a:lnTo>
                  <a:pt x="2090" y="799"/>
                </a:lnTo>
                <a:lnTo>
                  <a:pt x="2121" y="1106"/>
                </a:lnTo>
                <a:lnTo>
                  <a:pt x="2090" y="1413"/>
                </a:lnTo>
                <a:lnTo>
                  <a:pt x="1998" y="1690"/>
                </a:lnTo>
                <a:lnTo>
                  <a:pt x="1875" y="1966"/>
                </a:lnTo>
                <a:lnTo>
                  <a:pt x="1691" y="2182"/>
                </a:lnTo>
                <a:lnTo>
                  <a:pt x="1445" y="2366"/>
                </a:lnTo>
                <a:lnTo>
                  <a:pt x="1199" y="2520"/>
                </a:lnTo>
                <a:lnTo>
                  <a:pt x="923" y="2612"/>
                </a:lnTo>
                <a:lnTo>
                  <a:pt x="615" y="2642"/>
                </a:lnTo>
                <a:lnTo>
                  <a:pt x="308" y="2612"/>
                </a:lnTo>
                <a:lnTo>
                  <a:pt x="1" y="2520"/>
                </a:lnTo>
                <a:lnTo>
                  <a:pt x="247" y="2673"/>
                </a:lnTo>
                <a:lnTo>
                  <a:pt x="492" y="2827"/>
                </a:lnTo>
                <a:lnTo>
                  <a:pt x="769" y="2919"/>
                </a:lnTo>
                <a:lnTo>
                  <a:pt x="1076" y="2950"/>
                </a:lnTo>
                <a:lnTo>
                  <a:pt x="1384" y="2919"/>
                </a:lnTo>
                <a:lnTo>
                  <a:pt x="1660" y="2827"/>
                </a:lnTo>
                <a:lnTo>
                  <a:pt x="1906" y="2673"/>
                </a:lnTo>
                <a:lnTo>
                  <a:pt x="2152" y="2489"/>
                </a:lnTo>
                <a:lnTo>
                  <a:pt x="2336" y="2274"/>
                </a:lnTo>
                <a:lnTo>
                  <a:pt x="2459" y="1997"/>
                </a:lnTo>
                <a:lnTo>
                  <a:pt x="2551" y="1721"/>
                </a:lnTo>
                <a:lnTo>
                  <a:pt x="2582" y="1413"/>
                </a:lnTo>
                <a:lnTo>
                  <a:pt x="2582" y="1198"/>
                </a:lnTo>
                <a:lnTo>
                  <a:pt x="2520" y="953"/>
                </a:lnTo>
                <a:lnTo>
                  <a:pt x="2428" y="768"/>
                </a:lnTo>
                <a:lnTo>
                  <a:pt x="2336" y="553"/>
                </a:lnTo>
                <a:lnTo>
                  <a:pt x="2213" y="399"/>
                </a:lnTo>
                <a:lnTo>
                  <a:pt x="2029" y="246"/>
                </a:lnTo>
                <a:lnTo>
                  <a:pt x="1875" y="123"/>
                </a:lnTo>
                <a:lnTo>
                  <a:pt x="166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4"/>
          <p:cNvSpPr/>
          <p:nvPr/>
        </p:nvSpPr>
        <p:spPr>
          <a:xfrm>
            <a:off x="6576811" y="4522472"/>
            <a:ext cx="166582" cy="208509"/>
          </a:xfrm>
          <a:custGeom>
            <a:rect b="b" l="l" r="r" t="t"/>
            <a:pathLst>
              <a:path extrusionOk="0" h="2920" w="2582">
                <a:moveTo>
                  <a:pt x="1660" y="1"/>
                </a:moveTo>
                <a:lnTo>
                  <a:pt x="1844" y="216"/>
                </a:lnTo>
                <a:lnTo>
                  <a:pt x="1998" y="492"/>
                </a:lnTo>
                <a:lnTo>
                  <a:pt x="2090" y="769"/>
                </a:lnTo>
                <a:lnTo>
                  <a:pt x="2120" y="1076"/>
                </a:lnTo>
                <a:lnTo>
                  <a:pt x="2090" y="1383"/>
                </a:lnTo>
                <a:lnTo>
                  <a:pt x="1998" y="1691"/>
                </a:lnTo>
                <a:lnTo>
                  <a:pt x="1875" y="1937"/>
                </a:lnTo>
                <a:lnTo>
                  <a:pt x="1690" y="2152"/>
                </a:lnTo>
                <a:lnTo>
                  <a:pt x="1445" y="2336"/>
                </a:lnTo>
                <a:lnTo>
                  <a:pt x="1199" y="2490"/>
                </a:lnTo>
                <a:lnTo>
                  <a:pt x="922" y="2582"/>
                </a:lnTo>
                <a:lnTo>
                  <a:pt x="615" y="2612"/>
                </a:lnTo>
                <a:lnTo>
                  <a:pt x="308" y="2582"/>
                </a:lnTo>
                <a:lnTo>
                  <a:pt x="0" y="2490"/>
                </a:lnTo>
                <a:lnTo>
                  <a:pt x="0" y="2490"/>
                </a:lnTo>
                <a:lnTo>
                  <a:pt x="246" y="2674"/>
                </a:lnTo>
                <a:lnTo>
                  <a:pt x="492" y="2797"/>
                </a:lnTo>
                <a:lnTo>
                  <a:pt x="769" y="2889"/>
                </a:lnTo>
                <a:lnTo>
                  <a:pt x="1076" y="2920"/>
                </a:lnTo>
                <a:lnTo>
                  <a:pt x="1383" y="2889"/>
                </a:lnTo>
                <a:lnTo>
                  <a:pt x="1660" y="2797"/>
                </a:lnTo>
                <a:lnTo>
                  <a:pt x="1905" y="2643"/>
                </a:lnTo>
                <a:lnTo>
                  <a:pt x="2151" y="2459"/>
                </a:lnTo>
                <a:lnTo>
                  <a:pt x="2336" y="2244"/>
                </a:lnTo>
                <a:lnTo>
                  <a:pt x="2458" y="1998"/>
                </a:lnTo>
                <a:lnTo>
                  <a:pt x="2551" y="1691"/>
                </a:lnTo>
                <a:lnTo>
                  <a:pt x="2581" y="1383"/>
                </a:lnTo>
                <a:lnTo>
                  <a:pt x="2581" y="1168"/>
                </a:lnTo>
                <a:lnTo>
                  <a:pt x="2520" y="953"/>
                </a:lnTo>
                <a:lnTo>
                  <a:pt x="2428" y="738"/>
                </a:lnTo>
                <a:lnTo>
                  <a:pt x="2336" y="554"/>
                </a:lnTo>
                <a:lnTo>
                  <a:pt x="2182" y="369"/>
                </a:lnTo>
                <a:lnTo>
                  <a:pt x="2028" y="216"/>
                </a:lnTo>
                <a:lnTo>
                  <a:pt x="1875" y="93"/>
                </a:lnTo>
                <a:lnTo>
                  <a:pt x="166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4"/>
          <p:cNvSpPr/>
          <p:nvPr/>
        </p:nvSpPr>
        <p:spPr>
          <a:xfrm>
            <a:off x="6784942" y="4590523"/>
            <a:ext cx="442134" cy="61482"/>
          </a:xfrm>
          <a:custGeom>
            <a:rect b="b" l="l" r="r" t="t"/>
            <a:pathLst>
              <a:path extrusionOk="0" h="861" w="6853">
                <a:moveTo>
                  <a:pt x="1353" y="0"/>
                </a:moveTo>
                <a:lnTo>
                  <a:pt x="738" y="31"/>
                </a:lnTo>
                <a:lnTo>
                  <a:pt x="308" y="31"/>
                </a:lnTo>
                <a:lnTo>
                  <a:pt x="31" y="92"/>
                </a:lnTo>
                <a:lnTo>
                  <a:pt x="1" y="123"/>
                </a:lnTo>
                <a:lnTo>
                  <a:pt x="1" y="154"/>
                </a:lnTo>
                <a:lnTo>
                  <a:pt x="31" y="215"/>
                </a:lnTo>
                <a:lnTo>
                  <a:pt x="124" y="246"/>
                </a:lnTo>
                <a:lnTo>
                  <a:pt x="369" y="308"/>
                </a:lnTo>
                <a:lnTo>
                  <a:pt x="1015" y="461"/>
                </a:lnTo>
                <a:lnTo>
                  <a:pt x="1568" y="553"/>
                </a:lnTo>
                <a:lnTo>
                  <a:pt x="2858" y="707"/>
                </a:lnTo>
                <a:lnTo>
                  <a:pt x="4179" y="830"/>
                </a:lnTo>
                <a:lnTo>
                  <a:pt x="4855" y="861"/>
                </a:lnTo>
                <a:lnTo>
                  <a:pt x="6054" y="861"/>
                </a:lnTo>
                <a:lnTo>
                  <a:pt x="6453" y="830"/>
                </a:lnTo>
                <a:lnTo>
                  <a:pt x="6730" y="768"/>
                </a:lnTo>
                <a:lnTo>
                  <a:pt x="6822" y="738"/>
                </a:lnTo>
                <a:lnTo>
                  <a:pt x="6852" y="707"/>
                </a:lnTo>
                <a:lnTo>
                  <a:pt x="6822" y="646"/>
                </a:lnTo>
                <a:lnTo>
                  <a:pt x="6760" y="615"/>
                </a:lnTo>
                <a:lnTo>
                  <a:pt x="6453" y="492"/>
                </a:lnTo>
                <a:lnTo>
                  <a:pt x="5654" y="338"/>
                </a:lnTo>
                <a:lnTo>
                  <a:pt x="4794" y="215"/>
                </a:lnTo>
                <a:lnTo>
                  <a:pt x="3872" y="123"/>
                </a:lnTo>
                <a:lnTo>
                  <a:pt x="2950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4"/>
          <p:cNvSpPr/>
          <p:nvPr/>
        </p:nvSpPr>
        <p:spPr>
          <a:xfrm>
            <a:off x="6784942" y="4671712"/>
            <a:ext cx="442134" cy="61482"/>
          </a:xfrm>
          <a:custGeom>
            <a:rect b="b" l="l" r="r" t="t"/>
            <a:pathLst>
              <a:path extrusionOk="0" h="861" w="6853">
                <a:moveTo>
                  <a:pt x="738" y="0"/>
                </a:moveTo>
                <a:lnTo>
                  <a:pt x="308" y="31"/>
                </a:lnTo>
                <a:lnTo>
                  <a:pt x="31" y="92"/>
                </a:lnTo>
                <a:lnTo>
                  <a:pt x="1" y="123"/>
                </a:lnTo>
                <a:lnTo>
                  <a:pt x="1" y="154"/>
                </a:lnTo>
                <a:lnTo>
                  <a:pt x="31" y="184"/>
                </a:lnTo>
                <a:lnTo>
                  <a:pt x="124" y="215"/>
                </a:lnTo>
                <a:lnTo>
                  <a:pt x="369" y="307"/>
                </a:lnTo>
                <a:lnTo>
                  <a:pt x="1015" y="461"/>
                </a:lnTo>
                <a:lnTo>
                  <a:pt x="1568" y="522"/>
                </a:lnTo>
                <a:lnTo>
                  <a:pt x="2858" y="707"/>
                </a:lnTo>
                <a:lnTo>
                  <a:pt x="4179" y="799"/>
                </a:lnTo>
                <a:lnTo>
                  <a:pt x="4855" y="860"/>
                </a:lnTo>
                <a:lnTo>
                  <a:pt x="6054" y="860"/>
                </a:lnTo>
                <a:lnTo>
                  <a:pt x="6453" y="799"/>
                </a:lnTo>
                <a:lnTo>
                  <a:pt x="6730" y="768"/>
                </a:lnTo>
                <a:lnTo>
                  <a:pt x="6822" y="707"/>
                </a:lnTo>
                <a:lnTo>
                  <a:pt x="6852" y="676"/>
                </a:lnTo>
                <a:lnTo>
                  <a:pt x="6822" y="645"/>
                </a:lnTo>
                <a:lnTo>
                  <a:pt x="6760" y="584"/>
                </a:lnTo>
                <a:lnTo>
                  <a:pt x="6453" y="492"/>
                </a:lnTo>
                <a:lnTo>
                  <a:pt x="5654" y="307"/>
                </a:lnTo>
                <a:lnTo>
                  <a:pt x="4794" y="184"/>
                </a:lnTo>
                <a:lnTo>
                  <a:pt x="3872" y="92"/>
                </a:lnTo>
                <a:lnTo>
                  <a:pt x="2950" y="31"/>
                </a:lnTo>
                <a:lnTo>
                  <a:pt x="2090" y="0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4"/>
          <p:cNvSpPr/>
          <p:nvPr/>
        </p:nvSpPr>
        <p:spPr>
          <a:xfrm>
            <a:off x="7686886" y="4544465"/>
            <a:ext cx="400520" cy="445438"/>
          </a:xfrm>
          <a:custGeom>
            <a:rect b="b" l="l" r="r" t="t"/>
            <a:pathLst>
              <a:path extrusionOk="0" h="6238" w="6208">
                <a:moveTo>
                  <a:pt x="2705" y="0"/>
                </a:moveTo>
                <a:lnTo>
                  <a:pt x="2336" y="61"/>
                </a:lnTo>
                <a:lnTo>
                  <a:pt x="1967" y="154"/>
                </a:lnTo>
                <a:lnTo>
                  <a:pt x="1629" y="307"/>
                </a:lnTo>
                <a:lnTo>
                  <a:pt x="1322" y="492"/>
                </a:lnTo>
                <a:lnTo>
                  <a:pt x="1046" y="737"/>
                </a:lnTo>
                <a:lnTo>
                  <a:pt x="769" y="1014"/>
                </a:lnTo>
                <a:lnTo>
                  <a:pt x="554" y="1352"/>
                </a:lnTo>
                <a:lnTo>
                  <a:pt x="370" y="1751"/>
                </a:lnTo>
                <a:lnTo>
                  <a:pt x="216" y="2182"/>
                </a:lnTo>
                <a:lnTo>
                  <a:pt x="93" y="2673"/>
                </a:lnTo>
                <a:lnTo>
                  <a:pt x="32" y="3196"/>
                </a:lnTo>
                <a:lnTo>
                  <a:pt x="1" y="3779"/>
                </a:lnTo>
                <a:lnTo>
                  <a:pt x="1" y="4425"/>
                </a:lnTo>
                <a:lnTo>
                  <a:pt x="93" y="5408"/>
                </a:lnTo>
                <a:lnTo>
                  <a:pt x="154" y="6237"/>
                </a:lnTo>
                <a:lnTo>
                  <a:pt x="1015" y="6022"/>
                </a:lnTo>
                <a:lnTo>
                  <a:pt x="984" y="5807"/>
                </a:lnTo>
                <a:lnTo>
                  <a:pt x="861" y="5316"/>
                </a:lnTo>
                <a:lnTo>
                  <a:pt x="800" y="4547"/>
                </a:lnTo>
                <a:lnTo>
                  <a:pt x="769" y="4148"/>
                </a:lnTo>
                <a:lnTo>
                  <a:pt x="769" y="3687"/>
                </a:lnTo>
                <a:lnTo>
                  <a:pt x="800" y="3257"/>
                </a:lnTo>
                <a:lnTo>
                  <a:pt x="892" y="2796"/>
                </a:lnTo>
                <a:lnTo>
                  <a:pt x="1015" y="2366"/>
                </a:lnTo>
                <a:lnTo>
                  <a:pt x="1199" y="1966"/>
                </a:lnTo>
                <a:lnTo>
                  <a:pt x="1291" y="1782"/>
                </a:lnTo>
                <a:lnTo>
                  <a:pt x="1445" y="1629"/>
                </a:lnTo>
                <a:lnTo>
                  <a:pt x="1599" y="1475"/>
                </a:lnTo>
                <a:lnTo>
                  <a:pt x="1752" y="1321"/>
                </a:lnTo>
                <a:lnTo>
                  <a:pt x="1937" y="1198"/>
                </a:lnTo>
                <a:lnTo>
                  <a:pt x="2152" y="1075"/>
                </a:lnTo>
                <a:lnTo>
                  <a:pt x="2367" y="983"/>
                </a:lnTo>
                <a:lnTo>
                  <a:pt x="2643" y="922"/>
                </a:lnTo>
                <a:lnTo>
                  <a:pt x="2889" y="891"/>
                </a:lnTo>
                <a:lnTo>
                  <a:pt x="3135" y="860"/>
                </a:lnTo>
                <a:lnTo>
                  <a:pt x="3350" y="891"/>
                </a:lnTo>
                <a:lnTo>
                  <a:pt x="3565" y="922"/>
                </a:lnTo>
                <a:lnTo>
                  <a:pt x="3749" y="983"/>
                </a:lnTo>
                <a:lnTo>
                  <a:pt x="3934" y="1075"/>
                </a:lnTo>
                <a:lnTo>
                  <a:pt x="4087" y="1198"/>
                </a:lnTo>
                <a:lnTo>
                  <a:pt x="4241" y="1321"/>
                </a:lnTo>
                <a:lnTo>
                  <a:pt x="4364" y="1444"/>
                </a:lnTo>
                <a:lnTo>
                  <a:pt x="4487" y="1598"/>
                </a:lnTo>
                <a:lnTo>
                  <a:pt x="4702" y="1936"/>
                </a:lnTo>
                <a:lnTo>
                  <a:pt x="4886" y="2335"/>
                </a:lnTo>
                <a:lnTo>
                  <a:pt x="5009" y="2735"/>
                </a:lnTo>
                <a:lnTo>
                  <a:pt x="5132" y="3134"/>
                </a:lnTo>
                <a:lnTo>
                  <a:pt x="5193" y="3534"/>
                </a:lnTo>
                <a:lnTo>
                  <a:pt x="5286" y="4271"/>
                </a:lnTo>
                <a:lnTo>
                  <a:pt x="5286" y="4793"/>
                </a:lnTo>
                <a:lnTo>
                  <a:pt x="5286" y="4978"/>
                </a:lnTo>
                <a:lnTo>
                  <a:pt x="5409" y="5008"/>
                </a:lnTo>
                <a:lnTo>
                  <a:pt x="5624" y="5039"/>
                </a:lnTo>
                <a:lnTo>
                  <a:pt x="5777" y="5039"/>
                </a:lnTo>
                <a:lnTo>
                  <a:pt x="5931" y="5008"/>
                </a:lnTo>
                <a:lnTo>
                  <a:pt x="6085" y="4916"/>
                </a:lnTo>
                <a:lnTo>
                  <a:pt x="6207" y="4763"/>
                </a:lnTo>
                <a:lnTo>
                  <a:pt x="6207" y="4578"/>
                </a:lnTo>
                <a:lnTo>
                  <a:pt x="6177" y="4117"/>
                </a:lnTo>
                <a:lnTo>
                  <a:pt x="6115" y="3441"/>
                </a:lnTo>
                <a:lnTo>
                  <a:pt x="6054" y="3042"/>
                </a:lnTo>
                <a:lnTo>
                  <a:pt x="5992" y="2642"/>
                </a:lnTo>
                <a:lnTo>
                  <a:pt x="5869" y="2243"/>
                </a:lnTo>
                <a:lnTo>
                  <a:pt x="5716" y="1844"/>
                </a:lnTo>
                <a:lnTo>
                  <a:pt x="5531" y="1444"/>
                </a:lnTo>
                <a:lnTo>
                  <a:pt x="5316" y="1075"/>
                </a:lnTo>
                <a:lnTo>
                  <a:pt x="5071" y="768"/>
                </a:lnTo>
                <a:lnTo>
                  <a:pt x="4917" y="615"/>
                </a:lnTo>
                <a:lnTo>
                  <a:pt x="4763" y="492"/>
                </a:lnTo>
                <a:lnTo>
                  <a:pt x="4579" y="369"/>
                </a:lnTo>
                <a:lnTo>
                  <a:pt x="4395" y="277"/>
                </a:lnTo>
                <a:lnTo>
                  <a:pt x="4210" y="184"/>
                </a:lnTo>
                <a:lnTo>
                  <a:pt x="3995" y="123"/>
                </a:lnTo>
                <a:lnTo>
                  <a:pt x="3534" y="31"/>
                </a:lnTo>
                <a:lnTo>
                  <a:pt x="3104" y="0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4"/>
          <p:cNvSpPr/>
          <p:nvPr/>
        </p:nvSpPr>
        <p:spPr>
          <a:xfrm>
            <a:off x="7563981" y="4860370"/>
            <a:ext cx="156712" cy="162452"/>
          </a:xfrm>
          <a:custGeom>
            <a:rect b="b" l="l" r="r" t="t"/>
            <a:pathLst>
              <a:path extrusionOk="0" h="2275" w="2429">
                <a:moveTo>
                  <a:pt x="1660" y="1"/>
                </a:moveTo>
                <a:lnTo>
                  <a:pt x="1537" y="31"/>
                </a:lnTo>
                <a:lnTo>
                  <a:pt x="1445" y="62"/>
                </a:lnTo>
                <a:lnTo>
                  <a:pt x="1138" y="185"/>
                </a:lnTo>
                <a:lnTo>
                  <a:pt x="830" y="277"/>
                </a:lnTo>
                <a:lnTo>
                  <a:pt x="462" y="339"/>
                </a:lnTo>
                <a:lnTo>
                  <a:pt x="339" y="461"/>
                </a:lnTo>
                <a:lnTo>
                  <a:pt x="216" y="615"/>
                </a:lnTo>
                <a:lnTo>
                  <a:pt x="124" y="769"/>
                </a:lnTo>
                <a:lnTo>
                  <a:pt x="62" y="922"/>
                </a:lnTo>
                <a:lnTo>
                  <a:pt x="1" y="1230"/>
                </a:lnTo>
                <a:lnTo>
                  <a:pt x="1" y="1537"/>
                </a:lnTo>
                <a:lnTo>
                  <a:pt x="32" y="1813"/>
                </a:lnTo>
                <a:lnTo>
                  <a:pt x="62" y="2059"/>
                </a:lnTo>
                <a:lnTo>
                  <a:pt x="124" y="2274"/>
                </a:lnTo>
                <a:lnTo>
                  <a:pt x="492" y="2244"/>
                </a:lnTo>
                <a:lnTo>
                  <a:pt x="923" y="2151"/>
                </a:lnTo>
                <a:lnTo>
                  <a:pt x="1414" y="1998"/>
                </a:lnTo>
                <a:lnTo>
                  <a:pt x="1875" y="1844"/>
                </a:lnTo>
                <a:lnTo>
                  <a:pt x="2090" y="1721"/>
                </a:lnTo>
                <a:lnTo>
                  <a:pt x="2213" y="1598"/>
                </a:lnTo>
                <a:lnTo>
                  <a:pt x="2305" y="1475"/>
                </a:lnTo>
                <a:lnTo>
                  <a:pt x="2367" y="1322"/>
                </a:lnTo>
                <a:lnTo>
                  <a:pt x="2397" y="1199"/>
                </a:lnTo>
                <a:lnTo>
                  <a:pt x="2428" y="1045"/>
                </a:lnTo>
                <a:lnTo>
                  <a:pt x="2397" y="830"/>
                </a:lnTo>
                <a:lnTo>
                  <a:pt x="2336" y="492"/>
                </a:lnTo>
                <a:lnTo>
                  <a:pt x="2213" y="246"/>
                </a:lnTo>
                <a:lnTo>
                  <a:pt x="2090" y="93"/>
                </a:lnTo>
                <a:lnTo>
                  <a:pt x="1937" y="31"/>
                </a:lnTo>
                <a:lnTo>
                  <a:pt x="1783" y="1"/>
                </a:lnTo>
                <a:close/>
              </a:path>
            </a:pathLst>
          </a:custGeom>
          <a:solidFill>
            <a:srgbClr val="C7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4"/>
          <p:cNvSpPr/>
          <p:nvPr/>
        </p:nvSpPr>
        <p:spPr>
          <a:xfrm>
            <a:off x="8291537" y="4439140"/>
            <a:ext cx="390585" cy="392811"/>
          </a:xfrm>
          <a:custGeom>
            <a:rect b="b" l="l" r="r" t="t"/>
            <a:pathLst>
              <a:path extrusionOk="0" h="5501" w="6054">
                <a:moveTo>
                  <a:pt x="3226" y="0"/>
                </a:moveTo>
                <a:lnTo>
                  <a:pt x="2919" y="31"/>
                </a:lnTo>
                <a:lnTo>
                  <a:pt x="2643" y="92"/>
                </a:lnTo>
                <a:lnTo>
                  <a:pt x="2366" y="154"/>
                </a:lnTo>
                <a:lnTo>
                  <a:pt x="2090" y="246"/>
                </a:lnTo>
                <a:lnTo>
                  <a:pt x="1844" y="369"/>
                </a:lnTo>
                <a:lnTo>
                  <a:pt x="1629" y="492"/>
                </a:lnTo>
                <a:lnTo>
                  <a:pt x="1414" y="615"/>
                </a:lnTo>
                <a:lnTo>
                  <a:pt x="1229" y="768"/>
                </a:lnTo>
                <a:lnTo>
                  <a:pt x="1076" y="953"/>
                </a:lnTo>
                <a:lnTo>
                  <a:pt x="922" y="1137"/>
                </a:lnTo>
                <a:lnTo>
                  <a:pt x="768" y="1321"/>
                </a:lnTo>
                <a:lnTo>
                  <a:pt x="523" y="1752"/>
                </a:lnTo>
                <a:lnTo>
                  <a:pt x="338" y="2182"/>
                </a:lnTo>
                <a:lnTo>
                  <a:pt x="215" y="2643"/>
                </a:lnTo>
                <a:lnTo>
                  <a:pt x="92" y="3073"/>
                </a:lnTo>
                <a:lnTo>
                  <a:pt x="31" y="3534"/>
                </a:lnTo>
                <a:lnTo>
                  <a:pt x="0" y="3964"/>
                </a:lnTo>
                <a:lnTo>
                  <a:pt x="0" y="4363"/>
                </a:lnTo>
                <a:lnTo>
                  <a:pt x="0" y="4732"/>
                </a:lnTo>
                <a:lnTo>
                  <a:pt x="31" y="5039"/>
                </a:lnTo>
                <a:lnTo>
                  <a:pt x="62" y="5254"/>
                </a:lnTo>
                <a:lnTo>
                  <a:pt x="123" y="5439"/>
                </a:lnTo>
                <a:lnTo>
                  <a:pt x="185" y="5469"/>
                </a:lnTo>
                <a:lnTo>
                  <a:pt x="369" y="5500"/>
                </a:lnTo>
                <a:lnTo>
                  <a:pt x="492" y="5500"/>
                </a:lnTo>
                <a:lnTo>
                  <a:pt x="615" y="5469"/>
                </a:lnTo>
                <a:lnTo>
                  <a:pt x="738" y="5377"/>
                </a:lnTo>
                <a:lnTo>
                  <a:pt x="861" y="5254"/>
                </a:lnTo>
                <a:lnTo>
                  <a:pt x="861" y="5070"/>
                </a:lnTo>
                <a:lnTo>
                  <a:pt x="830" y="4578"/>
                </a:lnTo>
                <a:lnTo>
                  <a:pt x="861" y="3872"/>
                </a:lnTo>
                <a:lnTo>
                  <a:pt x="922" y="3472"/>
                </a:lnTo>
                <a:lnTo>
                  <a:pt x="983" y="3073"/>
                </a:lnTo>
                <a:lnTo>
                  <a:pt x="1106" y="2673"/>
                </a:lnTo>
                <a:lnTo>
                  <a:pt x="1260" y="2274"/>
                </a:lnTo>
                <a:lnTo>
                  <a:pt x="1444" y="1905"/>
                </a:lnTo>
                <a:lnTo>
                  <a:pt x="1690" y="1598"/>
                </a:lnTo>
                <a:lnTo>
                  <a:pt x="1844" y="1444"/>
                </a:lnTo>
                <a:lnTo>
                  <a:pt x="1997" y="1291"/>
                </a:lnTo>
                <a:lnTo>
                  <a:pt x="2151" y="1199"/>
                </a:lnTo>
                <a:lnTo>
                  <a:pt x="2335" y="1076"/>
                </a:lnTo>
                <a:lnTo>
                  <a:pt x="2550" y="1014"/>
                </a:lnTo>
                <a:lnTo>
                  <a:pt x="2766" y="953"/>
                </a:lnTo>
                <a:lnTo>
                  <a:pt x="3011" y="922"/>
                </a:lnTo>
                <a:lnTo>
                  <a:pt x="3257" y="891"/>
                </a:lnTo>
                <a:lnTo>
                  <a:pt x="3503" y="922"/>
                </a:lnTo>
                <a:lnTo>
                  <a:pt x="3718" y="953"/>
                </a:lnTo>
                <a:lnTo>
                  <a:pt x="3933" y="983"/>
                </a:lnTo>
                <a:lnTo>
                  <a:pt x="4117" y="1045"/>
                </a:lnTo>
                <a:lnTo>
                  <a:pt x="4455" y="1199"/>
                </a:lnTo>
                <a:lnTo>
                  <a:pt x="4732" y="1414"/>
                </a:lnTo>
                <a:lnTo>
                  <a:pt x="4978" y="1629"/>
                </a:lnTo>
                <a:lnTo>
                  <a:pt x="5162" y="1905"/>
                </a:lnTo>
                <a:lnTo>
                  <a:pt x="5285" y="2182"/>
                </a:lnTo>
                <a:lnTo>
                  <a:pt x="5408" y="2489"/>
                </a:lnTo>
                <a:lnTo>
                  <a:pt x="5469" y="2796"/>
                </a:lnTo>
                <a:lnTo>
                  <a:pt x="5531" y="3073"/>
                </a:lnTo>
                <a:lnTo>
                  <a:pt x="5562" y="3595"/>
                </a:lnTo>
                <a:lnTo>
                  <a:pt x="5562" y="3933"/>
                </a:lnTo>
                <a:lnTo>
                  <a:pt x="5562" y="4087"/>
                </a:lnTo>
                <a:lnTo>
                  <a:pt x="5746" y="4087"/>
                </a:lnTo>
                <a:lnTo>
                  <a:pt x="5838" y="4056"/>
                </a:lnTo>
                <a:lnTo>
                  <a:pt x="5930" y="3964"/>
                </a:lnTo>
                <a:lnTo>
                  <a:pt x="5992" y="3841"/>
                </a:lnTo>
                <a:lnTo>
                  <a:pt x="6053" y="3687"/>
                </a:lnTo>
                <a:lnTo>
                  <a:pt x="6053" y="3503"/>
                </a:lnTo>
                <a:lnTo>
                  <a:pt x="6022" y="3042"/>
                </a:lnTo>
                <a:lnTo>
                  <a:pt x="5992" y="2766"/>
                </a:lnTo>
                <a:lnTo>
                  <a:pt x="5930" y="2428"/>
                </a:lnTo>
                <a:lnTo>
                  <a:pt x="5838" y="2059"/>
                </a:lnTo>
                <a:lnTo>
                  <a:pt x="5715" y="1690"/>
                </a:lnTo>
                <a:lnTo>
                  <a:pt x="5562" y="1352"/>
                </a:lnTo>
                <a:lnTo>
                  <a:pt x="5377" y="1014"/>
                </a:lnTo>
                <a:lnTo>
                  <a:pt x="5131" y="707"/>
                </a:lnTo>
                <a:lnTo>
                  <a:pt x="4978" y="553"/>
                </a:lnTo>
                <a:lnTo>
                  <a:pt x="4824" y="430"/>
                </a:lnTo>
                <a:lnTo>
                  <a:pt x="4640" y="307"/>
                </a:lnTo>
                <a:lnTo>
                  <a:pt x="4455" y="215"/>
                </a:lnTo>
                <a:lnTo>
                  <a:pt x="4240" y="123"/>
                </a:lnTo>
                <a:lnTo>
                  <a:pt x="4025" y="62"/>
                </a:lnTo>
                <a:lnTo>
                  <a:pt x="3779" y="31"/>
                </a:lnTo>
                <a:lnTo>
                  <a:pt x="3503" y="0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4"/>
          <p:cNvSpPr/>
          <p:nvPr/>
        </p:nvSpPr>
        <p:spPr>
          <a:xfrm>
            <a:off x="8555153" y="4230703"/>
            <a:ext cx="122969" cy="169021"/>
          </a:xfrm>
          <a:custGeom>
            <a:rect b="b" l="l" r="r" t="t"/>
            <a:pathLst>
              <a:path extrusionOk="0" h="2367" w="1906">
                <a:moveTo>
                  <a:pt x="1" y="0"/>
                </a:moveTo>
                <a:lnTo>
                  <a:pt x="247" y="62"/>
                </a:lnTo>
                <a:lnTo>
                  <a:pt x="492" y="154"/>
                </a:lnTo>
                <a:lnTo>
                  <a:pt x="677" y="277"/>
                </a:lnTo>
                <a:lnTo>
                  <a:pt x="861" y="461"/>
                </a:lnTo>
                <a:lnTo>
                  <a:pt x="1045" y="645"/>
                </a:lnTo>
                <a:lnTo>
                  <a:pt x="1199" y="830"/>
                </a:lnTo>
                <a:lnTo>
                  <a:pt x="1476" y="1260"/>
                </a:lnTo>
                <a:lnTo>
                  <a:pt x="1660" y="1659"/>
                </a:lnTo>
                <a:lnTo>
                  <a:pt x="1783" y="2028"/>
                </a:lnTo>
                <a:lnTo>
                  <a:pt x="1906" y="2366"/>
                </a:lnTo>
                <a:lnTo>
                  <a:pt x="1875" y="1936"/>
                </a:lnTo>
                <a:lnTo>
                  <a:pt x="1783" y="1537"/>
                </a:lnTo>
                <a:lnTo>
                  <a:pt x="1691" y="1229"/>
                </a:lnTo>
                <a:lnTo>
                  <a:pt x="1568" y="953"/>
                </a:lnTo>
                <a:lnTo>
                  <a:pt x="1414" y="707"/>
                </a:lnTo>
                <a:lnTo>
                  <a:pt x="1260" y="523"/>
                </a:lnTo>
                <a:lnTo>
                  <a:pt x="1076" y="369"/>
                </a:lnTo>
                <a:lnTo>
                  <a:pt x="922" y="246"/>
                </a:lnTo>
                <a:lnTo>
                  <a:pt x="738" y="154"/>
                </a:lnTo>
                <a:lnTo>
                  <a:pt x="585" y="92"/>
                </a:lnTo>
                <a:lnTo>
                  <a:pt x="277" y="31"/>
                </a:lnTo>
                <a:lnTo>
                  <a:pt x="93" y="0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4"/>
          <p:cNvSpPr/>
          <p:nvPr/>
        </p:nvSpPr>
        <p:spPr>
          <a:xfrm>
            <a:off x="7034751" y="4243842"/>
            <a:ext cx="652201" cy="54912"/>
          </a:xfrm>
          <a:custGeom>
            <a:rect b="b" l="l" r="r" t="t"/>
            <a:pathLst>
              <a:path extrusionOk="0" h="769" w="10109">
                <a:moveTo>
                  <a:pt x="4148" y="1"/>
                </a:moveTo>
                <a:lnTo>
                  <a:pt x="2581" y="31"/>
                </a:lnTo>
                <a:lnTo>
                  <a:pt x="1229" y="62"/>
                </a:lnTo>
                <a:lnTo>
                  <a:pt x="0" y="124"/>
                </a:lnTo>
                <a:lnTo>
                  <a:pt x="1751" y="124"/>
                </a:lnTo>
                <a:lnTo>
                  <a:pt x="3503" y="154"/>
                </a:lnTo>
                <a:lnTo>
                  <a:pt x="5193" y="277"/>
                </a:lnTo>
                <a:lnTo>
                  <a:pt x="6760" y="400"/>
                </a:lnTo>
                <a:lnTo>
                  <a:pt x="8112" y="523"/>
                </a:lnTo>
                <a:lnTo>
                  <a:pt x="9156" y="646"/>
                </a:lnTo>
                <a:lnTo>
                  <a:pt x="10109" y="769"/>
                </a:lnTo>
                <a:lnTo>
                  <a:pt x="9863" y="677"/>
                </a:lnTo>
                <a:lnTo>
                  <a:pt x="9587" y="584"/>
                </a:lnTo>
                <a:lnTo>
                  <a:pt x="8972" y="400"/>
                </a:lnTo>
                <a:lnTo>
                  <a:pt x="8296" y="277"/>
                </a:lnTo>
                <a:lnTo>
                  <a:pt x="7528" y="185"/>
                </a:lnTo>
                <a:lnTo>
                  <a:pt x="6698" y="93"/>
                </a:lnTo>
                <a:lnTo>
                  <a:pt x="5869" y="62"/>
                </a:lnTo>
                <a:lnTo>
                  <a:pt x="4148" y="1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4"/>
          <p:cNvSpPr/>
          <p:nvPr/>
        </p:nvSpPr>
        <p:spPr>
          <a:xfrm>
            <a:off x="7585788" y="3245572"/>
            <a:ext cx="232003" cy="103183"/>
          </a:xfrm>
          <a:custGeom>
            <a:rect b="b" l="l" r="r" t="t"/>
            <a:pathLst>
              <a:path extrusionOk="0" h="1445" w="3596">
                <a:moveTo>
                  <a:pt x="1660" y="0"/>
                </a:moveTo>
                <a:lnTo>
                  <a:pt x="892" y="93"/>
                </a:lnTo>
                <a:lnTo>
                  <a:pt x="462" y="154"/>
                </a:lnTo>
                <a:lnTo>
                  <a:pt x="1" y="277"/>
                </a:lnTo>
                <a:lnTo>
                  <a:pt x="400" y="277"/>
                </a:lnTo>
                <a:lnTo>
                  <a:pt x="830" y="338"/>
                </a:lnTo>
                <a:lnTo>
                  <a:pt x="1322" y="400"/>
                </a:lnTo>
                <a:lnTo>
                  <a:pt x="1844" y="553"/>
                </a:lnTo>
                <a:lnTo>
                  <a:pt x="2121" y="646"/>
                </a:lnTo>
                <a:lnTo>
                  <a:pt x="2367" y="769"/>
                </a:lnTo>
                <a:lnTo>
                  <a:pt x="2582" y="891"/>
                </a:lnTo>
                <a:lnTo>
                  <a:pt x="2797" y="1045"/>
                </a:lnTo>
                <a:lnTo>
                  <a:pt x="2981" y="1229"/>
                </a:lnTo>
                <a:lnTo>
                  <a:pt x="3104" y="1444"/>
                </a:lnTo>
                <a:lnTo>
                  <a:pt x="3135" y="1291"/>
                </a:lnTo>
                <a:lnTo>
                  <a:pt x="3227" y="953"/>
                </a:lnTo>
                <a:lnTo>
                  <a:pt x="3381" y="584"/>
                </a:lnTo>
                <a:lnTo>
                  <a:pt x="3504" y="400"/>
                </a:lnTo>
                <a:lnTo>
                  <a:pt x="3596" y="277"/>
                </a:lnTo>
                <a:lnTo>
                  <a:pt x="3411" y="185"/>
                </a:lnTo>
                <a:lnTo>
                  <a:pt x="3135" y="93"/>
                </a:lnTo>
                <a:lnTo>
                  <a:pt x="2766" y="31"/>
                </a:lnTo>
                <a:lnTo>
                  <a:pt x="2275" y="0"/>
                </a:lnTo>
                <a:close/>
              </a:path>
            </a:pathLst>
          </a:custGeom>
          <a:solidFill>
            <a:srgbClr val="0081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4"/>
          <p:cNvSpPr/>
          <p:nvPr/>
        </p:nvSpPr>
        <p:spPr>
          <a:xfrm>
            <a:off x="8685993" y="4531255"/>
            <a:ext cx="73420" cy="138316"/>
          </a:xfrm>
          <a:custGeom>
            <a:rect b="b" l="l" r="r" t="t"/>
            <a:pathLst>
              <a:path extrusionOk="0" h="1937" w="1138">
                <a:moveTo>
                  <a:pt x="554" y="1"/>
                </a:moveTo>
                <a:lnTo>
                  <a:pt x="308" y="31"/>
                </a:lnTo>
                <a:lnTo>
                  <a:pt x="216" y="62"/>
                </a:lnTo>
                <a:lnTo>
                  <a:pt x="185" y="124"/>
                </a:lnTo>
                <a:lnTo>
                  <a:pt x="93" y="339"/>
                </a:lnTo>
                <a:lnTo>
                  <a:pt x="31" y="615"/>
                </a:lnTo>
                <a:lnTo>
                  <a:pt x="1" y="953"/>
                </a:lnTo>
                <a:lnTo>
                  <a:pt x="31" y="1291"/>
                </a:lnTo>
                <a:lnTo>
                  <a:pt x="93" y="1568"/>
                </a:lnTo>
                <a:lnTo>
                  <a:pt x="154" y="1814"/>
                </a:lnTo>
                <a:lnTo>
                  <a:pt x="216" y="1875"/>
                </a:lnTo>
                <a:lnTo>
                  <a:pt x="277" y="1936"/>
                </a:lnTo>
                <a:lnTo>
                  <a:pt x="431" y="1936"/>
                </a:lnTo>
                <a:lnTo>
                  <a:pt x="584" y="1906"/>
                </a:lnTo>
                <a:lnTo>
                  <a:pt x="707" y="1844"/>
                </a:lnTo>
                <a:lnTo>
                  <a:pt x="861" y="1752"/>
                </a:lnTo>
                <a:lnTo>
                  <a:pt x="984" y="1598"/>
                </a:lnTo>
                <a:lnTo>
                  <a:pt x="1076" y="1414"/>
                </a:lnTo>
                <a:lnTo>
                  <a:pt x="1107" y="1168"/>
                </a:lnTo>
                <a:lnTo>
                  <a:pt x="1137" y="892"/>
                </a:lnTo>
                <a:lnTo>
                  <a:pt x="1107" y="646"/>
                </a:lnTo>
                <a:lnTo>
                  <a:pt x="1076" y="431"/>
                </a:lnTo>
                <a:lnTo>
                  <a:pt x="1015" y="246"/>
                </a:lnTo>
                <a:lnTo>
                  <a:pt x="922" y="93"/>
                </a:lnTo>
                <a:lnTo>
                  <a:pt x="861" y="62"/>
                </a:lnTo>
                <a:lnTo>
                  <a:pt x="769" y="1"/>
                </a:lnTo>
                <a:close/>
              </a:path>
            </a:pathLst>
          </a:custGeom>
          <a:solidFill>
            <a:srgbClr val="C7C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3" name="Google Shape;9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38" y="677252"/>
            <a:ext cx="3703271" cy="252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511" y="688179"/>
            <a:ext cx="4029797" cy="247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44"/>
          <p:cNvSpPr txBox="1"/>
          <p:nvPr/>
        </p:nvSpPr>
        <p:spPr>
          <a:xfrm>
            <a:off x="1592575" y="3167063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Before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4"/>
          <p:cNvSpPr txBox="1"/>
          <p:nvPr/>
        </p:nvSpPr>
        <p:spPr>
          <a:xfrm>
            <a:off x="5243488" y="3167063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After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06" y="1252536"/>
            <a:ext cx="5621587" cy="37123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932" name="Google Shape;932;p45"/>
          <p:cNvSpPr txBox="1"/>
          <p:nvPr>
            <p:ph type="title"/>
          </p:nvPr>
        </p:nvSpPr>
        <p:spPr>
          <a:xfrm>
            <a:off x="457199" y="5257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Title_status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3" name="Google Shape;933;p45"/>
          <p:cNvSpPr/>
          <p:nvPr/>
        </p:nvSpPr>
        <p:spPr>
          <a:xfrm>
            <a:off x="7358062" y="2891215"/>
            <a:ext cx="1673024" cy="169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5"/>
          <p:cNvSpPr/>
          <p:nvPr/>
        </p:nvSpPr>
        <p:spPr>
          <a:xfrm>
            <a:off x="7697496" y="4341818"/>
            <a:ext cx="1113617" cy="623087"/>
          </a:xfrm>
          <a:custGeom>
            <a:rect b="b" l="l" r="r" t="t"/>
            <a:pathLst>
              <a:path extrusionOk="0" h="2903" w="5252">
                <a:moveTo>
                  <a:pt x="2510" y="1"/>
                </a:moveTo>
                <a:cubicBezTo>
                  <a:pt x="2390" y="1"/>
                  <a:pt x="2266" y="5"/>
                  <a:pt x="2137" y="16"/>
                </a:cubicBezTo>
                <a:cubicBezTo>
                  <a:pt x="611" y="134"/>
                  <a:pt x="14" y="1896"/>
                  <a:pt x="0" y="1951"/>
                </a:cubicBezTo>
                <a:cubicBezTo>
                  <a:pt x="21" y="1944"/>
                  <a:pt x="42" y="1930"/>
                  <a:pt x="63" y="1930"/>
                </a:cubicBezTo>
                <a:cubicBezTo>
                  <a:pt x="84" y="1925"/>
                  <a:pt x="107" y="1923"/>
                  <a:pt x="131" y="1923"/>
                </a:cubicBezTo>
                <a:cubicBezTo>
                  <a:pt x="619" y="1923"/>
                  <a:pt x="1590" y="2903"/>
                  <a:pt x="2725" y="2903"/>
                </a:cubicBezTo>
                <a:cubicBezTo>
                  <a:pt x="2946" y="2903"/>
                  <a:pt x="3174" y="2866"/>
                  <a:pt x="3406" y="2776"/>
                </a:cubicBezTo>
                <a:cubicBezTo>
                  <a:pt x="4960" y="2180"/>
                  <a:pt x="5251" y="127"/>
                  <a:pt x="5251" y="127"/>
                </a:cubicBezTo>
                <a:lnTo>
                  <a:pt x="5251" y="127"/>
                </a:lnTo>
                <a:cubicBezTo>
                  <a:pt x="5067" y="247"/>
                  <a:pt x="4874" y="291"/>
                  <a:pt x="4663" y="291"/>
                </a:cubicBezTo>
                <a:cubicBezTo>
                  <a:pt x="4120" y="291"/>
                  <a:pt x="3457" y="1"/>
                  <a:pt x="2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45"/>
          <p:cNvSpPr/>
          <p:nvPr/>
        </p:nvSpPr>
        <p:spPr>
          <a:xfrm>
            <a:off x="7696623" y="4215312"/>
            <a:ext cx="1115102" cy="418754"/>
          </a:xfrm>
          <a:custGeom>
            <a:rect b="b" l="l" r="r" t="t"/>
            <a:pathLst>
              <a:path extrusionOk="0" h="1951" w="5259">
                <a:moveTo>
                  <a:pt x="2517" y="1"/>
                </a:moveTo>
                <a:cubicBezTo>
                  <a:pt x="2397" y="1"/>
                  <a:pt x="2273" y="5"/>
                  <a:pt x="2144" y="16"/>
                </a:cubicBezTo>
                <a:cubicBezTo>
                  <a:pt x="618" y="134"/>
                  <a:pt x="21" y="1896"/>
                  <a:pt x="1" y="1951"/>
                </a:cubicBezTo>
                <a:lnTo>
                  <a:pt x="70" y="1923"/>
                </a:lnTo>
                <a:cubicBezTo>
                  <a:pt x="403" y="1798"/>
                  <a:pt x="1832" y="1278"/>
                  <a:pt x="2990" y="1278"/>
                </a:cubicBezTo>
                <a:cubicBezTo>
                  <a:pt x="4315" y="1278"/>
                  <a:pt x="5258" y="127"/>
                  <a:pt x="5258" y="127"/>
                </a:cubicBezTo>
                <a:lnTo>
                  <a:pt x="5258" y="127"/>
                </a:lnTo>
                <a:cubicBezTo>
                  <a:pt x="5074" y="247"/>
                  <a:pt x="4881" y="291"/>
                  <a:pt x="4670" y="291"/>
                </a:cubicBezTo>
                <a:cubicBezTo>
                  <a:pt x="4127" y="291"/>
                  <a:pt x="3464" y="1"/>
                  <a:pt x="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30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6" name="Google Shape;936;p45"/>
          <p:cNvGrpSpPr/>
          <p:nvPr/>
        </p:nvGrpSpPr>
        <p:grpSpPr>
          <a:xfrm>
            <a:off x="7551224" y="3249563"/>
            <a:ext cx="1286700" cy="840441"/>
            <a:chOff x="5728383" y="4221698"/>
            <a:chExt cx="417128" cy="269162"/>
          </a:xfrm>
        </p:grpSpPr>
        <p:sp>
          <p:nvSpPr>
            <p:cNvPr id="937" name="Google Shape;937;p45"/>
            <p:cNvSpPr/>
            <p:nvPr/>
          </p:nvSpPr>
          <p:spPr>
            <a:xfrm>
              <a:off x="5728383" y="4221698"/>
              <a:ext cx="417128" cy="225260"/>
            </a:xfrm>
            <a:custGeom>
              <a:rect b="b" l="l" r="r" t="t"/>
              <a:pathLst>
                <a:path extrusionOk="0" h="8574" w="15877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5728383" y="4226059"/>
              <a:ext cx="417128" cy="220899"/>
            </a:xfrm>
            <a:custGeom>
              <a:rect b="b" l="l" r="r" t="t"/>
              <a:pathLst>
                <a:path extrusionOk="0" h="8408" w="15877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5822964" y="4246657"/>
              <a:ext cx="100440" cy="75271"/>
            </a:xfrm>
            <a:custGeom>
              <a:rect b="b" l="l" r="r" t="t"/>
              <a:pathLst>
                <a:path extrusionOk="0" h="2865" w="3823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5948336" y="4246657"/>
              <a:ext cx="109924" cy="75271"/>
            </a:xfrm>
            <a:custGeom>
              <a:rect b="b" l="l" r="r" t="t"/>
              <a:pathLst>
                <a:path extrusionOk="0" h="2865" w="4184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5738787" y="4403057"/>
              <a:ext cx="102436" cy="87803"/>
            </a:xfrm>
            <a:custGeom>
              <a:rect b="b" l="l" r="r" t="t"/>
              <a:pathLst>
                <a:path extrusionOk="0" h="3342" w="3899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5754445" y="4404108"/>
              <a:ext cx="98443" cy="86673"/>
            </a:xfrm>
            <a:custGeom>
              <a:rect b="b" l="l" r="r" t="t"/>
              <a:pathLst>
                <a:path extrusionOk="0" h="3299" w="3747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5772311" y="4428147"/>
              <a:ext cx="43744" cy="37648"/>
            </a:xfrm>
            <a:custGeom>
              <a:rect b="b" l="l" r="r" t="t"/>
              <a:pathLst>
                <a:path extrusionOk="0" h="1433" w="1665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6000277" y="4403057"/>
              <a:ext cx="102436" cy="87803"/>
            </a:xfrm>
            <a:custGeom>
              <a:rect b="b" l="l" r="r" t="t"/>
              <a:pathLst>
                <a:path extrusionOk="0" h="3342" w="3899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6016119" y="4404108"/>
              <a:ext cx="98443" cy="86673"/>
            </a:xfrm>
            <a:custGeom>
              <a:rect b="b" l="l" r="r" t="t"/>
              <a:pathLst>
                <a:path extrusionOk="0" h="3299" w="3747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6033801" y="4428147"/>
              <a:ext cx="43954" cy="37648"/>
            </a:xfrm>
            <a:custGeom>
              <a:rect b="b" l="l" r="r" t="t"/>
              <a:pathLst>
                <a:path extrusionOk="0" h="1433" w="1673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5728567" y="4328469"/>
              <a:ext cx="39382" cy="49051"/>
            </a:xfrm>
            <a:custGeom>
              <a:rect b="b" l="l" r="r" t="t"/>
              <a:pathLst>
                <a:path extrusionOk="0" h="1867" w="1499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6109071" y="4346886"/>
              <a:ext cx="28821" cy="24985"/>
            </a:xfrm>
            <a:custGeom>
              <a:rect b="b" l="l" r="r" t="t"/>
              <a:pathLst>
                <a:path extrusionOk="0" h="951" w="1097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6"/>
          <p:cNvSpPr txBox="1"/>
          <p:nvPr/>
        </p:nvSpPr>
        <p:spPr>
          <a:xfrm>
            <a:off x="457199" y="5257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Drive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 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4" name="Google Shape;954;p46"/>
          <p:cNvSpPr/>
          <p:nvPr/>
        </p:nvSpPr>
        <p:spPr>
          <a:xfrm>
            <a:off x="865790" y="1082041"/>
            <a:ext cx="586300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Create a model </a:t>
            </a:r>
            <a:r>
              <a:rPr lang="en"/>
              <a:t>to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drive {4wd,rwd,fwd}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Create dataset from our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Include all data that is not null at drive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Select the columns that we can see that it is affect the drive(target)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Data up to 200000+ to predict only 3 values that's enough for that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Drop all rows that contain NULL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Create RandomForestClassifier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Google Shape;955;p46"/>
          <p:cNvGrpSpPr/>
          <p:nvPr/>
        </p:nvGrpSpPr>
        <p:grpSpPr>
          <a:xfrm>
            <a:off x="1470734" y="2907199"/>
            <a:ext cx="1630276" cy="1973091"/>
            <a:chOff x="3637775" y="1310975"/>
            <a:chExt cx="1888941" cy="3421100"/>
          </a:xfrm>
        </p:grpSpPr>
        <p:sp>
          <p:nvSpPr>
            <p:cNvPr id="956" name="Google Shape;956;p46"/>
            <p:cNvSpPr/>
            <p:nvPr/>
          </p:nvSpPr>
          <p:spPr>
            <a:xfrm>
              <a:off x="4216042" y="3740285"/>
              <a:ext cx="754062" cy="267624"/>
            </a:xfrm>
            <a:custGeom>
              <a:rect b="b" l="l" r="r" t="t"/>
              <a:pathLst>
                <a:path extrusionOk="0" h="3043" w="8574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4024224" y="3759194"/>
              <a:ext cx="183810" cy="229807"/>
            </a:xfrm>
            <a:custGeom>
              <a:rect b="b" l="l" r="r" t="t"/>
              <a:pathLst>
                <a:path extrusionOk="0" h="2613" w="209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5051032" y="4394269"/>
              <a:ext cx="340621" cy="337806"/>
            </a:xfrm>
            <a:custGeom>
              <a:rect b="b" l="l" r="r" t="t"/>
              <a:pathLst>
                <a:path extrusionOk="0" h="3841" w="3873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5151030" y="4494266"/>
              <a:ext cx="137902" cy="137902"/>
            </a:xfrm>
            <a:custGeom>
              <a:rect b="b" l="l" r="r" t="t"/>
              <a:pathLst>
                <a:path extrusionOk="0" h="1568" w="1568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3945773" y="4394269"/>
              <a:ext cx="340621" cy="337806"/>
            </a:xfrm>
            <a:custGeom>
              <a:rect b="b" l="l" r="r" t="t"/>
              <a:pathLst>
                <a:path extrusionOk="0" h="3841" w="3873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4048498" y="4494266"/>
              <a:ext cx="137902" cy="137902"/>
            </a:xfrm>
            <a:custGeom>
              <a:rect b="b" l="l" r="r" t="t"/>
              <a:pathLst>
                <a:path extrusionOk="0" h="1568" w="1568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3832319" y="3656558"/>
              <a:ext cx="1694397" cy="935058"/>
            </a:xfrm>
            <a:custGeom>
              <a:rect b="b" l="l" r="r" t="t"/>
              <a:pathLst>
                <a:path extrusionOk="0" h="10632" w="19266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4172770" y="1310975"/>
              <a:ext cx="883784" cy="1688944"/>
            </a:xfrm>
            <a:custGeom>
              <a:rect b="b" l="l" r="r" t="t"/>
              <a:pathLst>
                <a:path extrusionOk="0" h="19204" w="10049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4172770" y="1310975"/>
              <a:ext cx="883784" cy="1688944"/>
            </a:xfrm>
            <a:custGeom>
              <a:rect b="b" l="l" r="r" t="t"/>
              <a:pathLst>
                <a:path extrusionOk="0" fill="none" h="19204" w="10049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4010680" y="2789123"/>
              <a:ext cx="1235047" cy="243263"/>
            </a:xfrm>
            <a:custGeom>
              <a:rect b="b" l="l" r="r" t="t"/>
              <a:pathLst>
                <a:path extrusionOk="0" h="2766" w="14043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4529493" y="2245954"/>
              <a:ext cx="197354" cy="432438"/>
            </a:xfrm>
            <a:custGeom>
              <a:rect b="b" l="l" r="r" t="t"/>
              <a:pathLst>
                <a:path extrusionOk="0" h="4917" w="2244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4305222" y="1440611"/>
              <a:ext cx="618887" cy="537887"/>
            </a:xfrm>
            <a:custGeom>
              <a:rect b="b" l="l" r="r" t="t"/>
              <a:pathLst>
                <a:path extrusionOk="0" h="6116" w="7037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4453856" y="1575788"/>
              <a:ext cx="329715" cy="56814"/>
            </a:xfrm>
            <a:custGeom>
              <a:rect b="b" l="l" r="r" t="t"/>
              <a:pathLst>
                <a:path extrusionOk="0" h="646" w="3749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4459221" y="1651423"/>
              <a:ext cx="318986" cy="48723"/>
            </a:xfrm>
            <a:custGeom>
              <a:rect b="b" l="l" r="r" t="t"/>
              <a:pathLst>
                <a:path extrusionOk="0" h="554" w="3627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4459221" y="1724421"/>
              <a:ext cx="318986" cy="48723"/>
            </a:xfrm>
            <a:custGeom>
              <a:rect b="b" l="l" r="r" t="t"/>
              <a:pathLst>
                <a:path extrusionOk="0" h="554" w="3627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4459221" y="1797330"/>
              <a:ext cx="318986" cy="48723"/>
            </a:xfrm>
            <a:custGeom>
              <a:rect b="b" l="l" r="r" t="t"/>
              <a:pathLst>
                <a:path extrusionOk="0" h="554" w="3627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4048498" y="1773056"/>
              <a:ext cx="124358" cy="337806"/>
            </a:xfrm>
            <a:custGeom>
              <a:rect b="b" l="l" r="r" t="t"/>
              <a:pathLst>
                <a:path extrusionOk="0" h="3841" w="1414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3637775" y="1924327"/>
              <a:ext cx="491890" cy="2359192"/>
            </a:xfrm>
            <a:custGeom>
              <a:rect b="b" l="l" r="r" t="t"/>
              <a:pathLst>
                <a:path extrusionOk="0" h="26825" w="5593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4" name="Google Shape;9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950" y="3175925"/>
            <a:ext cx="5153300" cy="17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and the amount of each class</a:t>
            </a:r>
            <a:endParaRPr/>
          </a:p>
        </p:txBody>
      </p:sp>
      <p:pic>
        <p:nvPicPr>
          <p:cNvPr id="980" name="Google Shape;9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66025"/>
            <a:ext cx="4420900" cy="324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500" y="1166025"/>
            <a:ext cx="3705225" cy="32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/>
              <a:t>Transmission</a:t>
            </a:r>
            <a:r>
              <a:rPr lang="en"/>
              <a:t> column:</a:t>
            </a:r>
            <a:endParaRPr/>
          </a:p>
        </p:txBody>
      </p:sp>
      <p:sp>
        <p:nvSpPr>
          <p:cNvPr id="987" name="Google Shape;987;p48"/>
          <p:cNvSpPr/>
          <p:nvPr/>
        </p:nvSpPr>
        <p:spPr>
          <a:xfrm>
            <a:off x="263968" y="4015520"/>
            <a:ext cx="2048276" cy="749997"/>
          </a:xfrm>
          <a:custGeom>
            <a:rect b="b" l="l" r="r" t="t"/>
            <a:pathLst>
              <a:path extrusionOk="0" h="21986" w="61344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8"/>
          <p:cNvSpPr/>
          <p:nvPr/>
        </p:nvSpPr>
        <p:spPr>
          <a:xfrm>
            <a:off x="263968" y="4038613"/>
            <a:ext cx="530834" cy="726903"/>
          </a:xfrm>
          <a:custGeom>
            <a:rect b="b" l="l" r="r" t="t"/>
            <a:pathLst>
              <a:path extrusionOk="0" h="21309" w="15898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8"/>
          <p:cNvSpPr/>
          <p:nvPr/>
        </p:nvSpPr>
        <p:spPr>
          <a:xfrm>
            <a:off x="248575" y="4751839"/>
            <a:ext cx="2102702" cy="113288"/>
          </a:xfrm>
          <a:custGeom>
            <a:rect b="b" l="l" r="r" t="t"/>
            <a:pathLst>
              <a:path extrusionOk="0" h="3321" w="62974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8"/>
          <p:cNvSpPr/>
          <p:nvPr/>
        </p:nvSpPr>
        <p:spPr>
          <a:xfrm>
            <a:off x="248575" y="4751839"/>
            <a:ext cx="673543" cy="113288"/>
          </a:xfrm>
          <a:custGeom>
            <a:rect b="b" l="l" r="r" t="t"/>
            <a:pathLst>
              <a:path extrusionOk="0" h="3321" w="20172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8"/>
          <p:cNvSpPr/>
          <p:nvPr/>
        </p:nvSpPr>
        <p:spPr>
          <a:xfrm>
            <a:off x="2163347" y="4445557"/>
            <a:ext cx="147851" cy="177283"/>
          </a:xfrm>
          <a:custGeom>
            <a:rect b="b" l="l" r="r" t="t"/>
            <a:pathLst>
              <a:path extrusionOk="0" h="5197" w="4428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8"/>
          <p:cNvSpPr/>
          <p:nvPr/>
        </p:nvSpPr>
        <p:spPr>
          <a:xfrm>
            <a:off x="1256780" y="4535746"/>
            <a:ext cx="102708" cy="65087"/>
          </a:xfrm>
          <a:custGeom>
            <a:rect b="b" l="l" r="r" t="t"/>
            <a:pathLst>
              <a:path extrusionOk="0" h="1908" w="3076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8"/>
          <p:cNvSpPr/>
          <p:nvPr/>
        </p:nvSpPr>
        <p:spPr>
          <a:xfrm>
            <a:off x="858440" y="4535746"/>
            <a:ext cx="103709" cy="65087"/>
          </a:xfrm>
          <a:custGeom>
            <a:rect b="b" l="l" r="r" t="t"/>
            <a:pathLst>
              <a:path extrusionOk="0" h="1908" w="3106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8"/>
          <p:cNvSpPr/>
          <p:nvPr/>
        </p:nvSpPr>
        <p:spPr>
          <a:xfrm>
            <a:off x="263968" y="4445557"/>
            <a:ext cx="118100" cy="139554"/>
          </a:xfrm>
          <a:custGeom>
            <a:rect b="b" l="l" r="r" t="t"/>
            <a:pathLst>
              <a:path extrusionOk="0" h="4091" w="3537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8"/>
          <p:cNvSpPr/>
          <p:nvPr/>
        </p:nvSpPr>
        <p:spPr>
          <a:xfrm>
            <a:off x="500134" y="4130883"/>
            <a:ext cx="1173525" cy="314722"/>
          </a:xfrm>
          <a:custGeom>
            <a:rect b="b" l="l" r="r" t="t"/>
            <a:pathLst>
              <a:path extrusionOk="0" h="9226" w="35146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8"/>
          <p:cNvSpPr/>
          <p:nvPr/>
        </p:nvSpPr>
        <p:spPr>
          <a:xfrm>
            <a:off x="1660263" y="4307100"/>
            <a:ext cx="165314" cy="168925"/>
          </a:xfrm>
          <a:custGeom>
            <a:rect b="b" l="l" r="r" t="t"/>
            <a:pathLst>
              <a:path extrusionOk="0" h="4952" w="4951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8"/>
          <p:cNvSpPr/>
          <p:nvPr/>
        </p:nvSpPr>
        <p:spPr>
          <a:xfrm>
            <a:off x="1660263" y="4307100"/>
            <a:ext cx="124278" cy="168925"/>
          </a:xfrm>
          <a:custGeom>
            <a:rect b="b" l="l" r="r" t="t"/>
            <a:pathLst>
              <a:path extrusionOk="0" h="4952" w="3722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8"/>
          <p:cNvSpPr/>
          <p:nvPr/>
        </p:nvSpPr>
        <p:spPr>
          <a:xfrm>
            <a:off x="360498" y="4585070"/>
            <a:ext cx="434304" cy="443701"/>
          </a:xfrm>
          <a:custGeom>
            <a:rect b="b" l="l" r="r" t="t"/>
            <a:pathLst>
              <a:path extrusionOk="0" h="13007" w="13007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8"/>
          <p:cNvSpPr/>
          <p:nvPr/>
        </p:nvSpPr>
        <p:spPr>
          <a:xfrm>
            <a:off x="360498" y="4585070"/>
            <a:ext cx="275167" cy="443701"/>
          </a:xfrm>
          <a:custGeom>
            <a:rect b="b" l="l" r="r" t="t"/>
            <a:pathLst>
              <a:path extrusionOk="0" h="13007" w="8241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8"/>
          <p:cNvSpPr/>
          <p:nvPr/>
        </p:nvSpPr>
        <p:spPr>
          <a:xfrm>
            <a:off x="469315" y="4696238"/>
            <a:ext cx="216668" cy="221356"/>
          </a:xfrm>
          <a:custGeom>
            <a:rect b="b" l="l" r="r" t="t"/>
            <a:pathLst>
              <a:path extrusionOk="0" h="6489" w="6489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8"/>
          <p:cNvSpPr/>
          <p:nvPr/>
        </p:nvSpPr>
        <p:spPr>
          <a:xfrm>
            <a:off x="469315" y="4696238"/>
            <a:ext cx="166349" cy="221356"/>
          </a:xfrm>
          <a:custGeom>
            <a:rect b="b" l="l" r="r" t="t"/>
            <a:pathLst>
              <a:path extrusionOk="0" h="6489" w="4982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8"/>
          <p:cNvSpPr/>
          <p:nvPr/>
        </p:nvSpPr>
        <p:spPr>
          <a:xfrm>
            <a:off x="1716725" y="4585070"/>
            <a:ext cx="434337" cy="443701"/>
          </a:xfrm>
          <a:custGeom>
            <a:rect b="b" l="l" r="r" t="t"/>
            <a:pathLst>
              <a:path extrusionOk="0" h="13007" w="13008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8"/>
          <p:cNvSpPr/>
          <p:nvPr/>
        </p:nvSpPr>
        <p:spPr>
          <a:xfrm>
            <a:off x="1716725" y="4585070"/>
            <a:ext cx="275200" cy="443701"/>
          </a:xfrm>
          <a:custGeom>
            <a:rect b="b" l="l" r="r" t="t"/>
            <a:pathLst>
              <a:path extrusionOk="0" h="13007" w="8242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8"/>
          <p:cNvSpPr/>
          <p:nvPr/>
        </p:nvSpPr>
        <p:spPr>
          <a:xfrm>
            <a:off x="1824540" y="4696238"/>
            <a:ext cx="217669" cy="221356"/>
          </a:xfrm>
          <a:custGeom>
            <a:rect b="b" l="l" r="r" t="t"/>
            <a:pathLst>
              <a:path extrusionOk="0" h="6489" w="6519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8"/>
          <p:cNvSpPr/>
          <p:nvPr/>
        </p:nvSpPr>
        <p:spPr>
          <a:xfrm>
            <a:off x="1824540" y="4696238"/>
            <a:ext cx="167384" cy="221356"/>
          </a:xfrm>
          <a:custGeom>
            <a:rect b="b" l="l" r="r" t="t"/>
            <a:pathLst>
              <a:path extrusionOk="0" h="6489" w="5013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8"/>
          <p:cNvSpPr/>
          <p:nvPr/>
        </p:nvSpPr>
        <p:spPr>
          <a:xfrm>
            <a:off x="270145" y="3571873"/>
            <a:ext cx="723828" cy="739491"/>
          </a:xfrm>
          <a:custGeom>
            <a:rect b="b" l="l" r="r" t="t"/>
            <a:pathLst>
              <a:path extrusionOk="0" h="21678" w="21678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rgbClr val="029B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8"/>
          <p:cNvSpPr/>
          <p:nvPr/>
        </p:nvSpPr>
        <p:spPr>
          <a:xfrm>
            <a:off x="600738" y="4058534"/>
            <a:ext cx="63675" cy="252808"/>
          </a:xfrm>
          <a:custGeom>
            <a:rect b="b" l="l" r="r" t="t"/>
            <a:pathLst>
              <a:path extrusionOk="0" h="7411" w="1907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8"/>
          <p:cNvSpPr/>
          <p:nvPr/>
        </p:nvSpPr>
        <p:spPr>
          <a:xfrm>
            <a:off x="683878" y="3734446"/>
            <a:ext cx="63708" cy="188813"/>
          </a:xfrm>
          <a:custGeom>
            <a:rect b="b" l="l" r="r" t="t"/>
            <a:pathLst>
              <a:path extrusionOk="0" h="5535" w="1908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8"/>
          <p:cNvSpPr/>
          <p:nvPr/>
        </p:nvSpPr>
        <p:spPr>
          <a:xfrm>
            <a:off x="517563" y="3734446"/>
            <a:ext cx="62673" cy="188813"/>
          </a:xfrm>
          <a:custGeom>
            <a:rect b="b" l="l" r="r" t="t"/>
            <a:pathLst>
              <a:path extrusionOk="0" h="5535" w="1877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8"/>
          <p:cNvSpPr/>
          <p:nvPr/>
        </p:nvSpPr>
        <p:spPr>
          <a:xfrm>
            <a:off x="484708" y="3881260"/>
            <a:ext cx="294700" cy="249669"/>
          </a:xfrm>
          <a:custGeom>
            <a:rect b="b" l="l" r="r" t="t"/>
            <a:pathLst>
              <a:path extrusionOk="0" h="7319" w="8826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8"/>
          <p:cNvSpPr/>
          <p:nvPr/>
        </p:nvSpPr>
        <p:spPr>
          <a:xfrm>
            <a:off x="484708" y="3881260"/>
            <a:ext cx="198203" cy="249669"/>
          </a:xfrm>
          <a:custGeom>
            <a:rect b="b" l="l" r="r" t="t"/>
            <a:pathLst>
              <a:path extrusionOk="0" h="7319" w="5936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8"/>
          <p:cNvSpPr/>
          <p:nvPr/>
        </p:nvSpPr>
        <p:spPr>
          <a:xfrm>
            <a:off x="594560" y="3959919"/>
            <a:ext cx="76029" cy="64029"/>
          </a:xfrm>
          <a:custGeom>
            <a:rect b="b" l="l" r="r" t="t"/>
            <a:pathLst>
              <a:path extrusionOk="0" h="1877" w="2277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150" y="892975"/>
            <a:ext cx="4966662" cy="3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25" y="902050"/>
            <a:ext cx="3322600" cy="264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9"/>
          <p:cNvGrpSpPr/>
          <p:nvPr/>
        </p:nvGrpSpPr>
        <p:grpSpPr>
          <a:xfrm>
            <a:off x="5996677" y="3451508"/>
            <a:ext cx="2799533" cy="1600052"/>
            <a:chOff x="2272400" y="2446606"/>
            <a:chExt cx="4599199" cy="2285462"/>
          </a:xfrm>
        </p:grpSpPr>
        <p:sp>
          <p:nvSpPr>
            <p:cNvPr id="1020" name="Google Shape;1020;p49"/>
            <p:cNvSpPr/>
            <p:nvPr/>
          </p:nvSpPr>
          <p:spPr>
            <a:xfrm>
              <a:off x="6069428" y="2449001"/>
              <a:ext cx="479398" cy="477019"/>
            </a:xfrm>
            <a:custGeom>
              <a:rect b="b" l="l" r="r" t="t"/>
              <a:pathLst>
                <a:path extrusionOk="0" h="6176" w="6207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123957" y="2446606"/>
              <a:ext cx="543580" cy="598127"/>
            </a:xfrm>
            <a:custGeom>
              <a:rect b="b" l="l" r="r" t="t"/>
              <a:pathLst>
                <a:path extrusionOk="0" h="7744" w="7038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5924609" y="2899837"/>
              <a:ext cx="320448" cy="384566"/>
            </a:xfrm>
            <a:custGeom>
              <a:rect b="b" l="l" r="r" t="t"/>
              <a:pathLst>
                <a:path extrusionOk="0" h="4979" w="4149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5858185" y="2897520"/>
              <a:ext cx="280131" cy="344170"/>
            </a:xfrm>
            <a:custGeom>
              <a:rect b="b" l="l" r="r" t="t"/>
              <a:pathLst>
                <a:path extrusionOk="0" h="4456" w="3627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515546" y="3068370"/>
              <a:ext cx="356053" cy="360776"/>
            </a:xfrm>
            <a:custGeom>
              <a:rect b="b" l="l" r="r" t="t"/>
              <a:pathLst>
                <a:path extrusionOk="0" h="4671" w="461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489440" y="3046975"/>
              <a:ext cx="322842" cy="303852"/>
            </a:xfrm>
            <a:custGeom>
              <a:rect b="b" l="l" r="r" t="t"/>
              <a:pathLst>
                <a:path extrusionOk="0" h="3934" w="418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64639" y="3402963"/>
              <a:ext cx="151998" cy="156715"/>
            </a:xfrm>
            <a:custGeom>
              <a:rect b="b" l="l" r="r" t="t"/>
              <a:pathLst>
                <a:path extrusionOk="0" h="2029" w="1968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6100245" y="3417252"/>
              <a:ext cx="135316" cy="159032"/>
            </a:xfrm>
            <a:custGeom>
              <a:rect b="b" l="l" r="r" t="t"/>
              <a:pathLst>
                <a:path extrusionOk="0" h="2059" w="1752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197563" y="2980550"/>
              <a:ext cx="185132" cy="1110752"/>
            </a:xfrm>
            <a:custGeom>
              <a:rect b="b" l="l" r="r" t="t"/>
              <a:pathLst>
                <a:path extrusionOk="0" h="14381" w="2397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382699" y="2982945"/>
              <a:ext cx="199344" cy="1108358"/>
            </a:xfrm>
            <a:custGeom>
              <a:rect b="b" l="l" r="r" t="t"/>
              <a:pathLst>
                <a:path extrusionOk="0" h="14350" w="2581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5077401" y="2702881"/>
              <a:ext cx="726241" cy="1179571"/>
            </a:xfrm>
            <a:custGeom>
              <a:rect b="b" l="l" r="r" t="t"/>
              <a:pathLst>
                <a:path extrusionOk="0" h="15272" w="9403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5388278" y="3863377"/>
              <a:ext cx="116393" cy="19078"/>
            </a:xfrm>
            <a:custGeom>
              <a:rect b="b" l="l" r="r" t="t"/>
              <a:pathLst>
                <a:path extrusionOk="0" fill="none" h="247" w="1507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5340855" y="3106371"/>
              <a:ext cx="61788" cy="151926"/>
            </a:xfrm>
            <a:custGeom>
              <a:rect b="b" l="l" r="r" t="t"/>
              <a:pathLst>
                <a:path extrusionOk="0" fill="none" h="1967" w="80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5077401" y="2702881"/>
              <a:ext cx="726241" cy="939903"/>
            </a:xfrm>
            <a:custGeom>
              <a:rect b="b" l="l" r="r" t="t"/>
              <a:pathLst>
                <a:path extrusionOk="0" fill="none" h="12169" w="9403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3036501" y="2558138"/>
              <a:ext cx="733346" cy="1189071"/>
            </a:xfrm>
            <a:custGeom>
              <a:rect b="b" l="l" r="r" t="t"/>
              <a:pathLst>
                <a:path extrusionOk="0" h="15395" w="9495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3442302" y="2963944"/>
              <a:ext cx="61788" cy="154321"/>
            </a:xfrm>
            <a:custGeom>
              <a:rect b="b" l="l" r="r" t="t"/>
              <a:pathLst>
                <a:path extrusionOk="0" fill="none" h="1998" w="80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3036501" y="2558138"/>
              <a:ext cx="733346" cy="1189071"/>
            </a:xfrm>
            <a:custGeom>
              <a:rect b="b" l="l" r="r" t="t"/>
              <a:pathLst>
                <a:path extrusionOk="0" fill="none" h="15395" w="9495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428958" y="2880914"/>
              <a:ext cx="356053" cy="355988"/>
            </a:xfrm>
            <a:custGeom>
              <a:rect b="b" l="l" r="r" t="t"/>
              <a:pathLst>
                <a:path extrusionOk="0" h="4609" w="461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2471670" y="2880914"/>
              <a:ext cx="401159" cy="443807"/>
            </a:xfrm>
            <a:custGeom>
              <a:rect b="b" l="l" r="r" t="t"/>
              <a:pathLst>
                <a:path extrusionOk="0" h="5746" w="5194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2322218" y="3215507"/>
              <a:ext cx="237343" cy="284852"/>
            </a:xfrm>
            <a:custGeom>
              <a:rect b="b" l="l" r="r" t="t"/>
              <a:pathLst>
                <a:path extrusionOk="0" h="3688" w="3073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272400" y="3215507"/>
              <a:ext cx="208843" cy="254034"/>
            </a:xfrm>
            <a:custGeom>
              <a:rect b="b" l="l" r="r" t="t"/>
              <a:pathLst>
                <a:path extrusionOk="0" h="3289" w="2704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761230" y="3341250"/>
              <a:ext cx="263526" cy="268246"/>
            </a:xfrm>
            <a:custGeom>
              <a:rect b="b" l="l" r="r" t="t"/>
              <a:pathLst>
                <a:path extrusionOk="0" h="3473" w="3412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742230" y="3324644"/>
              <a:ext cx="239737" cy="225533"/>
            </a:xfrm>
            <a:custGeom>
              <a:rect b="b" l="l" r="r" t="t"/>
              <a:pathLst>
                <a:path extrusionOk="0" h="2920" w="3104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426641" y="3590496"/>
              <a:ext cx="111605" cy="113925"/>
            </a:xfrm>
            <a:custGeom>
              <a:rect b="b" l="l" r="r" t="t"/>
              <a:pathLst>
                <a:path extrusionOk="0" h="1475" w="1445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2452747" y="3599997"/>
              <a:ext cx="102105" cy="118714"/>
            </a:xfrm>
            <a:custGeom>
              <a:rect b="b" l="l" r="r" t="t"/>
              <a:pathLst>
                <a:path extrusionOk="0" h="1537" w="1322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523882" y="3274826"/>
              <a:ext cx="137787" cy="825978"/>
            </a:xfrm>
            <a:custGeom>
              <a:rect b="b" l="l" r="r" t="t"/>
              <a:pathLst>
                <a:path extrusionOk="0" h="10694" w="1784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661595" y="3277220"/>
              <a:ext cx="149527" cy="823583"/>
            </a:xfrm>
            <a:custGeom>
              <a:rect b="b" l="l" r="r" t="t"/>
              <a:pathLst>
                <a:path extrusionOk="0" h="10663" w="1936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315112" y="4114940"/>
              <a:ext cx="4468585" cy="617128"/>
            </a:xfrm>
            <a:custGeom>
              <a:rect b="b" l="l" r="r" t="t"/>
              <a:pathLst>
                <a:path extrusionOk="0" h="7990" w="57857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2315112" y="4043727"/>
              <a:ext cx="4468585" cy="617128"/>
            </a:xfrm>
            <a:custGeom>
              <a:rect b="b" l="l" r="r" t="t"/>
              <a:pathLst>
                <a:path extrusionOk="0" h="7990" w="57857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3176531" y="4404504"/>
              <a:ext cx="2705388" cy="80713"/>
            </a:xfrm>
            <a:custGeom>
              <a:rect b="b" l="l" r="r" t="t"/>
              <a:pathLst>
                <a:path extrusionOk="0" h="1045" w="35028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031427" y="4029515"/>
              <a:ext cx="40394" cy="159109"/>
            </a:xfrm>
            <a:custGeom>
              <a:rect b="b" l="l" r="r" t="t"/>
              <a:pathLst>
                <a:path extrusionOk="0" h="2060" w="523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4161375" y="3281932"/>
              <a:ext cx="1870091" cy="681235"/>
            </a:xfrm>
            <a:custGeom>
              <a:rect b="b" l="l" r="r" t="t"/>
              <a:pathLst>
                <a:path extrusionOk="0" h="8820" w="24213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4161375" y="3281932"/>
              <a:ext cx="1870091" cy="681235"/>
            </a:xfrm>
            <a:custGeom>
              <a:rect b="b" l="l" r="r" t="t"/>
              <a:pathLst>
                <a:path extrusionOk="0" fill="none" h="8820" w="24213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246799" y="3709133"/>
              <a:ext cx="187604" cy="47501"/>
            </a:xfrm>
            <a:custGeom>
              <a:rect b="b" l="l" r="r" t="t"/>
              <a:pathLst>
                <a:path extrusionOk="0" fill="none" h="615" w="2429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5642232" y="3704345"/>
              <a:ext cx="341842" cy="168609"/>
            </a:xfrm>
            <a:custGeom>
              <a:rect b="b" l="l" r="r" t="t"/>
              <a:pathLst>
                <a:path extrusionOk="0" fill="none" h="2183" w="4426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4187481" y="3863377"/>
              <a:ext cx="1843986" cy="289641"/>
            </a:xfrm>
            <a:custGeom>
              <a:rect b="b" l="l" r="r" t="t"/>
              <a:pathLst>
                <a:path extrusionOk="0" h="3750" w="23875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3027001" y="3977303"/>
              <a:ext cx="3004442" cy="246851"/>
            </a:xfrm>
            <a:custGeom>
              <a:rect b="b" l="l" r="r" t="t"/>
              <a:pathLst>
                <a:path extrusionOk="0" h="3196" w="3890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5877186" y="3780347"/>
              <a:ext cx="106893" cy="92608"/>
            </a:xfrm>
            <a:custGeom>
              <a:rect b="b" l="l" r="r" t="t"/>
              <a:pathLst>
                <a:path extrusionOk="0" h="1199" w="1384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110108" y="4207471"/>
              <a:ext cx="2843020" cy="57079"/>
            </a:xfrm>
            <a:custGeom>
              <a:rect b="b" l="l" r="r" t="t"/>
              <a:pathLst>
                <a:path extrusionOk="0" h="739" w="3681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3095819" y="4188548"/>
              <a:ext cx="2881020" cy="52290"/>
            </a:xfrm>
            <a:custGeom>
              <a:rect b="b" l="l" r="r" t="t"/>
              <a:pathLst>
                <a:path extrusionOk="0" h="677" w="37302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3164637" y="4202759"/>
              <a:ext cx="132999" cy="21395"/>
            </a:xfrm>
            <a:custGeom>
              <a:rect b="b" l="l" r="r" t="t"/>
              <a:pathLst>
                <a:path extrusionOk="0" h="277" w="1722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3297561" y="4207471"/>
              <a:ext cx="536397" cy="16683"/>
            </a:xfrm>
            <a:custGeom>
              <a:rect b="b" l="l" r="r" t="t"/>
              <a:pathLst>
                <a:path extrusionOk="0" h="216" w="6945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3095819" y="4193259"/>
              <a:ext cx="68894" cy="9577"/>
            </a:xfrm>
            <a:custGeom>
              <a:rect b="b" l="l" r="r" t="t"/>
              <a:pathLst>
                <a:path extrusionOk="0" h="124" w="892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5191325" y="4193259"/>
              <a:ext cx="358448" cy="14289"/>
            </a:xfrm>
            <a:custGeom>
              <a:rect b="b" l="l" r="r" t="t"/>
              <a:pathLst>
                <a:path extrusionOk="0" h="185" w="4641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5364566" y="3552495"/>
              <a:ext cx="572002" cy="194716"/>
            </a:xfrm>
            <a:custGeom>
              <a:rect b="b" l="l" r="r" t="t"/>
              <a:pathLst>
                <a:path extrusionOk="0" h="2521" w="7406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858185" y="3773241"/>
              <a:ext cx="49894" cy="99714"/>
            </a:xfrm>
            <a:custGeom>
              <a:rect b="b" l="l" r="r" t="t"/>
              <a:pathLst>
                <a:path extrusionOk="0" h="1291" w="646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5877186" y="3818270"/>
              <a:ext cx="19077" cy="26184"/>
            </a:xfrm>
            <a:custGeom>
              <a:rect b="b" l="l" r="r" t="t"/>
              <a:pathLst>
                <a:path extrusionOk="0" h="339" w="247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5727656" y="3721028"/>
              <a:ext cx="144816" cy="151926"/>
            </a:xfrm>
            <a:custGeom>
              <a:rect b="b" l="l" r="r" t="t"/>
              <a:pathLst>
                <a:path extrusionOk="0" h="1967" w="1875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5727656" y="3721028"/>
              <a:ext cx="144816" cy="151926"/>
            </a:xfrm>
            <a:custGeom>
              <a:rect b="b" l="l" r="r" t="t"/>
              <a:pathLst>
                <a:path extrusionOk="0" fill="none" h="1967" w="1875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5642232" y="3704345"/>
              <a:ext cx="149604" cy="168609"/>
            </a:xfrm>
            <a:custGeom>
              <a:rect b="b" l="l" r="r" t="t"/>
              <a:pathLst>
                <a:path extrusionOk="0" h="2183" w="1937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5642232" y="3704345"/>
              <a:ext cx="168604" cy="168609"/>
            </a:xfrm>
            <a:custGeom>
              <a:rect b="b" l="l" r="r" t="t"/>
              <a:pathLst>
                <a:path extrusionOk="0" fill="none" h="2183" w="2183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5725261" y="3773241"/>
              <a:ext cx="28577" cy="30895"/>
            </a:xfrm>
            <a:custGeom>
              <a:rect b="b" l="l" r="r" t="t"/>
              <a:pathLst>
                <a:path extrusionOk="0" h="400" w="37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5725261" y="3773241"/>
              <a:ext cx="28577" cy="30895"/>
            </a:xfrm>
            <a:custGeom>
              <a:rect b="b" l="l" r="r" t="t"/>
              <a:pathLst>
                <a:path extrusionOk="0" fill="none" h="400" w="37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5647021" y="3766058"/>
              <a:ext cx="42788" cy="47578"/>
            </a:xfrm>
            <a:custGeom>
              <a:rect b="b" l="l" r="r" t="t"/>
              <a:pathLst>
                <a:path extrusionOk="0" h="616" w="554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4949265" y="3284326"/>
              <a:ext cx="405870" cy="268246"/>
            </a:xfrm>
            <a:custGeom>
              <a:rect b="b" l="l" r="r" t="t"/>
              <a:pathLst>
                <a:path extrusionOk="0" h="3473" w="5255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5212719" y="3533495"/>
              <a:ext cx="4789" cy="77"/>
            </a:xfrm>
            <a:custGeom>
              <a:rect b="b" l="l" r="r" t="t"/>
              <a:pathLst>
                <a:path extrusionOk="0" h="1" w="62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5355066" y="3550101"/>
              <a:ext cx="77" cy="7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5326643" y="3550101"/>
              <a:ext cx="28500" cy="2472"/>
            </a:xfrm>
            <a:custGeom>
              <a:rect b="b" l="l" r="r" t="t"/>
              <a:pathLst>
                <a:path extrusionOk="0" h="32" w="369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198431" y="3526389"/>
              <a:ext cx="77" cy="7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198431" y="3526389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205614" y="3528784"/>
              <a:ext cx="2394" cy="2394"/>
            </a:xfrm>
            <a:custGeom>
              <a:rect b="b" l="l" r="r" t="t"/>
              <a:pathLst>
                <a:path extrusionOk="0" h="31" w="31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5205614" y="3528784"/>
              <a:ext cx="2394" cy="2394"/>
            </a:xfrm>
            <a:custGeom>
              <a:rect b="b" l="l" r="r" t="t"/>
              <a:pathLst>
                <a:path extrusionOk="0" fill="none" h="31" w="31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771312" y="3246325"/>
              <a:ext cx="417687" cy="275429"/>
            </a:xfrm>
            <a:custGeom>
              <a:rect b="b" l="l" r="r" t="t"/>
              <a:pathLst>
                <a:path extrusionOk="0" h="3566" w="5408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162825" y="3507389"/>
              <a:ext cx="2472" cy="2472"/>
            </a:xfrm>
            <a:custGeom>
              <a:rect b="b" l="l" r="r" t="t"/>
              <a:pathLst>
                <a:path extrusionOk="0" h="32" w="32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162825" y="3507389"/>
              <a:ext cx="2472" cy="2472"/>
            </a:xfrm>
            <a:custGeom>
              <a:rect b="b" l="l" r="r" t="t"/>
              <a:pathLst>
                <a:path extrusionOk="0" fill="none" h="32" w="32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5148613" y="3500283"/>
              <a:ext cx="2472" cy="77"/>
            </a:xfrm>
            <a:custGeom>
              <a:rect b="b" l="l" r="r" t="t"/>
              <a:pathLst>
                <a:path extrusionOk="0" h="1" w="32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148613" y="3500283"/>
              <a:ext cx="2472" cy="77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096401" y="3523995"/>
              <a:ext cx="111605" cy="144898"/>
            </a:xfrm>
            <a:custGeom>
              <a:rect b="b" l="l" r="r" t="t"/>
              <a:pathLst>
                <a:path extrusionOk="0" h="1876" w="1445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4156664" y="3179901"/>
              <a:ext cx="977795" cy="401172"/>
            </a:xfrm>
            <a:custGeom>
              <a:rect b="b" l="l" r="r" t="t"/>
              <a:pathLst>
                <a:path extrusionOk="0" h="5194" w="1266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5067901" y="3514495"/>
              <a:ext cx="71288" cy="154398"/>
            </a:xfrm>
            <a:custGeom>
              <a:rect b="b" l="l" r="r" t="t"/>
              <a:pathLst>
                <a:path extrusionOk="0" h="1999" w="923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4199375" y="3246325"/>
              <a:ext cx="360765" cy="358459"/>
            </a:xfrm>
            <a:custGeom>
              <a:rect b="b" l="l" r="r" t="t"/>
              <a:pathLst>
                <a:path extrusionOk="0" h="4641" w="4671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4351223" y="3251114"/>
              <a:ext cx="14366" cy="2472"/>
            </a:xfrm>
            <a:custGeom>
              <a:rect b="b" l="l" r="r" t="t"/>
              <a:pathLst>
                <a:path extrusionOk="0" h="32" w="186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4310905" y="3248720"/>
              <a:ext cx="14288" cy="77"/>
            </a:xfrm>
            <a:custGeom>
              <a:rect b="b" l="l" r="r" t="t"/>
              <a:pathLst>
                <a:path extrusionOk="0" h="1" w="185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4270588" y="3246325"/>
              <a:ext cx="11894" cy="2472"/>
            </a:xfrm>
            <a:custGeom>
              <a:rect b="b" l="l" r="r" t="t"/>
              <a:pathLst>
                <a:path extrusionOk="0" h="32" w="154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4514964" y="3270115"/>
              <a:ext cx="7260" cy="2394"/>
            </a:xfrm>
            <a:custGeom>
              <a:rect b="b" l="l" r="r" t="t"/>
              <a:pathLst>
                <a:path extrusionOk="0" h="31" w="94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4391617" y="3255826"/>
              <a:ext cx="14288" cy="77"/>
            </a:xfrm>
            <a:custGeom>
              <a:rect b="b" l="l" r="r" t="t"/>
              <a:pathLst>
                <a:path extrusionOk="0" h="1" w="185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4474647" y="3265326"/>
              <a:ext cx="9577" cy="77"/>
            </a:xfrm>
            <a:custGeom>
              <a:rect b="b" l="l" r="r" t="t"/>
              <a:pathLst>
                <a:path extrusionOk="0" h="1" w="124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4431935" y="3258220"/>
              <a:ext cx="14288" cy="2472"/>
            </a:xfrm>
            <a:custGeom>
              <a:rect b="b" l="l" r="r" t="t"/>
              <a:pathLst>
                <a:path extrusionOk="0" h="32" w="185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4237299" y="3279615"/>
              <a:ext cx="560185" cy="367882"/>
            </a:xfrm>
            <a:custGeom>
              <a:rect b="b" l="l" r="r" t="t"/>
              <a:pathLst>
                <a:path extrusionOk="0" h="4763" w="7253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4237299" y="3609420"/>
              <a:ext cx="2472" cy="14366"/>
            </a:xfrm>
            <a:custGeom>
              <a:rect b="b" l="l" r="r" t="t"/>
              <a:pathLst>
                <a:path extrusionOk="0" h="186" w="32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4643177" y="3300932"/>
              <a:ext cx="14288" cy="4866"/>
            </a:xfrm>
            <a:custGeom>
              <a:rect b="b" l="l" r="r" t="t"/>
              <a:pathLst>
                <a:path extrusionOk="0" h="63" w="185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4612282" y="3291432"/>
              <a:ext cx="14288" cy="4866"/>
            </a:xfrm>
            <a:custGeom>
              <a:rect b="b" l="l" r="r" t="t"/>
              <a:pathLst>
                <a:path extrusionOk="0" h="63" w="185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4673994" y="3310433"/>
              <a:ext cx="16683" cy="4789"/>
            </a:xfrm>
            <a:custGeom>
              <a:rect b="b" l="l" r="r" t="t"/>
              <a:pathLst>
                <a:path extrusionOk="0" h="62" w="216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4579070" y="3284326"/>
              <a:ext cx="14288" cy="2472"/>
            </a:xfrm>
            <a:custGeom>
              <a:rect b="b" l="l" r="r" t="t"/>
              <a:pathLst>
                <a:path extrusionOk="0" h="32" w="185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735706" y="3331827"/>
              <a:ext cx="19077" cy="9500"/>
            </a:xfrm>
            <a:custGeom>
              <a:rect b="b" l="l" r="r" t="t"/>
              <a:pathLst>
                <a:path extrusionOk="0" h="123" w="247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704812" y="3319933"/>
              <a:ext cx="16683" cy="7183"/>
            </a:xfrm>
            <a:custGeom>
              <a:rect b="b" l="l" r="r" t="t"/>
              <a:pathLst>
                <a:path extrusionOk="0" h="93" w="216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764207" y="3346039"/>
              <a:ext cx="33288" cy="14289"/>
            </a:xfrm>
            <a:custGeom>
              <a:rect b="b" l="l" r="r" t="t"/>
              <a:pathLst>
                <a:path extrusionOk="0" h="185" w="431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647888" y="3405358"/>
              <a:ext cx="410658" cy="242140"/>
            </a:xfrm>
            <a:custGeom>
              <a:rect b="b" l="l" r="r" t="t"/>
              <a:pathLst>
                <a:path extrusionOk="0" h="3135" w="5317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4963554" y="3647421"/>
              <a:ext cx="9500" cy="77"/>
            </a:xfrm>
            <a:custGeom>
              <a:rect b="b" l="l" r="r" t="t"/>
              <a:pathLst>
                <a:path extrusionOk="0" h="1" w="123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4949265" y="3436176"/>
              <a:ext cx="14288" cy="9577"/>
            </a:xfrm>
            <a:custGeom>
              <a:rect b="b" l="l" r="r" t="t"/>
              <a:pathLst>
                <a:path extrusionOk="0" h="124" w="185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4920765" y="3421964"/>
              <a:ext cx="21471" cy="11972"/>
            </a:xfrm>
            <a:custGeom>
              <a:rect b="b" l="l" r="r" t="t"/>
              <a:pathLst>
                <a:path extrusionOk="0" h="155" w="278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4970660" y="3448070"/>
              <a:ext cx="16683" cy="9577"/>
            </a:xfrm>
            <a:custGeom>
              <a:rect b="b" l="l" r="r" t="t"/>
              <a:pathLst>
                <a:path extrusionOk="0" h="124" w="216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894659" y="3410069"/>
              <a:ext cx="19077" cy="7260"/>
            </a:xfrm>
            <a:custGeom>
              <a:rect b="b" l="l" r="r" t="t"/>
              <a:pathLst>
                <a:path extrusionOk="0" h="94" w="247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887553" y="3405358"/>
              <a:ext cx="77" cy="7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887553" y="3405358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991977" y="3459965"/>
              <a:ext cx="16683" cy="9577"/>
            </a:xfrm>
            <a:custGeom>
              <a:rect b="b" l="l" r="r" t="t"/>
              <a:pathLst>
                <a:path extrusionOk="0" h="124" w="216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4510253" y="3360251"/>
              <a:ext cx="377370" cy="287246"/>
            </a:xfrm>
            <a:custGeom>
              <a:rect b="b" l="l" r="r" t="t"/>
              <a:pathLst>
                <a:path extrusionOk="0" h="3719" w="4886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835341" y="3379251"/>
              <a:ext cx="16683" cy="9577"/>
            </a:xfrm>
            <a:custGeom>
              <a:rect b="b" l="l" r="r" t="t"/>
              <a:pathLst>
                <a:path extrusionOk="0" h="124" w="216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797418" y="3360251"/>
              <a:ext cx="26183" cy="11972"/>
            </a:xfrm>
            <a:custGeom>
              <a:rect b="b" l="l" r="r" t="t"/>
              <a:pathLst>
                <a:path extrusionOk="0" h="155" w="339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863842" y="3393463"/>
              <a:ext cx="23788" cy="11972"/>
            </a:xfrm>
            <a:custGeom>
              <a:rect b="b" l="l" r="r" t="t"/>
              <a:pathLst>
                <a:path extrusionOk="0" h="155" w="308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4090163" y="3137188"/>
              <a:ext cx="783240" cy="133003"/>
            </a:xfrm>
            <a:custGeom>
              <a:rect b="b" l="l" r="r" t="t"/>
              <a:pathLst>
                <a:path extrusionOk="0" h="1722" w="10141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4246799" y="3709133"/>
              <a:ext cx="187604" cy="45184"/>
            </a:xfrm>
            <a:custGeom>
              <a:rect b="b" l="l" r="r" t="t"/>
              <a:pathLst>
                <a:path extrusionOk="0" h="585" w="2429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256299" y="3730451"/>
              <a:ext cx="163815" cy="26184"/>
            </a:xfrm>
            <a:custGeom>
              <a:rect b="b" l="l" r="r" t="t"/>
              <a:pathLst>
                <a:path extrusionOk="0" h="339" w="2121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3060213" y="3856271"/>
              <a:ext cx="1134428" cy="296746"/>
            </a:xfrm>
            <a:custGeom>
              <a:rect b="b" l="l" r="r" t="t"/>
              <a:pathLst>
                <a:path extrusionOk="0" h="3842" w="14688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900315" y="4122046"/>
              <a:ext cx="38077" cy="30972"/>
            </a:xfrm>
            <a:custGeom>
              <a:rect b="b" l="l" r="r" t="t"/>
              <a:pathLst>
                <a:path extrusionOk="0" h="401" w="493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060213" y="3179901"/>
              <a:ext cx="1127322" cy="783265"/>
            </a:xfrm>
            <a:custGeom>
              <a:rect b="b" l="l" r="r" t="t"/>
              <a:pathLst>
                <a:path extrusionOk="0" h="10141" w="14596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523015" y="3246325"/>
              <a:ext cx="557791" cy="401172"/>
            </a:xfrm>
            <a:custGeom>
              <a:rect b="b" l="l" r="r" t="t"/>
              <a:pathLst>
                <a:path extrusionOk="0" h="5194" w="7222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527726" y="3630814"/>
              <a:ext cx="2472" cy="2472"/>
            </a:xfrm>
            <a:custGeom>
              <a:rect b="b" l="l" r="r" t="t"/>
              <a:pathLst>
                <a:path extrusionOk="0" h="32" w="32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3976316" y="3253508"/>
              <a:ext cx="2394" cy="77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4026134" y="3248720"/>
              <a:ext cx="2472" cy="77"/>
            </a:xfrm>
            <a:custGeom>
              <a:rect b="b" l="l" r="r" t="t"/>
              <a:pathLst>
                <a:path extrusionOk="0" h="1" w="32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4026134" y="3248720"/>
              <a:ext cx="2472" cy="77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3565726" y="3645026"/>
              <a:ext cx="9577" cy="2472"/>
            </a:xfrm>
            <a:custGeom>
              <a:rect b="b" l="l" r="r" t="t"/>
              <a:pathLst>
                <a:path extrusionOk="0" h="32" w="124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3546726" y="3640315"/>
              <a:ext cx="4866" cy="2472"/>
            </a:xfrm>
            <a:custGeom>
              <a:rect b="b" l="l" r="r" t="t"/>
              <a:pathLst>
                <a:path extrusionOk="0" h="32" w="63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537226" y="3635526"/>
              <a:ext cx="4866" cy="2472"/>
            </a:xfrm>
            <a:custGeom>
              <a:rect b="b" l="l" r="r" t="t"/>
              <a:pathLst>
                <a:path extrusionOk="0" h="32" w="63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3553832" y="3645026"/>
              <a:ext cx="9577" cy="77"/>
            </a:xfrm>
            <a:custGeom>
              <a:rect b="b" l="l" r="r" t="t"/>
              <a:pathLst>
                <a:path extrusionOk="0" h="1" w="124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3928816" y="3258220"/>
              <a:ext cx="2472" cy="77"/>
            </a:xfrm>
            <a:custGeom>
              <a:rect b="b" l="l" r="r" t="t"/>
              <a:pathLst>
                <a:path extrusionOk="0" h="1" w="32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3928816" y="3258220"/>
              <a:ext cx="2472" cy="77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3496909" y="3265326"/>
              <a:ext cx="389264" cy="360854"/>
            </a:xfrm>
            <a:custGeom>
              <a:rect b="b" l="l" r="r" t="t"/>
              <a:pathLst>
                <a:path extrusionOk="0" h="4672" w="504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3496909" y="3564390"/>
              <a:ext cx="2472" cy="26184"/>
            </a:xfrm>
            <a:custGeom>
              <a:rect b="b" l="l" r="r" t="t"/>
              <a:pathLst>
                <a:path extrusionOk="0" h="339" w="32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3504014" y="3602314"/>
              <a:ext cx="4866" cy="9577"/>
            </a:xfrm>
            <a:custGeom>
              <a:rect b="b" l="l" r="r" t="t"/>
              <a:pathLst>
                <a:path extrusionOk="0" h="124" w="63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3603727" y="3336539"/>
              <a:ext cx="11894" cy="7183"/>
            </a:xfrm>
            <a:custGeom>
              <a:rect b="b" l="l" r="r" t="t"/>
              <a:pathLst>
                <a:path extrusionOk="0" h="93" w="154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3587121" y="3346039"/>
              <a:ext cx="9500" cy="4789"/>
            </a:xfrm>
            <a:custGeom>
              <a:rect b="b" l="l" r="r" t="t"/>
              <a:pathLst>
                <a:path extrusionOk="0" h="62" w="123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3568121" y="3353145"/>
              <a:ext cx="14288" cy="4866"/>
            </a:xfrm>
            <a:custGeom>
              <a:rect b="b" l="l" r="r" t="t"/>
              <a:pathLst>
                <a:path extrusionOk="0" h="63" w="185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3629833" y="3329433"/>
              <a:ext cx="7183" cy="2472"/>
            </a:xfrm>
            <a:custGeom>
              <a:rect b="b" l="l" r="r" t="t"/>
              <a:pathLst>
                <a:path extrusionOk="0" h="32" w="93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3511120" y="3614208"/>
              <a:ext cx="4866" cy="4789"/>
            </a:xfrm>
            <a:custGeom>
              <a:rect b="b" l="l" r="r" t="t"/>
              <a:pathLst>
                <a:path extrusionOk="0" h="62" w="63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3651150" y="3324644"/>
              <a:ext cx="2472" cy="77"/>
            </a:xfrm>
            <a:custGeom>
              <a:rect b="b" l="l" r="r" t="t"/>
              <a:pathLst>
                <a:path extrusionOk="0" h="1" w="32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3651150" y="3324644"/>
              <a:ext cx="2472" cy="77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3719968" y="3253508"/>
              <a:ext cx="403553" cy="393988"/>
            </a:xfrm>
            <a:custGeom>
              <a:rect b="b" l="l" r="r" t="t"/>
              <a:pathLst>
                <a:path extrusionOk="0" h="5101" w="5225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090163" y="3279615"/>
              <a:ext cx="33366" cy="353671"/>
            </a:xfrm>
            <a:custGeom>
              <a:rect b="b" l="l" r="r" t="t"/>
              <a:pathLst>
                <a:path extrusionOk="0" h="4579" w="432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4121058" y="3265326"/>
              <a:ext cx="77" cy="7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4121058" y="3265326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116269" y="3258220"/>
              <a:ext cx="77" cy="2472"/>
            </a:xfrm>
            <a:custGeom>
              <a:rect b="b" l="l" r="r" t="t"/>
              <a:pathLst>
                <a:path extrusionOk="0" h="32" w="1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4116269" y="3258220"/>
              <a:ext cx="77" cy="2472"/>
            </a:xfrm>
            <a:custGeom>
              <a:rect b="b" l="l" r="r" t="t"/>
              <a:pathLst>
                <a:path extrusionOk="0" fill="none" h="32" w="1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4123452" y="3272432"/>
              <a:ext cx="77" cy="7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4123452" y="3272432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3679650" y="3246325"/>
              <a:ext cx="431975" cy="401172"/>
            </a:xfrm>
            <a:custGeom>
              <a:rect b="b" l="l" r="r" t="t"/>
              <a:pathLst>
                <a:path extrusionOk="0" h="5194" w="5593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4102057" y="3248720"/>
              <a:ext cx="77" cy="7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4102057" y="3248720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4106846" y="3251114"/>
              <a:ext cx="77" cy="7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4106846" y="3251114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4090163" y="3246325"/>
              <a:ext cx="7260" cy="77"/>
            </a:xfrm>
            <a:custGeom>
              <a:rect b="b" l="l" r="r" t="t"/>
              <a:pathLst>
                <a:path extrusionOk="0" h="1" w="94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3494514" y="3144294"/>
              <a:ext cx="598108" cy="175715"/>
            </a:xfrm>
            <a:custGeom>
              <a:rect b="b" l="l" r="r" t="t"/>
              <a:pathLst>
                <a:path extrusionOk="0" h="2275" w="7744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3499303" y="3709133"/>
              <a:ext cx="187527" cy="45184"/>
            </a:xfrm>
            <a:custGeom>
              <a:rect b="b" l="l" r="r" t="t"/>
              <a:pathLst>
                <a:path extrusionOk="0" h="585" w="2428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3511120" y="3730451"/>
              <a:ext cx="161498" cy="26184"/>
            </a:xfrm>
            <a:custGeom>
              <a:rect b="b" l="l" r="r" t="t"/>
              <a:pathLst>
                <a:path extrusionOk="0" h="339" w="2091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3100608" y="3633209"/>
              <a:ext cx="113999" cy="23789"/>
            </a:xfrm>
            <a:custGeom>
              <a:rect b="b" l="l" r="r" t="t"/>
              <a:pathLst>
                <a:path extrusionOk="0" h="308" w="1476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3190743" y="3362645"/>
              <a:ext cx="294343" cy="294352"/>
            </a:xfrm>
            <a:custGeom>
              <a:rect b="b" l="l" r="r" t="t"/>
              <a:pathLst>
                <a:path extrusionOk="0" h="3811" w="3811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121925" y="3274826"/>
              <a:ext cx="379764" cy="351353"/>
            </a:xfrm>
            <a:custGeom>
              <a:rect b="b" l="l" r="r" t="t"/>
              <a:pathLst>
                <a:path extrusionOk="0" h="4549" w="4917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501620" y="3296221"/>
              <a:ext cx="77" cy="2394"/>
            </a:xfrm>
            <a:custGeom>
              <a:rect b="b" l="l" r="r" t="t"/>
              <a:pathLst>
                <a:path extrusionOk="0" h="31" w="1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3501620" y="3296221"/>
              <a:ext cx="77" cy="2394"/>
            </a:xfrm>
            <a:custGeom>
              <a:rect b="b" l="l" r="r" t="t"/>
              <a:pathLst>
                <a:path extrusionOk="0" fill="none" h="31" w="1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3046002" y="3742346"/>
              <a:ext cx="137710" cy="99791"/>
            </a:xfrm>
            <a:custGeom>
              <a:rect b="b" l="l" r="r" t="t"/>
              <a:pathLst>
                <a:path extrusionOk="0" h="1292" w="1783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081608" y="3742346"/>
              <a:ext cx="102105" cy="77"/>
            </a:xfrm>
            <a:custGeom>
              <a:rect b="b" l="l" r="r" t="t"/>
              <a:pathLst>
                <a:path extrusionOk="0" h="1" w="1322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3053107" y="3742346"/>
              <a:ext cx="194709" cy="144820"/>
            </a:xfrm>
            <a:custGeom>
              <a:rect b="b" l="l" r="r" t="t"/>
              <a:pathLst>
                <a:path extrusionOk="0" h="1875" w="2521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183637" y="3742346"/>
              <a:ext cx="61788" cy="45184"/>
            </a:xfrm>
            <a:custGeom>
              <a:rect b="b" l="l" r="r" t="t"/>
              <a:pathLst>
                <a:path extrusionOk="0" h="585" w="80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247743" y="3799347"/>
              <a:ext cx="77" cy="7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3247743" y="3799347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3086319" y="3882378"/>
              <a:ext cx="9577" cy="4789"/>
            </a:xfrm>
            <a:custGeom>
              <a:rect b="b" l="l" r="r" t="t"/>
              <a:pathLst>
                <a:path extrusionOk="0" h="62" w="124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311773" y="3955908"/>
              <a:ext cx="498475" cy="500885"/>
            </a:xfrm>
            <a:custGeom>
              <a:rect b="b" l="l" r="r" t="t"/>
              <a:pathLst>
                <a:path extrusionOk="0" h="6485" w="6454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3418591" y="4062728"/>
              <a:ext cx="284843" cy="287246"/>
            </a:xfrm>
            <a:custGeom>
              <a:rect b="b" l="l" r="r" t="t"/>
              <a:pathLst>
                <a:path extrusionOk="0" h="3719" w="3688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3480303" y="4126835"/>
              <a:ext cx="161421" cy="159032"/>
            </a:xfrm>
            <a:custGeom>
              <a:rect b="b" l="l" r="r" t="t"/>
              <a:pathLst>
                <a:path extrusionOk="0" h="2059" w="209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5217431" y="3955908"/>
              <a:ext cx="500792" cy="500885"/>
            </a:xfrm>
            <a:custGeom>
              <a:rect b="b" l="l" r="r" t="t"/>
              <a:pathLst>
                <a:path extrusionOk="0" h="6485" w="6484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5324249" y="4062728"/>
              <a:ext cx="287237" cy="287246"/>
            </a:xfrm>
            <a:custGeom>
              <a:rect b="b" l="l" r="r" t="t"/>
              <a:pathLst>
                <a:path extrusionOk="0" h="3719" w="3719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5388278" y="4126835"/>
              <a:ext cx="161498" cy="159032"/>
            </a:xfrm>
            <a:custGeom>
              <a:rect b="b" l="l" r="r" t="t"/>
              <a:pathLst>
                <a:path extrusionOk="0" h="2059" w="2091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3103002" y="3616603"/>
              <a:ext cx="121104" cy="16683"/>
            </a:xfrm>
            <a:custGeom>
              <a:rect b="b" l="l" r="r" t="t"/>
              <a:pathLst>
                <a:path extrusionOk="0" h="216" w="1568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5699155" y="3725740"/>
              <a:ext cx="61788" cy="54684"/>
            </a:xfrm>
            <a:custGeom>
              <a:rect b="b" l="l" r="r" t="t"/>
              <a:pathLst>
                <a:path extrusionOk="0" h="708" w="80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5699155" y="3725740"/>
              <a:ext cx="61788" cy="54684"/>
            </a:xfrm>
            <a:custGeom>
              <a:rect b="b" l="l" r="r" t="t"/>
              <a:pathLst>
                <a:path extrusionOk="0" fill="none" h="708" w="80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5725261" y="3773241"/>
              <a:ext cx="28577" cy="16683"/>
            </a:xfrm>
            <a:custGeom>
              <a:rect b="b" l="l" r="r" t="t"/>
              <a:pathLst>
                <a:path extrusionOk="0" h="216" w="37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5725261" y="3773241"/>
              <a:ext cx="28577" cy="16683"/>
            </a:xfrm>
            <a:custGeom>
              <a:rect b="b" l="l" r="r" t="t"/>
              <a:pathLst>
                <a:path extrusionOk="0" fill="none" h="216" w="37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23015" y="3170401"/>
              <a:ext cx="230238" cy="85502"/>
            </a:xfrm>
            <a:custGeom>
              <a:rect b="b" l="l" r="r" t="t"/>
              <a:pathLst>
                <a:path extrusionOk="0" h="1107" w="2981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041290" y="4008121"/>
              <a:ext cx="230238" cy="33367"/>
            </a:xfrm>
            <a:custGeom>
              <a:rect b="b" l="l" r="r" t="t"/>
              <a:pathLst>
                <a:path extrusionOk="0" h="432" w="2981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810762" y="4041410"/>
              <a:ext cx="249237" cy="23789"/>
            </a:xfrm>
            <a:custGeom>
              <a:rect b="b" l="l" r="r" t="t"/>
              <a:pathLst>
                <a:path extrusionOk="0" h="308" w="3227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4742812" y="2804912"/>
              <a:ext cx="111605" cy="109291"/>
            </a:xfrm>
            <a:custGeom>
              <a:rect b="b" l="l" r="r" t="t"/>
              <a:pathLst>
                <a:path extrusionOk="0" h="1415" w="1445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854342" y="2859519"/>
              <a:ext cx="77" cy="77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4742812" y="2804912"/>
              <a:ext cx="111605" cy="109291"/>
            </a:xfrm>
            <a:custGeom>
              <a:rect b="b" l="l" r="r" t="t"/>
              <a:pathLst>
                <a:path extrusionOk="0" fill="none" h="1415" w="1445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026134" y="2975839"/>
              <a:ext cx="78394" cy="78396"/>
            </a:xfrm>
            <a:custGeom>
              <a:rect b="b" l="l" r="r" t="t"/>
              <a:pathLst>
                <a:path extrusionOk="0" h="1015" w="1015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4246799" y="2721881"/>
              <a:ext cx="49971" cy="49895"/>
            </a:xfrm>
            <a:custGeom>
              <a:rect b="b" l="l" r="r" t="t"/>
              <a:pathLst>
                <a:path extrusionOk="0" h="646" w="647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5822579" y="2747988"/>
              <a:ext cx="45182" cy="42790"/>
            </a:xfrm>
            <a:custGeom>
              <a:rect b="b" l="l" r="r" t="t"/>
              <a:pathLst>
                <a:path extrusionOk="0" h="554" w="585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4384434" y="2852413"/>
              <a:ext cx="113999" cy="114003"/>
            </a:xfrm>
            <a:custGeom>
              <a:rect b="b" l="l" r="r" t="t"/>
              <a:pathLst>
                <a:path extrusionOk="0" h="1476" w="1476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642595" y="2532031"/>
              <a:ext cx="97316" cy="99714"/>
            </a:xfrm>
            <a:custGeom>
              <a:rect b="b" l="l" r="r" t="t"/>
              <a:pathLst>
                <a:path extrusionOk="0" h="1291" w="126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313299" y="3768452"/>
              <a:ext cx="469898" cy="237428"/>
            </a:xfrm>
            <a:custGeom>
              <a:rect b="b" l="l" r="r" t="t"/>
              <a:pathLst>
                <a:path extrusionOk="0" h="3074" w="6084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9" name="Google Shape;1199;p49"/>
          <p:cNvSpPr txBox="1"/>
          <p:nvPr/>
        </p:nvSpPr>
        <p:spPr>
          <a:xfrm>
            <a:off x="457199" y="5257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lang="en" sz="2000">
                <a:solidFill>
                  <a:srgbClr val="2C5E17"/>
                </a:solidFill>
              </a:rPr>
              <a:t>Type 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00" name="Google Shape;12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1028973"/>
            <a:ext cx="4516100" cy="37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73" y="411173"/>
            <a:ext cx="3556200" cy="30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0"/>
          <p:cNvSpPr txBox="1"/>
          <p:nvPr/>
        </p:nvSpPr>
        <p:spPr>
          <a:xfrm>
            <a:off x="457199" y="5257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lang="en" sz="2000">
                <a:solidFill>
                  <a:srgbClr val="2C5E17"/>
                </a:solidFill>
              </a:rPr>
              <a:t>Size </a:t>
            </a:r>
            <a:r>
              <a:rPr b="1" i="0" lang="en" sz="1800" u="none" cap="none" strike="noStrike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column</a:t>
            </a:r>
            <a:endParaRPr b="1" i="0" sz="1800" u="none" cap="none" strike="noStrike">
              <a:solidFill>
                <a:srgbClr val="2C5E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07" name="Google Shape;12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675"/>
            <a:ext cx="5223865" cy="38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50"/>
          <p:cNvSpPr txBox="1"/>
          <p:nvPr/>
        </p:nvSpPr>
        <p:spPr>
          <a:xfrm>
            <a:off x="5601925" y="1199775"/>
            <a:ext cx="28953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Without any affect on price.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size can be represented by other class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makes model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confused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because models score  Increases when we drop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" name="Google Shape;12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83" y="1331118"/>
            <a:ext cx="5597536" cy="37052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214" name="Google Shape;1214;p51"/>
          <p:cNvSpPr/>
          <p:nvPr/>
        </p:nvSpPr>
        <p:spPr>
          <a:xfrm>
            <a:off x="694415" y="542932"/>
            <a:ext cx="2779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Paint color column</a:t>
            </a:r>
            <a:endParaRPr b="1" i="0" sz="20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</a:pPr>
            <a:r>
              <a:rPr lang="en"/>
              <a:t>Modeling results – before fine-tune</a:t>
            </a:r>
            <a:endParaRPr/>
          </a:p>
        </p:txBody>
      </p:sp>
      <p:pic>
        <p:nvPicPr>
          <p:cNvPr id="1220" name="Google Shape;12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75" y="1354488"/>
            <a:ext cx="7892750" cy="262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1" name="Google Shape;1221;p52"/>
          <p:cNvGrpSpPr/>
          <p:nvPr/>
        </p:nvGrpSpPr>
        <p:grpSpPr>
          <a:xfrm>
            <a:off x="104950" y="3769250"/>
            <a:ext cx="1342291" cy="1195501"/>
            <a:chOff x="3871750" y="2240200"/>
            <a:chExt cx="1342291" cy="1195501"/>
          </a:xfrm>
        </p:grpSpPr>
        <p:sp>
          <p:nvSpPr>
            <p:cNvPr id="1222" name="Google Shape;1222;p52"/>
            <p:cNvSpPr/>
            <p:nvPr/>
          </p:nvSpPr>
          <p:spPr>
            <a:xfrm>
              <a:off x="4060524" y="3227916"/>
              <a:ext cx="118000" cy="123904"/>
            </a:xfrm>
            <a:custGeom>
              <a:rect b="b" l="l" r="r" t="t"/>
              <a:pathLst>
                <a:path extrusionOk="0" h="5813" w="5536">
                  <a:moveTo>
                    <a:pt x="2922" y="1"/>
                  </a:moveTo>
                  <a:lnTo>
                    <a:pt x="2614" y="32"/>
                  </a:lnTo>
                  <a:lnTo>
                    <a:pt x="2337" y="62"/>
                  </a:lnTo>
                  <a:lnTo>
                    <a:pt x="2061" y="155"/>
                  </a:lnTo>
                  <a:lnTo>
                    <a:pt x="1784" y="247"/>
                  </a:lnTo>
                  <a:lnTo>
                    <a:pt x="1538" y="370"/>
                  </a:lnTo>
                  <a:lnTo>
                    <a:pt x="1292" y="524"/>
                  </a:lnTo>
                  <a:lnTo>
                    <a:pt x="1077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69" y="1538"/>
                  </a:lnTo>
                  <a:lnTo>
                    <a:pt x="246" y="1784"/>
                  </a:lnTo>
                  <a:lnTo>
                    <a:pt x="154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54" y="3783"/>
                  </a:lnTo>
                  <a:lnTo>
                    <a:pt x="246" y="4029"/>
                  </a:lnTo>
                  <a:lnTo>
                    <a:pt x="36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77" y="5136"/>
                  </a:lnTo>
                  <a:lnTo>
                    <a:pt x="1292" y="5320"/>
                  </a:lnTo>
                  <a:lnTo>
                    <a:pt x="1538" y="5443"/>
                  </a:lnTo>
                  <a:lnTo>
                    <a:pt x="1784" y="5566"/>
                  </a:lnTo>
                  <a:lnTo>
                    <a:pt x="2061" y="5689"/>
                  </a:lnTo>
                  <a:lnTo>
                    <a:pt x="2337" y="5751"/>
                  </a:lnTo>
                  <a:lnTo>
                    <a:pt x="2614" y="5782"/>
                  </a:lnTo>
                  <a:lnTo>
                    <a:pt x="2922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4028" y="5597"/>
                  </a:lnTo>
                  <a:lnTo>
                    <a:pt x="4367" y="5413"/>
                  </a:lnTo>
                  <a:lnTo>
                    <a:pt x="4674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504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1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920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36" y="3291"/>
                  </a:lnTo>
                  <a:lnTo>
                    <a:pt x="3813" y="3445"/>
                  </a:lnTo>
                  <a:lnTo>
                    <a:pt x="3752" y="3537"/>
                  </a:lnTo>
                  <a:lnTo>
                    <a:pt x="3659" y="3660"/>
                  </a:lnTo>
                  <a:lnTo>
                    <a:pt x="3444" y="3814"/>
                  </a:lnTo>
                  <a:lnTo>
                    <a:pt x="3167" y="3937"/>
                  </a:lnTo>
                  <a:lnTo>
                    <a:pt x="3045" y="3937"/>
                  </a:lnTo>
                  <a:lnTo>
                    <a:pt x="2922" y="3967"/>
                  </a:lnTo>
                  <a:lnTo>
                    <a:pt x="2706" y="3937"/>
                  </a:lnTo>
                  <a:lnTo>
                    <a:pt x="2491" y="3875"/>
                  </a:lnTo>
                  <a:lnTo>
                    <a:pt x="2307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8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8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7" y="2030"/>
                  </a:lnTo>
                  <a:lnTo>
                    <a:pt x="2491" y="1938"/>
                  </a:lnTo>
                  <a:lnTo>
                    <a:pt x="2706" y="1877"/>
                  </a:lnTo>
                  <a:lnTo>
                    <a:pt x="2922" y="1846"/>
                  </a:lnTo>
                  <a:lnTo>
                    <a:pt x="3106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67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44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67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106" y="32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3871750" y="2891700"/>
              <a:ext cx="1342291" cy="544001"/>
            </a:xfrm>
            <a:custGeom>
              <a:rect b="b" l="l" r="r" t="t"/>
              <a:pathLst>
                <a:path extrusionOk="0" h="25522" w="62974">
                  <a:moveTo>
                    <a:pt x="24569" y="13683"/>
                  </a:moveTo>
                  <a:lnTo>
                    <a:pt x="24815" y="13714"/>
                  </a:lnTo>
                  <a:lnTo>
                    <a:pt x="25061" y="13806"/>
                  </a:lnTo>
                  <a:lnTo>
                    <a:pt x="25245" y="13929"/>
                  </a:lnTo>
                  <a:lnTo>
                    <a:pt x="25430" y="14114"/>
                  </a:lnTo>
                  <a:lnTo>
                    <a:pt x="26690" y="15774"/>
                  </a:lnTo>
                  <a:lnTo>
                    <a:pt x="24323" y="15774"/>
                  </a:lnTo>
                  <a:lnTo>
                    <a:pt x="24108" y="15682"/>
                  </a:lnTo>
                  <a:lnTo>
                    <a:pt x="23923" y="15559"/>
                  </a:lnTo>
                  <a:lnTo>
                    <a:pt x="23739" y="15374"/>
                  </a:lnTo>
                  <a:lnTo>
                    <a:pt x="22478" y="13683"/>
                  </a:lnTo>
                  <a:close/>
                  <a:moveTo>
                    <a:pt x="31057" y="1845"/>
                  </a:moveTo>
                  <a:lnTo>
                    <a:pt x="31579" y="1876"/>
                  </a:lnTo>
                  <a:lnTo>
                    <a:pt x="32102" y="1937"/>
                  </a:lnTo>
                  <a:lnTo>
                    <a:pt x="32594" y="2029"/>
                  </a:lnTo>
                  <a:lnTo>
                    <a:pt x="33086" y="2152"/>
                  </a:lnTo>
                  <a:lnTo>
                    <a:pt x="33578" y="2337"/>
                  </a:lnTo>
                  <a:lnTo>
                    <a:pt x="34039" y="2521"/>
                  </a:lnTo>
                  <a:lnTo>
                    <a:pt x="34500" y="2767"/>
                  </a:lnTo>
                  <a:lnTo>
                    <a:pt x="34931" y="3013"/>
                  </a:lnTo>
                  <a:lnTo>
                    <a:pt x="42249" y="7902"/>
                  </a:lnTo>
                  <a:lnTo>
                    <a:pt x="26537" y="7902"/>
                  </a:lnTo>
                  <a:lnTo>
                    <a:pt x="26352" y="7933"/>
                  </a:lnTo>
                  <a:lnTo>
                    <a:pt x="26198" y="7964"/>
                  </a:lnTo>
                  <a:lnTo>
                    <a:pt x="26045" y="8056"/>
                  </a:lnTo>
                  <a:lnTo>
                    <a:pt x="25891" y="8179"/>
                  </a:lnTo>
                  <a:lnTo>
                    <a:pt x="25799" y="8302"/>
                  </a:lnTo>
                  <a:lnTo>
                    <a:pt x="25706" y="8456"/>
                  </a:lnTo>
                  <a:lnTo>
                    <a:pt x="25645" y="8640"/>
                  </a:lnTo>
                  <a:lnTo>
                    <a:pt x="25614" y="8825"/>
                  </a:lnTo>
                  <a:lnTo>
                    <a:pt x="25645" y="9009"/>
                  </a:lnTo>
                  <a:lnTo>
                    <a:pt x="25706" y="9194"/>
                  </a:lnTo>
                  <a:lnTo>
                    <a:pt x="25799" y="9348"/>
                  </a:lnTo>
                  <a:lnTo>
                    <a:pt x="25891" y="9471"/>
                  </a:lnTo>
                  <a:lnTo>
                    <a:pt x="26045" y="9594"/>
                  </a:lnTo>
                  <a:lnTo>
                    <a:pt x="26198" y="9686"/>
                  </a:lnTo>
                  <a:lnTo>
                    <a:pt x="26352" y="9717"/>
                  </a:lnTo>
                  <a:lnTo>
                    <a:pt x="26537" y="9747"/>
                  </a:lnTo>
                  <a:lnTo>
                    <a:pt x="47507" y="9747"/>
                  </a:lnTo>
                  <a:lnTo>
                    <a:pt x="48675" y="9778"/>
                  </a:lnTo>
                  <a:lnTo>
                    <a:pt x="49782" y="9840"/>
                  </a:lnTo>
                  <a:lnTo>
                    <a:pt x="50859" y="9901"/>
                  </a:lnTo>
                  <a:lnTo>
                    <a:pt x="52765" y="10055"/>
                  </a:lnTo>
                  <a:lnTo>
                    <a:pt x="54425" y="10270"/>
                  </a:lnTo>
                  <a:lnTo>
                    <a:pt x="55901" y="10485"/>
                  </a:lnTo>
                  <a:lnTo>
                    <a:pt x="57131" y="10762"/>
                  </a:lnTo>
                  <a:lnTo>
                    <a:pt x="58177" y="11039"/>
                  </a:lnTo>
                  <a:lnTo>
                    <a:pt x="59068" y="11315"/>
                  </a:lnTo>
                  <a:lnTo>
                    <a:pt x="59284" y="11377"/>
                  </a:lnTo>
                  <a:lnTo>
                    <a:pt x="59499" y="11500"/>
                  </a:lnTo>
                  <a:lnTo>
                    <a:pt x="59714" y="11623"/>
                  </a:lnTo>
                  <a:lnTo>
                    <a:pt x="59898" y="11746"/>
                  </a:lnTo>
                  <a:lnTo>
                    <a:pt x="60267" y="12053"/>
                  </a:lnTo>
                  <a:lnTo>
                    <a:pt x="60544" y="12422"/>
                  </a:lnTo>
                  <a:lnTo>
                    <a:pt x="60790" y="12822"/>
                  </a:lnTo>
                  <a:lnTo>
                    <a:pt x="60975" y="13253"/>
                  </a:lnTo>
                  <a:lnTo>
                    <a:pt x="61036" y="13468"/>
                  </a:lnTo>
                  <a:lnTo>
                    <a:pt x="61098" y="13683"/>
                  </a:lnTo>
                  <a:lnTo>
                    <a:pt x="61098" y="13929"/>
                  </a:lnTo>
                  <a:lnTo>
                    <a:pt x="61128" y="14175"/>
                  </a:lnTo>
                  <a:lnTo>
                    <a:pt x="61128" y="17096"/>
                  </a:lnTo>
                  <a:lnTo>
                    <a:pt x="61098" y="17281"/>
                  </a:lnTo>
                  <a:lnTo>
                    <a:pt x="61067" y="17465"/>
                  </a:lnTo>
                  <a:lnTo>
                    <a:pt x="61005" y="17619"/>
                  </a:lnTo>
                  <a:lnTo>
                    <a:pt x="60882" y="17773"/>
                  </a:lnTo>
                  <a:lnTo>
                    <a:pt x="60759" y="17896"/>
                  </a:lnTo>
                  <a:lnTo>
                    <a:pt x="60636" y="17988"/>
                  </a:lnTo>
                  <a:lnTo>
                    <a:pt x="60483" y="18080"/>
                  </a:lnTo>
                  <a:lnTo>
                    <a:pt x="60298" y="18111"/>
                  </a:lnTo>
                  <a:lnTo>
                    <a:pt x="59991" y="18203"/>
                  </a:lnTo>
                  <a:lnTo>
                    <a:pt x="59898" y="17527"/>
                  </a:lnTo>
                  <a:lnTo>
                    <a:pt x="59776" y="16912"/>
                  </a:lnTo>
                  <a:lnTo>
                    <a:pt x="59591" y="16297"/>
                  </a:lnTo>
                  <a:lnTo>
                    <a:pt x="59314" y="15712"/>
                  </a:lnTo>
                  <a:lnTo>
                    <a:pt x="59038" y="15159"/>
                  </a:lnTo>
                  <a:lnTo>
                    <a:pt x="58669" y="14636"/>
                  </a:lnTo>
                  <a:lnTo>
                    <a:pt x="58269" y="14144"/>
                  </a:lnTo>
                  <a:lnTo>
                    <a:pt x="57838" y="13683"/>
                  </a:lnTo>
                  <a:lnTo>
                    <a:pt x="57346" y="13283"/>
                  </a:lnTo>
                  <a:lnTo>
                    <a:pt x="56854" y="12914"/>
                  </a:lnTo>
                  <a:lnTo>
                    <a:pt x="56301" y="12607"/>
                  </a:lnTo>
                  <a:lnTo>
                    <a:pt x="55717" y="12330"/>
                  </a:lnTo>
                  <a:lnTo>
                    <a:pt x="55133" y="12115"/>
                  </a:lnTo>
                  <a:lnTo>
                    <a:pt x="54487" y="11961"/>
                  </a:lnTo>
                  <a:lnTo>
                    <a:pt x="53841" y="11869"/>
                  </a:lnTo>
                  <a:lnTo>
                    <a:pt x="53165" y="11838"/>
                  </a:lnTo>
                  <a:lnTo>
                    <a:pt x="52673" y="11869"/>
                  </a:lnTo>
                  <a:lnTo>
                    <a:pt x="52150" y="11930"/>
                  </a:lnTo>
                  <a:lnTo>
                    <a:pt x="51689" y="12023"/>
                  </a:lnTo>
                  <a:lnTo>
                    <a:pt x="51197" y="12146"/>
                  </a:lnTo>
                  <a:lnTo>
                    <a:pt x="50736" y="12299"/>
                  </a:lnTo>
                  <a:lnTo>
                    <a:pt x="50305" y="12484"/>
                  </a:lnTo>
                  <a:lnTo>
                    <a:pt x="49875" y="12699"/>
                  </a:lnTo>
                  <a:lnTo>
                    <a:pt x="49444" y="12945"/>
                  </a:lnTo>
                  <a:lnTo>
                    <a:pt x="49075" y="13222"/>
                  </a:lnTo>
                  <a:lnTo>
                    <a:pt x="48706" y="13529"/>
                  </a:lnTo>
                  <a:lnTo>
                    <a:pt x="48337" y="13837"/>
                  </a:lnTo>
                  <a:lnTo>
                    <a:pt x="48030" y="14206"/>
                  </a:lnTo>
                  <a:lnTo>
                    <a:pt x="47722" y="14575"/>
                  </a:lnTo>
                  <a:lnTo>
                    <a:pt x="47445" y="14944"/>
                  </a:lnTo>
                  <a:lnTo>
                    <a:pt x="47199" y="15374"/>
                  </a:lnTo>
                  <a:lnTo>
                    <a:pt x="46984" y="15774"/>
                  </a:lnTo>
                  <a:lnTo>
                    <a:pt x="28997" y="15774"/>
                  </a:lnTo>
                  <a:lnTo>
                    <a:pt x="26906" y="13007"/>
                  </a:lnTo>
                  <a:lnTo>
                    <a:pt x="26690" y="12730"/>
                  </a:lnTo>
                  <a:lnTo>
                    <a:pt x="26444" y="12515"/>
                  </a:lnTo>
                  <a:lnTo>
                    <a:pt x="26168" y="12330"/>
                  </a:lnTo>
                  <a:lnTo>
                    <a:pt x="25860" y="12146"/>
                  </a:lnTo>
                  <a:lnTo>
                    <a:pt x="25553" y="12023"/>
                  </a:lnTo>
                  <a:lnTo>
                    <a:pt x="25245" y="11930"/>
                  </a:lnTo>
                  <a:lnTo>
                    <a:pt x="24907" y="11869"/>
                  </a:lnTo>
                  <a:lnTo>
                    <a:pt x="24569" y="11838"/>
                  </a:lnTo>
                  <a:lnTo>
                    <a:pt x="20633" y="11838"/>
                  </a:lnTo>
                  <a:lnTo>
                    <a:pt x="20387" y="11869"/>
                  </a:lnTo>
                  <a:lnTo>
                    <a:pt x="20141" y="11992"/>
                  </a:lnTo>
                  <a:lnTo>
                    <a:pt x="19957" y="12146"/>
                  </a:lnTo>
                  <a:lnTo>
                    <a:pt x="19803" y="12361"/>
                  </a:lnTo>
                  <a:lnTo>
                    <a:pt x="19741" y="12607"/>
                  </a:lnTo>
                  <a:lnTo>
                    <a:pt x="19711" y="12853"/>
                  </a:lnTo>
                  <a:lnTo>
                    <a:pt x="19772" y="13099"/>
                  </a:lnTo>
                  <a:lnTo>
                    <a:pt x="19895" y="13314"/>
                  </a:lnTo>
                  <a:lnTo>
                    <a:pt x="22263" y="16481"/>
                  </a:lnTo>
                  <a:lnTo>
                    <a:pt x="22478" y="16727"/>
                  </a:lnTo>
                  <a:lnTo>
                    <a:pt x="22724" y="16973"/>
                  </a:lnTo>
                  <a:lnTo>
                    <a:pt x="23001" y="17158"/>
                  </a:lnTo>
                  <a:lnTo>
                    <a:pt x="23277" y="17311"/>
                  </a:lnTo>
                  <a:lnTo>
                    <a:pt x="23585" y="17465"/>
                  </a:lnTo>
                  <a:lnTo>
                    <a:pt x="23923" y="17557"/>
                  </a:lnTo>
                  <a:lnTo>
                    <a:pt x="24231" y="17619"/>
                  </a:lnTo>
                  <a:lnTo>
                    <a:pt x="46400" y="17619"/>
                  </a:lnTo>
                  <a:lnTo>
                    <a:pt x="46369" y="18142"/>
                  </a:lnTo>
                  <a:lnTo>
                    <a:pt x="46339" y="18695"/>
                  </a:lnTo>
                  <a:lnTo>
                    <a:pt x="46369" y="19218"/>
                  </a:lnTo>
                  <a:lnTo>
                    <a:pt x="46400" y="19740"/>
                  </a:lnTo>
                  <a:lnTo>
                    <a:pt x="18511" y="19740"/>
                  </a:lnTo>
                  <a:lnTo>
                    <a:pt x="18573" y="19218"/>
                  </a:lnTo>
                  <a:lnTo>
                    <a:pt x="18604" y="18695"/>
                  </a:lnTo>
                  <a:lnTo>
                    <a:pt x="18573" y="17988"/>
                  </a:lnTo>
                  <a:lnTo>
                    <a:pt x="18450" y="17311"/>
                  </a:lnTo>
                  <a:lnTo>
                    <a:pt x="18296" y="16666"/>
                  </a:lnTo>
                  <a:lnTo>
                    <a:pt x="18050" y="16020"/>
                  </a:lnTo>
                  <a:lnTo>
                    <a:pt x="17773" y="15436"/>
                  </a:lnTo>
                  <a:lnTo>
                    <a:pt x="17435" y="14851"/>
                  </a:lnTo>
                  <a:lnTo>
                    <a:pt x="17035" y="14329"/>
                  </a:lnTo>
                  <a:lnTo>
                    <a:pt x="16605" y="13837"/>
                  </a:lnTo>
                  <a:lnTo>
                    <a:pt x="16113" y="13406"/>
                  </a:lnTo>
                  <a:lnTo>
                    <a:pt x="15590" y="13007"/>
                  </a:lnTo>
                  <a:lnTo>
                    <a:pt x="15006" y="12668"/>
                  </a:lnTo>
                  <a:lnTo>
                    <a:pt x="14422" y="12392"/>
                  </a:lnTo>
                  <a:lnTo>
                    <a:pt x="13807" y="12146"/>
                  </a:lnTo>
                  <a:lnTo>
                    <a:pt x="13130" y="11992"/>
                  </a:lnTo>
                  <a:lnTo>
                    <a:pt x="12454" y="11869"/>
                  </a:lnTo>
                  <a:lnTo>
                    <a:pt x="11778" y="11838"/>
                  </a:lnTo>
                  <a:lnTo>
                    <a:pt x="11193" y="11869"/>
                  </a:lnTo>
                  <a:lnTo>
                    <a:pt x="10640" y="11930"/>
                  </a:lnTo>
                  <a:lnTo>
                    <a:pt x="10117" y="12053"/>
                  </a:lnTo>
                  <a:lnTo>
                    <a:pt x="9594" y="12207"/>
                  </a:lnTo>
                  <a:lnTo>
                    <a:pt x="9072" y="12392"/>
                  </a:lnTo>
                  <a:lnTo>
                    <a:pt x="8610" y="12607"/>
                  </a:lnTo>
                  <a:lnTo>
                    <a:pt x="8149" y="12884"/>
                  </a:lnTo>
                  <a:lnTo>
                    <a:pt x="7719" y="13191"/>
                  </a:lnTo>
                  <a:lnTo>
                    <a:pt x="7288" y="13529"/>
                  </a:lnTo>
                  <a:lnTo>
                    <a:pt x="6919" y="13868"/>
                  </a:lnTo>
                  <a:lnTo>
                    <a:pt x="6550" y="14267"/>
                  </a:lnTo>
                  <a:lnTo>
                    <a:pt x="6212" y="14698"/>
                  </a:lnTo>
                  <a:lnTo>
                    <a:pt x="5935" y="15128"/>
                  </a:lnTo>
                  <a:lnTo>
                    <a:pt x="5659" y="15589"/>
                  </a:lnTo>
                  <a:lnTo>
                    <a:pt x="5443" y="16081"/>
                  </a:lnTo>
                  <a:lnTo>
                    <a:pt x="5259" y="16573"/>
                  </a:lnTo>
                  <a:lnTo>
                    <a:pt x="3076" y="15651"/>
                  </a:lnTo>
                  <a:lnTo>
                    <a:pt x="2799" y="15497"/>
                  </a:lnTo>
                  <a:lnTo>
                    <a:pt x="2553" y="15343"/>
                  </a:lnTo>
                  <a:lnTo>
                    <a:pt x="2369" y="15128"/>
                  </a:lnTo>
                  <a:lnTo>
                    <a:pt x="2184" y="14882"/>
                  </a:lnTo>
                  <a:lnTo>
                    <a:pt x="2030" y="14636"/>
                  </a:lnTo>
                  <a:lnTo>
                    <a:pt x="1938" y="14360"/>
                  </a:lnTo>
                  <a:lnTo>
                    <a:pt x="1877" y="14083"/>
                  </a:lnTo>
                  <a:lnTo>
                    <a:pt x="1846" y="13775"/>
                  </a:lnTo>
                  <a:lnTo>
                    <a:pt x="1846" y="8517"/>
                  </a:lnTo>
                  <a:lnTo>
                    <a:pt x="1846" y="8333"/>
                  </a:lnTo>
                  <a:lnTo>
                    <a:pt x="1907" y="8148"/>
                  </a:lnTo>
                  <a:lnTo>
                    <a:pt x="1969" y="7995"/>
                  </a:lnTo>
                  <a:lnTo>
                    <a:pt x="2092" y="7841"/>
                  </a:lnTo>
                  <a:lnTo>
                    <a:pt x="2215" y="7718"/>
                  </a:lnTo>
                  <a:lnTo>
                    <a:pt x="2369" y="7626"/>
                  </a:lnTo>
                  <a:lnTo>
                    <a:pt x="2522" y="7533"/>
                  </a:lnTo>
                  <a:lnTo>
                    <a:pt x="2707" y="7472"/>
                  </a:lnTo>
                  <a:lnTo>
                    <a:pt x="6089" y="6918"/>
                  </a:lnTo>
                  <a:lnTo>
                    <a:pt x="6581" y="6826"/>
                  </a:lnTo>
                  <a:lnTo>
                    <a:pt x="7073" y="6703"/>
                  </a:lnTo>
                  <a:lnTo>
                    <a:pt x="7565" y="6519"/>
                  </a:lnTo>
                  <a:lnTo>
                    <a:pt x="8026" y="6334"/>
                  </a:lnTo>
                  <a:lnTo>
                    <a:pt x="15713" y="2829"/>
                  </a:lnTo>
                  <a:lnTo>
                    <a:pt x="16267" y="2614"/>
                  </a:lnTo>
                  <a:lnTo>
                    <a:pt x="16820" y="2398"/>
                  </a:lnTo>
                  <a:lnTo>
                    <a:pt x="17374" y="2245"/>
                  </a:lnTo>
                  <a:lnTo>
                    <a:pt x="17927" y="2091"/>
                  </a:lnTo>
                  <a:lnTo>
                    <a:pt x="18511" y="1999"/>
                  </a:lnTo>
                  <a:lnTo>
                    <a:pt x="19065" y="1906"/>
                  </a:lnTo>
                  <a:lnTo>
                    <a:pt x="19649" y="1876"/>
                  </a:lnTo>
                  <a:lnTo>
                    <a:pt x="20233" y="1845"/>
                  </a:lnTo>
                  <a:lnTo>
                    <a:pt x="20787" y="1845"/>
                  </a:lnTo>
                  <a:lnTo>
                    <a:pt x="18604" y="4059"/>
                  </a:lnTo>
                  <a:lnTo>
                    <a:pt x="18419" y="4274"/>
                  </a:lnTo>
                  <a:lnTo>
                    <a:pt x="18265" y="4459"/>
                  </a:lnTo>
                  <a:lnTo>
                    <a:pt x="18142" y="4674"/>
                  </a:lnTo>
                  <a:lnTo>
                    <a:pt x="18019" y="4889"/>
                  </a:lnTo>
                  <a:lnTo>
                    <a:pt x="17927" y="5104"/>
                  </a:lnTo>
                  <a:lnTo>
                    <a:pt x="17835" y="5350"/>
                  </a:lnTo>
                  <a:lnTo>
                    <a:pt x="17804" y="5596"/>
                  </a:lnTo>
                  <a:lnTo>
                    <a:pt x="17743" y="5842"/>
                  </a:lnTo>
                  <a:lnTo>
                    <a:pt x="17743" y="6088"/>
                  </a:lnTo>
                  <a:lnTo>
                    <a:pt x="17743" y="6334"/>
                  </a:lnTo>
                  <a:lnTo>
                    <a:pt x="17773" y="6549"/>
                  </a:lnTo>
                  <a:lnTo>
                    <a:pt x="17835" y="6795"/>
                  </a:lnTo>
                  <a:lnTo>
                    <a:pt x="17896" y="7041"/>
                  </a:lnTo>
                  <a:lnTo>
                    <a:pt x="17989" y="7287"/>
                  </a:lnTo>
                  <a:lnTo>
                    <a:pt x="18081" y="7503"/>
                  </a:lnTo>
                  <a:lnTo>
                    <a:pt x="18235" y="7718"/>
                  </a:lnTo>
                  <a:lnTo>
                    <a:pt x="18727" y="8456"/>
                  </a:lnTo>
                  <a:lnTo>
                    <a:pt x="18942" y="8733"/>
                  </a:lnTo>
                  <a:lnTo>
                    <a:pt x="19188" y="9009"/>
                  </a:lnTo>
                  <a:lnTo>
                    <a:pt x="19465" y="9225"/>
                  </a:lnTo>
                  <a:lnTo>
                    <a:pt x="19772" y="9409"/>
                  </a:lnTo>
                  <a:lnTo>
                    <a:pt x="20080" y="9563"/>
                  </a:lnTo>
                  <a:lnTo>
                    <a:pt x="20418" y="9655"/>
                  </a:lnTo>
                  <a:lnTo>
                    <a:pt x="20756" y="9717"/>
                  </a:lnTo>
                  <a:lnTo>
                    <a:pt x="21125" y="9747"/>
                  </a:lnTo>
                  <a:lnTo>
                    <a:pt x="22601" y="9747"/>
                  </a:lnTo>
                  <a:lnTo>
                    <a:pt x="22785" y="9717"/>
                  </a:lnTo>
                  <a:lnTo>
                    <a:pt x="22970" y="9686"/>
                  </a:lnTo>
                  <a:lnTo>
                    <a:pt x="23124" y="9594"/>
                  </a:lnTo>
                  <a:lnTo>
                    <a:pt x="23247" y="9471"/>
                  </a:lnTo>
                  <a:lnTo>
                    <a:pt x="23370" y="9348"/>
                  </a:lnTo>
                  <a:lnTo>
                    <a:pt x="23462" y="9194"/>
                  </a:lnTo>
                  <a:lnTo>
                    <a:pt x="23523" y="9009"/>
                  </a:lnTo>
                  <a:lnTo>
                    <a:pt x="23523" y="8825"/>
                  </a:lnTo>
                  <a:lnTo>
                    <a:pt x="23523" y="8640"/>
                  </a:lnTo>
                  <a:lnTo>
                    <a:pt x="23462" y="8456"/>
                  </a:lnTo>
                  <a:lnTo>
                    <a:pt x="23370" y="8302"/>
                  </a:lnTo>
                  <a:lnTo>
                    <a:pt x="23247" y="8179"/>
                  </a:lnTo>
                  <a:lnTo>
                    <a:pt x="23124" y="8056"/>
                  </a:lnTo>
                  <a:lnTo>
                    <a:pt x="22970" y="7964"/>
                  </a:lnTo>
                  <a:lnTo>
                    <a:pt x="22785" y="7933"/>
                  </a:lnTo>
                  <a:lnTo>
                    <a:pt x="22601" y="7902"/>
                  </a:lnTo>
                  <a:lnTo>
                    <a:pt x="21125" y="7902"/>
                  </a:lnTo>
                  <a:lnTo>
                    <a:pt x="20879" y="7872"/>
                  </a:lnTo>
                  <a:lnTo>
                    <a:pt x="20633" y="7779"/>
                  </a:lnTo>
                  <a:lnTo>
                    <a:pt x="20418" y="7626"/>
                  </a:lnTo>
                  <a:lnTo>
                    <a:pt x="20264" y="7441"/>
                  </a:lnTo>
                  <a:lnTo>
                    <a:pt x="19772" y="6703"/>
                  </a:lnTo>
                  <a:lnTo>
                    <a:pt x="19680" y="6549"/>
                  </a:lnTo>
                  <a:lnTo>
                    <a:pt x="19618" y="6365"/>
                  </a:lnTo>
                  <a:lnTo>
                    <a:pt x="19588" y="6180"/>
                  </a:lnTo>
                  <a:lnTo>
                    <a:pt x="19588" y="6027"/>
                  </a:lnTo>
                  <a:lnTo>
                    <a:pt x="19618" y="5842"/>
                  </a:lnTo>
                  <a:lnTo>
                    <a:pt x="19680" y="5658"/>
                  </a:lnTo>
                  <a:lnTo>
                    <a:pt x="19772" y="5504"/>
                  </a:lnTo>
                  <a:lnTo>
                    <a:pt x="19895" y="5381"/>
                  </a:lnTo>
                  <a:lnTo>
                    <a:pt x="22539" y="2737"/>
                  </a:lnTo>
                  <a:lnTo>
                    <a:pt x="22755" y="2552"/>
                  </a:lnTo>
                  <a:lnTo>
                    <a:pt x="23001" y="2368"/>
                  </a:lnTo>
                  <a:lnTo>
                    <a:pt x="23247" y="2214"/>
                  </a:lnTo>
                  <a:lnTo>
                    <a:pt x="23493" y="2091"/>
                  </a:lnTo>
                  <a:lnTo>
                    <a:pt x="23769" y="1999"/>
                  </a:lnTo>
                  <a:lnTo>
                    <a:pt x="24077" y="1906"/>
                  </a:lnTo>
                  <a:lnTo>
                    <a:pt x="24354" y="1876"/>
                  </a:lnTo>
                  <a:lnTo>
                    <a:pt x="24661" y="1845"/>
                  </a:lnTo>
                  <a:close/>
                  <a:moveTo>
                    <a:pt x="11778" y="13683"/>
                  </a:moveTo>
                  <a:lnTo>
                    <a:pt x="12269" y="13714"/>
                  </a:lnTo>
                  <a:lnTo>
                    <a:pt x="12761" y="13806"/>
                  </a:lnTo>
                  <a:lnTo>
                    <a:pt x="13253" y="13929"/>
                  </a:lnTo>
                  <a:lnTo>
                    <a:pt x="13715" y="14083"/>
                  </a:lnTo>
                  <a:lnTo>
                    <a:pt x="14145" y="14298"/>
                  </a:lnTo>
                  <a:lnTo>
                    <a:pt x="14545" y="14544"/>
                  </a:lnTo>
                  <a:lnTo>
                    <a:pt x="14945" y="14821"/>
                  </a:lnTo>
                  <a:lnTo>
                    <a:pt x="15283" y="15159"/>
                  </a:lnTo>
                  <a:lnTo>
                    <a:pt x="15621" y="15497"/>
                  </a:lnTo>
                  <a:lnTo>
                    <a:pt x="15898" y="15897"/>
                  </a:lnTo>
                  <a:lnTo>
                    <a:pt x="16144" y="16297"/>
                  </a:lnTo>
                  <a:lnTo>
                    <a:pt x="16359" y="16727"/>
                  </a:lnTo>
                  <a:lnTo>
                    <a:pt x="16543" y="17188"/>
                  </a:lnTo>
                  <a:lnTo>
                    <a:pt x="16666" y="17680"/>
                  </a:lnTo>
                  <a:lnTo>
                    <a:pt x="16728" y="18172"/>
                  </a:lnTo>
                  <a:lnTo>
                    <a:pt x="16759" y="18695"/>
                  </a:lnTo>
                  <a:lnTo>
                    <a:pt x="16728" y="19187"/>
                  </a:lnTo>
                  <a:lnTo>
                    <a:pt x="16666" y="19679"/>
                  </a:lnTo>
                  <a:lnTo>
                    <a:pt x="16543" y="20171"/>
                  </a:lnTo>
                  <a:lnTo>
                    <a:pt x="16359" y="20632"/>
                  </a:lnTo>
                  <a:lnTo>
                    <a:pt x="16144" y="21063"/>
                  </a:lnTo>
                  <a:lnTo>
                    <a:pt x="15898" y="21462"/>
                  </a:lnTo>
                  <a:lnTo>
                    <a:pt x="15621" y="21862"/>
                  </a:lnTo>
                  <a:lnTo>
                    <a:pt x="15283" y="22200"/>
                  </a:lnTo>
                  <a:lnTo>
                    <a:pt x="14945" y="22539"/>
                  </a:lnTo>
                  <a:lnTo>
                    <a:pt x="14545" y="22815"/>
                  </a:lnTo>
                  <a:lnTo>
                    <a:pt x="14145" y="23061"/>
                  </a:lnTo>
                  <a:lnTo>
                    <a:pt x="13715" y="23277"/>
                  </a:lnTo>
                  <a:lnTo>
                    <a:pt x="13253" y="23461"/>
                  </a:lnTo>
                  <a:lnTo>
                    <a:pt x="12761" y="23584"/>
                  </a:lnTo>
                  <a:lnTo>
                    <a:pt x="12269" y="23646"/>
                  </a:lnTo>
                  <a:lnTo>
                    <a:pt x="11778" y="23676"/>
                  </a:lnTo>
                  <a:lnTo>
                    <a:pt x="11255" y="23646"/>
                  </a:lnTo>
                  <a:lnTo>
                    <a:pt x="10763" y="23584"/>
                  </a:lnTo>
                  <a:lnTo>
                    <a:pt x="10271" y="23461"/>
                  </a:lnTo>
                  <a:lnTo>
                    <a:pt x="9810" y="23277"/>
                  </a:lnTo>
                  <a:lnTo>
                    <a:pt x="9379" y="23061"/>
                  </a:lnTo>
                  <a:lnTo>
                    <a:pt x="8979" y="22815"/>
                  </a:lnTo>
                  <a:lnTo>
                    <a:pt x="8580" y="22539"/>
                  </a:lnTo>
                  <a:lnTo>
                    <a:pt x="8241" y="22200"/>
                  </a:lnTo>
                  <a:lnTo>
                    <a:pt x="7903" y="21862"/>
                  </a:lnTo>
                  <a:lnTo>
                    <a:pt x="7627" y="21462"/>
                  </a:lnTo>
                  <a:lnTo>
                    <a:pt x="7381" y="21063"/>
                  </a:lnTo>
                  <a:lnTo>
                    <a:pt x="7165" y="20632"/>
                  </a:lnTo>
                  <a:lnTo>
                    <a:pt x="6981" y="20171"/>
                  </a:lnTo>
                  <a:lnTo>
                    <a:pt x="6858" y="19679"/>
                  </a:lnTo>
                  <a:lnTo>
                    <a:pt x="6796" y="19187"/>
                  </a:lnTo>
                  <a:lnTo>
                    <a:pt x="6766" y="18695"/>
                  </a:lnTo>
                  <a:lnTo>
                    <a:pt x="6796" y="18172"/>
                  </a:lnTo>
                  <a:lnTo>
                    <a:pt x="6858" y="17680"/>
                  </a:lnTo>
                  <a:lnTo>
                    <a:pt x="6981" y="17188"/>
                  </a:lnTo>
                  <a:lnTo>
                    <a:pt x="7165" y="16727"/>
                  </a:lnTo>
                  <a:lnTo>
                    <a:pt x="7381" y="16297"/>
                  </a:lnTo>
                  <a:lnTo>
                    <a:pt x="7627" y="15897"/>
                  </a:lnTo>
                  <a:lnTo>
                    <a:pt x="7903" y="15497"/>
                  </a:lnTo>
                  <a:lnTo>
                    <a:pt x="8241" y="15159"/>
                  </a:lnTo>
                  <a:lnTo>
                    <a:pt x="8580" y="14821"/>
                  </a:lnTo>
                  <a:lnTo>
                    <a:pt x="8979" y="14544"/>
                  </a:lnTo>
                  <a:lnTo>
                    <a:pt x="9379" y="14298"/>
                  </a:lnTo>
                  <a:lnTo>
                    <a:pt x="9810" y="14083"/>
                  </a:lnTo>
                  <a:lnTo>
                    <a:pt x="10271" y="13929"/>
                  </a:lnTo>
                  <a:lnTo>
                    <a:pt x="10763" y="13806"/>
                  </a:lnTo>
                  <a:lnTo>
                    <a:pt x="11255" y="13714"/>
                  </a:lnTo>
                  <a:lnTo>
                    <a:pt x="11778" y="13683"/>
                  </a:lnTo>
                  <a:close/>
                  <a:moveTo>
                    <a:pt x="53165" y="13683"/>
                  </a:moveTo>
                  <a:lnTo>
                    <a:pt x="53687" y="13714"/>
                  </a:lnTo>
                  <a:lnTo>
                    <a:pt x="54179" y="13806"/>
                  </a:lnTo>
                  <a:lnTo>
                    <a:pt x="54641" y="13929"/>
                  </a:lnTo>
                  <a:lnTo>
                    <a:pt x="55102" y="14083"/>
                  </a:lnTo>
                  <a:lnTo>
                    <a:pt x="55563" y="14298"/>
                  </a:lnTo>
                  <a:lnTo>
                    <a:pt x="55963" y="14544"/>
                  </a:lnTo>
                  <a:lnTo>
                    <a:pt x="56332" y="14821"/>
                  </a:lnTo>
                  <a:lnTo>
                    <a:pt x="56701" y="15159"/>
                  </a:lnTo>
                  <a:lnTo>
                    <a:pt x="57008" y="15497"/>
                  </a:lnTo>
                  <a:lnTo>
                    <a:pt x="57316" y="15897"/>
                  </a:lnTo>
                  <a:lnTo>
                    <a:pt x="57562" y="16297"/>
                  </a:lnTo>
                  <a:lnTo>
                    <a:pt x="57777" y="16727"/>
                  </a:lnTo>
                  <a:lnTo>
                    <a:pt x="57931" y="17188"/>
                  </a:lnTo>
                  <a:lnTo>
                    <a:pt x="58054" y="17680"/>
                  </a:lnTo>
                  <a:lnTo>
                    <a:pt x="58146" y="18172"/>
                  </a:lnTo>
                  <a:lnTo>
                    <a:pt x="58177" y="18695"/>
                  </a:lnTo>
                  <a:lnTo>
                    <a:pt x="58146" y="19187"/>
                  </a:lnTo>
                  <a:lnTo>
                    <a:pt x="58054" y="19679"/>
                  </a:lnTo>
                  <a:lnTo>
                    <a:pt x="57931" y="20171"/>
                  </a:lnTo>
                  <a:lnTo>
                    <a:pt x="57777" y="20632"/>
                  </a:lnTo>
                  <a:lnTo>
                    <a:pt x="57562" y="21063"/>
                  </a:lnTo>
                  <a:lnTo>
                    <a:pt x="57316" y="21462"/>
                  </a:lnTo>
                  <a:lnTo>
                    <a:pt x="57008" y="21862"/>
                  </a:lnTo>
                  <a:lnTo>
                    <a:pt x="56701" y="22200"/>
                  </a:lnTo>
                  <a:lnTo>
                    <a:pt x="56332" y="22539"/>
                  </a:lnTo>
                  <a:lnTo>
                    <a:pt x="55963" y="22815"/>
                  </a:lnTo>
                  <a:lnTo>
                    <a:pt x="55563" y="23061"/>
                  </a:lnTo>
                  <a:lnTo>
                    <a:pt x="55102" y="23277"/>
                  </a:lnTo>
                  <a:lnTo>
                    <a:pt x="54641" y="23461"/>
                  </a:lnTo>
                  <a:lnTo>
                    <a:pt x="54179" y="23584"/>
                  </a:lnTo>
                  <a:lnTo>
                    <a:pt x="53687" y="23646"/>
                  </a:lnTo>
                  <a:lnTo>
                    <a:pt x="53165" y="23676"/>
                  </a:lnTo>
                  <a:lnTo>
                    <a:pt x="52673" y="23646"/>
                  </a:lnTo>
                  <a:lnTo>
                    <a:pt x="52181" y="23584"/>
                  </a:lnTo>
                  <a:lnTo>
                    <a:pt x="51689" y="23461"/>
                  </a:lnTo>
                  <a:lnTo>
                    <a:pt x="51227" y="23277"/>
                  </a:lnTo>
                  <a:lnTo>
                    <a:pt x="50797" y="23061"/>
                  </a:lnTo>
                  <a:lnTo>
                    <a:pt x="50367" y="22815"/>
                  </a:lnTo>
                  <a:lnTo>
                    <a:pt x="49998" y="22539"/>
                  </a:lnTo>
                  <a:lnTo>
                    <a:pt x="49629" y="22200"/>
                  </a:lnTo>
                  <a:lnTo>
                    <a:pt x="49321" y="21862"/>
                  </a:lnTo>
                  <a:lnTo>
                    <a:pt x="49044" y="21462"/>
                  </a:lnTo>
                  <a:lnTo>
                    <a:pt x="48768" y="21063"/>
                  </a:lnTo>
                  <a:lnTo>
                    <a:pt x="48583" y="20632"/>
                  </a:lnTo>
                  <a:lnTo>
                    <a:pt x="48399" y="20171"/>
                  </a:lnTo>
                  <a:lnTo>
                    <a:pt x="48276" y="19679"/>
                  </a:lnTo>
                  <a:lnTo>
                    <a:pt x="48214" y="19187"/>
                  </a:lnTo>
                  <a:lnTo>
                    <a:pt x="48183" y="18695"/>
                  </a:lnTo>
                  <a:lnTo>
                    <a:pt x="48214" y="18172"/>
                  </a:lnTo>
                  <a:lnTo>
                    <a:pt x="48276" y="17680"/>
                  </a:lnTo>
                  <a:lnTo>
                    <a:pt x="48399" y="17188"/>
                  </a:lnTo>
                  <a:lnTo>
                    <a:pt x="48583" y="16727"/>
                  </a:lnTo>
                  <a:lnTo>
                    <a:pt x="48768" y="16297"/>
                  </a:lnTo>
                  <a:lnTo>
                    <a:pt x="49044" y="15897"/>
                  </a:lnTo>
                  <a:lnTo>
                    <a:pt x="49321" y="15497"/>
                  </a:lnTo>
                  <a:lnTo>
                    <a:pt x="49629" y="15159"/>
                  </a:lnTo>
                  <a:lnTo>
                    <a:pt x="49998" y="14821"/>
                  </a:lnTo>
                  <a:lnTo>
                    <a:pt x="50367" y="14544"/>
                  </a:lnTo>
                  <a:lnTo>
                    <a:pt x="50797" y="14298"/>
                  </a:lnTo>
                  <a:lnTo>
                    <a:pt x="51227" y="14083"/>
                  </a:lnTo>
                  <a:lnTo>
                    <a:pt x="51689" y="13929"/>
                  </a:lnTo>
                  <a:lnTo>
                    <a:pt x="52181" y="13806"/>
                  </a:lnTo>
                  <a:lnTo>
                    <a:pt x="52673" y="13714"/>
                  </a:lnTo>
                  <a:lnTo>
                    <a:pt x="53165" y="13683"/>
                  </a:lnTo>
                  <a:close/>
                  <a:moveTo>
                    <a:pt x="20233" y="0"/>
                  </a:moveTo>
                  <a:lnTo>
                    <a:pt x="19557" y="31"/>
                  </a:lnTo>
                  <a:lnTo>
                    <a:pt x="18880" y="92"/>
                  </a:lnTo>
                  <a:lnTo>
                    <a:pt x="18204" y="185"/>
                  </a:lnTo>
                  <a:lnTo>
                    <a:pt x="17527" y="308"/>
                  </a:lnTo>
                  <a:lnTo>
                    <a:pt x="16882" y="461"/>
                  </a:lnTo>
                  <a:lnTo>
                    <a:pt x="16236" y="646"/>
                  </a:lnTo>
                  <a:lnTo>
                    <a:pt x="15590" y="892"/>
                  </a:lnTo>
                  <a:lnTo>
                    <a:pt x="14975" y="1168"/>
                  </a:lnTo>
                  <a:lnTo>
                    <a:pt x="7288" y="4643"/>
                  </a:lnTo>
                  <a:lnTo>
                    <a:pt x="6919" y="4797"/>
                  </a:lnTo>
                  <a:lnTo>
                    <a:pt x="6550" y="4920"/>
                  </a:lnTo>
                  <a:lnTo>
                    <a:pt x="6181" y="5043"/>
                  </a:lnTo>
                  <a:lnTo>
                    <a:pt x="5782" y="5104"/>
                  </a:lnTo>
                  <a:lnTo>
                    <a:pt x="2399" y="5658"/>
                  </a:lnTo>
                  <a:lnTo>
                    <a:pt x="2153" y="5719"/>
                  </a:lnTo>
                  <a:lnTo>
                    <a:pt x="1907" y="5811"/>
                  </a:lnTo>
                  <a:lnTo>
                    <a:pt x="1661" y="5904"/>
                  </a:lnTo>
                  <a:lnTo>
                    <a:pt x="1446" y="6027"/>
                  </a:lnTo>
                  <a:lnTo>
                    <a:pt x="1231" y="6150"/>
                  </a:lnTo>
                  <a:lnTo>
                    <a:pt x="1046" y="6303"/>
                  </a:lnTo>
                  <a:lnTo>
                    <a:pt x="862" y="6457"/>
                  </a:lnTo>
                  <a:lnTo>
                    <a:pt x="677" y="6642"/>
                  </a:lnTo>
                  <a:lnTo>
                    <a:pt x="524" y="6857"/>
                  </a:lnTo>
                  <a:lnTo>
                    <a:pt x="401" y="7041"/>
                  </a:lnTo>
                  <a:lnTo>
                    <a:pt x="278" y="7287"/>
                  </a:lnTo>
                  <a:lnTo>
                    <a:pt x="185" y="7503"/>
                  </a:lnTo>
                  <a:lnTo>
                    <a:pt x="93" y="7749"/>
                  </a:lnTo>
                  <a:lnTo>
                    <a:pt x="32" y="7995"/>
                  </a:lnTo>
                  <a:lnTo>
                    <a:pt x="1" y="8271"/>
                  </a:lnTo>
                  <a:lnTo>
                    <a:pt x="1" y="8517"/>
                  </a:lnTo>
                  <a:lnTo>
                    <a:pt x="1" y="13775"/>
                  </a:lnTo>
                  <a:lnTo>
                    <a:pt x="1" y="14052"/>
                  </a:lnTo>
                  <a:lnTo>
                    <a:pt x="32" y="14360"/>
                  </a:lnTo>
                  <a:lnTo>
                    <a:pt x="93" y="14636"/>
                  </a:lnTo>
                  <a:lnTo>
                    <a:pt x="155" y="14913"/>
                  </a:lnTo>
                  <a:lnTo>
                    <a:pt x="247" y="15159"/>
                  </a:lnTo>
                  <a:lnTo>
                    <a:pt x="370" y="15436"/>
                  </a:lnTo>
                  <a:lnTo>
                    <a:pt x="493" y="15682"/>
                  </a:lnTo>
                  <a:lnTo>
                    <a:pt x="647" y="15897"/>
                  </a:lnTo>
                  <a:lnTo>
                    <a:pt x="800" y="16143"/>
                  </a:lnTo>
                  <a:lnTo>
                    <a:pt x="985" y="16358"/>
                  </a:lnTo>
                  <a:lnTo>
                    <a:pt x="1169" y="16543"/>
                  </a:lnTo>
                  <a:lnTo>
                    <a:pt x="1385" y="16758"/>
                  </a:lnTo>
                  <a:lnTo>
                    <a:pt x="1600" y="16912"/>
                  </a:lnTo>
                  <a:lnTo>
                    <a:pt x="1846" y="17065"/>
                  </a:lnTo>
                  <a:lnTo>
                    <a:pt x="2092" y="17219"/>
                  </a:lnTo>
                  <a:lnTo>
                    <a:pt x="2338" y="17342"/>
                  </a:lnTo>
                  <a:lnTo>
                    <a:pt x="4921" y="18449"/>
                  </a:lnTo>
                  <a:lnTo>
                    <a:pt x="4921" y="18695"/>
                  </a:lnTo>
                  <a:lnTo>
                    <a:pt x="4951" y="19372"/>
                  </a:lnTo>
                  <a:lnTo>
                    <a:pt x="5074" y="20048"/>
                  </a:lnTo>
                  <a:lnTo>
                    <a:pt x="5228" y="20724"/>
                  </a:lnTo>
                  <a:lnTo>
                    <a:pt x="5474" y="21339"/>
                  </a:lnTo>
                  <a:lnTo>
                    <a:pt x="5751" y="21954"/>
                  </a:lnTo>
                  <a:lnTo>
                    <a:pt x="6089" y="22508"/>
                  </a:lnTo>
                  <a:lnTo>
                    <a:pt x="6489" y="23031"/>
                  </a:lnTo>
                  <a:lnTo>
                    <a:pt x="6919" y="23523"/>
                  </a:lnTo>
                  <a:lnTo>
                    <a:pt x="7411" y="23953"/>
                  </a:lnTo>
                  <a:lnTo>
                    <a:pt x="7934" y="24353"/>
                  </a:lnTo>
                  <a:lnTo>
                    <a:pt x="8518" y="24691"/>
                  </a:lnTo>
                  <a:lnTo>
                    <a:pt x="9102" y="24968"/>
                  </a:lnTo>
                  <a:lnTo>
                    <a:pt x="9717" y="25214"/>
                  </a:lnTo>
                  <a:lnTo>
                    <a:pt x="10394" y="25367"/>
                  </a:lnTo>
                  <a:lnTo>
                    <a:pt x="11070" y="25490"/>
                  </a:lnTo>
                  <a:lnTo>
                    <a:pt x="11778" y="25521"/>
                  </a:lnTo>
                  <a:lnTo>
                    <a:pt x="12269" y="25490"/>
                  </a:lnTo>
                  <a:lnTo>
                    <a:pt x="12761" y="25460"/>
                  </a:lnTo>
                  <a:lnTo>
                    <a:pt x="13253" y="25367"/>
                  </a:lnTo>
                  <a:lnTo>
                    <a:pt x="13745" y="25244"/>
                  </a:lnTo>
                  <a:lnTo>
                    <a:pt x="14207" y="25060"/>
                  </a:lnTo>
                  <a:lnTo>
                    <a:pt x="14637" y="24875"/>
                  </a:lnTo>
                  <a:lnTo>
                    <a:pt x="15068" y="24660"/>
                  </a:lnTo>
                  <a:lnTo>
                    <a:pt x="15467" y="24414"/>
                  </a:lnTo>
                  <a:lnTo>
                    <a:pt x="15867" y="24137"/>
                  </a:lnTo>
                  <a:lnTo>
                    <a:pt x="16236" y="23861"/>
                  </a:lnTo>
                  <a:lnTo>
                    <a:pt x="16574" y="23523"/>
                  </a:lnTo>
                  <a:lnTo>
                    <a:pt x="16912" y="23184"/>
                  </a:lnTo>
                  <a:lnTo>
                    <a:pt x="17220" y="22815"/>
                  </a:lnTo>
                  <a:lnTo>
                    <a:pt x="17497" y="22416"/>
                  </a:lnTo>
                  <a:lnTo>
                    <a:pt x="17743" y="22016"/>
                  </a:lnTo>
                  <a:lnTo>
                    <a:pt x="17958" y="21585"/>
                  </a:lnTo>
                  <a:lnTo>
                    <a:pt x="46984" y="21585"/>
                  </a:lnTo>
                  <a:lnTo>
                    <a:pt x="47199" y="22016"/>
                  </a:lnTo>
                  <a:lnTo>
                    <a:pt x="47445" y="22416"/>
                  </a:lnTo>
                  <a:lnTo>
                    <a:pt x="47722" y="22815"/>
                  </a:lnTo>
                  <a:lnTo>
                    <a:pt x="48030" y="23184"/>
                  </a:lnTo>
                  <a:lnTo>
                    <a:pt x="48337" y="23523"/>
                  </a:lnTo>
                  <a:lnTo>
                    <a:pt x="48706" y="23861"/>
                  </a:lnTo>
                  <a:lnTo>
                    <a:pt x="49075" y="24137"/>
                  </a:lnTo>
                  <a:lnTo>
                    <a:pt x="49444" y="24414"/>
                  </a:lnTo>
                  <a:lnTo>
                    <a:pt x="49875" y="24660"/>
                  </a:lnTo>
                  <a:lnTo>
                    <a:pt x="50305" y="24875"/>
                  </a:lnTo>
                  <a:lnTo>
                    <a:pt x="50736" y="25060"/>
                  </a:lnTo>
                  <a:lnTo>
                    <a:pt x="51197" y="25244"/>
                  </a:lnTo>
                  <a:lnTo>
                    <a:pt x="51689" y="25367"/>
                  </a:lnTo>
                  <a:lnTo>
                    <a:pt x="52150" y="25460"/>
                  </a:lnTo>
                  <a:lnTo>
                    <a:pt x="52673" y="25490"/>
                  </a:lnTo>
                  <a:lnTo>
                    <a:pt x="53165" y="25521"/>
                  </a:lnTo>
                  <a:lnTo>
                    <a:pt x="53780" y="25490"/>
                  </a:lnTo>
                  <a:lnTo>
                    <a:pt x="54364" y="25429"/>
                  </a:lnTo>
                  <a:lnTo>
                    <a:pt x="54948" y="25275"/>
                  </a:lnTo>
                  <a:lnTo>
                    <a:pt x="55502" y="25121"/>
                  </a:lnTo>
                  <a:lnTo>
                    <a:pt x="56055" y="24875"/>
                  </a:lnTo>
                  <a:lnTo>
                    <a:pt x="56547" y="24629"/>
                  </a:lnTo>
                  <a:lnTo>
                    <a:pt x="57039" y="24322"/>
                  </a:lnTo>
                  <a:lnTo>
                    <a:pt x="57500" y="23984"/>
                  </a:lnTo>
                  <a:lnTo>
                    <a:pt x="57931" y="23584"/>
                  </a:lnTo>
                  <a:lnTo>
                    <a:pt x="58330" y="23184"/>
                  </a:lnTo>
                  <a:lnTo>
                    <a:pt x="58669" y="22723"/>
                  </a:lnTo>
                  <a:lnTo>
                    <a:pt x="59007" y="22262"/>
                  </a:lnTo>
                  <a:lnTo>
                    <a:pt x="59284" y="21770"/>
                  </a:lnTo>
                  <a:lnTo>
                    <a:pt x="59530" y="21247"/>
                  </a:lnTo>
                  <a:lnTo>
                    <a:pt x="59714" y="20694"/>
                  </a:lnTo>
                  <a:lnTo>
                    <a:pt x="59868" y="20109"/>
                  </a:lnTo>
                  <a:lnTo>
                    <a:pt x="60698" y="19925"/>
                  </a:lnTo>
                  <a:lnTo>
                    <a:pt x="60944" y="19863"/>
                  </a:lnTo>
                  <a:lnTo>
                    <a:pt x="61190" y="19771"/>
                  </a:lnTo>
                  <a:lnTo>
                    <a:pt x="61405" y="19679"/>
                  </a:lnTo>
                  <a:lnTo>
                    <a:pt x="61620" y="19556"/>
                  </a:lnTo>
                  <a:lnTo>
                    <a:pt x="61805" y="19402"/>
                  </a:lnTo>
                  <a:lnTo>
                    <a:pt x="61989" y="19249"/>
                  </a:lnTo>
                  <a:lnTo>
                    <a:pt x="62174" y="19095"/>
                  </a:lnTo>
                  <a:lnTo>
                    <a:pt x="62328" y="18910"/>
                  </a:lnTo>
                  <a:lnTo>
                    <a:pt x="62481" y="18726"/>
                  </a:lnTo>
                  <a:lnTo>
                    <a:pt x="62604" y="18511"/>
                  </a:lnTo>
                  <a:lnTo>
                    <a:pt x="62697" y="18295"/>
                  </a:lnTo>
                  <a:lnTo>
                    <a:pt x="62789" y="18080"/>
                  </a:lnTo>
                  <a:lnTo>
                    <a:pt x="62881" y="17834"/>
                  </a:lnTo>
                  <a:lnTo>
                    <a:pt x="62912" y="17588"/>
                  </a:lnTo>
                  <a:lnTo>
                    <a:pt x="62943" y="17342"/>
                  </a:lnTo>
                  <a:lnTo>
                    <a:pt x="62973" y="17096"/>
                  </a:lnTo>
                  <a:lnTo>
                    <a:pt x="62973" y="14175"/>
                  </a:lnTo>
                  <a:lnTo>
                    <a:pt x="62943" y="13775"/>
                  </a:lnTo>
                  <a:lnTo>
                    <a:pt x="62912" y="13406"/>
                  </a:lnTo>
                  <a:lnTo>
                    <a:pt x="62820" y="13037"/>
                  </a:lnTo>
                  <a:lnTo>
                    <a:pt x="62727" y="12668"/>
                  </a:lnTo>
                  <a:lnTo>
                    <a:pt x="62604" y="12330"/>
                  </a:lnTo>
                  <a:lnTo>
                    <a:pt x="62451" y="11961"/>
                  </a:lnTo>
                  <a:lnTo>
                    <a:pt x="62266" y="11654"/>
                  </a:lnTo>
                  <a:lnTo>
                    <a:pt x="62051" y="11346"/>
                  </a:lnTo>
                  <a:lnTo>
                    <a:pt x="61836" y="11039"/>
                  </a:lnTo>
                  <a:lnTo>
                    <a:pt x="61559" y="10762"/>
                  </a:lnTo>
                  <a:lnTo>
                    <a:pt x="61313" y="10516"/>
                  </a:lnTo>
                  <a:lnTo>
                    <a:pt x="61005" y="10270"/>
                  </a:lnTo>
                  <a:lnTo>
                    <a:pt x="60698" y="10055"/>
                  </a:lnTo>
                  <a:lnTo>
                    <a:pt x="60360" y="9870"/>
                  </a:lnTo>
                  <a:lnTo>
                    <a:pt x="60021" y="9686"/>
                  </a:lnTo>
                  <a:lnTo>
                    <a:pt x="59653" y="9563"/>
                  </a:lnTo>
                  <a:lnTo>
                    <a:pt x="58884" y="9317"/>
                  </a:lnTo>
                  <a:lnTo>
                    <a:pt x="58084" y="9102"/>
                  </a:lnTo>
                  <a:lnTo>
                    <a:pt x="57254" y="8886"/>
                  </a:lnTo>
                  <a:lnTo>
                    <a:pt x="56424" y="8733"/>
                  </a:lnTo>
                  <a:lnTo>
                    <a:pt x="55563" y="8579"/>
                  </a:lnTo>
                  <a:lnTo>
                    <a:pt x="54671" y="8425"/>
                  </a:lnTo>
                  <a:lnTo>
                    <a:pt x="52919" y="8210"/>
                  </a:lnTo>
                  <a:lnTo>
                    <a:pt x="51166" y="8056"/>
                  </a:lnTo>
                  <a:lnTo>
                    <a:pt x="49444" y="7964"/>
                  </a:lnTo>
                  <a:lnTo>
                    <a:pt x="47784" y="7902"/>
                  </a:lnTo>
                  <a:lnTo>
                    <a:pt x="45570" y="7902"/>
                  </a:lnTo>
                  <a:lnTo>
                    <a:pt x="35946" y="1507"/>
                  </a:lnTo>
                  <a:lnTo>
                    <a:pt x="35392" y="1138"/>
                  </a:lnTo>
                  <a:lnTo>
                    <a:pt x="34808" y="861"/>
                  </a:lnTo>
                  <a:lnTo>
                    <a:pt x="34224" y="615"/>
                  </a:lnTo>
                  <a:lnTo>
                    <a:pt x="33609" y="400"/>
                  </a:lnTo>
                  <a:lnTo>
                    <a:pt x="32994" y="215"/>
                  </a:lnTo>
                  <a:lnTo>
                    <a:pt x="32348" y="123"/>
                  </a:lnTo>
                  <a:lnTo>
                    <a:pt x="31702" y="31"/>
                  </a:lnTo>
                  <a:lnTo>
                    <a:pt x="310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4943387" y="3227916"/>
              <a:ext cx="117979" cy="123904"/>
            </a:xfrm>
            <a:custGeom>
              <a:rect b="b" l="l" r="r" t="t"/>
              <a:pathLst>
                <a:path extrusionOk="0" h="5813" w="5535">
                  <a:moveTo>
                    <a:pt x="2891" y="1"/>
                  </a:moveTo>
                  <a:lnTo>
                    <a:pt x="2614" y="32"/>
                  </a:lnTo>
                  <a:lnTo>
                    <a:pt x="2306" y="62"/>
                  </a:lnTo>
                  <a:lnTo>
                    <a:pt x="2030" y="155"/>
                  </a:lnTo>
                  <a:lnTo>
                    <a:pt x="1784" y="247"/>
                  </a:lnTo>
                  <a:lnTo>
                    <a:pt x="1507" y="370"/>
                  </a:lnTo>
                  <a:lnTo>
                    <a:pt x="1292" y="524"/>
                  </a:lnTo>
                  <a:lnTo>
                    <a:pt x="1046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39" y="1538"/>
                  </a:lnTo>
                  <a:lnTo>
                    <a:pt x="246" y="1784"/>
                  </a:lnTo>
                  <a:lnTo>
                    <a:pt x="123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23" y="3783"/>
                  </a:lnTo>
                  <a:lnTo>
                    <a:pt x="246" y="4029"/>
                  </a:lnTo>
                  <a:lnTo>
                    <a:pt x="33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46" y="5136"/>
                  </a:lnTo>
                  <a:lnTo>
                    <a:pt x="1292" y="5320"/>
                  </a:lnTo>
                  <a:lnTo>
                    <a:pt x="1507" y="5443"/>
                  </a:lnTo>
                  <a:lnTo>
                    <a:pt x="1784" y="5566"/>
                  </a:lnTo>
                  <a:lnTo>
                    <a:pt x="2030" y="5689"/>
                  </a:lnTo>
                  <a:lnTo>
                    <a:pt x="2306" y="5751"/>
                  </a:lnTo>
                  <a:lnTo>
                    <a:pt x="2614" y="5782"/>
                  </a:lnTo>
                  <a:lnTo>
                    <a:pt x="2891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3998" y="5597"/>
                  </a:lnTo>
                  <a:lnTo>
                    <a:pt x="4336" y="5413"/>
                  </a:lnTo>
                  <a:lnTo>
                    <a:pt x="4643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473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0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889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05" y="3291"/>
                  </a:lnTo>
                  <a:lnTo>
                    <a:pt x="3813" y="3445"/>
                  </a:lnTo>
                  <a:lnTo>
                    <a:pt x="3721" y="3537"/>
                  </a:lnTo>
                  <a:lnTo>
                    <a:pt x="3629" y="3660"/>
                  </a:lnTo>
                  <a:lnTo>
                    <a:pt x="3413" y="3814"/>
                  </a:lnTo>
                  <a:lnTo>
                    <a:pt x="3167" y="3937"/>
                  </a:lnTo>
                  <a:lnTo>
                    <a:pt x="3044" y="3937"/>
                  </a:lnTo>
                  <a:lnTo>
                    <a:pt x="2891" y="3967"/>
                  </a:lnTo>
                  <a:lnTo>
                    <a:pt x="2675" y="3937"/>
                  </a:lnTo>
                  <a:lnTo>
                    <a:pt x="2491" y="3875"/>
                  </a:lnTo>
                  <a:lnTo>
                    <a:pt x="2306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7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7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6" y="2030"/>
                  </a:lnTo>
                  <a:lnTo>
                    <a:pt x="2491" y="1938"/>
                  </a:lnTo>
                  <a:lnTo>
                    <a:pt x="2675" y="1877"/>
                  </a:lnTo>
                  <a:lnTo>
                    <a:pt x="2891" y="1846"/>
                  </a:lnTo>
                  <a:lnTo>
                    <a:pt x="3075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36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13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36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075" y="32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4354812" y="2429613"/>
              <a:ext cx="165831" cy="291674"/>
            </a:xfrm>
            <a:custGeom>
              <a:rect b="b" l="l" r="r" t="t"/>
              <a:pathLst>
                <a:path extrusionOk="0" h="13684" w="7780">
                  <a:moveTo>
                    <a:pt x="3782" y="0"/>
                  </a:moveTo>
                  <a:lnTo>
                    <a:pt x="3598" y="62"/>
                  </a:lnTo>
                  <a:lnTo>
                    <a:pt x="3444" y="123"/>
                  </a:lnTo>
                  <a:lnTo>
                    <a:pt x="3290" y="216"/>
                  </a:lnTo>
                  <a:lnTo>
                    <a:pt x="3167" y="339"/>
                  </a:lnTo>
                  <a:lnTo>
                    <a:pt x="3075" y="523"/>
                  </a:lnTo>
                  <a:lnTo>
                    <a:pt x="93" y="6427"/>
                  </a:lnTo>
                  <a:lnTo>
                    <a:pt x="31" y="6642"/>
                  </a:lnTo>
                  <a:lnTo>
                    <a:pt x="0" y="6888"/>
                  </a:lnTo>
                  <a:lnTo>
                    <a:pt x="62" y="7103"/>
                  </a:lnTo>
                  <a:lnTo>
                    <a:pt x="154" y="7319"/>
                  </a:lnTo>
                  <a:lnTo>
                    <a:pt x="308" y="7503"/>
                  </a:lnTo>
                  <a:lnTo>
                    <a:pt x="492" y="7657"/>
                  </a:lnTo>
                  <a:lnTo>
                    <a:pt x="708" y="7718"/>
                  </a:lnTo>
                  <a:lnTo>
                    <a:pt x="923" y="7749"/>
                  </a:lnTo>
                  <a:lnTo>
                    <a:pt x="5351" y="7749"/>
                  </a:lnTo>
                  <a:lnTo>
                    <a:pt x="3075" y="12331"/>
                  </a:lnTo>
                  <a:lnTo>
                    <a:pt x="2983" y="12515"/>
                  </a:lnTo>
                  <a:lnTo>
                    <a:pt x="2983" y="12700"/>
                  </a:lnTo>
                  <a:lnTo>
                    <a:pt x="2983" y="12884"/>
                  </a:lnTo>
                  <a:lnTo>
                    <a:pt x="3014" y="13038"/>
                  </a:lnTo>
                  <a:lnTo>
                    <a:pt x="3075" y="13222"/>
                  </a:lnTo>
                  <a:lnTo>
                    <a:pt x="3198" y="13345"/>
                  </a:lnTo>
                  <a:lnTo>
                    <a:pt x="3321" y="13468"/>
                  </a:lnTo>
                  <a:lnTo>
                    <a:pt x="3475" y="13591"/>
                  </a:lnTo>
                  <a:lnTo>
                    <a:pt x="3690" y="13653"/>
                  </a:lnTo>
                  <a:lnTo>
                    <a:pt x="3875" y="13683"/>
                  </a:lnTo>
                  <a:lnTo>
                    <a:pt x="4151" y="13653"/>
                  </a:lnTo>
                  <a:lnTo>
                    <a:pt x="4367" y="13530"/>
                  </a:lnTo>
                  <a:lnTo>
                    <a:pt x="4551" y="13376"/>
                  </a:lnTo>
                  <a:lnTo>
                    <a:pt x="4643" y="13284"/>
                  </a:lnTo>
                  <a:lnTo>
                    <a:pt x="4705" y="13161"/>
                  </a:lnTo>
                  <a:lnTo>
                    <a:pt x="7687" y="7257"/>
                  </a:lnTo>
                  <a:lnTo>
                    <a:pt x="7749" y="7042"/>
                  </a:lnTo>
                  <a:lnTo>
                    <a:pt x="7780" y="6796"/>
                  </a:lnTo>
                  <a:lnTo>
                    <a:pt x="7718" y="6581"/>
                  </a:lnTo>
                  <a:lnTo>
                    <a:pt x="7626" y="6365"/>
                  </a:lnTo>
                  <a:lnTo>
                    <a:pt x="7472" y="6181"/>
                  </a:lnTo>
                  <a:lnTo>
                    <a:pt x="7288" y="6027"/>
                  </a:lnTo>
                  <a:lnTo>
                    <a:pt x="7072" y="5935"/>
                  </a:lnTo>
                  <a:lnTo>
                    <a:pt x="6857" y="5904"/>
                  </a:lnTo>
                  <a:lnTo>
                    <a:pt x="2430" y="5904"/>
                  </a:lnTo>
                  <a:lnTo>
                    <a:pt x="4705" y="1323"/>
                  </a:lnTo>
                  <a:lnTo>
                    <a:pt x="4766" y="1169"/>
                  </a:lnTo>
                  <a:lnTo>
                    <a:pt x="4797" y="984"/>
                  </a:lnTo>
                  <a:lnTo>
                    <a:pt x="4797" y="800"/>
                  </a:lnTo>
                  <a:lnTo>
                    <a:pt x="4766" y="646"/>
                  </a:lnTo>
                  <a:lnTo>
                    <a:pt x="4705" y="462"/>
                  </a:lnTo>
                  <a:lnTo>
                    <a:pt x="4582" y="339"/>
                  </a:lnTo>
                  <a:lnTo>
                    <a:pt x="4459" y="185"/>
                  </a:lnTo>
                  <a:lnTo>
                    <a:pt x="4305" y="93"/>
                  </a:lnTo>
                  <a:lnTo>
                    <a:pt x="4121" y="31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4249938" y="2240200"/>
              <a:ext cx="375570" cy="585949"/>
            </a:xfrm>
            <a:custGeom>
              <a:rect b="b" l="l" r="r" t="t"/>
              <a:pathLst>
                <a:path extrusionOk="0" h="27490" w="17620">
                  <a:moveTo>
                    <a:pt x="9809" y="1845"/>
                  </a:moveTo>
                  <a:lnTo>
                    <a:pt x="9994" y="1876"/>
                  </a:lnTo>
                  <a:lnTo>
                    <a:pt x="10209" y="1937"/>
                  </a:lnTo>
                  <a:lnTo>
                    <a:pt x="10394" y="2030"/>
                  </a:lnTo>
                  <a:lnTo>
                    <a:pt x="10547" y="2153"/>
                  </a:lnTo>
                  <a:lnTo>
                    <a:pt x="10670" y="2337"/>
                  </a:lnTo>
                  <a:lnTo>
                    <a:pt x="10763" y="2491"/>
                  </a:lnTo>
                  <a:lnTo>
                    <a:pt x="10824" y="2706"/>
                  </a:lnTo>
                  <a:lnTo>
                    <a:pt x="10855" y="2921"/>
                  </a:lnTo>
                  <a:lnTo>
                    <a:pt x="10855" y="3967"/>
                  </a:lnTo>
                  <a:lnTo>
                    <a:pt x="6765" y="3967"/>
                  </a:lnTo>
                  <a:lnTo>
                    <a:pt x="6765" y="2921"/>
                  </a:lnTo>
                  <a:lnTo>
                    <a:pt x="6796" y="2706"/>
                  </a:lnTo>
                  <a:lnTo>
                    <a:pt x="6858" y="2491"/>
                  </a:lnTo>
                  <a:lnTo>
                    <a:pt x="6950" y="2337"/>
                  </a:lnTo>
                  <a:lnTo>
                    <a:pt x="7073" y="2153"/>
                  </a:lnTo>
                  <a:lnTo>
                    <a:pt x="7227" y="2030"/>
                  </a:lnTo>
                  <a:lnTo>
                    <a:pt x="7411" y="1937"/>
                  </a:lnTo>
                  <a:lnTo>
                    <a:pt x="7626" y="1876"/>
                  </a:lnTo>
                  <a:lnTo>
                    <a:pt x="7811" y="1845"/>
                  </a:lnTo>
                  <a:close/>
                  <a:moveTo>
                    <a:pt x="14944" y="5812"/>
                  </a:moveTo>
                  <a:lnTo>
                    <a:pt x="15129" y="5873"/>
                  </a:lnTo>
                  <a:lnTo>
                    <a:pt x="15313" y="5996"/>
                  </a:lnTo>
                  <a:lnTo>
                    <a:pt x="15467" y="6119"/>
                  </a:lnTo>
                  <a:lnTo>
                    <a:pt x="15590" y="6273"/>
                  </a:lnTo>
                  <a:lnTo>
                    <a:pt x="15682" y="6457"/>
                  </a:lnTo>
                  <a:lnTo>
                    <a:pt x="15744" y="6642"/>
                  </a:lnTo>
                  <a:lnTo>
                    <a:pt x="15775" y="6857"/>
                  </a:lnTo>
                  <a:lnTo>
                    <a:pt x="15775" y="24599"/>
                  </a:lnTo>
                  <a:lnTo>
                    <a:pt x="15744" y="24814"/>
                  </a:lnTo>
                  <a:lnTo>
                    <a:pt x="15682" y="24999"/>
                  </a:lnTo>
                  <a:lnTo>
                    <a:pt x="15590" y="25183"/>
                  </a:lnTo>
                  <a:lnTo>
                    <a:pt x="15467" y="25337"/>
                  </a:lnTo>
                  <a:lnTo>
                    <a:pt x="15313" y="25460"/>
                  </a:lnTo>
                  <a:lnTo>
                    <a:pt x="15129" y="25552"/>
                  </a:lnTo>
                  <a:lnTo>
                    <a:pt x="14944" y="25614"/>
                  </a:lnTo>
                  <a:lnTo>
                    <a:pt x="14729" y="25644"/>
                  </a:lnTo>
                  <a:lnTo>
                    <a:pt x="2891" y="25644"/>
                  </a:lnTo>
                  <a:lnTo>
                    <a:pt x="2676" y="25614"/>
                  </a:lnTo>
                  <a:lnTo>
                    <a:pt x="2491" y="25552"/>
                  </a:lnTo>
                  <a:lnTo>
                    <a:pt x="2307" y="25460"/>
                  </a:lnTo>
                  <a:lnTo>
                    <a:pt x="2153" y="25337"/>
                  </a:lnTo>
                  <a:lnTo>
                    <a:pt x="2030" y="25183"/>
                  </a:lnTo>
                  <a:lnTo>
                    <a:pt x="1938" y="24999"/>
                  </a:lnTo>
                  <a:lnTo>
                    <a:pt x="1876" y="24814"/>
                  </a:lnTo>
                  <a:lnTo>
                    <a:pt x="1846" y="24599"/>
                  </a:lnTo>
                  <a:lnTo>
                    <a:pt x="1846" y="6857"/>
                  </a:lnTo>
                  <a:lnTo>
                    <a:pt x="1876" y="6642"/>
                  </a:lnTo>
                  <a:lnTo>
                    <a:pt x="1938" y="6457"/>
                  </a:lnTo>
                  <a:lnTo>
                    <a:pt x="2030" y="6273"/>
                  </a:lnTo>
                  <a:lnTo>
                    <a:pt x="2153" y="6119"/>
                  </a:lnTo>
                  <a:lnTo>
                    <a:pt x="2307" y="5996"/>
                  </a:lnTo>
                  <a:lnTo>
                    <a:pt x="2491" y="5873"/>
                  </a:lnTo>
                  <a:lnTo>
                    <a:pt x="2676" y="5812"/>
                  </a:lnTo>
                  <a:close/>
                  <a:moveTo>
                    <a:pt x="7811" y="0"/>
                  </a:moveTo>
                  <a:lnTo>
                    <a:pt x="7534" y="31"/>
                  </a:lnTo>
                  <a:lnTo>
                    <a:pt x="7227" y="62"/>
                  </a:lnTo>
                  <a:lnTo>
                    <a:pt x="6950" y="154"/>
                  </a:lnTo>
                  <a:lnTo>
                    <a:pt x="6704" y="246"/>
                  </a:lnTo>
                  <a:lnTo>
                    <a:pt x="6458" y="369"/>
                  </a:lnTo>
                  <a:lnTo>
                    <a:pt x="6212" y="523"/>
                  </a:lnTo>
                  <a:lnTo>
                    <a:pt x="5997" y="677"/>
                  </a:lnTo>
                  <a:lnTo>
                    <a:pt x="5781" y="861"/>
                  </a:lnTo>
                  <a:lnTo>
                    <a:pt x="5597" y="1076"/>
                  </a:lnTo>
                  <a:lnTo>
                    <a:pt x="5412" y="1292"/>
                  </a:lnTo>
                  <a:lnTo>
                    <a:pt x="5289" y="1538"/>
                  </a:lnTo>
                  <a:lnTo>
                    <a:pt x="5166" y="1784"/>
                  </a:lnTo>
                  <a:lnTo>
                    <a:pt x="5074" y="2060"/>
                  </a:lnTo>
                  <a:lnTo>
                    <a:pt x="4982" y="2337"/>
                  </a:lnTo>
                  <a:lnTo>
                    <a:pt x="4951" y="2614"/>
                  </a:lnTo>
                  <a:lnTo>
                    <a:pt x="4920" y="2921"/>
                  </a:lnTo>
                  <a:lnTo>
                    <a:pt x="4920" y="3967"/>
                  </a:lnTo>
                  <a:lnTo>
                    <a:pt x="2584" y="3967"/>
                  </a:lnTo>
                  <a:lnTo>
                    <a:pt x="2307" y="4028"/>
                  </a:lnTo>
                  <a:lnTo>
                    <a:pt x="2030" y="4090"/>
                  </a:lnTo>
                  <a:lnTo>
                    <a:pt x="1753" y="4182"/>
                  </a:lnTo>
                  <a:lnTo>
                    <a:pt x="1507" y="4305"/>
                  </a:lnTo>
                  <a:lnTo>
                    <a:pt x="1292" y="4459"/>
                  </a:lnTo>
                  <a:lnTo>
                    <a:pt x="1046" y="4612"/>
                  </a:lnTo>
                  <a:lnTo>
                    <a:pt x="862" y="4797"/>
                  </a:lnTo>
                  <a:lnTo>
                    <a:pt x="646" y="5012"/>
                  </a:lnTo>
                  <a:lnTo>
                    <a:pt x="493" y="5227"/>
                  </a:lnTo>
                  <a:lnTo>
                    <a:pt x="339" y="5473"/>
                  </a:lnTo>
                  <a:lnTo>
                    <a:pt x="216" y="5719"/>
                  </a:lnTo>
                  <a:lnTo>
                    <a:pt x="124" y="5996"/>
                  </a:lnTo>
                  <a:lnTo>
                    <a:pt x="62" y="6273"/>
                  </a:lnTo>
                  <a:lnTo>
                    <a:pt x="1" y="6550"/>
                  </a:lnTo>
                  <a:lnTo>
                    <a:pt x="1" y="6857"/>
                  </a:lnTo>
                  <a:lnTo>
                    <a:pt x="1" y="24599"/>
                  </a:lnTo>
                  <a:lnTo>
                    <a:pt x="1" y="24906"/>
                  </a:lnTo>
                  <a:lnTo>
                    <a:pt x="62" y="25183"/>
                  </a:lnTo>
                  <a:lnTo>
                    <a:pt x="124" y="25460"/>
                  </a:lnTo>
                  <a:lnTo>
                    <a:pt x="216" y="25737"/>
                  </a:lnTo>
                  <a:lnTo>
                    <a:pt x="339" y="25983"/>
                  </a:lnTo>
                  <a:lnTo>
                    <a:pt x="493" y="26229"/>
                  </a:lnTo>
                  <a:lnTo>
                    <a:pt x="646" y="26444"/>
                  </a:lnTo>
                  <a:lnTo>
                    <a:pt x="862" y="26659"/>
                  </a:lnTo>
                  <a:lnTo>
                    <a:pt x="1046" y="26843"/>
                  </a:lnTo>
                  <a:lnTo>
                    <a:pt x="1292" y="26997"/>
                  </a:lnTo>
                  <a:lnTo>
                    <a:pt x="1507" y="27151"/>
                  </a:lnTo>
                  <a:lnTo>
                    <a:pt x="1753" y="27274"/>
                  </a:lnTo>
                  <a:lnTo>
                    <a:pt x="2030" y="27366"/>
                  </a:lnTo>
                  <a:lnTo>
                    <a:pt x="2307" y="27428"/>
                  </a:lnTo>
                  <a:lnTo>
                    <a:pt x="2584" y="27489"/>
                  </a:lnTo>
                  <a:lnTo>
                    <a:pt x="15006" y="27489"/>
                  </a:lnTo>
                  <a:lnTo>
                    <a:pt x="15313" y="27428"/>
                  </a:lnTo>
                  <a:lnTo>
                    <a:pt x="15590" y="27366"/>
                  </a:lnTo>
                  <a:lnTo>
                    <a:pt x="15836" y="27274"/>
                  </a:lnTo>
                  <a:lnTo>
                    <a:pt x="16113" y="27151"/>
                  </a:lnTo>
                  <a:lnTo>
                    <a:pt x="16328" y="26997"/>
                  </a:lnTo>
                  <a:lnTo>
                    <a:pt x="16574" y="26843"/>
                  </a:lnTo>
                  <a:lnTo>
                    <a:pt x="16758" y="26659"/>
                  </a:lnTo>
                  <a:lnTo>
                    <a:pt x="16943" y="26444"/>
                  </a:lnTo>
                  <a:lnTo>
                    <a:pt x="17127" y="26229"/>
                  </a:lnTo>
                  <a:lnTo>
                    <a:pt x="17281" y="25983"/>
                  </a:lnTo>
                  <a:lnTo>
                    <a:pt x="17404" y="25737"/>
                  </a:lnTo>
                  <a:lnTo>
                    <a:pt x="17496" y="25460"/>
                  </a:lnTo>
                  <a:lnTo>
                    <a:pt x="17558" y="25183"/>
                  </a:lnTo>
                  <a:lnTo>
                    <a:pt x="17619" y="24906"/>
                  </a:lnTo>
                  <a:lnTo>
                    <a:pt x="17619" y="24599"/>
                  </a:lnTo>
                  <a:lnTo>
                    <a:pt x="17619" y="6857"/>
                  </a:lnTo>
                  <a:lnTo>
                    <a:pt x="17619" y="6550"/>
                  </a:lnTo>
                  <a:lnTo>
                    <a:pt x="17558" y="6273"/>
                  </a:lnTo>
                  <a:lnTo>
                    <a:pt x="17496" y="5996"/>
                  </a:lnTo>
                  <a:lnTo>
                    <a:pt x="17404" y="5719"/>
                  </a:lnTo>
                  <a:lnTo>
                    <a:pt x="17281" y="5473"/>
                  </a:lnTo>
                  <a:lnTo>
                    <a:pt x="17127" y="5227"/>
                  </a:lnTo>
                  <a:lnTo>
                    <a:pt x="16943" y="5012"/>
                  </a:lnTo>
                  <a:lnTo>
                    <a:pt x="16758" y="4797"/>
                  </a:lnTo>
                  <a:lnTo>
                    <a:pt x="16574" y="4612"/>
                  </a:lnTo>
                  <a:lnTo>
                    <a:pt x="16328" y="4459"/>
                  </a:lnTo>
                  <a:lnTo>
                    <a:pt x="16113" y="4305"/>
                  </a:lnTo>
                  <a:lnTo>
                    <a:pt x="15836" y="4182"/>
                  </a:lnTo>
                  <a:lnTo>
                    <a:pt x="15590" y="4090"/>
                  </a:lnTo>
                  <a:lnTo>
                    <a:pt x="15313" y="4028"/>
                  </a:lnTo>
                  <a:lnTo>
                    <a:pt x="15006" y="3967"/>
                  </a:lnTo>
                  <a:lnTo>
                    <a:pt x="12700" y="3967"/>
                  </a:lnTo>
                  <a:lnTo>
                    <a:pt x="12700" y="2921"/>
                  </a:lnTo>
                  <a:lnTo>
                    <a:pt x="12669" y="2614"/>
                  </a:lnTo>
                  <a:lnTo>
                    <a:pt x="12638" y="2337"/>
                  </a:lnTo>
                  <a:lnTo>
                    <a:pt x="12546" y="2060"/>
                  </a:lnTo>
                  <a:lnTo>
                    <a:pt x="12454" y="1784"/>
                  </a:lnTo>
                  <a:lnTo>
                    <a:pt x="12331" y="1538"/>
                  </a:lnTo>
                  <a:lnTo>
                    <a:pt x="12208" y="1292"/>
                  </a:lnTo>
                  <a:lnTo>
                    <a:pt x="12023" y="1076"/>
                  </a:lnTo>
                  <a:lnTo>
                    <a:pt x="11839" y="861"/>
                  </a:lnTo>
                  <a:lnTo>
                    <a:pt x="11624" y="677"/>
                  </a:lnTo>
                  <a:lnTo>
                    <a:pt x="11408" y="523"/>
                  </a:lnTo>
                  <a:lnTo>
                    <a:pt x="11162" y="369"/>
                  </a:lnTo>
                  <a:lnTo>
                    <a:pt x="10916" y="246"/>
                  </a:lnTo>
                  <a:lnTo>
                    <a:pt x="10670" y="154"/>
                  </a:lnTo>
                  <a:lnTo>
                    <a:pt x="10363" y="62"/>
                  </a:lnTo>
                  <a:lnTo>
                    <a:pt x="10086" y="31"/>
                  </a:lnTo>
                  <a:lnTo>
                    <a:pt x="9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</a:pPr>
            <a:r>
              <a:rPr lang="en"/>
              <a:t>Modeling results – After fine-tune</a:t>
            </a:r>
            <a:endParaRPr/>
          </a:p>
        </p:txBody>
      </p:sp>
      <p:pic>
        <p:nvPicPr>
          <p:cNvPr id="1232" name="Google Shape;12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00" y="1372975"/>
            <a:ext cx="8820601" cy="22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3" name="Google Shape;1233;p53"/>
          <p:cNvGrpSpPr/>
          <p:nvPr/>
        </p:nvGrpSpPr>
        <p:grpSpPr>
          <a:xfrm>
            <a:off x="3409961" y="3579934"/>
            <a:ext cx="2153749" cy="1355512"/>
            <a:chOff x="1050475" y="2234999"/>
            <a:chExt cx="2286844" cy="1416270"/>
          </a:xfrm>
        </p:grpSpPr>
        <p:sp>
          <p:nvSpPr>
            <p:cNvPr id="1234" name="Google Shape;1234;p53"/>
            <p:cNvSpPr/>
            <p:nvPr/>
          </p:nvSpPr>
          <p:spPr>
            <a:xfrm>
              <a:off x="1625629" y="2643377"/>
              <a:ext cx="354569" cy="1007892"/>
            </a:xfrm>
            <a:custGeom>
              <a:rect b="b" l="l" r="r" t="t"/>
              <a:pathLst>
                <a:path extrusionOk="0" h="18130" w="6378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1625629" y="2619028"/>
              <a:ext cx="33078" cy="67823"/>
            </a:xfrm>
            <a:custGeom>
              <a:rect b="b" l="l" r="r" t="t"/>
              <a:pathLst>
                <a:path extrusionOk="0" h="1220" w="595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200443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2053075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2053075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2053075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2053075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2098271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2098271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2098271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2098271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2143467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2143467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3"/>
            <p:cNvSpPr/>
            <p:nvPr/>
          </p:nvSpPr>
          <p:spPr>
            <a:xfrm>
              <a:off x="2143467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3"/>
            <p:cNvSpPr/>
            <p:nvPr/>
          </p:nvSpPr>
          <p:spPr>
            <a:xfrm>
              <a:off x="2143467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3"/>
            <p:cNvSpPr/>
            <p:nvPr/>
          </p:nvSpPr>
          <p:spPr>
            <a:xfrm>
              <a:off x="2188608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3"/>
            <p:cNvSpPr/>
            <p:nvPr/>
          </p:nvSpPr>
          <p:spPr>
            <a:xfrm>
              <a:off x="2188608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3"/>
            <p:cNvSpPr/>
            <p:nvPr/>
          </p:nvSpPr>
          <p:spPr>
            <a:xfrm>
              <a:off x="2188608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3"/>
            <p:cNvSpPr/>
            <p:nvPr/>
          </p:nvSpPr>
          <p:spPr>
            <a:xfrm>
              <a:off x="2188608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2235527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2235527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2235527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3"/>
            <p:cNvSpPr/>
            <p:nvPr/>
          </p:nvSpPr>
          <p:spPr>
            <a:xfrm>
              <a:off x="2235527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3"/>
            <p:cNvSpPr/>
            <p:nvPr/>
          </p:nvSpPr>
          <p:spPr>
            <a:xfrm>
              <a:off x="293059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3"/>
            <p:cNvSpPr/>
            <p:nvPr/>
          </p:nvSpPr>
          <p:spPr>
            <a:xfrm>
              <a:off x="2977512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3"/>
            <p:cNvSpPr/>
            <p:nvPr/>
          </p:nvSpPr>
          <p:spPr>
            <a:xfrm>
              <a:off x="2977512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2977512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2977512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3024432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3024432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3024432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3024432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069628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069628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069628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069628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114824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114824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114824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114824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159965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159965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159965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159965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2103496" y="2301042"/>
              <a:ext cx="983543" cy="684677"/>
            </a:xfrm>
            <a:custGeom>
              <a:rect b="b" l="l" r="r" t="t"/>
              <a:pathLst>
                <a:path extrusionOk="0" h="12316" w="17692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2193833" y="2365362"/>
              <a:ext cx="802867" cy="556092"/>
            </a:xfrm>
            <a:custGeom>
              <a:rect b="b" l="l" r="r" t="t"/>
              <a:pathLst>
                <a:path extrusionOk="0" h="10003" w="14442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2499644" y="2426179"/>
              <a:ext cx="175561" cy="79942"/>
            </a:xfrm>
            <a:custGeom>
              <a:rect b="b" l="l" r="r" t="t"/>
              <a:pathLst>
                <a:path extrusionOk="0" h="1438" w="3158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2576139" y="2365362"/>
              <a:ext cx="20903" cy="76495"/>
            </a:xfrm>
            <a:custGeom>
              <a:rect b="b" l="l" r="r" t="t"/>
              <a:pathLst>
                <a:path extrusionOk="0" h="1376" w="376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2268549" y="2573831"/>
              <a:ext cx="279853" cy="217311"/>
            </a:xfrm>
            <a:custGeom>
              <a:rect b="b" l="l" r="r" t="t"/>
              <a:pathLst>
                <a:path extrusionOk="0" h="3909" w="5034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2631731" y="2573831"/>
              <a:ext cx="279797" cy="217311"/>
            </a:xfrm>
            <a:custGeom>
              <a:rect b="b" l="l" r="r" t="t"/>
              <a:pathLst>
                <a:path extrusionOk="0" h="3909" w="5033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2663029" y="2683347"/>
              <a:ext cx="215532" cy="215532"/>
            </a:xfrm>
            <a:custGeom>
              <a:rect b="b" l="l" r="r" t="t"/>
              <a:pathLst>
                <a:path extrusionOk="0" h="3877" w="3877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2202506" y="2234999"/>
              <a:ext cx="766398" cy="40027"/>
            </a:xfrm>
            <a:custGeom>
              <a:rect b="b" l="l" r="r" t="t"/>
              <a:pathLst>
                <a:path extrusionOk="0" h="720" w="13786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2280723" y="2274969"/>
              <a:ext cx="79998" cy="26128"/>
            </a:xfrm>
            <a:custGeom>
              <a:rect b="b" l="l" r="r" t="t"/>
              <a:pathLst>
                <a:path extrusionOk="0" h="470" w="1439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2814183" y="2274969"/>
              <a:ext cx="78274" cy="26128"/>
            </a:xfrm>
            <a:custGeom>
              <a:rect b="b" l="l" r="r" t="t"/>
              <a:pathLst>
                <a:path extrusionOk="0" h="470" w="1408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226854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246489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2376286" y="2702471"/>
              <a:ext cx="331943" cy="72993"/>
            </a:xfrm>
            <a:custGeom>
              <a:rect b="b" l="l" r="r" t="t"/>
              <a:pathLst>
                <a:path extrusionOk="0" h="1313" w="5971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230357" y="2719816"/>
              <a:ext cx="331943" cy="73049"/>
            </a:xfrm>
            <a:custGeom>
              <a:rect b="b" l="l" r="r" t="t"/>
              <a:pathLst>
                <a:path extrusionOk="0" h="1314" w="5971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1929716" y="2791084"/>
              <a:ext cx="1336333" cy="549143"/>
            </a:xfrm>
            <a:custGeom>
              <a:rect b="b" l="l" r="r" t="t"/>
              <a:pathLst>
                <a:path extrusionOk="0" h="9878" w="24038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1853277" y="3154211"/>
              <a:ext cx="1484042" cy="264231"/>
            </a:xfrm>
            <a:custGeom>
              <a:rect b="b" l="l" r="r" t="t"/>
              <a:pathLst>
                <a:path extrusionOk="0" h="4753" w="26695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025279" y="2891872"/>
              <a:ext cx="175561" cy="173782"/>
            </a:xfrm>
            <a:custGeom>
              <a:rect b="b" l="l" r="r" t="t"/>
              <a:pathLst>
                <a:path extrusionOk="0" h="3126" w="3158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053075" y="2907494"/>
              <a:ext cx="83500" cy="85223"/>
            </a:xfrm>
            <a:custGeom>
              <a:rect b="b" l="l" r="r" t="t"/>
              <a:pathLst>
                <a:path extrusionOk="0" h="1533" w="1502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996636" y="2891872"/>
              <a:ext cx="173838" cy="173782"/>
            </a:xfrm>
            <a:custGeom>
              <a:rect b="b" l="l" r="r" t="t"/>
              <a:pathLst>
                <a:path extrusionOk="0" h="3126" w="3127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3022708" y="2907494"/>
              <a:ext cx="83444" cy="85223"/>
            </a:xfrm>
            <a:custGeom>
              <a:rect b="b" l="l" r="r" t="t"/>
              <a:pathLst>
                <a:path extrusionOk="0" h="1533" w="1501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240753" y="2928341"/>
              <a:ext cx="686456" cy="225928"/>
            </a:xfrm>
            <a:custGeom>
              <a:rect b="b" l="l" r="r" t="t"/>
              <a:pathLst>
                <a:path extrusionOk="0" h="4064" w="12348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240753" y="2928341"/>
              <a:ext cx="686456" cy="43473"/>
            </a:xfrm>
            <a:custGeom>
              <a:rect b="b" l="l" r="r" t="t"/>
              <a:pathLst>
                <a:path extrusionOk="0" h="782" w="12348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2240753" y="2985656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240753" y="3043027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240753" y="3102121"/>
              <a:ext cx="686456" cy="45197"/>
            </a:xfrm>
            <a:custGeom>
              <a:rect b="b" l="l" r="r" t="t"/>
              <a:pathLst>
                <a:path extrusionOk="0" h="813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160812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565687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1896695" y="3154211"/>
              <a:ext cx="311096" cy="109573"/>
            </a:xfrm>
            <a:custGeom>
              <a:rect b="b" l="l" r="r" t="t"/>
              <a:pathLst>
                <a:path extrusionOk="0" h="1971" w="5596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497921" y="3154211"/>
              <a:ext cx="722925" cy="109573"/>
            </a:xfrm>
            <a:custGeom>
              <a:rect b="b" l="l" r="r" t="t"/>
              <a:pathLst>
                <a:path extrusionOk="0" h="1971" w="13004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431878" y="3227203"/>
              <a:ext cx="326773" cy="165165"/>
            </a:xfrm>
            <a:custGeom>
              <a:rect b="b" l="l" r="r" t="t"/>
              <a:pathLst>
                <a:path extrusionOk="0" h="2971" w="5878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1050475" y="2525188"/>
              <a:ext cx="575216" cy="1113907"/>
            </a:xfrm>
            <a:custGeom>
              <a:rect b="b" l="l" r="r" t="t"/>
              <a:pathLst>
                <a:path extrusionOk="0" h="20037" w="10347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1050475" y="3049976"/>
              <a:ext cx="575216" cy="596063"/>
            </a:xfrm>
            <a:custGeom>
              <a:rect b="b" l="l" r="r" t="t"/>
              <a:pathLst>
                <a:path extrusionOk="0" h="10722" w="10347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1243323" y="3135143"/>
              <a:ext cx="173838" cy="427506"/>
            </a:xfrm>
            <a:custGeom>
              <a:rect b="b" l="l" r="r" t="t"/>
              <a:pathLst>
                <a:path extrusionOk="0" h="7690" w="3127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1198183" y="2864021"/>
              <a:ext cx="278074" cy="83500"/>
            </a:xfrm>
            <a:custGeom>
              <a:rect b="b" l="l" r="r" t="t"/>
              <a:pathLst>
                <a:path extrusionOk="0" h="1502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1198183" y="2759786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1198183" y="2655551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7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5400"/>
            <a:ext cx="6559300" cy="42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700" y="1005400"/>
            <a:ext cx="2279900" cy="2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computer&#10;&#10;Description automatically generated" id="1318" name="Google Shape;13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5551"/>
            <a:ext cx="9144000" cy="271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5"/>
          <p:cNvSpPr txBox="1"/>
          <p:nvPr>
            <p:ph type="title"/>
          </p:nvPr>
        </p:nvSpPr>
        <p:spPr>
          <a:xfrm>
            <a:off x="457200" y="2331000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Github Project Link</a:t>
            </a:r>
            <a:endParaRPr sz="3000">
              <a:solidFill>
                <a:srgbClr val="2C5E1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6"/>
          <p:cNvSpPr txBox="1"/>
          <p:nvPr>
            <p:ph type="title"/>
          </p:nvPr>
        </p:nvSpPr>
        <p:spPr>
          <a:xfrm>
            <a:off x="4311400" y="1286375"/>
            <a:ext cx="46125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Eman Azaizeh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Mahmoud Zubaidi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Muna Alsaber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Raneem Alomari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Eng. Hasan Aloqool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Eng. Haneen Alakhrass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b="0" i="1" lang="en" sz="1900">
                <a:latin typeface="Comic Sans MS"/>
                <a:ea typeface="Comic Sans MS"/>
                <a:cs typeface="Comic Sans MS"/>
                <a:sym typeface="Comic Sans MS"/>
              </a:rPr>
              <a:t>Eng. Khawlah Alquran</a:t>
            </a:r>
            <a:endParaRPr b="0" i="1"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29" name="Google Shape;13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411175"/>
            <a:ext cx="4021800" cy="45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56"/>
          <p:cNvSpPr txBox="1"/>
          <p:nvPr/>
        </p:nvSpPr>
        <p:spPr>
          <a:xfrm>
            <a:off x="4528575" y="290325"/>
            <a:ext cx="299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 u="sng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1" i="1" sz="25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1" name="Google Shape;1331;p56"/>
          <p:cNvSpPr txBox="1"/>
          <p:nvPr/>
        </p:nvSpPr>
        <p:spPr>
          <a:xfrm>
            <a:off x="4254250" y="3935150"/>
            <a:ext cx="431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C5E17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“Predicting the future isn’t magic It’s Artificial Intelligence.”</a:t>
            </a:r>
            <a:endParaRPr b="1" i="1" sz="1600">
              <a:solidFill>
                <a:srgbClr val="2C5E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2C5E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C5E17"/>
                </a:solidFill>
                <a:latin typeface="Comic Sans MS"/>
                <a:ea typeface="Comic Sans MS"/>
                <a:cs typeface="Comic Sans MS"/>
                <a:sym typeface="Comic Sans MS"/>
              </a:rPr>
              <a:t>-Dave Waters</a:t>
            </a:r>
            <a:endParaRPr b="1" i="1" sz="1600">
              <a:solidFill>
                <a:srgbClr val="2C5E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9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56075"/>
            <a:ext cx="8839200" cy="4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57735" y="611509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>
                <a:solidFill>
                  <a:srgbClr val="2C5E17"/>
                </a:solidFill>
              </a:rPr>
              <a:t>Price Outliers </a:t>
            </a:r>
            <a:br>
              <a:rPr lang="en">
                <a:solidFill>
                  <a:srgbClr val="2C5E17"/>
                </a:solidFill>
              </a:rPr>
            </a:br>
            <a:endParaRPr>
              <a:solidFill>
                <a:srgbClr val="2C5E17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8" y="2171351"/>
            <a:ext cx="4264847" cy="22950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03" name="Google Shape;203;p29"/>
          <p:cNvSpPr txBox="1"/>
          <p:nvPr/>
        </p:nvSpPr>
        <p:spPr>
          <a:xfrm>
            <a:off x="1796864" y="1203428"/>
            <a:ext cx="41876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calculates the Interquartile Range (IQR) and upper and lower bounds for outlier detection for a Price column </a:t>
            </a:r>
            <a:endParaRPr b="0" i="0" sz="14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410" y="1987819"/>
            <a:ext cx="4543135" cy="28421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05" name="Google Shape;205;p29"/>
          <p:cNvSpPr/>
          <p:nvPr/>
        </p:nvSpPr>
        <p:spPr>
          <a:xfrm>
            <a:off x="1188060" y="1331548"/>
            <a:ext cx="482424" cy="482424"/>
          </a:xfrm>
          <a:custGeom>
            <a:rect b="b" l="l" r="r" t="t"/>
            <a:pathLst>
              <a:path extrusionOk="0" h="19563" w="19563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29"/>
          <p:cNvGrpSpPr/>
          <p:nvPr/>
        </p:nvGrpSpPr>
        <p:grpSpPr>
          <a:xfrm>
            <a:off x="1287528" y="1432025"/>
            <a:ext cx="283458" cy="264562"/>
            <a:chOff x="1492675" y="4420975"/>
            <a:chExt cx="481825" cy="438525"/>
          </a:xfrm>
        </p:grpSpPr>
        <p:sp>
          <p:nvSpPr>
            <p:cNvPr id="207" name="Google Shape;207;p29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9"/>
          <p:cNvSpPr txBox="1"/>
          <p:nvPr/>
        </p:nvSpPr>
        <p:spPr>
          <a:xfrm>
            <a:off x="1570975" y="4393800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Before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5984475" y="4466400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After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656975" y="198875"/>
            <a:ext cx="3337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C5E17"/>
                </a:solidFill>
                <a:latin typeface="Roboto"/>
                <a:ea typeface="Roboto"/>
                <a:cs typeface="Roboto"/>
                <a:sym typeface="Roboto"/>
              </a:rPr>
              <a:t>Data Reprocessing</a:t>
            </a:r>
            <a:endParaRPr b="1" sz="2000">
              <a:solidFill>
                <a:srgbClr val="2C5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0"/>
          <p:cNvGrpSpPr/>
          <p:nvPr/>
        </p:nvGrpSpPr>
        <p:grpSpPr>
          <a:xfrm>
            <a:off x="6380044" y="2016615"/>
            <a:ext cx="2668552" cy="3012128"/>
            <a:chOff x="3123406" y="1347990"/>
            <a:chExt cx="2870442" cy="2923309"/>
          </a:xfrm>
        </p:grpSpPr>
        <p:sp>
          <p:nvSpPr>
            <p:cNvPr id="220" name="Google Shape;220;p30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h="27789" w="27789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fill="none" h="27789" w="27789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500973" y="1990071"/>
              <a:ext cx="1899103" cy="1899175"/>
            </a:xfrm>
            <a:custGeom>
              <a:rect b="b" l="l" r="r" t="t"/>
              <a:pathLst>
                <a:path extrusionOk="0" h="26258" w="26257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h="3283" w="2408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fill="none" h="3283" w="2408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h="3283" w="2376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fill="none" h="3283" w="2376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258350" y="2245544"/>
              <a:ext cx="391147" cy="52076"/>
            </a:xfrm>
            <a:custGeom>
              <a:rect b="b" l="l" r="r" t="t"/>
              <a:pathLst>
                <a:path extrusionOk="0" h="720" w="5408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067733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5112940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776771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3627552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h="17787" w="21631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fill="none" h="17787" w="21631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h="4908" w="15536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fill="none" h="4908" w="15536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885267" y="2550780"/>
              <a:ext cx="1137278" cy="140243"/>
            </a:xfrm>
            <a:custGeom>
              <a:rect b="b" l="l" r="r" t="t"/>
              <a:pathLst>
                <a:path extrusionOk="0" h="1939" w="15724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892066" y="2672874"/>
              <a:ext cx="1123680" cy="11355"/>
            </a:xfrm>
            <a:custGeom>
              <a:rect b="b" l="l" r="r" t="t"/>
              <a:pathLst>
                <a:path extrusionOk="0" fill="none" h="157" w="15536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984046" y="2577904"/>
              <a:ext cx="38551" cy="113120"/>
            </a:xfrm>
            <a:custGeom>
              <a:rect b="b" l="l" r="r" t="t"/>
              <a:pathLst>
                <a:path extrusionOk="0" fill="none" h="1564" w="533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885267" y="2550780"/>
              <a:ext cx="47591" cy="140243"/>
            </a:xfrm>
            <a:custGeom>
              <a:rect b="b" l="l" r="r" t="t"/>
              <a:pathLst>
                <a:path extrusionOk="0" fill="none" h="1939" w="658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h="4596" w="15536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fill="none" h="4596" w="15536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892066" y="2342756"/>
              <a:ext cx="1123680" cy="341458"/>
            </a:xfrm>
            <a:custGeom>
              <a:rect b="b" l="l" r="r" t="t"/>
              <a:pathLst>
                <a:path extrusionOk="0" h="4721" w="15536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115931" y="2342756"/>
              <a:ext cx="422827" cy="341458"/>
            </a:xfrm>
            <a:custGeom>
              <a:rect b="b" l="l" r="r" t="t"/>
              <a:pathLst>
                <a:path extrusionOk="0" h="4721" w="5846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416610" y="2342756"/>
              <a:ext cx="248734" cy="341458"/>
            </a:xfrm>
            <a:custGeom>
              <a:rect b="b" l="l" r="r" t="t"/>
              <a:pathLst>
                <a:path extrusionOk="0" h="4721" w="3439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4525107" y="2342756"/>
              <a:ext cx="251049" cy="341458"/>
            </a:xfrm>
            <a:custGeom>
              <a:rect b="b" l="l" r="r" t="t"/>
              <a:pathLst>
                <a:path extrusionOk="0" h="4721" w="3471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h="4753" w="21319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fill="none" h="4753" w="21319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h="1783" w="3283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fill="none" h="1783" w="3283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h="1501" w="2971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3828777" y="3373760"/>
              <a:ext cx="149284" cy="106321"/>
            </a:xfrm>
            <a:custGeom>
              <a:rect b="b" l="l" r="r" t="t"/>
              <a:pathLst>
                <a:path extrusionOk="0" h="1470" w="2064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968954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973439" y="3480014"/>
              <a:ext cx="4629" cy="72"/>
            </a:xfrm>
            <a:custGeom>
              <a:rect b="b" l="l" r="r" t="t"/>
              <a:pathLst>
                <a:path extrusionOk="0" fill="none" h="1" w="64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828777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3898866" y="3373760"/>
              <a:ext cx="13598" cy="2314"/>
            </a:xfrm>
            <a:custGeom>
              <a:rect b="b" l="l" r="r" t="t"/>
              <a:pathLst>
                <a:path extrusionOk="0" fill="none" h="32" w="188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3912391" y="3373760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h="1783" w="3251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fill="none" h="1783" w="3251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938839" y="3480014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934355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079017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079017" y="3457375"/>
              <a:ext cx="2387" cy="2387"/>
            </a:xfrm>
            <a:custGeom>
              <a:rect b="b" l="l" r="r" t="t"/>
              <a:pathLst>
                <a:path extrusionOk="0" fill="none" h="33" w="33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81331" y="3457375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83573" y="3455132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92615" y="3448333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934355" y="3391843"/>
              <a:ext cx="24953" cy="88240"/>
            </a:xfrm>
            <a:custGeom>
              <a:rect b="b" l="l" r="r" t="t"/>
              <a:pathLst>
                <a:path extrusionOk="0" fill="none" h="1220" w="345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997644" y="3373760"/>
              <a:ext cx="15912" cy="2314"/>
            </a:xfrm>
            <a:custGeom>
              <a:rect b="b" l="l" r="r" t="t"/>
              <a:pathLst>
                <a:path extrusionOk="0" fill="none" h="32" w="22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997644" y="3373760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054883" y="3287831"/>
              <a:ext cx="798134" cy="190004"/>
            </a:xfrm>
            <a:custGeom>
              <a:rect b="b" l="l" r="r" t="t"/>
              <a:pathLst>
                <a:path extrusionOk="0" h="2627" w="11035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269634" y="3310471"/>
              <a:ext cx="368581" cy="90482"/>
            </a:xfrm>
            <a:custGeom>
              <a:rect b="b" l="l" r="r" t="t"/>
              <a:pathLst>
                <a:path extrusionOk="0" h="1251" w="5096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h="6784" w="19943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fill="none" h="6784" w="19943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163380" y="3240382"/>
              <a:ext cx="581079" cy="22639"/>
            </a:xfrm>
            <a:custGeom>
              <a:rect b="b" l="l" r="r" t="t"/>
              <a:pathLst>
                <a:path extrusionOk="0" h="313" w="8034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251551" y="3201902"/>
              <a:ext cx="406987" cy="15912"/>
            </a:xfrm>
            <a:custGeom>
              <a:rect b="b" l="l" r="r" t="t"/>
              <a:pathLst>
                <a:path extrusionOk="0" h="220" w="5627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072966" y="3021075"/>
              <a:ext cx="761898" cy="101765"/>
            </a:xfrm>
            <a:custGeom>
              <a:rect b="b" l="l" r="r" t="t"/>
              <a:pathLst>
                <a:path extrusionOk="0" h="1407" w="10534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717966" y="2896738"/>
              <a:ext cx="282656" cy="235137"/>
            </a:xfrm>
            <a:custGeom>
              <a:rect b="b" l="l" r="r" t="t"/>
              <a:pathLst>
                <a:path extrusionOk="0" h="3251" w="3908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819736" y="3095648"/>
              <a:ext cx="180891" cy="36236"/>
            </a:xfrm>
            <a:custGeom>
              <a:rect b="b" l="l" r="r" t="t"/>
              <a:pathLst>
                <a:path extrusionOk="0" fill="none" h="501" w="2501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717966" y="2896738"/>
              <a:ext cx="92796" cy="176407"/>
            </a:xfrm>
            <a:custGeom>
              <a:rect b="b" l="l" r="r" t="t"/>
              <a:pathLst>
                <a:path extrusionOk="0" fill="none" h="2439" w="1283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h="3376" w="4252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fill="none" h="3376" w="4252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h="3158" w="4158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fill="none" h="3158" w="4158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fill="none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fill="none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993836" y="298259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3724765" y="2894424"/>
              <a:ext cx="300738" cy="223926"/>
            </a:xfrm>
            <a:custGeom>
              <a:rect b="b" l="l" r="r" t="t"/>
              <a:pathLst>
                <a:path extrusionOk="0" h="3096" w="4158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724765" y="2901223"/>
              <a:ext cx="300738" cy="217127"/>
            </a:xfrm>
            <a:custGeom>
              <a:rect b="b" l="l" r="r" t="t"/>
              <a:pathLst>
                <a:path extrusionOk="0" fill="none" h="3002" w="4158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810694" y="2894424"/>
              <a:ext cx="6871" cy="2387"/>
            </a:xfrm>
            <a:custGeom>
              <a:rect b="b" l="l" r="r" t="t"/>
              <a:pathLst>
                <a:path extrusionOk="0" fill="none" h="33" w="95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913957" y="2901223"/>
              <a:ext cx="275929" cy="230652"/>
            </a:xfrm>
            <a:custGeom>
              <a:rect b="b" l="l" r="r" t="t"/>
              <a:pathLst>
                <a:path extrusionOk="0" h="3189" w="3815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913957" y="3073081"/>
              <a:ext cx="260090" cy="58802"/>
            </a:xfrm>
            <a:custGeom>
              <a:rect b="b" l="l" r="r" t="t"/>
              <a:pathLst>
                <a:path extrusionOk="0" fill="none" h="813" w="3596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117497" y="2901223"/>
              <a:ext cx="72400" cy="171922"/>
            </a:xfrm>
            <a:custGeom>
              <a:rect b="b" l="l" r="r" t="t"/>
              <a:pathLst>
                <a:path extrusionOk="0" fill="none" h="2377" w="1001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h="3376" w="4221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fill="none" h="3376" w="4221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h="3158" w="4127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fill="none" h="3158" w="4127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090373" y="2894424"/>
              <a:ext cx="20396" cy="6871"/>
            </a:xfrm>
            <a:custGeom>
              <a:rect b="b" l="l" r="r" t="t"/>
              <a:pathLst>
                <a:path extrusionOk="0" h="95" w="282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fill="none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882349" y="2901223"/>
              <a:ext cx="237451" cy="149284"/>
            </a:xfrm>
            <a:custGeom>
              <a:rect b="b" l="l" r="r" t="t"/>
              <a:pathLst>
                <a:path extrusionOk="0" h="2064" w="3283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882349" y="3002992"/>
              <a:ext cx="9113" cy="47519"/>
            </a:xfrm>
            <a:custGeom>
              <a:rect b="b" l="l" r="r" t="t"/>
              <a:pathLst>
                <a:path extrusionOk="0" fill="none" h="657" w="126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4891390" y="3000678"/>
              <a:ext cx="2314" cy="2387"/>
            </a:xfrm>
            <a:custGeom>
              <a:rect b="b" l="l" r="r" t="t"/>
              <a:pathLst>
                <a:path extrusionOk="0" fill="none" h="33" w="32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4893633" y="299843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110698" y="2901223"/>
              <a:ext cx="9113" cy="72"/>
            </a:xfrm>
            <a:custGeom>
              <a:rect b="b" l="l" r="r" t="t"/>
              <a:pathLst>
                <a:path extrusionOk="0" fill="none" h="1" w="12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h="3002" w="4127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fill="none" h="3002" w="4127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23406" y="1610262"/>
              <a:ext cx="2661001" cy="2661001"/>
            </a:xfrm>
            <a:custGeom>
              <a:rect b="b" l="l" r="r" t="t"/>
              <a:pathLst>
                <a:path extrusionOk="0" h="36791" w="36791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393971" y="1562813"/>
              <a:ext cx="67916" cy="183133"/>
            </a:xfrm>
            <a:custGeom>
              <a:rect b="b" l="l" r="r" t="t"/>
              <a:pathLst>
                <a:path extrusionOk="0" h="2532" w="939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4954680" y="1506250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954680" y="1727799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4441492" y="1409037"/>
              <a:ext cx="615001" cy="508752"/>
            </a:xfrm>
            <a:custGeom>
              <a:rect b="b" l="l" r="r" t="t"/>
              <a:pathLst>
                <a:path extrusionOk="0" h="7034" w="8503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977319" y="1347990"/>
              <a:ext cx="115362" cy="626284"/>
            </a:xfrm>
            <a:custGeom>
              <a:rect b="b" l="l" r="r" t="t"/>
              <a:pathLst>
                <a:path extrusionOk="0" h="8659" w="1595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72628" y="1553771"/>
              <a:ext cx="352741" cy="210328"/>
            </a:xfrm>
            <a:custGeom>
              <a:rect b="b" l="l" r="r" t="t"/>
              <a:pathLst>
                <a:path extrusionOk="0" h="2908" w="4877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571000" y="1466900"/>
              <a:ext cx="422848" cy="2804374"/>
            </a:xfrm>
            <a:custGeom>
              <a:rect b="b" l="l" r="r" t="t"/>
              <a:pathLst>
                <a:path extrusionOk="0" h="49951" w="8127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571000" y="3904464"/>
              <a:ext cx="422848" cy="366835"/>
            </a:xfrm>
            <a:custGeom>
              <a:rect b="b" l="l" r="r" t="t"/>
              <a:pathLst>
                <a:path extrusionOk="0" h="6534" w="8127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571000" y="3774605"/>
              <a:ext cx="422848" cy="122896"/>
            </a:xfrm>
            <a:custGeom>
              <a:rect b="b" l="l" r="r" t="t"/>
              <a:pathLst>
                <a:path extrusionOk="0" h="2189" w="8127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655550" y="1605573"/>
              <a:ext cx="253750" cy="493156"/>
            </a:xfrm>
            <a:custGeom>
              <a:rect b="b" l="l" r="r" t="t"/>
              <a:pathLst>
                <a:path extrusionOk="0" h="8784" w="4877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571000" y="1417775"/>
              <a:ext cx="422848" cy="100102"/>
            </a:xfrm>
            <a:custGeom>
              <a:rect b="b" l="l" r="r" t="t"/>
              <a:pathLst>
                <a:path extrusionOk="0" h="1783" w="8127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5650659" y="2253128"/>
              <a:ext cx="263532" cy="284306"/>
            </a:xfrm>
            <a:custGeom>
              <a:rect b="b" l="l" r="r" t="t"/>
              <a:pathLst>
                <a:path extrusionOk="0" h="5064" w="5065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668558" y="2272441"/>
              <a:ext cx="227735" cy="245736"/>
            </a:xfrm>
            <a:custGeom>
              <a:rect b="b" l="l" r="r" t="t"/>
              <a:pathLst>
                <a:path extrusionOk="0" h="4377" w="4377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756386" y="2179412"/>
              <a:ext cx="50469" cy="1561884"/>
            </a:xfrm>
            <a:custGeom>
              <a:rect b="b" l="l" r="r" t="t"/>
              <a:pathLst>
                <a:path extrusionOk="0" h="27820" w="97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689682" y="2110973"/>
              <a:ext cx="182209" cy="361558"/>
            </a:xfrm>
            <a:custGeom>
              <a:rect b="b" l="l" r="r" t="t"/>
              <a:pathLst>
                <a:path extrusionOk="0" h="6440" w="3502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762890" y="2200465"/>
              <a:ext cx="35849" cy="87807"/>
            </a:xfrm>
            <a:custGeom>
              <a:rect b="b" l="l" r="r" t="t"/>
              <a:pathLst>
                <a:path extrusionOk="0" h="1564" w="689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762890" y="2303993"/>
              <a:ext cx="35849" cy="24647"/>
            </a:xfrm>
            <a:custGeom>
              <a:rect b="b" l="l" r="r" t="t"/>
              <a:pathLst>
                <a:path extrusionOk="0" h="439" w="689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762890" y="2342620"/>
              <a:ext cx="35849" cy="24590"/>
            </a:xfrm>
            <a:custGeom>
              <a:rect b="b" l="l" r="r" t="t"/>
              <a:pathLst>
                <a:path extrusionOk="0" h="438" w="689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30"/>
          <p:cNvSpPr/>
          <p:nvPr/>
        </p:nvSpPr>
        <p:spPr>
          <a:xfrm>
            <a:off x="443758" y="635913"/>
            <a:ext cx="2653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" sz="20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Condition </a:t>
            </a:r>
            <a:r>
              <a:rPr b="1" lang="en" sz="1800">
                <a:solidFill>
                  <a:srgbClr val="2C5E17"/>
                </a:solidFill>
                <a:latin typeface="Fira Sans"/>
                <a:ea typeface="Fira Sans"/>
                <a:cs typeface="Fira Sans"/>
                <a:sym typeface="Fira Sans"/>
              </a:rPr>
              <a:t>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45752" y="1156987"/>
            <a:ext cx="58213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- The missing values in the condition can be found using mean value of odometer as mileage affects condition of 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1253313" y="1943100"/>
            <a:ext cx="4323782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new average odometer: 89585.31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 average odometer: 109971.1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average odometer: 90170.23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 average odometer: 212998.09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Salvage average odometer: 243675.63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45752" y="3567088"/>
            <a:ext cx="5634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- sets the 'condition' to 'new' for those rows where the 'year' is greater than or equal to 2019 and the 'condition' value is missing (NaN).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687377" y="4334330"/>
            <a:ext cx="5891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- fills in the null condition values based on the car's odometer reading and the average odometer values for each condition.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075" y="1450175"/>
            <a:ext cx="4223199" cy="2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50175"/>
            <a:ext cx="4404700" cy="2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 txBox="1"/>
          <p:nvPr/>
        </p:nvSpPr>
        <p:spPr>
          <a:xfrm>
            <a:off x="1570975" y="4393800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Before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6231350" y="4393800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After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2000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Manufacturer</a:t>
            </a:r>
            <a:r>
              <a:rPr lang="en">
                <a:solidFill>
                  <a:srgbClr val="2C5E17"/>
                </a:solidFill>
              </a:rPr>
              <a:t> </a:t>
            </a:r>
            <a:r>
              <a:rPr lang="en">
                <a:solidFill>
                  <a:srgbClr val="2C5E17"/>
                </a:solidFill>
              </a:rPr>
              <a:t>column</a:t>
            </a:r>
            <a:endParaRPr>
              <a:solidFill>
                <a:srgbClr val="2C5E17"/>
              </a:solidFill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4467900" y="2964332"/>
            <a:ext cx="447516" cy="450675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>
            <a:off x="4568342" y="3064803"/>
            <a:ext cx="265299" cy="260994"/>
            <a:chOff x="2685825" y="840375"/>
            <a:chExt cx="481900" cy="481825"/>
          </a:xfrm>
        </p:grpSpPr>
        <p:sp>
          <p:nvSpPr>
            <p:cNvPr id="380" name="Google Shape;380;p32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32"/>
          <p:cNvSpPr/>
          <p:nvPr/>
        </p:nvSpPr>
        <p:spPr>
          <a:xfrm>
            <a:off x="4388770" y="1938264"/>
            <a:ext cx="507664" cy="461466"/>
          </a:xfrm>
          <a:custGeom>
            <a:rect b="b" l="l" r="r" t="t"/>
            <a:pathLst>
              <a:path extrusionOk="0" h="19563" w="19563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32"/>
          <p:cNvGrpSpPr/>
          <p:nvPr/>
        </p:nvGrpSpPr>
        <p:grpSpPr>
          <a:xfrm>
            <a:off x="4488238" y="2038741"/>
            <a:ext cx="298288" cy="253069"/>
            <a:chOff x="1492675" y="4420975"/>
            <a:chExt cx="481825" cy="438525"/>
          </a:xfrm>
        </p:grpSpPr>
        <p:sp>
          <p:nvSpPr>
            <p:cNvPr id="384" name="Google Shape;384;p32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32"/>
          <p:cNvSpPr/>
          <p:nvPr/>
        </p:nvSpPr>
        <p:spPr>
          <a:xfrm>
            <a:off x="4957807" y="1857433"/>
            <a:ext cx="361162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checks if each element is one of the top 20 most frequent manufacturers, and keeps the original manufacturer name if it is in the top 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5E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C5E17"/>
                </a:solidFill>
                <a:latin typeface="Arial"/>
                <a:ea typeface="Arial"/>
                <a:cs typeface="Arial"/>
                <a:sym typeface="Arial"/>
              </a:rPr>
              <a:t>If the manufacturer is not in the top 20, it replaces the name with 'others'.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32"/>
          <p:cNvGrpSpPr/>
          <p:nvPr/>
        </p:nvGrpSpPr>
        <p:grpSpPr>
          <a:xfrm>
            <a:off x="720783" y="2732470"/>
            <a:ext cx="3082120" cy="896918"/>
            <a:chOff x="720783" y="2730720"/>
            <a:chExt cx="3082120" cy="896918"/>
          </a:xfrm>
        </p:grpSpPr>
        <p:sp>
          <p:nvSpPr>
            <p:cNvPr id="409" name="Google Shape;409;p32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32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2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2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2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2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1" y="252170"/>
            <a:ext cx="4070073" cy="215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710" y="2723322"/>
            <a:ext cx="3906452" cy="207042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3"/>
          <p:cNvSpPr/>
          <p:nvPr/>
        </p:nvSpPr>
        <p:spPr>
          <a:xfrm>
            <a:off x="4537710" y="0"/>
            <a:ext cx="6858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0" y="2537460"/>
            <a:ext cx="4594860" cy="6858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ine graph with numbers" id="475" name="Google Shape;4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1025" y="1001419"/>
            <a:ext cx="4070073" cy="303220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3"/>
          <p:cNvSpPr txBox="1"/>
          <p:nvPr/>
        </p:nvSpPr>
        <p:spPr>
          <a:xfrm>
            <a:off x="1834938" y="4481700"/>
            <a:ext cx="108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1834925" y="1985875"/>
            <a:ext cx="10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