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5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308" r:id="rId9"/>
    <p:sldId id="310" r:id="rId10"/>
    <p:sldId id="312" r:id="rId11"/>
    <p:sldId id="311" r:id="rId12"/>
    <p:sldId id="313" r:id="rId13"/>
    <p:sldId id="314" r:id="rId14"/>
    <p:sldId id="319" r:id="rId15"/>
    <p:sldId id="318" r:id="rId16"/>
    <p:sldId id="317" r:id="rId17"/>
    <p:sldId id="322" r:id="rId18"/>
    <p:sldId id="316" r:id="rId19"/>
    <p:sldId id="320" r:id="rId20"/>
    <p:sldId id="321" r:id="rId21"/>
    <p:sldId id="323" r:id="rId22"/>
    <p:sldId id="325" r:id="rId23"/>
    <p:sldId id="324" r:id="rId24"/>
    <p:sldId id="326" r:id="rId25"/>
    <p:sldId id="327" r:id="rId26"/>
    <p:sldId id="333" r:id="rId27"/>
    <p:sldId id="334" r:id="rId28"/>
    <p:sldId id="335" r:id="rId29"/>
    <p:sldId id="328" r:id="rId30"/>
    <p:sldId id="330" r:id="rId31"/>
    <p:sldId id="331" r:id="rId32"/>
    <p:sldId id="332" r:id="rId33"/>
    <p:sldId id="329" r:id="rId34"/>
  </p:sldIdLst>
  <p:sldSz cx="9144000" cy="5143500" type="screen16x9"/>
  <p:notesSz cx="6858000" cy="9144000"/>
  <p:embeddedFontLst>
    <p:embeddedFont>
      <p:font typeface="Arial Rounded MT Bold" pitchFamily="34" charset="0"/>
      <p:regular r:id="rId36"/>
    </p:embeddedFont>
    <p:embeddedFont>
      <p:font typeface="Quicksand Medium" charset="0"/>
      <p:regular r:id="rId37"/>
      <p:bold r:id="rId38"/>
    </p:embeddedFont>
    <p:embeddedFont>
      <p:font typeface="Bahnschrift" pitchFamily="34" charset="0"/>
      <p:regular r:id="rId39"/>
      <p:bold r:id="rId40"/>
    </p:embeddedFont>
    <p:embeddedFont>
      <p:font typeface="Bookman Old Style" pitchFamily="18" charset="0"/>
      <p:regular r:id="rId41"/>
      <p:bold r:id="rId42"/>
      <p:italic r:id="rId43"/>
      <p:boldItalic r:id="rId44"/>
    </p:embeddedFont>
    <p:embeddedFont>
      <p:font typeface="Jua" charset="-12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E9751A5-532E-40CF-8073-F0AE549A8B62}">
  <a:tblStyle styleId="{EE9751A5-532E-40CF-8073-F0AE549A8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873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898feb88a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898feb88a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b0ac4e247a_6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b0ac4e247a_6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af72e4701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af72e4701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ad73ba1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ad73ba19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0ac4e247a_6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0ac4e247a_6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12" name="Google Shape;12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15" name="Google Shape;15;p2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18" name="Google Shape;18;p2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1" name="Google Shape;21;p2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4" name="Google Shape;24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7" name="Google Shape;27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967700" y="1345750"/>
            <a:ext cx="7208700" cy="19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400"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138725" y="3114175"/>
            <a:ext cx="6866700" cy="5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2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7480525" y="1448400"/>
            <a:ext cx="444275" cy="398525"/>
            <a:chOff x="2495125" y="2142250"/>
            <a:chExt cx="444275" cy="398525"/>
          </a:xfrm>
        </p:grpSpPr>
        <p:sp>
          <p:nvSpPr>
            <p:cNvPr id="86" name="Google Shape;86;p2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018050" y="1506975"/>
            <a:ext cx="291375" cy="281375"/>
            <a:chOff x="3243875" y="2372825"/>
            <a:chExt cx="291375" cy="281375"/>
          </a:xfrm>
        </p:grpSpPr>
        <p:sp>
          <p:nvSpPr>
            <p:cNvPr id="89" name="Google Shape;89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071475" y="615963"/>
            <a:ext cx="166675" cy="168575"/>
            <a:chOff x="4954425" y="2036375"/>
            <a:chExt cx="166675" cy="168575"/>
          </a:xfrm>
        </p:grpSpPr>
        <p:sp>
          <p:nvSpPr>
            <p:cNvPr id="100" name="Google Shape;100;p2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7571875" y="991013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21125" y="12846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018050" y="100065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 rot="9553842">
            <a:off x="2124651" y="4191357"/>
            <a:ext cx="60324" cy="43049"/>
          </a:xfrm>
          <a:custGeom>
            <a:avLst/>
            <a:gdLst/>
            <a:ahLst/>
            <a:cxnLst/>
            <a:rect l="l" t="t" r="r" b="b"/>
            <a:pathLst>
              <a:path w="2413" h="1722" extrusionOk="0">
                <a:moveTo>
                  <a:pt x="1429" y="1"/>
                </a:moveTo>
                <a:cubicBezTo>
                  <a:pt x="1351" y="1"/>
                  <a:pt x="1268" y="12"/>
                  <a:pt x="1179" y="34"/>
                </a:cubicBezTo>
                <a:cubicBezTo>
                  <a:pt x="1156" y="33"/>
                  <a:pt x="1133" y="32"/>
                  <a:pt x="1110" y="32"/>
                </a:cubicBezTo>
                <a:cubicBezTo>
                  <a:pt x="20" y="32"/>
                  <a:pt x="1" y="1722"/>
                  <a:pt x="1114" y="1722"/>
                </a:cubicBezTo>
                <a:cubicBezTo>
                  <a:pt x="1159" y="1722"/>
                  <a:pt x="1206" y="1719"/>
                  <a:pt x="1254" y="1714"/>
                </a:cubicBezTo>
                <a:cubicBezTo>
                  <a:pt x="2412" y="1575"/>
                  <a:pt x="2372" y="1"/>
                  <a:pt x="1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527700" y="41819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104175" y="3709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6355050" y="709650"/>
            <a:ext cx="291375" cy="281375"/>
            <a:chOff x="3243875" y="2372825"/>
            <a:chExt cx="291375" cy="281375"/>
          </a:xfrm>
        </p:grpSpPr>
        <p:sp>
          <p:nvSpPr>
            <p:cNvPr id="109" name="Google Shape;109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105050" y="4149150"/>
            <a:ext cx="444275" cy="398525"/>
            <a:chOff x="2495125" y="2142250"/>
            <a:chExt cx="444275" cy="398525"/>
          </a:xfrm>
        </p:grpSpPr>
        <p:sp>
          <p:nvSpPr>
            <p:cNvPr id="120" name="Google Shape;120;p2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6975800" y="4368950"/>
            <a:ext cx="291375" cy="281375"/>
            <a:chOff x="3243875" y="2372825"/>
            <a:chExt cx="291375" cy="281375"/>
          </a:xfrm>
        </p:grpSpPr>
        <p:sp>
          <p:nvSpPr>
            <p:cNvPr id="123" name="Google Shape;123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1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803" name="Google Shape;803;p11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11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805" name="Google Shape;805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11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1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809" name="Google Shape;809;p11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11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812" name="Google Shape;812;p11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11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815" name="Google Shape;815;p11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11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818" name="Google Shape;818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11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821" name="Google Shape;821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11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11"/>
          <p:cNvSpPr txBox="1">
            <a:spLocks noGrp="1"/>
          </p:cNvSpPr>
          <p:nvPr>
            <p:ph type="title" hasCustomPrompt="1"/>
          </p:nvPr>
        </p:nvSpPr>
        <p:spPr>
          <a:xfrm>
            <a:off x="1816863" y="1707588"/>
            <a:ext cx="5511600" cy="14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1"/>
          <p:cNvSpPr txBox="1">
            <a:spLocks noGrp="1"/>
          </p:cNvSpPr>
          <p:nvPr>
            <p:ph type="subTitle" idx="1"/>
          </p:nvPr>
        </p:nvSpPr>
        <p:spPr>
          <a:xfrm>
            <a:off x="1815538" y="2971813"/>
            <a:ext cx="5511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1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1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1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1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1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1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1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1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1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1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1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1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1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1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1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1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1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1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1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1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1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1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1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1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1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1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1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1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1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1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1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1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1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1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1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1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1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1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1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1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1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3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3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13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883" name="Google Shape;883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3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886" name="Google Shape;886;p13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3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889" name="Google Shape;889;p13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3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892" name="Google Shape;892;p13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3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895" name="Google Shape;895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3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898" name="Google Shape;898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13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3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3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3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3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3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3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3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3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3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3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3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3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3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3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3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3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3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3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3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3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3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3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3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3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3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3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3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3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3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3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3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3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3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3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3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3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3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3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3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3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3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3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3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3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3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3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3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3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3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3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3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3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3"/>
          <p:cNvSpPr txBox="1">
            <a:spLocks noGrp="1"/>
          </p:cNvSpPr>
          <p:nvPr>
            <p:ph type="title"/>
          </p:nvPr>
        </p:nvSpPr>
        <p:spPr>
          <a:xfrm>
            <a:off x="718750" y="438312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96843" y="1229700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13"/>
          <p:cNvSpPr txBox="1">
            <a:spLocks noGrp="1"/>
          </p:cNvSpPr>
          <p:nvPr>
            <p:ph type="subTitle" idx="2"/>
          </p:nvPr>
        </p:nvSpPr>
        <p:spPr>
          <a:xfrm>
            <a:off x="1796034" y="1542315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13">
            <a:hlinkClick r:id="rId2" action="ppaction://hlinksldjump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1182965" y="154439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7" name="Google Shape;957;p13"/>
          <p:cNvSpPr txBox="1">
            <a:spLocks noGrp="1"/>
          </p:cNvSpPr>
          <p:nvPr>
            <p:ph type="subTitle" idx="4"/>
          </p:nvPr>
        </p:nvSpPr>
        <p:spPr>
          <a:xfrm>
            <a:off x="1799701" y="24226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13"/>
          <p:cNvSpPr txBox="1">
            <a:spLocks noGrp="1"/>
          </p:cNvSpPr>
          <p:nvPr>
            <p:ph type="subTitle" idx="5"/>
          </p:nvPr>
        </p:nvSpPr>
        <p:spPr>
          <a:xfrm>
            <a:off x="1794612" y="27373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3"/>
          <p:cNvSpPr txBox="1">
            <a:spLocks noGrp="1"/>
          </p:cNvSpPr>
          <p:nvPr>
            <p:ph type="title" idx="6" hasCustomPrompt="1"/>
          </p:nvPr>
        </p:nvSpPr>
        <p:spPr>
          <a:xfrm>
            <a:off x="1183878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0" name="Google Shape;960;p13"/>
          <p:cNvSpPr txBox="1">
            <a:spLocks noGrp="1"/>
          </p:cNvSpPr>
          <p:nvPr>
            <p:ph type="subTitle" idx="7"/>
          </p:nvPr>
        </p:nvSpPr>
        <p:spPr>
          <a:xfrm>
            <a:off x="1801331" y="3617146"/>
            <a:ext cx="2730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13"/>
          <p:cNvSpPr txBox="1">
            <a:spLocks noGrp="1"/>
          </p:cNvSpPr>
          <p:nvPr>
            <p:ph type="subTitle" idx="8"/>
          </p:nvPr>
        </p:nvSpPr>
        <p:spPr>
          <a:xfrm>
            <a:off x="1794612" y="3932456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2" name="Google Shape;962;p13"/>
          <p:cNvSpPr txBox="1">
            <a:spLocks noGrp="1"/>
          </p:cNvSpPr>
          <p:nvPr>
            <p:ph type="title" idx="9" hasCustomPrompt="1"/>
          </p:nvPr>
        </p:nvSpPr>
        <p:spPr>
          <a:xfrm>
            <a:off x="1183878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3" name="Google Shape;963;p13"/>
          <p:cNvSpPr txBox="1">
            <a:spLocks noGrp="1"/>
          </p:cNvSpPr>
          <p:nvPr>
            <p:ph type="subTitle" idx="13"/>
          </p:nvPr>
        </p:nvSpPr>
        <p:spPr>
          <a:xfrm>
            <a:off x="5218933" y="1231500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13"/>
          <p:cNvSpPr txBox="1">
            <a:spLocks noGrp="1"/>
          </p:cNvSpPr>
          <p:nvPr>
            <p:ph type="subTitle" idx="14"/>
          </p:nvPr>
        </p:nvSpPr>
        <p:spPr>
          <a:xfrm>
            <a:off x="5212184" y="1540665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5" name="Google Shape;96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21067" y="154529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6" name="Google Shape;966;p13"/>
          <p:cNvSpPr txBox="1">
            <a:spLocks noGrp="1"/>
          </p:cNvSpPr>
          <p:nvPr>
            <p:ph type="subTitle" idx="16"/>
          </p:nvPr>
        </p:nvSpPr>
        <p:spPr>
          <a:xfrm>
            <a:off x="5218933" y="24226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13"/>
          <p:cNvSpPr txBox="1">
            <a:spLocks noGrp="1"/>
          </p:cNvSpPr>
          <p:nvPr>
            <p:ph type="subTitle" idx="17"/>
          </p:nvPr>
        </p:nvSpPr>
        <p:spPr>
          <a:xfrm>
            <a:off x="5212188" y="27373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1067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9" name="Google Shape;969;p13"/>
          <p:cNvSpPr txBox="1">
            <a:spLocks noGrp="1"/>
          </p:cNvSpPr>
          <p:nvPr>
            <p:ph type="subTitle" idx="19"/>
          </p:nvPr>
        </p:nvSpPr>
        <p:spPr>
          <a:xfrm>
            <a:off x="5218933" y="3617146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0" name="Google Shape;970;p13"/>
          <p:cNvSpPr txBox="1">
            <a:spLocks noGrp="1"/>
          </p:cNvSpPr>
          <p:nvPr>
            <p:ph type="subTitle" idx="20"/>
          </p:nvPr>
        </p:nvSpPr>
        <p:spPr>
          <a:xfrm>
            <a:off x="5212188" y="3932456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21067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972" name="Google Shape;972;p13"/>
          <p:cNvGrpSpPr/>
          <p:nvPr/>
        </p:nvGrpSpPr>
        <p:grpSpPr>
          <a:xfrm>
            <a:off x="1063250" y="831175"/>
            <a:ext cx="444275" cy="398525"/>
            <a:chOff x="2495125" y="2142250"/>
            <a:chExt cx="444275" cy="398525"/>
          </a:xfrm>
        </p:grpSpPr>
        <p:sp>
          <p:nvSpPr>
            <p:cNvPr id="973" name="Google Shape;973;p13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3"/>
          <p:cNvGrpSpPr/>
          <p:nvPr/>
        </p:nvGrpSpPr>
        <p:grpSpPr>
          <a:xfrm>
            <a:off x="7814250" y="4463750"/>
            <a:ext cx="291375" cy="281375"/>
            <a:chOff x="3243875" y="2372825"/>
            <a:chExt cx="291375" cy="281375"/>
          </a:xfrm>
        </p:grpSpPr>
        <p:sp>
          <p:nvSpPr>
            <p:cNvPr id="976" name="Google Shape;976;p13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3"/>
          <p:cNvGrpSpPr/>
          <p:nvPr/>
        </p:nvGrpSpPr>
        <p:grpSpPr>
          <a:xfrm>
            <a:off x="7553550" y="700850"/>
            <a:ext cx="166675" cy="168575"/>
            <a:chOff x="4954425" y="2036375"/>
            <a:chExt cx="166675" cy="168575"/>
          </a:xfrm>
        </p:grpSpPr>
        <p:sp>
          <p:nvSpPr>
            <p:cNvPr id="987" name="Google Shape;987;p1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3"/>
          <p:cNvSpPr/>
          <p:nvPr/>
        </p:nvSpPr>
        <p:spPr>
          <a:xfrm>
            <a:off x="1877550" y="539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3"/>
          <p:cNvSpPr/>
          <p:nvPr/>
        </p:nvSpPr>
        <p:spPr>
          <a:xfrm>
            <a:off x="8218500" y="406500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14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993" name="Google Shape;993;p14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14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995" name="Google Shape;995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7" name="Google Shape;997;p14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8" name="Google Shape;998;p14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999" name="Google Shape;999;p14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14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005" name="Google Shape;1005;p14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14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008" name="Google Shape;1008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14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011" name="Google Shape;1011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4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14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6" name="Google Shape;1016;p14"/>
          <p:cNvGrpSpPr/>
          <p:nvPr/>
        </p:nvGrpSpPr>
        <p:grpSpPr>
          <a:xfrm>
            <a:off x="775050" y="4536650"/>
            <a:ext cx="444275" cy="398525"/>
            <a:chOff x="2495125" y="2142250"/>
            <a:chExt cx="444275" cy="398525"/>
          </a:xfrm>
        </p:grpSpPr>
        <p:sp>
          <p:nvSpPr>
            <p:cNvPr id="1017" name="Google Shape;1017;p14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14"/>
          <p:cNvGrpSpPr/>
          <p:nvPr/>
        </p:nvGrpSpPr>
        <p:grpSpPr>
          <a:xfrm>
            <a:off x="7240750" y="398350"/>
            <a:ext cx="291375" cy="281375"/>
            <a:chOff x="3243875" y="2372825"/>
            <a:chExt cx="291375" cy="281375"/>
          </a:xfrm>
        </p:grpSpPr>
        <p:sp>
          <p:nvSpPr>
            <p:cNvPr id="1020" name="Google Shape;1020;p14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14"/>
          <p:cNvGrpSpPr/>
          <p:nvPr/>
        </p:nvGrpSpPr>
        <p:grpSpPr>
          <a:xfrm>
            <a:off x="8067000" y="1014038"/>
            <a:ext cx="166675" cy="168575"/>
            <a:chOff x="4954425" y="2036375"/>
            <a:chExt cx="166675" cy="168575"/>
          </a:xfrm>
        </p:grpSpPr>
        <p:sp>
          <p:nvSpPr>
            <p:cNvPr id="1031" name="Google Shape;1031;p14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14"/>
          <p:cNvSpPr/>
          <p:nvPr/>
        </p:nvSpPr>
        <p:spPr>
          <a:xfrm>
            <a:off x="1548175" y="47737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4"/>
          <p:cNvSpPr/>
          <p:nvPr/>
        </p:nvSpPr>
        <p:spPr>
          <a:xfrm>
            <a:off x="7960175" y="44018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" name="Google Shape;1035;p14"/>
          <p:cNvGrpSpPr/>
          <p:nvPr/>
        </p:nvGrpSpPr>
        <p:grpSpPr>
          <a:xfrm>
            <a:off x="775050" y="4233250"/>
            <a:ext cx="166675" cy="168575"/>
            <a:chOff x="4954425" y="2036375"/>
            <a:chExt cx="166675" cy="168575"/>
          </a:xfrm>
        </p:grpSpPr>
        <p:sp>
          <p:nvSpPr>
            <p:cNvPr id="1036" name="Google Shape;1036;p14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14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4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4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4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4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4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4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4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4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14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4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14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4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4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4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4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4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4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4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4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4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4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4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4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4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4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4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4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4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4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4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4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4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4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4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4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4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4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4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4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4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4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4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4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4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4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16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187" name="Google Shape;1187;p16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16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189" name="Google Shape;1189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1" name="Google Shape;1191;p16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16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193" name="Google Shape;1193;p16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16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196" name="Google Shape;1196;p16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16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199" name="Google Shape;1199;p16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16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202" name="Google Shape;1202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6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205" name="Google Shape;1205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16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16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6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6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6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16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6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6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6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6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6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6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6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6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6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6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6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6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6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6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6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6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6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6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6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6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6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6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6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6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6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6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6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6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6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6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6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6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6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6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6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6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6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6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6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6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6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6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6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6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6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16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1260" name="Google Shape;1260;p16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6"/>
          <p:cNvSpPr/>
          <p:nvPr/>
        </p:nvSpPr>
        <p:spPr>
          <a:xfrm>
            <a:off x="7335600" y="5080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1" name="Google Shape;1271;p16"/>
          <p:cNvGrpSpPr/>
          <p:nvPr/>
        </p:nvGrpSpPr>
        <p:grpSpPr>
          <a:xfrm>
            <a:off x="1514950" y="454750"/>
            <a:ext cx="166675" cy="168575"/>
            <a:chOff x="4954425" y="2036375"/>
            <a:chExt cx="166675" cy="168575"/>
          </a:xfrm>
        </p:grpSpPr>
        <p:sp>
          <p:nvSpPr>
            <p:cNvPr id="1272" name="Google Shape;1272;p16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16"/>
          <p:cNvSpPr/>
          <p:nvPr/>
        </p:nvSpPr>
        <p:spPr>
          <a:xfrm>
            <a:off x="1427950" y="47817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17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277" name="Google Shape;1277;p17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17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279" name="Google Shape;1279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17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17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283" name="Google Shape;1283;p17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7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17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286" name="Google Shape;1286;p17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7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17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289" name="Google Shape;1289;p17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7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17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292" name="Google Shape;1292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17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295" name="Google Shape;1295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7" name="Google Shape;1297;p17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17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7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7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17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17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17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17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7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7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7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17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17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7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7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7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7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17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17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7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17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7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17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7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7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17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7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7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7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7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7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17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7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17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7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7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7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7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17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17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17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7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7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7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7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17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17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17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7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17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7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17"/>
          <p:cNvGrpSpPr/>
          <p:nvPr/>
        </p:nvGrpSpPr>
        <p:grpSpPr>
          <a:xfrm>
            <a:off x="504088" y="319075"/>
            <a:ext cx="444275" cy="398525"/>
            <a:chOff x="2495125" y="2142250"/>
            <a:chExt cx="444275" cy="398525"/>
          </a:xfrm>
        </p:grpSpPr>
        <p:sp>
          <p:nvSpPr>
            <p:cNvPr id="1350" name="Google Shape;1350;p17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17"/>
          <p:cNvGrpSpPr/>
          <p:nvPr/>
        </p:nvGrpSpPr>
        <p:grpSpPr>
          <a:xfrm>
            <a:off x="7942288" y="4463763"/>
            <a:ext cx="291375" cy="281375"/>
            <a:chOff x="3243875" y="2372825"/>
            <a:chExt cx="291375" cy="281375"/>
          </a:xfrm>
        </p:grpSpPr>
        <p:sp>
          <p:nvSpPr>
            <p:cNvPr id="1353" name="Google Shape;1353;p17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17"/>
          <p:cNvGrpSpPr/>
          <p:nvPr/>
        </p:nvGrpSpPr>
        <p:grpSpPr>
          <a:xfrm>
            <a:off x="1236250" y="319063"/>
            <a:ext cx="166675" cy="168575"/>
            <a:chOff x="4954425" y="2036375"/>
            <a:chExt cx="166675" cy="168575"/>
          </a:xfrm>
        </p:grpSpPr>
        <p:sp>
          <p:nvSpPr>
            <p:cNvPr id="1364" name="Google Shape;1364;p17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17"/>
          <p:cNvSpPr/>
          <p:nvPr/>
        </p:nvSpPr>
        <p:spPr>
          <a:xfrm>
            <a:off x="8028425" y="362763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7"/>
          <p:cNvSpPr/>
          <p:nvPr/>
        </p:nvSpPr>
        <p:spPr>
          <a:xfrm>
            <a:off x="8149363" y="41939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17"/>
          <p:cNvGrpSpPr/>
          <p:nvPr/>
        </p:nvGrpSpPr>
        <p:grpSpPr>
          <a:xfrm>
            <a:off x="7442275" y="4651625"/>
            <a:ext cx="166675" cy="168575"/>
            <a:chOff x="4954425" y="2036375"/>
            <a:chExt cx="166675" cy="168575"/>
          </a:xfrm>
        </p:grpSpPr>
        <p:sp>
          <p:nvSpPr>
            <p:cNvPr id="1369" name="Google Shape;1369;p17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8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373" name="Google Shape;1373;p18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18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375" name="Google Shape;1375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7" name="Google Shape;1377;p18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18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379" name="Google Shape;1379;p18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1" name="Google Shape;1381;p18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382" name="Google Shape;1382;p18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" name="Google Shape;1384;p18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385" name="Google Shape;1385;p18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18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388" name="Google Shape;1388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" name="Google Shape;1390;p18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391" name="Google Shape;1391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p18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8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8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8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8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8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8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8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8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8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8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8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8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8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8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8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18"/>
          <p:cNvGrpSpPr/>
          <p:nvPr/>
        </p:nvGrpSpPr>
        <p:grpSpPr>
          <a:xfrm>
            <a:off x="1063250" y="831175"/>
            <a:ext cx="444275" cy="398525"/>
            <a:chOff x="2495125" y="2142250"/>
            <a:chExt cx="444275" cy="398525"/>
          </a:xfrm>
        </p:grpSpPr>
        <p:sp>
          <p:nvSpPr>
            <p:cNvPr id="1447" name="Google Shape;1447;p18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18"/>
          <p:cNvGrpSpPr/>
          <p:nvPr/>
        </p:nvGrpSpPr>
        <p:grpSpPr>
          <a:xfrm>
            <a:off x="7814250" y="4463750"/>
            <a:ext cx="291375" cy="281375"/>
            <a:chOff x="3243875" y="2372825"/>
            <a:chExt cx="291375" cy="281375"/>
          </a:xfrm>
        </p:grpSpPr>
        <p:sp>
          <p:nvSpPr>
            <p:cNvPr id="1450" name="Google Shape;1450;p18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7553550" y="700850"/>
            <a:ext cx="166675" cy="168575"/>
            <a:chOff x="4954425" y="2036375"/>
            <a:chExt cx="166675" cy="168575"/>
          </a:xfrm>
        </p:grpSpPr>
        <p:sp>
          <p:nvSpPr>
            <p:cNvPr id="1461" name="Google Shape;1461;p18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18"/>
          <p:cNvSpPr/>
          <p:nvPr/>
        </p:nvSpPr>
        <p:spPr>
          <a:xfrm>
            <a:off x="1877550" y="539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8218500" y="406500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19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467" name="Google Shape;1467;p19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19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469" name="Google Shape;1469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1" name="Google Shape;1471;p19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2" name="Google Shape;1472;p19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473" name="Google Shape;1473;p19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9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5" name="Google Shape;1475;p19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476" name="Google Shape;1476;p19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9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" name="Google Shape;1478;p19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479" name="Google Shape;1479;p19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9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19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482" name="Google Shape;1482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19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485" name="Google Shape;1485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19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9" name="Google Shape;1489;p19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9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9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9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9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19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9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9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9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9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9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9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9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9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9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9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9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9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9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9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9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9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9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9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9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9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9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9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9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9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9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9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9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9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9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9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9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9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9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9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9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9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9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9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9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9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9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9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9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9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19"/>
          <p:cNvGrpSpPr/>
          <p:nvPr/>
        </p:nvGrpSpPr>
        <p:grpSpPr>
          <a:xfrm>
            <a:off x="7658900" y="2949438"/>
            <a:ext cx="444275" cy="398525"/>
            <a:chOff x="2495125" y="2142250"/>
            <a:chExt cx="444275" cy="398525"/>
          </a:xfrm>
        </p:grpSpPr>
        <p:sp>
          <p:nvSpPr>
            <p:cNvPr id="1540" name="Google Shape;1540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19"/>
          <p:cNvGrpSpPr/>
          <p:nvPr/>
        </p:nvGrpSpPr>
        <p:grpSpPr>
          <a:xfrm>
            <a:off x="1018050" y="1506975"/>
            <a:ext cx="291375" cy="281375"/>
            <a:chOff x="3243875" y="2372825"/>
            <a:chExt cx="291375" cy="281375"/>
          </a:xfrm>
        </p:grpSpPr>
        <p:sp>
          <p:nvSpPr>
            <p:cNvPr id="1543" name="Google Shape;1543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19"/>
          <p:cNvGrpSpPr/>
          <p:nvPr/>
        </p:nvGrpSpPr>
        <p:grpSpPr>
          <a:xfrm>
            <a:off x="2071475" y="615963"/>
            <a:ext cx="166675" cy="168575"/>
            <a:chOff x="4954425" y="2036375"/>
            <a:chExt cx="166675" cy="168575"/>
          </a:xfrm>
        </p:grpSpPr>
        <p:sp>
          <p:nvSpPr>
            <p:cNvPr id="1554" name="Google Shape;1554;p19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7006975" y="6596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1821125" y="12846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>
            <a:off x="1018050" y="100065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>
            <a:off x="7527700" y="41819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9"/>
          <p:cNvSpPr/>
          <p:nvPr/>
        </p:nvSpPr>
        <p:spPr>
          <a:xfrm>
            <a:off x="1104175" y="3709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19"/>
          <p:cNvGrpSpPr/>
          <p:nvPr/>
        </p:nvGrpSpPr>
        <p:grpSpPr>
          <a:xfrm>
            <a:off x="1529750" y="4285375"/>
            <a:ext cx="291375" cy="281375"/>
            <a:chOff x="3243875" y="2372825"/>
            <a:chExt cx="291375" cy="281375"/>
          </a:xfrm>
        </p:grpSpPr>
        <p:sp>
          <p:nvSpPr>
            <p:cNvPr id="1562" name="Google Shape;1562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19"/>
          <p:cNvGrpSpPr/>
          <p:nvPr/>
        </p:nvGrpSpPr>
        <p:grpSpPr>
          <a:xfrm>
            <a:off x="1254238" y="2592525"/>
            <a:ext cx="444275" cy="398525"/>
            <a:chOff x="2495125" y="2142250"/>
            <a:chExt cx="444275" cy="398525"/>
          </a:xfrm>
        </p:grpSpPr>
        <p:sp>
          <p:nvSpPr>
            <p:cNvPr id="1573" name="Google Shape;1573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9"/>
          <p:cNvGrpSpPr/>
          <p:nvPr/>
        </p:nvGrpSpPr>
        <p:grpSpPr>
          <a:xfrm>
            <a:off x="6975800" y="4368950"/>
            <a:ext cx="291375" cy="281375"/>
            <a:chOff x="3243875" y="2372825"/>
            <a:chExt cx="291375" cy="281375"/>
          </a:xfrm>
        </p:grpSpPr>
        <p:sp>
          <p:nvSpPr>
            <p:cNvPr id="1576" name="Google Shape;1576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19"/>
          <p:cNvGrpSpPr/>
          <p:nvPr/>
        </p:nvGrpSpPr>
        <p:grpSpPr>
          <a:xfrm>
            <a:off x="7185250" y="2202150"/>
            <a:ext cx="166675" cy="168575"/>
            <a:chOff x="4954425" y="2036375"/>
            <a:chExt cx="166675" cy="168575"/>
          </a:xfrm>
        </p:grpSpPr>
        <p:sp>
          <p:nvSpPr>
            <p:cNvPr id="1587" name="Google Shape;1587;p19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19"/>
          <p:cNvGrpSpPr/>
          <p:nvPr/>
        </p:nvGrpSpPr>
        <p:grpSpPr>
          <a:xfrm>
            <a:off x="7658888" y="1125963"/>
            <a:ext cx="444275" cy="398525"/>
            <a:chOff x="2495125" y="2142250"/>
            <a:chExt cx="444275" cy="398525"/>
          </a:xfrm>
        </p:grpSpPr>
        <p:sp>
          <p:nvSpPr>
            <p:cNvPr id="1590" name="Google Shape;1590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36" name="Google Shape;136;p3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3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3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3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3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3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title"/>
          </p:nvPr>
        </p:nvSpPr>
        <p:spPr>
          <a:xfrm>
            <a:off x="2497874" y="2156593"/>
            <a:ext cx="39681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965650" y="1122450"/>
            <a:ext cx="10326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 txBox="1">
            <a:spLocks noGrp="1"/>
          </p:cNvSpPr>
          <p:nvPr>
            <p:ph type="subTitle" idx="1"/>
          </p:nvPr>
        </p:nvSpPr>
        <p:spPr>
          <a:xfrm>
            <a:off x="2233575" y="3144850"/>
            <a:ext cx="4496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>
            <a:off x="1030175" y="1581350"/>
            <a:ext cx="444275" cy="398525"/>
            <a:chOff x="2495125" y="2142250"/>
            <a:chExt cx="444275" cy="398525"/>
          </a:xfrm>
        </p:grpSpPr>
        <p:sp>
          <p:nvSpPr>
            <p:cNvPr id="212" name="Google Shape;212;p3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7353450" y="3955275"/>
            <a:ext cx="291375" cy="281375"/>
            <a:chOff x="3243875" y="2372825"/>
            <a:chExt cx="291375" cy="281375"/>
          </a:xfrm>
        </p:grpSpPr>
        <p:sp>
          <p:nvSpPr>
            <p:cNvPr id="215" name="Google Shape;215;p3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7510400" y="1254438"/>
            <a:ext cx="166675" cy="168575"/>
            <a:chOff x="4954425" y="2036375"/>
            <a:chExt cx="166675" cy="168575"/>
          </a:xfrm>
        </p:grpSpPr>
        <p:sp>
          <p:nvSpPr>
            <p:cNvPr id="226" name="Google Shape;226;p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"/>
          <p:cNvSpPr/>
          <p:nvPr/>
        </p:nvSpPr>
        <p:spPr>
          <a:xfrm>
            <a:off x="1531350" y="3017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8069225" y="27083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"/>
          <p:cNvGrpSpPr/>
          <p:nvPr/>
        </p:nvGrpSpPr>
        <p:grpSpPr>
          <a:xfrm>
            <a:off x="1168975" y="4065000"/>
            <a:ext cx="166675" cy="168575"/>
            <a:chOff x="4954425" y="2036375"/>
            <a:chExt cx="166675" cy="168575"/>
          </a:xfrm>
        </p:grpSpPr>
        <p:sp>
          <p:nvSpPr>
            <p:cNvPr id="231" name="Google Shape;231;p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4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238" name="Google Shape;238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4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241" name="Google Shape;241;p4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244" name="Google Shape;244;p4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4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47" name="Google Shape;247;p4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4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50" name="Google Shape;250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53" name="Google Shape;253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"/>
          <p:cNvSpPr txBox="1">
            <a:spLocks noGrp="1"/>
          </p:cNvSpPr>
          <p:nvPr>
            <p:ph type="subTitle" idx="1"/>
          </p:nvPr>
        </p:nvSpPr>
        <p:spPr>
          <a:xfrm>
            <a:off x="821325" y="1232150"/>
            <a:ext cx="7501200" cy="3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10" name="Google Shape;310;p4"/>
          <p:cNvSpPr/>
          <p:nvPr/>
        </p:nvSpPr>
        <p:spPr>
          <a:xfrm rot="4238894">
            <a:off x="287196" y="4383386"/>
            <a:ext cx="794710" cy="68675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7109750" y="7326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"/>
          <p:cNvSpPr/>
          <p:nvPr/>
        </p:nvSpPr>
        <p:spPr>
          <a:xfrm>
            <a:off x="1324400" y="55106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4"/>
          <p:cNvGrpSpPr/>
          <p:nvPr/>
        </p:nvGrpSpPr>
        <p:grpSpPr>
          <a:xfrm>
            <a:off x="7636900" y="441350"/>
            <a:ext cx="291375" cy="281375"/>
            <a:chOff x="3243875" y="2372825"/>
            <a:chExt cx="291375" cy="281375"/>
          </a:xfrm>
        </p:grpSpPr>
        <p:sp>
          <p:nvSpPr>
            <p:cNvPr id="314" name="Google Shape;314;p4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4"/>
          <p:cNvSpPr/>
          <p:nvPr/>
        </p:nvSpPr>
        <p:spPr>
          <a:xfrm>
            <a:off x="8088375" y="123213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>
            <a:off x="1023000" y="1014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5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328" name="Google Shape;328;p5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5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330" name="Google Shape;330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32;p5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5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334" name="Google Shape;334;p5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5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337" name="Google Shape;337;p5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5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340" name="Google Shape;340;p5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5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343" name="Google Shape;343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5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346" name="Google Shape;346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5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979838" y="2245525"/>
            <a:ext cx="2342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1979838" y="2603400"/>
            <a:ext cx="23427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4821463" y="2245525"/>
            <a:ext cx="2342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4821463" y="2603404"/>
            <a:ext cx="23427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6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410" name="Google Shape;410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6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413" name="Google Shape;413;p6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6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416" name="Google Shape;416;p6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6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419" name="Google Shape;419;p6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6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422" name="Google Shape;422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6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425" name="Google Shape;425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6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6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482" name="Google Shape;482;p6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6"/>
          <p:cNvSpPr/>
          <p:nvPr/>
        </p:nvSpPr>
        <p:spPr>
          <a:xfrm>
            <a:off x="7335600" y="5080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6"/>
          <p:cNvGrpSpPr/>
          <p:nvPr/>
        </p:nvGrpSpPr>
        <p:grpSpPr>
          <a:xfrm>
            <a:off x="1514950" y="454750"/>
            <a:ext cx="166675" cy="168575"/>
            <a:chOff x="4954425" y="2036375"/>
            <a:chExt cx="166675" cy="168575"/>
          </a:xfrm>
        </p:grpSpPr>
        <p:sp>
          <p:nvSpPr>
            <p:cNvPr id="494" name="Google Shape;494;p6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6"/>
          <p:cNvSpPr/>
          <p:nvPr/>
        </p:nvSpPr>
        <p:spPr>
          <a:xfrm>
            <a:off x="1427950" y="47817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7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499" name="Google Shape;499;p7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7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501" name="Google Shape;501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7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7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505" name="Google Shape;505;p7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7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7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511" name="Google Shape;511;p7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7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7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517" name="Google Shape;517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7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7"/>
          <p:cNvSpPr txBox="1">
            <a:spLocks noGrp="1"/>
          </p:cNvSpPr>
          <p:nvPr>
            <p:ph type="subTitle" idx="1"/>
          </p:nvPr>
        </p:nvSpPr>
        <p:spPr>
          <a:xfrm>
            <a:off x="5558685" y="2109350"/>
            <a:ext cx="2417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7"/>
          <p:cNvSpPr txBox="1">
            <a:spLocks noGrp="1"/>
          </p:cNvSpPr>
          <p:nvPr>
            <p:ph type="subTitle" idx="2"/>
          </p:nvPr>
        </p:nvSpPr>
        <p:spPr>
          <a:xfrm>
            <a:off x="5556263" y="2463297"/>
            <a:ext cx="2417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7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7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7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7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7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8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576" name="Google Shape;576;p8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8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578" name="Google Shape;578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8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8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582" name="Google Shape;582;p8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8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585" name="Google Shape;585;p8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8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588" name="Google Shape;588;p8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8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591" name="Google Shape;591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8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8"/>
          <p:cNvSpPr txBox="1">
            <a:spLocks noGrp="1"/>
          </p:cNvSpPr>
          <p:nvPr>
            <p:ph type="title"/>
          </p:nvPr>
        </p:nvSpPr>
        <p:spPr>
          <a:xfrm>
            <a:off x="1529550" y="1682550"/>
            <a:ext cx="60849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8"/>
          <p:cNvSpPr txBox="1">
            <a:spLocks noGrp="1"/>
          </p:cNvSpPr>
          <p:nvPr>
            <p:ph type="subTitle" idx="1"/>
          </p:nvPr>
        </p:nvSpPr>
        <p:spPr>
          <a:xfrm>
            <a:off x="1534825" y="2405250"/>
            <a:ext cx="60849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8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8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8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8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8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8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8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8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8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8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8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8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652" name="Google Shape;652;p9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9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9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9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658" name="Google Shape;658;p9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9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664" name="Google Shape;664;p9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9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667" name="Google Shape;667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9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9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9"/>
          <p:cNvSpPr txBox="1">
            <a:spLocks noGrp="1"/>
          </p:cNvSpPr>
          <p:nvPr>
            <p:ph type="title"/>
          </p:nvPr>
        </p:nvSpPr>
        <p:spPr>
          <a:xfrm>
            <a:off x="2014800" y="1482700"/>
            <a:ext cx="51144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9"/>
          <p:cNvSpPr txBox="1">
            <a:spLocks noGrp="1"/>
          </p:cNvSpPr>
          <p:nvPr>
            <p:ph type="subTitle" idx="1"/>
          </p:nvPr>
        </p:nvSpPr>
        <p:spPr>
          <a:xfrm>
            <a:off x="2594250" y="2750800"/>
            <a:ext cx="3955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76" name="Google Shape;676;p9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9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9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9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9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9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9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9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9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9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9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9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9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9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9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9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9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9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9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9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9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9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9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9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9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9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9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10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728" name="Google Shape;728;p10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0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730" name="Google Shape;730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2" name="Google Shape;732;p10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10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734" name="Google Shape;734;p10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10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737" name="Google Shape;737;p10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10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740" name="Google Shape;740;p10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10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743" name="Google Shape;743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10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746" name="Google Shape;746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10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10"/>
          <p:cNvSpPr txBox="1">
            <a:spLocks noGrp="1"/>
          </p:cNvSpPr>
          <p:nvPr>
            <p:ph type="title"/>
          </p:nvPr>
        </p:nvSpPr>
        <p:spPr>
          <a:xfrm>
            <a:off x="3438550" y="2009550"/>
            <a:ext cx="49794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0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0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0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0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0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0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0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0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0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0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0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0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0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0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0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0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0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0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0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0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0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0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0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0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0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0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0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0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0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0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0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0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0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0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0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0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0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0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4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5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6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7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8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hyperlink" Target="https://www.uniprot.org/uniprot/Q9H7L9" TargetMode="External"/><Relationship Id="rId5" Type="http://schemas.openxmlformats.org/officeDocument/2006/relationships/slide" Target="slide12.xml"/><Relationship Id="rId10" Type="http://schemas.openxmlformats.org/officeDocument/2006/relationships/hyperlink" Target="https://www.ebi.ac.uk/pride/archive/projects/PXD028267" TargetMode="Externa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11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27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11" Type="http://schemas.openxmlformats.org/officeDocument/2006/relationships/image" Target="../media/image3.png"/><Relationship Id="rId5" Type="http://schemas.openxmlformats.org/officeDocument/2006/relationships/slide" Target="slide12.xml"/><Relationship Id="rId10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23"/>
          <p:cNvSpPr txBox="1">
            <a:spLocks noGrp="1"/>
          </p:cNvSpPr>
          <p:nvPr>
            <p:ph type="ctrTitle"/>
          </p:nvPr>
        </p:nvSpPr>
        <p:spPr>
          <a:xfrm>
            <a:off x="914400" y="1276350"/>
            <a:ext cx="7208700" cy="23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  <a:t>Theoretical</a:t>
            </a:r>
            <a:br>
              <a:rPr lang="en-US" sz="40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</a:b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  <a:t> &amp;</a:t>
            </a:r>
            <a:b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</a:br>
            <a: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  <a:t> Experimental</a:t>
            </a:r>
            <a:br>
              <a:rPr lang="en-US" sz="36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" pitchFamily="34" charset="0"/>
              </a:rPr>
            </a:br>
            <a:endParaRPr sz="3600" b="0" dirty="0">
              <a:solidFill>
                <a:schemeClr val="accent6">
                  <a:lumMod val="20000"/>
                  <a:lumOff val="80000"/>
                </a:schemeClr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910398" y="621334"/>
            <a:ext cx="7202325" cy="7173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3 -output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2" descr="C:\Users\TC\OneDrive\Pictures\Screenshots\Screenshot (133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25000" r="47434" b="29402"/>
          <a:stretch/>
        </p:blipFill>
        <p:spPr bwMode="auto">
          <a:xfrm>
            <a:off x="1524000" y="1504950"/>
            <a:ext cx="5660572" cy="3335564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1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910398" y="621334"/>
            <a:ext cx="7202325" cy="7173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4- input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9159" y="692274"/>
            <a:ext cx="7229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Find the matching </a:t>
            </a:r>
            <a:r>
              <a:rPr lang="en-US" sz="1800" b="1" dirty="0">
                <a:solidFill>
                  <a:schemeClr val="bg1"/>
                </a:solidFill>
              </a:rPr>
              <a:t>peaks between observed and theoretical </a:t>
            </a:r>
            <a:r>
              <a:rPr lang="en-US" sz="1800" b="1" dirty="0" smtClean="0">
                <a:solidFill>
                  <a:schemeClr val="bg1"/>
                </a:solidFill>
              </a:rPr>
              <a:t>spectrum 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7" name="Picture 4" descr="C:\Users\TC\OneDrive\Pictures\Screenshots\Screenshot (135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18937" r="10621" b="8978"/>
          <a:stretch/>
        </p:blipFill>
        <p:spPr bwMode="auto">
          <a:xfrm>
            <a:off x="1044460" y="1599281"/>
            <a:ext cx="6934200" cy="31378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2845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910398" y="621334"/>
            <a:ext cx="7202325" cy="7173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86200" y="259597"/>
            <a:ext cx="1828905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4 </a:t>
            </a:r>
            <a:r>
              <a:rPr lang="en-US" sz="1800" b="1" dirty="0" smtClean="0">
                <a:solidFill>
                  <a:schemeClr val="bg1"/>
                </a:solidFill>
              </a:rPr>
              <a:t>- output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C:\Users\TC\OneDrive\Pictures\Screenshots\Screenshot (136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 t="47780" r="45581" b="12537"/>
          <a:stretch/>
        </p:blipFill>
        <p:spPr bwMode="auto">
          <a:xfrm>
            <a:off x="1517408" y="1531300"/>
            <a:ext cx="6324600" cy="3340965"/>
          </a:xfrm>
          <a:prstGeom prst="rect">
            <a:avLst/>
          </a:prstGeom>
          <a:ln w="88900" cap="sq" cmpd="thickThin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789584" y="1505876"/>
            <a:ext cx="2357706" cy="12723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visualize the aligned </a:t>
            </a:r>
            <a:r>
              <a:rPr lang="en-US" sz="1600" dirty="0" smtClean="0">
                <a:solidFill>
                  <a:schemeClr val="bg1"/>
                </a:solidFill>
              </a:rPr>
              <a:t>spectrum Using The </a:t>
            </a:r>
            <a:r>
              <a:rPr lang="en-US" sz="1800" b="1" dirty="0" smtClean="0">
                <a:solidFill>
                  <a:schemeClr val="bg1"/>
                </a:solidFill>
              </a:rPr>
              <a:t>mirror </a:t>
            </a:r>
            <a:r>
              <a:rPr lang="en-US" sz="1800" b="1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957351" y="80396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1085850" y="1181054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5</a:t>
            </a:r>
            <a:r>
              <a:rPr lang="en-US" sz="1800" b="1" dirty="0" smtClean="0">
                <a:solidFill>
                  <a:schemeClr val="bg1"/>
                </a:solidFill>
              </a:rPr>
              <a:t>- input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9" t="18560" r="26174" b="6808"/>
          <a:stretch/>
        </p:blipFill>
        <p:spPr bwMode="auto">
          <a:xfrm>
            <a:off x="3204426" y="436204"/>
            <a:ext cx="5105400" cy="432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5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 (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85" y="833821"/>
            <a:ext cx="6167438" cy="416197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37185" y="43517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C1_2.mzML</a:t>
            </a:r>
          </a:p>
        </p:txBody>
      </p:sp>
    </p:spTree>
    <p:extLst>
      <p:ext uri="{BB962C8B-B14F-4D97-AF65-F5344CB8AC3E}">
        <p14:creationId xmlns:p14="http://schemas.microsoft.com/office/powerpoint/2010/main" val="380854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 (3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69" y="703663"/>
            <a:ext cx="6441269" cy="43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 (2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12" y="753338"/>
            <a:ext cx="6220175" cy="41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 (1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41763"/>
            <a:ext cx="6172200" cy="41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88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 (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1" y="819600"/>
            <a:ext cx="6167438" cy="41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72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38" y="746554"/>
            <a:ext cx="6248400" cy="42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5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;p24"/>
          <p:cNvSpPr txBox="1">
            <a:spLocks/>
          </p:cNvSpPr>
          <p:nvPr/>
        </p:nvSpPr>
        <p:spPr>
          <a:xfrm>
            <a:off x="1066800" y="1276350"/>
            <a:ext cx="7239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200" b="0" i="0" u="none" strike="noStrike" cap="none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Title</a:t>
            </a:r>
          </a:p>
          <a:p>
            <a:pPr marL="158750" indent="0" algn="l"/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Human Diffuse large B cell lymphoma cell lines</a:t>
            </a:r>
          </a:p>
          <a:p>
            <a:pPr marL="158750" indent="0" algn="l"/>
            <a:endParaRPr lang="en-US" sz="1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Description</a:t>
            </a:r>
          </a:p>
          <a:p>
            <a:pPr marL="158750" indent="0" algn="l"/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 have analyzed by label free mass spectrometry the whole cells and secreted extracellular vesicles (EVs) proteomes of two different molecular subtypes of DLBCL, germinal center B cell (GCB subtype) and activated B cell (ABC subtype)</a:t>
            </a:r>
          </a:p>
          <a:p>
            <a:pPr marL="158750" indent="0" algn="l"/>
            <a:endParaRPr lang="en-US" sz="1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Organism</a:t>
            </a:r>
          </a:p>
          <a:p>
            <a:pPr marL="158750" indent="0" algn="l"/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Homo sapiens (human)</a:t>
            </a:r>
          </a:p>
          <a:p>
            <a:pPr marL="158750" indent="0" algn="l"/>
            <a:endParaRPr lang="en-US" sz="1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Organism part</a:t>
            </a:r>
          </a:p>
          <a:p>
            <a:pPr marL="158750" indent="0" algn="l"/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 cell</a:t>
            </a:r>
          </a:p>
          <a:p>
            <a:pPr marL="158750" indent="0" algn="l"/>
            <a:endParaRPr lang="en-US" sz="14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Diseases</a:t>
            </a:r>
          </a:p>
          <a:p>
            <a:pPr marL="158750" indent="0" algn="l"/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Lymphoma</a:t>
            </a:r>
          </a:p>
          <a:p>
            <a:pPr marL="158750" indent="0"/>
            <a:endParaRPr lang="en-US" dirty="0" smtClean="0"/>
          </a:p>
          <a:p>
            <a:pPr marL="158750" indent="0"/>
            <a:endParaRPr lang="en-US" dirty="0" smtClean="0"/>
          </a:p>
          <a:p>
            <a:pPr marL="158750" indent="0"/>
            <a:endParaRPr lang="en-US" dirty="0" smtClean="0"/>
          </a:p>
          <a:p>
            <a:pPr marL="158750" indent="0"/>
            <a:endParaRPr lang="en-US" dirty="0" smtClean="0"/>
          </a:p>
        </p:txBody>
      </p:sp>
      <p:grpSp>
        <p:nvGrpSpPr>
          <p:cNvPr id="7" name="Google Shape;123;p24"/>
          <p:cNvGrpSpPr/>
          <p:nvPr/>
        </p:nvGrpSpPr>
        <p:grpSpPr>
          <a:xfrm>
            <a:off x="2152647" y="452605"/>
            <a:ext cx="4724402" cy="721520"/>
            <a:chOff x="1966150" y="1379075"/>
            <a:chExt cx="2477100" cy="26034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" name="Google Shape;124;p24"/>
            <p:cNvSpPr/>
            <p:nvPr/>
          </p:nvSpPr>
          <p:spPr>
            <a:xfrm>
              <a:off x="1966150" y="1379075"/>
              <a:ext cx="2477100" cy="2603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5;p24"/>
            <p:cNvSpPr/>
            <p:nvPr/>
          </p:nvSpPr>
          <p:spPr>
            <a:xfrm>
              <a:off x="2069650" y="1517375"/>
              <a:ext cx="2270100" cy="2263800"/>
            </a:xfrm>
            <a:prstGeom prst="rect">
              <a:avLst/>
            </a:prstGeom>
            <a:grpFill/>
            <a:ln w="19050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" name="Google Shape;127;p24"/>
          <p:cNvSpPr txBox="1">
            <a:spLocks noGrp="1"/>
          </p:cNvSpPr>
          <p:nvPr>
            <p:ph type="title"/>
          </p:nvPr>
        </p:nvSpPr>
        <p:spPr>
          <a:xfrm>
            <a:off x="1219200" y="568484"/>
            <a:ext cx="61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Idea</a:t>
            </a:r>
            <a:endParaRPr sz="3200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</p:txBody>
      </p:sp>
      <p:grpSp>
        <p:nvGrpSpPr>
          <p:cNvPr id="11" name="Google Shape;12781;p73"/>
          <p:cNvGrpSpPr/>
          <p:nvPr/>
        </p:nvGrpSpPr>
        <p:grpSpPr>
          <a:xfrm>
            <a:off x="4800600" y="570136"/>
            <a:ext cx="420775" cy="393561"/>
            <a:chOff x="-4118225" y="3990475"/>
            <a:chExt cx="292225" cy="27332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Google Shape;12782;p7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3;p7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4;p7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5;p7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Users\TC\Downloads\downloa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74402"/>
            <a:ext cx="6167437" cy="41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64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C:\Users\TC\Downloads\download (1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5" y="748662"/>
            <a:ext cx="6243637" cy="421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4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2" descr="C:\Users\TC\Downloads\download (2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19" y="676178"/>
            <a:ext cx="6396037" cy="43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82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5 -output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2175" y="742948"/>
            <a:ext cx="7122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which outputs all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peaks that are generated (this is without isotopic peaks), here we will just show the first few </a:t>
            </a:r>
            <a:r>
              <a:rPr lang="en-US" sz="1600" b="1" dirty="0" smtClean="0">
                <a:solidFill>
                  <a:schemeClr val="bg1"/>
                </a:solidFill>
              </a:rPr>
              <a:t>peaks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3" descr="C:\Users\TC\Downloads\download (3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38" y="738797"/>
            <a:ext cx="6400800" cy="43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703988" y="49727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103437" y="54694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43050" y="39588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A1_2.mzML</a:t>
            </a:r>
          </a:p>
        </p:txBody>
      </p:sp>
      <p:sp>
        <p:nvSpPr>
          <p:cNvPr id="3" name="AutoShape 2" descr="data:image/png;base64,iVBORw0KGgoAAAANSUhEUgAAAt8AAAHwCAYAAAB+GAO6AAAAOXRFWHRTb2Z0d2FyZQBNYXRwbG90bGliIHZlcnNpb24zLjQuMywgaHR0cHM6Ly9tYXRwbG90bGliLm9yZy/MnkTPAAAACXBIWXMAAAsTAAALEwEAmpwYAAAnG0lEQVR4nO3dfby1dV0n+s83kEzHB5SHELyFjDrZvNLsHvLpmKYYUAo2NQdLpSZfHJsotZNF01Q6zcwxZ5pOlkeGTMUyPTlJoqKIWJk2JlA+gEqQYtzeBPhsaRr5PX+s69blZu/7Xnvfe//WZvN+v17rta7r93Bdv/Xbm5vPvtZvXau6OwAAwNb7mmUPAAAA7iiEbwAAGET4BgCAQYRvAAAYRPgGAIBBhG8AABhE+AYAgEGEb+B2q6qur6rPV9Vnq+pTVfXnVfX0qvqaqf5lVdVVddJcn2+sqp7b/5Oq+seq+vu5x+umukdV1Z65tt9aVW+uqk9O57uyqk6rqh+e6/v5qvrS/PFWjHX+PPepquOnMR664rW9rKr+07S9r80bVrT5vap6zmpjXWWudlfV6+fG/v6q+s9VdfhU/yPTOZ69ot+e6dhPml5Drag/tKpurqrvW2sM0xw/bW7/31fVh6c52FNV/98aP4+PVdVrquqYlXOyyjm6qr5xbv9nqurGqvrWVdqeNf3sPjOd//nz87/iZ/T3VfXPVfWbU91DqurSqvpEVd1SVa/eN765/g+uqrdNfW+qqmfM1a38PXjzaq8H2LmEb+D27vHdfbck90vyvCQ/l+R35uo/kWTVwDbnnO7+F3OPx6/R7nVJLk1ydJKjkvxUks909yv29U1yapK988dbMdb58+xd52t9SFU9fJ19UlUPS/InSd6R5H/r7nsmOSXJrUkeONf0E0l+rqruvsphLkxyzyTftaL8lCSd5E0LjuWsJE9J8thpbnYnuWxFs3Omum+azvnrixx77hz/Ickzk3xXd1+9SpO7TPVHJPnOJI9J8jP7Klf87I5O8vkkr56qD09yfpLjM/ud+2ySl86d+4jM5uJ/JLl3km9MsjJgz/8ePG49rw24/Tv0wE0Atr/u/nSSi6rq75K8s6p+baq6IMkPVdV3dfefbvT4U6g6Iclvd/cXp+J3HNSg1+/5mf0h8egN9Htpd//f+wq6+2+T/PKKdh9I8skkz0ry3PmK7v7HqvqDJE/NLMjv89Qkr+juW1dcFF/Lv0pySXf/zXTcv8sszN5Gd3+iqv4wyY8vcuAkma6MPznJI7v7Q2sc90Vzux+tqldk7Tn9gSQ3J/mzqe8bV5zvt5LM/179dGav7xXT/hcym1eAJK58AztMd78ryZ4k//tU9Lkk/yXJfz7IQ388yXVJfq+qzqiqow/yeBvxwiTfVFWPXbRDVd01yUOT/OGCXX4xybOq6l6r1F2Q5Aeq6uumY98jyeOTvHzR8SR5Z5KnVtWzp6Uwh+xn7Eck+ddJ/mrBYz8vyf+R/QTvNTwyyWpXyJPkrCQv7+5eo35l34ck+UTNlkDdXFWvq6pdK/q8Ylqy8uaqemCAOxThG9iJ9iaZD4//I8muqjp1jfYvmNZB73v8ysoGU/h6dJLrk/xakhundb0nrmNcfzR3jj9aUfex+TEk+aFV+v9jZn9EHGgZzbzDM/u3/u/2FUxrnD9VVf8wLdH4su5+d2bLJH5u5YG6+x1JbkryxKno3yT566nPPvdZMZefSvKIuWP8XpKfTPI9mV0xvrmqzl1xqhdM/d6T5MbMriYv4nFJ3jRd1V9IVf1oZktf/tsqdbsyW2ZzwRp9vy3JLyWZXyd/XGaB/RlJdiX5cJJXztX/cL6yZOWPk1xSVfdcdLzA7Z/wDexEx2a2fjlJ0t1fSPIr02O1tRE/1d33nHv84moH7e493X1Od98/s/D0D1nfVd8z5s5xxoq6I+bHkOT31zjGbyc5uqrWWpe+0ieTfCnJlz8U2N0/O53jwqy+/PCXkvx4VX39KnUvz2ypSTJbu70ymO5dMZf3TPL2+QbTGvnHZrae++lJ/mNVfc9ck30/j2O7+4e7+5YFX+uZmV2Zf+4BWyapqjMyu1p+and/bJUmT03y9u7+8Cp9vzHJG5M8o7v/bK7q80ku7O7Lu/sfM1u+87DpXYJ09zu6+/Pd/blpGdCn8pV3aYA7AOEb2FGq6l9lFr7fvqLqpUnuka9ctT0o3X1DZstA/uVmHG8d5/2nzALdWn9IrGz/D0n+Isn3r+McH0zymiT/fpXqlyd5TFU9NLMlFmv9kbDIef6pu1+d5L3ZnHn86ySPTfLvVrma/lWq6pTM/pB5fHe/b41mT80qV72r6n5J3pLkV7r7d1dUvzezD6Dus297rZ9V76cO2IGEb2BHqKq7V9X3JXlVkt9bGai6+9Ykz8kqyykWPP7hVfXcmt2q8Gum9cj/NrM1zKP9bpKvzexOI1+lqu684lFJfjbJv62qc6vqqKndcZl9gHQtz03yo5ldnf6y7v5IZn/YvDLJpdMHJhdWs1safm9V3W2ax1OTfGtmfyAs4pAVr++wFeO7OrMA/uyqeubcebuqHjVtf3eSVyT519NnBFYb58My+yPu1SvKj03y1iQv7O7zVun60iRPrKoHVdWdMltD//bu/lRV7aqqh1fVYdPYn53ZHVdGf3AXWCLhG7i9e11VfTbJDUl+Icl/zyw0ruaVma0hXum36qvv63zlKm2+mNla3bck+UySqzK7k8WPHNzw16+7/zmzO5Ws/FDksZkte5h/3L+7357kuzP7cOBfT+up35TZXUt+c41zfDizkH/XVaovyGzZzXqW3OzzmcyuqP9tZksunp/kx6cxLuLcfPXre+vKBt39nszWlP9yze77flySv0+y7w+yX8zsXZCL537mb1xxmLOSvKa7P7ui/GlJvmE69lfdy30691un1/eGzO6S8o35yvr9uyV5UWZLgT6a2R9Pp3b3xxd87cAOUGt/gBsAbv+q6slJvrW7f37ZYwEQvgEAYBDLTgAAYBDhGwAABhG+AQBgEOEbAAAGWe2bzXasI444oo8//vhlDwMAgB3uyiuv/Fh3H7my/A4Vvo8//vhcccUVyx4GAAA7XFV9ZLVyy04AAGAQ4RsAAAYRvgEAYBDhGwAABhG+AQBgEOEbAAAGEb4BAGAQ4RsAAAYRvgEAYBDhGwAABhG+AQBgEOEbAAAGEb4BAGAQ4RsAAAZZaviuqpdU1c1VddUa9VVVL6iq66rqvVX14Lm6U6rqmqnu3HGjBgCAjVn2le+XJTllP/WnJjlxepyd5EVJUlWHJHnhVP+AJE+qqgds6UgBAOAgLTV8d/fbknxiP01OT/LynnlnkntW1TFJTkpyXXd/qLu/mORVU1sAANi2ln3l+0COTXLD3P6eqWytcgAA2LYOXfYADqBWKev9lN/2AFVnZ7ZkJbt27dq8kQHAFjv+3Dd8efv6533vEkcCbJbtfuV7T5L7zu0fl2Tvfspvo7vP7+7d3b37yCOP3LKBAgDAgWz38H1RkqdOdz15SJJPd/eNSS5PcmJVnVBVhyU5c2oLAADb1lKXnVTVK5M8KskRVbUnyS8nuVOSdPd5SS5OclqS65J8LsmPTnW3VtU5SS5JckiSl3T31cNfAAAArMNSw3d3P+kA9Z3kJ9aouzizcA4AALcL233ZCQAA7Bj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tTwXVWnVNU1VXVdVZ27Sv2zq+rd0+OqqvrnqrrXVHd9Vb1vqrti/OgBAGB9Dl3WiavqkCQvTHJykj1JLq+qi7r7/fvadPd/TfJfp/aPT/Ks7v7E3GEe3d0fGzhsAADYsGVe+T4pyXXd/aHu/mKSVyU5fT/tn5TklUNGBgAAW2CZ4fvYJDfM7e+Zym6jqu6S5JQkfzhX3EneXFVXVtXZWzZKAADYJEtbdpKkVinrNdo+Psk7Viw5eXh3762qo5JcWlUf7O633eYks2B+dpLs2rXrYMcMAAAbtswr33uS3Hdu/7gke9doe2ZWLDnp7r3T881JLsxsGcttdPf53b27u3cfeeSRBz1oAADYqGWG78uTnFhVJ1TVYZkF7ItWNqqqeyT5riSvnSu7a1Xdbd92kscluWrIqAEAYIOWtuyku2+tqnOSXJLkkCQv6e6rq+rpU/15U9MnJnlzd//DXPejk1xYVcnsNfx+d79p3OgBAGD9lrnmO919cZKLV5Sdt2L/ZUletqLsQ0keuMXDAwCATeUbLgEAYBDhGwAABhG+AQBgEOEbAAAGEb4BAGAQ4RsAAAYRvgEAYBDhGwAABlnql+wAcGDHn/uGL29f/7zvXeJIADhYrnwDAMAgwjcAAAwifAMAwCDCNwAADCJ8AwDAIMI3AAAMInwDAMAgwjcAAAwifAMAwCDCNwAADCJ8AwDAIMI3AAAMInwDAMAgwjcAAAwifAMAwCDCNwAADCJ8AwDAIMI3AAAMInwDAMAgwjcAAAwifAMAwCDCNwAADCJ8AwDAIMI3AAAMInwDAMAgwjcAAAwifAMAwCDCNwAADCJ8AwDAIMI3AAAMInwDAMAgwjcAAAyy1PBdVadU1TVVdV1VnbtK/aOq6tNV9e7p8UuL9gUAgO3m0GWduKoOSfLCJCcn2ZPk8qq6qLvfv6Lpn3X3922wLwAAbBvLvPJ9UpLruvtD3f3FJK9KcvqAvgAAsBTLDN/HJrlhbn/PVLbSQ6vqPVX1xqr61nX2BQCAbWNpy06S1CplvWL/L5Pcr7v/vqpOS/JHSU5csO/sJFVnJzk7SXbt2rXhwQIAwMFa5pXvPUnuO7d/XJK98w26+zPd/ffT9sVJ7lRVRyzSd+4Y53f37u7efeSRR27m+AEAYF2WGb4vT3JiVZ1QVYclOTPJRfMNqurrq6qm7ZMyG+/HF+kLAADbzdKWnXT3rVV1TpJLkhyS5CXdfXVVPX2qPy/JDyT58aq6Ncnnk5zZ3Z1k1b5LeSEAALCgZa753reU5OIVZefNbf9Wkt9atC8AAGxnvuESAAAGEb4BAGAQ4RsAAAYRvgEAYBDhGwAABhG+AQBgEOEbYMmOP/cNOf7cNyx7GAAMIHwDAMAgwjcAAAwifAMAwCDCNwAADCJ8AwDAIMI3AAAMInwDAMAgwjcAAAwifAMAwCDCNwAADCJ8AwDAIMI3AAAMInwDAMAgwjcAAAwifAMAwCDCNwAADCJ8AwDAIMI3AAAMInwDAMAgwjcAAAwifAMAwCDCNwAADCJ8AwDAIMI3AAAMInwDAMAgwjcAAAwifAMAwCDCNwAADCJ8AwDAIMI3AAAMInwDAMAgwjcAAAwifAMAwCBLDd9VdUpVXVNV11XVuavU/3BVvXd6/HlVPXCu7vqqel9Vvbuqrhg7cgAAWL9Dl3XiqjokyQuTnJxkT5LLq+qi7n7/XLMPJ/mu7v5kVZ2a5Pwk3zlX/+ju/tiwQQMAwEFY5pXvk5Jc190f6u4vJnlVktPnG3T3n3f3J6fddyY5bvAYAQBg0ywzfB+b5Ia5/T1T2Vp+LMkb5/Y7yZur6sqqOnsLxgcAAJtqactOktQqZb1qw6pHZxa+HzFX/PDu3ltVRyW5tKo+2N1vW6Xv2UnOTpJdu3Yd/KgBAGCDlnnle0+S+87tH5dk78pGVfVtSV6c5PTu/vi+8u7eOz3fnOTCzJax3EZ3n9/du7t795FHHrmJwwcAgPVZZvi+PMmJVXVCVR2W5MwkF803qKpdSV6T5Cnd/ddz5Xetqrvt207yuCRXDRs5AABswNKWnXT3rVV1TpJLkhyS5CXdfXVVPX2qPy/JLyW5d5L/t6qS5Nbu3p3k6CQXTmWHJvn97n7TEl4GAAAsbJlrvtPdFye5eEXZeXPbT0vytFX6fSjJA1eWAwDAduYbLgEAYBDhGwAABhG+AQBgEOEbAAAGEb4BAGAQ4RsAAAYRvgEAYBDhGwAABhG+AQBgEOEbAAAGEb4BAGAQ4RsAAAYRvgEAYBDhGwAABhG+AQBgEOEbAAAGEb4BAGAQ4RsAAAYRvgEAYBDhGwAABhG+AQBgEOEbAAAGEb4BAGAQ4RsAAAZZKHxX1b22eiAAALDTLXrl+y+q6tVVdVpV1ZaOCAAAdqhFw/c3JTk/yVOSXFdV/6WqvmnrhgUAADvPQuG7Zy7t7icleVqSs5K8q6r+tKoeuqUjBACAHeLQRRpV1b2TPDmzK983JfnJJBcleVCSVyc5YYvGBwAAO8ZC4TvJ/0ryu0nO6O49c+VXVNV5mz8sAADYeRZd8/0fuvtX5oN3Vf1gknT3r27JyAAAYIdZNHyfu0rZz2/mQAAAYKfb77KTqjo1yWlJjq2qF8xV3T3JrVs5MAAA2GkOtOZ7b5IrkjwhyZVz5Z9N8qytGhQAAOxE+w3f3f2eJO+pqld0tyvdAABwEA607OQPuvvfJPmrqur5qsxu//1tWzo6AADYQQ607OQZ0/P3bfVAAABgp9vv3U66+8Zp82NJbujujyT52iQPzGw9OAAAsKBFbzX4tiR3rqpjk1yW5EeTvGyrBgUAADvRouG7uvtzSb4/yW929xOTPGDrhgUAADvPwuG7qh6a5IeTvGEqW/Sr6QEAgCwevp+R2TdaXtjdV1fVNyT544M9eVWdUlXXVNV1VXWbb9GsmRdM9e+tqgcv2hcAALabha5ed/fbMlv3vW//Q0l+6mBOXFWHJHlhkpOT7ElyeVVd1N3vn2t2apITp8d3JnlRku9csC8AAGwrC4XvqvqmJD+T5Pj5Pt393Qdx7pOSXDcF+VTVq5KcnmQ+QJ+e5OXd3UneWVX3rKpjpnEcqC8AAGwri67bfnWS85K8OMk/b9K5j01yw9z+nsyubh+ozbEL9k2SVNXZSc5Okl27dh3ciDfqOfdYsf/p5YxjLfvGd7Djmn+d6z3WwfTdrONv1jxshRHj38yfwcqxbPXv2Hb92S04ruvv/EPT1irtnnOPXH/n+YIlvcb1/A7ur81o6x3TRn93t+i1f+V3I1n3z37Uz2Mj59lO/81up7GwObbjv0VzFg3ft3b3izb53LVKWS/YZpG+s8Lu85OcnyS7d+9etQ0AAIywaPh+XVX9uyQXJvnCvsLu/sRBnHtPkvvO7R+X235xz1ptDlugLwAAbCuLhu+zpudnz5V1km84iHNfnuTEqjohyUeTnJnkh1a0uSjJOdOa7u9M8unuvrGqblmgLwAAbCuL3u3khM0+cXffWlXnJLkkySFJXjLdxvDpU/15SS5OclqS65J8LrNv1lyz72aPEQAANtOidzu5S5KfTrKru8+uqhOTfHN3v/5gTt7dF2cWsOfLzpvb7iQ/sWhfAADYzhb9kp2XJvlikodN+3uS/KctGREAAOxQi4bv+3f385P8U5J09+ez+h1HAACANSwavr9YVV+X6XZ+VXX/zN31BAAAOLBF73bynCRvSnLfqnpFkodn+vAjAACwmEXvdvLmqroyyUMyW27yjO7+2JaODAAAdpiFlp1U1WXd/fHufkN3v767P1ZVl2314AAAYCfZ75XvqrpzkrskOaKqDs9XPmR59yT32eKxAQDAjnKgZSf/Z5JnZha0r8xXwvdnkrxw64YFAAA7z37Dd3f/RpLfqKqf7O7fHDQmAADYkRb9wOVvVtXDkhw/36e7X75F4wIAgB1n0a+X/90k90/y7iT/PBV3EuEbAAAWtOh9vncneUB391YOBgAAdrJFv+HyqiRfv5UDAQCAnW7RK99HJHl/Vb0rc18r391P2JJRAQDADrSer5cHAAAOwqJ3O/nTrR4IAADsdAf6hsu3d/cjquqzmd3d5MtVSbq7776lowMAgB3kQF+y84jp+W5jhgMAADvXonc7AQAADpLwDQAAgwjfAAAwiPANAACDCN8AADCI8A0AAIMI3wAAMIjwDQAAgwjfAAAwiPANAACDCN8AADCI8A0AAIMI3wAAMIjwDQAAgwjfAAAwiPANAACDCN8AADCI8A0AAIMI3wAAMIjwDQAAgwjfAAAwiPANAACDLCV8V9W9qurSqrp2ej58lTb3rao/rqoPVNXVVfWMubrnVNVHq+rd0+O0sa8AAADWb1lXvs9Ncll3n5jksml/pVuT/F/d/S1JHpLkJ6rqAXP1v97dD5oeF2/9kAEA4OAsK3yfnuSCafuCJGesbNDdN3b3X07bn03ygSTHjhogAABstmWF76O7+8ZkFrKTHLW/xlV1fJJvT/IXc8XnVNV7q+olqy1bAQCA7WbLwndVvaWqrlrlcfo6j/Mvkvxhkmd292em4hcluX+SByW5Mcmv7af/2VV1RVVdccstt2zsxQAAwCY4dKsO3N2PXauuqm6qqmO6+8aqOibJzWu0u1NmwfsV3f2auWPfNNfmt5O8fj/jOD/J+Umye/fuXvcLAQCATbKsZScXJTlr2j4ryWtXNqiqSvI7ST7Q3f99Rd0xc7tPTHLVFo0TAAA2zbLC9/OSnFxV1yY5edpPVd2nqvbdueThSZ6S5LtXuaXg86vqfVX13iSPTvKsweMHAIB127JlJ/vT3R9P8phVyvcmOW3afnuSWqP/U7Z0gAAAsAV8wyUAAAwifAM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EsJ31V1r6q6tKqunZ4PX6Pd9VX1vqp6d1Vdsd7+AACwnSzryve5SS7r7hOTXDbtr+XR3f2g7t69wf4AALAtLCt8n57kgmn7giRnDO4PAADDLSt8H93dNybJ9HzUGu06yZur6sqqOnsD/QEAYNs4dKsOXFVvSfL1q1T9wjoO8/Du3ltVRyW5tKo+2N1vW+c4zk5ydpLs2rVrPV0BAGBTbVn47u7HrlVXVTdV1THdfWNVHZPk5jWOsXd6vrmqLkxyUpK3JVmo/9T3/CTnJ8nu3bt7468IAAAOzrKWnVyU5Kxp+6wkr13ZoKruWlV327ed5HFJrlq0PwAAbDfLCt/PS3JyVV2b5ORpP1V1n6q6eGpzdJK3V9V7krwryRu6+0376w8AANvZli072Z/u/niSx6xSvjfJadP2h5I8cD39AQBgO/MNlwAAMIjwDQAAgwjf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DIUsJ3Vd2rqi6tqmun58NXafPNVfXuucdnquqZU91zquqjc3WnDX8RAACwTsu68n1uksu6+8Qkl037X6W7r+nuB3X3g5J8R5LPJblwrsmv76vv7otHDBoAAA7GssL36UkumLYvSHLGAdo/JsnfdPdHtnJQAACwlZYVvo/u7huTZHo+6gDtz0zyyhVl51TVe6vqJastWwEAgO1my8J3Vb2lqq5a5XH6Oo9zWJInJHn1XPGLktw/yYOS3Jjk1/bT/+yquqKqrrjlllvW/0IAAGCTHLpVB+7ux65VV1U3VdUx3X1jVR2T5Ob9HOrUJH/Z3TfNHfvL21X120lev59xnJ/k/CTZvXt3r+MlAADAplrWspOLkpw1bZ+V5LX7afukrFhyMgX2fZ6Y5KpNHR0AAGyBZYXv5yU5uaquTXLytJ+quk9VffnOJVV1l6n+NSv6P7+q3ldV703y6CTPGjNsAADYuC1bdrI/3f3xzO5gsrJ8b5LT5vY/l+Teq7R7ypYOEAAAtoBvuAQAgEGEbwAAGET4BgCAQYRvAAAYRPgGAIBBhG8AABhE+AYAgEGEbwAAGET4BgCAQYRvAAAYRPgGAIBBhG8AABhE+AYAgEGEbwAAGET4BgCAQYRvAAAYRPgGAIBBhG8AABhE+AYAgEGEbwAAGET4BgCAQYRvAAAYRPgGAIBBhG8AABhE+AYAgEGEbwAAGET4BgCAQYRvAAAYRPgGAIBBhG8AABhE+AYAgEGEbwAAGET4BgCAQYRvAAAYRPgGAIBBhG8AABhE+AYAgEGEbwAAGET4BgCAQYRvAAAYZCnhu6p+sKqurqovVdXu/bQ7paquqarrqurcufJ7VdWlVXXt9Hz4mJEDAMDGLevK91VJvj/J29ZqUFWHJHlhklOTPCDJk6rqAVP1uUku6+4Tk1w27QMAwLa2lPDd3R/o7msO0OykJNd194e6+4tJXpXk9Knu9CQXTNsXJDljSwYKAACbaDuv+T42yQ1z+3umsiQ5urtvTJLp+ajBYwMAgHWr7t6aA1e9JcnXr1L1C9392qnNnyT5me6+YpX+P5jke7r7adP+U5Kc1N0/WVWf6u57zrX9ZHevuu67qs5OcnaS7Nq16zs+8pGPHNwLAwCAA6iqK7v7Np9tPHSrTtjdjz3IQ+xJct+5/eOS7J22b6qqY7r7xqo6JsnN+xnH+UnOT5Ldu3dvzV8aAACwgO287OTyJCdW1QlVdViSM5NcNNVdlOSsafusJK9dwvgAAGBdlnWrwSdW1Z4kD03yhqq6ZCq/T1VdnCTdfWuSc5JckuQDSf6gu6+eDvG8JCdX1bVJTp72AQBgW9uyNd/b0e7du/uKK26zvBwAADbVWmu+t/OyEwAA2FGEbwAAGET4BgCAQYRvAAAYRPgGAIBBhG8AABhE+AYAgEGEbwAAGET4BgCAQYRvAAAYRPgGAIBBhG8AABhE+AYAgEGEbwAAGET4BgCAQaq7lz2GYarqliQfWfY4tpEjknxs2YPYQczn5jKfm8t8bi7zubnM5+Yxl5vrYObzft195MrCO1T45qtV1RXdvXvZ49gpzOfmMp+by3xuLvO5uczn5jGXm2sr5tOyEwAAGET4BgCAQYTvO7bzlz2AHcZ8bi7zubnM5+Yyn5vLfG4ec7m5Nn0+rfkGAIBBXPkGAIBBhO8drKoOqaq/qqrXT/v3qqpLq+ra6fnwubY/X1XXVdU1VfU9yxv19lVV11fV+6rq3VV1xVRmTjeoqu5ZVf+zqj5YVR+oqoeaz42pqm+efi/3PT5TVc80nxtXVc+qqqur6qqqemVV3dl8blxVPWOay6ur6plTmflcUFW9pKpurqqr5srWPX9V9R3T/8euq6oXVFWNfi3bwRrz+YPT7+eXqmr3ivabO5/d7bFDH0l+OsnvJ3n9tP/8JOdO2+cm+dVp+wFJ3pPka5OckORvkhyy7PFvt0eS65McsaLMnG58Pi9I8rRp+7Ak9zSfmzKvhyT5uyT3M58bnsNjk3w4yddN+3+Q5EfM54bn818muSrJXZIcmuQtSU40n+uaw0cmeXCSq+bK1j1/Sd6V5KFJKskbk5y67Ne2jebzW5J8c5I/SbJ7rnzT59OV7x2qqo5L8r1JXjxXfHpmgSfT8xlz5a/q7i9094eTXJfkpEFDvb0zpxtQVXfP7B+/30mS7v5id38q5nMzPCbJ33T3R2I+D8ahSb6uqg7NLDTujfncqG9J8s7u/lx335rkT5M8MeZzYd39tiSfWFG8rvmrqmOS3L27/1fPkuPL5/rcoaw2n939ge6+ZpXmmz6fwvfO9f8k+dkkX5orO7q7b0yS6fmoqfzYJDfMtdszlfHVOsmbq+rKqjp7KjOnG/MNSW5J8tJpadSLq+quMZ+b4cwkr5y2zecGdPdHk/y3JH+b5MYkn+7uN8d8btRVSR5ZVfeuqrskOS3JfWM+D9Z65+/YaXtlOfu36fMpfO9AVfV9SW7u7isX7bJKmdvg3NbDu/vBSU5N8hNV9cj9tDWn+3doZm/5vai7vz3JP2T2tulazOcCquqwJE9I8uoDNV2lzHxOprWzp2f2FvN9kty1qp68vy6rlJnPSXd/IMmvJrk0yZsyewv/1v10MZ8HZ635M68bs+nzKXzvTA9P8oSquj7Jq5J8d1X9XpKbprdJMj3fPLXfk9lViH2Oy+wtVuZ0997p+eYkF2b2Nqg53Zg9SfZ0919M+/8zszBuPg/OqUn+srtvmvbN58Y8NsmHu/uW7v6nJK9J8rCYzw3r7t/p7gd39yMze7v/2pjPg7Xe+dszba8sZ/82fT6F7x2ou3++u4/r7uMzewv6rd395CQXJTlranZWktdO2xclObOqvraqTsjsgzDvGjzsba2q7lpVd9u3neRxmb2Vak43oLv/LskNVfXNU9Fjkrw/5vNgPSlfWXKSmM+N+tskD6mqu0x3L3hMkg/EfG5YVR01Pe9K8v2Z/Z6az4OzrvmblqZ8tqoeMv1eP3WuD2vb/Plc9idOPbb2keRR+crdTu6d5LLMrjhcluRec+1+IbNP8F6TO+innw8wj9+Q2Vul70lydZJfMKcHPacPSnJFkvcm+aMkh5vPg5rPuyT5eJJ7zJWZz43P53OTfDCzP7J/N7M7HZjPjc/nn2X2B/Z7kjxmKjOfi8/fKzP7/ME/ZXbF9cc2Mn9Jdk+/03+T5LcyfdniHe2xxnw+cdr+QpKbklyyVfPpGy4BAGAQy04AAGAQ4RsAAAYRvgEAYBDhGwAABhG+AQBgEOEbgIVU1Z2qatFvzgVgFcI3AIt6RJI/X/YgAG7PhG+AO7iqOr6qPlhVL66qq6rqFVX12Kp6R1VdW1UnTU1PSfLGqnp6Vb17eny4qv54meMHuD3xJTsAd3BVdXyS65J8e2bf4Hp5Zt9E+GNJnpDkR7v7jKp6V5JHdffnpn53SvLWJM/v7tctY+wAtzeufAOQJB/u7vd195cyC+CX9ezqzPuSHF9V90nyiX3Be/IbSd4qeAMs7tBlDwCAbeELc9tfmtv/Umb/rzg1ySX7GlTVjyS5X5JzBo0PYEdw5RuARZyS5I1JUlXfkeRnkjx5ulIOwIKEbwAO5JAkJ3b3B6f9c5LcK8kfTx+6fPHyhgZw++IDlwDsV1U9IrOr3E9f9lgAbu+EbwAAGMSyEwAAGET4BgCAQYRvAAAYRPgGAIBBhG8AABhE+AYAgEGEbwAAGOT/B5VB2PBm/Tr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t8AAAHwCAYAAAB+GAO6AAAAOXRFWHRTb2Z0d2FyZQBNYXRwbG90bGliIHZlcnNpb24zLjQuMywgaHR0cHM6Ly9tYXRwbG90bGliLm9yZy/MnkTPAAAACXBIWXMAAAsTAAALEwEAmpwYAAAnG0lEQVR4nO3dfby1dV0n+s83kEzHB5SHELyFjDrZvNLsHvLpmKYYUAo2NQdLpSZfHJsotZNF01Q6zcwxZ5pOlkeGTMUyPTlJoqKIWJk2JlA+gEqQYtzeBPhsaRr5PX+s69blZu/7Xnvfe//WZvN+v17rta7r93Bdv/Xbm5vPvtZvXau6OwAAwNb7mmUPAAAA7iiEbwAAGET4BgCAQYRvAAAYRPgGAIBBhG8AABhE+AYAgEGEb+B2q6qur6rPV9Vnq+pTVfXnVfX0qvqaqf5lVdVVddJcn2+sqp7b/5Oq+seq+vu5x+umukdV1Z65tt9aVW+uqk9O57uyqk6rqh+e6/v5qvrS/PFWjHX+PPepquOnMR664rW9rKr+07S9r80bVrT5vap6zmpjXWWudlfV6+fG/v6q+s9VdfhU/yPTOZ69ot+e6dhPml5Drag/tKpurqrvW2sM0xw/bW7/31fVh6c52FNV/98aP4+PVdVrquqYlXOyyjm6qr5xbv9nqurGqvrWVdqeNf3sPjOd//nz87/iZ/T3VfXPVfWbU91DqurSqvpEVd1SVa/eN765/g+uqrdNfW+qqmfM1a38PXjzaq8H2LmEb+D27vHdfbck90vyvCQ/l+R35uo/kWTVwDbnnO7+F3OPx6/R7nVJLk1ydJKjkvxUks909yv29U1yapK988dbMdb58+xd52t9SFU9fJ19UlUPS/InSd6R5H/r7nsmOSXJrUkeONf0E0l+rqruvsphLkxyzyTftaL8lCSd5E0LjuWsJE9J8thpbnYnuWxFs3Omum+azvnrixx77hz/Ickzk3xXd1+9SpO7TPVHJPnOJI9J8jP7Klf87I5O8vkkr56qD09yfpLjM/ud+2ySl86d+4jM5uJ/JLl3km9MsjJgz/8ePG49rw24/Tv0wE0Atr/u/nSSi6rq75K8s6p+baq6IMkPVdV3dfefbvT4U6g6Iclvd/cXp+J3HNSg1+/5mf0h8egN9Htpd//f+wq6+2+T/PKKdh9I8skkz0ry3PmK7v7HqvqDJE/NLMjv89Qkr+juW1dcFF/Lv0pySXf/zXTcv8sszN5Gd3+iqv4wyY8vcuAkma6MPznJI7v7Q2sc90Vzux+tqldk7Tn9gSQ3J/mzqe8bV5zvt5LM/179dGav7xXT/hcym1eAJK58AztMd78ryZ4k//tU9Lkk/yXJfz7IQ388yXVJfq+qzqiqow/yeBvxwiTfVFWPXbRDVd01yUOT/OGCXX4xybOq6l6r1F2Q5Aeq6uumY98jyeOTvHzR8SR5Z5KnVtWzp6Uwh+xn7Eck+ddJ/mrBYz8vyf+R/QTvNTwyyWpXyJPkrCQv7+5eo35l34ck+UTNlkDdXFWvq6pdK/q8Ylqy8uaqemCAOxThG9iJ9iaZD4//I8muqjp1jfYvmNZB73v8ysoGU/h6dJLrk/xakhundb0nrmNcfzR3jj9aUfex+TEk+aFV+v9jZn9EHGgZzbzDM/u3/u/2FUxrnD9VVf8wLdH4su5+d2bLJH5u5YG6+x1JbkryxKno3yT566nPPvdZMZefSvKIuWP8XpKfTPI9mV0xvrmqzl1xqhdM/d6T5MbMriYv4nFJ3jRd1V9IVf1oZktf/tsqdbsyW2ZzwRp9vy3JLyWZXyd/XGaB/RlJdiX5cJJXztX/cL6yZOWPk1xSVfdcdLzA7Z/wDexEx2a2fjlJ0t1fSPIr02O1tRE/1d33nHv84moH7e493X1Od98/s/D0D1nfVd8z5s5xxoq6I+bHkOT31zjGbyc5uqrWWpe+0ieTfCnJlz8U2N0/O53jwqy+/PCXkvx4VX39KnUvz2ypSTJbu70ymO5dMZf3TPL2+QbTGvnHZrae++lJ/mNVfc9ck30/j2O7+4e7+5YFX+uZmV2Zf+4BWyapqjMyu1p+and/bJUmT03y9u7+8Cp9vzHJG5M8o7v/bK7q80ku7O7Lu/sfM1u+87DpXYJ09zu6+/Pd/blpGdCn8pV3aYA7AOEb2FGq6l9lFr7fvqLqpUnuka9ctT0o3X1DZstA/uVmHG8d5/2nzALdWn9IrGz/D0n+Isn3r+McH0zymiT/fpXqlyd5TFU9NLMlFmv9kbDIef6pu1+d5L3ZnHn86ySPTfLvVrma/lWq6pTM/pB5fHe/b41mT80qV72r6n5J3pLkV7r7d1dUvzezD6Dus297rZ9V76cO2IGEb2BHqKq7V9X3JXlVkt9bGai6+9Ykz8kqyykWPP7hVfXcmt2q8Gum9cj/NrM1zKP9bpKvzexOI1+lqu684lFJfjbJv62qc6vqqKndcZl9gHQtz03yo5ldnf6y7v5IZn/YvDLJpdMHJhdWs1safm9V3W2ax1OTfGtmfyAs4pAVr++wFeO7OrMA/uyqeubcebuqHjVtf3eSVyT519NnBFYb58My+yPu1SvKj03y1iQv7O7zVun60iRPrKoHVdWdMltD//bu/lRV7aqqh1fVYdPYn53ZHVdGf3AXWCLhG7i9e11VfTbJDUl+Icl/zyw0ruaVma0hXum36qvv63zlKm2+mNla3bck+UySqzK7k8WPHNzw16+7/zmzO5Ws/FDksZkte5h/3L+7357kuzP7cOBfT+up35TZXUt+c41zfDizkH/XVaovyGzZzXqW3OzzmcyuqP9tZksunp/kx6cxLuLcfPXre+vKBt39nszWlP9yze77flySv0+y7w+yX8zsXZCL537mb1xxmLOSvKa7P7ui/GlJvmE69lfdy30691un1/eGzO6S8o35yvr9uyV5UWZLgT6a2R9Pp3b3xxd87cAOUGt/gBsAbv+q6slJvrW7f37ZYwEQvgEAYBDLTgAAYBDhGwAABhG+AQBgEOEbAAAGWe2bzXasI444oo8//vhlDwMAgB3uyiuv/Fh3H7my/A4Vvo8//vhcccUVyx4GAAA7XFV9ZLVyy04AAGAQ4RsAAAYRvgEAYBDhGwAABhG+AQBgEOEbAAAGEb4BAGAQ4RsAAAYRvgEAYBDhGwAABhG+AQBgEOEbAAAGEb4BAGAQ4RsAAAZZaviuqpdU1c1VddUa9VVVL6iq66rqvVX14Lm6U6rqmqnu3HGjBgCAjVn2le+XJTllP/WnJjlxepyd5EVJUlWHJHnhVP+AJE+qqgds6UgBAOAgLTV8d/fbknxiP01OT/LynnlnkntW1TFJTkpyXXd/qLu/mORVU1sAANi2ln3l+0COTXLD3P6eqWytcgAA2LYOXfYADqBWKev9lN/2AFVnZ7ZkJbt27dq8kQHAFjv+3Dd8efv6533vEkcCbJbtfuV7T5L7zu0fl2Tvfspvo7vP7+7d3b37yCOP3LKBAgDAgWz38H1RkqdOdz15SJJPd/eNSS5PcmJVnVBVhyU5c2oLAADb1lKXnVTVK5M8KskRVbUnyS8nuVOSdPd5SS5OclqS65J8LsmPTnW3VtU5SS5JckiSl3T31cNfAAAArMNSw3d3P+kA9Z3kJ9aouzizcA4AALcL233ZCQAA7Bj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tTwXVWnVNU1VXVdVZ27Sv2zq+rd0+OqqvrnqrrXVHd9Vb1vqrti/OgBAGB9Dl3WiavqkCQvTHJykj1JLq+qi7r7/fvadPd/TfJfp/aPT/Ks7v7E3GEe3d0fGzhsAADYsGVe+T4pyXXd/aHu/mKSVyU5fT/tn5TklUNGBgAAW2CZ4fvYJDfM7e+Zym6jqu6S5JQkfzhX3EneXFVXVtXZWzZKAADYJEtbdpKkVinrNdo+Psk7Viw5eXh3762qo5JcWlUf7O633eYks2B+dpLs2rXrYMcMAAAbtswr33uS3Hdu/7gke9doe2ZWLDnp7r3T881JLsxsGcttdPf53b27u3cfeeSRBz1oAADYqGWG78uTnFhVJ1TVYZkF7ItWNqqqeyT5riSvnSu7a1Xdbd92kscluWrIqAEAYIOWtuyku2+tqnOSXJLkkCQv6e6rq+rpU/15U9MnJnlzd//DXPejk1xYVcnsNfx+d79p3OgBAGD9lrnmO919cZKLV5Sdt2L/ZUletqLsQ0keuMXDAwCATeUbLgEAYBDhGwAABhG+AQBgEOEbAAAGEb4BAGAQ4RsAAAYRvgEAYBDhGwAABlnql+wAcGDHn/uGL29f/7zvXeJIADhYrnwDAMAgwjcAAAwifAMAwCDCNwAADCJ8AwDAIMI3AAAMInwDAMAgwjcAAAwifAMAwCDCNwAADCJ8AwDAIMI3AAAMInwDAMAgwjcAAAwifAMAwCDCNwAADCJ8AwDAIMI3AAAMInwDAMAgwjcAAAwifAMAwCDCNwAADCJ8AwDAIMI3AAAMInwDAMAgwjcAAAwifAMAwCDCNwAADCJ8AwDAIMI3AAAMInwDAMAgwjcAAAyy1PBdVadU1TVVdV1VnbtK/aOq6tNV9e7p8UuL9gUAgO3m0GWduKoOSfLCJCcn2ZPk8qq6qLvfv6Lpn3X3922wLwAAbBvLvPJ9UpLruvtD3f3FJK9KcvqAvgAAsBTLDN/HJrlhbn/PVLbSQ6vqPVX1xqr61nX2BQCAbWNpy06S1CplvWL/L5Pcr7v/vqpOS/JHSU5csO/sJFVnJzk7SXbt2rXhwQIAwMFa5pXvPUnuO7d/XJK98w26+zPd/ffT9sVJ7lRVRyzSd+4Y53f37u7efeSRR27m+AEAYF2WGb4vT3JiVZ1QVYclOTPJRfMNqurrq6qm7ZMyG+/HF+kLAADbzdKWnXT3rVV1TpJLkhyS5CXdfXVVPX2qPy/JDyT58aq6Ncnnk5zZ3Z1k1b5LeSEAALCgZa753reU5OIVZefNbf9Wkt9atC8AAGxnvuESAAAGEb4BAGAQ4RsAAAYRvgEAYBDhGwAABhG+AQBgEOEbYMmOP/cNOf7cNyx7GAAMIHwDAMAgwjcAAAwifAMAwCDCNwAADCJ8AwDAIMI3AAAMInwDAMAgwjcAAAwifAMAwCDCNwAADCJ8AwDAIMI3AAAMInwDAMAgwjcAAAwifAMAwCDCNwAADCJ8AwDAIMI3AAAMInwDAMAgwjcAAAwifAMAwCDCNwAADCJ8AwDAIMI3AAAMInwDAMAgwjcAAAwifAMAwCDCNwAADCJ8AwDAIMI3AAAMInwDAMAgwjcAAAwifAMAwCBLDd9VdUpVXVNV11XVuavU/3BVvXd6/HlVPXCu7vqqel9Vvbuqrhg7cgAAWL9Dl3XiqjokyQuTnJxkT5LLq+qi7n7/XLMPJ/mu7v5kVZ2a5Pwk3zlX/+ju/tiwQQMAwEFY5pXvk5Jc190f6u4vJnlVktPnG3T3n3f3J6fddyY5bvAYAQBg0ywzfB+b5Ia5/T1T2Vp+LMkb5/Y7yZur6sqqOnsLxgcAAJtqactOktQqZb1qw6pHZxa+HzFX/PDu3ltVRyW5tKo+2N1vW6Xv2UnOTpJdu3Yd/KgBAGCDlnnle0+S+87tH5dk78pGVfVtSV6c5PTu/vi+8u7eOz3fnOTCzJax3EZ3n9/du7t795FHHrmJwwcAgPVZZvi+PMmJVXVCVR2W5MwkF803qKpdSV6T5Cnd/ddz5Xetqrvt207yuCRXDRs5AABswNKWnXT3rVV1TpJLkhyS5CXdfXVVPX2qPy/JLyW5d5L/t6qS5Nbu3p3k6CQXTmWHJvn97n7TEl4GAAAsbJlrvtPdFye5eEXZeXPbT0vytFX6fSjJA1eWAwDAduYbLgEAYBDhGwAABhG+AQBgEOEbAAAGEb4BAGAQ4RsAAAYRvgEAYBDhGwAABhG+AQBgEOEbAAAGEb4BAGAQ4RsAAAYRvgEAYBDhGwAABhG+AQBgEOEbAAAGEb4BAGAQ4RsAAAYRvgEAYBDhGwAABhG+AQBgEOEbAAAGEb4BAGAQ4RsAAAZZKHxX1b22eiAAALDTLXrl+y+q6tVVdVpV1ZaOCAAAdqhFw/c3JTk/yVOSXFdV/6WqvmnrhgUAADvPQuG7Zy7t7icleVqSs5K8q6r+tKoeuqUjBACAHeLQRRpV1b2TPDmzK983JfnJJBcleVCSVyc5YYvGBwAAO8ZC4TvJ/0ryu0nO6O49c+VXVNV5mz8sAADYeRZd8/0fuvtX5oN3Vf1gknT3r27JyAAAYIdZNHyfu0rZz2/mQAAAYKfb77KTqjo1yWlJjq2qF8xV3T3JrVs5MAAA2GkOtOZ7b5IrkjwhyZVz5Z9N8qytGhQAAOxE+w3f3f2eJO+pqld0tyvdAABwEA607OQPuvvfJPmrqur5qsxu//1tWzo6AADYQQ607OQZ0/P3bfVAAABgp9vv3U66+8Zp82NJbujujyT52iQPzGw9OAAAsKBFbzX4tiR3rqpjk1yW5EeTvGyrBgUAADvRouG7uvtzSb4/yW929xOTPGDrhgUAADvPwuG7qh6a5IeTvGEqW/Sr6QEAgCwevp+R2TdaXtjdV1fVNyT544M9eVWdUlXXVNV1VXWbb9GsmRdM9e+tqgcv2hcAALabha5ed/fbMlv3vW//Q0l+6mBOXFWHJHlhkpOT7ElyeVVd1N3vn2t2apITp8d3JnlRku9csC8AAGwrC4XvqvqmJD+T5Pj5Pt393Qdx7pOSXDcF+VTVq5KcnmQ+QJ+e5OXd3UneWVX3rKpjpnEcqC8AAGwri67bfnWS85K8OMk/b9K5j01yw9z+nsyubh+ozbEL9k2SVNXZSc5Okl27dh3ciDfqOfdYsf/p5YxjLfvGd7Djmn+d6z3WwfTdrONv1jxshRHj38yfwcqxbPXv2Hb92S04ruvv/EPT1irtnnOPXH/n+YIlvcb1/A7ur81o6x3TRn93t+i1f+V3I1n3z37Uz2Mj59lO/81up7GwObbjv0VzFg3ft3b3izb53LVKWS/YZpG+s8Lu85OcnyS7d+9etQ0AAIywaPh+XVX9uyQXJvnCvsLu/sRBnHtPkvvO7R+X235xz1ptDlugLwAAbCuLhu+zpudnz5V1km84iHNfnuTEqjohyUeTnJnkh1a0uSjJOdOa7u9M8unuvrGqblmgLwAAbCuL3u3khM0+cXffWlXnJLkkySFJXjLdxvDpU/15SS5OclqS65J8LrNv1lyz72aPEQAANtOidzu5S5KfTrKru8+uqhOTfHN3v/5gTt7dF2cWsOfLzpvb7iQ/sWhfAADYzhb9kp2XJvlikodN+3uS/KctGREAAOxQi4bv+3f385P8U5J09+ez+h1HAACANSwavr9YVV+X6XZ+VXX/zN31BAAAOLBF73bynCRvSnLfqnpFkodn+vAjAACwmEXvdvLmqroyyUMyW27yjO7+2JaODAAAdpiFlp1U1WXd/fHufkN3v767P1ZVl2314AAAYCfZ75XvqrpzkrskOaKqDs9XPmR59yT32eKxAQDAjnKgZSf/Z5JnZha0r8xXwvdnkrxw64YFAAA7z37Dd3f/RpLfqKqf7O7fHDQmAADYkRb9wOVvVtXDkhw/36e7X75F4wIAgB1n0a+X/90k90/y7iT/PBV3EuEbAAAWtOh9vncneUB391YOBgAAdrJFv+HyqiRfv5UDAQCAnW7RK99HJHl/Vb0rc18r391P2JJRAQDADrSer5cHAAAOwqJ3O/nTrR4IAADsdAf6hsu3d/cjquqzmd3d5MtVSbq7776lowMAgB3kQF+y84jp+W5jhgMAADvXonc7AQAADpLwDQAAgwjfAAAwiPANAACDCN8AADCI8A0AAIMI3wAAMIjwDQAAgwjfAAAwiPANAACDCN8AADCI8A0AAIMI3wAAMIjwDQAAgwjfAAAwiPANAACDCN8AADCI8A0AAIMI3wAAMIjwDQAAgwjfAAAwiPANAACDLCV8V9W9qurSqrp2ej58lTb3rao/rqoPVNXVVfWMubrnVNVHq+rd0+O0sa8AAADWb1lXvs9Ncll3n5jksml/pVuT/F/d/S1JHpLkJ6rqAXP1v97dD5oeF2/9kAEA4OAsK3yfnuSCafuCJGesbNDdN3b3X07bn03ygSTHjhogAABstmWF76O7+8ZkFrKTHLW/xlV1fJJvT/IXc8XnVNV7q+olqy1bAQCA7WbLwndVvaWqrlrlcfo6j/Mvkvxhkmd292em4hcluX+SByW5Mcmv7af/2VV1RVVdccstt2zsxQAAwCY4dKsO3N2PXauuqm6qqmO6+8aqOibJzWu0u1NmwfsV3f2auWPfNNfmt5O8fj/jOD/J+Umye/fuXvcLAQCATbKsZScXJTlr2j4ryWtXNqiqSvI7ST7Q3f99Rd0xc7tPTHLVFo0TAAA2zbLC9/OSnFxV1yY5edpPVd2nqvbdueThSZ6S5LtXuaXg86vqfVX13iSPTvKsweMHAIB127JlJ/vT3R9P8phVyvcmOW3afnuSWqP/U7Z0gAAAsAV8wyUAAAwifAM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EsJ31V1r6q6tKqunZ4PX6Pd9VX1vqp6d1Vdsd7+AACwnSzryve5SS7r7hOTXDbtr+XR3f2g7t69wf4AALAtLCt8n57kgmn7giRnDO4PAADDLSt8H93dNybJ9HzUGu06yZur6sqqOnsD/QEAYNs4dKsOXFVvSfL1q1T9wjoO8/Du3ltVRyW5tKo+2N1vW+c4zk5ydpLs2rVrPV0BAGBTbVn47u7HrlVXVTdV1THdfWNVHZPk5jWOsXd6vrmqLkxyUpK3JVmo/9T3/CTnJ8nu3bt7468IAAAOzrKWnVyU5Kxp+6wkr13ZoKruWlV327ed5HFJrlq0PwAAbDfLCt/PS3JyVV2b5ORpP1V1n6q6eGpzdJK3V9V7krwryRu6+0376w8AANvZli072Z/u/niSx6xSvjfJadP2h5I8cD39AQBgO/MNlwAAMIjwDQAAgwjf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DIUsJ3Vd2rqi6tqmun58NXafPNVfXuucdnquqZU91zquqjc3WnDX8RAACwTsu68n1uksu6+8Qkl037X6W7r+nuB3X3g5J8R5LPJblwrsmv76vv7otHDBoAAA7GssL36UkumLYvSHLGAdo/JsnfdPdHtnJQAACwlZYVvo/u7huTZHo+6gDtz0zyyhVl51TVe6vqJastWwEAgO1my8J3Vb2lqq5a5XH6Oo9zWJInJHn1XPGLktw/yYOS3Jjk1/bT/+yquqKqrrjlllvW/0IAAGCTHLpVB+7ux65VV1U3VdUx3X1jVR2T5Ob9HOrUJH/Z3TfNHfvL21X120lev59xnJ/k/CTZvXt3r+MlAADAplrWspOLkpw1bZ+V5LX7afukrFhyMgX2fZ6Y5KpNHR0AAGyBZYXv5yU5uaquTXLytJ+quk9VffnOJVV1l6n+NSv6P7+q3ldV703y6CTPGjNsAADYuC1bdrI/3f3xzO5gsrJ8b5LT5vY/l+Teq7R7ypYOEAAAtoBvuAQAgEGEbwAAGET4BgCAQYRvAAAYRPgGAIBBhG8AABhE+AYAgEGEbwAAGET4BgCAQYRvAAAYRPgGAIBBhG8AABhE+AYAgEGEbwAAGET4BgCAQYRvAAAYRPgGAIBBhG8AABhE+AYAgEGEbwAAGET4BgCAQYRvAAAYRPgGAIBBhG8AABhE+AYAgEGEbwAAGET4BgCAQYRvAAAYRPgGAIBBhG8AABhE+AYAgEGEbwAAGET4BgCAQYRvAAAYRPgGAIBBhG8AABhE+AYAgEGEbwAAGET4BgCAQYRvAAAYZCnhu6p+sKqurqovVdXu/bQ7paquqarrqurcufJ7VdWlVXXt9Hz4mJEDAMDGLevK91VJvj/J29ZqUFWHJHlhklOTPCDJk6rqAVP1uUku6+4Tk1w27QMAwLa2lPDd3R/o7msO0OykJNd194e6+4tJXpXk9Knu9CQXTNsXJDljSwYKAACbaDuv+T42yQ1z+3umsiQ5urtvTJLp+ajBYwMAgHWr7t6aA1e9JcnXr1L1C9392qnNnyT5me6+YpX+P5jke7r7adP+U5Kc1N0/WVWf6u57zrX9ZHevuu67qs5OcnaS7Nq16zs+8pGPHNwLAwCAA6iqK7v7Np9tPHSrTtjdjz3IQ+xJct+5/eOS7J22b6qqY7r7xqo6JsnN+xnH+UnOT5Ldu3dvzV8aAACwgO287OTyJCdW1QlVdViSM5NcNNVdlOSsafusJK9dwvgAAGBdlnWrwSdW1Z4kD03yhqq6ZCq/T1VdnCTdfWuSc5JckuQDSf6gu6+eDvG8JCdX1bVJTp72AQBgW9uyNd/b0e7du/uKK26zvBwAADbVWmu+t/OyEwAA2FGEbwAAGET4BgCAQYRvAAAYRPgGAIBBhG8AABhE+AYAgEGEbwAAGET4BgCAQYRvAAAYRPgGAIBBhG8AABhE+AYAgEGEbwAAGET4BgCAQaq7lz2GYarqliQfWfY4tpEjknxs2YPYQczn5jKfm8t8bi7zubnM5+Yxl5vrYObzft195MrCO1T45qtV1RXdvXvZ49gpzOfmMp+by3xuLvO5uczn5jGXm2sr5tOyEwAAGET4BgCAQYTvO7bzlz2AHcZ8bi7zubnM5+Yyn5vLfG4ec7m5Nn0+rfkGAIBBXPkGAIBBhO8drKoOqaq/qqrXT/v3qqpLq+ra6fnwubY/X1XXVdU1VfU9yxv19lVV11fV+6rq3VV1xVRmTjeoqu5ZVf+zqj5YVR+oqoeaz42pqm+efi/3PT5TVc80nxtXVc+qqqur6qqqemVV3dl8blxVPWOay6ur6plTmflcUFW9pKpurqqr5srWPX9V9R3T/8euq6oXVFWNfi3bwRrz+YPT7+eXqmr3ivabO5/d7bFDH0l+OsnvJ3n9tP/8JOdO2+cm+dVp+wFJ3pPka5OckORvkhyy7PFvt0eS65McsaLMnG58Pi9I8rRp+7Ak9zSfmzKvhyT5uyT3M58bnsNjk3w4yddN+3+Q5EfM54bn818muSrJXZIcmuQtSU40n+uaw0cmeXCSq+bK1j1/Sd6V5KFJKskbk5y67Ne2jebzW5J8c5I/SbJ7rnzT59OV7x2qqo5L8r1JXjxXfHpmgSfT8xlz5a/q7i9094eTXJfkpEFDvb0zpxtQVXfP7B+/30mS7v5id38q5nMzPCbJ33T3R2I+D8ahSb6uqg7NLDTujfncqG9J8s7u/lx335rkT5M8MeZzYd39tiSfWFG8rvmrqmOS3L27/1fPkuPL5/rcoaw2n939ge6+ZpXmmz6fwvfO9f8k+dkkX5orO7q7b0yS6fmoqfzYJDfMtdszlfHVOsmbq+rKqjp7KjOnG/MNSW5J8tJpadSLq+quMZ+b4cwkr5y2zecGdPdHk/y3JH+b5MYkn+7uN8d8btRVSR5ZVfeuqrskOS3JfWM+D9Z65+/YaXtlOfu36fMpfO9AVfV9SW7u7isX7bJKmdvg3NbDu/vBSU5N8hNV9cj9tDWn+3doZm/5vai7vz3JP2T2tulazOcCquqwJE9I8uoDNV2lzHxOprWzp2f2FvN9kty1qp68vy6rlJnPSXd/IMmvJrk0yZsyewv/1v10MZ8HZ635M68bs+nzKXzvTA9P8oSquj7Jq5J8d1X9XpKbprdJMj3fPLXfk9lViH2Oy+wtVuZ0997p+eYkF2b2Nqg53Zg9SfZ0919M+/8zszBuPg/OqUn+srtvmvbN58Y8NsmHu/uW7v6nJK9J8rCYzw3r7t/p7gd39yMze7v/2pjPg7Xe+dszba8sZ/82fT6F7x2ou3++u4/r7uMzewv6rd395CQXJTlranZWktdO2xclObOqvraqTsjsgzDvGjzsba2q7lpVd9u3neRxmb2Vak43oLv/LskNVfXNU9Fjkrw/5vNgPSlfWXKSmM+N+tskD6mqu0x3L3hMkg/EfG5YVR01Pe9K8v2Z/Z6az4OzrvmblqZ8tqoeMv1eP3WuD2vb/Plc9idOPbb2keRR+crdTu6d5LLMrjhcluRec+1+IbNP8F6TO+innw8wj9+Q2Vul70lydZJfMKcHPacPSnJFkvcm+aMkh5vPg5rPuyT5eJJ7zJWZz43P53OTfDCzP7J/N7M7HZjPjc/nn2X2B/Z7kjxmKjOfi8/fKzP7/ME/ZXbF9cc2Mn9Jdk+/03+T5LcyfdniHe2xxnw+cdr+QpKbklyyVfPpGy4BAGAQy04AAGAQ4RsAAAYRvgEAYBDhGwAABhG+AQBgEOEbgIVU1Z2qatFvzgVgFcI3AIt6RJI/X/YgAG7PhG+AO7iqOr6qPlhVL66qq6rqFVX12Kp6R1VdW1UnTU1PSfLGqnp6Vb17eny4qv54meMHuD3xJTsAd3BVdXyS65J8e2bf4Hp5Zt9E+GNJnpDkR7v7jKp6V5JHdffnpn53SvLWJM/v7tctY+wAtzeufAOQJB/u7vd195cyC+CX9ezqzPuSHF9V90nyiX3Be/IbSd4qeAMs7tBlDwCAbeELc9tfmtv/Umb/rzg1ySX7GlTVjyS5X5JzBo0PYEdw5RuARZyS5I1JUlXfkeRnkjx5ulIOwIKEbwAO5JAkJ3b3B6f9c5LcK8kfTx+6fPHyhgZw++IDlwDsV1U9IrOr3E9f9lgAbu+EbwAAGMSyEwAAGET4BgCAQYRvAAAYRPgGAIBBhG8AABhE+AYAgEGEbwAAGOT/B5VB2PBm/Tr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At8AAAHwCAYAAAB+GAO6AAAAOXRFWHRTb2Z0d2FyZQBNYXRwbG90bGliIHZlcnNpb24zLjQuMywgaHR0cHM6Ly9tYXRwbG90bGliLm9yZy/MnkTPAAAACXBIWXMAAAsTAAALEwEAmpwYAAAnG0lEQVR4nO3dfby1dV0n+s83kEzHB5SHELyFjDrZvNLsHvLpmKYYUAo2NQdLpSZfHJsotZNF01Q6zcwxZ5pOlkeGTMUyPTlJoqKIWJk2JlA+gEqQYtzeBPhsaRr5PX+s69blZu/7Xnvfe//WZvN+v17rta7r93Bdv/Xbm5vPvtZvXau6OwAAwNb7mmUPAAAA7iiEbwAAGET4BgCAQYRvAAAYRPgGAIBBhG8AABhE+AYAgEGEb+B2q6qur6rPV9Vnq+pTVfXnVfX0qvqaqf5lVdVVddJcn2+sqp7b/5Oq+seq+vu5x+umukdV1Z65tt9aVW+uqk9O57uyqk6rqh+e6/v5qvrS/PFWjHX+PPepquOnMR664rW9rKr+07S9r80bVrT5vap6zmpjXWWudlfV6+fG/v6q+s9VdfhU/yPTOZ69ot+e6dhPml5Drag/tKpurqrvW2sM0xw/bW7/31fVh6c52FNV/98aP4+PVdVrquqYlXOyyjm6qr5xbv9nqurGqvrWVdqeNf3sPjOd//nz87/iZ/T3VfXPVfWbU91DqurSqvpEVd1SVa/eN765/g+uqrdNfW+qqmfM1a38PXjzaq8H2LmEb+D27vHdfbck90vyvCQ/l+R35uo/kWTVwDbnnO7+F3OPx6/R7nVJLk1ydJKjkvxUks909yv29U1yapK988dbMdb58+xd52t9SFU9fJ19UlUPS/InSd6R5H/r7nsmOSXJrUkeONf0E0l+rqruvsphLkxyzyTftaL8lCSd5E0LjuWsJE9J8thpbnYnuWxFs3Omum+azvnrixx77hz/Ickzk3xXd1+9SpO7TPVHJPnOJI9J8jP7Klf87I5O8vkkr56qD09yfpLjM/ud+2ySl86d+4jM5uJ/JLl3km9MsjJgz/8ePG49rw24/Tv0wE0Atr/u/nSSi6rq75K8s6p+baq6IMkPVdV3dfefbvT4U6g6Iclvd/cXp+J3HNSg1+/5mf0h8egN9Htpd//f+wq6+2+T/PKKdh9I8skkz0ry3PmK7v7HqvqDJE/NLMjv89Qkr+juW1dcFF/Lv0pySXf/zXTcv8sszN5Gd3+iqv4wyY8vcuAkma6MPznJI7v7Q2sc90Vzux+tqldk7Tn9gSQ3J/mzqe8bV5zvt5LM/179dGav7xXT/hcym1eAJK58AztMd78ryZ4k//tU9Lkk/yXJfz7IQ388yXVJfq+qzqiqow/yeBvxwiTfVFWPXbRDVd01yUOT/OGCXX4xybOq6l6r1F2Q5Aeq6uumY98jyeOTvHzR8SR5Z5KnVtWzp6Uwh+xn7Eck+ddJ/mrBYz8vyf+R/QTvNTwyyWpXyJPkrCQv7+5eo35l34ck+UTNlkDdXFWvq6pdK/q8Ylqy8uaqemCAOxThG9iJ9iaZD4//I8muqjp1jfYvmNZB73v8ysoGU/h6dJLrk/xakhundb0nrmNcfzR3jj9aUfex+TEk+aFV+v9jZn9EHGgZzbzDM/u3/u/2FUxrnD9VVf8wLdH4su5+d2bLJH5u5YG6+x1JbkryxKno3yT566nPPvdZMZefSvKIuWP8XpKfTPI9mV0xvrmqzl1xqhdM/d6T5MbMriYv4nFJ3jRd1V9IVf1oZktf/tsqdbsyW2ZzwRp9vy3JLyWZXyd/XGaB/RlJdiX5cJJXztX/cL6yZOWPk1xSVfdcdLzA7Z/wDexEx2a2fjlJ0t1fSPIr02O1tRE/1d33nHv84moH7e493X1Od98/s/D0D1nfVd8z5s5xxoq6I+bHkOT31zjGbyc5uqrWWpe+0ieTfCnJlz8U2N0/O53jwqy+/PCXkvx4VX39KnUvz2ypSTJbu70ymO5dMZf3TPL2+QbTGvnHZrae++lJ/mNVfc9ck30/j2O7+4e7+5YFX+uZmV2Zf+4BWyapqjMyu1p+and/bJUmT03y9u7+8Cp9vzHJG5M8o7v/bK7q80ku7O7Lu/sfM1u+87DpXYJ09zu6+/Pd/blpGdCn8pV3aYA7AOEb2FGq6l9lFr7fvqLqpUnuka9ctT0o3X1DZstA/uVmHG8d5/2nzALdWn9IrGz/D0n+Isn3r+McH0zymiT/fpXqlyd5TFU9NLMlFmv9kbDIef6pu1+d5L3ZnHn86ySPTfLvVrma/lWq6pTM/pB5fHe/b41mT80qV72r6n5J3pLkV7r7d1dUvzezD6Dus297rZ9V76cO2IGEb2BHqKq7V9X3JXlVkt9bGai6+9Ykz8kqyykWPP7hVfXcmt2q8Gum9cj/NrM1zKP9bpKvzexOI1+lqu684lFJfjbJv62qc6vqqKndcZl9gHQtz03yo5ldnf6y7v5IZn/YvDLJpdMHJhdWs1safm9V3W2ax1OTfGtmfyAs4pAVr++wFeO7OrMA/uyqeubcebuqHjVtf3eSVyT519NnBFYb58My+yPu1SvKj03y1iQv7O7zVun60iRPrKoHVdWdMltD//bu/lRV7aqqh1fVYdPYn53ZHVdGf3AXWCLhG7i9e11VfTbJDUl+Icl/zyw0ruaVma0hXum36qvv63zlKm2+mNla3bck+UySqzK7k8WPHNzw16+7/zmzO5Ws/FDksZkte5h/3L+7357kuzP7cOBfT+up35TZXUt+c41zfDizkH/XVaovyGzZzXqW3OzzmcyuqP9tZksunp/kx6cxLuLcfPXre+vKBt39nszWlP9yze77flySv0+y7w+yX8zsXZCL537mb1xxmLOSvKa7P7ui/GlJvmE69lfdy30691un1/eGzO6S8o35yvr9uyV5UWZLgT6a2R9Pp3b3xxd87cAOUGt/gBsAbv+q6slJvrW7f37ZYwEQvgEAYBDLTgAAYBDhGwAABhG+AQBgEOEbAAAGWe2bzXasI444oo8//vhlDwMAgB3uyiuv/Fh3H7my/A4Vvo8//vhcccUVyx4GAAA7XFV9ZLVyy04AAGAQ4RsAAAYRvgEAYBDhGwAABhG+AQBgEOEbAAAGEb4BAGAQ4RsAAAYRvgEAYBDhGwAABhG+AQBgEOEbAAAGEb4BAGAQ4RsAAAZZaviuqpdU1c1VddUa9VVVL6iq66rqvVX14Lm6U6rqmqnu3HGjBgCAjVn2le+XJTllP/WnJjlxepyd5EVJUlWHJHnhVP+AJE+qqgds6UgBAOAgLTV8d/fbknxiP01OT/LynnlnkntW1TFJTkpyXXd/qLu/mORVU1sAANi2ln3l+0COTXLD3P6eqWytcgAA2LYOXfYADqBWKev9lN/2AFVnZ7ZkJbt27dq8kQHAFjv+3Dd8efv6533vEkcCbJbtfuV7T5L7zu0fl2Tvfspvo7vP7+7d3b37yCOP3LKBAgDAgWz38H1RkqdOdz15SJJPd/eNSS5PcmJVnVBVhyU5c2oLAADb1lKXnVTVK5M8KskRVbUnyS8nuVOSdPd5SS5OclqS65J8LsmPTnW3VtU5SS5JckiSl3T31cNfAAAArMNSw3d3P+kA9Z3kJ9aouzizcA4AALcL233ZCQAA7Bj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tTwXVWnVNU1VXVdVZ27Sv2zq+rd0+OqqvrnqrrXVHd9Vb1vqrti/OgBAGB9Dl3WiavqkCQvTHJykj1JLq+qi7r7/fvadPd/TfJfp/aPT/Ks7v7E3GEe3d0fGzhsAADYsGVe+T4pyXXd/aHu/mKSVyU5fT/tn5TklUNGBgAAW2CZ4fvYJDfM7e+Zym6jqu6S5JQkfzhX3EneXFVXVtXZWzZKAADYJEtbdpKkVinrNdo+Psk7Viw5eXh3762qo5JcWlUf7O633eYks2B+dpLs2rXrYMcMAAAbtswr33uS3Hdu/7gke9doe2ZWLDnp7r3T881JLsxsGcttdPf53b27u3cfeeSRBz1oAADYqGWG78uTnFhVJ1TVYZkF7ItWNqqqeyT5riSvnSu7a1Xdbd92kscluWrIqAEAYIOWtuyku2+tqnOSXJLkkCQv6e6rq+rpU/15U9MnJnlzd//DXPejk1xYVcnsNfx+d79p3OgBAGD9lrnmO919cZKLV5Sdt2L/ZUletqLsQ0keuMXDAwCATeUbLgEAYBDhGwAABhG+AQBgEOEbAAAGEb4BAGAQ4RsAAAYRvgEAYBDhGwAABlnql+wAcGDHn/uGL29f/7zvXeJIADhYrnwDAMAgwjcAAAwifAMAwCDCNwAADCJ8AwDAIMI3AAAMInwDAMAgwjcAAAwifAMAwCDCNwAADCJ8AwDAIMI3AAAMInwDAMAgwjcAAAwifAMAwCDCNwAADCJ8AwDAIMI3AAAMInwDAMAgwjcAAAwifAMAwCDCNwAADCJ8AwDAIMI3AAAMInwDAMAgwjcAAAwifAMAwCDCNwAADCJ8AwDAIMI3AAAMInwDAMAgwjcAAAyy1PBdVadU1TVVdV1VnbtK/aOq6tNV9e7p8UuL9gUAgO3m0GWduKoOSfLCJCcn2ZPk8qq6qLvfv6Lpn3X3922wLwAAbBvLvPJ9UpLruvtD3f3FJK9KcvqAvgAAsBTLDN/HJrlhbn/PVLbSQ6vqPVX1xqr61nX2BQCAbWNpy06S1CplvWL/L5Pcr7v/vqpOS/JHSU5csO/sJFVnJzk7SXbt2rXhwQIAwMFa5pXvPUnuO7d/XJK98w26+zPd/ffT9sVJ7lRVRyzSd+4Y53f37u7efeSRR27m+AEAYF2WGb4vT3JiVZ1QVYclOTPJRfMNqurrq6qm7ZMyG+/HF+kLAADbzdKWnXT3rVV1TpJLkhyS5CXdfXVVPX2qPy/JDyT58aq6Ncnnk5zZ3Z1k1b5LeSEAALCgZa753reU5OIVZefNbf9Wkt9atC8AAGxnvuESAAAGEb4BAGAQ4RsAAAYRvgEAYBDhGwAABhG+AQBgEOEbYMmOP/cNOf7cNyx7GAAMIHwDAMAgwjcAAAwifAMAwCDCNwAADCJ8AwDAIMI3AAAMInwDAMAgwjcAAAwifAMAwCDCNwAADCJ8AwDAIMI3AAAMInwDAMAgwjcAAAwifAMAwCDCNwAADCJ8AwDAIMI3AAAMInwDAMAgwjcAAAwifAMAwCDCNwAADCJ8AwDAIMI3AAAMInwDAMAgwjcAAAwifAMAwCDCNwAADCJ8AwDAIMI3AAAMInwDAMAgwjcAAAwifAMAwCBLDd9VdUpVXVNV11XVuavU/3BVvXd6/HlVPXCu7vqqel9Vvbuqrhg7cgAAWL9Dl3XiqjokyQuTnJxkT5LLq+qi7n7/XLMPJ/mu7v5kVZ2a5Pwk3zlX/+ju/tiwQQMAwEFY5pXvk5Jc190f6u4vJnlVktPnG3T3n3f3J6fddyY5bvAYAQBg0ywzfB+b5Ia5/T1T2Vp+LMkb5/Y7yZur6sqqOnsLxgcAAJtqactOktQqZb1qw6pHZxa+HzFX/PDu3ltVRyW5tKo+2N1vW6Xv2UnOTpJdu3Yd/KgBAGCDlnnle0+S+87tH5dk78pGVfVtSV6c5PTu/vi+8u7eOz3fnOTCzJax3EZ3n9/du7t795FHHrmJwwcAgPVZZvi+PMmJVXVCVR2W5MwkF803qKpdSV6T5Cnd/ddz5Xetqrvt207yuCRXDRs5AABswNKWnXT3rVV1TpJLkhyS5CXdfXVVPX2qPy/JLyW5d5L/t6qS5Nbu3p3k6CQXTmWHJvn97n7TEl4GAAAsbJlrvtPdFye5eEXZeXPbT0vytFX6fSjJA1eWAwDAduYbLgEAYBDhGwAABhG+AQBgEOEbAAAGEb4BAGAQ4RsAAAYRvgEAYBDhGwAABhG+AQBgEOEbAAAGEb4BAGAQ4RsAAAYRvgEAYBDhGwAABhG+AQBgEOEbAAAGEb4BAGAQ4RsAAAYRvgEAYBDhGwAABhG+AQBgEOEbAAAGEb4BAGAQ4RsAAAZZKHxX1b22eiAAALDTLXrl+y+q6tVVdVpV1ZaOCAAAdqhFw/c3JTk/yVOSXFdV/6WqvmnrhgUAADvPQuG7Zy7t7icleVqSs5K8q6r+tKoeuqUjBACAHeLQRRpV1b2TPDmzK983JfnJJBcleVCSVyc5YYvGBwAAO8ZC4TvJ/0ryu0nO6O49c+VXVNV5mz8sAADYeRZd8/0fuvtX5oN3Vf1gknT3r27JyAAAYIdZNHyfu0rZz2/mQAAAYKfb77KTqjo1yWlJjq2qF8xV3T3JrVs5MAAA2GkOtOZ7b5IrkjwhyZVz5Z9N8qytGhQAAOxE+w3f3f2eJO+pqld0tyvdAABwEA607OQPuvvfJPmrqur5qsxu//1tWzo6AADYQQ607OQZ0/P3bfVAAABgp9vv3U66+8Zp82NJbujujyT52iQPzGw9OAAAsKBFbzX4tiR3rqpjk1yW5EeTvGyrBgUAADvRouG7uvtzSb4/yW929xOTPGDrhgUAADvPwuG7qh6a5IeTvGEqW/Sr6QEAgCwevp+R2TdaXtjdV1fVNyT544M9eVWdUlXXVNV1VXWbb9GsmRdM9e+tqgcv2hcAALabha5ed/fbMlv3vW//Q0l+6mBOXFWHJHlhkpOT7ElyeVVd1N3vn2t2apITp8d3JnlRku9csC8AAGwrC4XvqvqmJD+T5Pj5Pt393Qdx7pOSXDcF+VTVq5KcnmQ+QJ+e5OXd3UneWVX3rKpjpnEcqC8AAGwri67bfnWS85K8OMk/b9K5j01yw9z+nsyubh+ozbEL9k2SVNXZSc5Okl27dh3ciDfqOfdYsf/p5YxjLfvGd7Djmn+d6z3WwfTdrONv1jxshRHj38yfwcqxbPXv2Hb92S04ruvv/EPT1irtnnOPXH/n+YIlvcb1/A7ur81o6x3TRn93t+i1f+V3I1n3z37Uz2Mj59lO/81up7GwObbjv0VzFg3ft3b3izb53LVKWS/YZpG+s8Lu85OcnyS7d+9etQ0AAIywaPh+XVX9uyQXJvnCvsLu/sRBnHtPkvvO7R+X235xz1ptDlugLwAAbCuLhu+zpudnz5V1km84iHNfnuTEqjohyUeTnJnkh1a0uSjJOdOa7u9M8unuvrGqblmgLwAAbCuL3u3khM0+cXffWlXnJLkkySFJXjLdxvDpU/15SS5OclqS65J8LrNv1lyz72aPEQAANtOidzu5S5KfTrKru8+uqhOTfHN3v/5gTt7dF2cWsOfLzpvb7iQ/sWhfAADYzhb9kp2XJvlikodN+3uS/KctGREAAOxQi4bv+3f385P8U5J09+ez+h1HAACANSwavr9YVV+X6XZ+VXX/zN31BAAAOLBF73bynCRvSnLfqnpFkodn+vAjAACwmEXvdvLmqroyyUMyW27yjO7+2JaODAAAdpiFlp1U1WXd/fHufkN3v767P1ZVl2314AAAYCfZ75XvqrpzkrskOaKqDs9XPmR59yT32eKxAQDAjnKgZSf/Z5JnZha0r8xXwvdnkrxw64YFAAA7z37Dd3f/RpLfqKqf7O7fHDQmAADYkRb9wOVvVtXDkhw/36e7X75F4wIAgB1n0a+X/90k90/y7iT/PBV3EuEbAAAWtOh9vncneUB391YOBgAAdrJFv+HyqiRfv5UDAQCAnW7RK99HJHl/Vb0rc18r391P2JJRAQDADrSer5cHAAAOwqJ3O/nTrR4IAADsdAf6hsu3d/cjquqzmd3d5MtVSbq7776lowMAgB3kQF+y84jp+W5jhgMAADvXonc7AQAADpLwDQAAgwjfAAAwiPANAACDCN8AADCI8A0AAIMI3wAAMIjwDQAAgwjfAAAwiPANAACDCN8AADCI8A0AAIMI3wAAMIjwDQAAgwjfAAAwiPANAACDCN8AADCI8A0AAIMI3wAAMIjwDQAAgwjfAAAwiPANAACDLCV8V9W9qurSqrp2ej58lTb3rao/rqoPVNXVVfWMubrnVNVHq+rd0+O0sa8AAADWb1lXvs9Ncll3n5jksml/pVuT/F/d/S1JHpLkJ6rqAXP1v97dD5oeF2/9kAEA4OAsK3yfnuSCafuCJGesbNDdN3b3X07bn03ygSTHjhogAABstmWF76O7+8ZkFrKTHLW/xlV1fJJvT/IXc8XnVNV7q+olqy1bAQCA7WbLwndVvaWqrlrlcfo6j/Mvkvxhkmd292em4hcluX+SByW5Mcmv7af/2VV1RVVdccstt2zsxQAAwCY4dKsO3N2PXauuqm6qqmO6+8aqOibJzWu0u1NmwfsV3f2auWPfNNfmt5O8fj/jOD/J+Umye/fuXvcLAQCATbKsZScXJTlr2j4ryWtXNqiqSvI7ST7Q3f99Rd0xc7tPTHLVFo0TAAA2zbLC9/OSnFxV1yY5edpPVd2nqvbdueThSZ6S5LtXuaXg86vqfVX13iSPTvKsweMHAIB127JlJ/vT3R9P8phVyvcmOW3afnuSWqP/U7Z0gAAAsAV8wyUAAAwifAM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EsJ31V1r6q6tKqunZ4PX6Pd9VX1vqp6d1Vdsd7+AACwnSzryve5SS7r7hOTXDbtr+XR3f2g7t69wf4AALAtLCt8n57kgmn7giRnDO4PAADDLSt8H93dNybJ9HzUGu06yZur6sqqOnsD/QEAYNs4dKsOXFVvSfL1q1T9wjoO8/Du3ltVRyW5tKo+2N1vW+c4zk5ydpLs2rVrPV0BAGBTbVn47u7HrlVXVTdV1THdfWNVHZPk5jWOsXd6vrmqLkxyUpK3JVmo/9T3/CTnJ8nu3bt7468IAAAOzrKWnVyU5Kxp+6wkr13ZoKruWlV327ed5HFJrlq0PwAAbDfLCt/PS3JyVV2b5ORpP1V1n6q6eGpzdJK3V9V7krwryRu6+0376w8AANvZli072Z/u/niSx6xSvjfJadP2h5I8cD39AQBgO/MNlwAAMIjwDQAAgwjf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DIUsJ3Vd2rqi6tqmun58NXafPNVfXuucdnquqZU91zquqjc3WnDX8RAACwTsu68n1uksu6+8Qkl037X6W7r+nuB3X3g5J8R5LPJblwrsmv76vv7otHDBoAAA7GssL36UkumLYvSHLGAdo/JsnfdPdHtnJQAACwlZYVvo/u7huTZHo+6gDtz0zyyhVl51TVe6vqJastWwEAgO1my8J3Vb2lqq5a5XH6Oo9zWJInJHn1XPGLktw/yYOS3Jjk1/bT/+yquqKqrrjlllvW/0IAAGCTHLpVB+7ux65VV1U3VdUx3X1jVR2T5Ob9HOrUJH/Z3TfNHfvL21X120lev59xnJ/k/CTZvXt3r+MlAADAplrWspOLkpw1bZ+V5LX7afukrFhyMgX2fZ6Y5KpNHR0AAGyBZYXv5yU5uaquTXLytJ+quk9VffnOJVV1l6n+NSv6P7+q3ldV703y6CTPGjNsAADYuC1bdrI/3f3xzO5gsrJ8b5LT5vY/l+Teq7R7ypYOEAAAtoBvuAQAgEGEbwAAGET4BgCAQYRvAAAYRPgGAIBBhG8AABhE+AYAgEGEbwAAGET4BgCAQYRvAAAYRPgGAIBBhG8AABhE+AYAgEGEbwAAGET4BgCAQYRvAAAYRPgGAIBBhG8AABhE+AYAgEGEbwAAGET4BgCAQYRvAAAYRPgGAIBBhG8AABhE+AYAgEGEbwAAGET4BgCAQYRvAAAYRPgGAIBBhG8AABhE+AYAgEGEbwAAGET4BgCAQYRvAAAYRPgGAIBBhG8AABhE+AYAgEGEbwAAGET4BgCAQYRvAAAYZCnhu6p+sKqurqovVdXu/bQ7paquqarrqurcufJ7VdWlVXXt9Hz4mJEDAMDGLevK91VJvj/J29ZqUFWHJHlhklOTPCDJk6rqAVP1uUku6+4Tk1w27QMAwLa2lPDd3R/o7msO0OykJNd194e6+4tJXpXk9Knu9CQXTNsXJDljSwYKAACbaDuv+T42yQ1z+3umsiQ5urtvTJLp+ajBYwMAgHWr7t6aA1e9JcnXr1L1C9392qnNnyT5me6+YpX+P5jke7r7adP+U5Kc1N0/WVWf6u57zrX9ZHevuu67qs5OcnaS7Nq16zs+8pGPHNwLAwCAA6iqK7v7Np9tPHSrTtjdjz3IQ+xJct+5/eOS7J22b6qqY7r7xqo6JsnN+xnH+UnOT5Ldu3dvzV8aAACwgO287OTyJCdW1QlVdViSM5NcNNVdlOSsafusJK9dwvgAAGBdlnWrwSdW1Z4kD03yhqq6ZCq/T1VdnCTdfWuSc5JckuQDSf6gu6+eDvG8JCdX1bVJTp72AQBgW9uyNd/b0e7du/uKK26zvBwAADbVWmu+t/OyEwAA2FGEbwAAGET4BgCAQYRvAAAYRPgGAIBBhG8AABhE+AYAgEGEbwAAGET4BgCAQYRvAAAYRPgGAIBBhG8AABhE+AYAgEGEbwAAGET4BgCAQaq7lz2GYarqliQfWfY4tpEjknxs2YPYQczn5jKfm8t8bi7zubnM5+Yxl5vrYObzft195MrCO1T45qtV1RXdvXvZ49gpzOfmMp+by3xuLvO5uczn5jGXm2sr5tOyEwAAGET4BgCAQYTvO7bzlz2AHcZ8bi7zubnM5+Yyn5vLfG4ec7m5Nn0+rfkGAIBBXPkGAIBBhO8drKoOqaq/qqrXT/v3qqpLq+ra6fnwubY/X1XXVdU1VfU9yxv19lVV11fV+6rq3VV1xVRmTjeoqu5ZVf+zqj5YVR+oqoeaz42pqm+efi/3PT5TVc80nxtXVc+qqqur6qqqemVV3dl8blxVPWOay6ur6plTmflcUFW9pKpurqqr5srWPX9V9R3T/8euq6oXVFWNfi3bwRrz+YPT7+eXqmr3ivabO5/d7bFDH0l+OsnvJ3n9tP/8JOdO2+cm+dVp+wFJ3pPka5OckORvkhyy7PFvt0eS65McsaLMnG58Pi9I8rRp+7Ak9zSfmzKvhyT5uyT3M58bnsNjk3w4yddN+3+Q5EfM54bn818muSrJXZIcmuQtSU40n+uaw0cmeXCSq+bK1j1/Sd6V5KFJKskbk5y67Ne2jebzW5J8c5I/SbJ7rnzT59OV7x2qqo5L8r1JXjxXfHpmgSfT8xlz5a/q7i9094eTXJfkpEFDvb0zpxtQVXfP7B+/30mS7v5id38q5nMzPCbJ33T3R2I+D8ahSb6uqg7NLDTujfncqG9J8s7u/lx335rkT5M8MeZzYd39tiSfWFG8rvmrqmOS3L27/1fPkuPL5/rcoaw2n939ge6+ZpXmmz6fwvfO9f8k+dkkX5orO7q7b0yS6fmoqfzYJDfMtdszlfHVOsmbq+rKqjp7KjOnG/MNSW5J8tJpadSLq+quMZ+b4cwkr5y2zecGdPdHk/y3JH+b5MYkn+7uN8d8btRVSR5ZVfeuqrskOS3JfWM+D9Z65+/YaXtlOfu36fMpfO9AVfV9SW7u7isX7bJKmdvg3NbDu/vBSU5N8hNV9cj9tDWn+3doZm/5vai7vz3JP2T2tulazOcCquqwJE9I8uoDNV2lzHxOprWzp2f2FvN9kty1qp68vy6rlJnPSXd/IMmvJrk0yZsyewv/1v10MZ8HZ635M68bs+nzKXzvTA9P8oSquj7Jq5J8d1X9XpKbprdJMj3fPLXfk9lViH2Oy+wtVuZ0997p+eYkF2b2Nqg53Zg9SfZ0919M+/8zszBuPg/OqUn+srtvmvbN58Y8NsmHu/uW7v6nJK9J8rCYzw3r7t/p7gd39yMze7v/2pjPg7Xe+dszba8sZ/82fT6F7x2ou3++u4/r7uMzewv6rd395CQXJTlranZWktdO2xclObOqvraqTsjsgzDvGjzsba2q7lpVd9u3neRxmb2Vak43oLv/LskNVfXNU9Fjkrw/5vNgPSlfWXKSmM+N+tskD6mqu0x3L3hMkg/EfG5YVR01Pe9K8v2Z/Z6az4OzrvmblqZ8tqoeMv1eP3WuD2vb/Plc9idOPbb2keRR+crdTu6d5LLMrjhcluRec+1+IbNP8F6TO+innw8wj9+Q2Vul70lydZJfMKcHPacPSnJFkvcm+aMkh5vPg5rPuyT5eJJ7zJWZz43P53OTfDCzP7J/N7M7HZjPjc/nn2X2B/Z7kjxmKjOfi8/fKzP7/ME/ZXbF9cc2Mn9Jdk+/03+T5LcyfdniHe2xxnw+cdr+QpKbklyyVfPpGy4BAGAQy04AAGAQ4RsAAAYRvgEAYBDhGwAABhG+AQBgEOEbgIVU1Z2qatFvzgVgFcI3AIt6RJI/X/YgAG7PhG+AO7iqOr6qPlhVL66qq6rqFVX12Kp6R1VdW1UnTU1PSfLGqnp6Vb17eny4qv54meMHuD3xJTsAd3BVdXyS65J8e2bf4Hp5Zt9E+GNJnpDkR7v7jKp6V5JHdffnpn53SvLWJM/v7tctY+wAtzeufAOQJB/u7vd195cyC+CX9ezqzPuSHF9V90nyiX3Be/IbSd4qeAMs7tBlDwCAbeELc9tfmtv/Umb/rzg1ySX7GlTVjyS5X5JzBo0PYEdw5RuARZyS5I1JUlXfkeRnkjx5ulIOwIKEbwAO5JAkJ3b3B6f9c5LcK8kfTx+6fPHyhgZw++IDlwDsV1U9IrOr3E9f9lgAbu+EbwAAGMSyEwAAGET4BgCAQYRvAAAYRPgGAIBBhG8AABhE+AYAgEGEbwAAGOT/B5VB2PBm/Tr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At8AAAHwCAYAAAB+GAO6AAAAOXRFWHRTb2Z0d2FyZQBNYXRwbG90bGliIHZlcnNpb24zLjQuMywgaHR0cHM6Ly9tYXRwbG90bGliLm9yZy/MnkTPAAAACXBIWXMAAAsTAAALEwEAmpwYAAAnG0lEQVR4nO3dfby1dV0n+s83kEzHB5SHELyFjDrZvNLsHvLpmKYYUAo2NQdLpSZfHJsotZNF01Q6zcwxZ5pOlkeGTMUyPTlJoqKIWJk2JlA+gEqQYtzeBPhsaRr5PX+s69blZu/7Xnvfe//WZvN+v17rta7r93Bdv/Xbm5vPvtZvXau6OwAAwNb7mmUPAAAA7iiEbwAAGET4BgCAQYRvAAAYRPgGAIBBhG8AABhE+AYAgEGEb+B2q6qur6rPV9Vnq+pTVfXnVfX0qvqaqf5lVdVVddJcn2+sqp7b/5Oq+seq+vu5x+umukdV1Z65tt9aVW+uqk9O57uyqk6rqh+e6/v5qvrS/PFWjHX+PPepquOnMR664rW9rKr+07S9r80bVrT5vap6zmpjXWWudlfV6+fG/v6q+s9VdfhU/yPTOZ69ot+e6dhPml5Drag/tKpurqrvW2sM0xw/bW7/31fVh6c52FNV/98aP4+PVdVrquqYlXOyyjm6qr5xbv9nqurGqvrWVdqeNf3sPjOd//nz87/iZ/T3VfXPVfWbU91DqurSqvpEVd1SVa/eN765/g+uqrdNfW+qqmfM1a38PXjzaq8H2LmEb+D27vHdfbck90vyvCQ/l+R35uo/kWTVwDbnnO7+F3OPx6/R7nVJLk1ydJKjkvxUks909yv29U1yapK988dbMdb58+xd52t9SFU9fJ19UlUPS/InSd6R5H/r7nsmOSXJrUkeONf0E0l+rqruvsphLkxyzyTftaL8lCSd5E0LjuWsJE9J8thpbnYnuWxFs3Omum+azvnrixx77hz/Ickzk3xXd1+9SpO7TPVHJPnOJI9J8jP7Klf87I5O8vkkr56qD09yfpLjM/ud+2ySl86d+4jM5uJ/JLl3km9MsjJgz/8ePG49rw24/Tv0wE0Atr/u/nSSi6rq75K8s6p+baq6IMkPVdV3dfefbvT4U6g6Iclvd/cXp+J3HNSg1+/5mf0h8egN9Htpd//f+wq6+2+T/PKKdh9I8skkz0ry3PmK7v7HqvqDJE/NLMjv89Qkr+juW1dcFF/Lv0pySXf/zXTcv8sszN5Gd3+iqv4wyY8vcuAkma6MPznJI7v7Q2sc90Vzux+tqldk7Tn9gSQ3J/mzqe8bV5zvt5LM/179dGav7xXT/hcym1eAJK58AztMd78ryZ4k//tU9Lkk/yXJfz7IQ388yXVJfq+qzqiqow/yeBvxwiTfVFWPXbRDVd01yUOT/OGCXX4xybOq6l6r1F2Q5Aeq6uumY98jyeOTvHzR8SR5Z5KnVtWzp6Uwh+xn7Eck+ddJ/mrBYz8vyf+R/QTvNTwyyWpXyJPkrCQv7+5eo35l34ck+UTNlkDdXFWvq6pdK/q8Ylqy8uaqemCAOxThG9iJ9iaZD4//I8muqjp1jfYvmNZB73v8ysoGU/h6dJLrk/xakhundb0nrmNcfzR3jj9aUfex+TEk+aFV+v9jZn9EHGgZzbzDM/u3/u/2FUxrnD9VVf8wLdH4su5+d2bLJH5u5YG6+x1JbkryxKno3yT566nPPvdZMZefSvKIuWP8XpKfTPI9mV0xvrmqzl1xqhdM/d6T5MbMriYv4nFJ3jRd1V9IVf1oZktf/tsqdbsyW2ZzwRp9vy3JLyWZXyd/XGaB/RlJdiX5cJJXztX/cL6yZOWPk1xSVfdcdLzA7Z/wDexEx2a2fjlJ0t1fSPIr02O1tRE/1d33nHv84moH7e493X1Od98/s/D0D1nfVd8z5s5xxoq6I+bHkOT31zjGbyc5uqrWWpe+0ieTfCnJlz8U2N0/O53jwqy+/PCXkvx4VX39KnUvz2ypSTJbu70ymO5dMZf3TPL2+QbTGvnHZrae++lJ/mNVfc9ck30/j2O7+4e7+5YFX+uZmV2Zf+4BWyapqjMyu1p+and/bJUmT03y9u7+8Cp9vzHJG5M8o7v/bK7q80ku7O7Lu/sfM1u+87DpXYJ09zu6+/Pd/blpGdCn8pV3aYA7AOEb2FGq6l9lFr7fvqLqpUnuka9ctT0o3X1DZstA/uVmHG8d5/2nzALdWn9IrGz/D0n+Isn3r+McH0zymiT/fpXqlyd5TFU9NLMlFmv9kbDIef6pu1+d5L3ZnHn86ySPTfLvVrma/lWq6pTM/pB5fHe/b41mT80qV72r6n5J3pLkV7r7d1dUvzezD6Dus297rZ9V76cO2IGEb2BHqKq7V9X3JXlVkt9bGai6+9Ykz8kqyykWPP7hVfXcmt2q8Gum9cj/NrM1zKP9bpKvzexOI1+lqu684lFJfjbJv62qc6vqqKndcZl9gHQtz03yo5ldnf6y7v5IZn/YvDLJpdMHJhdWs1safm9V3W2ax1OTfGtmfyAs4pAVr++wFeO7OrMA/uyqeubcebuqHjVtf3eSVyT519NnBFYb58My+yPu1SvKj03y1iQv7O7zVun60iRPrKoHVdWdMltD//bu/lRV7aqqh1fVYdPYn53ZHVdGf3AXWCLhG7i9e11VfTbJDUl+Icl/zyw0ruaVma0hXum36qvv63zlKm2+mNla3bck+UySqzK7k8WPHNzw16+7/zmzO5Ws/FDksZkte5h/3L+7357kuzP7cOBfT+up35TZXUt+c41zfDizkH/XVaovyGzZzXqW3OzzmcyuqP9tZksunp/kx6cxLuLcfPXre+vKBt39nszWlP9yze77flySv0+y7w+yX8zsXZCL537mb1xxmLOSvKa7P7ui/GlJvmE69lfdy30691un1/eGzO6S8o35yvr9uyV5UWZLgT6a2R9Pp3b3xxd87cAOUGt/gBsAbv+q6slJvrW7f37ZYwEQvgEAYBDLTgAAYBDhGwAABhG+AQBgEOEbAAAGWe2bzXasI444oo8//vhlDwMAgB3uyiuv/Fh3H7my/A4Vvo8//vhcccUVyx4GAAA7XFV9ZLVyy04AAGAQ4RsAAAYRvgEAYBDhGwAABhG+AQBgEOEbAAAGEb4BAGAQ4RsAAAYRvgEAYBDhGwAABhG+AQBgEOEbAAAGEb4BAGAQ4RsAAAZZaviuqpdU1c1VddUa9VVVL6iq66rqvVX14Lm6U6rqmqnu3HGjBgCAjVn2le+XJTllP/WnJjlxepyd5EVJUlWHJHnhVP+AJE+qqgds6UgBAOAgLTV8d/fbknxiP01OT/LynnlnkntW1TFJTkpyXXd/qLu/mORVU1sAANi2ln3l+0COTXLD3P6eqWytcgAA2LYOXfYADqBWKev9lN/2AFVnZ7ZkJbt27dq8kQHAFjv+3Dd8efv6533vEkcCbJbtfuV7T5L7zu0fl2Tvfspvo7vP7+7d3b37yCOP3LKBAgDAgWz38H1RkqdOdz15SJJPd/eNSS5PcmJVnVBVhyU5c2oLAADb1lKXnVTVK5M8KskRVbUnyS8nuVOSdPd5SS5OclqS65J8LsmPTnW3VtU5SS5JckiSl3T31cNfAAAArMNSw3d3P+kA9Z3kJ9aouzizcA4AALcL233ZCQAA7BjCNwAADCJ8AwDAIMI3AAAMInwDAMAgwjcAAAwifAMAwCDCNwAADCJ8AwDAIMI3AAAMInwDAMAgwjcAAAwifAMAwCDCNwAADCJ8AwDAIMI3AAAMInwDAMAgwjcAAAwifAMAwCDCNwAADCJ8AwDAIMI3AAAMInwDAMAgwjcAAAwifAMAwCDCNwAADCJ8AwDAIMI3AAAMInwDAMAgwjcAAAwifAMAwCDCNwAADCJ8AwDAIMI3AAAMInwDAMAgwjcAAAwifAMAwCDCNwAADCJ8AwDAIMI3AAAMstTwXVWnVNU1VXVdVZ27Sv2zq+rd0+OqqvrnqrrXVHd9Vb1vqrti/OgBAGB9Dl3WiavqkCQvTHJykj1JLq+qi7r7/fvadPd/TfJfp/aPT/Ks7v7E3GEe3d0fGzhsAADYsGVe+T4pyXXd/aHu/mKSVyU5fT/tn5TklUNGBgAAW2CZ4fvYJDfM7e+Zym6jqu6S5JQkfzhX3EneXFVXVtXZWzZKAADYJEtbdpKkVinrNdo+Psk7Viw5eXh3762qo5JcWlUf7O633eYks2B+dpLs2rXrYMcMAAAbtswr33uS3Hdu/7gke9doe2ZWLDnp7r3T881JLsxsGcttdPf53b27u3cfeeSRBz1oAADYqGWG78uTnFhVJ1TVYZkF7ItWNqqqeyT5riSvnSu7a1Xdbd92kscluWrIqAEAYIOWtuyku2+tqnOSXJLkkCQv6e6rq+rpU/15U9MnJnlzd//DXPejk1xYVcnsNfx+d79p3OgBAGD9lrnmO919cZKLV5Sdt2L/ZUletqLsQ0keuMXDAwCATeUbLgEAYBDhGwAABhG+AQBgEOEbAAAGEb4BAGAQ4RsAAAYRvgEAYBDhGwAABlnql+wAcGDHn/uGL29f/7zvXeJIADhYrnwDAMAgwjcAAAwifAMAwCDCNwAADCJ8AwDAIMI3AAAMInwDAMAgwjcAAAwifAMAwCDCNwAADCJ8AwDAIMI3AAAMInwDAMAgwjcAAAwifAMAwCDCNwAADCJ8AwDAIMI3AAAMInwDAMAgwjcAAAwifAMAwCDCNwAADCJ8AwDAIMI3AAAMInwDAMAgwjcAAAwifAMAwCDCNwAADCJ8AwDAIMI3AAAMInwDAMAgwjcAAAyy1PBdVadU1TVVdV1VnbtK/aOq6tNV9e7p8UuL9gUAgO3m0GWduKoOSfLCJCcn2ZPk8qq6qLvfv6Lpn3X3922wLwAAbBvLvPJ9UpLruvtD3f3FJK9KcvqAvgAAsBTLDN/HJrlhbn/PVLbSQ6vqPVX1xqr61nX2BQCAbWNpy06S1CplvWL/L5Pcr7v/vqpOS/JHSU5csO/sJFVnJzk7SXbt2rXhwQIAwMFa5pXvPUnuO7d/XJK98w26+zPd/ffT9sVJ7lRVRyzSd+4Y53f37u7efeSRR27m+AEAYF2WGb4vT3JiVZ1QVYclOTPJRfMNqurrq6qm7ZMyG+/HF+kLAADbzdKWnXT3rVV1TpJLkhyS5CXdfXVVPX2qPy/JDyT58aq6Ncnnk5zZ3Z1k1b5LeSEAALCgZa753reU5OIVZefNbf9Wkt9atC8AAGxnvuESAAAGEb4BAGAQ4RsAAAYRvgEAYBDhGwAABhG+AQBgEOEbYMmOP/cNOf7cNyx7GAAMIHwDAMAgwjcAAAwifAMAwCDCNwAADCJ8AwDAIMI3AAAMInwDAMAgwjcAAAwifAMAwCDCNwAADCJ8AwDAIMI3AAAMInwDAMAgwjcAAAwifAMAwCDCNwAADCJ8AwDAIMI3AAAMInwDAMAgwjcAAAwifAMAwCDCNwAADCJ8AwDAIMI3AAAMInwDAMAgwjcAAAwifAMAwCDCNwAADCJ8AwDAIMI3AAAMInwDAMAgwjcAAAwifAMAwCBLDd9VdUpVXVNV11XVuavU/3BVvXd6/HlVPXCu7vqqel9Vvbuqrhg7cgAAWL9Dl3XiqjokyQuTnJxkT5LLq+qi7n7/XLMPJ/mu7v5kVZ2a5Pwk3zlX/+ju/tiwQQMAwEFY5pXvk5Jc190f6u4vJnlVktPnG3T3n3f3J6fddyY5bvAYAQBg0ywzfB+b5Ia5/T1T2Vp+LMkb5/Y7yZur6sqqOnsLxgcAAJtqactOktQqZb1qw6pHZxa+HzFX/PDu3ltVRyW5tKo+2N1vW6Xv2UnOTpJdu3Yd/KgBAGCDlnnle0+S+87tH5dk78pGVfVtSV6c5PTu/vi+8u7eOz3fnOTCzJax3EZ3n9/du7t795FHHrmJwwcAgPVZZvi+PMmJVXVCVR2W5MwkF803qKpdSV6T5Cnd/ddz5Xetqrvt207yuCRXDRs5AABswNKWnXT3rVV1TpJLkhyS5CXdfXVVPX2qPy/JLyW5d5L/t6qS5Nbu3p3k6CQXTmWHJvn97n7TEl4GAAAsbJlrvtPdFye5eEXZeXPbT0vytFX6fSjJA1eWAwDAduYbLgEAYBDhGwAABhG+AQBgEOEbAAAGEb4BAGAQ4RsAAAYRvgEAYBDhGwAABhG+AQBgEOEbAAAGEb4BAGAQ4RsAAAYRvgEAYBDhGwAABhG+AQBgEOEbAAAGEb4BAGAQ4RsAAAYRvgEAYBDhGwAABhG+AQBgEOEbAAAGEb4BAGAQ4RsAAAZZKHxX1b22eiAAALDTLXrl+y+q6tVVdVpV1ZaOCAAAdqhFw/c3JTk/yVOSXFdV/6WqvmnrhgUAADvPQuG7Zy7t7icleVqSs5K8q6r+tKoeuqUjBACAHeLQRRpV1b2TPDmzK983JfnJJBcleVCSVyc5YYvGBwAAO8ZC4TvJ/0ryu0nO6O49c+VXVNV5mz8sAADYeRZd8/0fuvtX5oN3Vf1gknT3r27JyAAAYIdZNHyfu0rZz2/mQAAAYKfb77KTqjo1yWlJjq2qF8xV3T3JrVs5MAAA2GkOtOZ7b5IrkjwhyZVz5Z9N8qytGhQAAOxE+w3f3f2eJO+pqld0tyvdAABwEA607OQPuvvfJPmrqur5qsxu//1tWzo6AADYQQ607OQZ0/P3bfVAAABgp9vv3U66+8Zp82NJbujujyT52iQPzGw9OAAAsKBFbzX4tiR3rqpjk1yW5EeTvGyrBgUAADvRouG7uvtzSb4/yW929xOTPGDrhgUAADvPwuG7qh6a5IeTvGEqW/Sr6QEAgCwevp+R2TdaXtjdV1fVNyT544M9eVWdUlXXVNV1VXWbb9GsmRdM9e+tqgcv2hcAALabha5ed/fbMlv3vW//Q0l+6mBOXFWHJHlhkpOT7ElyeVVd1N3vn2t2apITp8d3JnlRku9csC8AAGwrC4XvqvqmJD+T5Pj5Pt393Qdx7pOSXDcF+VTVq5KcnmQ+QJ+e5OXd3UneWVX3rKpjpnEcqC8AAGwri67bfnWS85K8OMk/b9K5j01yw9z+nsyubh+ozbEL9k2SVNXZSc5Okl27dh3ciDfqOfdYsf/p5YxjLfvGd7Djmn+d6z3WwfTdrONv1jxshRHj38yfwcqxbPXv2Hb92S04ruvv/EPT1irtnnOPXH/n+YIlvcb1/A7ur81o6x3TRn93t+i1f+V3I1n3z37Uz2Mj59lO/81up7GwObbjv0VzFg3ft3b3izb53LVKWS/YZpG+s8Lu85OcnyS7d+9etQ0AAIywaPh+XVX9uyQXJvnCvsLu/sRBnHtPkvvO7R+X235xz1ptDlugLwAAbCuLhu+zpudnz5V1km84iHNfnuTEqjohyUeTnJnkh1a0uSjJOdOa7u9M8unuvrGqblmgLwAAbCuL3u3khM0+cXffWlXnJLkkySFJXjLdxvDpU/15SS5OclqS65J8LrNv1lyz72aPEQAANtOidzu5S5KfTrKru8+uqhOTfHN3v/5gTt7dF2cWsOfLzpvb7iQ/sWhfAADYzhb9kp2XJvlikodN+3uS/KctGREAAOxQi4bv+3f385P8U5J09+ez+h1HAACANSwavr9YVV+X6XZ+VXX/zN31BAAAOLBF73bynCRvSnLfqnpFkodn+vAjAACwmEXvdvLmqroyyUMyW27yjO7+2JaODAAAdpiFlp1U1WXd/fHufkN3v767P1ZVl2314AAAYCfZ75XvqrpzkrskOaKqDs9XPmR59yT32eKxAQDAjnKgZSf/Z5JnZha0r8xXwvdnkrxw64YFAAA7z37Dd3f/RpLfqKqf7O7fHDQmAADYkRb9wOVvVtXDkhw/36e7X75F4wIAgB1n0a+X/90k90/y7iT/PBV3EuEbAAAWtOh9vncneUB391YOBgAAdrJFv+HyqiRfv5UDAQCAnW7RK99HJHl/Vb0rc18r391P2JJRAQDADrSer5cHAAAOwqJ3O/nTrR4IAADsdAf6hsu3d/cjquqzmd3d5MtVSbq7776lowMAgB3kQF+y84jp+W5jhgMAADvXonc7AQAADpLwDQAAgwjfAAAwiPANAACDCN8AADCI8A0AAIMI3wAAMIjwDQAAgwjfAAAwiPANAACDCN8AADCI8A0AAIMI3wAAMIjwDQAAgwjfAAAwiPANAACDCN8AADCI8A0AAIMI3wAAMIjwDQAAgwjfAAAwiPANAACDLCV8V9W9qurSqrp2ej58lTb3rao/rqoPVNXVVfWMubrnVNVHq+rd0+O0sa8AAADWb1lXvs9Ncll3n5jksml/pVuT/F/d/S1JHpLkJ6rqAXP1v97dD5oeF2/9kAEA4OAsK3yfnuSCafuCJGesbNDdN3b3X07bn03ygSTHjhogAABstmWF76O7+8ZkFrKTHLW/xlV1fJJvT/IXc8XnVNV7q+olqy1bAQCA7WbLwndVvaWqrlrlcfo6j/Mvkvxhkmd292em4hcluX+SByW5Mcmv7af/2VV1RVVdccstt2zsxQAAwCY4dKsO3N2PXauuqm6qqmO6+8aqOibJzWu0u1NmwfsV3f2auWPfNNfmt5O8fj/jOD/J+Umye/fuXvcLAQCATbKsZScXJTlr2j4ryWtXNqiqSvI7ST7Q3f99Rd0xc7tPTHLVFo0TAAA2zbLC9/OSnFxV1yY5edpPVd2nqvbdueThSZ6S5LtXuaXg86vqfVX13iSPTvKsweMHAIB127JlJ/vT3R9P8phVyvcmOW3afnuSWqP/U7Z0gAAAsAV8wyUAAAwifAMAwCDCNwAADCJ8AwDAIMI3AAAMInwDAMAgwjcAAAwifAMAwCDCNwAADCJ8AwDAIMI3AAAMInwDAMAgwjcAAAwifAMAwCDCNwAADCJ8AwDAIMI3AAAMInwDAMAgwjcAAAwifAMAwCDCNwAADCJ8AwDAIMI3AAAMInwDAMAgwjcAAAwifAMAwCDCNwAADCJ8AwDAIMI3AAAMInwDAMAgwjcAAAwifAMAwCDCNwAADCJ8AwDAIMI3AAAMInwDAMAgwjcAAAwifAMAwCDCNwAADCJ8AwDAIEsJ31V1r6q6tKqunZ4PX6Pd9VX1vqp6d1Vdsd7+AACwnSzryve5SS7r7hOTXDbtr+XR3f2g7t69wf4AALAtLCt8n57kgmn7giRnDO4PAADDLSt8H93dNybJ9HzUGu06yZur6sqqOnsD/QEAYNs4dKsOXFVvSfL1q1T9wjoO8/Du3ltVRyW5tKo+2N1vW+c4zk5ydpLs2rVrPV0BAGBTbVn47u7HrlVXVTdV1THdfWNVHZPk5jWOsXd6vrmqLkxyUpK3JVmo/9T3/CTnJ8nu3bt7468IAAAOzrKWnVyU5Kxp+6wkr13ZoKruWlV327ed5HFJrlq0PwAAbDfLCt/PS3JyVV2b5ORpP1V1n6q6eGpzdJK3V9V7krwryRu6+0376w8AANvZli072Z/u/niSx6xSvjfJadP2h5I8cD39AQBgO/MNlwAAMIjwDQAAgwjfAAAwiPANAACDCN8AADCI8A0AAIMI3wAAMIjwDQAAgwjfAAAwiPANAACDCN8AADCI8A0AAIMI3wAAMIjwDQAAgwjfAAAwiPANAACDCN8AADCI8A0AAIMI3wAAMIjwDQAAgwjfAAAwiPANAACDCN8AADCI8A0AAIMI3wAAMIjwDQAAgwjfAAAwiPANAACDCN8AADCI8A0AAIMI3wAAMIjwDQAAgwjfAAAwiPANAACDCN8AADCI8A0AAIMI3wAAMIjwDQAAgwjfAAAwiPANAACDCN8AADDIUsJ3Vd2rqi6tqmun58NXafPNVfXuucdnquqZU91zquqjc3WnDX8RAACwTsu68n1uksu6+8Qkl037X6W7r+nuB3X3g5J8R5LPJblwrsmv76vv7otHDBoAAA7GssL36UkumLYvSHLGAdo/JsnfdPdHtnJQAACwlZYVvo/u7huTZHo+6gDtz0zyyhVl51TVe6vqJastWwEAgO1my8J3Vb2lqq5a5XH6Oo9zWJInJHn1XPGLktw/yYOS3Jjk1/bT/+yquqKqrrjlllvW/0IAAGCTHLpVB+7ux65VV1U3VdUx3X1jVR2T5Ob9HOrUJH/Z3TfNHfvL21X120lev59xnJ/k/CTZvXt3r+MlAADAplrWspOLkpw1bZ+V5LX7afukrFhyMgX2fZ6Y5KpNHR0AAGyBZYXv5yU5uaquTXLytJ+quk9VffnOJVV1l6n+NSv6P7+q3ldV703y6CTPGjNsAADYuC1bdrI/3f3xzO5gsrJ8b5LT5vY/l+Teq7R7ypYOEAAAtoBvuAQAgEGEbwAAGET4BgCAQYRvAAAYRPgGAIBBhG8AABhE+AYAgEGEbwAAGET4BgCAQYRvAAAYRPgGAIBBhG8AABhE+AYAgEGEbwAAGET4BgCAQYRvAAAYRPgGAIBBhG8AABhE+AYAgEGEbwAAGET4BgCAQYRvAAAYRPgGAIBBhG8AABhE+AYAgEGEbwAAGET4BgCAQYRvAAAYRPgGAIBBhG8AABhE+AYAgEGEbwAAGET4BgCAQYRvAAAYRPgGAIBBhG8AABhE+AYAgEGEbwAAGET4BgCAQYRvAAAYZCnhu6p+sKqurqovVdXu/bQ7paquqarrqurcufJ7VdWlVXXt9Hz4mJEDAMDGLevK91VJvj/J29ZqUFWHJHlhklOTPCDJk6rqAVP1uUku6+4Tk1w27QMAwLa2lPDd3R/o7msO0OykJNd194e6+4tJXpXk9Knu9CQXTNsXJDljSwYKAACbaDuv+T42yQ1z+3umsiQ5urtvTJLp+ajBYwMAgHWr7t6aA1e9JcnXr1L1C9392qnNnyT5me6+YpX+P5jke7r7adP+U5Kc1N0/WVWf6u57zrX9ZHevuu67qs5OcnaS7Nq16zs+8pGPHNwLAwCAA6iqK7v7Np9tPHSrTtjdjz3IQ+xJct+5/eOS7J22b6qqY7r7xqo6JsnN+xnH+UnOT5Ldu3dvzV8aAACwgO287OTyJCdW1QlVdViSM5NcNNVdlOSsafusJK9dwvgAAGBdlnWrwSdW1Z4kD03yhqq6ZCq/T1VdnCTdfWuSc5JckuQDSf6gu6+eDvG8JCdX1bVJTp72AQBgW9uyNd/b0e7du/uKK26zvBwAADbVWmu+t/OyEwAA2FGEbwAAGET4BgCAQYRvAAAYRPgGAIBBhG8AABhE+AYAgEGEbwAAGET4BgCAQYRvAAAYRPgGAIBBhG8AABhE+AYAgEGEbwAAGET4BgCAQaq7lz2GYarqliQfWfY4tpEjknxs2YPYQczn5jKfm8t8bi7zubnM5+Yxl5vrYObzft195MrCO1T45qtV1RXdvXvZ49gpzOfmMp+by3xuLvO5uczn5jGXm2sr5tOyEwAAGET4BgCAQYTvO7bzlz2AHcZ8bi7zubnM5+Yyn5vLfG4ec7m5Nn0+rfkGAIBBXPkGAIBBhO8drKoOqaq/qqrXT/v3qqpLq+ra6fnwubY/X1XXVdU1VfU9yxv19lVV11fV+6rq3VV1xVRmTjeoqu5ZVf+zqj5YVR+oqoeaz42pqm+efi/3PT5TVc80nxtXVc+qqqur6qqqemVV3dl8blxVPWOay6ur6plTmflcUFW9pKpurqqr5srWPX9V9R3T/8euq6oXVFWNfi3bwRrz+YPT7+eXqmr3ivabO5/d7bFDH0l+OsnvJ3n9tP/8JOdO2+cm+dVp+wFJ3pPka5OckORvkhyy7PFvt0eS65McsaLMnG58Pi9I8rRp+7Ak9zSfmzKvhyT5uyT3M58bnsNjk3w4yddN+3+Q5EfM54bn818muSrJXZIcmuQtSU40n+uaw0cmeXCSq+bK1j1/Sd6V5KFJKskbk5y67Ne2jebzW5J8c5I/SbJ7rnzT59OV7x2qqo5L8r1JXjxXfHpmgSfT8xlz5a/q7i9094eTXJfkpEFDvb0zpxtQVXfP7B+/30mS7v5id38q5nMzPCbJ33T3R2I+D8ahSb6uqg7NLDTujfncqG9J8s7u/lx335rkT5M8MeZzYd39tiSfWFG8rvmrqmOS3L27/1fPkuPL5/rcoaw2n939ge6+ZpXmmz6fwvfO9f8k+dkkX5orO7q7b0yS6fmoqfzYJDfMtdszlfHVOsmbq+rKqjp7KjOnG/MNSW5J8tJpadSLq+quMZ+b4cwkr5y2zecGdPdHk/y3JH+b5MYkn+7uN8d8btRVSR5ZVfeuqrskOS3JfWM+D9Z65+/YaXtlOfu36fMpfO9AVfV9SW7u7isX7bJKmdvg3NbDu/vBSU5N8hNV9cj9tDWn+3doZm/5vai7vz3JP2T2tulazOcCquqwJE9I8uoDNV2lzHxOprWzp2f2FvN9kty1qp68vy6rlJnPSXd/IMmvJrk0yZsyewv/1v10MZ8HZ635M68bs+nzKXzvTA9P8oSquj7Jq5J8d1X9XpKbprdJMj3fPLXfk9lViH2Oy+wtVuZ0997p+eYkF2b2Nqg53Zg9SfZ0919M+/8zszBuPg/OqUn+srtvmvbN58Y8NsmHu/uW7v6nJK9J8rCYzw3r7t/p7gd39yMze7v/2pjPg7Xe+dszba8sZ/82fT6F7x2ou3++u4/r7uMzewv6rd395CQXJTlranZWktdO2xclObOqvraqTsjsgzDvGjzsba2q7lpVd9u3neRxmb2Vak43oLv/LskNVfXNU9Fjkrw/5vNgPSlfWXKSmM+N+tskD6mqu0x3L3hMkg/EfG5YVR01Pe9K8v2Z/Z6az4OzrvmblqZ8tqoeMv1eP3WuD2vb/Plc9idOPbb2keRR+crdTu6d5LLMrjhcluRec+1+IbNP8F6TO+innw8wj9+Q2Vul70lydZJfMKcHPacPSnJFkvcm+aMkh5vPg5rPuyT5eJJ7zJWZz43P53OTfDCzP7J/N7M7HZjPjc/nn2X2B/Z7kjxmKjOfi8/fKzP7/ME/ZXbF9cc2Mn9Jdk+/03+T5LcyfdniHe2xxnw+cdr+QpKbklyyVfPpGy4BAGAQy04AAGAQ4RsAAAYRvgEAYBDhGwAABhG+AQBgEOEbgIVU1Z2qatFvzgVgFcI3AIt6RJI/X/YgAG7PhG+AO7iqOr6qPlhVL66qq6rqFVX12Kp6R1VdW1UnTU1PSfLGqnp6Vb17eny4qv54meMHuD3xJTsAd3BVdXyS65J8e2bf4Hp5Zt9E+GNJnpDkR7v7jKp6V5JHdffnpn53SvLWJM/v7tctY+wAtzeufAOQJB/u7vd195cyC+CX9ezqzPuSHF9V90nyiX3Be/IbSd4qeAMs7tBlDwCAbeELc9tfmtv/Umb/rzg1ySX7GlTVjyS5X5JzBo0PYEdw5RuARZyS5I1JUlXfkeRnkjx5ulIOwIKEbwAO5JAkJ3b3B6f9c5LcK8kfTx+6fPHyhgZw++IDlwDsV1U9IrOr3E9f9lgAbu+EbwAAGMSyEwAAGET4BgCAQYRvAAAYRPgGAIBBhG8AABhE+AYAgEGEbwAAGOT/B5VB2PBm/Tr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TC\Downloads\download (4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1978"/>
            <a:ext cx="6167437" cy="41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67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C\Downloads\download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60602"/>
            <a:ext cx="6777037" cy="45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1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C\Downloads\download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6289"/>
            <a:ext cx="6472237" cy="4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05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C\Downloads\download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566289"/>
            <a:ext cx="6472237" cy="4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5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C\Downloads\download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63446"/>
            <a:ext cx="6624637" cy="447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6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C\Downloads\download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12024"/>
            <a:ext cx="6700837" cy="4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18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6"/>
          <p:cNvSpPr/>
          <p:nvPr/>
        </p:nvSpPr>
        <p:spPr>
          <a:xfrm>
            <a:off x="2132823" y="1338727"/>
            <a:ext cx="4586514" cy="347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766" name="Google Shape;1766;p26"/>
          <p:cNvSpPr/>
          <p:nvPr/>
        </p:nvSpPr>
        <p:spPr>
          <a:xfrm rot="-135875">
            <a:off x="1598823" y="1084075"/>
            <a:ext cx="1088272" cy="940432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767" name="Google Shape;1767;p26"/>
          <p:cNvSpPr/>
          <p:nvPr/>
        </p:nvSpPr>
        <p:spPr>
          <a:xfrm rot="4829593">
            <a:off x="6175194" y="1150898"/>
            <a:ext cx="1088288" cy="94038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1771" name="Google Shape;1771;p26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1772" name="Google Shape;1772;p26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6" name="Google Shape;1776;p26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77" name="Google Shape;1777;p26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78" name="Google Shape;1778;p26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79" name="Google Shape;1779;p26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80" name="Google Shape;1780;p26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81" name="Google Shape;1781;p26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82" name="Google Shape;1782;p26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83" name="Google Shape;1783;p26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4" name="Google Shape;1784;p26">
            <a:hlinkClick r:id="rId9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26">
            <a:hlinkClick r:id="rId10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5;p24"/>
          <p:cNvSpPr/>
          <p:nvPr/>
        </p:nvSpPr>
        <p:spPr>
          <a:xfrm>
            <a:off x="2514600" y="353127"/>
            <a:ext cx="3651127" cy="508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Life cycle 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6" name="Google Shape;126;p24"/>
          <p:cNvSpPr txBox="1">
            <a:spLocks/>
          </p:cNvSpPr>
          <p:nvPr/>
        </p:nvSpPr>
        <p:spPr>
          <a:xfrm>
            <a:off x="1828800" y="1876774"/>
            <a:ext cx="4661937" cy="232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158750" indent="0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plan</a:t>
            </a:r>
          </a:p>
          <a:p>
            <a:pPr marL="158750" indent="0"/>
            <a:endParaRPr lang="en-US" sz="28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Get  mass of theoretical  by comparing with experimental</a:t>
            </a:r>
            <a:endParaRPr lang="en-US" sz="2000" dirty="0" smtClean="0"/>
          </a:p>
          <a:p>
            <a:pPr marL="158750" indent="0"/>
            <a:endParaRPr lang="en-US" dirty="0" smtClean="0"/>
          </a:p>
          <a:p>
            <a:pPr marL="158750" indent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47625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C2_1.mzML</a:t>
            </a:r>
          </a:p>
        </p:txBody>
      </p:sp>
      <p:pic>
        <p:nvPicPr>
          <p:cNvPr id="7170" name="Picture 2" descr="C:\Users\TC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5815"/>
            <a:ext cx="6472237" cy="4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47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C\Downloads\download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12024"/>
            <a:ext cx="6700837" cy="4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16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C\Downloads\download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89137"/>
            <a:ext cx="6396037" cy="43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8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;p29"/>
          <p:cNvGrpSpPr/>
          <p:nvPr/>
        </p:nvGrpSpPr>
        <p:grpSpPr>
          <a:xfrm>
            <a:off x="1520320" y="1492681"/>
            <a:ext cx="5860287" cy="1627383"/>
            <a:chOff x="1879234" y="1216810"/>
            <a:chExt cx="2607474" cy="276566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Google Shape;187;p29"/>
            <p:cNvSpPr/>
            <p:nvPr/>
          </p:nvSpPr>
          <p:spPr>
            <a:xfrm>
              <a:off x="1879234" y="1216810"/>
              <a:ext cx="2607474" cy="2765665"/>
            </a:xfrm>
            <a:prstGeom prst="rect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88;p29"/>
            <p:cNvSpPr/>
            <p:nvPr/>
          </p:nvSpPr>
          <p:spPr>
            <a:xfrm>
              <a:off x="2069650" y="1517375"/>
              <a:ext cx="2270100" cy="2263800"/>
            </a:xfrm>
            <a:prstGeom prst="rect">
              <a:avLst/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dash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3505200" y="2043190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ookman Old Style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85980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9"/>
          <p:cNvSpPr/>
          <p:nvPr/>
        </p:nvSpPr>
        <p:spPr>
          <a:xfrm>
            <a:off x="1752600" y="827806"/>
            <a:ext cx="5323063" cy="3614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331" name="Google Shape;2331;p29"/>
          <p:cNvSpPr/>
          <p:nvPr/>
        </p:nvSpPr>
        <p:spPr>
          <a:xfrm rot="-535295">
            <a:off x="1237565" y="471132"/>
            <a:ext cx="1088284" cy="94043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332" name="Google Shape;2332;p29"/>
          <p:cNvSpPr/>
          <p:nvPr/>
        </p:nvSpPr>
        <p:spPr>
          <a:xfrm rot="4430286">
            <a:off x="6459733" y="381994"/>
            <a:ext cx="1088253" cy="940366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337" name="Google Shape;2337;p29">
            <a:hlinkClick r:id="rId3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29">
            <a:hlinkClick r:id="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9" name="Google Shape;2339;p29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40" name="Google Shape;2340;p29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45" name="Google Shape;2345;p29">
            <a:hlinkClick r:id="rId4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6" name="Google Shape;2346;p29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7" name="Google Shape;2347;p29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8" name="Google Shape;2348;p29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9" name="Google Shape;2349;p29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50" name="Google Shape;2350;p29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51" name="Google Shape;2351;p29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6;p24"/>
          <p:cNvSpPr txBox="1">
            <a:spLocks/>
          </p:cNvSpPr>
          <p:nvPr/>
        </p:nvSpPr>
        <p:spPr>
          <a:xfrm>
            <a:off x="1864857" y="1074260"/>
            <a:ext cx="5139002" cy="336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158750" indent="0" algn="l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2- collect </a:t>
            </a:r>
          </a:p>
          <a:p>
            <a:pPr marL="615950" indent="-457200" algn="l">
              <a:buSzPct val="78000"/>
              <a:buFont typeface="+mj-lt"/>
              <a:buAutoNum type="arabicPeriod"/>
            </a:pPr>
            <a:r>
              <a:rPr lang="en-US" sz="2000" dirty="0" smtClean="0"/>
              <a:t>PRIDE ( PRoteomics IDEntifications Database)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/>
              <a:t>Download dataset  (12 file ) -&gt; type ( .Raw)</a:t>
            </a:r>
          </a:p>
          <a:p>
            <a:pPr marL="158750" indent="0" algn="l"/>
            <a:r>
              <a:rPr lang="en-US" sz="1200" dirty="0" smtClean="0">
                <a:hlinkClick r:id="rId10"/>
              </a:rPr>
              <a:t>Human </a:t>
            </a:r>
            <a:r>
              <a:rPr lang="en-US" sz="1200" dirty="0">
                <a:hlinkClick r:id="rId10"/>
              </a:rPr>
              <a:t>Diffuse large B cell lymphoma cell lines (ebi.ac.uk)</a:t>
            </a:r>
            <a:endParaRPr lang="en-US" sz="1200" dirty="0" smtClean="0"/>
          </a:p>
          <a:p>
            <a:pPr marL="501650" indent="-342900" algn="l">
              <a:buSzPct val="78000"/>
              <a:buFont typeface="+mj-lt"/>
              <a:buAutoNum type="arabicPeriod" startAt="2"/>
            </a:pPr>
            <a:r>
              <a:rPr lang="en-US" sz="1800" dirty="0" smtClean="0"/>
              <a:t>Uniprot </a:t>
            </a:r>
          </a:p>
          <a:p>
            <a:pPr algn="l">
              <a:buSzPct val="78000"/>
              <a:buFont typeface="Arial" pitchFamily="34" charset="0"/>
              <a:buChar char="•"/>
            </a:pPr>
            <a:r>
              <a:rPr lang="en-US" sz="1800" dirty="0" smtClean="0"/>
              <a:t>Download ( 1 file ) -&gt; type (.fasta)</a:t>
            </a:r>
          </a:p>
          <a:p>
            <a:pPr algn="l">
              <a:buFont typeface="Arial" pitchFamily="34" charset="0"/>
              <a:buChar char="•"/>
            </a:pPr>
            <a:r>
              <a:rPr lang="en-US" sz="1100" dirty="0">
                <a:hlinkClick r:id="rId11"/>
              </a:rPr>
              <a:t>SUDS3 - Sin3 histone </a:t>
            </a:r>
            <a:r>
              <a:rPr lang="en-US" sz="1100" dirty="0" err="1">
                <a:hlinkClick r:id="rId11"/>
              </a:rPr>
              <a:t>deacetylase</a:t>
            </a:r>
            <a:r>
              <a:rPr lang="en-US" sz="1100" dirty="0">
                <a:hlinkClick r:id="rId11"/>
              </a:rPr>
              <a:t> </a:t>
            </a:r>
            <a:r>
              <a:rPr lang="en-US" sz="1100" dirty="0" err="1">
                <a:hlinkClick r:id="rId11"/>
              </a:rPr>
              <a:t>corepressor</a:t>
            </a:r>
            <a:r>
              <a:rPr lang="en-US" sz="1100" dirty="0">
                <a:hlinkClick r:id="rId11"/>
              </a:rPr>
              <a:t> complex component SDS3 - Homo sapiens (Human) - SUDS3 gene &amp; protein (uniprot.org)</a:t>
            </a:r>
            <a:endParaRPr lang="en-US" sz="1100" dirty="0" smtClean="0"/>
          </a:p>
          <a:p>
            <a:pPr marL="501650" indent="-342900" algn="l">
              <a:buSzPct val="78000"/>
              <a:buFont typeface="+mj-lt"/>
              <a:buAutoNum type="arabicPeriod" startAt="3"/>
            </a:pPr>
            <a:r>
              <a:rPr lang="en-US" sz="1800" dirty="0" smtClean="0"/>
              <a:t>pyOpenMS</a:t>
            </a:r>
          </a:p>
          <a:p>
            <a:pPr>
              <a:buSzPct val="78000"/>
              <a:buFont typeface="Arial" pitchFamily="34" charset="0"/>
              <a:buChar char="•"/>
            </a:pPr>
            <a:endParaRPr lang="en-US" sz="1800" dirty="0" smtClean="0"/>
          </a:p>
          <a:p>
            <a:pPr marL="158750" indent="0"/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 marL="501650" indent="-342900">
              <a:buFont typeface="+mj-lt"/>
              <a:buAutoNum type="arabicPeriod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158750" indent="0"/>
            <a:endParaRPr lang="en-US" dirty="0" smtClean="0"/>
          </a:p>
          <a:p>
            <a:pPr marL="158750" indent="0"/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7"/>
          <p:cNvSpPr/>
          <p:nvPr/>
        </p:nvSpPr>
        <p:spPr>
          <a:xfrm rot="-422">
            <a:off x="1152142" y="1237129"/>
            <a:ext cx="6565958" cy="298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010" name="Google Shape;2010;p27"/>
          <p:cNvSpPr/>
          <p:nvPr/>
        </p:nvSpPr>
        <p:spPr>
          <a:xfrm rot="4965428">
            <a:off x="7113986" y="1120304"/>
            <a:ext cx="761148" cy="657681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011" name="Google Shape;2011;p27"/>
          <p:cNvSpPr/>
          <p:nvPr/>
        </p:nvSpPr>
        <p:spPr>
          <a:xfrm rot="-4965428" flipH="1">
            <a:off x="889387" y="1009886"/>
            <a:ext cx="761148" cy="657681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016" name="Google Shape;2016;p27">
            <a:hlinkClick r:id="rId3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7">
            <a:hlinkClick r:id="rId4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27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019" name="Google Shape;2019;p2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24" name="Google Shape;2024;p27">
            <a:hlinkClick r:id="rId5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5" name="Google Shape;2025;p27">
            <a:hlinkClick r:id="rId6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6" name="Google Shape;2026;p27">
            <a:hlinkClick r:id="rId7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7" name="Google Shape;2027;p27">
            <a:hlinkClick r:id="rId8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8" name="Google Shape;2028;p27">
            <a:hlinkClick r:id="rId9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9" name="Google Shape;2029;p27">
            <a:hlinkClick r:id="rId10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30" name="Google Shape;2030;p27">
            <a:hlinkClick r:id="rId11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126;p24"/>
          <p:cNvSpPr txBox="1">
            <a:spLocks/>
          </p:cNvSpPr>
          <p:nvPr/>
        </p:nvSpPr>
        <p:spPr>
          <a:xfrm>
            <a:off x="1371600" y="1339397"/>
            <a:ext cx="88392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/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3-Assure </a:t>
            </a:r>
          </a:p>
          <a:p>
            <a:pPr marL="158750"/>
            <a:r>
              <a:rPr lang="en-US" sz="2400" dirty="0" smtClean="0"/>
              <a:t>check data if it contains Error or No?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Check from Using ( jupyter Notebook) </a:t>
            </a:r>
          </a:p>
          <a:p>
            <a:pPr marL="158750"/>
            <a:endParaRPr lang="en-US" sz="2800" b="1" dirty="0" smtClean="0">
              <a:latin typeface="+mn-lt"/>
            </a:endParaRPr>
          </a:p>
          <a:p>
            <a:pPr marL="158750"/>
            <a:endParaRPr lang="en-US" dirty="0" smtClean="0"/>
          </a:p>
          <a:p>
            <a:pPr marL="158750"/>
            <a:endParaRPr lang="en-US" dirty="0" smtClean="0"/>
          </a:p>
          <a:p>
            <a:pPr marL="158750"/>
            <a:endParaRPr 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791;p27"/>
          <p:cNvSpPr/>
          <p:nvPr/>
        </p:nvSpPr>
        <p:spPr>
          <a:xfrm rot="-422">
            <a:off x="990847" y="819150"/>
            <a:ext cx="6857776" cy="3886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41" name="TextBox 40"/>
          <p:cNvSpPr txBox="1"/>
          <p:nvPr/>
        </p:nvSpPr>
        <p:spPr>
          <a:xfrm>
            <a:off x="1143000" y="947372"/>
            <a:ext cx="7543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1- Download ( 12 file Raw ) and (1 file fasta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2- Convert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 .Raw  to  .Mzml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using software ( proteoWizard)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3- Upload files in jupyter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4- Digestion / fragmentation 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Peptide hit sequence</a:t>
            </a:r>
          </a:p>
          <a:p>
            <a:pPr>
              <a:buClr>
                <a:schemeClr val="bg1"/>
              </a:buClr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5- Identification 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Spectrum</a:t>
            </a:r>
          </a:p>
          <a:p>
            <a:pPr>
              <a:buClr>
                <a:schemeClr val="bg1"/>
              </a:buClr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6- comparing 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matches 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7- show figure plot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Mirror  plot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285750"/>
            <a:ext cx="1447800" cy="46166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1050413" y="999424"/>
            <a:ext cx="6820081" cy="104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989840" y="457619"/>
            <a:ext cx="935713" cy="916458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4185313" y="760611"/>
            <a:ext cx="54477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1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050324" y="998849"/>
            <a:ext cx="6820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SimpleSearchEngineAlgorithm from OpenMS. </a:t>
            </a:r>
            <a:r>
              <a:rPr lang="en-US" sz="1800" b="1" dirty="0">
                <a:solidFill>
                  <a:schemeClr val="bg1"/>
                </a:solidFill>
              </a:rPr>
              <a:t>This makes it very easy to search an (experimental) </a:t>
            </a:r>
            <a:r>
              <a:rPr lang="en-US" sz="1800" b="1" dirty="0" smtClean="0">
                <a:solidFill>
                  <a:schemeClr val="bg1"/>
                </a:solidFill>
              </a:rPr>
              <a:t>mzML file </a:t>
            </a:r>
            <a:r>
              <a:rPr lang="en-US" sz="1800" b="1" dirty="0">
                <a:solidFill>
                  <a:schemeClr val="bg1"/>
                </a:solidFill>
              </a:rPr>
              <a:t>against a fasta database of protein </a:t>
            </a:r>
            <a:r>
              <a:rPr lang="en-US" sz="1800" b="1" dirty="0" smtClean="0">
                <a:solidFill>
                  <a:schemeClr val="bg1"/>
                </a:solidFill>
              </a:rPr>
              <a:t>sequences</a:t>
            </a: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96" name="Picture 4" descr="C:\Users\TC\OneDrive\Pictures\Screenshots\Screenshot (128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2" t="54887" r="10159" b="38990"/>
          <a:stretch/>
        </p:blipFill>
        <p:spPr bwMode="auto">
          <a:xfrm>
            <a:off x="777200" y="2452440"/>
            <a:ext cx="7620000" cy="548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786814" y="419202"/>
            <a:ext cx="7456425" cy="104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39522" y="-39656"/>
            <a:ext cx="935713" cy="916458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4034993" y="238120"/>
            <a:ext cx="54477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</a:t>
            </a:r>
            <a:r>
              <a:rPr lang="en-US" sz="1800" b="1" dirty="0">
                <a:solidFill>
                  <a:schemeClr val="bg1"/>
                </a:solidFill>
              </a:rPr>
              <a:t>2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2274" y="523835"/>
            <a:ext cx="7230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we </a:t>
            </a:r>
            <a:r>
              <a:rPr lang="en-US" sz="1800" b="1" dirty="0" smtClean="0">
                <a:solidFill>
                  <a:schemeClr val="bg1"/>
                </a:solidFill>
              </a:rPr>
              <a:t>store </a:t>
            </a:r>
            <a:r>
              <a:rPr lang="en-US" sz="1800" b="1" dirty="0">
                <a:solidFill>
                  <a:schemeClr val="bg1"/>
                </a:solidFill>
              </a:rPr>
              <a:t>the peptide and protein identification data in a </a:t>
            </a:r>
            <a:r>
              <a:rPr lang="en-US" sz="1800" b="1" dirty="0" smtClean="0">
                <a:solidFill>
                  <a:schemeClr val="bg1"/>
                </a:solidFill>
              </a:rPr>
              <a:t>XML </a:t>
            </a:r>
            <a:r>
              <a:rPr lang="en-US" sz="1800" b="1" dirty="0">
                <a:solidFill>
                  <a:schemeClr val="bg1"/>
                </a:solidFill>
              </a:rPr>
              <a:t>file (a OpenMS internal file format which we have previously discussed here)</a:t>
            </a:r>
          </a:p>
        </p:txBody>
      </p:sp>
      <p:pic>
        <p:nvPicPr>
          <p:cNvPr id="23" name="Picture 6" descr="C:\Users\TC\OneDrive\Pictures\Screenshots\Screenshot (130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4" t="37112" r="26444" b="16584"/>
          <a:stretch/>
        </p:blipFill>
        <p:spPr bwMode="auto">
          <a:xfrm>
            <a:off x="2851106" y="1578319"/>
            <a:ext cx="5274164" cy="251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C\OneDrive\Pictures\Screenshots\Screenshot (132)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2344" r="45873" b="43291"/>
          <a:stretch/>
        </p:blipFill>
        <p:spPr bwMode="auto">
          <a:xfrm>
            <a:off x="3137582" y="4202251"/>
            <a:ext cx="4830041" cy="2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51050" y="4324797"/>
            <a:ext cx="100870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37455" y="4552161"/>
            <a:ext cx="521680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8075" y="2097585"/>
            <a:ext cx="100870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77612" y="2332922"/>
            <a:ext cx="410395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56441" r="42540" b="38759"/>
          <a:stretch/>
        </p:blipFill>
        <p:spPr>
          <a:xfrm>
            <a:off x="3137581" y="4649523"/>
            <a:ext cx="4830041" cy="3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">
            <a:hlinkClick r:id="rId3" action="ppaction://hlinksldjump"/>
          </p:cNvPr>
          <p:cNvSpPr/>
          <p:nvPr/>
        </p:nvSpPr>
        <p:spPr>
          <a:xfrm rot="-2700000">
            <a:off x="824887" y="568014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>
            <a:hlinkClick r:id="rId4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 rot="-580">
            <a:off x="1069421" y="621341"/>
            <a:ext cx="6820081" cy="5504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168" name="Google Shape;2168;p28"/>
          <p:cNvSpPr/>
          <p:nvPr/>
        </p:nvSpPr>
        <p:spPr>
          <a:xfrm rot="2235031">
            <a:off x="3849159" y="-121310"/>
            <a:ext cx="1476082" cy="112839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2313" name="Google Shape;2313;p28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314" name="Google Shape;2314;p2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19" name="Google Shape;2319;p28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0" name="Google Shape;2320;p28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1" name="Google Shape;2321;p28">
            <a:hlinkClick r:id="rId5" action="ppaction://hlinksldjump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2" name="Google Shape;2322;p28">
            <a:hlinkClick r:id="rId6" action="ppaction://hlinksldjump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3" name="Google Shape;2323;p28">
            <a:hlinkClick r:id="rId7" action="ppaction://hlinksldjump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4" name="Google Shape;2324;p28">
            <a:hlinkClick r:id="rId8" action="ppaction://hlinksldjump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5" name="Google Shape;2325;p28">
            <a:hlinkClick r:id="rId9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TextBox 293"/>
          <p:cNvSpPr txBox="1"/>
          <p:nvPr/>
        </p:nvSpPr>
        <p:spPr>
          <a:xfrm>
            <a:off x="3809895" y="251433"/>
            <a:ext cx="130108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  3 -input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2175" y="692274"/>
            <a:ext cx="6737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  generate </a:t>
            </a:r>
            <a:r>
              <a:rPr lang="en-US" sz="2000" b="1" dirty="0">
                <a:solidFill>
                  <a:schemeClr val="bg1"/>
                </a:solidFill>
              </a:rPr>
              <a:t>the theoretical spectrum of that peptide: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" descr="C:\Users\TC\OneDrive\Pictures\Screenshots\Screenshot (131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42423" r="12294" b="31015"/>
          <a:stretch/>
        </p:blipFill>
        <p:spPr bwMode="auto">
          <a:xfrm>
            <a:off x="643507" y="1784036"/>
            <a:ext cx="7633862" cy="1680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Activities Binder by Slidesgo">
  <a:themeElements>
    <a:clrScheme name="Custom 17">
      <a:dk1>
        <a:sysClr val="windowText" lastClr="000000"/>
      </a:dk1>
      <a:lt1>
        <a:srgbClr val="3F3F3F"/>
      </a:lt1>
      <a:dk2>
        <a:srgbClr val="BFAFCF"/>
      </a:dk2>
      <a:lt2>
        <a:srgbClr val="9F87B7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640</Words>
  <Application>Microsoft Office PowerPoint</Application>
  <PresentationFormat>On-screen Show (16:9)</PresentationFormat>
  <Paragraphs>114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Rounded MT Bold</vt:lpstr>
      <vt:lpstr>Wingdings</vt:lpstr>
      <vt:lpstr>Quicksand Medium</vt:lpstr>
      <vt:lpstr>Bahnschrift</vt:lpstr>
      <vt:lpstr>Bookman Old Style</vt:lpstr>
      <vt:lpstr>Jua</vt:lpstr>
      <vt:lpstr>Nature Activities Binder by Slidesgo</vt:lpstr>
      <vt:lpstr>Theoretical  &amp;  Experimental 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 &amp;  Experimental </dc:title>
  <cp:lastModifiedBy>TC</cp:lastModifiedBy>
  <cp:revision>15</cp:revision>
  <dcterms:modified xsi:type="dcterms:W3CDTF">2022-01-08T14:42:31Z</dcterms:modified>
</cp:coreProperties>
</file>