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ryndan Write" charset="1" panose="02000503000000000000"/>
      <p:regular r:id="rId18"/>
    </p:embeddedFont>
    <p:embeddedFont>
      <p:font typeface="Pangolin" charset="1" panose="00000500000000000000"/>
      <p:regular r:id="rId19"/>
    </p:embeddedFont>
    <p:embeddedFont>
      <p:font typeface="Poppins Medium" charset="1" panose="00000600000000000000"/>
      <p:regular r:id="rId20"/>
    </p:embeddedFont>
    <p:embeddedFont>
      <p:font typeface="Poppins"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5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png" Type="http://schemas.openxmlformats.org/officeDocument/2006/relationships/image"/><Relationship Id="rId12" Target="../media/image31.sv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15" Target="../media/image34.png" Type="http://schemas.openxmlformats.org/officeDocument/2006/relationships/image"/><Relationship Id="rId16" Target="../media/image35.svg" Type="http://schemas.openxmlformats.org/officeDocument/2006/relationships/image"/><Relationship Id="rId17" Target="../media/image6.png" Type="http://schemas.openxmlformats.org/officeDocument/2006/relationships/image"/><Relationship Id="rId18" Target="../media/image7.svg" Type="http://schemas.openxmlformats.org/officeDocument/2006/relationships/image"/><Relationship Id="rId19" Target="../media/image8.png" Type="http://schemas.openxmlformats.org/officeDocument/2006/relationships/image"/><Relationship Id="rId2" Target="../media/image1.jpeg" Type="http://schemas.openxmlformats.org/officeDocument/2006/relationships/image"/><Relationship Id="rId20" Target="../media/image9.svg" Type="http://schemas.openxmlformats.org/officeDocument/2006/relationships/image"/><Relationship Id="rId21" Target="../media/image14.png" Type="http://schemas.openxmlformats.org/officeDocument/2006/relationships/image"/><Relationship Id="rId22" Target="../media/image15.svg" Type="http://schemas.openxmlformats.org/officeDocument/2006/relationships/image"/><Relationship Id="rId23" Target="../media/image38.png" Type="http://schemas.openxmlformats.org/officeDocument/2006/relationships/image"/><Relationship Id="rId24" Target="../media/image39.sv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svg" Type="http://schemas.openxmlformats.org/officeDocument/2006/relationships/image"/><Relationship Id="rId11" Target="../media/image32.png" Type="http://schemas.openxmlformats.org/officeDocument/2006/relationships/image"/><Relationship Id="rId12" Target="../media/image33.svg" Type="http://schemas.openxmlformats.org/officeDocument/2006/relationships/image"/><Relationship Id="rId13" Target="../media/image34.png" Type="http://schemas.openxmlformats.org/officeDocument/2006/relationships/image"/><Relationship Id="rId14" Target="../media/image35.svg" Type="http://schemas.openxmlformats.org/officeDocument/2006/relationships/image"/><Relationship Id="rId15" Target="../media/image36.png" Type="http://schemas.openxmlformats.org/officeDocument/2006/relationships/image"/><Relationship Id="rId16" Target="../media/image37.svg" Type="http://schemas.openxmlformats.org/officeDocument/2006/relationships/image"/><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3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40.png" Type="http://schemas.openxmlformats.org/officeDocument/2006/relationships/image"/><Relationship Id="rId14" Target="../media/image41.jpeg" Type="http://schemas.openxmlformats.org/officeDocument/2006/relationships/image"/><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3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4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4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svg" Type="http://schemas.openxmlformats.org/officeDocument/2006/relationships/image"/><Relationship Id="rId11" Target="../media/image45.png" Type="http://schemas.openxmlformats.org/officeDocument/2006/relationships/image"/><Relationship Id="rId12" Target="../media/image46.svg" Type="http://schemas.openxmlformats.org/officeDocument/2006/relationships/image"/><Relationship Id="rId13" Target="../media/image48.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47.png" Type="http://schemas.openxmlformats.org/officeDocument/2006/relationships/image"/><Relationship Id="rId9"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22.png" Type="http://schemas.openxmlformats.org/officeDocument/2006/relationships/image"/><Relationship Id="rId2" Target="../media/image1.jpeg" Type="http://schemas.openxmlformats.org/officeDocument/2006/relationships/image"/><Relationship Id="rId20" Target="../media/image23.svg" Type="http://schemas.openxmlformats.org/officeDocument/2006/relationships/image"/><Relationship Id="rId21" Target="../media/image49.png" Type="http://schemas.openxmlformats.org/officeDocument/2006/relationships/image"/><Relationship Id="rId22" Target="../media/image5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TextBox 3" id="3"/>
          <p:cNvSpPr txBox="true"/>
          <p:nvPr/>
        </p:nvSpPr>
        <p:spPr>
          <a:xfrm rot="0">
            <a:off x="3517446" y="2903646"/>
            <a:ext cx="11253109" cy="4465198"/>
          </a:xfrm>
          <a:prstGeom prst="rect">
            <a:avLst/>
          </a:prstGeom>
        </p:spPr>
        <p:txBody>
          <a:bodyPr anchor="t" rtlCol="false" tIns="0" lIns="0" bIns="0" rIns="0">
            <a:spAutoFit/>
          </a:bodyPr>
          <a:lstStyle/>
          <a:p>
            <a:pPr algn="ctr">
              <a:lnSpc>
                <a:spcPts val="16482"/>
              </a:lnSpc>
            </a:pPr>
            <a:r>
              <a:rPr lang="en-US" sz="17534" spc="-105">
                <a:solidFill>
                  <a:srgbClr val="103E7B"/>
                </a:solidFill>
                <a:latin typeface="Bryndan Write"/>
              </a:rPr>
              <a:t>Group</a:t>
            </a:r>
          </a:p>
          <a:p>
            <a:pPr algn="ctr">
              <a:lnSpc>
                <a:spcPts val="16482"/>
              </a:lnSpc>
            </a:pPr>
            <a:r>
              <a:rPr lang="en-US" sz="17534" spc="-105">
                <a:solidFill>
                  <a:srgbClr val="103E7B"/>
                </a:solidFill>
                <a:latin typeface="Bryndan Write"/>
              </a:rPr>
              <a:t>Project</a:t>
            </a:r>
          </a:p>
        </p:txBody>
      </p:sp>
      <p:sp>
        <p:nvSpPr>
          <p:cNvPr name="TextBox 4" id="4"/>
          <p:cNvSpPr txBox="true"/>
          <p:nvPr/>
        </p:nvSpPr>
        <p:spPr>
          <a:xfrm rot="0">
            <a:off x="3972448" y="7335732"/>
            <a:ext cx="10099032" cy="562790"/>
          </a:xfrm>
          <a:prstGeom prst="rect">
            <a:avLst/>
          </a:prstGeom>
        </p:spPr>
        <p:txBody>
          <a:bodyPr anchor="t" rtlCol="false" tIns="0" lIns="0" bIns="0" rIns="0">
            <a:spAutoFit/>
          </a:bodyPr>
          <a:lstStyle/>
          <a:p>
            <a:pPr algn="ctr">
              <a:lnSpc>
                <a:spcPts val="4488"/>
              </a:lnSpc>
            </a:pPr>
            <a:r>
              <a:rPr lang="en-US" sz="3709">
                <a:solidFill>
                  <a:srgbClr val="141466"/>
                </a:solidFill>
                <a:latin typeface="Pangolin"/>
              </a:rPr>
              <a:t>SECURITY SYSYTEM</a:t>
            </a:r>
          </a:p>
        </p:txBody>
      </p:sp>
      <p:sp>
        <p:nvSpPr>
          <p:cNvPr name="Freeform 5" id="5"/>
          <p:cNvSpPr/>
          <p:nvPr/>
        </p:nvSpPr>
        <p:spPr>
          <a:xfrm flipH="false" flipV="false" rot="0">
            <a:off x="-2791352" y="-2284358"/>
            <a:ext cx="6763799" cy="7058994"/>
          </a:xfrm>
          <a:custGeom>
            <a:avLst/>
            <a:gdLst/>
            <a:ahLst/>
            <a:cxnLst/>
            <a:rect r="r" b="b" t="t" l="l"/>
            <a:pathLst>
              <a:path h="7058994" w="6763799">
                <a:moveTo>
                  <a:pt x="0" y="0"/>
                </a:moveTo>
                <a:lnTo>
                  <a:pt x="6763800" y="0"/>
                </a:lnTo>
                <a:lnTo>
                  <a:pt x="6763800" y="7058993"/>
                </a:lnTo>
                <a:lnTo>
                  <a:pt x="0" y="70589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879801" y="-905468"/>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360142">
            <a:off x="8480467" y="1644487"/>
            <a:ext cx="1425093" cy="1344932"/>
          </a:xfrm>
          <a:custGeom>
            <a:avLst/>
            <a:gdLst/>
            <a:ahLst/>
            <a:cxnLst/>
            <a:rect r="r" b="b" t="t" l="l"/>
            <a:pathLst>
              <a:path h="1344932" w="1425093">
                <a:moveTo>
                  <a:pt x="1425093" y="0"/>
                </a:moveTo>
                <a:lnTo>
                  <a:pt x="0" y="0"/>
                </a:lnTo>
                <a:lnTo>
                  <a:pt x="0" y="1344931"/>
                </a:lnTo>
                <a:lnTo>
                  <a:pt x="1425093" y="1344931"/>
                </a:lnTo>
                <a:lnTo>
                  <a:pt x="142509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3519787" y="6869580"/>
            <a:ext cx="5249719" cy="4075094"/>
          </a:xfrm>
          <a:custGeom>
            <a:avLst/>
            <a:gdLst/>
            <a:ahLst/>
            <a:cxnLst/>
            <a:rect r="r" b="b" t="t" l="l"/>
            <a:pathLst>
              <a:path h="4075094" w="5249719">
                <a:moveTo>
                  <a:pt x="0" y="0"/>
                </a:moveTo>
                <a:lnTo>
                  <a:pt x="5249719" y="0"/>
                </a:lnTo>
                <a:lnTo>
                  <a:pt x="5249719" y="4075094"/>
                </a:lnTo>
                <a:lnTo>
                  <a:pt x="0" y="40750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true" flipV="false" rot="-2202691">
            <a:off x="12995940" y="7863152"/>
            <a:ext cx="4049370" cy="2473797"/>
          </a:xfrm>
          <a:custGeom>
            <a:avLst/>
            <a:gdLst/>
            <a:ahLst/>
            <a:cxnLst/>
            <a:rect r="r" b="b" t="t" l="l"/>
            <a:pathLst>
              <a:path h="2473797" w="4049370">
                <a:moveTo>
                  <a:pt x="4049369" y="0"/>
                </a:moveTo>
                <a:lnTo>
                  <a:pt x="0" y="0"/>
                </a:lnTo>
                <a:lnTo>
                  <a:pt x="0" y="2473796"/>
                </a:lnTo>
                <a:lnTo>
                  <a:pt x="4049369" y="2473796"/>
                </a:lnTo>
                <a:lnTo>
                  <a:pt x="4049369"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2270843" y="6869580"/>
            <a:ext cx="7767244" cy="6340895"/>
          </a:xfrm>
          <a:custGeom>
            <a:avLst/>
            <a:gdLst/>
            <a:ahLst/>
            <a:cxnLst/>
            <a:rect r="r" b="b" t="t" l="l"/>
            <a:pathLst>
              <a:path h="6340895" w="7767244">
                <a:moveTo>
                  <a:pt x="0" y="0"/>
                </a:moveTo>
                <a:lnTo>
                  <a:pt x="7767243" y="0"/>
                </a:lnTo>
                <a:lnTo>
                  <a:pt x="7767243" y="6340895"/>
                </a:lnTo>
                <a:lnTo>
                  <a:pt x="0" y="63408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1705123">
            <a:off x="-3783887" y="4741831"/>
            <a:ext cx="5289267" cy="9794938"/>
          </a:xfrm>
          <a:custGeom>
            <a:avLst/>
            <a:gdLst/>
            <a:ahLst/>
            <a:cxnLst/>
            <a:rect r="r" b="b" t="t" l="l"/>
            <a:pathLst>
              <a:path h="9794938" w="5289267">
                <a:moveTo>
                  <a:pt x="0" y="0"/>
                </a:moveTo>
                <a:lnTo>
                  <a:pt x="5289267" y="0"/>
                </a:lnTo>
                <a:lnTo>
                  <a:pt x="5289267" y="9794938"/>
                </a:lnTo>
                <a:lnTo>
                  <a:pt x="0" y="979493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5496163">
            <a:off x="8768640" y="7405776"/>
            <a:ext cx="848747" cy="2095672"/>
          </a:xfrm>
          <a:custGeom>
            <a:avLst/>
            <a:gdLst/>
            <a:ahLst/>
            <a:cxnLst/>
            <a:rect r="r" b="b" t="t" l="l"/>
            <a:pathLst>
              <a:path h="2095672" w="848747">
                <a:moveTo>
                  <a:pt x="0" y="0"/>
                </a:moveTo>
                <a:lnTo>
                  <a:pt x="848747" y="0"/>
                </a:lnTo>
                <a:lnTo>
                  <a:pt x="848747" y="2095672"/>
                </a:lnTo>
                <a:lnTo>
                  <a:pt x="0" y="209567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3" id="13"/>
          <p:cNvSpPr/>
          <p:nvPr/>
        </p:nvSpPr>
        <p:spPr>
          <a:xfrm flipH="false" flipV="true" rot="-5400000">
            <a:off x="-5079849" y="255114"/>
            <a:ext cx="10159698" cy="3657491"/>
          </a:xfrm>
          <a:custGeom>
            <a:avLst/>
            <a:gdLst/>
            <a:ahLst/>
            <a:cxnLst/>
            <a:rect r="r" b="b" t="t" l="l"/>
            <a:pathLst>
              <a:path h="3657491" w="10159698">
                <a:moveTo>
                  <a:pt x="0" y="3657492"/>
                </a:moveTo>
                <a:lnTo>
                  <a:pt x="10159698" y="3657492"/>
                </a:lnTo>
                <a:lnTo>
                  <a:pt x="10159698" y="0"/>
                </a:lnTo>
                <a:lnTo>
                  <a:pt x="0" y="0"/>
                </a:lnTo>
                <a:lnTo>
                  <a:pt x="0" y="3657492"/>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4" id="14"/>
          <p:cNvSpPr/>
          <p:nvPr/>
        </p:nvSpPr>
        <p:spPr>
          <a:xfrm flipH="false" flipV="false" rot="10378544">
            <a:off x="14688305" y="-2489385"/>
            <a:ext cx="5634216" cy="10433733"/>
          </a:xfrm>
          <a:custGeom>
            <a:avLst/>
            <a:gdLst/>
            <a:ahLst/>
            <a:cxnLst/>
            <a:rect r="r" b="b" t="t" l="l"/>
            <a:pathLst>
              <a:path h="10433733" w="5634216">
                <a:moveTo>
                  <a:pt x="0" y="0"/>
                </a:moveTo>
                <a:lnTo>
                  <a:pt x="5634216" y="0"/>
                </a:lnTo>
                <a:lnTo>
                  <a:pt x="5634216" y="10433733"/>
                </a:lnTo>
                <a:lnTo>
                  <a:pt x="0" y="1043373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5" id="15"/>
          <p:cNvSpPr/>
          <p:nvPr/>
        </p:nvSpPr>
        <p:spPr>
          <a:xfrm flipH="false" flipV="false" rot="-3206601">
            <a:off x="14091405" y="-1798860"/>
            <a:ext cx="9356201" cy="7151380"/>
          </a:xfrm>
          <a:custGeom>
            <a:avLst/>
            <a:gdLst/>
            <a:ahLst/>
            <a:cxnLst/>
            <a:rect r="r" b="b" t="t" l="l"/>
            <a:pathLst>
              <a:path h="7151380" w="9356201">
                <a:moveTo>
                  <a:pt x="0" y="0"/>
                </a:moveTo>
                <a:lnTo>
                  <a:pt x="9356201" y="0"/>
                </a:lnTo>
                <a:lnTo>
                  <a:pt x="9356201" y="7151380"/>
                </a:lnTo>
                <a:lnTo>
                  <a:pt x="0" y="7151380"/>
                </a:lnTo>
                <a:lnTo>
                  <a:pt x="0" y="0"/>
                </a:lnTo>
                <a:close/>
              </a:path>
            </a:pathLst>
          </a:custGeom>
          <a:blipFill>
            <a:blip r:embed="rId21">
              <a:extLst>
                <a:ext uri="{96DAC541-7B7A-43D3-8B79-37D633B846F1}">
                  <asvg:svgBlip xmlns:asvg="http://schemas.microsoft.com/office/drawing/2016/SVG/main" r:embed="rId22"/>
                </a:ext>
              </a:extLst>
            </a:blip>
            <a:stretch>
              <a:fillRect l="-11752" t="-66616" r="0" b="0"/>
            </a:stretch>
          </a:blipFill>
        </p:spPr>
      </p:sp>
      <p:sp>
        <p:nvSpPr>
          <p:cNvPr name="Freeform 16" id="16"/>
          <p:cNvSpPr/>
          <p:nvPr/>
        </p:nvSpPr>
        <p:spPr>
          <a:xfrm flipH="false" flipV="false" rot="1534140">
            <a:off x="12163936" y="-3574513"/>
            <a:ext cx="6038651" cy="5510269"/>
          </a:xfrm>
          <a:custGeom>
            <a:avLst/>
            <a:gdLst/>
            <a:ahLst/>
            <a:cxnLst/>
            <a:rect r="r" b="b" t="t" l="l"/>
            <a:pathLst>
              <a:path h="5510269" w="6038651">
                <a:moveTo>
                  <a:pt x="0" y="0"/>
                </a:moveTo>
                <a:lnTo>
                  <a:pt x="6038651" y="0"/>
                </a:lnTo>
                <a:lnTo>
                  <a:pt x="6038651" y="5510269"/>
                </a:lnTo>
                <a:lnTo>
                  <a:pt x="0" y="5510269"/>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0">
            <a:off x="14406150" y="5728803"/>
            <a:ext cx="6763799" cy="7058994"/>
          </a:xfrm>
          <a:custGeom>
            <a:avLst/>
            <a:gdLst/>
            <a:ahLst/>
            <a:cxnLst/>
            <a:rect r="r" b="b" t="t" l="l"/>
            <a:pathLst>
              <a:path h="7058994" w="6763799">
                <a:moveTo>
                  <a:pt x="0" y="0"/>
                </a:moveTo>
                <a:lnTo>
                  <a:pt x="6763799" y="0"/>
                </a:lnTo>
                <a:lnTo>
                  <a:pt x="6763799" y="7058994"/>
                </a:lnTo>
                <a:lnTo>
                  <a:pt x="0" y="70589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48363">
            <a:off x="-2404664" y="8096408"/>
            <a:ext cx="6866728" cy="12716162"/>
          </a:xfrm>
          <a:custGeom>
            <a:avLst/>
            <a:gdLst/>
            <a:ahLst/>
            <a:cxnLst/>
            <a:rect r="r" b="b" t="t" l="l"/>
            <a:pathLst>
              <a:path h="12716162" w="6866728">
                <a:moveTo>
                  <a:pt x="0" y="0"/>
                </a:moveTo>
                <a:lnTo>
                  <a:pt x="6866728" y="0"/>
                </a:lnTo>
                <a:lnTo>
                  <a:pt x="6866728" y="12716162"/>
                </a:lnTo>
                <a:lnTo>
                  <a:pt x="0" y="127161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true" rot="2271054">
            <a:off x="12708201" y="-800046"/>
            <a:ext cx="10159698" cy="3657491"/>
          </a:xfrm>
          <a:custGeom>
            <a:avLst/>
            <a:gdLst/>
            <a:ahLst/>
            <a:cxnLst/>
            <a:rect r="r" b="b" t="t" l="l"/>
            <a:pathLst>
              <a:path h="3657491" w="10159698">
                <a:moveTo>
                  <a:pt x="10159697" y="3657492"/>
                </a:moveTo>
                <a:lnTo>
                  <a:pt x="0" y="3657492"/>
                </a:lnTo>
                <a:lnTo>
                  <a:pt x="0" y="0"/>
                </a:lnTo>
                <a:lnTo>
                  <a:pt x="10159697" y="0"/>
                </a:lnTo>
                <a:lnTo>
                  <a:pt x="10159697" y="3657492"/>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07574">
            <a:off x="-2833574" y="-961698"/>
            <a:ext cx="5667149" cy="5914482"/>
          </a:xfrm>
          <a:custGeom>
            <a:avLst/>
            <a:gdLst/>
            <a:ahLst/>
            <a:cxnLst/>
            <a:rect r="r" b="b" t="t" l="l"/>
            <a:pathLst>
              <a:path h="5914482" w="5667149">
                <a:moveTo>
                  <a:pt x="0" y="0"/>
                </a:moveTo>
                <a:lnTo>
                  <a:pt x="5667148" y="0"/>
                </a:lnTo>
                <a:lnTo>
                  <a:pt x="5667148" y="5914481"/>
                </a:lnTo>
                <a:lnTo>
                  <a:pt x="0" y="5914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662246" y="782231"/>
            <a:ext cx="6384272" cy="9031110"/>
          </a:xfrm>
          <a:custGeom>
            <a:avLst/>
            <a:gdLst/>
            <a:ahLst/>
            <a:cxnLst/>
            <a:rect r="r" b="b" t="t" l="l"/>
            <a:pathLst>
              <a:path h="9031110" w="6384272">
                <a:moveTo>
                  <a:pt x="0" y="0"/>
                </a:moveTo>
                <a:lnTo>
                  <a:pt x="6384272" y="0"/>
                </a:lnTo>
                <a:lnTo>
                  <a:pt x="6384272" y="9031110"/>
                </a:lnTo>
                <a:lnTo>
                  <a:pt x="0" y="9031110"/>
                </a:lnTo>
                <a:lnTo>
                  <a:pt x="0" y="0"/>
                </a:lnTo>
                <a:close/>
              </a:path>
            </a:pathLst>
          </a:custGeom>
          <a:blipFill>
            <a:blip r:embed="rId9"/>
            <a:stretch>
              <a:fillRect l="0" t="0" r="0" b="0"/>
            </a:stretch>
          </a:blipFill>
        </p:spPr>
      </p:sp>
      <p:sp>
        <p:nvSpPr>
          <p:cNvPr name="Freeform 8" id="8"/>
          <p:cNvSpPr/>
          <p:nvPr/>
        </p:nvSpPr>
        <p:spPr>
          <a:xfrm flipH="false" flipV="false" rot="0">
            <a:off x="9600678" y="1995542"/>
            <a:ext cx="6430060" cy="4830833"/>
          </a:xfrm>
          <a:custGeom>
            <a:avLst/>
            <a:gdLst/>
            <a:ahLst/>
            <a:cxnLst/>
            <a:rect r="r" b="b" t="t" l="l"/>
            <a:pathLst>
              <a:path h="4830833" w="6430060">
                <a:moveTo>
                  <a:pt x="0" y="0"/>
                </a:moveTo>
                <a:lnTo>
                  <a:pt x="6430060" y="0"/>
                </a:lnTo>
                <a:lnTo>
                  <a:pt x="6430060" y="4830833"/>
                </a:lnTo>
                <a:lnTo>
                  <a:pt x="0" y="4830833"/>
                </a:lnTo>
                <a:lnTo>
                  <a:pt x="0" y="0"/>
                </a:lnTo>
                <a:close/>
              </a:path>
            </a:pathLst>
          </a:custGeom>
          <a:blipFill>
            <a:blip r:embed="rId10"/>
            <a:stretch>
              <a:fillRect l="0" t="-1297" r="-233" b="-1297"/>
            </a:stretch>
          </a:blipFill>
        </p:spPr>
      </p:sp>
      <p:sp>
        <p:nvSpPr>
          <p:cNvPr name="TextBox 9" id="9"/>
          <p:cNvSpPr txBox="true"/>
          <p:nvPr/>
        </p:nvSpPr>
        <p:spPr>
          <a:xfrm rot="0">
            <a:off x="9046518" y="208055"/>
            <a:ext cx="6984220" cy="1412690"/>
          </a:xfrm>
          <a:prstGeom prst="rect">
            <a:avLst/>
          </a:prstGeom>
        </p:spPr>
        <p:txBody>
          <a:bodyPr anchor="t" rtlCol="false" tIns="0" lIns="0" bIns="0" rIns="0">
            <a:spAutoFit/>
          </a:bodyPr>
          <a:lstStyle/>
          <a:p>
            <a:pPr algn="ctr" marL="0" indent="0" lvl="0">
              <a:lnSpc>
                <a:spcPts val="10909"/>
              </a:lnSpc>
              <a:spcBef>
                <a:spcPct val="0"/>
              </a:spcBef>
            </a:pPr>
            <a:r>
              <a:rPr lang="en-US" sz="7792" spc="46">
                <a:solidFill>
                  <a:srgbClr val="103E7B"/>
                </a:solidFill>
                <a:latin typeface="Bryndan Write"/>
              </a:rPr>
              <a:t>7 segment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grpSp>
        <p:nvGrpSpPr>
          <p:cNvPr name="Group 3" id="3"/>
          <p:cNvGrpSpPr/>
          <p:nvPr/>
        </p:nvGrpSpPr>
        <p:grpSpPr>
          <a:xfrm rot="0">
            <a:off x="5009018" y="4380133"/>
            <a:ext cx="1203252" cy="1246306"/>
            <a:chOff x="0" y="0"/>
            <a:chExt cx="1604336" cy="1661741"/>
          </a:xfrm>
        </p:grpSpPr>
        <p:sp>
          <p:nvSpPr>
            <p:cNvPr name="Freeform 4" id="4"/>
            <p:cNvSpPr/>
            <p:nvPr/>
          </p:nvSpPr>
          <p:spPr>
            <a:xfrm flipH="false" flipV="false" rot="0">
              <a:off x="0" y="0"/>
              <a:ext cx="1604336" cy="1661741"/>
            </a:xfrm>
            <a:custGeom>
              <a:avLst/>
              <a:gdLst/>
              <a:ahLst/>
              <a:cxnLst/>
              <a:rect r="r" b="b" t="t" l="l"/>
              <a:pathLst>
                <a:path h="1661741" w="1604336">
                  <a:moveTo>
                    <a:pt x="0" y="0"/>
                  </a:moveTo>
                  <a:lnTo>
                    <a:pt x="1604336" y="0"/>
                  </a:lnTo>
                  <a:lnTo>
                    <a:pt x="1604336" y="1661741"/>
                  </a:lnTo>
                  <a:lnTo>
                    <a:pt x="0" y="16617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0" y="224595"/>
              <a:ext cx="1604336" cy="1155402"/>
            </a:xfrm>
            <a:prstGeom prst="rect">
              <a:avLst/>
            </a:prstGeom>
          </p:spPr>
          <p:txBody>
            <a:bodyPr anchor="t" rtlCol="false" tIns="0" lIns="0" bIns="0" rIns="0">
              <a:spAutoFit/>
            </a:bodyPr>
            <a:lstStyle/>
            <a:p>
              <a:pPr algn="ctr" marL="0" indent="0" lvl="0">
                <a:lnSpc>
                  <a:spcPts val="6463"/>
                </a:lnSpc>
              </a:pPr>
              <a:r>
                <a:rPr lang="en-US" sz="5431" spc="32">
                  <a:solidFill>
                    <a:srgbClr val="FCFCFC"/>
                  </a:solidFill>
                  <a:latin typeface="Bryndan Write"/>
                </a:rPr>
                <a:t>1</a:t>
              </a:r>
            </a:p>
          </p:txBody>
        </p:sp>
      </p:grpSp>
      <p:sp>
        <p:nvSpPr>
          <p:cNvPr name="Freeform 6" id="6"/>
          <p:cNvSpPr/>
          <p:nvPr/>
        </p:nvSpPr>
        <p:spPr>
          <a:xfrm flipH="false" flipV="false" rot="-2961352">
            <a:off x="-3660053" y="5575819"/>
            <a:ext cx="7320107" cy="8386466"/>
          </a:xfrm>
          <a:custGeom>
            <a:avLst/>
            <a:gdLst/>
            <a:ahLst/>
            <a:cxnLst/>
            <a:rect r="r" b="b" t="t" l="l"/>
            <a:pathLst>
              <a:path h="8386466" w="7320107">
                <a:moveTo>
                  <a:pt x="0" y="0"/>
                </a:moveTo>
                <a:lnTo>
                  <a:pt x="7320106" y="0"/>
                </a:lnTo>
                <a:lnTo>
                  <a:pt x="7320106" y="8386466"/>
                </a:lnTo>
                <a:lnTo>
                  <a:pt x="0" y="8386466"/>
                </a:lnTo>
                <a:lnTo>
                  <a:pt x="0" y="0"/>
                </a:lnTo>
                <a:close/>
              </a:path>
            </a:pathLst>
          </a:custGeom>
          <a:blipFill>
            <a:blip r:embed="rId5">
              <a:extLst>
                <a:ext uri="{96DAC541-7B7A-43D3-8B79-37D633B846F1}">
                  <asvg:svgBlip xmlns:asvg="http://schemas.microsoft.com/office/drawing/2016/SVG/main" r:embed="rId6"/>
                </a:ext>
              </a:extLst>
            </a:blip>
            <a:stretch>
              <a:fillRect l="-15021" t="-42078" r="-27815" b="0"/>
            </a:stretch>
          </a:blipFill>
        </p:spPr>
      </p:sp>
      <p:grpSp>
        <p:nvGrpSpPr>
          <p:cNvPr name="Group 7" id="7"/>
          <p:cNvGrpSpPr/>
          <p:nvPr/>
        </p:nvGrpSpPr>
        <p:grpSpPr>
          <a:xfrm rot="0">
            <a:off x="5009018" y="6041647"/>
            <a:ext cx="1203252" cy="1246306"/>
            <a:chOff x="0" y="0"/>
            <a:chExt cx="1604336" cy="1661741"/>
          </a:xfrm>
        </p:grpSpPr>
        <p:sp>
          <p:nvSpPr>
            <p:cNvPr name="Freeform 8" id="8"/>
            <p:cNvSpPr/>
            <p:nvPr/>
          </p:nvSpPr>
          <p:spPr>
            <a:xfrm flipH="false" flipV="false" rot="0">
              <a:off x="0" y="0"/>
              <a:ext cx="1604336" cy="1661741"/>
            </a:xfrm>
            <a:custGeom>
              <a:avLst/>
              <a:gdLst/>
              <a:ahLst/>
              <a:cxnLst/>
              <a:rect r="r" b="b" t="t" l="l"/>
              <a:pathLst>
                <a:path h="1661741" w="1604336">
                  <a:moveTo>
                    <a:pt x="0" y="0"/>
                  </a:moveTo>
                  <a:lnTo>
                    <a:pt x="1604336" y="0"/>
                  </a:lnTo>
                  <a:lnTo>
                    <a:pt x="1604336" y="1661741"/>
                  </a:lnTo>
                  <a:lnTo>
                    <a:pt x="0" y="16617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0" y="224595"/>
              <a:ext cx="1604336" cy="1155402"/>
            </a:xfrm>
            <a:prstGeom prst="rect">
              <a:avLst/>
            </a:prstGeom>
          </p:spPr>
          <p:txBody>
            <a:bodyPr anchor="t" rtlCol="false" tIns="0" lIns="0" bIns="0" rIns="0">
              <a:spAutoFit/>
            </a:bodyPr>
            <a:lstStyle/>
            <a:p>
              <a:pPr algn="ctr" marL="0" indent="0" lvl="0">
                <a:lnSpc>
                  <a:spcPts val="6463"/>
                </a:lnSpc>
              </a:pPr>
              <a:r>
                <a:rPr lang="en-US" sz="5431" spc="32">
                  <a:solidFill>
                    <a:srgbClr val="FCFCFC"/>
                  </a:solidFill>
                  <a:latin typeface="Bryndan Write"/>
                </a:rPr>
                <a:t>2</a:t>
              </a:r>
            </a:p>
          </p:txBody>
        </p:sp>
      </p:grpSp>
      <p:grpSp>
        <p:nvGrpSpPr>
          <p:cNvPr name="Group 10" id="10"/>
          <p:cNvGrpSpPr/>
          <p:nvPr/>
        </p:nvGrpSpPr>
        <p:grpSpPr>
          <a:xfrm rot="0">
            <a:off x="5009018" y="7734010"/>
            <a:ext cx="1203252" cy="1246306"/>
            <a:chOff x="0" y="0"/>
            <a:chExt cx="1604336" cy="1661741"/>
          </a:xfrm>
        </p:grpSpPr>
        <p:sp>
          <p:nvSpPr>
            <p:cNvPr name="Freeform 11" id="11"/>
            <p:cNvSpPr/>
            <p:nvPr/>
          </p:nvSpPr>
          <p:spPr>
            <a:xfrm flipH="false" flipV="false" rot="0">
              <a:off x="0" y="0"/>
              <a:ext cx="1604336" cy="1661741"/>
            </a:xfrm>
            <a:custGeom>
              <a:avLst/>
              <a:gdLst/>
              <a:ahLst/>
              <a:cxnLst/>
              <a:rect r="r" b="b" t="t" l="l"/>
              <a:pathLst>
                <a:path h="1661741" w="1604336">
                  <a:moveTo>
                    <a:pt x="0" y="0"/>
                  </a:moveTo>
                  <a:lnTo>
                    <a:pt x="1604336" y="0"/>
                  </a:lnTo>
                  <a:lnTo>
                    <a:pt x="1604336" y="1661741"/>
                  </a:lnTo>
                  <a:lnTo>
                    <a:pt x="0" y="16617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0" y="224595"/>
              <a:ext cx="1604336" cy="1155402"/>
            </a:xfrm>
            <a:prstGeom prst="rect">
              <a:avLst/>
            </a:prstGeom>
          </p:spPr>
          <p:txBody>
            <a:bodyPr anchor="t" rtlCol="false" tIns="0" lIns="0" bIns="0" rIns="0">
              <a:spAutoFit/>
            </a:bodyPr>
            <a:lstStyle/>
            <a:p>
              <a:pPr algn="ctr" marL="0" indent="0" lvl="0">
                <a:lnSpc>
                  <a:spcPts val="6463"/>
                </a:lnSpc>
              </a:pPr>
              <a:r>
                <a:rPr lang="en-US" sz="5431" spc="32">
                  <a:solidFill>
                    <a:srgbClr val="FCFCFC"/>
                  </a:solidFill>
                  <a:latin typeface="Bryndan Write"/>
                </a:rPr>
                <a:t>3</a:t>
              </a:r>
            </a:p>
          </p:txBody>
        </p:sp>
      </p:grpSp>
      <p:sp>
        <p:nvSpPr>
          <p:cNvPr name="Freeform 13" id="13"/>
          <p:cNvSpPr/>
          <p:nvPr/>
        </p:nvSpPr>
        <p:spPr>
          <a:xfrm flipH="false" flipV="false" rot="0">
            <a:off x="6387215" y="4373390"/>
            <a:ext cx="6891767" cy="1253049"/>
          </a:xfrm>
          <a:custGeom>
            <a:avLst/>
            <a:gdLst/>
            <a:ahLst/>
            <a:cxnLst/>
            <a:rect r="r" b="b" t="t" l="l"/>
            <a:pathLst>
              <a:path h="1253049" w="6891767">
                <a:moveTo>
                  <a:pt x="0" y="0"/>
                </a:moveTo>
                <a:lnTo>
                  <a:pt x="6891767" y="0"/>
                </a:lnTo>
                <a:lnTo>
                  <a:pt x="6891767" y="1253048"/>
                </a:lnTo>
                <a:lnTo>
                  <a:pt x="0" y="12530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4" id="14"/>
          <p:cNvSpPr txBox="true"/>
          <p:nvPr/>
        </p:nvSpPr>
        <p:spPr>
          <a:xfrm rot="0">
            <a:off x="3889805" y="1300879"/>
            <a:ext cx="10681922" cy="2178686"/>
          </a:xfrm>
          <a:prstGeom prst="rect">
            <a:avLst/>
          </a:prstGeom>
        </p:spPr>
        <p:txBody>
          <a:bodyPr anchor="t" rtlCol="false" tIns="0" lIns="0" bIns="0" rIns="0">
            <a:spAutoFit/>
          </a:bodyPr>
          <a:lstStyle/>
          <a:p>
            <a:pPr algn="ctr" marL="0" indent="0" lvl="0">
              <a:lnSpc>
                <a:spcPts val="16939"/>
              </a:lnSpc>
              <a:spcBef>
                <a:spcPct val="0"/>
              </a:spcBef>
            </a:pPr>
            <a:r>
              <a:rPr lang="en-US" sz="12099" spc="72">
                <a:solidFill>
                  <a:srgbClr val="103E7B"/>
                </a:solidFill>
                <a:latin typeface="Bryndan Write"/>
              </a:rPr>
              <a:t>Our values</a:t>
            </a:r>
          </a:p>
        </p:txBody>
      </p:sp>
      <p:sp>
        <p:nvSpPr>
          <p:cNvPr name="Freeform 15" id="15"/>
          <p:cNvSpPr/>
          <p:nvPr/>
        </p:nvSpPr>
        <p:spPr>
          <a:xfrm flipH="false" flipV="false" rot="0">
            <a:off x="6387215" y="6041647"/>
            <a:ext cx="6891767" cy="1253049"/>
          </a:xfrm>
          <a:custGeom>
            <a:avLst/>
            <a:gdLst/>
            <a:ahLst/>
            <a:cxnLst/>
            <a:rect r="r" b="b" t="t" l="l"/>
            <a:pathLst>
              <a:path h="1253049" w="6891767">
                <a:moveTo>
                  <a:pt x="0" y="0"/>
                </a:moveTo>
                <a:lnTo>
                  <a:pt x="6891767" y="0"/>
                </a:lnTo>
                <a:lnTo>
                  <a:pt x="6891767" y="1253049"/>
                </a:lnTo>
                <a:lnTo>
                  <a:pt x="0" y="125304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6387215" y="7727268"/>
            <a:ext cx="6891767" cy="1253049"/>
          </a:xfrm>
          <a:custGeom>
            <a:avLst/>
            <a:gdLst/>
            <a:ahLst/>
            <a:cxnLst/>
            <a:rect r="r" b="b" t="t" l="l"/>
            <a:pathLst>
              <a:path h="1253049" w="6891767">
                <a:moveTo>
                  <a:pt x="0" y="0"/>
                </a:moveTo>
                <a:lnTo>
                  <a:pt x="6891767" y="0"/>
                </a:lnTo>
                <a:lnTo>
                  <a:pt x="6891767" y="1253048"/>
                </a:lnTo>
                <a:lnTo>
                  <a:pt x="0" y="125304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7" id="17"/>
          <p:cNvSpPr txBox="true"/>
          <p:nvPr/>
        </p:nvSpPr>
        <p:spPr>
          <a:xfrm rot="0">
            <a:off x="6815061" y="4609486"/>
            <a:ext cx="6036075" cy="676082"/>
          </a:xfrm>
          <a:prstGeom prst="rect">
            <a:avLst/>
          </a:prstGeom>
        </p:spPr>
        <p:txBody>
          <a:bodyPr anchor="t" rtlCol="false" tIns="0" lIns="0" bIns="0" rIns="0">
            <a:spAutoFit/>
          </a:bodyPr>
          <a:lstStyle/>
          <a:p>
            <a:pPr algn="l">
              <a:lnSpc>
                <a:spcPts val="5260"/>
              </a:lnSpc>
              <a:spcBef>
                <a:spcPct val="0"/>
              </a:spcBef>
            </a:pPr>
            <a:r>
              <a:rPr lang="en-US" sz="3757">
                <a:solidFill>
                  <a:srgbClr val="FFFFFF"/>
                </a:solidFill>
                <a:latin typeface="Poppins Medium"/>
              </a:rPr>
              <a:t>Leadership</a:t>
            </a:r>
          </a:p>
        </p:txBody>
      </p:sp>
      <p:sp>
        <p:nvSpPr>
          <p:cNvPr name="TextBox 18" id="18"/>
          <p:cNvSpPr txBox="true"/>
          <p:nvPr/>
        </p:nvSpPr>
        <p:spPr>
          <a:xfrm rot="0">
            <a:off x="6815061" y="6274372"/>
            <a:ext cx="6036075" cy="676082"/>
          </a:xfrm>
          <a:prstGeom prst="rect">
            <a:avLst/>
          </a:prstGeom>
        </p:spPr>
        <p:txBody>
          <a:bodyPr anchor="t" rtlCol="false" tIns="0" lIns="0" bIns="0" rIns="0">
            <a:spAutoFit/>
          </a:bodyPr>
          <a:lstStyle/>
          <a:p>
            <a:pPr algn="l">
              <a:lnSpc>
                <a:spcPts val="5260"/>
              </a:lnSpc>
              <a:spcBef>
                <a:spcPct val="0"/>
              </a:spcBef>
            </a:pPr>
            <a:r>
              <a:rPr lang="en-US" sz="3757">
                <a:solidFill>
                  <a:srgbClr val="FFFFFF"/>
                </a:solidFill>
                <a:latin typeface="Poppins Medium"/>
              </a:rPr>
              <a:t>Teamwork</a:t>
            </a:r>
          </a:p>
        </p:txBody>
      </p:sp>
      <p:sp>
        <p:nvSpPr>
          <p:cNvPr name="TextBox 19" id="19"/>
          <p:cNvSpPr txBox="true"/>
          <p:nvPr/>
        </p:nvSpPr>
        <p:spPr>
          <a:xfrm rot="0">
            <a:off x="6815061" y="7956621"/>
            <a:ext cx="6036075" cy="676082"/>
          </a:xfrm>
          <a:prstGeom prst="rect">
            <a:avLst/>
          </a:prstGeom>
        </p:spPr>
        <p:txBody>
          <a:bodyPr anchor="t" rtlCol="false" tIns="0" lIns="0" bIns="0" rIns="0">
            <a:spAutoFit/>
          </a:bodyPr>
          <a:lstStyle/>
          <a:p>
            <a:pPr algn="l">
              <a:lnSpc>
                <a:spcPts val="5260"/>
              </a:lnSpc>
              <a:spcBef>
                <a:spcPct val="0"/>
              </a:spcBef>
            </a:pPr>
            <a:r>
              <a:rPr lang="en-US" sz="3757">
                <a:solidFill>
                  <a:srgbClr val="FFFFFF"/>
                </a:solidFill>
                <a:latin typeface="Poppins Medium"/>
              </a:rPr>
              <a:t>Creativity</a:t>
            </a:r>
          </a:p>
        </p:txBody>
      </p:sp>
      <p:sp>
        <p:nvSpPr>
          <p:cNvPr name="Freeform 20" id="20"/>
          <p:cNvSpPr/>
          <p:nvPr/>
        </p:nvSpPr>
        <p:spPr>
          <a:xfrm flipH="true" flipV="false" rot="-360142">
            <a:off x="14103568" y="1856289"/>
            <a:ext cx="1425093" cy="1344932"/>
          </a:xfrm>
          <a:custGeom>
            <a:avLst/>
            <a:gdLst/>
            <a:ahLst/>
            <a:cxnLst/>
            <a:rect r="r" b="b" t="t" l="l"/>
            <a:pathLst>
              <a:path h="1344932" w="1425093">
                <a:moveTo>
                  <a:pt x="1425093" y="0"/>
                </a:moveTo>
                <a:lnTo>
                  <a:pt x="0" y="0"/>
                </a:lnTo>
                <a:lnTo>
                  <a:pt x="0" y="1344931"/>
                </a:lnTo>
                <a:lnTo>
                  <a:pt x="1425093" y="1344931"/>
                </a:lnTo>
                <a:lnTo>
                  <a:pt x="1425093"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1" id="21"/>
          <p:cNvSpPr/>
          <p:nvPr/>
        </p:nvSpPr>
        <p:spPr>
          <a:xfrm flipH="false" flipV="false" rot="-1529875">
            <a:off x="14071893" y="7378149"/>
            <a:ext cx="5249719" cy="4075094"/>
          </a:xfrm>
          <a:custGeom>
            <a:avLst/>
            <a:gdLst/>
            <a:ahLst/>
            <a:cxnLst/>
            <a:rect r="r" b="b" t="t" l="l"/>
            <a:pathLst>
              <a:path h="4075094" w="5249719">
                <a:moveTo>
                  <a:pt x="0" y="0"/>
                </a:moveTo>
                <a:lnTo>
                  <a:pt x="5249719" y="0"/>
                </a:lnTo>
                <a:lnTo>
                  <a:pt x="5249719" y="4075094"/>
                </a:lnTo>
                <a:lnTo>
                  <a:pt x="0" y="40750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2" id="22"/>
          <p:cNvSpPr/>
          <p:nvPr/>
        </p:nvSpPr>
        <p:spPr>
          <a:xfrm flipH="true" flipV="false" rot="-360142">
            <a:off x="3177258" y="1889206"/>
            <a:ext cx="1425093" cy="1344932"/>
          </a:xfrm>
          <a:custGeom>
            <a:avLst/>
            <a:gdLst/>
            <a:ahLst/>
            <a:cxnLst/>
            <a:rect r="r" b="b" t="t" l="l"/>
            <a:pathLst>
              <a:path h="1344932" w="1425093">
                <a:moveTo>
                  <a:pt x="1425094" y="0"/>
                </a:moveTo>
                <a:lnTo>
                  <a:pt x="0" y="0"/>
                </a:lnTo>
                <a:lnTo>
                  <a:pt x="0" y="1344932"/>
                </a:lnTo>
                <a:lnTo>
                  <a:pt x="1425094" y="1344932"/>
                </a:lnTo>
                <a:lnTo>
                  <a:pt x="1425094"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3" id="23"/>
          <p:cNvSpPr/>
          <p:nvPr/>
        </p:nvSpPr>
        <p:spPr>
          <a:xfrm flipH="false" flipV="false" rot="-4350903">
            <a:off x="18790431" y="1771664"/>
            <a:ext cx="6420930" cy="11890611"/>
          </a:xfrm>
          <a:custGeom>
            <a:avLst/>
            <a:gdLst/>
            <a:ahLst/>
            <a:cxnLst/>
            <a:rect r="r" b="b" t="t" l="l"/>
            <a:pathLst>
              <a:path h="11890611" w="6420930">
                <a:moveTo>
                  <a:pt x="0" y="0"/>
                </a:moveTo>
                <a:lnTo>
                  <a:pt x="6420930" y="0"/>
                </a:lnTo>
                <a:lnTo>
                  <a:pt x="6420930" y="11890612"/>
                </a:lnTo>
                <a:lnTo>
                  <a:pt x="0" y="1189061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24" id="24"/>
          <p:cNvSpPr/>
          <p:nvPr/>
        </p:nvSpPr>
        <p:spPr>
          <a:xfrm flipH="false" flipV="false" rot="2213161">
            <a:off x="-3618983" y="3992939"/>
            <a:ext cx="5385406" cy="4914183"/>
          </a:xfrm>
          <a:custGeom>
            <a:avLst/>
            <a:gdLst/>
            <a:ahLst/>
            <a:cxnLst/>
            <a:rect r="r" b="b" t="t" l="l"/>
            <a:pathLst>
              <a:path h="4914183" w="5385406">
                <a:moveTo>
                  <a:pt x="0" y="0"/>
                </a:moveTo>
                <a:lnTo>
                  <a:pt x="5385406" y="0"/>
                </a:lnTo>
                <a:lnTo>
                  <a:pt x="5385406" y="4914183"/>
                </a:lnTo>
                <a:lnTo>
                  <a:pt x="0" y="491418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TextBox 3" id="3"/>
          <p:cNvSpPr txBox="true"/>
          <p:nvPr/>
        </p:nvSpPr>
        <p:spPr>
          <a:xfrm rot="0">
            <a:off x="2728455" y="4269336"/>
            <a:ext cx="12831091" cy="2291254"/>
          </a:xfrm>
          <a:prstGeom prst="rect">
            <a:avLst/>
          </a:prstGeom>
        </p:spPr>
        <p:txBody>
          <a:bodyPr anchor="t" rtlCol="false" tIns="0" lIns="0" bIns="0" rIns="0">
            <a:spAutoFit/>
          </a:bodyPr>
          <a:lstStyle/>
          <a:p>
            <a:pPr algn="ctr">
              <a:lnSpc>
                <a:spcPts val="14896"/>
              </a:lnSpc>
            </a:pPr>
            <a:r>
              <a:rPr lang="en-US" sz="18620" spc="-465">
                <a:solidFill>
                  <a:srgbClr val="103E7B"/>
                </a:solidFill>
                <a:latin typeface="Bryndan Write"/>
              </a:rPr>
              <a:t>Thank you!</a:t>
            </a:r>
          </a:p>
        </p:txBody>
      </p:sp>
      <p:sp>
        <p:nvSpPr>
          <p:cNvPr name="Freeform 4" id="4"/>
          <p:cNvSpPr/>
          <p:nvPr/>
        </p:nvSpPr>
        <p:spPr>
          <a:xfrm flipH="false" flipV="false" rot="0">
            <a:off x="-2791352" y="-2284358"/>
            <a:ext cx="6763799" cy="7058994"/>
          </a:xfrm>
          <a:custGeom>
            <a:avLst/>
            <a:gdLst/>
            <a:ahLst/>
            <a:cxnLst/>
            <a:rect r="r" b="b" t="t" l="l"/>
            <a:pathLst>
              <a:path h="7058994" w="6763799">
                <a:moveTo>
                  <a:pt x="0" y="0"/>
                </a:moveTo>
                <a:lnTo>
                  <a:pt x="6763800" y="0"/>
                </a:lnTo>
                <a:lnTo>
                  <a:pt x="6763800" y="7058993"/>
                </a:lnTo>
                <a:lnTo>
                  <a:pt x="0" y="70589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879801" y="-905468"/>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false" rot="-360142">
            <a:off x="8465281" y="2505438"/>
            <a:ext cx="1425093" cy="1344932"/>
          </a:xfrm>
          <a:custGeom>
            <a:avLst/>
            <a:gdLst/>
            <a:ahLst/>
            <a:cxnLst/>
            <a:rect r="r" b="b" t="t" l="l"/>
            <a:pathLst>
              <a:path h="1344932" w="1425093">
                <a:moveTo>
                  <a:pt x="1425093" y="0"/>
                </a:moveTo>
                <a:lnTo>
                  <a:pt x="0" y="0"/>
                </a:lnTo>
                <a:lnTo>
                  <a:pt x="0" y="1344932"/>
                </a:lnTo>
                <a:lnTo>
                  <a:pt x="1425093" y="1344932"/>
                </a:lnTo>
                <a:lnTo>
                  <a:pt x="142509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004696" y="6653799"/>
            <a:ext cx="5249719" cy="4075094"/>
          </a:xfrm>
          <a:custGeom>
            <a:avLst/>
            <a:gdLst/>
            <a:ahLst/>
            <a:cxnLst/>
            <a:rect r="r" b="b" t="t" l="l"/>
            <a:pathLst>
              <a:path h="4075094" w="5249719">
                <a:moveTo>
                  <a:pt x="0" y="0"/>
                </a:moveTo>
                <a:lnTo>
                  <a:pt x="5249719" y="0"/>
                </a:lnTo>
                <a:lnTo>
                  <a:pt x="5249719" y="4075094"/>
                </a:lnTo>
                <a:lnTo>
                  <a:pt x="0" y="40750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true" flipV="false" rot="-2202691">
            <a:off x="12779567" y="7911749"/>
            <a:ext cx="4134791" cy="2525981"/>
          </a:xfrm>
          <a:custGeom>
            <a:avLst/>
            <a:gdLst/>
            <a:ahLst/>
            <a:cxnLst/>
            <a:rect r="r" b="b" t="t" l="l"/>
            <a:pathLst>
              <a:path h="2525981" w="4134791">
                <a:moveTo>
                  <a:pt x="4134791" y="0"/>
                </a:moveTo>
                <a:lnTo>
                  <a:pt x="0" y="0"/>
                </a:lnTo>
                <a:lnTo>
                  <a:pt x="0" y="2525981"/>
                </a:lnTo>
                <a:lnTo>
                  <a:pt x="4134791" y="2525981"/>
                </a:lnTo>
                <a:lnTo>
                  <a:pt x="4134791"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2270843" y="6869580"/>
            <a:ext cx="7767244" cy="6340895"/>
          </a:xfrm>
          <a:custGeom>
            <a:avLst/>
            <a:gdLst/>
            <a:ahLst/>
            <a:cxnLst/>
            <a:rect r="r" b="b" t="t" l="l"/>
            <a:pathLst>
              <a:path h="6340895" w="7767244">
                <a:moveTo>
                  <a:pt x="0" y="0"/>
                </a:moveTo>
                <a:lnTo>
                  <a:pt x="7767243" y="0"/>
                </a:lnTo>
                <a:lnTo>
                  <a:pt x="7767243" y="6340895"/>
                </a:lnTo>
                <a:lnTo>
                  <a:pt x="0" y="63408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1705123">
            <a:off x="-3093526" y="5493913"/>
            <a:ext cx="4318350" cy="7996945"/>
          </a:xfrm>
          <a:custGeom>
            <a:avLst/>
            <a:gdLst/>
            <a:ahLst/>
            <a:cxnLst/>
            <a:rect r="r" b="b" t="t" l="l"/>
            <a:pathLst>
              <a:path h="7996945" w="4318350">
                <a:moveTo>
                  <a:pt x="0" y="0"/>
                </a:moveTo>
                <a:lnTo>
                  <a:pt x="4318350" y="0"/>
                </a:lnTo>
                <a:lnTo>
                  <a:pt x="4318350" y="7996944"/>
                </a:lnTo>
                <a:lnTo>
                  <a:pt x="0" y="799694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5496163">
            <a:off x="8753454" y="6819705"/>
            <a:ext cx="848747" cy="2095672"/>
          </a:xfrm>
          <a:custGeom>
            <a:avLst/>
            <a:gdLst/>
            <a:ahLst/>
            <a:cxnLst/>
            <a:rect r="r" b="b" t="t" l="l"/>
            <a:pathLst>
              <a:path h="2095672" w="848747">
                <a:moveTo>
                  <a:pt x="0" y="0"/>
                </a:moveTo>
                <a:lnTo>
                  <a:pt x="848747" y="0"/>
                </a:lnTo>
                <a:lnTo>
                  <a:pt x="848747" y="2095671"/>
                </a:lnTo>
                <a:lnTo>
                  <a:pt x="0" y="209567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true" flipV="true" rot="-5400000">
            <a:off x="-5521946" y="96090"/>
            <a:ext cx="10159698" cy="3657491"/>
          </a:xfrm>
          <a:custGeom>
            <a:avLst/>
            <a:gdLst/>
            <a:ahLst/>
            <a:cxnLst/>
            <a:rect r="r" b="b" t="t" l="l"/>
            <a:pathLst>
              <a:path h="3657491" w="10159698">
                <a:moveTo>
                  <a:pt x="10159697" y="3657491"/>
                </a:moveTo>
                <a:lnTo>
                  <a:pt x="0" y="3657491"/>
                </a:lnTo>
                <a:lnTo>
                  <a:pt x="0" y="0"/>
                </a:lnTo>
                <a:lnTo>
                  <a:pt x="10159697" y="0"/>
                </a:lnTo>
                <a:lnTo>
                  <a:pt x="10159697" y="3657491"/>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3" id="13"/>
          <p:cNvSpPr/>
          <p:nvPr/>
        </p:nvSpPr>
        <p:spPr>
          <a:xfrm flipH="false" flipV="false" rot="10378544">
            <a:off x="15000032" y="-2489385"/>
            <a:ext cx="5634216" cy="10433733"/>
          </a:xfrm>
          <a:custGeom>
            <a:avLst/>
            <a:gdLst/>
            <a:ahLst/>
            <a:cxnLst/>
            <a:rect r="r" b="b" t="t" l="l"/>
            <a:pathLst>
              <a:path h="10433733" w="5634216">
                <a:moveTo>
                  <a:pt x="0" y="0"/>
                </a:moveTo>
                <a:lnTo>
                  <a:pt x="5634216" y="0"/>
                </a:lnTo>
                <a:lnTo>
                  <a:pt x="5634216" y="10433733"/>
                </a:lnTo>
                <a:lnTo>
                  <a:pt x="0" y="1043373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4" id="14"/>
          <p:cNvSpPr/>
          <p:nvPr/>
        </p:nvSpPr>
        <p:spPr>
          <a:xfrm flipH="false" flipV="false" rot="-3254031">
            <a:off x="14805430" y="-2271346"/>
            <a:ext cx="9577623" cy="7320624"/>
          </a:xfrm>
          <a:custGeom>
            <a:avLst/>
            <a:gdLst/>
            <a:ahLst/>
            <a:cxnLst/>
            <a:rect r="r" b="b" t="t" l="l"/>
            <a:pathLst>
              <a:path h="7320624" w="9577623">
                <a:moveTo>
                  <a:pt x="0" y="0"/>
                </a:moveTo>
                <a:lnTo>
                  <a:pt x="9577624" y="0"/>
                </a:lnTo>
                <a:lnTo>
                  <a:pt x="9577624" y="7320624"/>
                </a:lnTo>
                <a:lnTo>
                  <a:pt x="0" y="7320624"/>
                </a:lnTo>
                <a:lnTo>
                  <a:pt x="0" y="0"/>
                </a:lnTo>
                <a:close/>
              </a:path>
            </a:pathLst>
          </a:custGeom>
          <a:blipFill>
            <a:blip r:embed="rId21">
              <a:extLst>
                <a:ext uri="{96DAC541-7B7A-43D3-8B79-37D633B846F1}">
                  <asvg:svgBlip xmlns:asvg="http://schemas.microsoft.com/office/drawing/2016/SVG/main" r:embed="rId22"/>
                </a:ext>
              </a:extLst>
            </a:blip>
            <a:stretch>
              <a:fillRect l="-11752" t="-66616" r="0" b="0"/>
            </a:stretch>
          </a:blipFill>
        </p:spPr>
      </p:sp>
      <p:sp>
        <p:nvSpPr>
          <p:cNvPr name="Freeform 15" id="15"/>
          <p:cNvSpPr/>
          <p:nvPr/>
        </p:nvSpPr>
        <p:spPr>
          <a:xfrm flipH="false" flipV="false" rot="1534140">
            <a:off x="12123012" y="-3546033"/>
            <a:ext cx="6205089" cy="5662143"/>
          </a:xfrm>
          <a:custGeom>
            <a:avLst/>
            <a:gdLst/>
            <a:ahLst/>
            <a:cxnLst/>
            <a:rect r="r" b="b" t="t" l="l"/>
            <a:pathLst>
              <a:path h="5662143" w="6205089">
                <a:moveTo>
                  <a:pt x="0" y="0"/>
                </a:moveTo>
                <a:lnTo>
                  <a:pt x="6205089" y="0"/>
                </a:lnTo>
                <a:lnTo>
                  <a:pt x="6205089" y="5662143"/>
                </a:lnTo>
                <a:lnTo>
                  <a:pt x="0" y="566214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grpSp>
        <p:nvGrpSpPr>
          <p:cNvPr name="Group 3" id="3"/>
          <p:cNvGrpSpPr/>
          <p:nvPr/>
        </p:nvGrpSpPr>
        <p:grpSpPr>
          <a:xfrm rot="0">
            <a:off x="1937140" y="4446026"/>
            <a:ext cx="1011848" cy="1048054"/>
            <a:chOff x="0" y="0"/>
            <a:chExt cx="1349131" cy="1397405"/>
          </a:xfrm>
        </p:grpSpPr>
        <p:sp>
          <p:nvSpPr>
            <p:cNvPr name="Freeform 4" id="4"/>
            <p:cNvSpPr/>
            <p:nvPr/>
          </p:nvSpPr>
          <p:spPr>
            <a:xfrm flipH="false" flipV="false" rot="0">
              <a:off x="0" y="0"/>
              <a:ext cx="1349131" cy="1397405"/>
            </a:xfrm>
            <a:custGeom>
              <a:avLst/>
              <a:gdLst/>
              <a:ahLst/>
              <a:cxnLst/>
              <a:rect r="r" b="b" t="t" l="l"/>
              <a:pathLst>
                <a:path h="1397405" w="1349131">
                  <a:moveTo>
                    <a:pt x="0" y="0"/>
                  </a:moveTo>
                  <a:lnTo>
                    <a:pt x="1349131" y="0"/>
                  </a:lnTo>
                  <a:lnTo>
                    <a:pt x="1349131" y="1397405"/>
                  </a:lnTo>
                  <a:lnTo>
                    <a:pt x="0" y="13974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0" y="198827"/>
              <a:ext cx="1349131" cy="961651"/>
            </a:xfrm>
            <a:prstGeom prst="rect">
              <a:avLst/>
            </a:prstGeom>
          </p:spPr>
          <p:txBody>
            <a:bodyPr anchor="t" rtlCol="false" tIns="0" lIns="0" bIns="0" rIns="0">
              <a:spAutoFit/>
            </a:bodyPr>
            <a:lstStyle/>
            <a:p>
              <a:pPr algn="ctr" marL="0" indent="0" lvl="0">
                <a:lnSpc>
                  <a:spcPts val="5435"/>
                </a:lnSpc>
              </a:pPr>
              <a:r>
                <a:rPr lang="en-US" sz="4567" spc="27">
                  <a:solidFill>
                    <a:srgbClr val="FCFCFC"/>
                  </a:solidFill>
                  <a:latin typeface="Bryndan Write"/>
                </a:rPr>
                <a:t>01</a:t>
              </a:r>
            </a:p>
          </p:txBody>
        </p:sp>
      </p:grpSp>
      <p:grpSp>
        <p:nvGrpSpPr>
          <p:cNvPr name="Group 6" id="6"/>
          <p:cNvGrpSpPr/>
          <p:nvPr/>
        </p:nvGrpSpPr>
        <p:grpSpPr>
          <a:xfrm rot="0">
            <a:off x="1937140" y="6041283"/>
            <a:ext cx="1011848" cy="1048054"/>
            <a:chOff x="0" y="0"/>
            <a:chExt cx="1349131" cy="1397405"/>
          </a:xfrm>
        </p:grpSpPr>
        <p:sp>
          <p:nvSpPr>
            <p:cNvPr name="Freeform 7" id="7"/>
            <p:cNvSpPr/>
            <p:nvPr/>
          </p:nvSpPr>
          <p:spPr>
            <a:xfrm flipH="false" flipV="false" rot="0">
              <a:off x="0" y="0"/>
              <a:ext cx="1349131" cy="1397405"/>
            </a:xfrm>
            <a:custGeom>
              <a:avLst/>
              <a:gdLst/>
              <a:ahLst/>
              <a:cxnLst/>
              <a:rect r="r" b="b" t="t" l="l"/>
              <a:pathLst>
                <a:path h="1397405" w="1349131">
                  <a:moveTo>
                    <a:pt x="0" y="0"/>
                  </a:moveTo>
                  <a:lnTo>
                    <a:pt x="1349131" y="0"/>
                  </a:lnTo>
                  <a:lnTo>
                    <a:pt x="1349131" y="1397405"/>
                  </a:lnTo>
                  <a:lnTo>
                    <a:pt x="0" y="13974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0" y="198827"/>
              <a:ext cx="1349131" cy="961651"/>
            </a:xfrm>
            <a:prstGeom prst="rect">
              <a:avLst/>
            </a:prstGeom>
          </p:spPr>
          <p:txBody>
            <a:bodyPr anchor="t" rtlCol="false" tIns="0" lIns="0" bIns="0" rIns="0">
              <a:spAutoFit/>
            </a:bodyPr>
            <a:lstStyle/>
            <a:p>
              <a:pPr algn="ctr" marL="0" indent="0" lvl="0">
                <a:lnSpc>
                  <a:spcPts val="5435"/>
                </a:lnSpc>
              </a:pPr>
              <a:r>
                <a:rPr lang="en-US" sz="4567" spc="27">
                  <a:solidFill>
                    <a:srgbClr val="FCFCFC"/>
                  </a:solidFill>
                  <a:latin typeface="Bryndan Write"/>
                </a:rPr>
                <a:t>02</a:t>
              </a:r>
            </a:p>
          </p:txBody>
        </p:sp>
      </p:grpSp>
      <p:grpSp>
        <p:nvGrpSpPr>
          <p:cNvPr name="Group 9" id="9"/>
          <p:cNvGrpSpPr/>
          <p:nvPr/>
        </p:nvGrpSpPr>
        <p:grpSpPr>
          <a:xfrm rot="0">
            <a:off x="1937140" y="7647881"/>
            <a:ext cx="1011848" cy="1048054"/>
            <a:chOff x="0" y="0"/>
            <a:chExt cx="1349131" cy="1397405"/>
          </a:xfrm>
        </p:grpSpPr>
        <p:sp>
          <p:nvSpPr>
            <p:cNvPr name="Freeform 10" id="10"/>
            <p:cNvSpPr/>
            <p:nvPr/>
          </p:nvSpPr>
          <p:spPr>
            <a:xfrm flipH="false" flipV="false" rot="0">
              <a:off x="0" y="0"/>
              <a:ext cx="1349131" cy="1397405"/>
            </a:xfrm>
            <a:custGeom>
              <a:avLst/>
              <a:gdLst/>
              <a:ahLst/>
              <a:cxnLst/>
              <a:rect r="r" b="b" t="t" l="l"/>
              <a:pathLst>
                <a:path h="1397405" w="1349131">
                  <a:moveTo>
                    <a:pt x="0" y="0"/>
                  </a:moveTo>
                  <a:lnTo>
                    <a:pt x="1349131" y="0"/>
                  </a:lnTo>
                  <a:lnTo>
                    <a:pt x="1349131" y="1397405"/>
                  </a:lnTo>
                  <a:lnTo>
                    <a:pt x="0" y="13974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0" y="198827"/>
              <a:ext cx="1349131" cy="961651"/>
            </a:xfrm>
            <a:prstGeom prst="rect">
              <a:avLst/>
            </a:prstGeom>
          </p:spPr>
          <p:txBody>
            <a:bodyPr anchor="t" rtlCol="false" tIns="0" lIns="0" bIns="0" rIns="0">
              <a:spAutoFit/>
            </a:bodyPr>
            <a:lstStyle/>
            <a:p>
              <a:pPr algn="ctr" marL="0" indent="0" lvl="0">
                <a:lnSpc>
                  <a:spcPts val="5435"/>
                </a:lnSpc>
              </a:pPr>
              <a:r>
                <a:rPr lang="en-US" sz="4567" spc="27">
                  <a:solidFill>
                    <a:srgbClr val="FCFCFC"/>
                  </a:solidFill>
                  <a:latin typeface="Bryndan Write"/>
                </a:rPr>
                <a:t>03</a:t>
              </a:r>
            </a:p>
          </p:txBody>
        </p:sp>
      </p:grpSp>
      <p:sp>
        <p:nvSpPr>
          <p:cNvPr name="Freeform 12" id="12"/>
          <p:cNvSpPr/>
          <p:nvPr/>
        </p:nvSpPr>
        <p:spPr>
          <a:xfrm flipH="false" flipV="false" rot="0">
            <a:off x="3096105" y="4440356"/>
            <a:ext cx="5795482" cy="1053724"/>
          </a:xfrm>
          <a:custGeom>
            <a:avLst/>
            <a:gdLst/>
            <a:ahLst/>
            <a:cxnLst/>
            <a:rect r="r" b="b" t="t" l="l"/>
            <a:pathLst>
              <a:path h="1053724" w="5795482">
                <a:moveTo>
                  <a:pt x="0" y="0"/>
                </a:moveTo>
                <a:lnTo>
                  <a:pt x="5795483" y="0"/>
                </a:lnTo>
                <a:lnTo>
                  <a:pt x="5795483" y="1053724"/>
                </a:lnTo>
                <a:lnTo>
                  <a:pt x="0" y="105372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2239430" y="1156770"/>
            <a:ext cx="13654230" cy="2721611"/>
          </a:xfrm>
          <a:prstGeom prst="rect">
            <a:avLst/>
          </a:prstGeom>
        </p:spPr>
        <p:txBody>
          <a:bodyPr anchor="t" rtlCol="false" tIns="0" lIns="0" bIns="0" rIns="0">
            <a:spAutoFit/>
          </a:bodyPr>
          <a:lstStyle/>
          <a:p>
            <a:pPr algn="ctr" marL="0" indent="0" lvl="0">
              <a:lnSpc>
                <a:spcPts val="21139"/>
              </a:lnSpc>
              <a:spcBef>
                <a:spcPct val="0"/>
              </a:spcBef>
            </a:pPr>
            <a:r>
              <a:rPr lang="en-US" sz="15099" spc="90">
                <a:solidFill>
                  <a:srgbClr val="103E7B"/>
                </a:solidFill>
                <a:latin typeface="Bryndan Write"/>
              </a:rPr>
              <a:t>Contents</a:t>
            </a:r>
          </a:p>
        </p:txBody>
      </p:sp>
      <p:sp>
        <p:nvSpPr>
          <p:cNvPr name="Freeform 14" id="14"/>
          <p:cNvSpPr/>
          <p:nvPr/>
        </p:nvSpPr>
        <p:spPr>
          <a:xfrm flipH="false" flipV="false" rot="0">
            <a:off x="3096105" y="6041283"/>
            <a:ext cx="5795482" cy="1053724"/>
          </a:xfrm>
          <a:custGeom>
            <a:avLst/>
            <a:gdLst/>
            <a:ahLst/>
            <a:cxnLst/>
            <a:rect r="r" b="b" t="t" l="l"/>
            <a:pathLst>
              <a:path h="1053724" w="5795482">
                <a:moveTo>
                  <a:pt x="0" y="0"/>
                </a:moveTo>
                <a:lnTo>
                  <a:pt x="5795483" y="0"/>
                </a:lnTo>
                <a:lnTo>
                  <a:pt x="5795483" y="1053724"/>
                </a:lnTo>
                <a:lnTo>
                  <a:pt x="0" y="105372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3096105" y="7642210"/>
            <a:ext cx="5795482" cy="1053724"/>
          </a:xfrm>
          <a:custGeom>
            <a:avLst/>
            <a:gdLst/>
            <a:ahLst/>
            <a:cxnLst/>
            <a:rect r="r" b="b" t="t" l="l"/>
            <a:pathLst>
              <a:path h="1053724" w="5795482">
                <a:moveTo>
                  <a:pt x="0" y="0"/>
                </a:moveTo>
                <a:lnTo>
                  <a:pt x="5795483" y="0"/>
                </a:lnTo>
                <a:lnTo>
                  <a:pt x="5795483" y="1053725"/>
                </a:lnTo>
                <a:lnTo>
                  <a:pt x="0" y="105372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6" id="16"/>
          <p:cNvSpPr txBox="true"/>
          <p:nvPr/>
        </p:nvSpPr>
        <p:spPr>
          <a:xfrm rot="0">
            <a:off x="3455893" y="4641279"/>
            <a:ext cx="5075907" cy="566153"/>
          </a:xfrm>
          <a:prstGeom prst="rect">
            <a:avLst/>
          </a:prstGeom>
        </p:spPr>
        <p:txBody>
          <a:bodyPr anchor="t" rtlCol="false" tIns="0" lIns="0" bIns="0" rIns="0">
            <a:spAutoFit/>
          </a:bodyPr>
          <a:lstStyle/>
          <a:p>
            <a:pPr algn="l">
              <a:lnSpc>
                <a:spcPts val="4423"/>
              </a:lnSpc>
              <a:spcBef>
                <a:spcPct val="0"/>
              </a:spcBef>
            </a:pPr>
            <a:r>
              <a:rPr lang="en-US" sz="3159">
                <a:solidFill>
                  <a:srgbClr val="FFFFFF"/>
                </a:solidFill>
                <a:latin typeface="Poppins Medium"/>
              </a:rPr>
              <a:t>Introduction</a:t>
            </a:r>
          </a:p>
        </p:txBody>
      </p:sp>
      <p:sp>
        <p:nvSpPr>
          <p:cNvPr name="TextBox 17" id="17"/>
          <p:cNvSpPr txBox="true"/>
          <p:nvPr/>
        </p:nvSpPr>
        <p:spPr>
          <a:xfrm rot="0">
            <a:off x="3455893" y="6239371"/>
            <a:ext cx="5075907" cy="566153"/>
          </a:xfrm>
          <a:prstGeom prst="rect">
            <a:avLst/>
          </a:prstGeom>
        </p:spPr>
        <p:txBody>
          <a:bodyPr anchor="t" rtlCol="false" tIns="0" lIns="0" bIns="0" rIns="0">
            <a:spAutoFit/>
          </a:bodyPr>
          <a:lstStyle/>
          <a:p>
            <a:pPr algn="l">
              <a:lnSpc>
                <a:spcPts val="4423"/>
              </a:lnSpc>
              <a:spcBef>
                <a:spcPct val="0"/>
              </a:spcBef>
            </a:pPr>
            <a:r>
              <a:rPr lang="en-US" sz="3159">
                <a:solidFill>
                  <a:srgbClr val="FFFFFF"/>
                </a:solidFill>
                <a:latin typeface="Poppins Medium"/>
              </a:rPr>
              <a:t>Explanation</a:t>
            </a:r>
          </a:p>
        </p:txBody>
      </p:sp>
      <p:sp>
        <p:nvSpPr>
          <p:cNvPr name="TextBox 18" id="18"/>
          <p:cNvSpPr txBox="true"/>
          <p:nvPr/>
        </p:nvSpPr>
        <p:spPr>
          <a:xfrm rot="0">
            <a:off x="3455893" y="7837463"/>
            <a:ext cx="5075907" cy="566153"/>
          </a:xfrm>
          <a:prstGeom prst="rect">
            <a:avLst/>
          </a:prstGeom>
        </p:spPr>
        <p:txBody>
          <a:bodyPr anchor="t" rtlCol="false" tIns="0" lIns="0" bIns="0" rIns="0">
            <a:spAutoFit/>
          </a:bodyPr>
          <a:lstStyle/>
          <a:p>
            <a:pPr algn="l">
              <a:lnSpc>
                <a:spcPts val="4423"/>
              </a:lnSpc>
              <a:spcBef>
                <a:spcPct val="0"/>
              </a:spcBef>
            </a:pPr>
            <a:r>
              <a:rPr lang="en-US" sz="3159">
                <a:solidFill>
                  <a:srgbClr val="FFFFFF"/>
                </a:solidFill>
                <a:latin typeface="Poppins Medium"/>
              </a:rPr>
              <a:t>Stages</a:t>
            </a:r>
          </a:p>
        </p:txBody>
      </p:sp>
      <p:sp>
        <p:nvSpPr>
          <p:cNvPr name="Freeform 19" id="19"/>
          <p:cNvSpPr/>
          <p:nvPr/>
        </p:nvSpPr>
        <p:spPr>
          <a:xfrm flipH="false" flipV="false" rot="-5496163">
            <a:off x="14088041" y="1830250"/>
            <a:ext cx="848747" cy="2095672"/>
          </a:xfrm>
          <a:custGeom>
            <a:avLst/>
            <a:gdLst/>
            <a:ahLst/>
            <a:cxnLst/>
            <a:rect r="r" b="b" t="t" l="l"/>
            <a:pathLst>
              <a:path h="2095672" w="848747">
                <a:moveTo>
                  <a:pt x="0" y="0"/>
                </a:moveTo>
                <a:lnTo>
                  <a:pt x="848747" y="0"/>
                </a:lnTo>
                <a:lnTo>
                  <a:pt x="848747" y="2095672"/>
                </a:lnTo>
                <a:lnTo>
                  <a:pt x="0" y="209567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0" id="20"/>
          <p:cNvSpPr/>
          <p:nvPr/>
        </p:nvSpPr>
        <p:spPr>
          <a:xfrm flipH="false" flipV="false" rot="-5496163">
            <a:off x="3077986" y="1830250"/>
            <a:ext cx="848747" cy="2095672"/>
          </a:xfrm>
          <a:custGeom>
            <a:avLst/>
            <a:gdLst/>
            <a:ahLst/>
            <a:cxnLst/>
            <a:rect r="r" b="b" t="t" l="l"/>
            <a:pathLst>
              <a:path h="2095672" w="848747">
                <a:moveTo>
                  <a:pt x="0" y="0"/>
                </a:moveTo>
                <a:lnTo>
                  <a:pt x="848747" y="0"/>
                </a:lnTo>
                <a:lnTo>
                  <a:pt x="848747" y="2095672"/>
                </a:lnTo>
                <a:lnTo>
                  <a:pt x="0" y="209567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21" id="21"/>
          <p:cNvGrpSpPr/>
          <p:nvPr/>
        </p:nvGrpSpPr>
        <p:grpSpPr>
          <a:xfrm rot="0">
            <a:off x="9396413" y="4440356"/>
            <a:ext cx="1011848" cy="1048054"/>
            <a:chOff x="0" y="0"/>
            <a:chExt cx="1349131" cy="1397405"/>
          </a:xfrm>
        </p:grpSpPr>
        <p:sp>
          <p:nvSpPr>
            <p:cNvPr name="Freeform 22" id="22"/>
            <p:cNvSpPr/>
            <p:nvPr/>
          </p:nvSpPr>
          <p:spPr>
            <a:xfrm flipH="false" flipV="false" rot="0">
              <a:off x="0" y="0"/>
              <a:ext cx="1349131" cy="1397405"/>
            </a:xfrm>
            <a:custGeom>
              <a:avLst/>
              <a:gdLst/>
              <a:ahLst/>
              <a:cxnLst/>
              <a:rect r="r" b="b" t="t" l="l"/>
              <a:pathLst>
                <a:path h="1397405" w="1349131">
                  <a:moveTo>
                    <a:pt x="0" y="0"/>
                  </a:moveTo>
                  <a:lnTo>
                    <a:pt x="1349131" y="0"/>
                  </a:lnTo>
                  <a:lnTo>
                    <a:pt x="1349131" y="1397405"/>
                  </a:lnTo>
                  <a:lnTo>
                    <a:pt x="0" y="13974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0" y="198827"/>
              <a:ext cx="1349131" cy="961651"/>
            </a:xfrm>
            <a:prstGeom prst="rect">
              <a:avLst/>
            </a:prstGeom>
          </p:spPr>
          <p:txBody>
            <a:bodyPr anchor="t" rtlCol="false" tIns="0" lIns="0" bIns="0" rIns="0">
              <a:spAutoFit/>
            </a:bodyPr>
            <a:lstStyle/>
            <a:p>
              <a:pPr algn="ctr" marL="0" indent="0" lvl="0">
                <a:lnSpc>
                  <a:spcPts val="5435"/>
                </a:lnSpc>
              </a:pPr>
              <a:r>
                <a:rPr lang="en-US" sz="4567" spc="27">
                  <a:solidFill>
                    <a:srgbClr val="FCFCFC"/>
                  </a:solidFill>
                  <a:latin typeface="Bryndan Write"/>
                </a:rPr>
                <a:t>04</a:t>
              </a:r>
            </a:p>
          </p:txBody>
        </p:sp>
      </p:grpSp>
      <p:grpSp>
        <p:nvGrpSpPr>
          <p:cNvPr name="Group 24" id="24"/>
          <p:cNvGrpSpPr/>
          <p:nvPr/>
        </p:nvGrpSpPr>
        <p:grpSpPr>
          <a:xfrm rot="0">
            <a:off x="9396413" y="6046953"/>
            <a:ext cx="1011848" cy="1048054"/>
            <a:chOff x="0" y="0"/>
            <a:chExt cx="1349131" cy="1397405"/>
          </a:xfrm>
        </p:grpSpPr>
        <p:sp>
          <p:nvSpPr>
            <p:cNvPr name="Freeform 25" id="25"/>
            <p:cNvSpPr/>
            <p:nvPr/>
          </p:nvSpPr>
          <p:spPr>
            <a:xfrm flipH="false" flipV="false" rot="0">
              <a:off x="0" y="0"/>
              <a:ext cx="1349131" cy="1397405"/>
            </a:xfrm>
            <a:custGeom>
              <a:avLst/>
              <a:gdLst/>
              <a:ahLst/>
              <a:cxnLst/>
              <a:rect r="r" b="b" t="t" l="l"/>
              <a:pathLst>
                <a:path h="1397405" w="1349131">
                  <a:moveTo>
                    <a:pt x="0" y="0"/>
                  </a:moveTo>
                  <a:lnTo>
                    <a:pt x="1349131" y="0"/>
                  </a:lnTo>
                  <a:lnTo>
                    <a:pt x="1349131" y="1397405"/>
                  </a:lnTo>
                  <a:lnTo>
                    <a:pt x="0" y="13974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6" id="26"/>
            <p:cNvSpPr txBox="true"/>
            <p:nvPr/>
          </p:nvSpPr>
          <p:spPr>
            <a:xfrm rot="0">
              <a:off x="0" y="198827"/>
              <a:ext cx="1349131" cy="961651"/>
            </a:xfrm>
            <a:prstGeom prst="rect">
              <a:avLst/>
            </a:prstGeom>
          </p:spPr>
          <p:txBody>
            <a:bodyPr anchor="t" rtlCol="false" tIns="0" lIns="0" bIns="0" rIns="0">
              <a:spAutoFit/>
            </a:bodyPr>
            <a:lstStyle/>
            <a:p>
              <a:pPr algn="ctr" marL="0" indent="0" lvl="0">
                <a:lnSpc>
                  <a:spcPts val="5435"/>
                </a:lnSpc>
              </a:pPr>
              <a:r>
                <a:rPr lang="en-US" sz="4567" spc="27">
                  <a:solidFill>
                    <a:srgbClr val="FCFCFC"/>
                  </a:solidFill>
                  <a:latin typeface="Bryndan Write"/>
                </a:rPr>
                <a:t>05</a:t>
              </a:r>
            </a:p>
          </p:txBody>
        </p:sp>
      </p:grpSp>
      <p:sp>
        <p:nvSpPr>
          <p:cNvPr name="Freeform 27" id="27"/>
          <p:cNvSpPr/>
          <p:nvPr/>
        </p:nvSpPr>
        <p:spPr>
          <a:xfrm flipH="false" flipV="false" rot="0">
            <a:off x="10555378" y="4440356"/>
            <a:ext cx="5795482" cy="1053724"/>
          </a:xfrm>
          <a:custGeom>
            <a:avLst/>
            <a:gdLst/>
            <a:ahLst/>
            <a:cxnLst/>
            <a:rect r="r" b="b" t="t" l="l"/>
            <a:pathLst>
              <a:path h="1053724" w="5795482">
                <a:moveTo>
                  <a:pt x="0" y="0"/>
                </a:moveTo>
                <a:lnTo>
                  <a:pt x="5795482" y="0"/>
                </a:lnTo>
                <a:lnTo>
                  <a:pt x="5795482" y="1053724"/>
                </a:lnTo>
                <a:lnTo>
                  <a:pt x="0" y="105372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8" id="28"/>
          <p:cNvSpPr/>
          <p:nvPr/>
        </p:nvSpPr>
        <p:spPr>
          <a:xfrm flipH="false" flipV="false" rot="0">
            <a:off x="10555378" y="6041283"/>
            <a:ext cx="5795482" cy="1053724"/>
          </a:xfrm>
          <a:custGeom>
            <a:avLst/>
            <a:gdLst/>
            <a:ahLst/>
            <a:cxnLst/>
            <a:rect r="r" b="b" t="t" l="l"/>
            <a:pathLst>
              <a:path h="1053724" w="5795482">
                <a:moveTo>
                  <a:pt x="0" y="0"/>
                </a:moveTo>
                <a:lnTo>
                  <a:pt x="5795482" y="0"/>
                </a:lnTo>
                <a:lnTo>
                  <a:pt x="5795482" y="1053724"/>
                </a:lnTo>
                <a:lnTo>
                  <a:pt x="0" y="105372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9" id="29"/>
          <p:cNvSpPr txBox="true"/>
          <p:nvPr/>
        </p:nvSpPr>
        <p:spPr>
          <a:xfrm rot="0">
            <a:off x="10915165" y="4638444"/>
            <a:ext cx="5075907" cy="566153"/>
          </a:xfrm>
          <a:prstGeom prst="rect">
            <a:avLst/>
          </a:prstGeom>
        </p:spPr>
        <p:txBody>
          <a:bodyPr anchor="t" rtlCol="false" tIns="0" lIns="0" bIns="0" rIns="0">
            <a:spAutoFit/>
          </a:bodyPr>
          <a:lstStyle/>
          <a:p>
            <a:pPr algn="l">
              <a:lnSpc>
                <a:spcPts val="4423"/>
              </a:lnSpc>
              <a:spcBef>
                <a:spcPct val="0"/>
              </a:spcBef>
            </a:pPr>
            <a:r>
              <a:rPr lang="en-US" sz="3159">
                <a:solidFill>
                  <a:srgbClr val="FFFFFF"/>
                </a:solidFill>
                <a:latin typeface="Poppins Medium"/>
              </a:rPr>
              <a:t>photo</a:t>
            </a:r>
          </a:p>
        </p:txBody>
      </p:sp>
      <p:sp>
        <p:nvSpPr>
          <p:cNvPr name="TextBox 30" id="30"/>
          <p:cNvSpPr txBox="true"/>
          <p:nvPr/>
        </p:nvSpPr>
        <p:spPr>
          <a:xfrm rot="0">
            <a:off x="10915165" y="6236536"/>
            <a:ext cx="5075907" cy="566153"/>
          </a:xfrm>
          <a:prstGeom prst="rect">
            <a:avLst/>
          </a:prstGeom>
        </p:spPr>
        <p:txBody>
          <a:bodyPr anchor="t" rtlCol="false" tIns="0" lIns="0" bIns="0" rIns="0">
            <a:spAutoFit/>
          </a:bodyPr>
          <a:lstStyle/>
          <a:p>
            <a:pPr algn="l">
              <a:lnSpc>
                <a:spcPts val="4423"/>
              </a:lnSpc>
              <a:spcBef>
                <a:spcPct val="0"/>
              </a:spcBef>
            </a:pPr>
            <a:r>
              <a:rPr lang="en-US" sz="3159">
                <a:solidFill>
                  <a:srgbClr val="FFFFFF"/>
                </a:solidFill>
                <a:latin typeface="Poppins Medium"/>
              </a:rPr>
              <a:t>video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10800000">
            <a:off x="-1851990" y="-108873"/>
            <a:ext cx="5249719" cy="4075094"/>
          </a:xfrm>
          <a:custGeom>
            <a:avLst/>
            <a:gdLst/>
            <a:ahLst/>
            <a:cxnLst/>
            <a:rect r="r" b="b" t="t" l="l"/>
            <a:pathLst>
              <a:path h="4075094" w="5249719">
                <a:moveTo>
                  <a:pt x="0" y="0"/>
                </a:moveTo>
                <a:lnTo>
                  <a:pt x="5249719" y="0"/>
                </a:lnTo>
                <a:lnTo>
                  <a:pt x="5249719" y="4075094"/>
                </a:lnTo>
                <a:lnTo>
                  <a:pt x="0" y="40750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778911">
            <a:off x="-2044238" y="-5325739"/>
            <a:ext cx="5634216" cy="10433733"/>
          </a:xfrm>
          <a:custGeom>
            <a:avLst/>
            <a:gdLst/>
            <a:ahLst/>
            <a:cxnLst/>
            <a:rect r="r" b="b" t="t" l="l"/>
            <a:pathLst>
              <a:path h="10433733" w="5634216">
                <a:moveTo>
                  <a:pt x="0" y="0"/>
                </a:moveTo>
                <a:lnTo>
                  <a:pt x="5634215" y="0"/>
                </a:lnTo>
                <a:lnTo>
                  <a:pt x="5634215" y="10433733"/>
                </a:lnTo>
                <a:lnTo>
                  <a:pt x="0" y="104337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6376132">
            <a:off x="-1680690" y="5885569"/>
            <a:ext cx="10156837" cy="12197383"/>
          </a:xfrm>
          <a:custGeom>
            <a:avLst/>
            <a:gdLst/>
            <a:ahLst/>
            <a:cxnLst/>
            <a:rect r="r" b="b" t="t" l="l"/>
            <a:pathLst>
              <a:path h="12197383" w="10156837">
                <a:moveTo>
                  <a:pt x="0" y="0"/>
                </a:moveTo>
                <a:lnTo>
                  <a:pt x="10156837" y="0"/>
                </a:lnTo>
                <a:lnTo>
                  <a:pt x="10156837" y="12197383"/>
                </a:lnTo>
                <a:lnTo>
                  <a:pt x="0" y="12197383"/>
                </a:lnTo>
                <a:lnTo>
                  <a:pt x="0" y="0"/>
                </a:lnTo>
                <a:close/>
              </a:path>
            </a:pathLst>
          </a:custGeom>
          <a:blipFill>
            <a:blip r:embed="rId7">
              <a:extLst>
                <a:ext uri="{96DAC541-7B7A-43D3-8B79-37D633B846F1}">
                  <asvg:svgBlip xmlns:asvg="http://schemas.microsoft.com/office/drawing/2016/SVG/main" r:embed="rId8"/>
                </a:ext>
              </a:extLst>
            </a:blip>
            <a:stretch>
              <a:fillRect l="-5379" t="0" r="0" b="0"/>
            </a:stretch>
          </a:blipFill>
        </p:spPr>
      </p:sp>
      <p:sp>
        <p:nvSpPr>
          <p:cNvPr name="Freeform 6" id="6"/>
          <p:cNvSpPr/>
          <p:nvPr/>
        </p:nvSpPr>
        <p:spPr>
          <a:xfrm flipH="false" flipV="false" rot="-9265859">
            <a:off x="2480803" y="9421154"/>
            <a:ext cx="6205089" cy="5662143"/>
          </a:xfrm>
          <a:custGeom>
            <a:avLst/>
            <a:gdLst/>
            <a:ahLst/>
            <a:cxnLst/>
            <a:rect r="r" b="b" t="t" l="l"/>
            <a:pathLst>
              <a:path h="5662143" w="6205089">
                <a:moveTo>
                  <a:pt x="0" y="0"/>
                </a:moveTo>
                <a:lnTo>
                  <a:pt x="6205088" y="0"/>
                </a:lnTo>
                <a:lnTo>
                  <a:pt x="6205088" y="5662144"/>
                </a:lnTo>
                <a:lnTo>
                  <a:pt x="0" y="56621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5503828">
            <a:off x="10785008" y="1364648"/>
            <a:ext cx="1650514" cy="1008314"/>
          </a:xfrm>
          <a:custGeom>
            <a:avLst/>
            <a:gdLst/>
            <a:ahLst/>
            <a:cxnLst/>
            <a:rect r="r" b="b" t="t" l="l"/>
            <a:pathLst>
              <a:path h="1008314" w="1650514">
                <a:moveTo>
                  <a:pt x="1650514" y="0"/>
                </a:moveTo>
                <a:lnTo>
                  <a:pt x="0" y="0"/>
                </a:lnTo>
                <a:lnTo>
                  <a:pt x="0" y="1008314"/>
                </a:lnTo>
                <a:lnTo>
                  <a:pt x="1650514" y="1008314"/>
                </a:lnTo>
                <a:lnTo>
                  <a:pt x="1650514"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8" id="8"/>
          <p:cNvGrpSpPr>
            <a:grpSpLocks noChangeAspect="true"/>
          </p:cNvGrpSpPr>
          <p:nvPr/>
        </p:nvGrpSpPr>
        <p:grpSpPr>
          <a:xfrm rot="0">
            <a:off x="11418867" y="1028700"/>
            <a:ext cx="5518820" cy="8743950"/>
            <a:chOff x="0" y="0"/>
            <a:chExt cx="2889504" cy="4578095"/>
          </a:xfrm>
        </p:grpSpPr>
        <p:sp>
          <p:nvSpPr>
            <p:cNvPr name="Freeform 9" id="9"/>
            <p:cNvSpPr/>
            <p:nvPr/>
          </p:nvSpPr>
          <p:spPr>
            <a:xfrm flipH="false" flipV="false" rot="0">
              <a:off x="0" y="0"/>
              <a:ext cx="2889504" cy="4578095"/>
            </a:xfrm>
            <a:custGeom>
              <a:avLst/>
              <a:gdLst/>
              <a:ahLst/>
              <a:cxnLst/>
              <a:rect r="r" b="b" t="t" l="l"/>
              <a:pathLst>
                <a:path h="4578095" w="2889504">
                  <a:moveTo>
                    <a:pt x="2889504" y="4578095"/>
                  </a:moveTo>
                  <a:lnTo>
                    <a:pt x="0" y="4578095"/>
                  </a:lnTo>
                  <a:lnTo>
                    <a:pt x="0" y="0"/>
                  </a:lnTo>
                  <a:lnTo>
                    <a:pt x="2889504" y="0"/>
                  </a:lnTo>
                  <a:lnTo>
                    <a:pt x="2889504" y="4578095"/>
                  </a:lnTo>
                  <a:close/>
                </a:path>
              </a:pathLst>
            </a:custGeom>
            <a:blipFill>
              <a:blip r:embed="rId13"/>
              <a:stretch>
                <a:fillRect l="-7" t="0" r="-7" b="0"/>
              </a:stretch>
            </a:blipFill>
          </p:spPr>
        </p:sp>
        <p:sp>
          <p:nvSpPr>
            <p:cNvPr name="Freeform 10" id="10"/>
            <p:cNvSpPr/>
            <p:nvPr/>
          </p:nvSpPr>
          <p:spPr>
            <a:xfrm flipH="false" flipV="false" rot="0">
              <a:off x="79962" y="-8339"/>
              <a:ext cx="2735990" cy="4570249"/>
            </a:xfrm>
            <a:custGeom>
              <a:avLst/>
              <a:gdLst/>
              <a:ahLst/>
              <a:cxnLst/>
              <a:rect r="r" b="b" t="t" l="l"/>
              <a:pathLst>
                <a:path h="4570249" w="2735990">
                  <a:moveTo>
                    <a:pt x="2638855" y="1402583"/>
                  </a:moveTo>
                  <a:cubicBezTo>
                    <a:pt x="2626026" y="1320605"/>
                    <a:pt x="2611418" y="1239165"/>
                    <a:pt x="2594771" y="1158481"/>
                  </a:cubicBezTo>
                  <a:cubicBezTo>
                    <a:pt x="2523406" y="812615"/>
                    <a:pt x="2350042" y="472459"/>
                    <a:pt x="2045308" y="278730"/>
                  </a:cubicBezTo>
                  <a:cubicBezTo>
                    <a:pt x="1638399" y="20045"/>
                    <a:pt x="1073359" y="0"/>
                    <a:pt x="620636" y="187617"/>
                  </a:cubicBezTo>
                  <a:cubicBezTo>
                    <a:pt x="420323" y="270631"/>
                    <a:pt x="232510" y="398418"/>
                    <a:pt x="141160" y="578658"/>
                  </a:cubicBezTo>
                  <a:cubicBezTo>
                    <a:pt x="14593" y="828384"/>
                    <a:pt x="96353" y="1121629"/>
                    <a:pt x="209790" y="1376384"/>
                  </a:cubicBezTo>
                  <a:cubicBezTo>
                    <a:pt x="323227" y="1631141"/>
                    <a:pt x="469274" y="1885687"/>
                    <a:pt x="467917" y="2160029"/>
                  </a:cubicBezTo>
                  <a:cubicBezTo>
                    <a:pt x="465540" y="2641184"/>
                    <a:pt x="12410" y="3049223"/>
                    <a:pt x="5515" y="3530343"/>
                  </a:cubicBezTo>
                  <a:cubicBezTo>
                    <a:pt x="0" y="3915344"/>
                    <a:pt x="309010" y="4275699"/>
                    <a:pt x="711055" y="4410123"/>
                  </a:cubicBezTo>
                  <a:cubicBezTo>
                    <a:pt x="1189975" y="4570249"/>
                    <a:pt x="1730869" y="4427611"/>
                    <a:pt x="2103878" y="4131080"/>
                  </a:cubicBezTo>
                  <a:cubicBezTo>
                    <a:pt x="2326815" y="3953852"/>
                    <a:pt x="2526737" y="3739892"/>
                    <a:pt x="2617515" y="3466631"/>
                  </a:cubicBezTo>
                  <a:cubicBezTo>
                    <a:pt x="2712162" y="3181727"/>
                    <a:pt x="2735990" y="2877759"/>
                    <a:pt x="2729240" y="2579187"/>
                  </a:cubicBezTo>
                  <a:cubicBezTo>
                    <a:pt x="2720357" y="2186275"/>
                    <a:pt x="2699684" y="1791267"/>
                    <a:pt x="2638855" y="1402583"/>
                  </a:cubicBezTo>
                  <a:close/>
                </a:path>
              </a:pathLst>
            </a:custGeom>
            <a:blipFill>
              <a:blip r:embed="rId14"/>
              <a:stretch>
                <a:fillRect l="-11702" t="0" r="-131406" b="0"/>
              </a:stretch>
            </a:blipFill>
          </p:spPr>
        </p:sp>
      </p:grpSp>
      <p:sp>
        <p:nvSpPr>
          <p:cNvPr name="TextBox 11" id="11"/>
          <p:cNvSpPr txBox="true"/>
          <p:nvPr/>
        </p:nvSpPr>
        <p:spPr>
          <a:xfrm rot="0">
            <a:off x="3600386" y="2947230"/>
            <a:ext cx="7465726" cy="1761757"/>
          </a:xfrm>
          <a:prstGeom prst="rect">
            <a:avLst/>
          </a:prstGeom>
        </p:spPr>
        <p:txBody>
          <a:bodyPr anchor="t" rtlCol="false" tIns="0" lIns="0" bIns="0" rIns="0">
            <a:spAutoFit/>
          </a:bodyPr>
          <a:lstStyle/>
          <a:p>
            <a:pPr algn="l" marL="0" indent="0" lvl="0">
              <a:lnSpc>
                <a:spcPts val="13670"/>
              </a:lnSpc>
              <a:spcBef>
                <a:spcPct val="0"/>
              </a:spcBef>
            </a:pPr>
            <a:r>
              <a:rPr lang="en-US" sz="9764">
                <a:solidFill>
                  <a:srgbClr val="103E7B"/>
                </a:solidFill>
                <a:latin typeface="Bryndan Write"/>
              </a:rPr>
              <a:t>Introduction</a:t>
            </a:r>
          </a:p>
        </p:txBody>
      </p:sp>
      <p:sp>
        <p:nvSpPr>
          <p:cNvPr name="TextBox 12" id="12"/>
          <p:cNvSpPr txBox="true"/>
          <p:nvPr/>
        </p:nvSpPr>
        <p:spPr>
          <a:xfrm rot="0">
            <a:off x="3600386" y="4802699"/>
            <a:ext cx="8009879" cy="1259406"/>
          </a:xfrm>
          <a:prstGeom prst="rect">
            <a:avLst/>
          </a:prstGeom>
        </p:spPr>
        <p:txBody>
          <a:bodyPr anchor="t" rtlCol="false" tIns="0" lIns="0" bIns="0" rIns="0">
            <a:spAutoFit/>
          </a:bodyPr>
          <a:lstStyle/>
          <a:p>
            <a:pPr algn="l">
              <a:lnSpc>
                <a:spcPts val="5003"/>
              </a:lnSpc>
              <a:spcBef>
                <a:spcPct val="0"/>
              </a:spcBef>
            </a:pPr>
            <a:r>
              <a:rPr lang="en-US" sz="3573">
                <a:solidFill>
                  <a:srgbClr val="103E7B"/>
                </a:solidFill>
                <a:latin typeface="Poppins Medium"/>
              </a:rPr>
              <a:t>in this report we will go to illustrate security system  in several stages </a:t>
            </a:r>
          </a:p>
        </p:txBody>
      </p:sp>
      <p:sp>
        <p:nvSpPr>
          <p:cNvPr name="Freeform 13" id="13"/>
          <p:cNvSpPr/>
          <p:nvPr/>
        </p:nvSpPr>
        <p:spPr>
          <a:xfrm flipH="true" flipV="false" rot="6106150">
            <a:off x="15541216" y="8138030"/>
            <a:ext cx="1906826" cy="1164897"/>
          </a:xfrm>
          <a:custGeom>
            <a:avLst/>
            <a:gdLst/>
            <a:ahLst/>
            <a:cxnLst/>
            <a:rect r="r" b="b" t="t" l="l"/>
            <a:pathLst>
              <a:path h="1164897" w="1906826">
                <a:moveTo>
                  <a:pt x="1906826" y="0"/>
                </a:moveTo>
                <a:lnTo>
                  <a:pt x="0" y="0"/>
                </a:lnTo>
                <a:lnTo>
                  <a:pt x="0" y="1164897"/>
                </a:lnTo>
                <a:lnTo>
                  <a:pt x="1906826" y="1164897"/>
                </a:lnTo>
                <a:lnTo>
                  <a:pt x="1906826"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1329290">
            <a:off x="-2618242" y="7964968"/>
            <a:ext cx="6482953" cy="5292447"/>
          </a:xfrm>
          <a:custGeom>
            <a:avLst/>
            <a:gdLst/>
            <a:ahLst/>
            <a:cxnLst/>
            <a:rect r="r" b="b" t="t" l="l"/>
            <a:pathLst>
              <a:path h="5292447" w="6482953">
                <a:moveTo>
                  <a:pt x="0" y="0"/>
                </a:moveTo>
                <a:lnTo>
                  <a:pt x="6482953" y="0"/>
                </a:lnTo>
                <a:lnTo>
                  <a:pt x="6482953" y="5292447"/>
                </a:lnTo>
                <a:lnTo>
                  <a:pt x="0" y="5292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756921">
            <a:off x="-2917840" y="-7153189"/>
            <a:ext cx="4955159" cy="9176221"/>
          </a:xfrm>
          <a:custGeom>
            <a:avLst/>
            <a:gdLst/>
            <a:ahLst/>
            <a:cxnLst/>
            <a:rect r="r" b="b" t="t" l="l"/>
            <a:pathLst>
              <a:path h="9176221" w="4955159">
                <a:moveTo>
                  <a:pt x="0" y="0"/>
                </a:moveTo>
                <a:lnTo>
                  <a:pt x="4955160" y="0"/>
                </a:lnTo>
                <a:lnTo>
                  <a:pt x="4955160" y="9176221"/>
                </a:lnTo>
                <a:lnTo>
                  <a:pt x="0" y="91762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638354" y="-3198145"/>
            <a:ext cx="6482953" cy="5292447"/>
          </a:xfrm>
          <a:custGeom>
            <a:avLst/>
            <a:gdLst/>
            <a:ahLst/>
            <a:cxnLst/>
            <a:rect r="r" b="b" t="t" l="l"/>
            <a:pathLst>
              <a:path h="5292447" w="6482953">
                <a:moveTo>
                  <a:pt x="0" y="0"/>
                </a:moveTo>
                <a:lnTo>
                  <a:pt x="6482953" y="0"/>
                </a:lnTo>
                <a:lnTo>
                  <a:pt x="6482953" y="5292447"/>
                </a:lnTo>
                <a:lnTo>
                  <a:pt x="0" y="52924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354030">
            <a:off x="16584298" y="8553220"/>
            <a:ext cx="4779109" cy="8850201"/>
          </a:xfrm>
          <a:custGeom>
            <a:avLst/>
            <a:gdLst/>
            <a:ahLst/>
            <a:cxnLst/>
            <a:rect r="r" b="b" t="t" l="l"/>
            <a:pathLst>
              <a:path h="8850201" w="4779109">
                <a:moveTo>
                  <a:pt x="0" y="0"/>
                </a:moveTo>
                <a:lnTo>
                  <a:pt x="4779108" y="0"/>
                </a:lnTo>
                <a:lnTo>
                  <a:pt x="4779108" y="8850202"/>
                </a:lnTo>
                <a:lnTo>
                  <a:pt x="0" y="88502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852413" y="1871012"/>
            <a:ext cx="12583174" cy="8184855"/>
          </a:xfrm>
          <a:custGeom>
            <a:avLst/>
            <a:gdLst/>
            <a:ahLst/>
            <a:cxnLst/>
            <a:rect r="r" b="b" t="t" l="l"/>
            <a:pathLst>
              <a:path h="8184855" w="12583174">
                <a:moveTo>
                  <a:pt x="0" y="0"/>
                </a:moveTo>
                <a:lnTo>
                  <a:pt x="12583174" y="0"/>
                </a:lnTo>
                <a:lnTo>
                  <a:pt x="12583174" y="8184856"/>
                </a:lnTo>
                <a:lnTo>
                  <a:pt x="0" y="8184856"/>
                </a:lnTo>
                <a:lnTo>
                  <a:pt x="0" y="0"/>
                </a:lnTo>
                <a:close/>
              </a:path>
            </a:pathLst>
          </a:custGeom>
          <a:blipFill>
            <a:blip r:embed="rId7"/>
            <a:stretch>
              <a:fillRect l="0" t="0" r="-482" b="0"/>
            </a:stretch>
          </a:blipFill>
        </p:spPr>
      </p:sp>
      <p:sp>
        <p:nvSpPr>
          <p:cNvPr name="TextBox 8" id="8"/>
          <p:cNvSpPr txBox="true"/>
          <p:nvPr/>
        </p:nvSpPr>
        <p:spPr>
          <a:xfrm rot="0">
            <a:off x="5580373" y="242750"/>
            <a:ext cx="7817945" cy="1352825"/>
          </a:xfrm>
          <a:prstGeom prst="rect">
            <a:avLst/>
          </a:prstGeom>
        </p:spPr>
        <p:txBody>
          <a:bodyPr anchor="t" rtlCol="false" tIns="0" lIns="0" bIns="0" rIns="0">
            <a:spAutoFit/>
          </a:bodyPr>
          <a:lstStyle/>
          <a:p>
            <a:pPr algn="ctr" marL="0" indent="0" lvl="0">
              <a:lnSpc>
                <a:spcPts val="10415"/>
              </a:lnSpc>
              <a:spcBef>
                <a:spcPct val="0"/>
              </a:spcBef>
            </a:pPr>
            <a:r>
              <a:rPr lang="en-US" sz="7439" spc="44">
                <a:solidFill>
                  <a:srgbClr val="103E7B"/>
                </a:solidFill>
                <a:latin typeface="Bryndan Write"/>
              </a:rPr>
              <a:t>project overview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0">
            <a:off x="797860" y="3110648"/>
            <a:ext cx="5816334" cy="5135818"/>
          </a:xfrm>
          <a:custGeom>
            <a:avLst/>
            <a:gdLst/>
            <a:ahLst/>
            <a:cxnLst/>
            <a:rect r="r" b="b" t="t" l="l"/>
            <a:pathLst>
              <a:path h="5135818" w="5816334">
                <a:moveTo>
                  <a:pt x="0" y="0"/>
                </a:moveTo>
                <a:lnTo>
                  <a:pt x="5816334" y="0"/>
                </a:lnTo>
                <a:lnTo>
                  <a:pt x="5816334" y="5135819"/>
                </a:lnTo>
                <a:lnTo>
                  <a:pt x="0" y="5135819"/>
                </a:lnTo>
                <a:lnTo>
                  <a:pt x="0" y="0"/>
                </a:lnTo>
                <a:close/>
              </a:path>
            </a:pathLst>
          </a:custGeom>
          <a:blipFill>
            <a:blip r:embed="rId3">
              <a:extLst>
                <a:ext uri="{96DAC541-7B7A-43D3-8B79-37D633B846F1}">
                  <asvg:svgBlip xmlns:asvg="http://schemas.microsoft.com/office/drawing/2016/SVG/main" r:embed="rId4"/>
                </a:ext>
              </a:extLst>
            </a:blip>
            <a:stretch>
              <a:fillRect l="0" t="0" r="-485" b="-3843"/>
            </a:stretch>
          </a:blipFill>
        </p:spPr>
      </p:sp>
      <p:sp>
        <p:nvSpPr>
          <p:cNvPr name="Freeform 4" id="4"/>
          <p:cNvSpPr/>
          <p:nvPr/>
        </p:nvSpPr>
        <p:spPr>
          <a:xfrm flipH="false" flipV="false" rot="0">
            <a:off x="6261072" y="4305799"/>
            <a:ext cx="5844595" cy="5148803"/>
          </a:xfrm>
          <a:custGeom>
            <a:avLst/>
            <a:gdLst/>
            <a:ahLst/>
            <a:cxnLst/>
            <a:rect r="r" b="b" t="t" l="l"/>
            <a:pathLst>
              <a:path h="5148803" w="5844595">
                <a:moveTo>
                  <a:pt x="0" y="0"/>
                </a:moveTo>
                <a:lnTo>
                  <a:pt x="5844595" y="0"/>
                </a:lnTo>
                <a:lnTo>
                  <a:pt x="5844595" y="5148803"/>
                </a:lnTo>
                <a:lnTo>
                  <a:pt x="0" y="5148803"/>
                </a:lnTo>
                <a:lnTo>
                  <a:pt x="0" y="0"/>
                </a:lnTo>
                <a:close/>
              </a:path>
            </a:pathLst>
          </a:custGeom>
          <a:blipFill>
            <a:blip r:embed="rId3">
              <a:extLst>
                <a:ext uri="{96DAC541-7B7A-43D3-8B79-37D633B846F1}">
                  <asvg:svgBlip xmlns:asvg="http://schemas.microsoft.com/office/drawing/2016/SVG/main" r:embed="rId4"/>
                </a:ext>
              </a:extLst>
            </a:blip>
            <a:stretch>
              <a:fillRect l="0" t="0" r="0" b="-3581"/>
            </a:stretch>
          </a:blipFill>
        </p:spPr>
      </p:sp>
      <p:sp>
        <p:nvSpPr>
          <p:cNvPr name="Freeform 5" id="5"/>
          <p:cNvSpPr/>
          <p:nvPr/>
        </p:nvSpPr>
        <p:spPr>
          <a:xfrm flipH="false" flipV="false" rot="7545968">
            <a:off x="14971851" y="-3862658"/>
            <a:ext cx="10392032" cy="11842771"/>
          </a:xfrm>
          <a:custGeom>
            <a:avLst/>
            <a:gdLst/>
            <a:ahLst/>
            <a:cxnLst/>
            <a:rect r="r" b="b" t="t" l="l"/>
            <a:pathLst>
              <a:path h="11842771" w="10392032">
                <a:moveTo>
                  <a:pt x="0" y="0"/>
                </a:moveTo>
                <a:lnTo>
                  <a:pt x="10392032" y="0"/>
                </a:lnTo>
                <a:lnTo>
                  <a:pt x="10392032" y="11842771"/>
                </a:lnTo>
                <a:lnTo>
                  <a:pt x="0" y="118427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1689201" y="3110648"/>
            <a:ext cx="5800940" cy="5113301"/>
          </a:xfrm>
          <a:custGeom>
            <a:avLst/>
            <a:gdLst/>
            <a:ahLst/>
            <a:cxnLst/>
            <a:rect r="r" b="b" t="t" l="l"/>
            <a:pathLst>
              <a:path h="5113301" w="5800940">
                <a:moveTo>
                  <a:pt x="0" y="0"/>
                </a:moveTo>
                <a:lnTo>
                  <a:pt x="5800939" y="0"/>
                </a:lnTo>
                <a:lnTo>
                  <a:pt x="5800939" y="5113301"/>
                </a:lnTo>
                <a:lnTo>
                  <a:pt x="0" y="5113301"/>
                </a:lnTo>
                <a:lnTo>
                  <a:pt x="0" y="0"/>
                </a:lnTo>
                <a:close/>
              </a:path>
            </a:pathLst>
          </a:custGeom>
          <a:blipFill>
            <a:blip r:embed="rId3">
              <a:extLst>
                <a:ext uri="{96DAC541-7B7A-43D3-8B79-37D633B846F1}">
                  <asvg:svgBlip xmlns:asvg="http://schemas.microsoft.com/office/drawing/2016/SVG/main" r:embed="rId4"/>
                </a:ext>
              </a:extLst>
            </a:blip>
            <a:stretch>
              <a:fillRect l="0" t="0" r="-752" b="-4300"/>
            </a:stretch>
          </a:blipFill>
        </p:spPr>
      </p:sp>
      <p:sp>
        <p:nvSpPr>
          <p:cNvPr name="TextBox 7" id="7"/>
          <p:cNvSpPr txBox="true"/>
          <p:nvPr/>
        </p:nvSpPr>
        <p:spPr>
          <a:xfrm rot="0">
            <a:off x="1512920" y="4865390"/>
            <a:ext cx="4461706" cy="1239460"/>
          </a:xfrm>
          <a:prstGeom prst="rect">
            <a:avLst/>
          </a:prstGeom>
        </p:spPr>
        <p:txBody>
          <a:bodyPr anchor="t" rtlCol="false" tIns="0" lIns="0" bIns="0" rIns="0">
            <a:spAutoFit/>
          </a:bodyPr>
          <a:lstStyle/>
          <a:p>
            <a:pPr algn="ctr">
              <a:lnSpc>
                <a:spcPts val="4936"/>
              </a:lnSpc>
              <a:spcBef>
                <a:spcPct val="0"/>
              </a:spcBef>
            </a:pPr>
            <a:r>
              <a:rPr lang="en-US" sz="3525">
                <a:solidFill>
                  <a:srgbClr val="FFFFFF"/>
                </a:solidFill>
                <a:latin typeface="Poppins Medium"/>
              </a:rPr>
              <a:t>check availability of password</a:t>
            </a:r>
          </a:p>
        </p:txBody>
      </p:sp>
      <p:sp>
        <p:nvSpPr>
          <p:cNvPr name="TextBox 8" id="8"/>
          <p:cNvSpPr txBox="true"/>
          <p:nvPr/>
        </p:nvSpPr>
        <p:spPr>
          <a:xfrm rot="0">
            <a:off x="7111066" y="6133912"/>
            <a:ext cx="4144606" cy="768157"/>
          </a:xfrm>
          <a:prstGeom prst="rect">
            <a:avLst/>
          </a:prstGeom>
        </p:spPr>
        <p:txBody>
          <a:bodyPr anchor="t" rtlCol="false" tIns="0" lIns="0" bIns="0" rIns="0">
            <a:spAutoFit/>
          </a:bodyPr>
          <a:lstStyle/>
          <a:p>
            <a:pPr algn="ctr">
              <a:lnSpc>
                <a:spcPts val="5960"/>
              </a:lnSpc>
              <a:spcBef>
                <a:spcPct val="0"/>
              </a:spcBef>
            </a:pPr>
            <a:r>
              <a:rPr lang="en-US" sz="4257">
                <a:solidFill>
                  <a:srgbClr val="FFFFFF"/>
                </a:solidFill>
                <a:latin typeface="Poppins Medium"/>
              </a:rPr>
              <a:t>counter</a:t>
            </a:r>
          </a:p>
        </p:txBody>
      </p:sp>
      <p:sp>
        <p:nvSpPr>
          <p:cNvPr name="TextBox 9" id="9"/>
          <p:cNvSpPr txBox="true"/>
          <p:nvPr/>
        </p:nvSpPr>
        <p:spPr>
          <a:xfrm rot="0">
            <a:off x="1195820" y="3597122"/>
            <a:ext cx="4778806" cy="1104900"/>
          </a:xfrm>
          <a:prstGeom prst="rect">
            <a:avLst/>
          </a:prstGeom>
        </p:spPr>
        <p:txBody>
          <a:bodyPr anchor="t" rtlCol="false" tIns="0" lIns="0" bIns="0" rIns="0">
            <a:spAutoFit/>
          </a:bodyPr>
          <a:lstStyle/>
          <a:p>
            <a:pPr algn="ctr" marL="0" indent="0" lvl="0">
              <a:lnSpc>
                <a:spcPts val="8400"/>
              </a:lnSpc>
              <a:spcBef>
                <a:spcPct val="0"/>
              </a:spcBef>
            </a:pPr>
            <a:r>
              <a:rPr lang="en-US" sz="6000" spc="36">
                <a:solidFill>
                  <a:srgbClr val="103E7B"/>
                </a:solidFill>
                <a:latin typeface="Bryndan Write"/>
              </a:rPr>
              <a:t>Stage 1</a:t>
            </a:r>
          </a:p>
        </p:txBody>
      </p:sp>
      <p:sp>
        <p:nvSpPr>
          <p:cNvPr name="TextBox 10" id="10"/>
          <p:cNvSpPr txBox="true"/>
          <p:nvPr/>
        </p:nvSpPr>
        <p:spPr>
          <a:xfrm rot="0">
            <a:off x="6614194" y="4562399"/>
            <a:ext cx="4778806" cy="1104900"/>
          </a:xfrm>
          <a:prstGeom prst="rect">
            <a:avLst/>
          </a:prstGeom>
        </p:spPr>
        <p:txBody>
          <a:bodyPr anchor="t" rtlCol="false" tIns="0" lIns="0" bIns="0" rIns="0">
            <a:spAutoFit/>
          </a:bodyPr>
          <a:lstStyle/>
          <a:p>
            <a:pPr algn="ctr" marL="0" indent="0" lvl="0">
              <a:lnSpc>
                <a:spcPts val="8400"/>
              </a:lnSpc>
              <a:spcBef>
                <a:spcPct val="0"/>
              </a:spcBef>
            </a:pPr>
            <a:r>
              <a:rPr lang="en-US" sz="6000" spc="36">
                <a:solidFill>
                  <a:srgbClr val="103E7B"/>
                </a:solidFill>
                <a:latin typeface="Bryndan Write"/>
              </a:rPr>
              <a:t>Stage 2</a:t>
            </a:r>
          </a:p>
        </p:txBody>
      </p:sp>
      <p:sp>
        <p:nvSpPr>
          <p:cNvPr name="TextBox 11" id="11"/>
          <p:cNvSpPr txBox="true"/>
          <p:nvPr/>
        </p:nvSpPr>
        <p:spPr>
          <a:xfrm rot="0">
            <a:off x="12392113" y="3597122"/>
            <a:ext cx="4778806" cy="1104900"/>
          </a:xfrm>
          <a:prstGeom prst="rect">
            <a:avLst/>
          </a:prstGeom>
        </p:spPr>
        <p:txBody>
          <a:bodyPr anchor="t" rtlCol="false" tIns="0" lIns="0" bIns="0" rIns="0">
            <a:spAutoFit/>
          </a:bodyPr>
          <a:lstStyle/>
          <a:p>
            <a:pPr algn="ctr" marL="0" indent="0" lvl="0">
              <a:lnSpc>
                <a:spcPts val="8400"/>
              </a:lnSpc>
              <a:spcBef>
                <a:spcPct val="0"/>
              </a:spcBef>
            </a:pPr>
            <a:r>
              <a:rPr lang="en-US" sz="6000" spc="36">
                <a:solidFill>
                  <a:srgbClr val="103E7B"/>
                </a:solidFill>
                <a:latin typeface="Bryndan Write"/>
              </a:rPr>
              <a:t>Stage 3</a:t>
            </a:r>
          </a:p>
        </p:txBody>
      </p:sp>
      <p:sp>
        <p:nvSpPr>
          <p:cNvPr name="Freeform 12" id="12"/>
          <p:cNvSpPr/>
          <p:nvPr/>
        </p:nvSpPr>
        <p:spPr>
          <a:xfrm flipH="false" flipV="false" rot="-10800000">
            <a:off x="-2624859" y="-147274"/>
            <a:ext cx="5249719" cy="4075094"/>
          </a:xfrm>
          <a:custGeom>
            <a:avLst/>
            <a:gdLst/>
            <a:ahLst/>
            <a:cxnLst/>
            <a:rect r="r" b="b" t="t" l="l"/>
            <a:pathLst>
              <a:path h="4075094" w="5249719">
                <a:moveTo>
                  <a:pt x="0" y="0"/>
                </a:moveTo>
                <a:lnTo>
                  <a:pt x="5249718" y="0"/>
                </a:lnTo>
                <a:lnTo>
                  <a:pt x="5249718" y="4075095"/>
                </a:lnTo>
                <a:lnTo>
                  <a:pt x="0" y="40750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4778911">
            <a:off x="-2780932" y="-5173640"/>
            <a:ext cx="5634216" cy="10433733"/>
          </a:xfrm>
          <a:custGeom>
            <a:avLst/>
            <a:gdLst/>
            <a:ahLst/>
            <a:cxnLst/>
            <a:rect r="r" b="b" t="t" l="l"/>
            <a:pathLst>
              <a:path h="10433733" w="5634216">
                <a:moveTo>
                  <a:pt x="0" y="0"/>
                </a:moveTo>
                <a:lnTo>
                  <a:pt x="5634215" y="0"/>
                </a:lnTo>
                <a:lnTo>
                  <a:pt x="5634215" y="10433733"/>
                </a:lnTo>
                <a:lnTo>
                  <a:pt x="0" y="1043373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5496163">
            <a:off x="8758996" y="2640152"/>
            <a:ext cx="848747" cy="2095672"/>
          </a:xfrm>
          <a:custGeom>
            <a:avLst/>
            <a:gdLst/>
            <a:ahLst/>
            <a:cxnLst/>
            <a:rect r="r" b="b" t="t" l="l"/>
            <a:pathLst>
              <a:path h="2095672" w="848747">
                <a:moveTo>
                  <a:pt x="0" y="0"/>
                </a:moveTo>
                <a:lnTo>
                  <a:pt x="848747" y="0"/>
                </a:lnTo>
                <a:lnTo>
                  <a:pt x="848747" y="2095672"/>
                </a:lnTo>
                <a:lnTo>
                  <a:pt x="0" y="20956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5" id="15"/>
          <p:cNvSpPr txBox="true"/>
          <p:nvPr/>
        </p:nvSpPr>
        <p:spPr>
          <a:xfrm rot="0">
            <a:off x="6614194" y="737749"/>
            <a:ext cx="6495405" cy="1480987"/>
          </a:xfrm>
          <a:prstGeom prst="rect">
            <a:avLst/>
          </a:prstGeom>
        </p:spPr>
        <p:txBody>
          <a:bodyPr anchor="t" rtlCol="false" tIns="0" lIns="0" bIns="0" rIns="0">
            <a:spAutoFit/>
          </a:bodyPr>
          <a:lstStyle/>
          <a:p>
            <a:pPr algn="ctr" marL="0" indent="0" lvl="0">
              <a:lnSpc>
                <a:spcPts val="11417"/>
              </a:lnSpc>
              <a:spcBef>
                <a:spcPct val="0"/>
              </a:spcBef>
            </a:pPr>
            <a:r>
              <a:rPr lang="en-US" sz="8155" spc="48">
                <a:solidFill>
                  <a:srgbClr val="103E7B"/>
                </a:solidFill>
                <a:latin typeface="Bryndan Write"/>
              </a:rPr>
              <a:t>Stages</a:t>
            </a:r>
          </a:p>
        </p:txBody>
      </p:sp>
      <p:sp>
        <p:nvSpPr>
          <p:cNvPr name="TextBox 16" id="16"/>
          <p:cNvSpPr txBox="true"/>
          <p:nvPr/>
        </p:nvSpPr>
        <p:spPr>
          <a:xfrm rot="0">
            <a:off x="12709213" y="5336693"/>
            <a:ext cx="4144606" cy="1520632"/>
          </a:xfrm>
          <a:prstGeom prst="rect">
            <a:avLst/>
          </a:prstGeom>
        </p:spPr>
        <p:txBody>
          <a:bodyPr anchor="t" rtlCol="false" tIns="0" lIns="0" bIns="0" rIns="0">
            <a:spAutoFit/>
          </a:bodyPr>
          <a:lstStyle/>
          <a:p>
            <a:pPr algn="ctr">
              <a:lnSpc>
                <a:spcPts val="5960"/>
              </a:lnSpc>
              <a:spcBef>
                <a:spcPct val="0"/>
              </a:spcBef>
            </a:pPr>
            <a:r>
              <a:rPr lang="en-US" sz="4257">
                <a:solidFill>
                  <a:srgbClr val="FFFFFF"/>
                </a:solidFill>
                <a:latin typeface="Poppins Medium"/>
              </a:rPr>
              <a:t>indicator and inner system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3202485">
            <a:off x="15363980" y="-386452"/>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340782">
            <a:off x="-2624859" y="6977535"/>
            <a:ext cx="5249719" cy="4075094"/>
          </a:xfrm>
          <a:custGeom>
            <a:avLst/>
            <a:gdLst/>
            <a:ahLst/>
            <a:cxnLst/>
            <a:rect r="r" b="b" t="t" l="l"/>
            <a:pathLst>
              <a:path h="4075094" w="5249719">
                <a:moveTo>
                  <a:pt x="0" y="0"/>
                </a:moveTo>
                <a:lnTo>
                  <a:pt x="5249718" y="0"/>
                </a:lnTo>
                <a:lnTo>
                  <a:pt x="5249718" y="4075094"/>
                </a:lnTo>
                <a:lnTo>
                  <a:pt x="0" y="40750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3432966">
            <a:off x="16057257" y="8116814"/>
            <a:ext cx="4461485" cy="2725562"/>
          </a:xfrm>
          <a:custGeom>
            <a:avLst/>
            <a:gdLst/>
            <a:ahLst/>
            <a:cxnLst/>
            <a:rect r="r" b="b" t="t" l="l"/>
            <a:pathLst>
              <a:path h="2725562" w="4461485">
                <a:moveTo>
                  <a:pt x="4461486" y="0"/>
                </a:moveTo>
                <a:lnTo>
                  <a:pt x="0" y="0"/>
                </a:lnTo>
                <a:lnTo>
                  <a:pt x="0" y="2725562"/>
                </a:lnTo>
                <a:lnTo>
                  <a:pt x="4461486" y="2725562"/>
                </a:lnTo>
                <a:lnTo>
                  <a:pt x="4461486"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4911008">
            <a:off x="-482701" y="-1560757"/>
            <a:ext cx="4383250" cy="2677767"/>
          </a:xfrm>
          <a:custGeom>
            <a:avLst/>
            <a:gdLst/>
            <a:ahLst/>
            <a:cxnLst/>
            <a:rect r="r" b="b" t="t" l="l"/>
            <a:pathLst>
              <a:path h="2677767" w="4383250">
                <a:moveTo>
                  <a:pt x="4383251" y="0"/>
                </a:moveTo>
                <a:lnTo>
                  <a:pt x="0" y="0"/>
                </a:lnTo>
                <a:lnTo>
                  <a:pt x="0" y="2677767"/>
                </a:lnTo>
                <a:lnTo>
                  <a:pt x="4383251" y="2677767"/>
                </a:lnTo>
                <a:lnTo>
                  <a:pt x="4383251"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2162363" y="1349059"/>
            <a:ext cx="5511976" cy="7342174"/>
          </a:xfrm>
          <a:custGeom>
            <a:avLst/>
            <a:gdLst/>
            <a:ahLst/>
            <a:cxnLst/>
            <a:rect r="r" b="b" t="t" l="l"/>
            <a:pathLst>
              <a:path h="7342174" w="5511976">
                <a:moveTo>
                  <a:pt x="0" y="0"/>
                </a:moveTo>
                <a:lnTo>
                  <a:pt x="5511976" y="0"/>
                </a:lnTo>
                <a:lnTo>
                  <a:pt x="5511976" y="7342174"/>
                </a:lnTo>
                <a:lnTo>
                  <a:pt x="0" y="7342174"/>
                </a:lnTo>
                <a:lnTo>
                  <a:pt x="0" y="0"/>
                </a:lnTo>
                <a:close/>
              </a:path>
            </a:pathLst>
          </a:custGeom>
          <a:blipFill>
            <a:blip r:embed="rId9"/>
            <a:stretch>
              <a:fillRect l="0" t="-2845" r="-178898" b="-3141"/>
            </a:stretch>
          </a:blipFill>
        </p:spPr>
      </p:sp>
      <p:sp>
        <p:nvSpPr>
          <p:cNvPr name="Freeform 8" id="8"/>
          <p:cNvSpPr/>
          <p:nvPr/>
        </p:nvSpPr>
        <p:spPr>
          <a:xfrm flipH="false" flipV="false" rot="0">
            <a:off x="8580567" y="1347782"/>
            <a:ext cx="9230720" cy="8131814"/>
          </a:xfrm>
          <a:custGeom>
            <a:avLst/>
            <a:gdLst/>
            <a:ahLst/>
            <a:cxnLst/>
            <a:rect r="r" b="b" t="t" l="l"/>
            <a:pathLst>
              <a:path h="8131814" w="9230720">
                <a:moveTo>
                  <a:pt x="0" y="0"/>
                </a:moveTo>
                <a:lnTo>
                  <a:pt x="9230720" y="0"/>
                </a:lnTo>
                <a:lnTo>
                  <a:pt x="9230720" y="8131813"/>
                </a:lnTo>
                <a:lnTo>
                  <a:pt x="0" y="8131813"/>
                </a:lnTo>
                <a:lnTo>
                  <a:pt x="0" y="0"/>
                </a:lnTo>
                <a:close/>
              </a:path>
            </a:pathLst>
          </a:custGeom>
          <a:blipFill>
            <a:blip r:embed="rId10">
              <a:extLst>
                <a:ext uri="{96DAC541-7B7A-43D3-8B79-37D633B846F1}">
                  <asvg:svgBlip xmlns:asvg="http://schemas.microsoft.com/office/drawing/2016/SVG/main" r:embed="rId11"/>
                </a:ext>
              </a:extLst>
            </a:blip>
            <a:stretch>
              <a:fillRect l="0" t="0" r="0" b="-3581"/>
            </a:stretch>
          </a:blipFill>
        </p:spPr>
      </p:sp>
      <p:sp>
        <p:nvSpPr>
          <p:cNvPr name="TextBox 9" id="9"/>
          <p:cNvSpPr txBox="true"/>
          <p:nvPr/>
        </p:nvSpPr>
        <p:spPr>
          <a:xfrm rot="0">
            <a:off x="10754652" y="2808122"/>
            <a:ext cx="4882549" cy="5718581"/>
          </a:xfrm>
          <a:prstGeom prst="rect">
            <a:avLst/>
          </a:prstGeom>
        </p:spPr>
        <p:txBody>
          <a:bodyPr anchor="t" rtlCol="false" tIns="0" lIns="0" bIns="0" rIns="0">
            <a:spAutoFit/>
          </a:bodyPr>
          <a:lstStyle/>
          <a:p>
            <a:pPr algn="ctr">
              <a:lnSpc>
                <a:spcPts val="4573"/>
              </a:lnSpc>
              <a:spcBef>
                <a:spcPct val="0"/>
              </a:spcBef>
            </a:pPr>
            <a:r>
              <a:rPr lang="en-US" sz="3266">
                <a:solidFill>
                  <a:srgbClr val="FFFFFF"/>
                </a:solidFill>
                <a:latin typeface="Poppins Medium"/>
              </a:rPr>
              <a:t>password checker using XNORS,so if the inputs are the same thre output  will be one else the output will be zero ,this was the idea that we built our project on ,so if all output are ones And gate will be  1 ,else Zero</a:t>
            </a:r>
          </a:p>
        </p:txBody>
      </p:sp>
      <p:sp>
        <p:nvSpPr>
          <p:cNvPr name="TextBox 10" id="10"/>
          <p:cNvSpPr txBox="true"/>
          <p:nvPr/>
        </p:nvSpPr>
        <p:spPr>
          <a:xfrm rot="0">
            <a:off x="10858395" y="1489721"/>
            <a:ext cx="4778806" cy="1104900"/>
          </a:xfrm>
          <a:prstGeom prst="rect">
            <a:avLst/>
          </a:prstGeom>
        </p:spPr>
        <p:txBody>
          <a:bodyPr anchor="t" rtlCol="false" tIns="0" lIns="0" bIns="0" rIns="0">
            <a:spAutoFit/>
          </a:bodyPr>
          <a:lstStyle/>
          <a:p>
            <a:pPr algn="ctr" marL="0" indent="0" lvl="0">
              <a:lnSpc>
                <a:spcPts val="8400"/>
              </a:lnSpc>
              <a:spcBef>
                <a:spcPct val="0"/>
              </a:spcBef>
            </a:pPr>
            <a:r>
              <a:rPr lang="en-US" sz="6000" spc="36">
                <a:solidFill>
                  <a:srgbClr val="103E7B"/>
                </a:solidFill>
                <a:latin typeface="Bryndan Write"/>
              </a:rPr>
              <a:t>Stage 1</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3202485">
            <a:off x="15599212" y="-386452"/>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202485">
            <a:off x="-610881" y="8385507"/>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2877417">
            <a:off x="-2824649" y="-932924"/>
            <a:ext cx="7706697" cy="2774411"/>
          </a:xfrm>
          <a:custGeom>
            <a:avLst/>
            <a:gdLst/>
            <a:ahLst/>
            <a:cxnLst/>
            <a:rect r="r" b="b" t="t" l="l"/>
            <a:pathLst>
              <a:path h="2774411" w="7706697">
                <a:moveTo>
                  <a:pt x="7706698" y="2774411"/>
                </a:moveTo>
                <a:lnTo>
                  <a:pt x="0" y="2774411"/>
                </a:lnTo>
                <a:lnTo>
                  <a:pt x="0" y="0"/>
                </a:lnTo>
                <a:lnTo>
                  <a:pt x="7706698" y="0"/>
                </a:lnTo>
                <a:lnTo>
                  <a:pt x="7706698" y="2774411"/>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true" rot="8100000">
            <a:off x="13603278" y="8413453"/>
            <a:ext cx="7706697" cy="2774411"/>
          </a:xfrm>
          <a:custGeom>
            <a:avLst/>
            <a:gdLst/>
            <a:ahLst/>
            <a:cxnLst/>
            <a:rect r="r" b="b" t="t" l="l"/>
            <a:pathLst>
              <a:path h="2774411" w="7706697">
                <a:moveTo>
                  <a:pt x="7706697" y="2774411"/>
                </a:moveTo>
                <a:lnTo>
                  <a:pt x="0" y="2774411"/>
                </a:lnTo>
                <a:lnTo>
                  <a:pt x="0" y="0"/>
                </a:lnTo>
                <a:lnTo>
                  <a:pt x="7706697" y="0"/>
                </a:lnTo>
                <a:lnTo>
                  <a:pt x="7706697" y="2774411"/>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7888404" y="822840"/>
            <a:ext cx="10399596" cy="9161537"/>
          </a:xfrm>
          <a:custGeom>
            <a:avLst/>
            <a:gdLst/>
            <a:ahLst/>
            <a:cxnLst/>
            <a:rect r="r" b="b" t="t" l="l"/>
            <a:pathLst>
              <a:path h="9161537" w="10399596">
                <a:moveTo>
                  <a:pt x="0" y="0"/>
                </a:moveTo>
                <a:lnTo>
                  <a:pt x="10399596" y="0"/>
                </a:lnTo>
                <a:lnTo>
                  <a:pt x="10399596" y="9161537"/>
                </a:lnTo>
                <a:lnTo>
                  <a:pt x="0" y="9161537"/>
                </a:lnTo>
                <a:lnTo>
                  <a:pt x="0" y="0"/>
                </a:lnTo>
                <a:close/>
              </a:path>
            </a:pathLst>
          </a:custGeom>
          <a:blipFill>
            <a:blip r:embed="rId7">
              <a:extLst>
                <a:ext uri="{96DAC541-7B7A-43D3-8B79-37D633B846F1}">
                  <asvg:svgBlip xmlns:asvg="http://schemas.microsoft.com/office/drawing/2016/SVG/main" r:embed="rId8"/>
                </a:ext>
              </a:extLst>
            </a:blip>
            <a:stretch>
              <a:fillRect l="0" t="0" r="0" b="-3581"/>
            </a:stretch>
          </a:blipFill>
        </p:spPr>
      </p:sp>
      <p:sp>
        <p:nvSpPr>
          <p:cNvPr name="Freeform 8" id="8"/>
          <p:cNvSpPr/>
          <p:nvPr/>
        </p:nvSpPr>
        <p:spPr>
          <a:xfrm flipH="false" flipV="false" rot="0">
            <a:off x="969440" y="2217470"/>
            <a:ext cx="6734731" cy="5511154"/>
          </a:xfrm>
          <a:custGeom>
            <a:avLst/>
            <a:gdLst/>
            <a:ahLst/>
            <a:cxnLst/>
            <a:rect r="r" b="b" t="t" l="l"/>
            <a:pathLst>
              <a:path h="5511154" w="6734731">
                <a:moveTo>
                  <a:pt x="0" y="0"/>
                </a:moveTo>
                <a:lnTo>
                  <a:pt x="6734730" y="0"/>
                </a:lnTo>
                <a:lnTo>
                  <a:pt x="6734730" y="5511154"/>
                </a:lnTo>
                <a:lnTo>
                  <a:pt x="0" y="5511154"/>
                </a:lnTo>
                <a:lnTo>
                  <a:pt x="0" y="0"/>
                </a:lnTo>
                <a:close/>
              </a:path>
            </a:pathLst>
          </a:custGeom>
          <a:blipFill>
            <a:blip r:embed="rId9"/>
            <a:stretch>
              <a:fillRect l="0" t="0" r="0" b="0"/>
            </a:stretch>
          </a:blipFill>
        </p:spPr>
      </p:sp>
      <p:sp>
        <p:nvSpPr>
          <p:cNvPr name="Freeform 9" id="9"/>
          <p:cNvSpPr/>
          <p:nvPr/>
        </p:nvSpPr>
        <p:spPr>
          <a:xfrm flipH="false" flipV="false" rot="0">
            <a:off x="2688218" y="5092311"/>
            <a:ext cx="1002717" cy="1002717"/>
          </a:xfrm>
          <a:custGeom>
            <a:avLst/>
            <a:gdLst/>
            <a:ahLst/>
            <a:cxnLst/>
            <a:rect r="r" b="b" t="t" l="l"/>
            <a:pathLst>
              <a:path h="1002717" w="1002717">
                <a:moveTo>
                  <a:pt x="0" y="0"/>
                </a:moveTo>
                <a:lnTo>
                  <a:pt x="1002717" y="0"/>
                </a:lnTo>
                <a:lnTo>
                  <a:pt x="1002717" y="1002717"/>
                </a:lnTo>
                <a:lnTo>
                  <a:pt x="0" y="100271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3690935" y="3552413"/>
            <a:ext cx="948506" cy="948506"/>
          </a:xfrm>
          <a:custGeom>
            <a:avLst/>
            <a:gdLst/>
            <a:ahLst/>
            <a:cxnLst/>
            <a:rect r="r" b="b" t="t" l="l"/>
            <a:pathLst>
              <a:path h="948506" w="948506">
                <a:moveTo>
                  <a:pt x="0" y="0"/>
                </a:moveTo>
                <a:lnTo>
                  <a:pt x="948506" y="0"/>
                </a:lnTo>
                <a:lnTo>
                  <a:pt x="948506" y="948506"/>
                </a:lnTo>
                <a:lnTo>
                  <a:pt x="0" y="9485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10300747" y="1569770"/>
            <a:ext cx="4778806" cy="1104900"/>
          </a:xfrm>
          <a:prstGeom prst="rect">
            <a:avLst/>
          </a:prstGeom>
        </p:spPr>
        <p:txBody>
          <a:bodyPr anchor="t" rtlCol="false" tIns="0" lIns="0" bIns="0" rIns="0">
            <a:spAutoFit/>
          </a:bodyPr>
          <a:lstStyle/>
          <a:p>
            <a:pPr algn="ctr" marL="0" indent="0" lvl="0">
              <a:lnSpc>
                <a:spcPts val="8400"/>
              </a:lnSpc>
              <a:spcBef>
                <a:spcPct val="0"/>
              </a:spcBef>
            </a:pPr>
            <a:r>
              <a:rPr lang="en-US" sz="6000" spc="36">
                <a:solidFill>
                  <a:srgbClr val="103E7B"/>
                </a:solidFill>
                <a:latin typeface="Bryndan Write"/>
              </a:rPr>
              <a:t>Stage 2</a:t>
            </a:r>
          </a:p>
        </p:txBody>
      </p:sp>
      <p:sp>
        <p:nvSpPr>
          <p:cNvPr name="TextBox 12" id="12"/>
          <p:cNvSpPr txBox="true"/>
          <p:nvPr/>
        </p:nvSpPr>
        <p:spPr>
          <a:xfrm rot="0">
            <a:off x="10462694" y="2977308"/>
            <a:ext cx="4882549" cy="5146997"/>
          </a:xfrm>
          <a:prstGeom prst="rect">
            <a:avLst/>
          </a:prstGeom>
        </p:spPr>
        <p:txBody>
          <a:bodyPr anchor="t" rtlCol="false" tIns="0" lIns="0" bIns="0" rIns="0">
            <a:spAutoFit/>
          </a:bodyPr>
          <a:lstStyle/>
          <a:p>
            <a:pPr algn="ctr">
              <a:lnSpc>
                <a:spcPts val="4573"/>
              </a:lnSpc>
              <a:spcBef>
                <a:spcPct val="0"/>
              </a:spcBef>
            </a:pPr>
            <a:r>
              <a:rPr lang="en-US" sz="3266">
                <a:solidFill>
                  <a:srgbClr val="FFFFFF"/>
                </a:solidFill>
                <a:latin typeface="Poppins Medium"/>
              </a:rPr>
              <a:t>if input is true ,OR gate     output is 1</a:t>
            </a:r>
            <a:r>
              <a:rPr lang="en-US" sz="3266">
                <a:solidFill>
                  <a:srgbClr val="FFFFFF"/>
                </a:solidFill>
                <a:latin typeface="Poppins Medium"/>
              </a:rPr>
              <a:t>&amp; </a:t>
            </a:r>
            <a:r>
              <a:rPr lang="en-US" sz="3266">
                <a:solidFill>
                  <a:srgbClr val="FFFFFF"/>
                </a:solidFill>
                <a:latin typeface="Poppins Medium"/>
              </a:rPr>
              <a:t>counter is reseted  ,if input is false ,output of the And gate is 1 , counter begins and count up to 7 ,(Hint ) counter doesn’t work until press on enter button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2624859" y="-147274"/>
            <a:ext cx="5249719" cy="4075094"/>
          </a:xfrm>
          <a:custGeom>
            <a:avLst/>
            <a:gdLst/>
            <a:ahLst/>
            <a:cxnLst/>
            <a:rect r="r" b="b" t="t" l="l"/>
            <a:pathLst>
              <a:path h="4075094" w="5249719">
                <a:moveTo>
                  <a:pt x="0" y="0"/>
                </a:moveTo>
                <a:lnTo>
                  <a:pt x="5249718" y="0"/>
                </a:lnTo>
                <a:lnTo>
                  <a:pt x="5249718" y="4075095"/>
                </a:lnTo>
                <a:lnTo>
                  <a:pt x="0" y="40750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778911">
            <a:off x="-2780932" y="-5173640"/>
            <a:ext cx="5634216" cy="10433733"/>
          </a:xfrm>
          <a:custGeom>
            <a:avLst/>
            <a:gdLst/>
            <a:ahLst/>
            <a:cxnLst/>
            <a:rect r="r" b="b" t="t" l="l"/>
            <a:pathLst>
              <a:path h="10433733" w="5634216">
                <a:moveTo>
                  <a:pt x="0" y="0"/>
                </a:moveTo>
                <a:lnTo>
                  <a:pt x="5634215" y="0"/>
                </a:lnTo>
                <a:lnTo>
                  <a:pt x="5634215" y="10433733"/>
                </a:lnTo>
                <a:lnTo>
                  <a:pt x="0" y="10433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545968">
            <a:off x="14971851" y="-3862658"/>
            <a:ext cx="10392032" cy="11842771"/>
          </a:xfrm>
          <a:custGeom>
            <a:avLst/>
            <a:gdLst/>
            <a:ahLst/>
            <a:cxnLst/>
            <a:rect r="r" b="b" t="t" l="l"/>
            <a:pathLst>
              <a:path h="11842771" w="10392032">
                <a:moveTo>
                  <a:pt x="0" y="0"/>
                </a:moveTo>
                <a:lnTo>
                  <a:pt x="10392032" y="0"/>
                </a:lnTo>
                <a:lnTo>
                  <a:pt x="10392032" y="11842771"/>
                </a:lnTo>
                <a:lnTo>
                  <a:pt x="0" y="118427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2798012"/>
            <a:ext cx="6641694" cy="6661640"/>
          </a:xfrm>
          <a:custGeom>
            <a:avLst/>
            <a:gdLst/>
            <a:ahLst/>
            <a:cxnLst/>
            <a:rect r="r" b="b" t="t" l="l"/>
            <a:pathLst>
              <a:path h="6661640" w="6641694">
                <a:moveTo>
                  <a:pt x="0" y="0"/>
                </a:moveTo>
                <a:lnTo>
                  <a:pt x="6641694" y="0"/>
                </a:lnTo>
                <a:lnTo>
                  <a:pt x="6641694" y="6661640"/>
                </a:lnTo>
                <a:lnTo>
                  <a:pt x="0" y="6661640"/>
                </a:lnTo>
                <a:lnTo>
                  <a:pt x="0" y="0"/>
                </a:lnTo>
                <a:close/>
              </a:path>
            </a:pathLst>
          </a:custGeom>
          <a:blipFill>
            <a:blip r:embed="rId8"/>
            <a:stretch>
              <a:fillRect l="0" t="-6714" r="0" b="-2243"/>
            </a:stretch>
          </a:blipFill>
        </p:spPr>
      </p:sp>
      <p:sp>
        <p:nvSpPr>
          <p:cNvPr name="Freeform 6" id="6"/>
          <p:cNvSpPr/>
          <p:nvPr/>
        </p:nvSpPr>
        <p:spPr>
          <a:xfrm flipH="false" flipV="false" rot="0">
            <a:off x="8667946" y="1825894"/>
            <a:ext cx="9487131" cy="8357699"/>
          </a:xfrm>
          <a:custGeom>
            <a:avLst/>
            <a:gdLst/>
            <a:ahLst/>
            <a:cxnLst/>
            <a:rect r="r" b="b" t="t" l="l"/>
            <a:pathLst>
              <a:path h="8357699" w="9487131">
                <a:moveTo>
                  <a:pt x="0" y="0"/>
                </a:moveTo>
                <a:lnTo>
                  <a:pt x="9487131" y="0"/>
                </a:lnTo>
                <a:lnTo>
                  <a:pt x="9487131" y="8357699"/>
                </a:lnTo>
                <a:lnTo>
                  <a:pt x="0" y="8357699"/>
                </a:lnTo>
                <a:lnTo>
                  <a:pt x="0" y="0"/>
                </a:lnTo>
                <a:close/>
              </a:path>
            </a:pathLst>
          </a:custGeom>
          <a:blipFill>
            <a:blip r:embed="rId9">
              <a:extLst>
                <a:ext uri="{96DAC541-7B7A-43D3-8B79-37D633B846F1}">
                  <asvg:svgBlip xmlns:asvg="http://schemas.microsoft.com/office/drawing/2016/SVG/main" r:embed="rId10"/>
                </a:ext>
              </a:extLst>
            </a:blip>
            <a:stretch>
              <a:fillRect l="0" t="0" r="0" b="-3581"/>
            </a:stretch>
          </a:blipFill>
        </p:spPr>
      </p:sp>
      <p:sp>
        <p:nvSpPr>
          <p:cNvPr name="Freeform 7" id="7"/>
          <p:cNvSpPr/>
          <p:nvPr/>
        </p:nvSpPr>
        <p:spPr>
          <a:xfrm flipH="false" flipV="false" rot="0">
            <a:off x="1967077" y="8595162"/>
            <a:ext cx="1002330" cy="1002330"/>
          </a:xfrm>
          <a:custGeom>
            <a:avLst/>
            <a:gdLst/>
            <a:ahLst/>
            <a:cxnLst/>
            <a:rect r="r" b="b" t="t" l="l"/>
            <a:pathLst>
              <a:path h="1002330" w="1002330">
                <a:moveTo>
                  <a:pt x="0" y="0"/>
                </a:moveTo>
                <a:lnTo>
                  <a:pt x="1002330" y="0"/>
                </a:lnTo>
                <a:lnTo>
                  <a:pt x="1002330" y="1002330"/>
                </a:lnTo>
                <a:lnTo>
                  <a:pt x="0" y="100233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1294641" y="627421"/>
            <a:ext cx="6109812" cy="2170591"/>
          </a:xfrm>
          <a:custGeom>
            <a:avLst/>
            <a:gdLst/>
            <a:ahLst/>
            <a:cxnLst/>
            <a:rect r="r" b="b" t="t" l="l"/>
            <a:pathLst>
              <a:path h="2170591" w="6109812">
                <a:moveTo>
                  <a:pt x="0" y="0"/>
                </a:moveTo>
                <a:lnTo>
                  <a:pt x="6109812" y="0"/>
                </a:lnTo>
                <a:lnTo>
                  <a:pt x="6109812" y="2170591"/>
                </a:lnTo>
                <a:lnTo>
                  <a:pt x="0" y="2170591"/>
                </a:lnTo>
                <a:lnTo>
                  <a:pt x="0" y="0"/>
                </a:lnTo>
                <a:close/>
              </a:path>
            </a:pathLst>
          </a:custGeom>
          <a:blipFill>
            <a:blip r:embed="rId13"/>
            <a:stretch>
              <a:fillRect l="0" t="0" r="0" b="0"/>
            </a:stretch>
          </a:blipFill>
        </p:spPr>
      </p:sp>
      <p:sp>
        <p:nvSpPr>
          <p:cNvPr name="TextBox 9" id="9"/>
          <p:cNvSpPr txBox="true"/>
          <p:nvPr/>
        </p:nvSpPr>
        <p:spPr>
          <a:xfrm rot="0">
            <a:off x="10970237" y="2150312"/>
            <a:ext cx="4778806" cy="1104900"/>
          </a:xfrm>
          <a:prstGeom prst="rect">
            <a:avLst/>
          </a:prstGeom>
        </p:spPr>
        <p:txBody>
          <a:bodyPr anchor="t" rtlCol="false" tIns="0" lIns="0" bIns="0" rIns="0">
            <a:spAutoFit/>
          </a:bodyPr>
          <a:lstStyle/>
          <a:p>
            <a:pPr algn="ctr" marL="0" indent="0" lvl="0">
              <a:lnSpc>
                <a:spcPts val="8400"/>
              </a:lnSpc>
              <a:spcBef>
                <a:spcPct val="0"/>
              </a:spcBef>
            </a:pPr>
            <a:r>
              <a:rPr lang="en-US" sz="6000" spc="36">
                <a:solidFill>
                  <a:srgbClr val="103E7B"/>
                </a:solidFill>
                <a:latin typeface="Bryndan Write"/>
              </a:rPr>
              <a:t>Stage 3</a:t>
            </a:r>
          </a:p>
        </p:txBody>
      </p:sp>
      <p:sp>
        <p:nvSpPr>
          <p:cNvPr name="TextBox 10" id="10"/>
          <p:cNvSpPr txBox="true"/>
          <p:nvPr/>
        </p:nvSpPr>
        <p:spPr>
          <a:xfrm rot="0">
            <a:off x="10866494" y="3169487"/>
            <a:ext cx="4882549" cy="6290165"/>
          </a:xfrm>
          <a:prstGeom prst="rect">
            <a:avLst/>
          </a:prstGeom>
        </p:spPr>
        <p:txBody>
          <a:bodyPr anchor="t" rtlCol="false" tIns="0" lIns="0" bIns="0" rIns="0">
            <a:spAutoFit/>
          </a:bodyPr>
          <a:lstStyle/>
          <a:p>
            <a:pPr algn="ctr">
              <a:lnSpc>
                <a:spcPts val="4573"/>
              </a:lnSpc>
            </a:pPr>
            <a:r>
              <a:rPr lang="en-US" sz="3266">
                <a:solidFill>
                  <a:srgbClr val="FFFFFF"/>
                </a:solidFill>
                <a:latin typeface="Poppins"/>
              </a:rPr>
              <a:t>if test is  true,and passsword is false ,stop  become 1 ,counter begins from 7 until it reaches zero  , so NOR output become 1,output of flip flop is 1</a:t>
            </a:r>
          </a:p>
          <a:p>
            <a:pPr algn="ctr">
              <a:lnSpc>
                <a:spcPts val="4573"/>
              </a:lnSpc>
            </a:pPr>
            <a:r>
              <a:rPr lang="en-US" sz="3266">
                <a:solidFill>
                  <a:srgbClr val="FFFFFF"/>
                </a:solidFill>
                <a:latin typeface="Poppins"/>
              </a:rPr>
              <a:t>ready led turns on </a:t>
            </a:r>
            <a:r>
              <a:rPr lang="en-US" sz="3266">
                <a:solidFill>
                  <a:srgbClr val="FFFFFF"/>
                </a:solidFill>
                <a:latin typeface="Poppins"/>
              </a:rPr>
              <a:t> and</a:t>
            </a:r>
          </a:p>
          <a:p>
            <a:pPr algn="ctr">
              <a:lnSpc>
                <a:spcPts val="4573"/>
              </a:lnSpc>
              <a:spcBef>
                <a:spcPct val="0"/>
              </a:spcBef>
            </a:pPr>
            <a:r>
              <a:rPr lang="en-US" sz="3266">
                <a:solidFill>
                  <a:srgbClr val="FFFFFF"/>
                </a:solidFill>
                <a:latin typeface="Poppins"/>
              </a:rPr>
              <a:t>    reset upper D-flipflop and stop become 0,so, it reset counter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24" t="-38888" r="-1662" b="-46331"/>
            </a:stretch>
          </a:blipFill>
        </p:spPr>
      </p:sp>
      <p:sp>
        <p:nvSpPr>
          <p:cNvPr name="Freeform 3" id="3"/>
          <p:cNvSpPr/>
          <p:nvPr/>
        </p:nvSpPr>
        <p:spPr>
          <a:xfrm flipH="false" flipV="false" rot="0">
            <a:off x="-2791352" y="-2284358"/>
            <a:ext cx="6763799" cy="7058994"/>
          </a:xfrm>
          <a:custGeom>
            <a:avLst/>
            <a:gdLst/>
            <a:ahLst/>
            <a:cxnLst/>
            <a:rect r="r" b="b" t="t" l="l"/>
            <a:pathLst>
              <a:path h="7058994" w="6763799">
                <a:moveTo>
                  <a:pt x="0" y="0"/>
                </a:moveTo>
                <a:lnTo>
                  <a:pt x="6763800" y="0"/>
                </a:lnTo>
                <a:lnTo>
                  <a:pt x="6763800" y="7058993"/>
                </a:lnTo>
                <a:lnTo>
                  <a:pt x="0" y="70589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879801" y="-905468"/>
            <a:ext cx="4185293" cy="2830304"/>
          </a:xfrm>
          <a:custGeom>
            <a:avLst/>
            <a:gdLst/>
            <a:ahLst/>
            <a:cxnLst/>
            <a:rect r="r" b="b" t="t" l="l"/>
            <a:pathLst>
              <a:path h="2830304" w="4185293">
                <a:moveTo>
                  <a:pt x="0" y="0"/>
                </a:moveTo>
                <a:lnTo>
                  <a:pt x="4185293" y="0"/>
                </a:lnTo>
                <a:lnTo>
                  <a:pt x="4185293" y="2830304"/>
                </a:lnTo>
                <a:lnTo>
                  <a:pt x="0" y="28303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004696" y="6653799"/>
            <a:ext cx="5249719" cy="4075094"/>
          </a:xfrm>
          <a:custGeom>
            <a:avLst/>
            <a:gdLst/>
            <a:ahLst/>
            <a:cxnLst/>
            <a:rect r="r" b="b" t="t" l="l"/>
            <a:pathLst>
              <a:path h="4075094" w="5249719">
                <a:moveTo>
                  <a:pt x="0" y="0"/>
                </a:moveTo>
                <a:lnTo>
                  <a:pt x="5249719" y="0"/>
                </a:lnTo>
                <a:lnTo>
                  <a:pt x="5249719" y="4075094"/>
                </a:lnTo>
                <a:lnTo>
                  <a:pt x="0" y="40750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2202691">
            <a:off x="12779567" y="7911749"/>
            <a:ext cx="4134791" cy="2525981"/>
          </a:xfrm>
          <a:custGeom>
            <a:avLst/>
            <a:gdLst/>
            <a:ahLst/>
            <a:cxnLst/>
            <a:rect r="r" b="b" t="t" l="l"/>
            <a:pathLst>
              <a:path h="2525981" w="4134791">
                <a:moveTo>
                  <a:pt x="4134791" y="0"/>
                </a:moveTo>
                <a:lnTo>
                  <a:pt x="0" y="0"/>
                </a:lnTo>
                <a:lnTo>
                  <a:pt x="0" y="2525981"/>
                </a:lnTo>
                <a:lnTo>
                  <a:pt x="4134791" y="2525981"/>
                </a:lnTo>
                <a:lnTo>
                  <a:pt x="4134791"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2270843" y="6869580"/>
            <a:ext cx="7767244" cy="6340895"/>
          </a:xfrm>
          <a:custGeom>
            <a:avLst/>
            <a:gdLst/>
            <a:ahLst/>
            <a:cxnLst/>
            <a:rect r="r" b="b" t="t" l="l"/>
            <a:pathLst>
              <a:path h="6340895" w="7767244">
                <a:moveTo>
                  <a:pt x="0" y="0"/>
                </a:moveTo>
                <a:lnTo>
                  <a:pt x="7767243" y="0"/>
                </a:lnTo>
                <a:lnTo>
                  <a:pt x="7767243" y="6340895"/>
                </a:lnTo>
                <a:lnTo>
                  <a:pt x="0" y="634089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1705123">
            <a:off x="-3093526" y="5493913"/>
            <a:ext cx="4318350" cy="7996945"/>
          </a:xfrm>
          <a:custGeom>
            <a:avLst/>
            <a:gdLst/>
            <a:ahLst/>
            <a:cxnLst/>
            <a:rect r="r" b="b" t="t" l="l"/>
            <a:pathLst>
              <a:path h="7996945" w="4318350">
                <a:moveTo>
                  <a:pt x="0" y="0"/>
                </a:moveTo>
                <a:lnTo>
                  <a:pt x="4318350" y="0"/>
                </a:lnTo>
                <a:lnTo>
                  <a:pt x="4318350" y="7996944"/>
                </a:lnTo>
                <a:lnTo>
                  <a:pt x="0" y="799694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true" flipV="true" rot="-5400000">
            <a:off x="-5521946" y="96090"/>
            <a:ext cx="10159698" cy="3657491"/>
          </a:xfrm>
          <a:custGeom>
            <a:avLst/>
            <a:gdLst/>
            <a:ahLst/>
            <a:cxnLst/>
            <a:rect r="r" b="b" t="t" l="l"/>
            <a:pathLst>
              <a:path h="3657491" w="10159698">
                <a:moveTo>
                  <a:pt x="10159697" y="3657491"/>
                </a:moveTo>
                <a:lnTo>
                  <a:pt x="0" y="3657491"/>
                </a:lnTo>
                <a:lnTo>
                  <a:pt x="0" y="0"/>
                </a:lnTo>
                <a:lnTo>
                  <a:pt x="10159697" y="0"/>
                </a:lnTo>
                <a:lnTo>
                  <a:pt x="10159697" y="3657491"/>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0" id="10"/>
          <p:cNvSpPr/>
          <p:nvPr/>
        </p:nvSpPr>
        <p:spPr>
          <a:xfrm flipH="false" flipV="false" rot="10378544">
            <a:off x="15000032" y="-2489385"/>
            <a:ext cx="5634216" cy="10433733"/>
          </a:xfrm>
          <a:custGeom>
            <a:avLst/>
            <a:gdLst/>
            <a:ahLst/>
            <a:cxnLst/>
            <a:rect r="r" b="b" t="t" l="l"/>
            <a:pathLst>
              <a:path h="10433733" w="5634216">
                <a:moveTo>
                  <a:pt x="0" y="0"/>
                </a:moveTo>
                <a:lnTo>
                  <a:pt x="5634216" y="0"/>
                </a:lnTo>
                <a:lnTo>
                  <a:pt x="5634216" y="10433733"/>
                </a:lnTo>
                <a:lnTo>
                  <a:pt x="0" y="1043373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3254031">
            <a:off x="14805430" y="-2271346"/>
            <a:ext cx="9577623" cy="7320624"/>
          </a:xfrm>
          <a:custGeom>
            <a:avLst/>
            <a:gdLst/>
            <a:ahLst/>
            <a:cxnLst/>
            <a:rect r="r" b="b" t="t" l="l"/>
            <a:pathLst>
              <a:path h="7320624" w="9577623">
                <a:moveTo>
                  <a:pt x="0" y="0"/>
                </a:moveTo>
                <a:lnTo>
                  <a:pt x="9577624" y="0"/>
                </a:lnTo>
                <a:lnTo>
                  <a:pt x="9577624" y="7320624"/>
                </a:lnTo>
                <a:lnTo>
                  <a:pt x="0" y="7320624"/>
                </a:lnTo>
                <a:lnTo>
                  <a:pt x="0" y="0"/>
                </a:lnTo>
                <a:close/>
              </a:path>
            </a:pathLst>
          </a:custGeom>
          <a:blipFill>
            <a:blip r:embed="rId17">
              <a:extLst>
                <a:ext uri="{96DAC541-7B7A-43D3-8B79-37D633B846F1}">
                  <asvg:svgBlip xmlns:asvg="http://schemas.microsoft.com/office/drawing/2016/SVG/main" r:embed="rId18"/>
                </a:ext>
              </a:extLst>
            </a:blip>
            <a:stretch>
              <a:fillRect l="-11752" t="-66616" r="0" b="0"/>
            </a:stretch>
          </a:blipFill>
        </p:spPr>
      </p:sp>
      <p:sp>
        <p:nvSpPr>
          <p:cNvPr name="Freeform 12" id="12"/>
          <p:cNvSpPr/>
          <p:nvPr/>
        </p:nvSpPr>
        <p:spPr>
          <a:xfrm flipH="false" flipV="false" rot="1534140">
            <a:off x="12123012" y="-3546033"/>
            <a:ext cx="6205089" cy="5662143"/>
          </a:xfrm>
          <a:custGeom>
            <a:avLst/>
            <a:gdLst/>
            <a:ahLst/>
            <a:cxnLst/>
            <a:rect r="r" b="b" t="t" l="l"/>
            <a:pathLst>
              <a:path h="5662143" w="6205089">
                <a:moveTo>
                  <a:pt x="0" y="0"/>
                </a:moveTo>
                <a:lnTo>
                  <a:pt x="6205089" y="0"/>
                </a:lnTo>
                <a:lnTo>
                  <a:pt x="6205089" y="5662143"/>
                </a:lnTo>
                <a:lnTo>
                  <a:pt x="0" y="5662143"/>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3" id="13"/>
          <p:cNvSpPr/>
          <p:nvPr/>
        </p:nvSpPr>
        <p:spPr>
          <a:xfrm flipH="false" flipV="false" rot="0">
            <a:off x="9177827" y="2759033"/>
            <a:ext cx="6781583" cy="4167362"/>
          </a:xfrm>
          <a:custGeom>
            <a:avLst/>
            <a:gdLst/>
            <a:ahLst/>
            <a:cxnLst/>
            <a:rect r="r" b="b" t="t" l="l"/>
            <a:pathLst>
              <a:path h="4167362" w="6781583">
                <a:moveTo>
                  <a:pt x="0" y="0"/>
                </a:moveTo>
                <a:lnTo>
                  <a:pt x="6781583" y="0"/>
                </a:lnTo>
                <a:lnTo>
                  <a:pt x="6781583" y="4167362"/>
                </a:lnTo>
                <a:lnTo>
                  <a:pt x="0" y="4167362"/>
                </a:lnTo>
                <a:lnTo>
                  <a:pt x="0" y="0"/>
                </a:lnTo>
                <a:close/>
              </a:path>
            </a:pathLst>
          </a:custGeom>
          <a:blipFill>
            <a:blip r:embed="rId21"/>
            <a:stretch>
              <a:fillRect l="-3571" t="0" r="-32417" b="0"/>
            </a:stretch>
          </a:blipFill>
        </p:spPr>
      </p:sp>
      <p:sp>
        <p:nvSpPr>
          <p:cNvPr name="Freeform 14" id="14"/>
          <p:cNvSpPr/>
          <p:nvPr/>
        </p:nvSpPr>
        <p:spPr>
          <a:xfrm flipH="false" flipV="false" rot="0">
            <a:off x="2539470" y="2783740"/>
            <a:ext cx="6504104" cy="4142655"/>
          </a:xfrm>
          <a:custGeom>
            <a:avLst/>
            <a:gdLst/>
            <a:ahLst/>
            <a:cxnLst/>
            <a:rect r="r" b="b" t="t" l="l"/>
            <a:pathLst>
              <a:path h="4142655" w="6504104">
                <a:moveTo>
                  <a:pt x="0" y="0"/>
                </a:moveTo>
                <a:lnTo>
                  <a:pt x="6504104" y="0"/>
                </a:lnTo>
                <a:lnTo>
                  <a:pt x="6504104" y="4142655"/>
                </a:lnTo>
                <a:lnTo>
                  <a:pt x="0" y="4142655"/>
                </a:lnTo>
                <a:lnTo>
                  <a:pt x="0" y="0"/>
                </a:lnTo>
                <a:close/>
              </a:path>
            </a:pathLst>
          </a:custGeom>
          <a:blipFill>
            <a:blip r:embed="rId22"/>
            <a:stretch>
              <a:fillRect l="0" t="0" r="0" b="0"/>
            </a:stretch>
          </a:blipFill>
        </p:spPr>
      </p:sp>
      <p:sp>
        <p:nvSpPr>
          <p:cNvPr name="TextBox 15" id="15"/>
          <p:cNvSpPr txBox="true"/>
          <p:nvPr/>
        </p:nvSpPr>
        <p:spPr>
          <a:xfrm rot="0">
            <a:off x="5791522" y="459188"/>
            <a:ext cx="6772611" cy="1352825"/>
          </a:xfrm>
          <a:prstGeom prst="rect">
            <a:avLst/>
          </a:prstGeom>
        </p:spPr>
        <p:txBody>
          <a:bodyPr anchor="t" rtlCol="false" tIns="0" lIns="0" bIns="0" rIns="0">
            <a:spAutoFit/>
          </a:bodyPr>
          <a:lstStyle/>
          <a:p>
            <a:pPr algn="ctr" marL="0" indent="0" lvl="0">
              <a:lnSpc>
                <a:spcPts val="10415"/>
              </a:lnSpc>
              <a:spcBef>
                <a:spcPct val="0"/>
              </a:spcBef>
            </a:pPr>
            <a:r>
              <a:rPr lang="en-US" sz="7439" spc="44">
                <a:solidFill>
                  <a:srgbClr val="103E7B"/>
                </a:solidFill>
                <a:latin typeface="Bryndan Write"/>
              </a:rPr>
              <a:t>j-k Async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DAGEqUTwJCg</dc:identifier>
  <dcterms:modified xsi:type="dcterms:W3CDTF">2011-08-01T06:04:30Z</dcterms:modified>
  <cp:revision>1</cp:revision>
  <dc:title>Pink and Green Organic Group Project Presentation</dc:title>
</cp:coreProperties>
</file>