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Inter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0" d="100"/>
          <a:sy n="40" d="100"/>
        </p:scale>
        <p:origin x="3523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64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7EB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7EB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7EB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70227"/>
            <a:ext cx="705266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Task Management System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385464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Streamline Your Workflows with a Powerful and Flexible Task Management System.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53571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Introduction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937992"/>
            <a:ext cx="498050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What is a Task Management System?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465022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software application designed to help users manage tasks efficiently. Key features include task creation, assignment, monitoring, and completion tracking.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8066" y="727710"/>
            <a:ext cx="6636901" cy="673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Project Structure Overview</a:t>
            </a:r>
            <a:endParaRPr lang="en-US" sz="4200" dirty="0"/>
          </a:p>
        </p:txBody>
      </p:sp>
      <p:sp>
        <p:nvSpPr>
          <p:cNvPr id="3" name="Shape 1"/>
          <p:cNvSpPr/>
          <p:nvPr/>
        </p:nvSpPr>
        <p:spPr>
          <a:xfrm>
            <a:off x="718066" y="1811060"/>
            <a:ext cx="6494621" cy="1869519"/>
          </a:xfrm>
          <a:prstGeom prst="roundRect">
            <a:avLst>
              <a:gd name="adj" fmla="val 460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30831" y="2023824"/>
            <a:ext cx="2692837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Factory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930831" y="2483406"/>
            <a:ext cx="6069092" cy="984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Implements the Factory Design Pattern. Handles the creation of objects (e.g., tasks, roles) without specifying their exact class.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17832" y="1811060"/>
            <a:ext cx="6494621" cy="1869519"/>
          </a:xfrm>
          <a:prstGeom prst="roundRect">
            <a:avLst>
              <a:gd name="adj" fmla="val 460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30597" y="2023824"/>
            <a:ext cx="2692837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models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7630597" y="2483406"/>
            <a:ext cx="6069092" cy="656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Contains data models like Task, User, and Project. Represents the core entities of the system.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18066" y="3885724"/>
            <a:ext cx="6494621" cy="1869519"/>
          </a:xfrm>
          <a:prstGeom prst="roundRect">
            <a:avLst>
              <a:gd name="adj" fmla="val 460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30831" y="4098488"/>
            <a:ext cx="2692837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Role</a:t>
            </a:r>
            <a:endParaRPr lang="en-US" sz="2100" dirty="0"/>
          </a:p>
        </p:txBody>
      </p:sp>
      <p:sp>
        <p:nvSpPr>
          <p:cNvPr id="11" name="Text 9"/>
          <p:cNvSpPr/>
          <p:nvPr/>
        </p:nvSpPr>
        <p:spPr>
          <a:xfrm>
            <a:off x="930831" y="4558070"/>
            <a:ext cx="6069092" cy="656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Manages user roles (e.g., Admin, User, Manager). Enforces role-based access control.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7417832" y="3885724"/>
            <a:ext cx="6494621" cy="1869519"/>
          </a:xfrm>
          <a:prstGeom prst="roundRect">
            <a:avLst>
              <a:gd name="adj" fmla="val 460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630597" y="4098488"/>
            <a:ext cx="2692837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Singleton</a:t>
            </a:r>
            <a:endParaRPr lang="en-US" sz="2100" dirty="0"/>
          </a:p>
        </p:txBody>
      </p:sp>
      <p:sp>
        <p:nvSpPr>
          <p:cNvPr id="14" name="Text 12"/>
          <p:cNvSpPr/>
          <p:nvPr/>
        </p:nvSpPr>
        <p:spPr>
          <a:xfrm>
            <a:off x="7630597" y="4558070"/>
            <a:ext cx="6069092" cy="984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Ensures that key classes (e.g., Database Connection) have only one instance. Improves resource management and performance.</a:t>
            </a: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718066" y="5960388"/>
            <a:ext cx="6494621" cy="1541383"/>
          </a:xfrm>
          <a:prstGeom prst="roundRect">
            <a:avLst>
              <a:gd name="adj" fmla="val 559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930831" y="6173153"/>
            <a:ext cx="2692837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TaskManagementGUI</a:t>
            </a:r>
            <a:endParaRPr lang="en-US" sz="2100" dirty="0"/>
          </a:p>
        </p:txBody>
      </p:sp>
      <p:sp>
        <p:nvSpPr>
          <p:cNvPr id="17" name="Text 15"/>
          <p:cNvSpPr/>
          <p:nvPr/>
        </p:nvSpPr>
        <p:spPr>
          <a:xfrm>
            <a:off x="930831" y="6632734"/>
            <a:ext cx="6069092" cy="656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the graphical user interface for user interaction. Built using modern design principles for usability.</a:t>
            </a:r>
            <a:endParaRPr lang="en-US" sz="1600" dirty="0"/>
          </a:p>
        </p:txBody>
      </p:sp>
      <p:sp>
        <p:nvSpPr>
          <p:cNvPr id="18" name="Shape 16"/>
          <p:cNvSpPr/>
          <p:nvPr/>
        </p:nvSpPr>
        <p:spPr>
          <a:xfrm>
            <a:off x="7417832" y="5960388"/>
            <a:ext cx="6494621" cy="1541383"/>
          </a:xfrm>
          <a:prstGeom prst="roundRect">
            <a:avLst>
              <a:gd name="adj" fmla="val 559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630597" y="6173153"/>
            <a:ext cx="2978229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taskmanagementsystem</a:t>
            </a:r>
            <a:endParaRPr lang="en-US" sz="2100" dirty="0"/>
          </a:p>
        </p:txBody>
      </p:sp>
      <p:sp>
        <p:nvSpPr>
          <p:cNvPr id="20" name="Text 18"/>
          <p:cNvSpPr/>
          <p:nvPr/>
        </p:nvSpPr>
        <p:spPr>
          <a:xfrm>
            <a:off x="7630597" y="6632734"/>
            <a:ext cx="6069092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Core application logic, integrating all components.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13334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Features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3366373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417439" y="336637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Task Management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417439" y="3874532"/>
            <a:ext cx="57844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Create, edit, delete, and assign tasks.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3366373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8052316" y="336637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Role Management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8052316" y="3874532"/>
            <a:ext cx="57844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Assign roles to users. Enforce role-based permissions.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508230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417439" y="508230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GUI Features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1417439" y="5590461"/>
            <a:ext cx="57844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User-friendly interface. Dashboard for task tracking.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508230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8052316" y="508230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Design Patterns</a:t>
            </a:r>
            <a:endParaRPr lang="en-US" sz="2300" dirty="0"/>
          </a:p>
        </p:txBody>
      </p:sp>
      <p:sp>
        <p:nvSpPr>
          <p:cNvPr id="14" name="Text 12"/>
          <p:cNvSpPr/>
          <p:nvPr/>
        </p:nvSpPr>
        <p:spPr>
          <a:xfrm>
            <a:off x="8052316" y="5590461"/>
            <a:ext cx="57844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Singleton: Database connection. Factory: Object creation flexibility.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91001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How It Works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3829050"/>
            <a:ext cx="13042821" cy="30480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4" name="Shape 2"/>
          <p:cNvSpPr/>
          <p:nvPr/>
        </p:nvSpPr>
        <p:spPr>
          <a:xfrm>
            <a:off x="2323743" y="3829050"/>
            <a:ext cx="30480" cy="793790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5" name="Shape 3"/>
          <p:cNvSpPr/>
          <p:nvPr/>
        </p:nvSpPr>
        <p:spPr>
          <a:xfrm>
            <a:off x="2083832" y="357389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2545" y="3650337"/>
            <a:ext cx="1528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1020604" y="4849773"/>
            <a:ext cx="263687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uses Singleton to initialize core components.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41181" y="3829050"/>
            <a:ext cx="30480" cy="793790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9" name="Shape 7"/>
          <p:cNvSpPr/>
          <p:nvPr/>
        </p:nvSpPr>
        <p:spPr>
          <a:xfrm>
            <a:off x="5401270" y="357389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555099" y="3650337"/>
            <a:ext cx="202525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9"/>
          <p:cNvSpPr/>
          <p:nvPr/>
        </p:nvSpPr>
        <p:spPr>
          <a:xfrm>
            <a:off x="4337923" y="4849773"/>
            <a:ext cx="263699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Factory pattern simplifies object creation.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8958620" y="3829050"/>
            <a:ext cx="30480" cy="793790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13" name="Shape 11"/>
          <p:cNvSpPr/>
          <p:nvPr/>
        </p:nvSpPr>
        <p:spPr>
          <a:xfrm>
            <a:off x="8718709" y="357389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8872776" y="3650337"/>
            <a:ext cx="202168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800" dirty="0"/>
          </a:p>
        </p:txBody>
      </p:sp>
      <p:sp>
        <p:nvSpPr>
          <p:cNvPr id="15" name="Text 13"/>
          <p:cNvSpPr/>
          <p:nvPr/>
        </p:nvSpPr>
        <p:spPr>
          <a:xfrm>
            <a:off x="7655362" y="4849773"/>
            <a:ext cx="26369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Ensures proper user access.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2276058" y="3829050"/>
            <a:ext cx="30480" cy="793790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17" name="Shape 15"/>
          <p:cNvSpPr/>
          <p:nvPr/>
        </p:nvSpPr>
        <p:spPr>
          <a:xfrm>
            <a:off x="12036147" y="357389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2194977" y="3650337"/>
            <a:ext cx="192524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2800" dirty="0"/>
          </a:p>
        </p:txBody>
      </p:sp>
      <p:sp>
        <p:nvSpPr>
          <p:cNvPr id="19" name="Text 17"/>
          <p:cNvSpPr/>
          <p:nvPr/>
        </p:nvSpPr>
        <p:spPr>
          <a:xfrm>
            <a:off x="10972800" y="4849773"/>
            <a:ext cx="263699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Tasks displayed on the GUI for real-time updates.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58653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Benefits</a:t>
            </a:r>
            <a:endParaRPr lang="en-US" sz="4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43074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43686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Efficiency</a:t>
            </a:r>
            <a:endParaRPr lang="en-US" sz="2300" dirty="0"/>
          </a:p>
        </p:txBody>
      </p:sp>
      <p:sp>
        <p:nvSpPr>
          <p:cNvPr id="5" name="Text 2"/>
          <p:cNvSpPr/>
          <p:nvPr/>
        </p:nvSpPr>
        <p:spPr>
          <a:xfrm>
            <a:off x="793790" y="4945023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Streamlined task management processes.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3643074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443686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Scalability</a:t>
            </a:r>
            <a:endParaRPr lang="en-US" sz="2300" dirty="0"/>
          </a:p>
        </p:txBody>
      </p:sp>
      <p:sp>
        <p:nvSpPr>
          <p:cNvPr id="8" name="Text 4"/>
          <p:cNvSpPr/>
          <p:nvPr/>
        </p:nvSpPr>
        <p:spPr>
          <a:xfrm>
            <a:off x="5254704" y="4945023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Modular design allows easy addition of features.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3643074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43686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Security</a:t>
            </a:r>
            <a:endParaRPr lang="en-US" sz="2300" dirty="0"/>
          </a:p>
        </p:txBody>
      </p:sp>
      <p:sp>
        <p:nvSpPr>
          <p:cNvPr id="11" name="Text 6"/>
          <p:cNvSpPr/>
          <p:nvPr/>
        </p:nvSpPr>
        <p:spPr>
          <a:xfrm>
            <a:off x="9715738" y="4945023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Role-based access ensures data protection.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7208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Summary</a:t>
            </a:r>
            <a:endParaRPr lang="en-US" sz="4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669977"/>
            <a:ext cx="2152055" cy="132468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3713" y="3270171"/>
            <a:ext cx="12132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896791"/>
            <a:ext cx="262080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Robust Tool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5357217" y="3404949"/>
            <a:ext cx="262080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task workflows.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4007763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B2D4E5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4051340"/>
            <a:ext cx="4304109" cy="132468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73949" y="4486870"/>
            <a:ext cx="16073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278154"/>
            <a:ext cx="3900130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Flexibility &amp; Maintainability</a:t>
            </a:r>
            <a:endParaRPr lang="en-US" sz="2300" dirty="0"/>
          </a:p>
        </p:txBody>
      </p:sp>
      <p:sp>
        <p:nvSpPr>
          <p:cNvPr id="11" name="Text 7"/>
          <p:cNvSpPr/>
          <p:nvPr/>
        </p:nvSpPr>
        <p:spPr>
          <a:xfrm>
            <a:off x="6433304" y="4786313"/>
            <a:ext cx="41923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 patterns and modular structure.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389126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B2D4E5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432703"/>
            <a:ext cx="6456164" cy="132468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74068" y="5868233"/>
            <a:ext cx="16049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659517"/>
            <a:ext cx="301585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Future Enhancements</a:t>
            </a:r>
            <a:endParaRPr lang="en-US" sz="2300" dirty="0"/>
          </a:p>
        </p:txBody>
      </p:sp>
      <p:sp>
        <p:nvSpPr>
          <p:cNvPr id="16" name="Text 11"/>
          <p:cNvSpPr/>
          <p:nvPr/>
        </p:nvSpPr>
        <p:spPr>
          <a:xfrm>
            <a:off x="7509272" y="6167676"/>
            <a:ext cx="45019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Cloud integration and advanced analytics.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310</Words>
  <Application>Microsoft Office PowerPoint</Application>
  <PresentationFormat>Custom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Inter</vt:lpstr>
      <vt:lpstr>Arial</vt:lpstr>
      <vt:lpstr>Petrona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Eman Ashraf Hessein Ahmed</cp:lastModifiedBy>
  <cp:revision>2</cp:revision>
  <dcterms:created xsi:type="dcterms:W3CDTF">2024-12-24T22:55:15Z</dcterms:created>
  <dcterms:modified xsi:type="dcterms:W3CDTF">2024-12-24T23:06:48Z</dcterms:modified>
</cp:coreProperties>
</file>