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70" r:id="rId5"/>
    <p:sldId id="260" r:id="rId6"/>
    <p:sldId id="259" r:id="rId7"/>
    <p:sldId id="262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BFB5-F318-6080-D774-F4983CB7D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9CF89-C0D1-F3DF-2828-CF48FDC9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6FE4-4FB3-7B66-7B34-86F8EF6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CABF-FABF-EF1B-5291-DFBAB8ED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38FB-EB05-B757-CA51-19C1F74B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B6AB-7F54-203D-BEF8-A2F72870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48D76-3E58-AD87-6F68-61671F4BE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F123-7B6B-DC18-03E2-B0D351AD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179E-2621-D2E9-C470-D60C6959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5E50-9B7E-0FAF-C655-B681EC37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26B04-49E3-4085-C10D-9B1D6D72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71330-569D-DA86-6BF0-190A9739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DF837-6D48-D022-4FBA-1C72EC5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D240-AE90-007A-3593-D48C3189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DCB6-D2AC-1A5B-D0DA-241F7F6C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3FCC-2621-44AA-559B-262DAD85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EB4A-584E-865A-CBEE-0C61CFB9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66D2-0946-4F60-2885-236D56F4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B5CB-CE42-C69B-14E4-86557984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39A2-9408-8D13-CFF4-F9CCC20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A2-F412-1473-1FEC-E220C53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E081-1B7A-EC6F-2909-E4CC5356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649A-1BE4-3D71-AC8C-6BCADC58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EAA5-8BB3-BB2B-7674-6A986052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41A4-B398-5D76-984E-355E2B94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0596-AEDD-8CF3-1D57-D4A72C15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2188-4DA4-99D1-7415-E7BD96D35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BD4DF-1993-955B-F475-DA458664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8604-BD7D-2693-3735-A97A9AAA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57B4-0469-0F3B-8B66-D0F935E6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046AA-608C-EA67-3BE3-310C725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F2A2-7DF2-21AB-0835-999B4D56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6883-FF09-DFB1-E9F2-9F034065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9CB9A-D632-6BE7-84C5-6CFD18BC0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3CFAA-E7E6-9974-6EDE-EA9174826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18D7E-D729-6744-3D4E-46B3ECBF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B5AE-1FC3-84F3-5DAE-CE5A3B20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3B704-2593-3A73-8607-1B4A1A9C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FFC19-F6C2-1E9C-EEE9-04904B03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E2F0-D178-1FB8-106B-468F20F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CF771-1CDF-6812-E3DC-5834A0F5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3DDC-B278-CDB4-4E8C-3003C11E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6214D-F30A-08AA-B13B-B5B543F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F99D-C025-E97C-ACD0-231EEA3D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06CDF-730D-A905-A036-3282188A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C9340-7232-D7CE-688A-ADFDC64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DC72-C821-6027-3F5D-2C2F4E48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E4B3-FDF3-6AF3-B116-238ACDA9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77188-7F3F-4147-6E13-B5A7D012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7DCA-0E78-F552-23A3-FDDF4BE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F3E9-2A79-BA19-E8D4-11966DC9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C87E-1499-F7D5-9175-62CEADC1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0B2-806B-FA24-A73C-6E158515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4CA69-8A54-60E5-D058-BAE36A602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CD15-0DDA-B88A-AC60-66C6C084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83BD-C857-B672-0F28-85EE70D4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1C5B-16B0-0E7E-63C8-20735B74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531F-FB5E-E526-F6B3-08EE6264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05BD-E786-6C0B-FB25-5FF0F2FF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D2B6E-2B16-83D8-A02C-1EFBAFFE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17EC-1964-33BE-3F78-BAA02652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28A7F-CCDF-407D-8E75-A76A3E5C27B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5F09-E1BD-A712-B51E-CF2BCB108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2971-8336-42B7-2592-D2A309A5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3EAAF-4A22-4D62-A178-BA842CB80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C77BFA-E85B-6CEB-D8A5-BF655491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Unistay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4F43-99A7-EAF0-0B18-CD20F7A49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Testing screens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41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BAE7-C3CC-597F-FDC0-5A337A3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Show Results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</a:t>
            </a:r>
            <a:r>
              <a:rPr lang="en-US" sz="4000" b="1" dirty="0">
                <a:solidFill>
                  <a:srgbClr val="FFFFFF"/>
                </a:solidFill>
              </a:rPr>
              <a:t>In a graph</a:t>
            </a:r>
            <a:r>
              <a:rPr lang="en-US" sz="4000" dirty="0">
                <a:solidFill>
                  <a:srgbClr val="FFFFFF"/>
                </a:solidFill>
              </a:rPr>
              <a:t>):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1838C2-C8D6-AF1D-E9FD-3627A0F81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92" y="207137"/>
            <a:ext cx="758820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4065E-3776-0490-DA4D-2F842979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1" y="4886325"/>
            <a:ext cx="758820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5997B-9FE1-72AE-1C92-7B6D4873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a table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98055EF-D982-68A1-03C6-E71AEB7B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1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BAE7-C3CC-597F-FDC0-5A337A3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a table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A76C-CA73-4ED8-D0BC-46B0E0CC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351889"/>
            <a:ext cx="7225748" cy="62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CB6F4-F688-6303-EDF5-E7696F0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an aggregate graph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EBBB143-6643-2696-1652-564864C7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607FF31F-8C61-4ECF-A451-FBE85BA55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BAE7-C3CC-597F-FDC0-5A337A3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an aggregate graph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8DA392-3FBE-201B-17B8-92C5C461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7" y="356571"/>
            <a:ext cx="7458068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877ED-DEE7-BBCA-14C7-1741588C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6" descr="Handshake">
            <a:extLst>
              <a:ext uri="{FF2B5EF4-FFF2-40B4-BE49-F238E27FC236}">
                <a16:creationId xmlns:a16="http://schemas.microsoft.com/office/drawing/2014/main" id="{5737B050-4AEE-B6E0-895F-F74B9A13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011" y="1550862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877ED-DEE7-BBCA-14C7-1741588C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Unit testing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A6871BB-7976-D25A-3C5D-1FE13074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546B-B8AE-7869-E9BE-C54F707B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Unit Testing(</a:t>
            </a:r>
            <a:r>
              <a:rPr lang="en-US" sz="1800" dirty="0">
                <a:solidFill>
                  <a:schemeClr val="bg1"/>
                </a:solidFill>
              </a:rPr>
              <a:t>Phone number validation class</a:t>
            </a:r>
            <a:r>
              <a:rPr lang="en-US" sz="4000" dirty="0">
                <a:solidFill>
                  <a:schemeClr val="bg1"/>
                </a:solidFill>
              </a:rPr>
              <a:t>).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154D5-CAD1-0242-CB1B-9339C888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2A86D-6696-8535-AFBA-C7673550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877ED-DEE7-BBCA-14C7-1741588C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Testing: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A6871BB-7976-D25A-3C5D-1FE13074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93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546B-B8AE-7869-E9BE-C54F707B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Testing(</a:t>
            </a: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preparing the thread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9FF2E9-D381-CC81-FD9E-25E9443AE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09168"/>
            <a:ext cx="11327549" cy="37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EF02-CE57-BF73-A2A4-6FBBD28E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Testing cont.: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EBA97-FA3F-5C65-0D69-F64A5327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Recording app interactions)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EFE9B9-C68F-1187-D040-48EC9A73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457199"/>
            <a:ext cx="3436256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641E8-21D0-D94A-8D7A-B16DA27F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a tree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478AC054-A762-6061-A5B3-1C9991C9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6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FDFA4E-F251-5446-6062-5E66E68A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45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BAE7-C3CC-597F-FDC0-5A337A38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Show Results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</a:t>
            </a:r>
            <a:r>
              <a:rPr lang="en-US" sz="4000" b="1" dirty="0">
                <a:solidFill>
                  <a:srgbClr val="FFFFFF"/>
                </a:solidFill>
              </a:rPr>
              <a:t>In a tree</a:t>
            </a:r>
            <a:r>
              <a:rPr lang="en-US" sz="4000" dirty="0">
                <a:solidFill>
                  <a:srgbClr val="FFFFFF"/>
                </a:solidFill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84341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4D7E1-60C2-DEFC-1FD6-5797F528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Results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a graph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0B462FA-C73C-7EE3-9CCE-BF02A25C3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2D70F05B-8C1B-4BDE-A6BE-4AFBEE87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103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Unistay</vt:lpstr>
      <vt:lpstr>Unit testing</vt:lpstr>
      <vt:lpstr>Unit Testing(Phone number validation class).</vt:lpstr>
      <vt:lpstr>Performance  Testing:</vt:lpstr>
      <vt:lpstr>Performance Testing(preparing the thread) :</vt:lpstr>
      <vt:lpstr>Performance Testing cont.:</vt:lpstr>
      <vt:lpstr>Show Results (In a tree):</vt:lpstr>
      <vt:lpstr>Show Results (In a tree):</vt:lpstr>
      <vt:lpstr>Show Results (In a graph):</vt:lpstr>
      <vt:lpstr>Show Results (In a graph):</vt:lpstr>
      <vt:lpstr>Show Results (In a table):</vt:lpstr>
      <vt:lpstr>Show Results (In a table):</vt:lpstr>
      <vt:lpstr>Show Results (In an aggregate graph):</vt:lpstr>
      <vt:lpstr>Show Results (In an aggregate graph):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Unistay</dc:title>
  <dc:creator>Esraa G</dc:creator>
  <cp:lastModifiedBy>Esraa G</cp:lastModifiedBy>
  <cp:revision>2</cp:revision>
  <dcterms:created xsi:type="dcterms:W3CDTF">2024-04-26T15:40:28Z</dcterms:created>
  <dcterms:modified xsi:type="dcterms:W3CDTF">2024-04-26T16:22:50Z</dcterms:modified>
</cp:coreProperties>
</file>