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1" r:id="rId6"/>
    <p:sldId id="258" r:id="rId7"/>
    <p:sldId id="259" r:id="rId8"/>
    <p:sldId id="260" r:id="rId9"/>
    <p:sldId id="262" r:id="rId10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63" d="100"/>
          <a:sy n="63" d="100"/>
        </p:scale>
        <p:origin x="7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7DD9C-5A67-B2E7-D8C2-1FBE4420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D615C356-E04B-78EA-AFC9-FC8B06D9FCD3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D615C356-E04B-78EA-AFC9-FC8B06D9FCD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192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3240A-5AED-7BA9-8CAC-C602B9EF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8" name="Add-in 7">
                <a:extLst>
                  <a:ext uri="{FF2B5EF4-FFF2-40B4-BE49-F238E27FC236}">
                    <a16:creationId xmlns:a16="http://schemas.microsoft.com/office/drawing/2014/main" id="{3D184FFD-7D98-4E0E-3B15-7A8749D24AE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8" name="Add-in 7">
                <a:extLst>
                  <a:ext uri="{FF2B5EF4-FFF2-40B4-BE49-F238E27FC236}">
                    <a16:creationId xmlns:a16="http://schemas.microsoft.com/office/drawing/2014/main" id="{3D184FFD-7D98-4E0E-3B15-7A8749D24AE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8198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3FEE-B73F-35D9-7329-C30888C3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44BD958D-0324-1845-A7E2-44CDF5373C40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44BD958D-0324-1845-A7E2-44CDF5373C4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5469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FA825-6A31-73AD-FB99-F3A15B2C7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C4F4D801-CBE2-E537-20F2-2F88170E193F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C4F4D801-CBE2-E537-20F2-2F88170E19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091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DA510-C457-BB7C-F953-40EE1B72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624832F-08D8-0B8D-98C2-7B3B9597ACA1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A624832F-08D8-0B8D-98C2-7B3B9597ACA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92429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webextension1.xml><?xml version="1.0" encoding="utf-8"?>
<we:webextension xmlns:we="http://schemas.microsoft.com/office/webextensions/webextension/2010/11" id="{aaae1a78-a737-42cb-a011-908162f4c066}">
  <we:reference id="WA200003233" version="2.0.0.3" store="en-US" storeType="OMEX"/>
  <we:alternateReferences/>
  <we:properties>
    <we:property name="Microsoft.Office.CampaignId" value="&quot;none&quot;"/>
    <we:property name="reportUrl" value="&quot;/groups/me/reports/12658f4c-3c69-4217-9373-2e7fcb630372/ReportSection?bookmarkGuid=f1aa9b21-ceac-4539-ab32-e1a9edfcf9f4&amp;bookmarkUsage=1&amp;ctid=c7ba5b1a-41b6-43e9-a120-6ff654ada137&amp;fromEntryPoint=export&quot;"/>
    <we:property name="reportState" value="&quot;CONNECTED&quot;"/>
    <we:property name="reportEmbeddedTime" value="&quot;2023-09-27T07:08:16.096Z&quot;"/>
    <we:property name="creatorSessionId" value="&quot;e38d6587-b08d-460e-b553-3cf862792819&quot;"/>
    <we:property name="creatorUserId" value="&quot;10037FFEAD1FBED8&quot;"/>
    <we:property name="creatorTenantId" value="&quot;c7ba5b1a-41b6-43e9-a120-6ff654ada137&quot;"/>
    <we:property name="reportName" value="&quot;Dashboard&quot;"/>
    <we:property name="isFiltersActionButtonVisible" value="true"/>
    <we:property name="initialStateBookmark" value="&quot;H4sIAAAAAAAAA91Y207jMBD9FeTnaJWmSZryVgqrRVwFK6TVqkKTeFoMbhw5Tpcu6r8zdtKFclHZAqLw1OTMZDxz5oyd9IZxURYSpocwRrbJtpS6GoO+2mgxj+UNdnS0d9A72Ts/7B3sEKwKI1Ress0bZkCP0JyJsgJpIxD4e+AxkPIYRvZuCLJEjxWoS5WDFH+xdiaT0RXOPIbXhVQabMhTAwZt2Am50z2t3frWphUhM2KCp5iZGj3BQmkzv/dYWV+5lBZtNphbsK9yAyKnwBbjYSvsRlE3bcfgJz7nPPEtPhTSNC7pdOe60FQPVTktLA89PoE8Q85c0hrLslnhh0ANOruY7uMEpUV2nrY/Nh1rRdyY6RloUXOgKp3hY8caP8GhM+VGGIrGjiqTKUv7jJhsWvgvFOU5D0/wNnF7Tv7O9V5GzrBxB1hzUwf7haAdcKH+9DWSI2eb/sxbTklvNNI4gnkPFmvpK1mNn8CfrnGXGnfVlHivnl4uxiA3dred4XuVNw2PPjrfhZ6slvCAkFLkI9lMy52Mf9Z1SFJy/wK0seOYXpLYrWbpKaU56q2pk+220PMpaHnPSfKLSnY2mO8aFO/y3vbQp0dHStcMfXUWBjMLJgEmwzgaxoDQCduYdNLu6pvdmk5201eR0bQ8TPkts3IDuMLEcpVX5n9GNng4sh9K/Mvm6R2IriUMadSOIO10AojSNPP9dvyK8/rjmAxWUE4Gmn8+zQQz1zuPhTH3g7QVt0I/CBJ62Up4tLR1bzfNz53GDf7cPH+9V4bMZbQuO9AKFb/HFvRCdTSbUDLsJu1hzHmIAUCUhbD8HH33c6mG10PHrz/QP5mM1/ogXVSG1bCT8R1nbIz0+W4vVGXKAjI8hhxdAkUdRqDzI8FAzm2H3LW2v/uCRF836AxkZXvjPvaZW4R6JlKJSx6wfwEwl5bL7haTucA6jRAAAA==&quot;"/>
    <we:property name="bookmark" value="&quot;H4sIAAAAAAAAA91XbU/bMBD+K8ifoylJkzTlGxSmIaENwYQ0TdV0iS/B4MaR43R0qP99ZycdlBfBCojCp9jPXc738tw5uWJcNLWE+VeYIttmu0pdTEFfbAXMY9UqlgDGWZ5i6idpEsS5P8gGpKVqI1TVsO0rZkCXaE5F04K0Bgn8OfEYSHkEpd0VIBv0WI26URVI8Qc7ZRIZ3eLCY3hZS6XBmjwxYNCanZE67cmV4JM9EXIjZniCuenQY6yVNsu9x5pu5VxalVlj7sCxqgyIigxbjEdBNIrjUTZIwE99znnqW7wQ0vQq2Xz/stYUD0U5r21advgMqhw5c05rbJr+hC8CNej8bH6IM5QW2b9ffld0pBXlxsxPQYsuB6rVOd5V7PBjLJyoMsKQNfatNbmyaV9QJvuK/jNFfi7NE7xHuf1F+k71hkdOsHUNWHEfB/uBoB1wpn6PNZIiZ9v+wns8JTtlqbGEZQ1WYxkr2U7vwe+P8YAKd9GHeCOenUpMQW4d7DnB57bqCx6/tb8rNVnP4QkhjahK2XfLNY2/d3FIYvL4DLSx7ZidE9ktZ+ktpTnq3bmj7Z7Qyy4IvIco+UEpu5gspwbZO78xHsb0aql0l6GPnoXJwoJpiGmRxAWNcxhGA0yH2Wj9Ybehnd3XVeTULbddfkmvXAOu0bFcVa35n5YNb7fsmyb+af30ConuKAxZPIghGw5DiLMs9/1B8oz7+u0yGa7BnBw0f3+cCReudh6LEu6HWZAEkR+GKX1spTx+tHQv180P3cY9/lA/f7xPhtx5tCkTaI2IX2MEPZEd/RBKi1E6KBLOIwwB4jyCx+/RV7+XOngzePz8C/2d0XijL9JVZlgOOxpf54xNkX7f7UK1pqkhxyOo0DlQd2YEOj0iDFTcVsittX0eCiJ9V6BTkK2tjfvZZ+4Yd9pftrcrb2wQAAA=&quot;"/>
    <we:property name="embedUrl" value="&quot;/reportEmbed?reportId=12658f4c-3c69-4217-9373-2e7fcb630372&amp;config=eyJjbHVzdGVyVXJsIjoiaHR0cHM6Ly9XQUJJLVdFU1QtRVVST1BFLXJlZGlyZWN0LmFuYWx5c2lzLndpbmRvd3MubmV0IiwiZW1iZWRGZWF0dXJlcyI6eyJ1c2FnZU1ldHJpY3NWTmV4dCI6dHJ1ZSwiZGlzYWJsZUFuZ3VsYXJKU0Jvb3RzdHJhcFJkbEVtYmVkIjp0cnVlfX0%3D&amp;disableSensitivityBanner=true&quot;"/>
    <we:property name="datasetId" value="&quot;becfca35-f432-4583-8077-f8830523d54c&quot;"/>
    <we:property name="pageName" value="&quot;ReportSection&quot;"/>
    <we:property name="pageDisplayName" value="&quot;Page 1&quot;"/>
    <we:property name="backgroundColor" value="&quot;#FFFFFF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5C752791-B91C-4709-99DF-64DCBE3AA6F7}">
  <we:reference id="wa200003233" version="2.0.0.3" store="en-US" storeType="OMEX"/>
  <we:alternateReferences>
    <we:reference id="WA200003233" version="2.0.0.3" store="" storeType="OMEX"/>
  </we:alternateReferences>
  <we:properties>
    <we:property name="reportUrl" value="&quot;/groups/me/reports/12658f4c-3c69-4217-9373-2e7fcb630372/ReportSectioncba4d09613148e9cab34?bookmarkGuid=470c672f-344d-427f-81cd-8c09827dc4c0&amp;bookmarkUsage=1&amp;ctid=c7ba5b1a-41b6-43e9-a120-6ff654ada137&amp;fromEntryPoint=export&quot;"/>
    <we:property name="reportName" value="&quot;Dashboard&quot;"/>
    <we:property name="reportState" value="&quot;CONNECTED&quot;"/>
    <we:property name="embedUrl" value="&quot;/reportEmbed?reportId=12658f4c-3c69-4217-9373-2e7fcb630372&amp;config=eyJjbHVzdGVyVXJsIjoiaHR0cHM6Ly9XQUJJLVdFU1QtRVVST1BFLXJlZGlyZWN0LmFuYWx5c2lzLndpbmRvd3MubmV0IiwiZW1iZWRGZWF0dXJlcyI6eyJ1c2FnZU1ldHJpY3NWTmV4dCI6dHJ1ZSwiZGlzYWJsZUFuZ3VsYXJKU0Jvb3RzdHJhcFJkbEVtYmVkIjp0cnVlfX0%3D&amp;disableSensitivityBanner=true&quot;"/>
    <we:property name="pageName" value="&quot;ReportSectioncba4d09613148e9cab34&quot;"/>
    <we:property name="pageDisplayName" value="&quot;Page 5&quot;"/>
    <we:property name="datasetId" value="&quot;becfca35-f432-4583-8077-f8830523d54c&quot;"/>
    <we:property name="backgroundColor" value="&quot;#FFFFFF&quot;"/>
    <we:property name="bookmark" value="&quot;H4sIAAAAAAAAA91W3U/bMBD/V5BfeImmfDQk4Q0KaEhoqyjqNE1outjX1pDGkeN066r+7zs7KQVKBWNjD7xE8d3Z97uP39lLJmRdFbD4BDNkh+xYqdsZ6Nu9gHmsfCg7SLNk7CdhxiHkOQ+SKOqRlaqMVGXNDpfMgJ6gGcm6gcIeSMJv1x6DohjAxK7GUNTosQp1rUoo5C9sjUlldIMrj+HPqlAa7JFDAwbtsXMypzVBCT5E5BG4kXMcIjet9BIrpU235jn0hJ8dBFHQS5Gw5g5l3WodzOftrVMHrK9KA7IkAFYWB2MM8iBIII2yOM3yNOdWPpaF6UzyxenPSlPcy3X6zpxynAtIw4MwjnoIWRT7sYNlFpW1ORJzKDkK5hKgsW7jXbKjyUTjBEy3PH2g7KuimT0hH6pGc7zEsVOVRpoF+fjcGK5sTVaU5oFWVAQnPyrlDIq98xOnOGvKLq2hXU7Vj75GqoNgh/7KexRUmMRBjnns04cnQkR+7m+C6tO2idKSQ7EV17+B3sn3hk3ufD6PmOdxL0lFL0qjJI6zCLIg3IW4raoFMlo3YEgJ0mrmytsxRpHlNlCPXbkj/RX1/5cpanR7qJ2EXBfz/FH8dWfygsy0C+d9R0qu2nyQ9xEUjWMiHX4hKSIKzsZkxbRh/7QxUyihlrBvN1yv6LN623pdPV0s67aW5aTopsKGhm0yGXco+lPQxg6e/IYobFlH+5QWqI8XLoUnUq9nQ+C9CWceBWLb7P853XS7LW87DMns5t6E6xp58fKO+uPavV1UtgM9Fic9ECITmCYoAox7PuLuWfvcHP0oqe81ny4ucI7FNuY7/bZqjXUEWrb3Uke+V8TdzYy7o9iDVJxQ1b6TvTO9h8gp9jYCq+7iYF8R9GuoNAB+i+K4yfMC/4pQ7z2zOznG73PsvWfBctLRctMjbIb02rM/qjF1BRwHULbXXNX6lOjsiIlQCtuX7t/dqE9cRO5tyJwb5+03RGmVupsKAAA=&quot;"/>
    <we:property name="initialStateBookmark" value="&quot;H4sIAAAAAAAAA91W3U/bMBD/Vyq/8BJNSZPQlLdSiob4qijqNE0IXeJra0jjyHE6uqr/+85OSoFSlbGxB16i+O7s+93H7+wF46LIU5hfwBTZATuU8n4K6r7hMYdltezy8vS8c3V6e9E575FY5lrIrGAHC6ZBjVEPRVFCak4g4Y8bh0Ga9mFsViNIC3RYjqqQGaTiF1bGpNKqxKXD8CFPpQJz5ECDRnPsjMxpTb69Lz55hESLGQ4w0ZX0CnOpdL1OYgi42973fC+IsJ1A7Ae0p6i0FuZue+PUAuvKTIPICICRhd4IvdjzWhD57TBqx1GcGPlIpLo2iee9h1xR3ItVvo6tchRziJr7zdAPENp+6IYWlp7nxqbDZ5AlyJlNgMKiinfBOuOxwjHoetl7puzKtJy+Ih/IUiV4hSOryrTQc/JxWepEmposKc19JakIVt7JxBTSxsmRVRyXWZ3WpllO5M+uQqoDZwfu0nkRVLMVejHGoUufpMW578buOqgubRtLJRJIN+L6N9BreWNQxtbnbsRJHAatiAd+5LfCsO1D22tuQ1xV1QAZrhqwSQlScmrLW1NEkuUmUIdd2yPdJfX/twkqtHuonbhYFfPkRfxFbfKGzFQL631LSq6rfJD3IaSlZSIdfiYoIgrOxGTEtGGvV+oJZFAI2DMbbpb0WX5sva5fL5ZxW4hsnNZTYU3DKpkssSi6E1DaDJ74jihsWEf7pOKoDuc2hUdCrWaD53wIZ14EYtrs/zldd7spbzUMyezuyYSrG3n+9o7649p9XFSmAx0WtgLgvM0xaiH3MAxcxO2zdtcc/Sqo71UymZ/hDNNNzI/6TdUK6xCUqO6lmnzviLueGY9HsWepOKKq3ZK9NX2CyCoaa4FR13Gw7wjqPVTqQ3KP/LCM4xT/ilCfPbNbOZY85dhnz4LhpKXlukfYFOm1Z35kqYscEuxDVl1zeeVToLUjJkLGTV/af3ujvnIR2behHaamUwX15Y4N5sXILCyL7jeEsFykvAoAAA==&quot;"/>
    <we:property name="isFiltersActionButtonVisible" value="true"/>
    <we:property name="reportEmbeddedTime" value="&quot;2023-09-27T07:22:34.966Z&quot;"/>
    <we:property name="creatorTenantId" value="&quot;c7ba5b1a-41b6-43e9-a120-6ff654ada137&quot;"/>
    <we:property name="creatorUserId" value="&quot;10037FFEAD1FBED8&quot;"/>
    <we:property name="creatorSessionId" value="&quot;0594df1b-061f-4109-b95c-b51262fe3a61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C6ACFF86-9602-4195-8F5E-F58CF4D96552}">
  <we:reference id="wa200003233" version="2.0.0.3" store="en-US" storeType="OMEX"/>
  <we:alternateReferences>
    <we:reference id="WA200003233" version="2.0.0.3" store="" storeType="OMEX"/>
  </we:alternateReferences>
  <we:properties>
    <we:property name="reportUrl" value="&quot;/groups/me/reports/12658f4c-3c69-4217-9373-2e7fcb630372/ReportSection7f8c0499a0083d8e3c26?bookmarkGuid=31a21cd5-39d6-4e7c-ad04-85f5ebaff125&amp;bookmarkUsage=1&amp;ctid=c7ba5b1a-41b6-43e9-a120-6ff654ada137&amp;fromEntryPoint=export&quot;"/>
    <we:property name="reportName" value="&quot;Dashboard&quot;"/>
    <we:property name="reportState" value="&quot;CONNECTED&quot;"/>
    <we:property name="embedUrl" value="&quot;/reportEmbed?reportId=12658f4c-3c69-4217-9373-2e7fcb630372&amp;config=eyJjbHVzdGVyVXJsIjoiaHR0cHM6Ly9XQUJJLVdFU1QtRVVST1BFLXJlZGlyZWN0LmFuYWx5c2lzLndpbmRvd3MubmV0IiwiZW1iZWRGZWF0dXJlcyI6eyJ1c2FnZU1ldHJpY3NWTmV4dCI6dHJ1ZSwiZGlzYWJsZUFuZ3VsYXJKU0Jvb3RzdHJhcFJkbEVtYmVkIjp0cnVlfX0%3D&amp;disableSensitivityBanner=true&quot;"/>
    <we:property name="pageName" value="&quot;ReportSection7f8c0499a0083d8e3c26&quot;"/>
    <we:property name="pageDisplayName" value="&quot;Page 2&quot;"/>
    <we:property name="datasetId" value="&quot;becfca35-f432-4583-8077-f8830523d54c&quot;"/>
    <we:property name="backgroundColor" value="&quot;#FFFFFF&quot;"/>
    <we:property name="bookmark" value="&quot;H4sIAAAAAAAAA8VTTW/bMAz9K4XOxmDnq25uqZsBBYYhaIpehhxomXbVyJIgyVm9wP99lOx2bXfYqZgvFh8p8pF8OrNKOCOh/w4tsjW71vrYgj1eZCxh6j22zBYZT3MOVbooV7CC5aykKG280Mqx9Zl5sA36B+E6kCEhgT8OCQMpd9AEqwbpMGEGrdMKpPiFYzC5vO1wSBg+G6kthJR7Dx5D2hOFk01Usi9zqgjcixPukfsRvUOjrZ/syzrn6eLqCtI0n1c5zvlsRXfc6I00/x0fikZihVYehCICAat4Xl9m2XJRpmWZQzrLeBnwWkg/hZT99tlY6pum0ZswvoK6aLQVHCSL/Vl0YztnVmjZtfG0fYfvdWc53mEdXcoL31OmW+JypDEONKed1TTFCG+UaEFe3IdywfWofxYWqWrF1umQvBLZVCdQnNCPLDZNY7EBP5nbT6N4exMdXzs1rW75N98DIU6oRk7S+LOL+7GNSqvOF49gfRBf+URrDJOna9pWaK/7OPwbYV/0MUs+UP+v/Q6HFwFT/NMbVU46Gel/gjAOQ/zezoy1SA82HHTnnQGOO1AYCZgxjcAYR3oBVYUFxbMN/2+CND/u5wFkF1YTnzeLZWK130F1J5JeBAAA&quot;"/>
    <we:property name="initialStateBookmark" value="&quot;H4sIAAAAAAAAA8VTTW/bMAz9K4XOxmAn7erm5roZUHRtg6ToZQgGWqZdNbIkyHJWL/B/HyW7Wz8OPRXzxeIjRT6STwdWitZI6G+gQbZg51rvGrC7o4RFTE3Y7e3Vdba++nmTXS8J1sYJrVq2ODAHtkZ3L9oOpM9A4I9txEDKFdTeqkC2GDGDttUKpPiNYzC5nO1wiBg+Gakt+JQbBw592j2Fk021ky9zqgjciT1ukLsRXaPR1k32aZXy+PjsDOI4nZcpzvnsK91pR2+g+XG8LxqI5Vo5EIoIeKzkaXWaJCfHRVwUKcSzhBcer4R0U0jRL5+Mpb5pGr3x88qpi1pbwUGy0J/FdmznwHItuyaclq/wje4sxzVWwaWccD1luiQuOxrjQHNaWU1TDHCmRAPy6M6X864H/Su3SFVLtoiH6C+RrNyD4oS+ZZHVtcUa3GQuP43i5UVwfOvUtLqT93y3hLRC1XKSxr9d3I1tlFp1Ln8A67z4ikdao588XdO2RHveh+FfCPusj1n0hvp/7XfYPguY4h9fqHLSyUj/E4SxHcL3cmasQXqw/qA71xrguAKFgYAZ0wgMcaQXUKVfUDhb//8uSPPjfu5Bdn414XmzUIRWJgqJH1zwj54FWoHdH0ho805/BAAA&quot;"/>
    <we:property name="isFiltersActionButtonVisible" value="true"/>
    <we:property name="reportEmbeddedTime" value="&quot;2023-09-27T07:11:54.842Z&quot;"/>
    <we:property name="creatorTenantId" value="&quot;c7ba5b1a-41b6-43e9-a120-6ff654ada137&quot;"/>
    <we:property name="creatorUserId" value="&quot;10037FFEAD1FBED8&quot;"/>
    <we:property name="creatorSessionId" value="&quot;4d250928-3321-416a-adc5-b380b6857b3f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FE7AA20C-84E2-42E7-85CF-D46C72F5F755}">
  <we:reference id="wa200003233" version="2.0.0.3" store="en-US" storeType="OMEX"/>
  <we:alternateReferences>
    <we:reference id="WA200003233" version="2.0.0.3" store="" storeType="OMEX"/>
  </we:alternateReferences>
  <we:properties>
    <we:property name="reportUrl" value="&quot;/groups/me/reports/12658f4c-3c69-4217-9373-2e7fcb630372/ReportSection896dcea093003a07adb8?bookmarkGuid=e1044126-1785-4873-9357-db610a45dada&amp;bookmarkUsage=1&amp;ctid=c7ba5b1a-41b6-43e9-a120-6ff654ada137&amp;fromEntryPoint=export&quot;"/>
    <we:property name="reportName" value="&quot;Dashboard&quot;"/>
    <we:property name="reportState" value="&quot;CONNECTED&quot;"/>
    <we:property name="embedUrl" value="&quot;/reportEmbed?reportId=12658f4c-3c69-4217-9373-2e7fcb630372&amp;config=eyJjbHVzdGVyVXJsIjoiaHR0cHM6Ly9XQUJJLVdFU1QtRVVST1BFLXJlZGlyZWN0LmFuYWx5c2lzLndpbmRvd3MubmV0IiwiZW1iZWRGZWF0dXJlcyI6eyJ1c2FnZU1ldHJpY3NWTmV4dCI6dHJ1ZSwiZGlzYWJsZUFuZ3VsYXJKU0Jvb3RzdHJhcFJkbEVtYmVkIjp0cnVlfX0%3D&amp;disableSensitivityBanner=true&quot;"/>
    <we:property name="pageName" value="&quot;ReportSection896dcea093003a07adb8&quot;"/>
    <we:property name="pageDisplayName" value="&quot;Page 3&quot;"/>
    <we:property name="datasetId" value="&quot;becfca35-f432-4583-8077-f8830523d54c&quot;"/>
    <we:property name="backgroundColor" value="&quot;#FFFFFF&quot;"/>
    <we:property name="bookmark" value="&quot;H4sIAAAAAAAAA8VTwW7bMAz9lUBnY7CTxrFzS90MGDBsQTP0MuTASLSrVpYEWc6aBf73UbK7td1hp2K+WHykyEfy6cKE7KyC8xdoka3ZtTGPLbjHWcYSpl9j6XxZr4qizuZFLo5pkZb5kqKM9dLojq0vzINr0N/JrgcVEhL4/ZAwUGoHTbBqUB0mzKLrjAYlf+IYTC7vehwShk9WGQch5d6Dx5D2ROFkE5Xsw4IqAvfyhHvkfkRv0RrnJ7soc8ER0nKRpgtIVyCOBd3pRm+k+e/4UDQSq4z2IDURCFh2VczLlQCeZnleZgu8EnnAa6n8FHI8b5+so75pGmcbxldRF41xkoNisT+H3djOhVVG9W08bV/he9M7jrdYR5f20p8p09fecxOmOtCgds7QGCO+aXDWW6NnU0D035sflUOqLdg6HZLfdDbiBJoT+pbLpmkcNuAnc/seRLVsQc0+3UTHx15PG1z+TfhASCd1oyaF/FnJt7EPHhlV9+B8EOHxgdYZNkD3jBPors9xCTfSPetknrwh/387Hg7PSqb4hxfynAQz8n83hRyG+L0cHWuR3m84mN53FjjuQGOkYcdcEmMcCQe0CIuKZxf+nyU9gXFPd6D6sKL42lksE6v9Ag2FfGZtBAAA&quot;"/>
    <we:property name="initialStateBookmark" value="&quot;H4sIAAAAAAAAA8VUTW/bMAz9K4HOxmA3XZrk5roZUPQjQTL0MgQDIzGuWlkSZDmtG/i/j5LdresOPRXLJeIjRT7yUT4yIWuroL2FCtmcnRvzWIF7HGUsYXrAlsurm3x99fM2v1kQbKyXRtdsfmQeXIn+TtYNqJCBwB/bhIFSKyiDtQdVY8IsutpoUPIF+2ByeddglzB8tso4CCk3HjyGtAcKJ5tqZ1/GVBG4lwfcIPc9ukZrnB/s6WwiOEI6G6fpGNIzELsp3al7b6T5cXwoGokVRnuQmggELDudnszOBPA0m0xm2RhPxSTge6n8ELJrF8/WUd80jdaGeRXURWmc5KBY7M9h3bdzZIVRTRVPi7/wjWkcxzXuo0t76VvKtGw8N2GqHQ1q5QyNMeJ5iaPGGj0aAqL/3jwVDqm2YPO0S37TycUBNCf0PZe8LB2W4Adz8RlEtaxAjS4vouNbowcFv/5LeEtILXWphg35I8n3vg8eGRX34HxYwt0DyRkUoHvGCXTnbRThQrrXPTlJ3pH/vx1329dNpviHN+s5LEzP/9M2ZNvF39vRsQrp/YaDaXxtgeMKNEYats8lMcbR4oAWQah4duH/WtIT6HW6A9UEieJrZ7EISSd3Cj+4EL4BLNKK7H4BLw3JEY4EAAA=&quot;"/>
    <we:property name="isFiltersActionButtonVisible" value="true"/>
    <we:property name="reportEmbeddedTime" value="&quot;2023-09-27T07:16:04.948Z&quot;"/>
    <we:property name="creatorTenantId" value="&quot;c7ba5b1a-41b6-43e9-a120-6ff654ada137&quot;"/>
    <we:property name="creatorUserId" value="&quot;10037FFEAD1FBED8&quot;"/>
    <we:property name="creatorSessionId" value="&quot;baa8d631-426a-4152-8581-6ebb416908d0&quot;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0339AC76-5A62-4F6F-8664-195C4BAD11EF}">
  <we:reference id="wa200003233" version="2.0.0.3" store="en-US" storeType="OMEX"/>
  <we:alternateReferences>
    <we:reference id="WA200003233" version="2.0.0.3" store="" storeType="OMEX"/>
  </we:alternateReferences>
  <we:properties>
    <we:property name="reportUrl" value="&quot;/groups/me/reports/12658f4c-3c69-4217-9373-2e7fcb630372/ReportSection8dc34c798db2d5ad6689?bookmarkGuid=f0a5ac50-eaab-42dd-809d-a3267ce95b25&amp;bookmarkUsage=1&amp;ctid=c7ba5b1a-41b6-43e9-a120-6ff654ada137&amp;fromEntryPoint=export&quot;"/>
    <we:property name="reportName" value="&quot;Dashboard&quot;"/>
    <we:property name="reportState" value="&quot;CONNECTED&quot;"/>
    <we:property name="embedUrl" value="&quot;/reportEmbed?reportId=12658f4c-3c69-4217-9373-2e7fcb630372&amp;config=eyJjbHVzdGVyVXJsIjoiaHR0cHM6Ly9XQUJJLVdFU1QtRVVST1BFLXJlZGlyZWN0LmFuYWx5c2lzLndpbmRvd3MubmV0IiwiZW1iZWRGZWF0dXJlcyI6eyJ1c2FnZU1ldHJpY3NWTmV4dCI6dHJ1ZSwiZGlzYWJsZUFuZ3VsYXJKU0Jvb3RzdHJhcFJkbEVtYmVkIjp0cnVlfX0%3D&amp;disableSensitivityBanner=true&quot;"/>
    <we:property name="pageName" value="&quot;ReportSection8dc34c798db2d5ad6689&quot;"/>
    <we:property name="pageDisplayName" value="&quot;Page 4&quot;"/>
    <we:property name="datasetId" value="&quot;becfca35-f432-4583-8077-f8830523d54c&quot;"/>
    <we:property name="backgroundColor" value="&quot;#FFFFFF&quot;"/>
    <we:property name="bookmark" value="&quot;H4sIAAAAAAAAA8VTwW7bMAz9lUJnY3CcxHNyS9wMGDBsQTP0MuRAS4yrVpYMSc7qBf73UbLbtd1hlw3zxeITTT7yPV+YkK5V0H+GBtmabY15aMA+XM1YwvRrLKsKscQM0rTAnM+LFGcVZZnWS6MdW1+YB1ujv5WuAxUKEvjtmDBQag91iE6gHCasReuMBiV/4JhMV952OCQMH1tlLISSBw8eQ9kzpVNMVGbv5tQRuJdnPCD3I3qDrbF+igvB5wv+flWIKhNLEHlerOgbN95Gmn/OD00jsdJoD1ITgYAJnGGa58vFCherbJnyOS4CfpLKTylVv3tsLc1N2+jbsL6SpqiNlRwUi/NZdOM4F1Ya1TXxtHuFH0xnOd7gKV5pL31Plb50npuw1YEWtbeG1hjxrUUUEbwz30uL1FCwdTokzxw24gyaE/qWwKauLdbgp3D3D9httGxAXX28jhcfOj3Jlv1O+EiIk7pWky1+6fB1nIOrztGmUYzUyjuwPliwuicxw/6pgLEC7baPElxL++SSLHkzxf8dfTg++Zjy71+Yc7LLyP/v+uM4xOflvliD9MuGg+m8a4HjHjTG3u1YQGLMI9uAFkGmeLbh/UmSFqNKt6C6IFD8wVlsE7v9BPHLUupgBAAA&quot;"/>
    <we:property name="initialStateBookmark" value="&quot;H4sIAAAAAAAAA8VTTW/bMAz9K4XOxpDvJbk5bgoUXZsgGXoZgoKRGFetLBmSnNUL/N9Hye76dehlw3yx+EiRj3zUiQnpSgX1DRTI5mxhzGMB9vGszxKmO2y1urpON1d3N+n1kmBTemm0Y/MT82Bz9LfSVaBCBgJ/7BIGSq0hD9YBlMOElWid0aDkL2yDyeVthU3C8KlUxkJIufXgMaQ9UjjZVLv/ZUgVgXt5xC1y36IbLI31nT0VfDjiX2dTsR+IMYjJZDqjO671Rpqfx4eikVhmtAepiUDABPaxN5mMRzMczQbjHh/iKOAHqXwXsq+XT6WlvmkadRnmlVEXubGSg2KxP4uubefEMqOqIp6Wb/CtqSzHDR6iS3vpa8q0qjw3YaoNDWptDY0x4guLKCJ4b35mFqmgYPNek/zhkIojaE7oewJpnlvMwXfm8h+wS7UsQJ1dnkfHRaU72QYfCe8IcVLnqluLFx2+t31wVTmaNIqWWnYP1ocV3D+QmGH+lMBYgXZRRwnOpX3ekkHyrov/23qze95jin94tZzdurT8/+5+7Jr4vZ4XK5CebDiYyrsSOK5BY6xdtgkkxjhaG9AiyBTPNvy/SdKiVekWVBUEig+cxSIknNwr/ORCePYs0orsfgNoo+fPgQQAAA==&quot;"/>
    <we:property name="isFiltersActionButtonVisible" value="true"/>
    <we:property name="reportEmbeddedTime" value="&quot;2023-09-27T07:17:12.089Z&quot;"/>
    <we:property name="creatorTenantId" value="&quot;c7ba5b1a-41b6-43e9-a120-6ff654ada137&quot;"/>
    <we:property name="creatorUserId" value="&quot;10037FFEAD1FBED8&quot;"/>
    <we:property name="creatorSessionId" value="&quot;cf2087b2-afa0-4957-992a-bf8c1521bf62&quot;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7D244CB6-F187-49FB-A497-6111EA74CEF1}">
  <we:reference id="wa200003233" version="2.0.0.3" store="en-US" storeType="OMEX"/>
  <we:alternateReferences>
    <we:reference id="WA200003233" version="2.0.0.3" store="" storeType="OMEX"/>
  </we:alternateReferences>
  <we:properties>
    <we:property name="reportUrl" value="&quot;/groups/me/reports/12658f4c-3c69-4217-9373-2e7fcb630372/ReportSection153e5da8b25969c6b76a?bookmarkGuid=201685b0-1667-4660-a0a6-05ec313b1b89&amp;bookmarkUsage=1&amp;ctid=c7ba5b1a-41b6-43e9-a120-6ff654ada137&amp;fromEntryPoint=export&quot;"/>
    <we:property name="reportName" value="&quot;Dashboard&quot;"/>
    <we:property name="reportState" value="&quot;CONNECTED&quot;"/>
    <we:property name="embedUrl" value="&quot;/reportEmbed?reportId=12658f4c-3c69-4217-9373-2e7fcb630372&amp;config=eyJjbHVzdGVyVXJsIjoiaHR0cHM6Ly9XQUJJLVdFU1QtRVVST1BFLXJlZGlyZWN0LmFuYWx5c2lzLndpbmRvd3MubmV0IiwiZW1iZWRGZWF0dXJlcyI6eyJ1c2FnZU1ldHJpY3NWTmV4dCI6dHJ1ZSwiZGlzYWJsZUFuZ3VsYXJKU0Jvb3RzdHJhcFJkbEVtYmVkIjp0cnVlfX0%3D&amp;disableSensitivityBanner=true&quot;"/>
    <we:property name="pageName" value="&quot;ReportSection153e5da8b25969c6b76a&quot;"/>
    <we:property name="pageDisplayName" value="&quot;Page 6&quot;"/>
    <we:property name="datasetId" value="&quot;becfca35-f432-4583-8077-f8830523d54c&quot;"/>
    <we:property name="backgroundColor" value="&quot;#FFFFFF&quot;"/>
    <we:property name="bookmark" value="&quot;H4sIAAAAAAAAA8VTwW7bMAz9lUBnY7Cd2GlyS90MGDBsQVP0MvTAyIyrVZYEWc7qBfn3kXLatd1hp6K+WHykyMdH6ihq1TkNwzdoUSzFpbUPLfiHSSYSYV5j+2KGmMkZlIizRV5eFNOCoqwLyppOLI8igG8w3KquB80JCfxxlwjQegMNW3vQHSbCoe+sAa1+4xhMruB7PCUCH522HjjlNkBATnugcLKJSvZpShVBBnXALcowotforA9nOyumWNRwscuLRbmQ5W5eAt3pRm+k+f94LhqJVdYEUIYIMLabT4s6nad5lqZpgSmkZcn4XunwFDKsH52nvkmNwbF8FXXRWK8kaBH789iN7RxFZXXfxtP6Fb61vZd4jfvoMkGFgTJ974O0rOqJhNp4SzK+xCc3XJB99/ZX5ZHq1mKZnpJnKqv6AEYS+pbHqmk8NhDO5vodSK6MakFPvlxFx+fenKeX/0v4jpBOmUaft+PvOG7GPpzC6h584O3b/aQ5svR0yfoa/eUQ1b9S/mlB8uQN849tl/rj7yV30SK9HD7YPnQOJG7AYOzDjTkVxjgaG5iaZYpnz/+vipZvVOkWdM8CxXcmYplY7A8k0lMl5wMAAA==&quot;"/>
    <we:property name="initialStateBookmark" value="&quot;H4sIAAAAAAAAA8VTTW/bMAz9K4HOxuAksLPm5roZMHRtgqTopSgG2mZcrbIkyHJWL8h/Hym768cOPQ3zxeIjRT4+UkdRydYq6K+hQbEU58Y8NuAeJ1MRCT1i6/XlVba9/H6dXa0INtZLo1uxPAoPrkZ/K9sOFGcg8O4+EqDUBmq29qBajIRF1xoNSv7CIZhc3nV4igQ+WWUccMqdB4+c9kDhZFPt6ac5VYTSywPusPQDukVrnB/taTLHpILPxSw5S8/KtFikQHfawRtofhzPRQOx3GgPUhMBxorFPKniRTybxnGcYAxxmjK+l8o/h/SrJ+uob1Kjt6xXTl3UxskSlAj9OWyHdo4iN6prwmn1Bt+ZzpW4xX1waS99T5nWnS8Nq3oioTbOkIyv8ckNF2Tfg/mZO6S6lVjGp+gPlaw6gC4Jfc8jq2uHNfjRXP0DkpmWDajJ14vg+NLpcXqzvwnfE9JKXatxO17GcTP0YSXmD+A8b1/xg+bI0tMl4yp0531Q/0K65wWZRe+Y/992qT/+XnMXDdLL4YPpfGuhxA1oDH3YIafEEEdjA12xTOHs+P9N0vINKt2C6lig8M5EKELCyULhBxf49YlAK5D7DQ8at/YIBAAA&quot;"/>
    <we:property name="isFiltersActionButtonVisible" value="true"/>
    <we:property name="reportEmbeddedTime" value="&quot;2023-09-27T07:23:14.407Z&quot;"/>
    <we:property name="creatorTenantId" value="&quot;c7ba5b1a-41b6-43e9-a120-6ff654ada137&quot;"/>
    <we:property name="creatorUserId" value="&quot;10037FFEAD1FBED8&quot;"/>
    <we:property name="creatorSessionId" value="&quot;1f631f9e-b525-434e-8e17-18116bc4c02b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3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 Light</vt:lpstr>
      <vt:lpstr>Office Theme</vt:lpstr>
      <vt:lpstr>Microsoft Power BI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Eman Salah</cp:lastModifiedBy>
  <cp:revision>3</cp:revision>
  <dcterms:created xsi:type="dcterms:W3CDTF">2018-06-07T21:39:02Z</dcterms:created>
  <dcterms:modified xsi:type="dcterms:W3CDTF">2023-09-27T07:24:13Z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