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5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35F48-77F9-4F7B-87D5-3525AF25AFC5}" type="doc">
      <dgm:prSet loTypeId="urn:microsoft.com/office/officeart/2005/8/layout/hierarchy3" loCatId="hierarchy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C4946561-9ECC-437B-A4E4-253945B275B0}">
      <dgm:prSet phldrT="[Text]" custT="1"/>
      <dgm:spPr/>
      <dgm:t>
        <a:bodyPr/>
        <a:lstStyle/>
        <a:p>
          <a:r>
            <a:rPr lang="en-US" sz="3600" dirty="0"/>
            <a:t>CDMC Data</a:t>
          </a:r>
        </a:p>
      </dgm:t>
    </dgm:pt>
    <dgm:pt modelId="{E25FCD57-8702-448D-8620-393FA4CEB008}" type="parTrans" cxnId="{E48174A2-C376-48E3-AA98-719F191C6E07}">
      <dgm:prSet/>
      <dgm:spPr/>
      <dgm:t>
        <a:bodyPr/>
        <a:lstStyle/>
        <a:p>
          <a:endParaRPr lang="en-US"/>
        </a:p>
      </dgm:t>
    </dgm:pt>
    <dgm:pt modelId="{D60E6C93-6D88-4D9C-9D6C-68CA60557B27}" type="sibTrans" cxnId="{E48174A2-C376-48E3-AA98-719F191C6E07}">
      <dgm:prSet/>
      <dgm:spPr/>
      <dgm:t>
        <a:bodyPr/>
        <a:lstStyle/>
        <a:p>
          <a:endParaRPr lang="en-US"/>
        </a:p>
      </dgm:t>
    </dgm:pt>
    <dgm:pt modelId="{E5027574-08FB-44A8-92E5-8037DCA41B9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28 classes</a:t>
          </a:r>
        </a:p>
      </dgm:t>
    </dgm:pt>
    <dgm:pt modelId="{5609164C-CECA-419F-9348-D1C02896531E}" type="parTrans" cxnId="{5423A341-69DF-4CA4-BC5B-5B3152CAA17F}">
      <dgm:prSet/>
      <dgm:spPr/>
      <dgm:t>
        <a:bodyPr/>
        <a:lstStyle/>
        <a:p>
          <a:endParaRPr lang="en-US"/>
        </a:p>
      </dgm:t>
    </dgm:pt>
    <dgm:pt modelId="{4D47F447-2310-4BFF-AEB6-B8C5488FF50E}" type="sibTrans" cxnId="{5423A341-69DF-4CA4-BC5B-5B3152CAA17F}">
      <dgm:prSet/>
      <dgm:spPr/>
      <dgm:t>
        <a:bodyPr/>
        <a:lstStyle/>
        <a:p>
          <a:endParaRPr lang="en-US"/>
        </a:p>
      </dgm:t>
    </dgm:pt>
    <dgm:pt modelId="{30FF68C8-F0D0-4CF9-9D70-1AAF137870C5}">
      <dgm:prSet phldrT="[Text]" custT="1"/>
      <dgm:spPr/>
      <dgm:t>
        <a:bodyPr/>
        <a:lstStyle/>
        <a:p>
          <a:r>
            <a:rPr lang="en-US" sz="2000" dirty="0"/>
            <a:t>CNN</a:t>
          </a:r>
        </a:p>
        <a:p>
          <a:r>
            <a:rPr lang="en-US" sz="2000" dirty="0"/>
            <a:t>VGG</a:t>
          </a:r>
        </a:p>
      </dgm:t>
    </dgm:pt>
    <dgm:pt modelId="{FE224814-9973-4B5C-981B-0021BB081D55}" type="parTrans" cxnId="{0AAC8307-8C18-485B-ADD8-A6647849B57E}">
      <dgm:prSet/>
      <dgm:spPr/>
      <dgm:t>
        <a:bodyPr/>
        <a:lstStyle/>
        <a:p>
          <a:endParaRPr lang="en-US"/>
        </a:p>
      </dgm:t>
    </dgm:pt>
    <dgm:pt modelId="{C85B3DA4-FA0E-4F48-952C-C9EBE8869749}" type="sibTrans" cxnId="{0AAC8307-8C18-485B-ADD8-A6647849B57E}">
      <dgm:prSet/>
      <dgm:spPr/>
      <dgm:t>
        <a:bodyPr/>
        <a:lstStyle/>
        <a:p>
          <a:endParaRPr lang="en-US"/>
        </a:p>
      </dgm:t>
    </dgm:pt>
    <dgm:pt modelId="{5885C521-2CFE-4B2E-B0BC-A56EE60E3362}">
      <dgm:prSet phldrT="[Text]" custT="1"/>
      <dgm:spPr/>
      <dgm:t>
        <a:bodyPr/>
        <a:lstStyle/>
        <a:p>
          <a:r>
            <a:rPr lang="en-US" sz="3600" dirty="0"/>
            <a:t>Online data</a:t>
          </a:r>
        </a:p>
      </dgm:t>
    </dgm:pt>
    <dgm:pt modelId="{75510BED-1BC3-4A7C-84F3-91E9200412EF}" type="parTrans" cxnId="{89455888-A05D-4BD9-9626-F369CC7F7233}">
      <dgm:prSet/>
      <dgm:spPr/>
      <dgm:t>
        <a:bodyPr/>
        <a:lstStyle/>
        <a:p>
          <a:endParaRPr lang="en-US"/>
        </a:p>
      </dgm:t>
    </dgm:pt>
    <dgm:pt modelId="{8C73CC81-0F65-49C6-B5CD-542529E1B0F9}" type="sibTrans" cxnId="{89455888-A05D-4BD9-9626-F369CC7F7233}">
      <dgm:prSet/>
      <dgm:spPr/>
      <dgm:t>
        <a:bodyPr/>
        <a:lstStyle/>
        <a:p>
          <a:endParaRPr lang="en-US"/>
        </a:p>
      </dgm:t>
    </dgm:pt>
    <dgm:pt modelId="{57E4AA9C-B256-4865-92AF-35660AA42F25}">
      <dgm:prSet phldrT="[Text]" custT="1"/>
      <dgm:spPr/>
      <dgm:t>
        <a:bodyPr/>
        <a:lstStyle/>
        <a:p>
          <a:r>
            <a:rPr lang="en-US" sz="2000" dirty="0"/>
            <a:t>25 classes</a:t>
          </a:r>
        </a:p>
      </dgm:t>
    </dgm:pt>
    <dgm:pt modelId="{124AA489-6091-45FF-B09A-681C41EFA3A0}" type="parTrans" cxnId="{AE285E7C-3CA5-4AC9-9869-E4557F339721}">
      <dgm:prSet/>
      <dgm:spPr/>
      <dgm:t>
        <a:bodyPr/>
        <a:lstStyle/>
        <a:p>
          <a:endParaRPr lang="en-US"/>
        </a:p>
      </dgm:t>
    </dgm:pt>
    <dgm:pt modelId="{D9596624-5A76-418B-A106-B4F80AC2D5CD}" type="sibTrans" cxnId="{AE285E7C-3CA5-4AC9-9869-E4557F339721}">
      <dgm:prSet/>
      <dgm:spPr/>
      <dgm:t>
        <a:bodyPr/>
        <a:lstStyle/>
        <a:p>
          <a:endParaRPr lang="en-US"/>
        </a:p>
      </dgm:t>
    </dgm:pt>
    <dgm:pt modelId="{1E64D7A9-9956-4B46-AC28-02EC2BE4ABB2}">
      <dgm:prSet phldrT="[Text]" custT="1"/>
      <dgm:spPr/>
      <dgm:t>
        <a:bodyPr/>
        <a:lstStyle/>
        <a:p>
          <a:r>
            <a:rPr lang="en-US" sz="2000" b="0" i="0" dirty="0"/>
            <a:t>9339 samples 3D</a:t>
          </a:r>
          <a:endParaRPr lang="en-US" sz="2000" dirty="0"/>
        </a:p>
      </dgm:t>
    </dgm:pt>
    <dgm:pt modelId="{B1C7830E-9FF7-4C48-A66C-4D17ABF7FB99}" type="parTrans" cxnId="{8D2CAB5F-CEF8-44E0-A753-3ED1BAF53B03}">
      <dgm:prSet/>
      <dgm:spPr/>
      <dgm:t>
        <a:bodyPr/>
        <a:lstStyle/>
        <a:p>
          <a:endParaRPr lang="en-US"/>
        </a:p>
      </dgm:t>
    </dgm:pt>
    <dgm:pt modelId="{C601A5D3-EEBF-4A0B-B2A2-C4C3638C9D47}" type="sibTrans" cxnId="{8D2CAB5F-CEF8-44E0-A753-3ED1BAF53B03}">
      <dgm:prSet/>
      <dgm:spPr/>
      <dgm:t>
        <a:bodyPr/>
        <a:lstStyle/>
        <a:p>
          <a:endParaRPr lang="en-US"/>
        </a:p>
      </dgm:t>
    </dgm:pt>
    <dgm:pt modelId="{9F4F9FDE-FF6F-48D4-BAD6-D691D334D0D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2395 samples 2D</a:t>
          </a:r>
        </a:p>
      </dgm:t>
    </dgm:pt>
    <dgm:pt modelId="{4F29CE7B-6B99-4D97-9C7C-FE48600C42F9}" type="parTrans" cxnId="{89099E05-657C-4C54-A17C-41994033FB06}">
      <dgm:prSet/>
      <dgm:spPr/>
      <dgm:t>
        <a:bodyPr/>
        <a:lstStyle/>
        <a:p>
          <a:endParaRPr lang="en-US"/>
        </a:p>
      </dgm:t>
    </dgm:pt>
    <dgm:pt modelId="{B2BC5E74-F9DF-44BE-92A1-57377622529E}" type="sibTrans" cxnId="{89099E05-657C-4C54-A17C-41994033FB06}">
      <dgm:prSet/>
      <dgm:spPr/>
      <dgm:t>
        <a:bodyPr/>
        <a:lstStyle/>
        <a:p>
          <a:endParaRPr lang="en-US"/>
        </a:p>
      </dgm:t>
    </dgm:pt>
    <dgm:pt modelId="{A188975F-3737-4715-A8B4-B9517B87013E}">
      <dgm:prSet custT="1"/>
      <dgm:spPr/>
      <dgm:t>
        <a:bodyPr/>
        <a:lstStyle/>
        <a:p>
          <a:r>
            <a:rPr lang="en-US" sz="2000" dirty="0"/>
            <a:t>CNN</a:t>
          </a:r>
        </a:p>
      </dgm:t>
    </dgm:pt>
    <dgm:pt modelId="{3A3D688A-7ACE-4E17-A2B8-4C38B2555E25}" type="parTrans" cxnId="{E43B91BC-A985-42BB-B43D-3383C9986629}">
      <dgm:prSet/>
      <dgm:spPr/>
      <dgm:t>
        <a:bodyPr/>
        <a:lstStyle/>
        <a:p>
          <a:endParaRPr lang="en-US"/>
        </a:p>
      </dgm:t>
    </dgm:pt>
    <dgm:pt modelId="{3FBFAA56-2DAD-4954-8463-5552B316C3B7}" type="sibTrans" cxnId="{E43B91BC-A985-42BB-B43D-3383C9986629}">
      <dgm:prSet/>
      <dgm:spPr/>
      <dgm:t>
        <a:bodyPr/>
        <a:lstStyle/>
        <a:p>
          <a:endParaRPr lang="en-US"/>
        </a:p>
      </dgm:t>
    </dgm:pt>
    <dgm:pt modelId="{27391098-7573-4FB4-ACEF-3175E293306D}" type="pres">
      <dgm:prSet presAssocID="{DBE35F48-77F9-4F7B-87D5-3525AF25AFC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CB11E0-B10B-445D-9700-585CE480EC8F}" type="pres">
      <dgm:prSet presAssocID="{C4946561-9ECC-437B-A4E4-253945B275B0}" presName="root" presStyleCnt="0"/>
      <dgm:spPr/>
    </dgm:pt>
    <dgm:pt modelId="{967A8EB1-A508-41D7-9995-452A171442A1}" type="pres">
      <dgm:prSet presAssocID="{C4946561-9ECC-437B-A4E4-253945B275B0}" presName="rootComposite" presStyleCnt="0"/>
      <dgm:spPr/>
    </dgm:pt>
    <dgm:pt modelId="{F8F84CAA-98F8-4278-A1F6-1ABDECBD0A13}" type="pres">
      <dgm:prSet presAssocID="{C4946561-9ECC-437B-A4E4-253945B275B0}" presName="rootText" presStyleLbl="node1" presStyleIdx="0" presStyleCnt="2" custLinFactNeighborX="-71281" custLinFactNeighborY="4474"/>
      <dgm:spPr/>
    </dgm:pt>
    <dgm:pt modelId="{70BA8740-2F4A-4C72-8A5C-89AD49A8E6D7}" type="pres">
      <dgm:prSet presAssocID="{C4946561-9ECC-437B-A4E4-253945B275B0}" presName="rootConnector" presStyleLbl="node1" presStyleIdx="0" presStyleCnt="2"/>
      <dgm:spPr/>
    </dgm:pt>
    <dgm:pt modelId="{3E417578-ECCD-416A-871A-CC28C5F9D47E}" type="pres">
      <dgm:prSet presAssocID="{C4946561-9ECC-437B-A4E4-253945B275B0}" presName="childShape" presStyleCnt="0"/>
      <dgm:spPr/>
    </dgm:pt>
    <dgm:pt modelId="{5341A108-6D2D-432E-8D4C-87209EE3F669}" type="pres">
      <dgm:prSet presAssocID="{5609164C-CECA-419F-9348-D1C02896531E}" presName="Name13" presStyleLbl="parChTrans1D2" presStyleIdx="0" presStyleCnt="6"/>
      <dgm:spPr/>
    </dgm:pt>
    <dgm:pt modelId="{D1119E52-0C92-408D-AACB-D1B8D8B15B33}" type="pres">
      <dgm:prSet presAssocID="{E5027574-08FB-44A8-92E5-8037DCA41B97}" presName="childText" presStyleLbl="bgAcc1" presStyleIdx="0" presStyleCnt="6" custScaleX="74008" custScaleY="22971" custLinFactNeighborX="-64992" custLinFactNeighborY="-3939">
        <dgm:presLayoutVars>
          <dgm:bulletEnabled val="1"/>
        </dgm:presLayoutVars>
      </dgm:prSet>
      <dgm:spPr/>
    </dgm:pt>
    <dgm:pt modelId="{584FB281-37B3-4FD3-A5C9-BAB709960FEB}" type="pres">
      <dgm:prSet presAssocID="{4F29CE7B-6B99-4D97-9C7C-FE48600C42F9}" presName="Name13" presStyleLbl="parChTrans1D2" presStyleIdx="1" presStyleCnt="6"/>
      <dgm:spPr/>
    </dgm:pt>
    <dgm:pt modelId="{6F55F1EF-0EA2-4D2B-B2D3-C8C13389E0A1}" type="pres">
      <dgm:prSet presAssocID="{9F4F9FDE-FF6F-48D4-BAD6-D691D334D0D5}" presName="childText" presStyleLbl="bgAcc1" presStyleIdx="1" presStyleCnt="6" custScaleX="73590" custScaleY="26138" custLinFactNeighborX="-65775" custLinFactNeighborY="877">
        <dgm:presLayoutVars>
          <dgm:bulletEnabled val="1"/>
        </dgm:presLayoutVars>
      </dgm:prSet>
      <dgm:spPr/>
    </dgm:pt>
    <dgm:pt modelId="{2911CB95-85DB-4C06-BB7C-D8EAD8D0754F}" type="pres">
      <dgm:prSet presAssocID="{FE224814-9973-4B5C-981B-0021BB081D55}" presName="Name13" presStyleLbl="parChTrans1D2" presStyleIdx="2" presStyleCnt="6"/>
      <dgm:spPr/>
    </dgm:pt>
    <dgm:pt modelId="{FC3180AF-F4D2-4DD1-B12A-801CC027438C}" type="pres">
      <dgm:prSet presAssocID="{30FF68C8-F0D0-4CF9-9D70-1AAF137870C5}" presName="childText" presStyleLbl="bgAcc1" presStyleIdx="2" presStyleCnt="6" custScaleX="91954" custScaleY="65067" custLinFactNeighborX="-64992" custLinFactNeighborY="877">
        <dgm:presLayoutVars>
          <dgm:bulletEnabled val="1"/>
        </dgm:presLayoutVars>
      </dgm:prSet>
      <dgm:spPr/>
    </dgm:pt>
    <dgm:pt modelId="{5586A7BD-28C5-4979-AD16-53C451FC611F}" type="pres">
      <dgm:prSet presAssocID="{5885C521-2CFE-4B2E-B0BC-A56EE60E3362}" presName="root" presStyleCnt="0"/>
      <dgm:spPr/>
    </dgm:pt>
    <dgm:pt modelId="{FC6C1BBE-B409-4B1D-842D-ECCC652D94DC}" type="pres">
      <dgm:prSet presAssocID="{5885C521-2CFE-4B2E-B0BC-A56EE60E3362}" presName="rootComposite" presStyleCnt="0"/>
      <dgm:spPr/>
    </dgm:pt>
    <dgm:pt modelId="{C20892A2-2B68-4B99-98F4-EEDEB22518FC}" type="pres">
      <dgm:prSet presAssocID="{5885C521-2CFE-4B2E-B0BC-A56EE60E3362}" presName="rootText" presStyleLbl="node1" presStyleIdx="1" presStyleCnt="2" custLinFactNeighborX="31867" custLinFactNeighborY="559"/>
      <dgm:spPr/>
    </dgm:pt>
    <dgm:pt modelId="{46E6A0DA-5B04-44F1-91EA-64E65141BB85}" type="pres">
      <dgm:prSet presAssocID="{5885C521-2CFE-4B2E-B0BC-A56EE60E3362}" presName="rootConnector" presStyleLbl="node1" presStyleIdx="1" presStyleCnt="2"/>
      <dgm:spPr/>
    </dgm:pt>
    <dgm:pt modelId="{475CEB55-1D67-4209-9791-F95C68A90AE3}" type="pres">
      <dgm:prSet presAssocID="{5885C521-2CFE-4B2E-B0BC-A56EE60E3362}" presName="childShape" presStyleCnt="0"/>
      <dgm:spPr/>
    </dgm:pt>
    <dgm:pt modelId="{12DD2F34-14CF-4CE4-9782-E06D96431D7E}" type="pres">
      <dgm:prSet presAssocID="{124AA489-6091-45FF-B09A-681C41EFA3A0}" presName="Name13" presStyleLbl="parChTrans1D2" presStyleIdx="3" presStyleCnt="6"/>
      <dgm:spPr/>
    </dgm:pt>
    <dgm:pt modelId="{71033AC2-4866-47DA-B9CF-357AF0FBDF0A}" type="pres">
      <dgm:prSet presAssocID="{57E4AA9C-B256-4865-92AF-35660AA42F25}" presName="childText" presStyleLbl="bgAcc1" presStyleIdx="3" presStyleCnt="6" custScaleX="77980" custScaleY="22700" custLinFactNeighborX="57551" custLinFactNeighborY="-3939">
        <dgm:presLayoutVars>
          <dgm:bulletEnabled val="1"/>
        </dgm:presLayoutVars>
      </dgm:prSet>
      <dgm:spPr/>
    </dgm:pt>
    <dgm:pt modelId="{85F29AC0-D262-429D-95D6-163BFB11539A}" type="pres">
      <dgm:prSet presAssocID="{B1C7830E-9FF7-4C48-A66C-4D17ABF7FB99}" presName="Name13" presStyleLbl="parChTrans1D2" presStyleIdx="4" presStyleCnt="6"/>
      <dgm:spPr/>
    </dgm:pt>
    <dgm:pt modelId="{2780A958-D0F0-4479-A204-ABBE1EF81290}" type="pres">
      <dgm:prSet presAssocID="{1E64D7A9-9956-4B46-AC28-02EC2BE4ABB2}" presName="childText" presStyleLbl="bgAcc1" presStyleIdx="4" presStyleCnt="6" custScaleX="76609" custScaleY="27769" custLinFactNeighborX="57839" custLinFactNeighborY="-1075">
        <dgm:presLayoutVars>
          <dgm:bulletEnabled val="1"/>
        </dgm:presLayoutVars>
      </dgm:prSet>
      <dgm:spPr/>
    </dgm:pt>
    <dgm:pt modelId="{B14B1291-DD4B-44A0-952C-C9F5A8970180}" type="pres">
      <dgm:prSet presAssocID="{3A3D688A-7ACE-4E17-A2B8-4C38B2555E25}" presName="Name13" presStyleLbl="parChTrans1D2" presStyleIdx="5" presStyleCnt="6"/>
      <dgm:spPr/>
    </dgm:pt>
    <dgm:pt modelId="{27EDEA88-75AD-454D-87EF-E39998E30671}" type="pres">
      <dgm:prSet presAssocID="{A188975F-3737-4715-A8B4-B9517B87013E}" presName="childText" presStyleLbl="bgAcc1" presStyleIdx="5" presStyleCnt="6" custScaleX="88163" custScaleY="61583" custLinFactNeighborX="59052" custLinFactNeighborY="865">
        <dgm:presLayoutVars>
          <dgm:bulletEnabled val="1"/>
        </dgm:presLayoutVars>
      </dgm:prSet>
      <dgm:spPr/>
    </dgm:pt>
  </dgm:ptLst>
  <dgm:cxnLst>
    <dgm:cxn modelId="{815F9E02-5888-4D4F-9808-477EFF30A917}" type="presOf" srcId="{C4946561-9ECC-437B-A4E4-253945B275B0}" destId="{F8F84CAA-98F8-4278-A1F6-1ABDECBD0A13}" srcOrd="0" destOrd="0" presId="urn:microsoft.com/office/officeart/2005/8/layout/hierarchy3"/>
    <dgm:cxn modelId="{89099E05-657C-4C54-A17C-41994033FB06}" srcId="{C4946561-9ECC-437B-A4E4-253945B275B0}" destId="{9F4F9FDE-FF6F-48D4-BAD6-D691D334D0D5}" srcOrd="1" destOrd="0" parTransId="{4F29CE7B-6B99-4D97-9C7C-FE48600C42F9}" sibTransId="{B2BC5E74-F9DF-44BE-92A1-57377622529E}"/>
    <dgm:cxn modelId="{0AAC8307-8C18-485B-ADD8-A6647849B57E}" srcId="{C4946561-9ECC-437B-A4E4-253945B275B0}" destId="{30FF68C8-F0D0-4CF9-9D70-1AAF137870C5}" srcOrd="2" destOrd="0" parTransId="{FE224814-9973-4B5C-981B-0021BB081D55}" sibTransId="{C85B3DA4-FA0E-4F48-952C-C9EBE8869749}"/>
    <dgm:cxn modelId="{9E970923-112A-493F-BC5D-0B54DD0FB0C6}" type="presOf" srcId="{C4946561-9ECC-437B-A4E4-253945B275B0}" destId="{70BA8740-2F4A-4C72-8A5C-89AD49A8E6D7}" srcOrd="1" destOrd="0" presId="urn:microsoft.com/office/officeart/2005/8/layout/hierarchy3"/>
    <dgm:cxn modelId="{8701D530-BB77-4BF0-AD5E-EA25C66ADBC7}" type="presOf" srcId="{57E4AA9C-B256-4865-92AF-35660AA42F25}" destId="{71033AC2-4866-47DA-B9CF-357AF0FBDF0A}" srcOrd="0" destOrd="0" presId="urn:microsoft.com/office/officeart/2005/8/layout/hierarchy3"/>
    <dgm:cxn modelId="{D8F11334-42C2-4CC5-BADC-F16FF379A630}" type="presOf" srcId="{1E64D7A9-9956-4B46-AC28-02EC2BE4ABB2}" destId="{2780A958-D0F0-4479-A204-ABBE1EF81290}" srcOrd="0" destOrd="0" presId="urn:microsoft.com/office/officeart/2005/8/layout/hierarchy3"/>
    <dgm:cxn modelId="{8D2CAB5F-CEF8-44E0-A753-3ED1BAF53B03}" srcId="{5885C521-2CFE-4B2E-B0BC-A56EE60E3362}" destId="{1E64D7A9-9956-4B46-AC28-02EC2BE4ABB2}" srcOrd="1" destOrd="0" parTransId="{B1C7830E-9FF7-4C48-A66C-4D17ABF7FB99}" sibTransId="{C601A5D3-EEBF-4A0B-B2A2-C4C3638C9D47}"/>
    <dgm:cxn modelId="{5423A341-69DF-4CA4-BC5B-5B3152CAA17F}" srcId="{C4946561-9ECC-437B-A4E4-253945B275B0}" destId="{E5027574-08FB-44A8-92E5-8037DCA41B97}" srcOrd="0" destOrd="0" parTransId="{5609164C-CECA-419F-9348-D1C02896531E}" sibTransId="{4D47F447-2310-4BFF-AEB6-B8C5488FF50E}"/>
    <dgm:cxn modelId="{C4CF204A-F833-45AB-A387-D58F1D060513}" type="presOf" srcId="{E5027574-08FB-44A8-92E5-8037DCA41B97}" destId="{D1119E52-0C92-408D-AACB-D1B8D8B15B33}" srcOrd="0" destOrd="0" presId="urn:microsoft.com/office/officeart/2005/8/layout/hierarchy3"/>
    <dgm:cxn modelId="{373A9F71-6CD0-498C-98CF-6BBFFF624822}" type="presOf" srcId="{9F4F9FDE-FF6F-48D4-BAD6-D691D334D0D5}" destId="{6F55F1EF-0EA2-4D2B-B2D3-C8C13389E0A1}" srcOrd="0" destOrd="0" presId="urn:microsoft.com/office/officeart/2005/8/layout/hierarchy3"/>
    <dgm:cxn modelId="{1CC92A76-87AA-4CD6-82FA-D2E22ACCA42A}" type="presOf" srcId="{4F29CE7B-6B99-4D97-9C7C-FE48600C42F9}" destId="{584FB281-37B3-4FD3-A5C9-BAB709960FEB}" srcOrd="0" destOrd="0" presId="urn:microsoft.com/office/officeart/2005/8/layout/hierarchy3"/>
    <dgm:cxn modelId="{AE285E7C-3CA5-4AC9-9869-E4557F339721}" srcId="{5885C521-2CFE-4B2E-B0BC-A56EE60E3362}" destId="{57E4AA9C-B256-4865-92AF-35660AA42F25}" srcOrd="0" destOrd="0" parTransId="{124AA489-6091-45FF-B09A-681C41EFA3A0}" sibTransId="{D9596624-5A76-418B-A106-B4F80AC2D5CD}"/>
    <dgm:cxn modelId="{5EC6317E-B563-485D-9216-A8DEE775AE7F}" type="presOf" srcId="{124AA489-6091-45FF-B09A-681C41EFA3A0}" destId="{12DD2F34-14CF-4CE4-9782-E06D96431D7E}" srcOrd="0" destOrd="0" presId="urn:microsoft.com/office/officeart/2005/8/layout/hierarchy3"/>
    <dgm:cxn modelId="{89455888-A05D-4BD9-9626-F369CC7F7233}" srcId="{DBE35F48-77F9-4F7B-87D5-3525AF25AFC5}" destId="{5885C521-2CFE-4B2E-B0BC-A56EE60E3362}" srcOrd="1" destOrd="0" parTransId="{75510BED-1BC3-4A7C-84F3-91E9200412EF}" sibTransId="{8C73CC81-0F65-49C6-B5CD-542529E1B0F9}"/>
    <dgm:cxn modelId="{C3857A92-0039-4629-9972-4E8E3CF29D45}" type="presOf" srcId="{3A3D688A-7ACE-4E17-A2B8-4C38B2555E25}" destId="{B14B1291-DD4B-44A0-952C-C9F5A8970180}" srcOrd="0" destOrd="0" presId="urn:microsoft.com/office/officeart/2005/8/layout/hierarchy3"/>
    <dgm:cxn modelId="{82991C9C-AB4F-47F0-96AC-5B7423016079}" type="presOf" srcId="{5885C521-2CFE-4B2E-B0BC-A56EE60E3362}" destId="{C20892A2-2B68-4B99-98F4-EEDEB22518FC}" srcOrd="0" destOrd="0" presId="urn:microsoft.com/office/officeart/2005/8/layout/hierarchy3"/>
    <dgm:cxn modelId="{CEF5AA9E-AE53-4BF1-B5C7-A84AEE415AE1}" type="presOf" srcId="{FE224814-9973-4B5C-981B-0021BB081D55}" destId="{2911CB95-85DB-4C06-BB7C-D8EAD8D0754F}" srcOrd="0" destOrd="0" presId="urn:microsoft.com/office/officeart/2005/8/layout/hierarchy3"/>
    <dgm:cxn modelId="{E48174A2-C376-48E3-AA98-719F191C6E07}" srcId="{DBE35F48-77F9-4F7B-87D5-3525AF25AFC5}" destId="{C4946561-9ECC-437B-A4E4-253945B275B0}" srcOrd="0" destOrd="0" parTransId="{E25FCD57-8702-448D-8620-393FA4CEB008}" sibTransId="{D60E6C93-6D88-4D9C-9D6C-68CA60557B27}"/>
    <dgm:cxn modelId="{08F3F1A3-5794-4859-BAF5-5BC50365AB25}" type="presOf" srcId="{DBE35F48-77F9-4F7B-87D5-3525AF25AFC5}" destId="{27391098-7573-4FB4-ACEF-3175E293306D}" srcOrd="0" destOrd="0" presId="urn:microsoft.com/office/officeart/2005/8/layout/hierarchy3"/>
    <dgm:cxn modelId="{33B585A4-9EBC-43C3-A40A-418DDEDE2046}" type="presOf" srcId="{5609164C-CECA-419F-9348-D1C02896531E}" destId="{5341A108-6D2D-432E-8D4C-87209EE3F669}" srcOrd="0" destOrd="0" presId="urn:microsoft.com/office/officeart/2005/8/layout/hierarchy3"/>
    <dgm:cxn modelId="{75E2CBA5-182D-4042-9B99-161119D1593A}" type="presOf" srcId="{30FF68C8-F0D0-4CF9-9D70-1AAF137870C5}" destId="{FC3180AF-F4D2-4DD1-B12A-801CC027438C}" srcOrd="0" destOrd="0" presId="urn:microsoft.com/office/officeart/2005/8/layout/hierarchy3"/>
    <dgm:cxn modelId="{4728E0B7-AB90-454B-BF86-5025EEC78FCC}" type="presOf" srcId="{B1C7830E-9FF7-4C48-A66C-4D17ABF7FB99}" destId="{85F29AC0-D262-429D-95D6-163BFB11539A}" srcOrd="0" destOrd="0" presId="urn:microsoft.com/office/officeart/2005/8/layout/hierarchy3"/>
    <dgm:cxn modelId="{E43B91BC-A985-42BB-B43D-3383C9986629}" srcId="{5885C521-2CFE-4B2E-B0BC-A56EE60E3362}" destId="{A188975F-3737-4715-A8B4-B9517B87013E}" srcOrd="2" destOrd="0" parTransId="{3A3D688A-7ACE-4E17-A2B8-4C38B2555E25}" sibTransId="{3FBFAA56-2DAD-4954-8463-5552B316C3B7}"/>
    <dgm:cxn modelId="{B3B33EE7-D98A-4855-9430-AE962EA2D292}" type="presOf" srcId="{A188975F-3737-4715-A8B4-B9517B87013E}" destId="{27EDEA88-75AD-454D-87EF-E39998E30671}" srcOrd="0" destOrd="0" presId="urn:microsoft.com/office/officeart/2005/8/layout/hierarchy3"/>
    <dgm:cxn modelId="{6A95F5FD-6BB5-4D14-9F55-7B729A2BCBAE}" type="presOf" srcId="{5885C521-2CFE-4B2E-B0BC-A56EE60E3362}" destId="{46E6A0DA-5B04-44F1-91EA-64E65141BB85}" srcOrd="1" destOrd="0" presId="urn:microsoft.com/office/officeart/2005/8/layout/hierarchy3"/>
    <dgm:cxn modelId="{A17AC3EA-D879-4C4C-B537-5A90AE8ACEB3}" type="presParOf" srcId="{27391098-7573-4FB4-ACEF-3175E293306D}" destId="{13CB11E0-B10B-445D-9700-585CE480EC8F}" srcOrd="0" destOrd="0" presId="urn:microsoft.com/office/officeart/2005/8/layout/hierarchy3"/>
    <dgm:cxn modelId="{7FA40691-3412-4A1C-A38A-6FD3B019080D}" type="presParOf" srcId="{13CB11E0-B10B-445D-9700-585CE480EC8F}" destId="{967A8EB1-A508-41D7-9995-452A171442A1}" srcOrd="0" destOrd="0" presId="urn:microsoft.com/office/officeart/2005/8/layout/hierarchy3"/>
    <dgm:cxn modelId="{19BB65BD-6ACB-4B72-96ED-66FDBCA24F31}" type="presParOf" srcId="{967A8EB1-A508-41D7-9995-452A171442A1}" destId="{F8F84CAA-98F8-4278-A1F6-1ABDECBD0A13}" srcOrd="0" destOrd="0" presId="urn:microsoft.com/office/officeart/2005/8/layout/hierarchy3"/>
    <dgm:cxn modelId="{91367B2A-6BF0-44A9-891D-14C3B02800E8}" type="presParOf" srcId="{967A8EB1-A508-41D7-9995-452A171442A1}" destId="{70BA8740-2F4A-4C72-8A5C-89AD49A8E6D7}" srcOrd="1" destOrd="0" presId="urn:microsoft.com/office/officeart/2005/8/layout/hierarchy3"/>
    <dgm:cxn modelId="{06653923-A779-4216-B458-FBCCDD06CD4D}" type="presParOf" srcId="{13CB11E0-B10B-445D-9700-585CE480EC8F}" destId="{3E417578-ECCD-416A-871A-CC28C5F9D47E}" srcOrd="1" destOrd="0" presId="urn:microsoft.com/office/officeart/2005/8/layout/hierarchy3"/>
    <dgm:cxn modelId="{A3729DB5-9D85-44C9-8B92-5A78A9FC06F5}" type="presParOf" srcId="{3E417578-ECCD-416A-871A-CC28C5F9D47E}" destId="{5341A108-6D2D-432E-8D4C-87209EE3F669}" srcOrd="0" destOrd="0" presId="urn:microsoft.com/office/officeart/2005/8/layout/hierarchy3"/>
    <dgm:cxn modelId="{B214D179-D1B5-4FB1-9F05-6219D5301BDF}" type="presParOf" srcId="{3E417578-ECCD-416A-871A-CC28C5F9D47E}" destId="{D1119E52-0C92-408D-AACB-D1B8D8B15B33}" srcOrd="1" destOrd="0" presId="urn:microsoft.com/office/officeart/2005/8/layout/hierarchy3"/>
    <dgm:cxn modelId="{29DE89AE-1DD1-406A-B2A8-01309C5C82C1}" type="presParOf" srcId="{3E417578-ECCD-416A-871A-CC28C5F9D47E}" destId="{584FB281-37B3-4FD3-A5C9-BAB709960FEB}" srcOrd="2" destOrd="0" presId="urn:microsoft.com/office/officeart/2005/8/layout/hierarchy3"/>
    <dgm:cxn modelId="{09BF9A8C-BA9F-444A-A03C-9C5FF6CA5A17}" type="presParOf" srcId="{3E417578-ECCD-416A-871A-CC28C5F9D47E}" destId="{6F55F1EF-0EA2-4D2B-B2D3-C8C13389E0A1}" srcOrd="3" destOrd="0" presId="urn:microsoft.com/office/officeart/2005/8/layout/hierarchy3"/>
    <dgm:cxn modelId="{1034F544-319D-4B8A-B19D-6469909DBDDE}" type="presParOf" srcId="{3E417578-ECCD-416A-871A-CC28C5F9D47E}" destId="{2911CB95-85DB-4C06-BB7C-D8EAD8D0754F}" srcOrd="4" destOrd="0" presId="urn:microsoft.com/office/officeart/2005/8/layout/hierarchy3"/>
    <dgm:cxn modelId="{C5FAD9A6-A1B1-49B9-8EB7-ED00D58FDDA5}" type="presParOf" srcId="{3E417578-ECCD-416A-871A-CC28C5F9D47E}" destId="{FC3180AF-F4D2-4DD1-B12A-801CC027438C}" srcOrd="5" destOrd="0" presId="urn:microsoft.com/office/officeart/2005/8/layout/hierarchy3"/>
    <dgm:cxn modelId="{0921AF21-9C48-426C-8D9C-0616C7F0120C}" type="presParOf" srcId="{27391098-7573-4FB4-ACEF-3175E293306D}" destId="{5586A7BD-28C5-4979-AD16-53C451FC611F}" srcOrd="1" destOrd="0" presId="urn:microsoft.com/office/officeart/2005/8/layout/hierarchy3"/>
    <dgm:cxn modelId="{980235F3-0EA6-4EA8-9682-2FEFD1591C01}" type="presParOf" srcId="{5586A7BD-28C5-4979-AD16-53C451FC611F}" destId="{FC6C1BBE-B409-4B1D-842D-ECCC652D94DC}" srcOrd="0" destOrd="0" presId="urn:microsoft.com/office/officeart/2005/8/layout/hierarchy3"/>
    <dgm:cxn modelId="{1B8FB748-FE35-44CF-B4D7-D4D149E36B01}" type="presParOf" srcId="{FC6C1BBE-B409-4B1D-842D-ECCC652D94DC}" destId="{C20892A2-2B68-4B99-98F4-EEDEB22518FC}" srcOrd="0" destOrd="0" presId="urn:microsoft.com/office/officeart/2005/8/layout/hierarchy3"/>
    <dgm:cxn modelId="{1F41626F-2870-4853-BE8E-AE9448EA61DB}" type="presParOf" srcId="{FC6C1BBE-B409-4B1D-842D-ECCC652D94DC}" destId="{46E6A0DA-5B04-44F1-91EA-64E65141BB85}" srcOrd="1" destOrd="0" presId="urn:microsoft.com/office/officeart/2005/8/layout/hierarchy3"/>
    <dgm:cxn modelId="{9BA80FEF-035A-415E-89CE-931700977239}" type="presParOf" srcId="{5586A7BD-28C5-4979-AD16-53C451FC611F}" destId="{475CEB55-1D67-4209-9791-F95C68A90AE3}" srcOrd="1" destOrd="0" presId="urn:microsoft.com/office/officeart/2005/8/layout/hierarchy3"/>
    <dgm:cxn modelId="{457AD0F4-8378-420A-84AF-2D5F6A1B39E3}" type="presParOf" srcId="{475CEB55-1D67-4209-9791-F95C68A90AE3}" destId="{12DD2F34-14CF-4CE4-9782-E06D96431D7E}" srcOrd="0" destOrd="0" presId="urn:microsoft.com/office/officeart/2005/8/layout/hierarchy3"/>
    <dgm:cxn modelId="{49EA7533-E855-42A1-87BA-223915476353}" type="presParOf" srcId="{475CEB55-1D67-4209-9791-F95C68A90AE3}" destId="{71033AC2-4866-47DA-B9CF-357AF0FBDF0A}" srcOrd="1" destOrd="0" presId="urn:microsoft.com/office/officeart/2005/8/layout/hierarchy3"/>
    <dgm:cxn modelId="{923B75BE-2D61-407D-8251-673468BC7A4E}" type="presParOf" srcId="{475CEB55-1D67-4209-9791-F95C68A90AE3}" destId="{85F29AC0-D262-429D-95D6-163BFB11539A}" srcOrd="2" destOrd="0" presId="urn:microsoft.com/office/officeart/2005/8/layout/hierarchy3"/>
    <dgm:cxn modelId="{C04C9BB3-3302-452E-BA49-4E69019A8A96}" type="presParOf" srcId="{475CEB55-1D67-4209-9791-F95C68A90AE3}" destId="{2780A958-D0F0-4479-A204-ABBE1EF81290}" srcOrd="3" destOrd="0" presId="urn:microsoft.com/office/officeart/2005/8/layout/hierarchy3"/>
    <dgm:cxn modelId="{662817D2-134F-41F7-987D-3C6EB36C8049}" type="presParOf" srcId="{475CEB55-1D67-4209-9791-F95C68A90AE3}" destId="{B14B1291-DD4B-44A0-952C-C9F5A8970180}" srcOrd="4" destOrd="0" presId="urn:microsoft.com/office/officeart/2005/8/layout/hierarchy3"/>
    <dgm:cxn modelId="{707887DA-75CD-4AE7-B85E-8672B082A751}" type="presParOf" srcId="{475CEB55-1D67-4209-9791-F95C68A90AE3}" destId="{27EDEA88-75AD-454D-87EF-E39998E3067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84CAA-98F8-4278-A1F6-1ABDECBD0A13}">
      <dsp:nvSpPr>
        <dsp:cNvPr id="0" name=""/>
        <dsp:cNvSpPr/>
      </dsp:nvSpPr>
      <dsp:spPr>
        <a:xfrm>
          <a:off x="0" y="72156"/>
          <a:ext cx="3175847" cy="15879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CDMC Data</a:t>
          </a:r>
        </a:p>
      </dsp:txBody>
      <dsp:txXfrm>
        <a:off x="46509" y="118665"/>
        <a:ext cx="3082829" cy="1494905"/>
      </dsp:txXfrm>
    </dsp:sp>
    <dsp:sp modelId="{5341A108-6D2D-432E-8D4C-87209EE3F669}">
      <dsp:nvSpPr>
        <dsp:cNvPr id="0" name=""/>
        <dsp:cNvSpPr/>
      </dsp:nvSpPr>
      <dsp:spPr>
        <a:xfrm>
          <a:off x="317584" y="1660080"/>
          <a:ext cx="442314" cy="445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769"/>
              </a:lnTo>
              <a:lnTo>
                <a:pt x="442314" y="44576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19E52-0C92-408D-AACB-D1B8D8B15B33}">
      <dsp:nvSpPr>
        <dsp:cNvPr id="0" name=""/>
        <dsp:cNvSpPr/>
      </dsp:nvSpPr>
      <dsp:spPr>
        <a:xfrm>
          <a:off x="759899" y="1923469"/>
          <a:ext cx="1880305" cy="36476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28 classes</a:t>
          </a:r>
        </a:p>
      </dsp:txBody>
      <dsp:txXfrm>
        <a:off x="770582" y="1934152"/>
        <a:ext cx="1858939" cy="343395"/>
      </dsp:txXfrm>
    </dsp:sp>
    <dsp:sp modelId="{584FB281-37B3-4FD3-A5C9-BAB709960FEB}">
      <dsp:nvSpPr>
        <dsp:cNvPr id="0" name=""/>
        <dsp:cNvSpPr/>
      </dsp:nvSpPr>
      <dsp:spPr>
        <a:xfrm>
          <a:off x="317584" y="1660080"/>
          <a:ext cx="422421" cy="1309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32"/>
              </a:lnTo>
              <a:lnTo>
                <a:pt x="422421" y="130913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5F1EF-0EA2-4D2B-B2D3-C8C13389E0A1}">
      <dsp:nvSpPr>
        <dsp:cNvPr id="0" name=""/>
        <dsp:cNvSpPr/>
      </dsp:nvSpPr>
      <dsp:spPr>
        <a:xfrm>
          <a:off x="740005" y="2761687"/>
          <a:ext cx="1869685" cy="41505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2395 samples 2D</a:t>
          </a:r>
        </a:p>
      </dsp:txBody>
      <dsp:txXfrm>
        <a:off x="752161" y="2773843"/>
        <a:ext cx="1845373" cy="390739"/>
      </dsp:txXfrm>
    </dsp:sp>
    <dsp:sp modelId="{2911CB95-85DB-4C06-BB7C-D8EAD8D0754F}">
      <dsp:nvSpPr>
        <dsp:cNvPr id="0" name=""/>
        <dsp:cNvSpPr/>
      </dsp:nvSpPr>
      <dsp:spPr>
        <a:xfrm>
          <a:off x="317584" y="1660080"/>
          <a:ext cx="442314" cy="2417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7433"/>
              </a:lnTo>
              <a:lnTo>
                <a:pt x="442314" y="241743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180AF-F4D2-4DD1-B12A-801CC027438C}">
      <dsp:nvSpPr>
        <dsp:cNvPr id="0" name=""/>
        <dsp:cNvSpPr/>
      </dsp:nvSpPr>
      <dsp:spPr>
        <a:xfrm>
          <a:off x="759899" y="3560906"/>
          <a:ext cx="2336255" cy="1033214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CNN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VGG</a:t>
          </a:r>
        </a:p>
      </dsp:txBody>
      <dsp:txXfrm>
        <a:off x="790161" y="3591168"/>
        <a:ext cx="2275731" cy="972690"/>
      </dsp:txXfrm>
    </dsp:sp>
    <dsp:sp modelId="{C20892A2-2B68-4B99-98F4-EEDEB22518FC}">
      <dsp:nvSpPr>
        <dsp:cNvPr id="0" name=""/>
        <dsp:cNvSpPr/>
      </dsp:nvSpPr>
      <dsp:spPr>
        <a:xfrm>
          <a:off x="6757824" y="9989"/>
          <a:ext cx="3175847" cy="15879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Online data</a:t>
          </a:r>
        </a:p>
      </dsp:txBody>
      <dsp:txXfrm>
        <a:off x="6804333" y="56498"/>
        <a:ext cx="3082829" cy="1494905"/>
      </dsp:txXfrm>
    </dsp:sp>
    <dsp:sp modelId="{12DD2F34-14CF-4CE4-9782-E06D96431D7E}">
      <dsp:nvSpPr>
        <dsp:cNvPr id="0" name=""/>
        <dsp:cNvSpPr/>
      </dsp:nvSpPr>
      <dsp:spPr>
        <a:xfrm>
          <a:off x="7075409" y="1597913"/>
          <a:ext cx="767723" cy="505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785"/>
              </a:lnTo>
              <a:lnTo>
                <a:pt x="767723" y="505785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33AC2-4866-47DA-B9CF-357AF0FBDF0A}">
      <dsp:nvSpPr>
        <dsp:cNvPr id="0" name=""/>
        <dsp:cNvSpPr/>
      </dsp:nvSpPr>
      <dsp:spPr>
        <a:xfrm>
          <a:off x="7843132" y="1923469"/>
          <a:ext cx="1981220" cy="36045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25 classes</a:t>
          </a:r>
        </a:p>
      </dsp:txBody>
      <dsp:txXfrm>
        <a:off x="7853689" y="1934026"/>
        <a:ext cx="1960106" cy="339344"/>
      </dsp:txXfrm>
    </dsp:sp>
    <dsp:sp modelId="{85F29AC0-D262-429D-95D6-163BFB11539A}">
      <dsp:nvSpPr>
        <dsp:cNvPr id="0" name=""/>
        <dsp:cNvSpPr/>
      </dsp:nvSpPr>
      <dsp:spPr>
        <a:xfrm>
          <a:off x="7075409" y="1597913"/>
          <a:ext cx="775040" cy="1348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949"/>
              </a:lnTo>
              <a:lnTo>
                <a:pt x="775040" y="134894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0A958-D0F0-4479-A204-ABBE1EF81290}">
      <dsp:nvSpPr>
        <dsp:cNvPr id="0" name=""/>
        <dsp:cNvSpPr/>
      </dsp:nvSpPr>
      <dsp:spPr>
        <a:xfrm>
          <a:off x="7850449" y="2726387"/>
          <a:ext cx="1946388" cy="44095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9339 samples 3D</a:t>
          </a:r>
          <a:endParaRPr lang="en-US" sz="2000" kern="1200" dirty="0"/>
        </a:p>
      </dsp:txBody>
      <dsp:txXfrm>
        <a:off x="7863364" y="2739302"/>
        <a:ext cx="1920558" cy="415120"/>
      </dsp:txXfrm>
    </dsp:sp>
    <dsp:sp modelId="{B14B1291-DD4B-44A0-952C-C9F5A8970180}">
      <dsp:nvSpPr>
        <dsp:cNvPr id="0" name=""/>
        <dsp:cNvSpPr/>
      </dsp:nvSpPr>
      <dsp:spPr>
        <a:xfrm>
          <a:off x="7075409" y="1597913"/>
          <a:ext cx="805858" cy="2486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6156"/>
              </a:lnTo>
              <a:lnTo>
                <a:pt x="805858" y="248615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DEA88-75AD-454D-87EF-E39998E30671}">
      <dsp:nvSpPr>
        <dsp:cNvPr id="0" name=""/>
        <dsp:cNvSpPr/>
      </dsp:nvSpPr>
      <dsp:spPr>
        <a:xfrm>
          <a:off x="7881267" y="3595124"/>
          <a:ext cx="2239938" cy="97789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CNN</a:t>
          </a:r>
        </a:p>
      </dsp:txBody>
      <dsp:txXfrm>
        <a:off x="7909908" y="3623765"/>
        <a:ext cx="2182656" cy="920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CF45-19B5-634A-BF37-850CA0B2E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AAAC5-B498-AB89-4973-FD1744E7F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77C4C-B362-971F-B7E9-F9053F68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86C5-A1F7-44A2-B5C8-D707C816BC82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3E54-DA6F-F792-3432-F27FFC34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CF351-C51A-C69A-A54B-98049640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F73C-0CD3-4635-A91E-6A43BD2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8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35C9-D055-0AEE-AC02-7FD91987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3E53C-CC11-CEA9-A318-A220B2248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6C75-8923-6C4C-E15D-765B2AAA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86C5-A1F7-44A2-B5C8-D707C816BC82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5E9E-956A-1E6C-D87E-93489C62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4D274-ED28-936E-5EB9-1D174F25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F73C-0CD3-4635-A91E-6A43BD2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4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07097-4AAD-CB47-1CDB-3CF5DDFAF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87D93-2435-4326-1693-C0878E352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7C9DB-C6DC-D284-48E2-5BBC345B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86C5-A1F7-44A2-B5C8-D707C816BC82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4123-FD49-A477-E734-B8B28BB6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34427-CD7C-DB66-9EEA-802559B1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F73C-0CD3-4635-A91E-6A43BD2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7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0858-2BE1-9E9A-BD57-E69BE725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0A1C-F112-6078-19D2-2EFD12BD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3C691-B044-EA56-88DF-F3D23B64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86C5-A1F7-44A2-B5C8-D707C816BC82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01F4D-DC71-2BB6-A14E-B43D8CDE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9DB89-B633-83C9-48FA-771E3712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F73C-0CD3-4635-A91E-6A43BD2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3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C656-CDC2-CAD7-5790-10AF8FD3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3D192-2D08-2195-8DDD-3DCC0D76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BF4A4-044F-A69C-1DB0-76384370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86C5-A1F7-44A2-B5C8-D707C816BC82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DCD5-08D4-D0D3-AD60-47C98BC9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0923F-F807-3144-BF5D-B7DFAB00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F73C-0CD3-4635-A91E-6A43BD2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2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3D52-0EE2-AED2-B450-C729F136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FD16-270F-EAB5-775B-712905E89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6FF48-081E-A87D-600C-A9DE9348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315E7-C3E3-2ED7-2B02-41B5061A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86C5-A1F7-44A2-B5C8-D707C816BC82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A217C-D945-F928-2E64-C7F0E32E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D1283-61B7-4237-24BA-23BA4612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F73C-0CD3-4635-A91E-6A43BD2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E04E-12C9-AE5C-5192-1950DEE2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E6285-AAAF-1496-70E0-A76F63E9D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D529F-D867-E9F0-E436-9403F2885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61421-A8C7-E083-1435-6FCECC1D2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5D0AF-05A0-C3B2-1DA1-E2EE1472B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A79A6-742D-33DF-EAF6-CA08E1FA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86C5-A1F7-44A2-B5C8-D707C816BC82}" type="datetimeFigureOut">
              <a:rPr lang="en-US" smtClean="0"/>
              <a:t>9/23/23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4D2D2-FF7D-7E82-DD0C-22681199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CEC68-E624-7948-BA32-A358BA24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F73C-0CD3-4635-A91E-6A43BD2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79EE-635B-9007-39CC-8477D298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5D835-2F37-E8ED-8C01-77E9BFE1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86C5-A1F7-44A2-B5C8-D707C816BC82}" type="datetimeFigureOut">
              <a:rPr lang="en-US" smtClean="0"/>
              <a:t>9/23/23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5C19B-591F-6BBA-7A63-CB2F1DA0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EB4D8-7302-59F8-89E3-26DEDB45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F73C-0CD3-4635-A91E-6A43BD2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3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E4103-EF6F-5249-F64D-D7A11D78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86C5-A1F7-44A2-B5C8-D707C816BC82}" type="datetimeFigureOut">
              <a:rPr lang="en-US" smtClean="0"/>
              <a:t>9/23/23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FA0B7-5977-6C6C-46D0-56E09213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8C9FA-3E75-5E4B-799F-21A5A5EF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F73C-0CD3-4635-A91E-6A43BD2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98EE-7C64-CFA0-1A51-CB791853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B598-F4A2-10D5-8E4B-9394EE45E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C941E-39F8-4917-9AEF-81CD8F78A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65566-3E9E-5F24-6ECE-35C826B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86C5-A1F7-44A2-B5C8-D707C816BC82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59307-9CC7-F2B6-0F83-14327426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074C5-CEAB-98E6-E439-4D735261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F73C-0CD3-4635-A91E-6A43BD2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7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D3C7-0732-710A-9868-950C8906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CF65D-CC09-3B01-B1D6-FF67D6515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591E0-5663-54BA-48A0-8A5498A67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CA839-3BD1-8C94-0978-10AE36E5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86C5-A1F7-44A2-B5C8-D707C816BC82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2A4C8-8899-3346-66FC-C67A0132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9BCDC-31EF-9BCD-08E3-CDCC9F68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F73C-0CD3-4635-A91E-6A43BD2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9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F8B9E-69BE-B006-B0CC-E6340803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FE854-5DF8-54F8-0D80-7BF46BA4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FD0ED-DA3E-9587-AB8F-88D102154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886C5-A1F7-44A2-B5C8-D707C816BC82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62E19-6030-4F36-DD0F-AFC4230FC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8096-340F-05B3-E63C-2653A3AE8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8F73C-0CD3-4635-A91E-6A43BD2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0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94B7-697D-8BF9-179F-011EDDCC8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Based Malware Detection</a:t>
            </a:r>
          </a:p>
        </p:txBody>
      </p:sp>
    </p:spTree>
    <p:extLst>
      <p:ext uri="{BB962C8B-B14F-4D97-AF65-F5344CB8AC3E}">
        <p14:creationId xmlns:p14="http://schemas.microsoft.com/office/powerpoint/2010/main" val="245322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53439D-D86D-EBC7-209A-70A61E6FC06D}"/>
              </a:ext>
            </a:extLst>
          </p:cNvPr>
          <p:cNvSpPr/>
          <p:nvPr/>
        </p:nvSpPr>
        <p:spPr>
          <a:xfrm>
            <a:off x="3602182" y="311526"/>
            <a:ext cx="4987636" cy="6280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32581-E58B-E0B6-5528-55607A28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022" y="2257333"/>
            <a:ext cx="6308772" cy="22258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36D213-F492-3F14-3FC9-0AE9B21227D3}"/>
              </a:ext>
            </a:extLst>
          </p:cNvPr>
          <p:cNvSpPr/>
          <p:nvPr/>
        </p:nvSpPr>
        <p:spPr>
          <a:xfrm>
            <a:off x="371527" y="1870375"/>
            <a:ext cx="4716298" cy="99993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Low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variety of malware is written by reusing modules from other existing malware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59F573-65FD-DCF5-2E63-8DF12D0EC565}"/>
              </a:ext>
            </a:extLst>
          </p:cNvPr>
          <p:cNvSpPr/>
          <p:nvPr/>
        </p:nvSpPr>
        <p:spPr>
          <a:xfrm>
            <a:off x="371527" y="3188109"/>
            <a:ext cx="4716298" cy="99993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Low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Image processing technique proved their efficiency in similarity detection tasks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28070B-4A33-43BE-D48B-A5A58DAD2F01}"/>
              </a:ext>
            </a:extLst>
          </p:cNvPr>
          <p:cNvSpPr/>
          <p:nvPr/>
        </p:nvSpPr>
        <p:spPr>
          <a:xfrm>
            <a:off x="371527" y="4573020"/>
            <a:ext cx="4716298" cy="99993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Low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Converting malware code into images makes use of image processing in malware detection &amp;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9714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B74B56-8D13-4C6F-4826-FABF3A3579FA}"/>
              </a:ext>
            </a:extLst>
          </p:cNvPr>
          <p:cNvSpPr/>
          <p:nvPr/>
        </p:nvSpPr>
        <p:spPr>
          <a:xfrm>
            <a:off x="3602182" y="311526"/>
            <a:ext cx="4987636" cy="6280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Overview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6DEEC53-D3A2-31E1-67A2-408A9370D2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033226"/>
              </p:ext>
            </p:extLst>
          </p:nvPr>
        </p:nvGraphicFramePr>
        <p:xfrm>
          <a:off x="843379" y="1505527"/>
          <a:ext cx="10697592" cy="4594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06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A53F75-9A8E-70B7-CA61-DE825BC8081A}"/>
              </a:ext>
            </a:extLst>
          </p:cNvPr>
          <p:cNvSpPr/>
          <p:nvPr/>
        </p:nvSpPr>
        <p:spPr>
          <a:xfrm>
            <a:off x="3616381" y="211784"/>
            <a:ext cx="4199138" cy="6280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CDMC Data &amp; experiments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74F530-D6B6-F152-81A9-C040C07D0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08287"/>
              </p:ext>
            </p:extLst>
          </p:nvPr>
        </p:nvGraphicFramePr>
        <p:xfrm>
          <a:off x="1243599" y="4199460"/>
          <a:ext cx="8991600" cy="2233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1297090234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6805871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187222104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147212959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08873934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13500222"/>
                    </a:ext>
                  </a:extLst>
                </a:gridCol>
              </a:tblGrid>
              <a:tr h="74450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CNN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CNN(128x128)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CNN(64x64)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VGG16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VGG  with augmentation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1797"/>
                  </a:ext>
                </a:extLst>
              </a:tr>
              <a:tr h="7445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Training Accuracy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401992"/>
                  </a:ext>
                </a:extLst>
              </a:tr>
              <a:tr h="7445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Validation accuracy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0.0875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0.0875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0.0167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771293"/>
                  </a:ext>
                </a:extLst>
              </a:tr>
            </a:tbl>
          </a:graphicData>
        </a:graphic>
      </p:graphicFrame>
      <p:sp>
        <p:nvSpPr>
          <p:cNvPr id="5" name="Right Bracket 4">
            <a:extLst>
              <a:ext uri="{FF2B5EF4-FFF2-40B4-BE49-F238E27FC236}">
                <a16:creationId xmlns:a16="http://schemas.microsoft.com/office/drawing/2014/main" id="{F7AD3FC6-0456-4EA7-C630-8118D62E2AE2}"/>
              </a:ext>
            </a:extLst>
          </p:cNvPr>
          <p:cNvSpPr/>
          <p:nvPr/>
        </p:nvSpPr>
        <p:spPr>
          <a:xfrm>
            <a:off x="8382401" y="1531705"/>
            <a:ext cx="64654" cy="112683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E46B9FC7-60D0-9ABD-13A3-702DA3097C65}"/>
              </a:ext>
            </a:extLst>
          </p:cNvPr>
          <p:cNvSpPr/>
          <p:nvPr/>
        </p:nvSpPr>
        <p:spPr>
          <a:xfrm>
            <a:off x="600365" y="1773382"/>
            <a:ext cx="1699490" cy="794328"/>
          </a:xfrm>
          <a:prstGeom prst="borderCallout3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llout: Double Bent Line 25">
            <a:extLst>
              <a:ext uri="{FF2B5EF4-FFF2-40B4-BE49-F238E27FC236}">
                <a16:creationId xmlns:a16="http://schemas.microsoft.com/office/drawing/2014/main" id="{90E21309-6160-816D-FDDA-451E09C969F9}"/>
              </a:ext>
            </a:extLst>
          </p:cNvPr>
          <p:cNvSpPr/>
          <p:nvPr/>
        </p:nvSpPr>
        <p:spPr>
          <a:xfrm>
            <a:off x="326192" y="1718741"/>
            <a:ext cx="1625600" cy="752765"/>
          </a:xfrm>
          <a:prstGeom prst="borderCallout3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 Codes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3804A8-C4A0-681B-4E22-819F2751DCB2}"/>
              </a:ext>
            </a:extLst>
          </p:cNvPr>
          <p:cNvSpPr txBox="1"/>
          <p:nvPr/>
        </p:nvSpPr>
        <p:spPr>
          <a:xfrm>
            <a:off x="3282178" y="2773398"/>
            <a:ext cx="1126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4969x224x224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244DF9A-19B6-8E60-9523-A2E84514A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" t="6477" r="53636" b="5505"/>
          <a:stretch/>
        </p:blipFill>
        <p:spPr>
          <a:xfrm>
            <a:off x="3282178" y="1531705"/>
            <a:ext cx="1126836" cy="112683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12DF9D-7716-2CE9-6540-6E2ACBD005A2}"/>
              </a:ext>
            </a:extLst>
          </p:cNvPr>
          <p:cNvCxnSpPr>
            <a:stCxn id="26" idx="0"/>
            <a:endCxn id="31" idx="1"/>
          </p:cNvCxnSpPr>
          <p:nvPr/>
        </p:nvCxnSpPr>
        <p:spPr>
          <a:xfrm flipV="1">
            <a:off x="1951792" y="2095123"/>
            <a:ext cx="1330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C0FAF4D-E027-7FE2-FEBA-ABD139590446}"/>
              </a:ext>
            </a:extLst>
          </p:cNvPr>
          <p:cNvSpPr txBox="1"/>
          <p:nvPr/>
        </p:nvSpPr>
        <p:spPr>
          <a:xfrm>
            <a:off x="2159785" y="1790803"/>
            <a:ext cx="914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906E45-A68B-EF9A-2DA9-0AE06DC0668F}"/>
              </a:ext>
            </a:extLst>
          </p:cNvPr>
          <p:cNvCxnSpPr>
            <a:cxnSpLocks/>
            <a:stCxn id="31" idx="3"/>
            <a:endCxn id="2" idx="1"/>
          </p:cNvCxnSpPr>
          <p:nvPr/>
        </p:nvCxnSpPr>
        <p:spPr>
          <a:xfrm flipV="1">
            <a:off x="4409014" y="2086666"/>
            <a:ext cx="2175733" cy="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9AF2C3-75B0-6D75-2502-F1207BBE6227}"/>
              </a:ext>
            </a:extLst>
          </p:cNvPr>
          <p:cNvSpPr txBox="1"/>
          <p:nvPr/>
        </p:nvSpPr>
        <p:spPr>
          <a:xfrm>
            <a:off x="4986281" y="1776185"/>
            <a:ext cx="1459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Vectorization </a:t>
            </a:r>
          </a:p>
        </p:txBody>
      </p:sp>
      <p:pic>
        <p:nvPicPr>
          <p:cNvPr id="42" name="Graphic 41" descr="Bug with solid fill">
            <a:extLst>
              <a:ext uri="{FF2B5EF4-FFF2-40B4-BE49-F238E27FC236}">
                <a16:creationId xmlns:a16="http://schemas.microsoft.com/office/drawing/2014/main" id="{C1AB79D4-21DC-3A0B-3EAB-C540718883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1603" y="2166160"/>
            <a:ext cx="355593" cy="355593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DB5563FA-F43D-9AE8-4519-D137D839237F}"/>
              </a:ext>
            </a:extLst>
          </p:cNvPr>
          <p:cNvGrpSpPr/>
          <p:nvPr/>
        </p:nvGrpSpPr>
        <p:grpSpPr>
          <a:xfrm>
            <a:off x="6584747" y="1523248"/>
            <a:ext cx="1728900" cy="1126836"/>
            <a:chOff x="6719458" y="1540165"/>
            <a:chExt cx="1728900" cy="1126836"/>
          </a:xfrm>
        </p:grpSpPr>
        <p:sp>
          <p:nvSpPr>
            <p:cNvPr id="2" name="Left Bracket 1">
              <a:extLst>
                <a:ext uri="{FF2B5EF4-FFF2-40B4-BE49-F238E27FC236}">
                  <a16:creationId xmlns:a16="http://schemas.microsoft.com/office/drawing/2014/main" id="{0E56C3D9-2979-6C3F-6246-3CE59F24CBD7}"/>
                </a:ext>
              </a:extLst>
            </p:cNvPr>
            <p:cNvSpPr/>
            <p:nvPr/>
          </p:nvSpPr>
          <p:spPr>
            <a:xfrm>
              <a:off x="6719458" y="1540165"/>
              <a:ext cx="64654" cy="112683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424468-D406-4E90-754E-4CAA62D81A81}"/>
                </a:ext>
              </a:extLst>
            </p:cNvPr>
            <p:cNvCxnSpPr>
              <a:cxnSpLocks/>
            </p:cNvCxnSpPr>
            <p:nvPr/>
          </p:nvCxnSpPr>
          <p:spPr>
            <a:xfrm>
              <a:off x="6816439" y="2046436"/>
              <a:ext cx="1631919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B8779DD-9283-7D09-21FF-BA8DA008E05A}"/>
                </a:ext>
              </a:extLst>
            </p:cNvPr>
            <p:cNvCxnSpPr>
              <a:cxnSpLocks/>
            </p:cNvCxnSpPr>
            <p:nvPr/>
          </p:nvCxnSpPr>
          <p:spPr>
            <a:xfrm>
              <a:off x="6816439" y="2374975"/>
              <a:ext cx="110244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777616-B273-629E-95B7-0A23946E824F}"/>
                </a:ext>
              </a:extLst>
            </p:cNvPr>
            <p:cNvCxnSpPr>
              <a:cxnSpLocks/>
            </p:cNvCxnSpPr>
            <p:nvPr/>
          </p:nvCxnSpPr>
          <p:spPr>
            <a:xfrm>
              <a:off x="6816439" y="2119386"/>
              <a:ext cx="44549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60935B-C99F-0440-5373-7DB3602B2C09}"/>
                </a:ext>
              </a:extLst>
            </p:cNvPr>
            <p:cNvCxnSpPr>
              <a:cxnSpLocks/>
            </p:cNvCxnSpPr>
            <p:nvPr/>
          </p:nvCxnSpPr>
          <p:spPr>
            <a:xfrm>
              <a:off x="6816439" y="2492748"/>
              <a:ext cx="110244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CBF5220-E067-8072-8686-1A2A2C1AE632}"/>
                </a:ext>
              </a:extLst>
            </p:cNvPr>
            <p:cNvCxnSpPr>
              <a:cxnSpLocks/>
            </p:cNvCxnSpPr>
            <p:nvPr/>
          </p:nvCxnSpPr>
          <p:spPr>
            <a:xfrm>
              <a:off x="6816439" y="2252167"/>
              <a:ext cx="110244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FC4232-30F0-4D1C-4782-4FF45558DD60}"/>
                </a:ext>
              </a:extLst>
            </p:cNvPr>
            <p:cNvCxnSpPr>
              <a:cxnSpLocks/>
            </p:cNvCxnSpPr>
            <p:nvPr/>
          </p:nvCxnSpPr>
          <p:spPr>
            <a:xfrm>
              <a:off x="6816439" y="1813829"/>
              <a:ext cx="110244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1F3715-D021-F416-02ED-0D373F9D632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439" y="1931602"/>
              <a:ext cx="110244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139274A-9E63-A0EA-8B17-FCA944E90854}"/>
                </a:ext>
              </a:extLst>
            </p:cNvPr>
            <p:cNvCxnSpPr>
              <a:cxnSpLocks/>
            </p:cNvCxnSpPr>
            <p:nvPr/>
          </p:nvCxnSpPr>
          <p:spPr>
            <a:xfrm>
              <a:off x="6816439" y="1691021"/>
              <a:ext cx="110244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Graphic 62" descr="Close with solid fill">
            <a:extLst>
              <a:ext uri="{FF2B5EF4-FFF2-40B4-BE49-F238E27FC236}">
                <a16:creationId xmlns:a16="http://schemas.microsoft.com/office/drawing/2014/main" id="{5B3020F9-3530-7C94-8EE0-8CB289DE9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7441" y="1882910"/>
            <a:ext cx="266186" cy="266186"/>
          </a:xfrm>
          <a:prstGeom prst="rect">
            <a:avLst/>
          </a:prstGeom>
        </p:spPr>
      </p:pic>
      <p:pic>
        <p:nvPicPr>
          <p:cNvPr id="65" name="Graphic 64" descr="Checkmark with solid fill">
            <a:extLst>
              <a:ext uri="{FF2B5EF4-FFF2-40B4-BE49-F238E27FC236}">
                <a16:creationId xmlns:a16="http://schemas.microsoft.com/office/drawing/2014/main" id="{1018D60E-7298-A2DF-4522-9E22DE2217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71341" y="1604565"/>
            <a:ext cx="265595" cy="265595"/>
          </a:xfrm>
          <a:prstGeom prst="rect">
            <a:avLst/>
          </a:prstGeom>
        </p:spPr>
      </p:pic>
      <p:pic>
        <p:nvPicPr>
          <p:cNvPr id="66" name="Graphic 65" descr="Checkmark with solid fill">
            <a:extLst>
              <a:ext uri="{FF2B5EF4-FFF2-40B4-BE49-F238E27FC236}">
                <a16:creationId xmlns:a16="http://schemas.microsoft.com/office/drawing/2014/main" id="{7710218F-D99C-2313-8AFD-3443CD6982D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71428" y="2235250"/>
            <a:ext cx="265595" cy="27393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7341305-B664-DA29-7661-9700B47E38BA}"/>
              </a:ext>
            </a:extLst>
          </p:cNvPr>
          <p:cNvSpPr txBox="1"/>
          <p:nvPr/>
        </p:nvSpPr>
        <p:spPr>
          <a:xfrm>
            <a:off x="6548145" y="2852386"/>
            <a:ext cx="1899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Only vectors with a length of 50176 are correct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4369B4-ADDA-464F-954F-EDE1C73AFCCF}"/>
              </a:ext>
            </a:extLst>
          </p:cNvPr>
          <p:cNvSpPr/>
          <p:nvPr/>
        </p:nvSpPr>
        <p:spPr>
          <a:xfrm>
            <a:off x="9767454" y="1744689"/>
            <a:ext cx="1935332" cy="6839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2395 samples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CCEC212-3973-A294-3EF0-4FBF74E1A1B0}"/>
              </a:ext>
            </a:extLst>
          </p:cNvPr>
          <p:cNvCxnSpPr>
            <a:stCxn id="5" idx="2"/>
            <a:endCxn id="68" idx="1"/>
          </p:cNvCxnSpPr>
          <p:nvPr/>
        </p:nvCxnSpPr>
        <p:spPr>
          <a:xfrm flipV="1">
            <a:off x="8447055" y="2086666"/>
            <a:ext cx="1320399" cy="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632E958-1500-AE4D-AA13-0DFC5CB560C9}"/>
              </a:ext>
            </a:extLst>
          </p:cNvPr>
          <p:cNvSpPr txBox="1"/>
          <p:nvPr/>
        </p:nvSpPr>
        <p:spPr>
          <a:xfrm>
            <a:off x="8647370" y="1784419"/>
            <a:ext cx="914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DB9626-E81D-329F-361E-76C7AF5E983A}"/>
              </a:ext>
            </a:extLst>
          </p:cNvPr>
          <p:cNvSpPr txBox="1"/>
          <p:nvPr/>
        </p:nvSpPr>
        <p:spPr>
          <a:xfrm>
            <a:off x="9803703" y="2746894"/>
            <a:ext cx="1899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About 50% of the data were discarded</a:t>
            </a:r>
          </a:p>
        </p:txBody>
      </p:sp>
    </p:spTree>
    <p:extLst>
      <p:ext uri="{BB962C8B-B14F-4D97-AF65-F5344CB8AC3E}">
        <p14:creationId xmlns:p14="http://schemas.microsoft.com/office/powerpoint/2010/main" val="180110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B74B56-8D13-4C6F-4826-FABF3A3579FA}"/>
              </a:ext>
            </a:extLst>
          </p:cNvPr>
          <p:cNvSpPr/>
          <p:nvPr/>
        </p:nvSpPr>
        <p:spPr>
          <a:xfrm>
            <a:off x="3273707" y="317575"/>
            <a:ext cx="5506307" cy="6280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Data &amp; experiments on VGG16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9981F-B802-2801-9D85-84C6704312AF}"/>
              </a:ext>
            </a:extLst>
          </p:cNvPr>
          <p:cNvSpPr txBox="1"/>
          <p:nvPr/>
        </p:nvSpPr>
        <p:spPr>
          <a:xfrm>
            <a:off x="541538" y="1054330"/>
            <a:ext cx="298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on RGB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87F58-C56A-5A90-FDD8-8A2B5EF6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7" y="4308686"/>
            <a:ext cx="3328266" cy="2224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1B4D8-EAD7-290F-510E-4535BDEBC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6" y="2149427"/>
            <a:ext cx="3249549" cy="2262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04F837-4C71-D861-99A3-72A185596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83" y="1538394"/>
            <a:ext cx="5262269" cy="53196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8FAF64-19E0-A6DF-3E37-80834D3BD610}"/>
              </a:ext>
            </a:extLst>
          </p:cNvPr>
          <p:cNvSpPr txBox="1"/>
          <p:nvPr/>
        </p:nvSpPr>
        <p:spPr>
          <a:xfrm>
            <a:off x="6943817" y="1043340"/>
            <a:ext cx="298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data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56952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9981F-B802-2801-9D85-84C6704312AF}"/>
              </a:ext>
            </a:extLst>
          </p:cNvPr>
          <p:cNvSpPr txBox="1"/>
          <p:nvPr/>
        </p:nvSpPr>
        <p:spPr>
          <a:xfrm>
            <a:off x="541538" y="1054330"/>
            <a:ext cx="298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on grey scale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87F58-C56A-5A90-FDD8-8A2B5EF6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917" y="4308686"/>
            <a:ext cx="3328265" cy="2224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1B4D8-EAD7-290F-510E-4535BDEBC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020" y="2006353"/>
            <a:ext cx="3304113" cy="23023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04F837-4C71-D861-99A3-72A185596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8683" y="1538394"/>
            <a:ext cx="5262268" cy="53196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8FAF64-19E0-A6DF-3E37-80834D3BD610}"/>
              </a:ext>
            </a:extLst>
          </p:cNvPr>
          <p:cNvSpPr txBox="1"/>
          <p:nvPr/>
        </p:nvSpPr>
        <p:spPr>
          <a:xfrm>
            <a:off x="6943817" y="1043340"/>
            <a:ext cx="298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data confusion matrix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778F68-906F-3397-BC4F-6FDA996F54E0}"/>
              </a:ext>
            </a:extLst>
          </p:cNvPr>
          <p:cNvSpPr/>
          <p:nvPr/>
        </p:nvSpPr>
        <p:spPr>
          <a:xfrm>
            <a:off x="3273707" y="317575"/>
            <a:ext cx="5506307" cy="6280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Data &amp; experiments on VGG16  </a:t>
            </a:r>
          </a:p>
        </p:txBody>
      </p:sp>
    </p:spTree>
    <p:extLst>
      <p:ext uri="{BB962C8B-B14F-4D97-AF65-F5344CB8AC3E}">
        <p14:creationId xmlns:p14="http://schemas.microsoft.com/office/powerpoint/2010/main" val="409242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B74B56-8D13-4C6F-4826-FABF3A3579FA}"/>
              </a:ext>
            </a:extLst>
          </p:cNvPr>
          <p:cNvSpPr/>
          <p:nvPr/>
        </p:nvSpPr>
        <p:spPr>
          <a:xfrm>
            <a:off x="3602182" y="311526"/>
            <a:ext cx="4987636" cy="6280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727E7-D881-2AE6-2857-C395D3422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50" y="3256067"/>
            <a:ext cx="4665249" cy="3118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3B5163-3998-E988-847F-6244222E8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124" y="3218316"/>
            <a:ext cx="4979534" cy="3328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B3DCE9-C7B1-1F20-9EEA-1ED52009E0A0}"/>
              </a:ext>
            </a:extLst>
          </p:cNvPr>
          <p:cNvSpPr txBox="1"/>
          <p:nvPr/>
        </p:nvSpPr>
        <p:spPr>
          <a:xfrm>
            <a:off x="896645" y="1597981"/>
            <a:ext cx="8540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the seconded model which was trained on the new data is being trained again on the CDMC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last dense layer was retrained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model </a:t>
            </a:r>
            <a:r>
              <a:rPr lang="en-US" dirty="0"/>
              <a:t>is overfitting the data</a:t>
            </a:r>
          </a:p>
        </p:txBody>
      </p:sp>
    </p:spTree>
    <p:extLst>
      <p:ext uri="{BB962C8B-B14F-4D97-AF65-F5344CB8AC3E}">
        <p14:creationId xmlns:p14="http://schemas.microsoft.com/office/powerpoint/2010/main" val="231271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55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182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Image Based Malware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Based Malware Detection</dc:title>
  <dc:creator>Shaimaa Mohamed</dc:creator>
  <cp:lastModifiedBy>Eman Mohamed</cp:lastModifiedBy>
  <cp:revision>19</cp:revision>
  <dcterms:created xsi:type="dcterms:W3CDTF">2022-12-07T21:42:12Z</dcterms:created>
  <dcterms:modified xsi:type="dcterms:W3CDTF">2023-09-23T13:19:45Z</dcterms:modified>
</cp:coreProperties>
</file>