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29" r:id="rId3"/>
    <p:sldId id="321" r:id="rId4"/>
    <p:sldId id="257" r:id="rId5"/>
    <p:sldId id="327" r:id="rId6"/>
    <p:sldId id="326" r:id="rId7"/>
    <p:sldId id="32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opinion" TargetMode="External"/><Relationship Id="rId2" Type="http://schemas.openxmlformats.org/officeDocument/2006/relationships/hyperlink" Target="https://dictionary.cambridge.org/dictionary/english/peo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ctionary.cambridge.org/dictionary/english/attract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opinion" TargetMode="External"/><Relationship Id="rId3" Type="http://schemas.openxmlformats.org/officeDocument/2006/relationships/image" Target="../media/image11.jpeg"/><Relationship Id="rId7" Type="http://schemas.openxmlformats.org/officeDocument/2006/relationships/hyperlink" Target="https://dictionary.cambridge.org/dictionary/english/people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look" TargetMode="External"/><Relationship Id="rId5" Type="http://schemas.openxmlformats.org/officeDocument/2006/relationships/hyperlink" Target="https://dictionary.cambridge.org/dictionary/english/important" TargetMode="External"/><Relationship Id="rId4" Type="http://schemas.openxmlformats.org/officeDocument/2006/relationships/hyperlink" Target="https://dictionary.cambridge.org/dictionary/english/character" TargetMode="External"/><Relationship Id="rId9" Type="http://schemas.openxmlformats.org/officeDocument/2006/relationships/hyperlink" Target="https://dictionary.cambridge.org/dictionary/english/attractiv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4. At the Hair Salon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7B2E0-8FC0-4F61-8496-51F5872C3C0F}"/>
              </a:ext>
            </a:extLst>
          </p:cNvPr>
          <p:cNvSpPr txBox="1"/>
          <p:nvPr/>
        </p:nvSpPr>
        <p:spPr>
          <a:xfrm>
            <a:off x="160350" y="1061659"/>
            <a:ext cx="118712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There is a proverb that says “Beauty is in the eye of the beholder” which means that </a:t>
            </a:r>
            <a:r>
              <a:rPr lang="en-US" i="0" dirty="0">
                <a:effectLst/>
                <a:latin typeface="Arial" panose="020B0604020202020204" pitchFamily="34" charset="0"/>
              </a:rPr>
              <a:t>not all </a:t>
            </a:r>
            <a:r>
              <a:rPr lang="en-US" i="0" dirty="0">
                <a:effectLst/>
                <a:latin typeface="Arial" panose="020B0604020202020204" pitchFamily="34" charset="0"/>
                <a:hlinkClick r:id="rId2" tooltip="peo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r>
              <a:rPr lang="en-US" i="0" dirty="0">
                <a:effectLst/>
                <a:latin typeface="Arial" panose="020B0604020202020204" pitchFamily="34" charset="0"/>
              </a:rPr>
              <a:t> have the same </a:t>
            </a:r>
            <a:r>
              <a:rPr lang="en-US" i="0" strike="noStrike" dirty="0">
                <a:effectLst/>
                <a:latin typeface="Arial" panose="020B0604020202020204" pitchFamily="34" charset="0"/>
                <a:hlinkClick r:id="rId3" tooltip="opin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opinions</a:t>
            </a:r>
            <a:r>
              <a:rPr lang="en-US" i="0" dirty="0">
                <a:effectLst/>
                <a:latin typeface="Arial" panose="020B0604020202020204" pitchFamily="34" charset="0"/>
              </a:rPr>
              <a:t> about what is </a:t>
            </a:r>
            <a:r>
              <a:rPr lang="en-US" i="0" strike="noStrike" dirty="0">
                <a:effectLst/>
                <a:latin typeface="Arial" panose="020B0604020202020204" pitchFamily="34" charset="0"/>
                <a:hlinkClick r:id="rId4" tooltip="attrac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attractive</a:t>
            </a:r>
            <a:r>
              <a:rPr lang="en-US" i="0" strike="noStrike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Do you agree with it?</a:t>
            </a:r>
          </a:p>
          <a:p>
            <a:pPr algn="l"/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beauty is the same for every person?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that different cultures think about beauty differently?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do you think of plastic surgery?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Is plastic surgery common in your country?</a:t>
            </a:r>
          </a:p>
          <a:p>
            <a:pPr algn="l"/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does “Beauty is only skin deep” mean? Do you believe in this saying?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kind of beauty contests are popular in your country? </a:t>
            </a:r>
          </a:p>
          <a:p>
            <a:pPr algn="l"/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makes a person beautiful?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makes a person ugly?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 you think the concept of beauty is the same today as it was 100 years ago? If not, how has it changed?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4. At the Hair Salon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7B2E0-8FC0-4F61-8496-51F5872C3C0F}"/>
              </a:ext>
            </a:extLst>
          </p:cNvPr>
          <p:cNvSpPr txBox="1"/>
          <p:nvPr/>
        </p:nvSpPr>
        <p:spPr>
          <a:xfrm>
            <a:off x="612248" y="982145"/>
            <a:ext cx="113544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does hair change the way we look?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0121E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much time do you spend in the morning doing your hair?</a:t>
            </a:r>
            <a:endParaRPr lang="en-US" dirty="0">
              <a:solidFill>
                <a:srgbClr val="10121E"/>
              </a:solidFill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0121E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would the world be like if no one had hair?</a:t>
            </a:r>
            <a:endParaRPr lang="en-US" dirty="0">
              <a:solidFill>
                <a:srgbClr val="10121E"/>
              </a:solidFill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0121E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21E"/>
                </a:solidFill>
                <a:effectLst/>
                <a:latin typeface="Poppins" panose="00000500000000000000" pitchFamily="2" charset="0"/>
              </a:rPr>
              <a:t>Imagine that during a treatment a hairdresser uses a product that fully resolves your hair problems, but is very expensive. Would you purchase it?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0121E"/>
              </a:solidFill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you worry about hair loss, thinning hair or grey hair?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you dye your hair (or would you dye your hair)?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often do you look at and arrange your hair every day?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you think being a hair stylist is a good job?</a:t>
            </a:r>
            <a:endParaRPr lang="en-US" dirty="0">
              <a:solidFill>
                <a:srgbClr val="10121E"/>
              </a:solidFill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0121E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21E"/>
                </a:solidFill>
                <a:effectLst/>
                <a:latin typeface="Poppins" panose="00000500000000000000" pitchFamily="2" charset="0"/>
              </a:rPr>
              <a:t>What would your dream hairstyle look like?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-82753"/>
            <a:ext cx="10058400" cy="1111193"/>
          </a:xfrm>
        </p:spPr>
        <p:txBody>
          <a:bodyPr/>
          <a:lstStyle/>
          <a:p>
            <a:r>
              <a:rPr lang="en-US" dirty="0"/>
              <a:t>4. At the Hair Salon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91C9A8-50AE-465F-8AD0-B95A1705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2" y="1579385"/>
            <a:ext cx="2327377" cy="1689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181D6-5421-42CF-BE6F-67026CB8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2" y="3254203"/>
            <a:ext cx="2514857" cy="1677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3DD62C-E029-4F67-8F70-A0D5A1E6A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4" y="5244730"/>
            <a:ext cx="2383632" cy="1588151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46444634-A719-49F3-A5E4-BE9983917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59" y="1140408"/>
            <a:ext cx="6029107" cy="59055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DA0486-113C-4FFC-919D-3636E0AC675F}"/>
              </a:ext>
            </a:extLst>
          </p:cNvPr>
          <p:cNvSpPr txBox="1"/>
          <p:nvPr/>
        </p:nvSpPr>
        <p:spPr>
          <a:xfrm>
            <a:off x="3174747" y="3786941"/>
            <a:ext cx="26716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effectLst/>
                <a:latin typeface="Roboto" panose="02000000000000000000" pitchFamily="2" charset="0"/>
              </a:rPr>
              <a:t>I’d like to get my hair…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cut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colored /dyed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bleached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streaked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styled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straightened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curled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layered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12EFA-0681-4872-B316-B84B2A03DDBE}"/>
              </a:ext>
            </a:extLst>
          </p:cNvPr>
          <p:cNvSpPr txBox="1"/>
          <p:nvPr/>
        </p:nvSpPr>
        <p:spPr>
          <a:xfrm>
            <a:off x="3091999" y="1540603"/>
            <a:ext cx="29207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effectLst/>
                <a:latin typeface="Roboto" panose="02000000000000000000" pitchFamily="2" charset="0"/>
              </a:rPr>
              <a:t>I would like to get/have…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a cut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a wash and cut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a wash, cut and dry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a trim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F757B"/>
                </a:solidFill>
                <a:effectLst/>
                <a:latin typeface="Roboto" panose="02000000000000000000" pitchFamily="2" charset="0"/>
              </a:rPr>
              <a:t>        a perm</a:t>
            </a:r>
          </a:p>
        </p:txBody>
      </p:sp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547" y="0"/>
            <a:ext cx="10058400" cy="1045064"/>
          </a:xfrm>
        </p:spPr>
        <p:txBody>
          <a:bodyPr/>
          <a:lstStyle/>
          <a:p>
            <a:r>
              <a:rPr lang="en-US" dirty="0"/>
              <a:t>4. At the Hair Salon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CFD273A-4427-4339-B1D2-59CB515A9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134" y="816464"/>
            <a:ext cx="5075755" cy="41565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1B463-D227-4010-A4FF-01F26A69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1" y="999083"/>
            <a:ext cx="4719896" cy="4248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F66A9-76F5-46EC-8EFF-55F3C40E885B}"/>
              </a:ext>
            </a:extLst>
          </p:cNvPr>
          <p:cNvSpPr txBox="1"/>
          <p:nvPr/>
        </p:nvSpPr>
        <p:spPr>
          <a:xfrm>
            <a:off x="6627519" y="5880538"/>
            <a:ext cx="538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  <a:latin typeface="Open Sans" panose="020B0606030504020204" pitchFamily="34" charset="0"/>
              </a:rPr>
              <a:t>Saying:  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Open Sans" panose="020B0606030504020204" pitchFamily="34" charset="0"/>
              </a:rPr>
              <a:t>Beauty is only skin deep </a:t>
            </a:r>
          </a:p>
          <a:p>
            <a:pPr algn="l"/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used to say that a person's </a:t>
            </a:r>
            <a:r>
              <a:rPr lang="en-US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character"/>
              </a:rPr>
              <a:t>character</a:t>
            </a:r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is more </a:t>
            </a:r>
            <a:r>
              <a:rPr lang="en-US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5" tooltip="important"/>
              </a:rPr>
              <a:t>important</a:t>
            </a:r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than how they </a:t>
            </a:r>
            <a:r>
              <a:rPr lang="en-US" b="1" i="0" u="sng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6" tooltip="look"/>
              </a:rPr>
              <a:t>look</a:t>
            </a:r>
            <a:r>
              <a:rPr lang="en-US" b="1" i="0" u="sng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3C1B7-C1D9-4338-8C50-24CA4E5B3B0D}"/>
              </a:ext>
            </a:extLst>
          </p:cNvPr>
          <p:cNvSpPr txBox="1"/>
          <p:nvPr/>
        </p:nvSpPr>
        <p:spPr>
          <a:xfrm>
            <a:off x="138668" y="6122616"/>
            <a:ext cx="6876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Saying</a:t>
            </a:r>
            <a:r>
              <a:rPr lang="en-US" dirty="0"/>
              <a:t>: </a:t>
            </a:r>
            <a:r>
              <a:rPr lang="en-US" dirty="0">
                <a:highlight>
                  <a:srgbClr val="00FF00"/>
                </a:highlight>
              </a:rPr>
              <a:t>Beauty is in the eye of the beholder.</a:t>
            </a:r>
          </a:p>
          <a:p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not all </a:t>
            </a:r>
            <a:r>
              <a:rPr lang="en-US" b="1" i="0" u="sng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7" tooltip="people"/>
              </a:rPr>
              <a:t>people</a:t>
            </a:r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have the same </a:t>
            </a:r>
            <a:r>
              <a:rPr lang="en-US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8" tooltip="opinions"/>
              </a:rPr>
              <a:t>opinions</a:t>
            </a:r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about what is </a:t>
            </a:r>
            <a:r>
              <a:rPr lang="en-US" b="1" i="0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9" tooltip="attractive"/>
              </a:rPr>
              <a:t>attractive</a:t>
            </a:r>
            <a:endParaRPr lang="en-US" dirty="0">
              <a:highlight>
                <a:srgbClr val="00FF00"/>
              </a:highlight>
            </a:endParaRP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1874C-CE9F-4966-A55E-1489CBD28A6E}"/>
              </a:ext>
            </a:extLst>
          </p:cNvPr>
          <p:cNvSpPr txBox="1"/>
          <p:nvPr/>
        </p:nvSpPr>
        <p:spPr>
          <a:xfrm>
            <a:off x="138668" y="5223464"/>
            <a:ext cx="12028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Idiom: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Rockwell" panose="02060603020205020403"/>
                <a:ea typeface="+mn-ea"/>
                <a:cs typeface="+mn-cs"/>
              </a:rPr>
              <a:t>To be on top of your game/ at the top of your game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to perform very well so that you couldn’t perform any better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6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4. At the Hair Salon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EA203-B232-43B9-8D40-C73A51B95523}"/>
              </a:ext>
            </a:extLst>
          </p:cNvPr>
          <p:cNvSpPr txBox="1"/>
          <p:nvPr/>
        </p:nvSpPr>
        <p:spPr>
          <a:xfrm>
            <a:off x="712022" y="4162233"/>
            <a:ext cx="627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effectLst/>
                <a:latin typeface="Roboto" panose="02000000000000000000" pitchFamily="2" charset="0"/>
              </a:rPr>
              <a:t>I would like to get my nails done.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776A-4265-42E6-A0D4-5A95FBCB1153}"/>
              </a:ext>
            </a:extLst>
          </p:cNvPr>
          <p:cNvSpPr txBox="1"/>
          <p:nvPr/>
        </p:nvSpPr>
        <p:spPr>
          <a:xfrm>
            <a:off x="221410" y="1299911"/>
            <a:ext cx="124795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        </a:t>
            </a:r>
            <a:r>
              <a:rPr lang="en-US" b="1" i="0" dirty="0">
                <a:effectLst/>
                <a:latin typeface="Roboto" panose="02000000000000000000" pitchFamily="2" charset="0"/>
              </a:rPr>
              <a:t>Hairdresser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– stylist for women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        </a:t>
            </a:r>
            <a:r>
              <a:rPr lang="en-US" b="1" i="0" dirty="0">
                <a:effectLst/>
                <a:latin typeface="Roboto" panose="02000000000000000000" pitchFamily="2" charset="0"/>
              </a:rPr>
              <a:t>Barber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– stylist for men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        </a:t>
            </a:r>
            <a:r>
              <a:rPr lang="en-US" b="1" i="0" dirty="0">
                <a:effectLst/>
                <a:latin typeface="Roboto" panose="02000000000000000000" pitchFamily="2" charset="0"/>
              </a:rPr>
              <a:t>Barbershop</a:t>
            </a:r>
            <a:r>
              <a:rPr lang="en-US" b="0" i="0" dirty="0">
                <a:effectLst/>
                <a:latin typeface="Roboto" panose="02000000000000000000" pitchFamily="2" charset="0"/>
              </a:rPr>
              <a:t> – a place where men get their hair cut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        </a:t>
            </a:r>
            <a:r>
              <a:rPr lang="en-US" b="1" i="0" dirty="0">
                <a:effectLst/>
                <a:latin typeface="Roboto" panose="02000000000000000000" pitchFamily="2" charset="0"/>
              </a:rPr>
              <a:t>Hair salon</a:t>
            </a:r>
            <a:r>
              <a:rPr lang="en-US" b="0" i="0" dirty="0">
                <a:effectLst/>
                <a:latin typeface="Roboto" panose="02000000000000000000" pitchFamily="2" charset="0"/>
              </a:rPr>
              <a:t> – a place where both men and women go for cuts and styles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        </a:t>
            </a:r>
            <a:r>
              <a:rPr lang="en-US" b="1" i="0" dirty="0">
                <a:effectLst/>
                <a:latin typeface="Roboto" panose="02000000000000000000" pitchFamily="2" charset="0"/>
              </a:rPr>
              <a:t>Hairdresser’s chair</a:t>
            </a:r>
            <a:r>
              <a:rPr lang="en-US" b="0" i="0" dirty="0">
                <a:effectLst/>
                <a:latin typeface="Roboto" panose="02000000000000000000" pitchFamily="2" charset="0"/>
              </a:rPr>
              <a:t> – the chair you sit in while you get your hair done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05364-B574-4321-BF50-F294BB74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54" y="4137971"/>
            <a:ext cx="5334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53003B-AA41-4AA4-982C-57B8E195675A}"/>
              </a:ext>
            </a:extLst>
          </p:cNvPr>
          <p:cNvSpPr txBox="1"/>
          <p:nvPr/>
        </p:nvSpPr>
        <p:spPr>
          <a:xfrm>
            <a:off x="439309" y="4810169"/>
            <a:ext cx="63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73B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Brittle nails –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Nails that easily crack, chip or split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C6EA4-E758-418F-97D8-20495B406E7F}"/>
              </a:ext>
            </a:extLst>
          </p:cNvPr>
          <p:cNvSpPr txBox="1"/>
          <p:nvPr/>
        </p:nvSpPr>
        <p:spPr>
          <a:xfrm>
            <a:off x="439309" y="5597973"/>
            <a:ext cx="6349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Wear perfumes- make up</a:t>
            </a:r>
          </a:p>
        </p:txBody>
      </p:sp>
    </p:spTree>
    <p:extLst>
      <p:ext uri="{BB962C8B-B14F-4D97-AF65-F5344CB8AC3E}">
        <p14:creationId xmlns:p14="http://schemas.microsoft.com/office/powerpoint/2010/main" val="86638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4. At the Hair Salon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1945E-404E-43F4-A012-6806CC1CEEA5}"/>
              </a:ext>
            </a:extLst>
          </p:cNvPr>
          <p:cNvSpPr txBox="1"/>
          <p:nvPr/>
        </p:nvSpPr>
        <p:spPr>
          <a:xfrm>
            <a:off x="103368" y="1248355"/>
            <a:ext cx="12284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Baggy Eyes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Bags under eyes which need medical attention. They are dark semi circles which are usually raised or swollen under eyes.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Dark circles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Blemishes around or under eyes that make you look dull.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Puffy Eyes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Swollen eyes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Blackhead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Opening on the skin which are covered with dark mass of skin debris.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Freckle and Spots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Dark black or brown spots that are developed on the skin because of too much exposure to the sun or pollution.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Chapped lips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Chapped lips means your lips are dry and possibly cracks are formed due to various reasons such as cold weather, too much of exposure to the sun.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Greasy Hair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Oily hair.</a:t>
            </a:r>
          </a:p>
          <a:p>
            <a:pPr algn="l"/>
            <a:r>
              <a:rPr lang="en-US" b="0" i="0" dirty="0">
                <a:solidFill>
                  <a:srgbClr val="1E73BE"/>
                </a:solidFill>
                <a:effectLst/>
                <a:latin typeface="Open Sans" panose="020B0606030504020204" pitchFamily="34" charset="0"/>
              </a:rPr>
              <a:t>Hair loss –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Losing of hair in abundance</a:t>
            </a:r>
          </a:p>
        </p:txBody>
      </p:sp>
    </p:spTree>
    <p:extLst>
      <p:ext uri="{BB962C8B-B14F-4D97-AF65-F5344CB8AC3E}">
        <p14:creationId xmlns:p14="http://schemas.microsoft.com/office/powerpoint/2010/main" val="361912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2363</TotalTime>
  <Words>638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Lato</vt:lpstr>
      <vt:lpstr>Open Sans</vt:lpstr>
      <vt:lpstr>Poppins</vt:lpstr>
      <vt:lpstr>Roboto</vt:lpstr>
      <vt:lpstr>Rockwell</vt:lpstr>
      <vt:lpstr>Rockwell Condensed</vt:lpstr>
      <vt:lpstr>Segoe UI</vt:lpstr>
      <vt:lpstr>verdana</vt:lpstr>
      <vt:lpstr>Wingdings</vt:lpstr>
      <vt:lpstr>Wood Type</vt:lpstr>
      <vt:lpstr>Speak fluently </vt:lpstr>
      <vt:lpstr>4. At the Hair Salon</vt:lpstr>
      <vt:lpstr>4. At the Hair Salon</vt:lpstr>
      <vt:lpstr>4. At the Hair Salon</vt:lpstr>
      <vt:lpstr>4. At the Hair Salon</vt:lpstr>
      <vt:lpstr>4. At the Hair Salon</vt:lpstr>
      <vt:lpstr>4. At the Hair Salon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32</cp:revision>
  <dcterms:created xsi:type="dcterms:W3CDTF">2021-10-16T15:55:47Z</dcterms:created>
  <dcterms:modified xsi:type="dcterms:W3CDTF">2022-01-28T05:40:41Z</dcterms:modified>
</cp:coreProperties>
</file>