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321" r:id="rId4"/>
    <p:sldId id="326" r:id="rId5"/>
    <p:sldId id="328" r:id="rId6"/>
    <p:sldId id="320" r:id="rId7"/>
    <p:sldId id="319" r:id="rId8"/>
    <p:sldId id="323" r:id="rId9"/>
    <p:sldId id="324" r:id="rId10"/>
    <p:sldId id="327" r:id="rId11"/>
    <p:sldId id="329" r:id="rId12"/>
    <p:sldId id="33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4F4F2"/>
    <a:srgbClr val="FFF0D6"/>
    <a:srgbClr val="303346"/>
    <a:srgbClr val="F2D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2/12/2022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372D-B121-437A-B161-D56381FFF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Speak fluently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326B-AD29-49D0-AFD8-6B1208FD7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Intermediate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F309E-D4A1-49D1-826D-3DCA52A9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0" y="1432222"/>
            <a:ext cx="4064000" cy="258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980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15. Driving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371C8-ED0B-49E5-9CB9-B535C1CFF12D}"/>
              </a:ext>
            </a:extLst>
          </p:cNvPr>
          <p:cNvSpPr txBox="1"/>
          <p:nvPr/>
        </p:nvSpPr>
        <p:spPr>
          <a:xfrm>
            <a:off x="246363" y="625697"/>
            <a:ext cx="890558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Roboto" panose="02000000000000000000" pitchFamily="2" charset="0"/>
              </a:rPr>
              <a:t>Idioms: </a:t>
            </a:r>
          </a:p>
          <a:p>
            <a:pPr algn="l"/>
            <a:r>
              <a:rPr lang="en-US" sz="2400" b="1" i="0" dirty="0">
                <a:solidFill>
                  <a:srgbClr val="FF6600"/>
                </a:solidFill>
                <a:effectLst/>
                <a:latin typeface="Verdana" panose="020B0604030504040204" pitchFamily="34" charset="0"/>
              </a:rPr>
              <a:t>In the driving seat</a:t>
            </a:r>
            <a:endParaRPr lang="en-US" sz="2400" b="0" i="0" dirty="0"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When you are </a:t>
            </a:r>
            <a:r>
              <a:rPr lang="en-US" sz="2400" b="1" i="0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in the driving seat</a:t>
            </a:r>
            <a:r>
              <a:rPr lang="en-US" sz="2400" b="0" i="0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, you are in control of a situation.</a:t>
            </a:r>
          </a:p>
          <a:p>
            <a:pPr algn="l"/>
            <a:r>
              <a:rPr lang="en-US" sz="2400" b="0" i="1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"During negotiations, he felt he was in the driving seat."</a:t>
            </a:r>
            <a:endParaRPr lang="en-US" sz="2400" b="0" i="0" dirty="0"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1" i="0" dirty="0">
                <a:solidFill>
                  <a:srgbClr val="FF6600"/>
                </a:solidFill>
                <a:effectLst/>
                <a:latin typeface="Verdana" panose="020B0604030504040204" pitchFamily="34" charset="0"/>
              </a:rPr>
              <a:t>The driving force</a:t>
            </a:r>
            <a:endParaRPr lang="en-US" sz="2400" b="0" i="0" dirty="0"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2400" b="1" i="0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driving force</a:t>
            </a:r>
            <a:r>
              <a:rPr lang="en-US" sz="2400" b="0" i="0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 behind someone or something is the person or thing that motivates and directs it.</a:t>
            </a:r>
          </a:p>
          <a:p>
            <a:pPr algn="l"/>
            <a:r>
              <a:rPr lang="en-US" sz="2400" b="0" i="1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"His wife was the real driving force behind his success."</a:t>
            </a:r>
            <a:endParaRPr lang="en-US" sz="2400" b="0" i="0" dirty="0"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1" i="0" dirty="0">
                <a:solidFill>
                  <a:srgbClr val="FF6600"/>
                </a:solidFill>
                <a:effectLst/>
                <a:latin typeface="Verdana" panose="020B0604030504040204" pitchFamily="34" charset="0"/>
              </a:rPr>
              <a:t>Driving blind</a:t>
            </a:r>
            <a:endParaRPr lang="en-US" sz="2400" b="0" i="0" dirty="0"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You </a:t>
            </a:r>
            <a:r>
              <a:rPr lang="en-US" sz="2400" b="1" i="0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drive blind</a:t>
            </a:r>
            <a:r>
              <a:rPr lang="en-US" sz="2400" b="0" i="0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 when you are unable to see ahead or when you don't have enough knowledge about something.</a:t>
            </a:r>
          </a:p>
          <a:p>
            <a:pPr algn="l"/>
            <a:r>
              <a:rPr lang="en-US" sz="2400" b="0" i="1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We were young and unexperienced when we started the business. We were driving blind for the first few years.</a:t>
            </a:r>
            <a:endParaRPr lang="en-US" sz="2400" b="0" i="0" dirty="0"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03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15. Driving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371C8-ED0B-49E5-9CB9-B535C1CFF12D}"/>
              </a:ext>
            </a:extLst>
          </p:cNvPr>
          <p:cNvSpPr txBox="1"/>
          <p:nvPr/>
        </p:nvSpPr>
        <p:spPr>
          <a:xfrm>
            <a:off x="373584" y="681356"/>
            <a:ext cx="890558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Roboto" panose="02000000000000000000" pitchFamily="2" charset="0"/>
              </a:rPr>
              <a:t>Idioms: </a:t>
            </a:r>
          </a:p>
          <a:p>
            <a:endParaRPr lang="en-US" sz="2400" b="1" u="sng" dirty="0">
              <a:latin typeface="Roboto" panose="02000000000000000000" pitchFamily="2" charset="0"/>
            </a:endParaRPr>
          </a:p>
          <a:p>
            <a:pPr algn="l"/>
            <a:r>
              <a:rPr lang="en-US" sz="2400" b="1" i="0" dirty="0">
                <a:solidFill>
                  <a:srgbClr val="FF6600"/>
                </a:solidFill>
                <a:effectLst/>
                <a:latin typeface="Verdana" panose="020B0604030504040204" pitchFamily="34" charset="0"/>
              </a:rPr>
              <a:t>Drive up the wall/ drive round the bend/ drive crazy</a:t>
            </a:r>
            <a:endParaRPr lang="en-US" sz="2400" b="0" i="0" dirty="0"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These three idioms all refer to something that annoys or irritates us.</a:t>
            </a:r>
          </a:p>
          <a:p>
            <a:pPr algn="l"/>
            <a:r>
              <a:rPr lang="en-US" sz="2400" b="0" i="1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My neighbor's dog barking is driving me up the wall.</a:t>
            </a:r>
            <a:endParaRPr lang="en-US" sz="2400" b="0" i="0" dirty="0"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0" i="1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It drives me round the bend when you leave dirty dishes in the sink.</a:t>
            </a:r>
            <a:endParaRPr lang="en-US" sz="2400" b="0" i="0" dirty="0"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0" i="1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People who eat with their mouths open drive me crazy.</a:t>
            </a:r>
            <a:endParaRPr lang="en-US" sz="2400" b="0" i="0" dirty="0"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1" i="0" dirty="0">
                <a:solidFill>
                  <a:srgbClr val="FF6600"/>
                </a:solidFill>
                <a:effectLst/>
                <a:latin typeface="Verdana" panose="020B0604030504040204" pitchFamily="34" charset="0"/>
              </a:rPr>
              <a:t>Drive home</a:t>
            </a:r>
            <a:endParaRPr lang="en-US" sz="2400" b="0" i="0" dirty="0"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When you </a:t>
            </a:r>
            <a:r>
              <a:rPr lang="en-US" sz="2400" b="1" i="0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drive something home</a:t>
            </a:r>
            <a:r>
              <a:rPr lang="en-US" sz="2400" b="0" i="0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, you say something clearly and with force so people understand.</a:t>
            </a:r>
          </a:p>
          <a:p>
            <a:pPr algn="l"/>
            <a:r>
              <a:rPr lang="en-US" sz="2400" b="0" i="1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To drive home his point he repeated the sentence.</a:t>
            </a:r>
            <a:endParaRPr lang="en-US" sz="2400" b="0" i="0" dirty="0"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endParaRPr lang="en-US" sz="2400" b="1" u="sng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9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15. Driving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371C8-ED0B-49E5-9CB9-B535C1CFF12D}"/>
              </a:ext>
            </a:extLst>
          </p:cNvPr>
          <p:cNvSpPr txBox="1"/>
          <p:nvPr/>
        </p:nvSpPr>
        <p:spPr>
          <a:xfrm>
            <a:off x="246362" y="625697"/>
            <a:ext cx="978818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Roboto" panose="02000000000000000000" pitchFamily="2" charset="0"/>
              </a:rPr>
              <a:t>Idioms: </a:t>
            </a:r>
          </a:p>
          <a:p>
            <a:endParaRPr lang="en-US" sz="2400" b="1" u="sng" dirty="0">
              <a:latin typeface="Roboto" panose="02000000000000000000" pitchFamily="2" charset="0"/>
            </a:endParaRPr>
          </a:p>
          <a:p>
            <a:pPr algn="l"/>
            <a:r>
              <a:rPr lang="en-US" sz="2400" b="1" i="0" dirty="0">
                <a:solidFill>
                  <a:srgbClr val="FF6600"/>
                </a:solidFill>
                <a:effectLst/>
                <a:latin typeface="Verdana" panose="020B0604030504040204" pitchFamily="34" charset="0"/>
              </a:rPr>
              <a:t>Drive up/ down the price</a:t>
            </a:r>
            <a:endParaRPr lang="en-US" sz="2400" b="0" i="0" dirty="0"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When something </a:t>
            </a:r>
            <a:r>
              <a:rPr lang="en-US" sz="2400" b="1" i="0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drives up or down</a:t>
            </a:r>
            <a:r>
              <a:rPr lang="en-US" sz="2400" b="0" i="0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 the price, it forces it up or down.</a:t>
            </a:r>
          </a:p>
          <a:p>
            <a:pPr algn="l"/>
            <a:r>
              <a:rPr lang="en-US" sz="2400" b="0" i="1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The high demand for this product has driven the price up.</a:t>
            </a:r>
            <a:endParaRPr lang="en-US" sz="2400" b="0" i="0" dirty="0"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0" i="1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The new airport in the city is so noisy, it's driven down house prices in the area.</a:t>
            </a:r>
          </a:p>
          <a:p>
            <a:pPr algn="l"/>
            <a:endParaRPr lang="en-US" sz="2400" b="0" i="0" dirty="0"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1" i="0" dirty="0">
                <a:solidFill>
                  <a:srgbClr val="FF6600"/>
                </a:solidFill>
                <a:effectLst/>
                <a:latin typeface="Verdana" panose="020B0604030504040204" pitchFamily="34" charset="0"/>
              </a:rPr>
              <a:t>What are you driving at?</a:t>
            </a:r>
            <a:endParaRPr lang="en-US" sz="2400" b="0" i="0" dirty="0">
              <a:solidFill>
                <a:srgbClr val="3F353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When you ask someone what they really mean, you ask them what they are </a:t>
            </a:r>
            <a:r>
              <a:rPr lang="en-US" sz="2400" b="1" i="0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driving at</a:t>
            </a:r>
            <a:r>
              <a:rPr lang="en-US" sz="2400" b="0" i="0" dirty="0">
                <a:solidFill>
                  <a:srgbClr val="3F353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US" sz="2400" b="1" u="sng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8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086" y="76070"/>
            <a:ext cx="10058400" cy="1609344"/>
          </a:xfrm>
        </p:spPr>
        <p:txBody>
          <a:bodyPr/>
          <a:lstStyle/>
          <a:p>
            <a:r>
              <a:rPr lang="en-US" dirty="0"/>
              <a:t>15. Driving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C5851-CF0D-48A1-BA8F-FD99EB42D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388"/>
            <a:ext cx="5136543" cy="4144814"/>
          </a:xfrm>
          <a:prstGeom prst="rect">
            <a:avLst/>
          </a:prstGeom>
        </p:spPr>
      </p:pic>
      <p:pic>
        <p:nvPicPr>
          <p:cNvPr id="6" name="Picture 5" descr="A high angle view of cars on a road&#10;&#10;Description automatically generated with medium confidence">
            <a:extLst>
              <a:ext uri="{FF2B5EF4-FFF2-40B4-BE49-F238E27FC236}">
                <a16:creationId xmlns:a16="http://schemas.microsoft.com/office/drawing/2014/main" id="{3B2C9506-BE64-4982-BB5E-4B2B94C84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674" y="1116122"/>
            <a:ext cx="808545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15. Driving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538FC-A2F5-425B-94B6-07C089CD8A66}"/>
              </a:ext>
            </a:extLst>
          </p:cNvPr>
          <p:cNvSpPr txBox="1"/>
          <p:nvPr/>
        </p:nvSpPr>
        <p:spPr>
          <a:xfrm>
            <a:off x="692081" y="1106558"/>
            <a:ext cx="110519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(1) When do you think people should be allowed to drive a car?</a:t>
            </a:r>
          </a:p>
          <a:p>
            <a:endParaRPr lang="en-US" dirty="0"/>
          </a:p>
          <a:p>
            <a:pPr marL="342900" indent="-342900">
              <a:buAutoNum type="arabicParenBoth" startAt="2"/>
            </a:pPr>
            <a:r>
              <a:rPr lang="en-US" dirty="0"/>
              <a:t>What do you think of the driving in other countries?</a:t>
            </a:r>
          </a:p>
          <a:p>
            <a:pPr marL="342900" indent="-342900">
              <a:buAutoNum type="arabicParenBoth" startAt="2"/>
            </a:pPr>
            <a:endParaRPr lang="en-US" dirty="0"/>
          </a:p>
          <a:p>
            <a:pPr marL="342900" indent="-342900">
              <a:buAutoNum type="arabicParenBoth" startAt="3"/>
            </a:pPr>
            <a:r>
              <a:rPr lang="en-US" dirty="0"/>
              <a:t>How often do you think people need to renew their driving </a:t>
            </a:r>
            <a:r>
              <a:rPr lang="en-US" dirty="0" err="1"/>
              <a:t>licence</a:t>
            </a:r>
            <a:r>
              <a:rPr lang="en-US" dirty="0"/>
              <a:t> or driving skills?</a:t>
            </a:r>
          </a:p>
          <a:p>
            <a:pPr marL="342900" indent="-342900">
              <a:buAutoNum type="arabicParenBoth" startAt="3"/>
            </a:pPr>
            <a:endParaRPr lang="en-US" dirty="0"/>
          </a:p>
          <a:p>
            <a:pPr marL="342900" indent="-342900">
              <a:buAutoNum type="arabicParenBoth" startAt="4"/>
            </a:pPr>
            <a:r>
              <a:rPr lang="en-US" dirty="0"/>
              <a:t>What should governments do to make driving safer?</a:t>
            </a:r>
          </a:p>
          <a:p>
            <a:pPr marL="342900" indent="-342900">
              <a:buAutoNum type="arabicParenBoth" startAt="4"/>
            </a:pPr>
            <a:endParaRPr lang="en-US" dirty="0"/>
          </a:p>
          <a:p>
            <a:pPr marL="342900" indent="-342900">
              <a:buAutoNum type="arabicParenBoth" startAt="5"/>
            </a:pPr>
            <a:r>
              <a:rPr lang="en-US" dirty="0"/>
              <a:t>Do you prefer to drive or travel by another form of transport?</a:t>
            </a:r>
          </a:p>
          <a:p>
            <a:pPr marL="342900" indent="-342900">
              <a:buAutoNum type="arabicParenBoth" startAt="5"/>
            </a:pPr>
            <a:endParaRPr lang="en-US" dirty="0"/>
          </a:p>
          <a:p>
            <a:pPr marL="342900" indent="-342900">
              <a:buAutoNum type="arabicParenBoth" startAt="6"/>
            </a:pPr>
            <a:r>
              <a:rPr lang="en-US" dirty="0"/>
              <a:t>What do other people think of or say about your driving?</a:t>
            </a:r>
          </a:p>
          <a:p>
            <a:pPr marL="342900" indent="-342900">
              <a:buAutoNum type="arabicParenBoth" startAt="6"/>
            </a:pPr>
            <a:endParaRPr lang="en-US" dirty="0"/>
          </a:p>
          <a:p>
            <a:pPr marL="342900" indent="-342900">
              <a:buAutoNum type="arabicParenBoth" startAt="7"/>
            </a:pPr>
            <a:r>
              <a:rPr lang="en-US" dirty="0"/>
              <a:t>What do you think the punishment for drunk driving should be?</a:t>
            </a:r>
          </a:p>
          <a:p>
            <a:pPr marL="342900" indent="-342900">
              <a:buAutoNum type="arabicParenBoth" startAt="7"/>
            </a:pPr>
            <a:endParaRPr lang="en-US" dirty="0"/>
          </a:p>
          <a:p>
            <a:pPr marL="342900" indent="-342900">
              <a:buAutoNum type="arabicParenBoth" startAt="8"/>
            </a:pPr>
            <a:r>
              <a:rPr lang="en-US" dirty="0"/>
              <a:t>Do you think drivers should be tested frequently to continually improve their driving skills?</a:t>
            </a:r>
          </a:p>
          <a:p>
            <a:pPr marL="342900" indent="-342900">
              <a:buAutoNum type="arabicParenBoth" startAt="8"/>
            </a:pPr>
            <a:endParaRPr lang="en-US" dirty="0"/>
          </a:p>
          <a:p>
            <a:pPr marL="342900" indent="-342900">
              <a:buAutoNum type="arabicParenBoth" startAt="9"/>
            </a:pPr>
            <a:r>
              <a:rPr lang="en-US" dirty="0"/>
              <a:t>Do you think men or women are the best drivers?</a:t>
            </a:r>
          </a:p>
          <a:p>
            <a:pPr marL="342900" indent="-342900">
              <a:buAutoNum type="arabicParenBoth" startAt="9"/>
            </a:pPr>
            <a:endParaRPr lang="en-US" dirty="0"/>
          </a:p>
          <a:p>
            <a:r>
              <a:rPr lang="en-US" dirty="0"/>
              <a:t>(10)	If you went on a driving holiday, where would you like to go?</a:t>
            </a:r>
          </a:p>
        </p:txBody>
      </p:sp>
    </p:spTree>
    <p:extLst>
      <p:ext uri="{BB962C8B-B14F-4D97-AF65-F5344CB8AC3E}">
        <p14:creationId xmlns:p14="http://schemas.microsoft.com/office/powerpoint/2010/main" val="55976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15. Driving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386D1B-FBDE-4AA3-9836-1648AAB0D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854085"/>
              </p:ext>
            </p:extLst>
          </p:nvPr>
        </p:nvGraphicFramePr>
        <p:xfrm>
          <a:off x="187379" y="796159"/>
          <a:ext cx="11373817" cy="5497297"/>
        </p:xfrm>
        <a:graphic>
          <a:graphicData uri="http://schemas.openxmlformats.org/drawingml/2006/table">
            <a:tbl>
              <a:tblPr firstRow="1" firstCol="1" bandRow="1"/>
              <a:tblGrid>
                <a:gridCol w="11373817">
                  <a:extLst>
                    <a:ext uri="{9D8B030D-6E8A-4147-A177-3AD203B41FA5}">
                      <a16:colId xmlns:a16="http://schemas.microsoft.com/office/drawing/2014/main" val="1753534854"/>
                    </a:ext>
                  </a:extLst>
                </a:gridCol>
              </a:tblGrid>
              <a:tr h="269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5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11- Do you like driving / sitting in a car?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034705"/>
                  </a:ext>
                </a:extLst>
              </a:tr>
              <a:tr h="269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5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809461"/>
                  </a:ext>
                </a:extLst>
              </a:tr>
              <a:tr h="2696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245733"/>
                  </a:ext>
                </a:extLst>
              </a:tr>
              <a:tr h="4700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12- Have you ever been in / had / seen a driving accident?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76223"/>
                  </a:ext>
                </a:extLst>
              </a:tr>
              <a:tr h="4700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13- Do you think driving is dangerous?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81227"/>
                  </a:ext>
                </a:extLst>
              </a:tr>
              <a:tr h="4700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14- What’s the most dangerous piece of driving you’ve ever seen?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608972"/>
                  </a:ext>
                </a:extLst>
              </a:tr>
              <a:tr h="5021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15-Do you (or someone you know well) always follow the rules of the road when you (they) drive?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5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363593"/>
                  </a:ext>
                </a:extLst>
              </a:tr>
              <a:tr h="4700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16- What do you think about when you drive?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937722"/>
                  </a:ext>
                </a:extLst>
              </a:tr>
              <a:tr h="4700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17- Do you think you are a good or a bad driver?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04182"/>
                  </a:ext>
                </a:extLst>
              </a:tr>
              <a:tr h="7513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18-Do you think there should be more rules for drivers in your country?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19- What kind of car do you prefer? What is your dream car?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5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35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20-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you have a GPS?</a:t>
                      </a:r>
                    </a:p>
                    <a:p>
                      <a:pPr lvl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yes, when do you use it? If no, would you like one? Why or why not?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050" marR="19050" marT="19050" marB="190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1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05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15. Driving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9D224-D6FA-43E1-AC0D-97B4E4A2C70B}"/>
              </a:ext>
            </a:extLst>
          </p:cNvPr>
          <p:cNvSpPr txBox="1"/>
          <p:nvPr/>
        </p:nvSpPr>
        <p:spPr>
          <a:xfrm>
            <a:off x="373710" y="538901"/>
            <a:ext cx="11123875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21- How old were you when you first learned to drive?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22- Was there anything difficult about learning to drive?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23- Can you drive a manual shift car?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24- Which do you like best, a standard or an automatic shift car?</a:t>
            </a:r>
          </a:p>
          <a:p>
            <a:pPr algn="l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25- Are the drivers in your area where you live good drivers?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26- Do you know anything about repairing or maintaining a car?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do you know how to do?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Where did you learn how to do this?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27- Do you enjoy repairing cars?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some things you do to maintain your car?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28- Do you prefer driving or riding public transportation?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29- Do you like to drive at night? Why?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30- At what age can you get a license where you live?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10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15. Driving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B0B3962-C988-4374-90C8-16F106E4D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707" y="-63062"/>
            <a:ext cx="6577837" cy="843343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91F343-D805-4ECB-BAE6-08D5ED73D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968" y="721796"/>
            <a:ext cx="4225926" cy="6469324"/>
          </a:xfrm>
        </p:spPr>
      </p:pic>
    </p:spTree>
    <p:extLst>
      <p:ext uri="{BB962C8B-B14F-4D97-AF65-F5344CB8AC3E}">
        <p14:creationId xmlns:p14="http://schemas.microsoft.com/office/powerpoint/2010/main" val="213029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15. Driving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B8A36-448E-44C0-866E-C004E281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678" y="683812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0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15. Driving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B5D26-571E-447B-8E78-4EBE6CB32570}"/>
              </a:ext>
            </a:extLst>
          </p:cNvPr>
          <p:cNvSpPr txBox="1"/>
          <p:nvPr/>
        </p:nvSpPr>
        <p:spPr>
          <a:xfrm>
            <a:off x="254501" y="533191"/>
            <a:ext cx="630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Idioms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1770A-A842-467C-BC59-129AD29F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74" y="62244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15. Driving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B5D26-571E-447B-8E78-4EBE6CB32570}"/>
              </a:ext>
            </a:extLst>
          </p:cNvPr>
          <p:cNvSpPr txBox="1"/>
          <p:nvPr/>
        </p:nvSpPr>
        <p:spPr>
          <a:xfrm>
            <a:off x="254501" y="533191"/>
            <a:ext cx="630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idioms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89FFCF7-6922-4DF3-A154-0F674E6B4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016" y="71785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84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970</TotalTime>
  <Words>745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Open Sans</vt:lpstr>
      <vt:lpstr>Roboto</vt:lpstr>
      <vt:lpstr>Rockwell</vt:lpstr>
      <vt:lpstr>Rockwell Condensed</vt:lpstr>
      <vt:lpstr>Verdana</vt:lpstr>
      <vt:lpstr>Wingdings</vt:lpstr>
      <vt:lpstr>Wood Type</vt:lpstr>
      <vt:lpstr>Speak fluently </vt:lpstr>
      <vt:lpstr>15. Driving</vt:lpstr>
      <vt:lpstr>15. Driving</vt:lpstr>
      <vt:lpstr>15. Driving</vt:lpstr>
      <vt:lpstr>15. Driving</vt:lpstr>
      <vt:lpstr>15. Driving</vt:lpstr>
      <vt:lpstr>15. Driving</vt:lpstr>
      <vt:lpstr>15. Driving</vt:lpstr>
      <vt:lpstr>15. Driving</vt:lpstr>
      <vt:lpstr>15. Driving</vt:lpstr>
      <vt:lpstr>15. Driving</vt:lpstr>
      <vt:lpstr>15. Driving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 fluently </dc:title>
  <dc:creator>hend ali</dc:creator>
  <cp:lastModifiedBy>Eman</cp:lastModifiedBy>
  <cp:revision>32</cp:revision>
  <dcterms:created xsi:type="dcterms:W3CDTF">2021-10-16T15:55:47Z</dcterms:created>
  <dcterms:modified xsi:type="dcterms:W3CDTF">2022-02-12T15:00:20Z</dcterms:modified>
</cp:coreProperties>
</file>