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324" r:id="rId2"/>
    <p:sldId id="257" r:id="rId3"/>
    <p:sldId id="321" r:id="rId4"/>
    <p:sldId id="322" r:id="rId5"/>
    <p:sldId id="323" r:id="rId6"/>
    <p:sldId id="320" r:id="rId7"/>
    <p:sldId id="31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1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D26AC9-77AE-4840-829A-A1220B3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002" y="1"/>
            <a:ext cx="1366776" cy="1609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8" y="2247330"/>
            <a:ext cx="10734304" cy="1609344"/>
          </a:xfrm>
        </p:spPr>
        <p:txBody>
          <a:bodyPr/>
          <a:lstStyle/>
          <a:p>
            <a:r>
              <a:rPr lang="en-US" dirty="0"/>
              <a:t>Speak Fluently and Confidently Course</a:t>
            </a:r>
          </a:p>
        </p:txBody>
      </p:sp>
    </p:spTree>
    <p:extLst>
      <p:ext uri="{BB962C8B-B14F-4D97-AF65-F5344CB8AC3E}">
        <p14:creationId xmlns:p14="http://schemas.microsoft.com/office/powerpoint/2010/main" val="37121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1. Likes and Dislikes</a:t>
            </a:r>
          </a:p>
        </p:txBody>
      </p:sp>
      <p:pic>
        <p:nvPicPr>
          <p:cNvPr id="1026" name="Picture 2" descr="Likes &amp;amp; Dislikes - English ESL Powerpoints for distance learning and  physical classrooms">
            <a:extLst>
              <a:ext uri="{FF2B5EF4-FFF2-40B4-BE49-F238E27FC236}">
                <a16:creationId xmlns:a16="http://schemas.microsoft.com/office/drawing/2014/main" id="{10AA7E63-B915-453F-AC1C-C4FD657F0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9733"/>
            <a:ext cx="5565936" cy="478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ressing Likes and Dislikes in English - Learn English with Harry 👴">
            <a:extLst>
              <a:ext uri="{FF2B5EF4-FFF2-40B4-BE49-F238E27FC236}">
                <a16:creationId xmlns:a16="http://schemas.microsoft.com/office/drawing/2014/main" id="{A9558530-CBF9-4D08-8B19-7FB4227B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012" y="1250587"/>
            <a:ext cx="6329463" cy="52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1. Likes and Dislikes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91D6E-528C-4062-AA4E-B9F64F914C53}"/>
              </a:ext>
            </a:extLst>
          </p:cNvPr>
          <p:cNvSpPr txBox="1"/>
          <p:nvPr/>
        </p:nvSpPr>
        <p:spPr>
          <a:xfrm>
            <a:off x="179332" y="895159"/>
            <a:ext cx="9295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music?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kind of music do you like?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singers or bands?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music or musicians from other countries as well? If so, who or what kind?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name some singers or groups that you dislike.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to watch TV?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movies?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programs or shows?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actors?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programs or shows from other countries as well? If so, what kind?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kinds of programs or which actors don't you like?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movies?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movies?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all time favorite movies?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actors?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movies from other countries as well? If so, what kind?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kinds of movies or which actors don't you like?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1. Likes and Dislikes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91D6E-528C-4062-AA4E-B9F64F914C53}"/>
              </a:ext>
            </a:extLst>
          </p:cNvPr>
          <p:cNvSpPr txBox="1"/>
          <p:nvPr/>
        </p:nvSpPr>
        <p:spPr>
          <a:xfrm>
            <a:off x="163566" y="769035"/>
            <a:ext cx="929574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athletes?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 from other countries as well? If so, what kind?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athletes from other countries as well? If so, who?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athletes don't you like?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reading?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reading books offline or online?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book titles?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authors?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least favorite color?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house work?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your least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Name a chore that you loathe.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pets? Do you have one?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pet?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1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1. Likes and Dislikes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91D6E-528C-4062-AA4E-B9F64F914C53}"/>
              </a:ext>
            </a:extLst>
          </p:cNvPr>
          <p:cNvSpPr txBox="1"/>
          <p:nvPr/>
        </p:nvSpPr>
        <p:spPr>
          <a:xfrm>
            <a:off x="163566" y="769035"/>
            <a:ext cx="92957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Do you like wearing mak</a:t>
            </a:r>
            <a:r>
              <a:rPr lang="en-US" dirty="0">
                <a:latin typeface="Open Sans" panose="020B0606030504020204" pitchFamily="34" charset="0"/>
              </a:rPr>
              <a:t>e-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up?</a:t>
            </a:r>
          </a:p>
          <a:p>
            <a:pPr algn="l" fontAlgn="base"/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Do you read beauty magazines? ?</a:t>
            </a:r>
          </a:p>
          <a:p>
            <a:pPr algn="l" fontAlgn="base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What’s your opinion of beauty pageants like Miss Universe?</a:t>
            </a:r>
          </a:p>
          <a:p>
            <a:pPr algn="l" fontAlgn="base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How have our ideas about beauty changed generally? What does this tell us?</a:t>
            </a:r>
          </a:p>
          <a:p>
            <a:pPr algn="l" fontAlgn="base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“No Make-Up Day”: would this be a good idea?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0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1. Likes and Dislikes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790CAC-FF86-4902-AA37-949BB169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2" y="811924"/>
            <a:ext cx="56582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D852C3-11BE-4793-BE85-9AC72CE0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66" y="811924"/>
            <a:ext cx="6064402" cy="586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1. Likes and Dislikes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7AD6B5D-7F1D-48CF-9F4C-1446C1D1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2" y="593387"/>
            <a:ext cx="9341515" cy="626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1322</TotalTime>
  <Words>429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Rockwell</vt:lpstr>
      <vt:lpstr>Rockwell Condensed</vt:lpstr>
      <vt:lpstr>Wingdings</vt:lpstr>
      <vt:lpstr>Wood Type</vt:lpstr>
      <vt:lpstr>Speak Fluently and Confidently Course</vt:lpstr>
      <vt:lpstr>1. Likes and Dislikes</vt:lpstr>
      <vt:lpstr>1. Likes and Dislikes</vt:lpstr>
      <vt:lpstr>1. Likes and Dislikes</vt:lpstr>
      <vt:lpstr>1. Likes and Dislikes</vt:lpstr>
      <vt:lpstr>1. Likes and Dislikes</vt:lpstr>
      <vt:lpstr>1. Likes and Dislikes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 Magdoub</cp:lastModifiedBy>
  <cp:revision>21</cp:revision>
  <dcterms:created xsi:type="dcterms:W3CDTF">2021-10-16T15:55:47Z</dcterms:created>
  <dcterms:modified xsi:type="dcterms:W3CDTF">2022-04-23T05:43:23Z</dcterms:modified>
</cp:coreProperties>
</file>