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2" r:id="rId5"/>
    <p:sldId id="323" r:id="rId6"/>
    <p:sldId id="324" r:id="rId7"/>
    <p:sldId id="320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8. Reading </a:t>
            </a:r>
          </a:p>
        </p:txBody>
      </p:sp>
      <p:pic>
        <p:nvPicPr>
          <p:cNvPr id="5" name="Picture 2" descr="Encouraging students to read inside and outside of the classroom">
            <a:extLst>
              <a:ext uri="{FF2B5EF4-FFF2-40B4-BE49-F238E27FC236}">
                <a16:creationId xmlns:a16="http://schemas.microsoft.com/office/drawing/2014/main" id="{80632C5F-3389-4E30-A28F-AF8FFB232C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8" y="1850555"/>
            <a:ext cx="684488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8. Reading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60987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favorite story?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is your favorite author?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is your favorite character?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favorite genre?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Mystery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Science Fiction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Children's books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Non-fiction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Travel books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History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Biography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Autobiography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Classic Literature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Modern Literature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8. Reading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2123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longest book you have ever read?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long did it take you to read it?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belonged to a book club?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books did you read?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funniest book you have ever read? The saddest?   The strangest?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time in your life when you read all the time?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hours do you spend reading in a week?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have any ideas for a story for you to write?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read books based on recommendations?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some of the books that were recommended to you?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books have you recommended for other people?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think that the internet and television will eventually make books obsolete?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8. Reading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2123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important is the cover of the book?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watch a movie that came from a book?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people say books are often better than the movies that came from them. Is this true for you?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enjoy reading books in school?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book that you have read more than once?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was the title?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times did you read it?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book you just couldn't finish?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was the title?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favorite time of day for reading?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is your favorite place to read?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listen to music while you read?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often read book before go to bed?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8. Reading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55659" y="517863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factors are important to you when choosing a book to read?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Recommendation from a friend?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front cover?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was the last book that you read?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favorite book of all time?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read a book and then watched the movie? Which was better? Why?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is the most famous writer from your country?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read any of their books?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think that they are overrated?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genre of book do you enjoy most?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tried to read a book in English?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think that it is more valuable to read a book than to watch television?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lent books to your friends and never got them back?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8. Reading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C345F-ADD5-4EC3-933D-07E3CFCA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04" y="717331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5D9F06-FE2C-43F1-B227-284AD97E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1" y="71733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8. Reading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F2A13E-4EE3-4F64-A41E-08F8393F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51" y="787179"/>
            <a:ext cx="73429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803</TotalTime>
  <Words>462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Rockwell</vt:lpstr>
      <vt:lpstr>Rockwell Condensed</vt:lpstr>
      <vt:lpstr>Wingdings</vt:lpstr>
      <vt:lpstr>Wood Type</vt:lpstr>
      <vt:lpstr>Speak fluently </vt:lpstr>
      <vt:lpstr>8. Reading </vt:lpstr>
      <vt:lpstr>8. Reading </vt:lpstr>
      <vt:lpstr>8. Reading </vt:lpstr>
      <vt:lpstr>8. Reading </vt:lpstr>
      <vt:lpstr>8. Reading </vt:lpstr>
      <vt:lpstr>8. Reading </vt:lpstr>
      <vt:lpstr>8.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27</cp:revision>
  <dcterms:created xsi:type="dcterms:W3CDTF">2021-10-16T15:55:47Z</dcterms:created>
  <dcterms:modified xsi:type="dcterms:W3CDTF">2022-01-20T11:26:53Z</dcterms:modified>
</cp:coreProperties>
</file>