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74" r:id="rId17"/>
    <p:sldId id="276" r:id="rId18"/>
    <p:sldId id="275" r:id="rId19"/>
    <p:sldId id="277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>
                <a:latin typeface="Comic Sans MS" panose="030F0702030302020204" pitchFamily="66" charset="0"/>
              </a:rPr>
            </a:br>
            <a:r>
              <a:rPr lang="en-US" sz="3400">
                <a:latin typeface="Comic Sans MS" panose="030F0702030302020204" pitchFamily="66" charset="0"/>
              </a:rPr>
              <a:t>A2 to B1-  </a:t>
            </a:r>
            <a:r>
              <a:rPr lang="en-US" sz="3400" dirty="0">
                <a:latin typeface="Comic Sans MS" panose="030F0702030302020204" pitchFamily="66" charset="0"/>
              </a:rPr>
              <a:t>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6F9A-FD1C-488A-A9E9-B180502F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6" y="1099565"/>
            <a:ext cx="9503283" cy="22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1D60-8155-4051-9007-88ED08BC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2" y="2140458"/>
            <a:ext cx="5957316" cy="25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FD885-0031-4B69-ABA4-CF783C62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020" y="-106531"/>
            <a:ext cx="662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97951" y="6488668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DFCA1-9DFA-4051-A03A-490D8109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6" y="-249357"/>
            <a:ext cx="704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F8B-1981-40EC-BEDF-DA851F77B492}"/>
              </a:ext>
            </a:extLst>
          </p:cNvPr>
          <p:cNvSpPr txBox="1"/>
          <p:nvPr/>
        </p:nvSpPr>
        <p:spPr>
          <a:xfrm>
            <a:off x="409574" y="751344"/>
            <a:ext cx="105441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 To Get Itchy Feet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like to travel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Sam never stays in one place for long; he’s got itchy feet.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Hit The Road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set off, to start a journey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We’ve got a long way to go before it gets dark. Let’s hit the road.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Travel Light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take the essentials only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we fly with a budget airline, we don’t take much with us; we prefer to travel light.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Live Out Of A Suitcase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live briefly in several places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Pamela continuously travels from place to place; she seems to be living out of a suitcase.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F95B9-C15B-495A-92DA-266494161CA3}"/>
              </a:ext>
            </a:extLst>
          </p:cNvPr>
          <p:cNvSpPr txBox="1"/>
          <p:nvPr/>
        </p:nvSpPr>
        <p:spPr>
          <a:xfrm>
            <a:off x="371475" y="1115624"/>
            <a:ext cx="105822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As Brown As A Berry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very suntanned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I arrived home after my holidays I was as brown as a berry and felt great.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Get Away From It All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escape from your daily problems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 decided to go to a desert island so that we could get away from it all.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Catch Your Eye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get your attention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beautiful dress in the shop window caught my eye, so I went in and bought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Do you like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2) What is travel for you?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3) What different kinds of travelling are there?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What’s the best place you’ve ever been to?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go travelling for a few years non-stop?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6) What are the good and bad things about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Where do you want to travel to before you die?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Is travel an education?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Would you like to travel in space or to the moon?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work in the travel industry?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Is travel helping the world?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8) What would make you wiser – travelling around the world for ten years or reading 10,000 books?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D2723B-2338-4E62-B36E-E2911857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Hey, Meg. We are talking about traveling and visiting other countries. What countries have you traveled to?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been to quite a few different countries. For example, Spain, Belize and Indonesia.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three different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continents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pretty far apart.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that's cool. So Spain, that must be a really nice country. What did you think of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Spain is really beautiful. There's a lot of beautiful nature and also some nice cities. While I was there, I lived in a small city called Caceres.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nice. Are the people really friendly in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Actually, the people are very friendly and very helpful, especially if you're lost.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that's great. I hear Spanish food is really, really good.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Spanish food is delicious. I lived with a Spanish family and my Spanish mom cooked delicious meals every day for lunch. In Spain, seafood is really popular. So I ate a lot of fish and shrimp.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I love fish and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shrimp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537116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0" y="148716"/>
            <a:ext cx="11801475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Me too.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Now, Spain is really warm, right?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Spain was very hot while I was there 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How hot? How hot does it get?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got up past 40 Degrees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Celsius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It was pretty hot.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Does it rain?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does rain. But when I was there in the summer, it didn't rain very often.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what about Belize? Belize is a really small country.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is very small, but it's also hot similar to Spain in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Why did you go to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Belize on a study trip for school, and I stayed there for about two weeks.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200024" y="440559"/>
            <a:ext cx="1180147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Now, does Belize have good food?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also has good food. There was a family that cooked for us and we had a lot of delicious almost Mexican type food.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really? So for example, what do you eat? Like, what do people eat in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People eat – it's kind of like a taco but flat with a tortilla, and some meat and vegetables on top and some spices that make it really delicious.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the last country is Indonesia. When did you go to Indonesia?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actually went to Indonesia just last year.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wow. How long did you stay?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only stayed there for about a week.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Oh, short trip.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 was a short trip, but I was just visiting some friends there.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Where did you go?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1EB1D-B58D-418B-AD59-0F36CEEFEF4C}"/>
              </a:ext>
            </a:extLst>
          </p:cNvPr>
          <p:cNvSpPr txBox="1"/>
          <p:nvPr/>
        </p:nvSpPr>
        <p:spPr>
          <a:xfrm>
            <a:off x="171449" y="327869"/>
            <a:ext cx="12020549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Jakarta and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okay. So I hear Bali has really beautiful beaches. Is it true?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true. There are a lot of famous and beautiful beaches in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did you surf in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never surfed before. Usually, when I went to the beach, I just wanted to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put my feet in the water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yeah. Now, Bali also has very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scenery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 the inside like the rice fields. Did you see the rice fields of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didn't see the rice fields. But I did go to some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historical spots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of the three countries – Spain, Belize and Indonesia – what country was your favorite?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Maybe Spain was my favorite because I love learning language and it was really nice to stay with my Spanish family.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 could see that. I really want to go to Spain, and I hope to go soon.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hope you can go too. It's beautiful.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A4325-CB7F-475B-ACB9-7CF85B4C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03757"/>
            <a:ext cx="9429751" cy="21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50C71-C1F0-4B7E-BE13-2944D766B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546597"/>
            <a:ext cx="9667875" cy="19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C4147-5C0B-4C86-BDA1-2BCFB62B8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01" y="1484508"/>
            <a:ext cx="9756573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97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1856</TotalTime>
  <Words>1389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</vt:lpstr>
      <vt:lpstr>Century Gothic</vt:lpstr>
      <vt:lpstr>Comic Sans MS</vt:lpstr>
      <vt:lpstr>Helvetica</vt:lpstr>
      <vt:lpstr>inherit</vt:lpstr>
      <vt:lpstr>Lato</vt:lpstr>
      <vt:lpstr>Times New Roman</vt:lpstr>
      <vt:lpstr>Wingdings 3</vt:lpstr>
      <vt:lpstr>Slice</vt:lpstr>
      <vt:lpstr> Speak Fluently &amp; Confidently  A2 to B1-  Course  1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123</cp:revision>
  <cp:lastPrinted>2021-05-18T05:21:02Z</cp:lastPrinted>
  <dcterms:created xsi:type="dcterms:W3CDTF">2020-10-01T06:52:49Z</dcterms:created>
  <dcterms:modified xsi:type="dcterms:W3CDTF">2022-05-16T07:28:27Z</dcterms:modified>
</cp:coreProperties>
</file>