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8" r:id="rId2"/>
  </p:sldMasterIdLst>
  <p:sldIdLst>
    <p:sldId id="256" r:id="rId3"/>
    <p:sldId id="260" r:id="rId4"/>
    <p:sldId id="272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923"/>
    <a:srgbClr val="FF7C8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9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55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3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0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3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6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CD37-861B-488F-A3A9-289B3AFB1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EA747-CF8F-4824-A5FD-3322FF9BC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5293-A68B-440C-9AE7-825BFF7C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E84D0-F8A4-4DE3-9170-7B624B8D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1D73-484C-4D95-9287-1F1FD68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0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FD63-239E-49EB-9E0D-3F8F22F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D6BE-6187-45ED-86FF-B5FCC305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F511-ED82-4341-ACC9-E8A4C547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81BE-43B9-4DE2-BDD4-7BE5912F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244D-43C3-489A-B5B0-E841B099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AEB7-1994-4EB3-ABB3-708AF68B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349D-2072-47B4-A8A9-33F8E0F6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54F2-8845-4198-B676-DF6DE35A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F7F8-1B13-410F-8AA6-47B4A251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5DEE-3D7C-424F-8DF5-417EA64C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86FB-15A7-43CC-A1D7-8DCF1CB1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7AED-0B81-4CE9-9E2F-0A86244FF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E2B08-6546-4F6A-A138-5B10EFC47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6946-C0D4-463A-B554-DBD8D4E0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54B9-2A12-4AB7-9F7B-1789A591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5007D-3396-40F4-8B1E-505BD9F8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1E69-0530-49F6-92D1-8FD78A5F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68373-7B19-499B-8D33-2D45B4DA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CFBFB-E579-46F6-8068-E7AB5B4C3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8CF39-EDF1-4C2E-B208-96C1F817E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ABE34-3D5C-40C5-AFE9-574A5C3FB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BE165-5882-44AF-A589-82577365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3AA7E-DECA-4E5B-B2EA-9D323206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CBC24-FBCB-49AA-81E2-43DD2D18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19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7F66-71C3-4B6B-BABA-EC7F2B8B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21502-2FAF-46E8-A8FB-BEB3783E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D007F-DBB7-449E-A91F-62C79EC5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217CE-EF0B-46E9-9183-2BABE7D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2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8CDD5-EC51-499D-B9C0-8FD05636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B8847-B806-48BF-86DA-412A6F5A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AE58E-FCA1-48D6-9F5D-88434E7A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89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6D9E-6479-4AB7-A302-DF1E2CCA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81D1-0B57-4DA4-82F8-F4765054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D8B3-2F45-41A8-904F-1BBE300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0C747-DE17-4CFB-9E55-D66E8143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08C4D-02B3-4975-9D76-E2E00913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3782B-9E01-4BD6-ABC8-86EB66DA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1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D0FE-0272-4EE1-8BAE-DFE5CACA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ACB36-4419-42C0-86FB-50A3824BA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F58A9-19AC-4D48-B2E8-272E0794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8FC4E-2BDE-4586-A61D-233BEE01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68054-7D2B-4161-BA45-98FECE2C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2489-B52C-4F0A-9D86-CC9A4B2A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5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E014-870B-48C7-9610-AC65D326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88C9D-4B92-40F0-B6B2-957138B6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8472-394C-4626-ADBF-F56967BC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B6A1-34B7-4BB0-82A6-23417273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3459-DFA3-4577-8CD6-176207A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64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77997-BFD6-4442-8D20-7346F6737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6349E-2BD0-4124-B2D5-EBD911310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5782-47DB-4D80-84C7-8AE0C06E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B485-9F59-4E1B-BB69-1FBA6D7E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2590-FFAA-4142-B466-AD5E07D0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33476-A6D7-4245-B197-59E85CF0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0A28-2D64-44AD-B4BA-9B75B4EF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50C3-F6AA-4CB7-8195-13C299450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31C52-90DF-4437-94BB-E99F6FA9FEF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56AD-BC41-4F0A-AFF7-0462D2330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7829-6EDC-4672-8FB2-CCDD733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7D11-226B-4967-B385-48F8BA8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5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C12B7-5685-40C9-80C9-06B1602AC203}"/>
              </a:ext>
            </a:extLst>
          </p:cNvPr>
          <p:cNvSpPr txBox="1"/>
          <p:nvPr/>
        </p:nvSpPr>
        <p:spPr>
          <a:xfrm>
            <a:off x="7041856" y="2944090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Speak Fluently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            &amp;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   Confidently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b="1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Course Contents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FD78B5FA-B2F9-4F9D-AFD1-FFF4F731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81" y="666728"/>
            <a:ext cx="4280253" cy="546579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895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3" y="218090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C1 Level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Course 2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530942" y="1125242"/>
            <a:ext cx="11287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Surprise</a:t>
            </a:r>
          </a:p>
          <a:p>
            <a:r>
              <a:rPr lang="en-US" dirty="0"/>
              <a:t>2- Cooking</a:t>
            </a:r>
          </a:p>
          <a:p>
            <a:r>
              <a:rPr lang="en-US" dirty="0"/>
              <a:t>3- Discussing the News</a:t>
            </a:r>
          </a:p>
          <a:p>
            <a:r>
              <a:rPr lang="en-US" dirty="0"/>
              <a:t>4- Aging</a:t>
            </a:r>
          </a:p>
          <a:p>
            <a:r>
              <a:rPr lang="en-US" dirty="0"/>
              <a:t>5- An Argument</a:t>
            </a:r>
          </a:p>
          <a:p>
            <a:r>
              <a:rPr lang="en-US" dirty="0"/>
              <a:t>6- Inventing Something New</a:t>
            </a:r>
          </a:p>
          <a:p>
            <a:r>
              <a:rPr lang="en-US" dirty="0"/>
              <a:t>7- Different Tastes</a:t>
            </a:r>
          </a:p>
          <a:p>
            <a:r>
              <a:rPr lang="en-US" dirty="0"/>
              <a:t>8- Health Problems</a:t>
            </a:r>
          </a:p>
          <a:p>
            <a:endParaRPr lang="en-US" dirty="0"/>
          </a:p>
          <a:p>
            <a:r>
              <a:rPr lang="en-US" dirty="0"/>
              <a:t>There are 4 revision sessions. </a:t>
            </a:r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54553999-8868-4839-A021-7F42E726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3" y="218090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C1 Level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Course 3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530942" y="1125242"/>
            <a:ext cx="11287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Dealing with Teenagers</a:t>
            </a:r>
          </a:p>
          <a:p>
            <a:r>
              <a:rPr lang="en-US" dirty="0"/>
              <a:t>2- A complicated Order</a:t>
            </a:r>
          </a:p>
          <a:p>
            <a:r>
              <a:rPr lang="en-US" dirty="0"/>
              <a:t>3- The times are changing</a:t>
            </a:r>
          </a:p>
          <a:p>
            <a:r>
              <a:rPr lang="en-US" dirty="0"/>
              <a:t>4- Leadership</a:t>
            </a:r>
          </a:p>
          <a:p>
            <a:r>
              <a:rPr lang="en-US" dirty="0"/>
              <a:t>5- Ready for an Adventure</a:t>
            </a:r>
          </a:p>
          <a:p>
            <a:r>
              <a:rPr lang="en-US" dirty="0"/>
              <a:t>6- Wealth &amp; Poverty</a:t>
            </a:r>
          </a:p>
          <a:p>
            <a:r>
              <a:rPr lang="en-US" dirty="0"/>
              <a:t>7- A looming Deadline</a:t>
            </a:r>
          </a:p>
          <a:p>
            <a:r>
              <a:rPr lang="en-US" dirty="0"/>
              <a:t>8- The Accident</a:t>
            </a:r>
          </a:p>
          <a:p>
            <a:endParaRPr lang="en-US" dirty="0"/>
          </a:p>
          <a:p>
            <a:r>
              <a:rPr lang="en-US" dirty="0"/>
              <a:t>There are 4 revision sessions. </a:t>
            </a:r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EBCF43FA-CE3E-429B-9C70-A99674DD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0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53" y="493393"/>
            <a:ext cx="698919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References: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D17F4-9225-431F-AE8B-E9AB844D0A24}"/>
              </a:ext>
            </a:extLst>
          </p:cNvPr>
          <p:cNvSpPr txBox="1"/>
          <p:nvPr/>
        </p:nvSpPr>
        <p:spPr>
          <a:xfrm>
            <a:off x="570270" y="1111045"/>
            <a:ext cx="77871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English Pod</a:t>
            </a:r>
          </a:p>
          <a:p>
            <a:endParaRPr lang="en-US" dirty="0"/>
          </a:p>
          <a:p>
            <a:r>
              <a:rPr lang="en-US" dirty="0"/>
              <a:t>Espresso English - Shayna Oliveira, 2013</a:t>
            </a:r>
          </a:p>
          <a:p>
            <a:endParaRPr lang="en-US" dirty="0"/>
          </a:p>
          <a:p>
            <a:r>
              <a:rPr lang="en-US" dirty="0"/>
              <a:t>ESL Conversation</a:t>
            </a:r>
          </a:p>
          <a:p>
            <a:endParaRPr lang="en-US" dirty="0"/>
          </a:p>
          <a:p>
            <a:r>
              <a:rPr lang="en-US" dirty="0"/>
              <a:t>Cambridge Dictionary</a:t>
            </a:r>
          </a:p>
          <a:p>
            <a:endParaRPr lang="en-US" dirty="0"/>
          </a:p>
          <a:p>
            <a:r>
              <a:rPr lang="en-US" dirty="0"/>
              <a:t>English Words Usage</a:t>
            </a:r>
          </a:p>
          <a:p>
            <a:endParaRPr lang="en-US" dirty="0"/>
          </a:p>
          <a:p>
            <a:r>
              <a:rPr lang="en-US" dirty="0"/>
              <a:t>Lesson Library</a:t>
            </a:r>
          </a:p>
          <a:p>
            <a:endParaRPr lang="en-US" dirty="0"/>
          </a:p>
          <a:p>
            <a:r>
              <a:rPr lang="en-US" dirty="0"/>
              <a:t>English Lesson via Skype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2D3DEC88-296D-47B9-99A2-6B7FEB94F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3" y="218090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A2  Level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</a:rPr>
              <a:t>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Course 1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639097" y="1076080"/>
            <a:ext cx="11287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1-Likes &amp; Dislikes</a:t>
            </a:r>
          </a:p>
          <a:p>
            <a:r>
              <a:rPr lang="en-US" dirty="0"/>
              <a:t>2- Talking about Family</a:t>
            </a:r>
          </a:p>
          <a:p>
            <a:r>
              <a:rPr lang="en-US" dirty="0"/>
              <a:t>3- Hobbies</a:t>
            </a:r>
          </a:p>
          <a:p>
            <a:r>
              <a:rPr lang="en-US" dirty="0"/>
              <a:t>4- Shopping</a:t>
            </a:r>
          </a:p>
          <a:p>
            <a:r>
              <a:rPr lang="en-US" dirty="0"/>
              <a:t>5- Healthy Food</a:t>
            </a:r>
          </a:p>
          <a:p>
            <a:r>
              <a:rPr lang="en-US" dirty="0"/>
              <a:t>6- Apartments &amp; Neighborhoods</a:t>
            </a:r>
          </a:p>
          <a:p>
            <a:r>
              <a:rPr lang="en-US" dirty="0"/>
              <a:t>7- Travelling</a:t>
            </a:r>
          </a:p>
          <a:p>
            <a:r>
              <a:rPr lang="en-US" dirty="0"/>
              <a:t>8- Money</a:t>
            </a:r>
          </a:p>
          <a:p>
            <a:endParaRPr lang="en-US" dirty="0"/>
          </a:p>
          <a:p>
            <a:r>
              <a:rPr lang="en-US" dirty="0"/>
              <a:t>There are 4 revision sessions. Revision sessions are conducted every 2 sessions.</a:t>
            </a:r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D90C002C-7405-455A-810D-8ABC013E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2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3" y="218090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B1  Level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Course 1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639097" y="1076080"/>
            <a:ext cx="11287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Social English</a:t>
            </a:r>
          </a:p>
          <a:p>
            <a:r>
              <a:rPr lang="en-US" dirty="0"/>
              <a:t>  2- Likes &amp; Dislikes</a:t>
            </a:r>
          </a:p>
          <a:p>
            <a:r>
              <a:rPr lang="en-US" dirty="0"/>
              <a:t>3- Talking about Food</a:t>
            </a:r>
          </a:p>
          <a:p>
            <a:r>
              <a:rPr lang="en-US" dirty="0"/>
              <a:t>4- Movies</a:t>
            </a:r>
          </a:p>
          <a:p>
            <a:r>
              <a:rPr lang="en-US" dirty="0"/>
              <a:t>5-Restaurants- Part 1</a:t>
            </a:r>
          </a:p>
          <a:p>
            <a:r>
              <a:rPr lang="en-US" dirty="0"/>
              <a:t>6- Family</a:t>
            </a:r>
          </a:p>
          <a:p>
            <a:r>
              <a:rPr lang="en-US" dirty="0"/>
              <a:t>7- Shopping</a:t>
            </a:r>
          </a:p>
          <a:p>
            <a:r>
              <a:rPr lang="en-US" dirty="0"/>
              <a:t>8-The Weather</a:t>
            </a:r>
          </a:p>
          <a:p>
            <a:endParaRPr lang="en-US" dirty="0"/>
          </a:p>
          <a:p>
            <a:r>
              <a:rPr lang="en-US" dirty="0"/>
              <a:t>There are 4 revision sessions. Revision sessions are conducted every 2 sessions. </a:t>
            </a:r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C52C8A-CDDF-4B25-A59D-3736D325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164" y="0"/>
            <a:ext cx="1865538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5" y="239456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B1  Level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Course 2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530942" y="1125242"/>
            <a:ext cx="11287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Getting Sick</a:t>
            </a:r>
          </a:p>
          <a:p>
            <a:r>
              <a:rPr lang="en-US" dirty="0"/>
              <a:t>2- Marriage</a:t>
            </a:r>
          </a:p>
          <a:p>
            <a:r>
              <a:rPr lang="en-US" dirty="0"/>
              <a:t>3- Apologizing</a:t>
            </a:r>
          </a:p>
          <a:p>
            <a:r>
              <a:rPr lang="en-US" dirty="0"/>
              <a:t>4- Hobbies</a:t>
            </a:r>
          </a:p>
          <a:p>
            <a:r>
              <a:rPr lang="en-US" dirty="0"/>
              <a:t>5-Restaurants- Part 2</a:t>
            </a:r>
          </a:p>
          <a:p>
            <a:r>
              <a:rPr lang="en-US" dirty="0"/>
              <a:t>6- At the Bank &amp; Post Office</a:t>
            </a:r>
          </a:p>
          <a:p>
            <a:r>
              <a:rPr lang="en-US" dirty="0"/>
              <a:t>7- Driving &amp; Directions</a:t>
            </a:r>
          </a:p>
          <a:p>
            <a:r>
              <a:rPr lang="en-US" dirty="0"/>
              <a:t>8- Feelings</a:t>
            </a:r>
          </a:p>
          <a:p>
            <a:endParaRPr lang="en-US" dirty="0"/>
          </a:p>
          <a:p>
            <a:r>
              <a:rPr lang="en-US" dirty="0"/>
              <a:t>There are 4 revision sessions. Revision sessions are conducted every 2 sessions. </a:t>
            </a:r>
          </a:p>
          <a:p>
            <a:endParaRPr lang="en-US" dirty="0"/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FDD57-AAB2-47B7-B7B6-5C42A06D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62" y="0"/>
            <a:ext cx="1865538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6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8" y="215863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B1  Level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Course 3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530942" y="1125242"/>
            <a:ext cx="112873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Travelling</a:t>
            </a:r>
          </a:p>
          <a:p>
            <a:r>
              <a:rPr lang="en-US" dirty="0"/>
              <a:t>2- Driving &amp; Directions</a:t>
            </a:r>
          </a:p>
          <a:p>
            <a:r>
              <a:rPr lang="en-US" dirty="0"/>
              <a:t>3- Crime &amp; Safety</a:t>
            </a:r>
          </a:p>
          <a:p>
            <a:r>
              <a:rPr lang="en-US" dirty="0"/>
              <a:t>4- Talking about Decisions</a:t>
            </a:r>
          </a:p>
          <a:p>
            <a:r>
              <a:rPr lang="en-US" dirty="0"/>
              <a:t>5- Certainty &amp; Possibility</a:t>
            </a:r>
          </a:p>
          <a:p>
            <a:r>
              <a:rPr lang="en-US" dirty="0"/>
              <a:t>6-Talking about Money</a:t>
            </a:r>
          </a:p>
          <a:p>
            <a:r>
              <a:rPr lang="en-US" dirty="0"/>
              <a:t>7- Vacations</a:t>
            </a:r>
          </a:p>
          <a:p>
            <a:r>
              <a:rPr lang="en-US" dirty="0"/>
              <a:t>8- Agreeing &amp; Disagreeing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4 revision sessions. Revision sessions are conducted every 2 sessions. </a:t>
            </a:r>
          </a:p>
          <a:p>
            <a:endParaRPr lang="en-US" dirty="0"/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262BCC59-4FC1-4312-A6CB-EDD062BB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1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3" y="218090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B2  Level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Course 1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530942" y="1125242"/>
            <a:ext cx="11287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Arguing</a:t>
            </a:r>
          </a:p>
          <a:p>
            <a:r>
              <a:rPr lang="en-US" dirty="0"/>
              <a:t>2- Complaining &amp; Criticizing</a:t>
            </a:r>
          </a:p>
          <a:p>
            <a:r>
              <a:rPr lang="en-US" dirty="0"/>
              <a:t>3- Expressing Concern &amp; Condolences</a:t>
            </a:r>
          </a:p>
          <a:p>
            <a:r>
              <a:rPr lang="en-US" dirty="0"/>
              <a:t>4- Interrupting &amp; Getting back on Track </a:t>
            </a:r>
          </a:p>
          <a:p>
            <a:r>
              <a:rPr lang="en-US" dirty="0"/>
              <a:t>5- Asking Permission &amp; Indirect Questions</a:t>
            </a:r>
          </a:p>
          <a:p>
            <a:r>
              <a:rPr lang="en-US" dirty="0"/>
              <a:t>6-Imaginary Situations</a:t>
            </a:r>
          </a:p>
          <a:p>
            <a:r>
              <a:rPr lang="en-US" dirty="0"/>
              <a:t>7- Opinion &amp; Advice</a:t>
            </a:r>
          </a:p>
          <a:p>
            <a:r>
              <a:rPr lang="en-US" dirty="0"/>
              <a:t>8- Worrying &amp; Encouraging</a:t>
            </a:r>
          </a:p>
          <a:p>
            <a:endParaRPr lang="en-US" dirty="0"/>
          </a:p>
          <a:p>
            <a:r>
              <a:rPr lang="en-US" dirty="0"/>
              <a:t>There are 4 revision sessions. Revision sessions are conducted every 2 sessions. </a:t>
            </a:r>
          </a:p>
          <a:p>
            <a:endParaRPr lang="en-US" dirty="0"/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63DE13C5-2195-40B1-8619-79D2BCB8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3" y="218090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B2  Level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– Course 2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530942" y="1125242"/>
            <a:ext cx="11287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1-Why aren’t you on Time?</a:t>
            </a:r>
          </a:p>
          <a:p>
            <a:r>
              <a:rPr lang="en-US" dirty="0"/>
              <a:t>2-A Brand New Smart Phone</a:t>
            </a:r>
          </a:p>
          <a:p>
            <a:r>
              <a:rPr lang="en-US" dirty="0"/>
              <a:t>3-Which Restaurant?</a:t>
            </a:r>
          </a:p>
          <a:p>
            <a:r>
              <a:rPr lang="en-US" dirty="0"/>
              <a:t>4- A Career Change</a:t>
            </a:r>
          </a:p>
          <a:p>
            <a:r>
              <a:rPr lang="en-US" dirty="0"/>
              <a:t>5- A Diet Dilemma</a:t>
            </a:r>
          </a:p>
          <a:p>
            <a:r>
              <a:rPr lang="en-US" dirty="0"/>
              <a:t>6- Starting a Business</a:t>
            </a:r>
          </a:p>
          <a:p>
            <a:r>
              <a:rPr lang="en-US" dirty="0"/>
              <a:t>7- A New Sport</a:t>
            </a:r>
          </a:p>
          <a:p>
            <a:r>
              <a:rPr lang="en-US" dirty="0"/>
              <a:t>8- At the Amusement Park</a:t>
            </a:r>
          </a:p>
          <a:p>
            <a:endParaRPr lang="en-US" dirty="0"/>
          </a:p>
          <a:p>
            <a:r>
              <a:rPr lang="en-US" dirty="0"/>
              <a:t>There are 4 revision sessions. Revision sessions are conducted every 2 sessions. </a:t>
            </a:r>
          </a:p>
          <a:p>
            <a:endParaRPr lang="en-US" dirty="0"/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1212DDEB-D3DA-46D5-A708-EA3286987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3" y="218090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B2  Level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– Course 3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530942" y="1125242"/>
            <a:ext cx="11287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1-Meeting New People</a:t>
            </a:r>
          </a:p>
          <a:p>
            <a:r>
              <a:rPr lang="en-US" dirty="0"/>
              <a:t>2- Where Are You spending the Holiday?</a:t>
            </a:r>
          </a:p>
          <a:p>
            <a:r>
              <a:rPr lang="en-US" dirty="0"/>
              <a:t>3- Staying at a Hotel</a:t>
            </a:r>
          </a:p>
          <a:p>
            <a:r>
              <a:rPr lang="en-US" dirty="0"/>
              <a:t>4-A Mysterious Movie</a:t>
            </a:r>
          </a:p>
          <a:p>
            <a:r>
              <a:rPr lang="en-US" dirty="0"/>
              <a:t>5- Childhood</a:t>
            </a:r>
          </a:p>
          <a:p>
            <a:r>
              <a:rPr lang="en-US" dirty="0"/>
              <a:t>6- An Embarrassing Moment</a:t>
            </a:r>
          </a:p>
          <a:p>
            <a:r>
              <a:rPr lang="en-US" dirty="0"/>
              <a:t>7- A Great Vacation</a:t>
            </a:r>
          </a:p>
          <a:p>
            <a:r>
              <a:rPr lang="en-US" dirty="0"/>
              <a:t>8- Previous Jobs</a:t>
            </a:r>
          </a:p>
          <a:p>
            <a:endParaRPr lang="en-US" dirty="0"/>
          </a:p>
          <a:p>
            <a:r>
              <a:rPr lang="en-US" dirty="0"/>
              <a:t>There are 4 revision sessions. Revision sessions are conducted every 2 sessions. </a:t>
            </a:r>
          </a:p>
          <a:p>
            <a:endParaRPr lang="en-US" dirty="0"/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A2E8782B-D231-4E3C-BC7D-4200E3A44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8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725A09-98D3-44FF-A86C-C1431A449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3" y="218090"/>
            <a:ext cx="890770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inherit"/>
              </a:rPr>
              <a:t>Speak Fluently &amp; Confidently Course Contents-   C1 Level –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Course 1 </a:t>
            </a: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FC4374-D942-461B-BD26-D025EAD8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44792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D19F-72CD-4F19-A869-81506C39862B}"/>
              </a:ext>
            </a:extLst>
          </p:cNvPr>
          <p:cNvSpPr txBox="1"/>
          <p:nvPr/>
        </p:nvSpPr>
        <p:spPr>
          <a:xfrm>
            <a:off x="530942" y="1125242"/>
            <a:ext cx="11287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A complicated Coffee Order</a:t>
            </a:r>
          </a:p>
          <a:p>
            <a:r>
              <a:rPr lang="en-US" dirty="0"/>
              <a:t>2- Bad Habits</a:t>
            </a:r>
          </a:p>
          <a:p>
            <a:r>
              <a:rPr lang="en-US" dirty="0"/>
              <a:t>3-Language Learning</a:t>
            </a:r>
          </a:p>
          <a:p>
            <a:r>
              <a:rPr lang="en-US" dirty="0"/>
              <a:t>4-An inspiring Teacher</a:t>
            </a:r>
          </a:p>
          <a:p>
            <a:r>
              <a:rPr lang="en-US" dirty="0"/>
              <a:t>5- Getting a Raise</a:t>
            </a:r>
          </a:p>
          <a:p>
            <a:r>
              <a:rPr lang="en-US" dirty="0"/>
              <a:t>6- Losing your Temper</a:t>
            </a:r>
          </a:p>
          <a:p>
            <a:r>
              <a:rPr lang="en-US" dirty="0"/>
              <a:t>7-A bit of a Gossip</a:t>
            </a:r>
          </a:p>
          <a:p>
            <a:r>
              <a:rPr lang="en-US" dirty="0"/>
              <a:t>8- A Debate</a:t>
            </a:r>
          </a:p>
          <a:p>
            <a:endParaRPr lang="en-US" dirty="0"/>
          </a:p>
          <a:p>
            <a:r>
              <a:rPr lang="en-US" dirty="0"/>
              <a:t>There are 4 revision sessions. </a:t>
            </a:r>
          </a:p>
          <a:p>
            <a:r>
              <a:rPr lang="en-US" dirty="0"/>
              <a:t>Students are given 80% of the time to speak in the revision sessions.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drawing of a bee&#10;&#10;Description automatically generated with low confidence">
            <a:extLst>
              <a:ext uri="{FF2B5EF4-FFF2-40B4-BE49-F238E27FC236}">
                <a16:creationId xmlns:a16="http://schemas.microsoft.com/office/drawing/2014/main" id="{E33FAFF4-EBF5-416C-9565-C8935843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43" y="47626"/>
            <a:ext cx="1863021" cy="23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682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692</Words>
  <Application>Microsoft Office PowerPoint</Application>
  <PresentationFormat>Widescreen</PresentationFormat>
  <Paragraphs>187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inherit</vt:lpstr>
      <vt:lpstr>Tw Cen MT</vt:lpstr>
      <vt:lpstr>Droplet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Speak English Fluently &amp; Confidently?</dc:title>
  <dc:creator>Eman Magdoub</dc:creator>
  <cp:lastModifiedBy>Eman Magdoub</cp:lastModifiedBy>
  <cp:revision>35</cp:revision>
  <dcterms:created xsi:type="dcterms:W3CDTF">2018-12-04T09:24:32Z</dcterms:created>
  <dcterms:modified xsi:type="dcterms:W3CDTF">2022-05-04T08:27:32Z</dcterms:modified>
</cp:coreProperties>
</file>