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4" r:id="rId1"/>
    <p:sldMasterId id="2147483872" r:id="rId2"/>
  </p:sldMasterIdLst>
  <p:sldIdLst>
    <p:sldId id="256" r:id="rId3"/>
    <p:sldId id="263" r:id="rId4"/>
    <p:sldId id="264" r:id="rId5"/>
    <p:sldId id="342" r:id="rId6"/>
    <p:sldId id="343" r:id="rId7"/>
    <p:sldId id="344" r:id="rId8"/>
    <p:sldId id="345" r:id="rId9"/>
    <p:sldId id="346" r:id="rId10"/>
    <p:sldId id="347" r:id="rId11"/>
    <p:sldId id="348" r:id="rId12"/>
    <p:sldId id="349" r:id="rId13"/>
    <p:sldId id="350" r:id="rId14"/>
    <p:sldId id="353" r:id="rId15"/>
    <p:sldId id="351" r:id="rId16"/>
    <p:sldId id="352" r:id="rId17"/>
    <p:sldId id="337" r:id="rId18"/>
    <p:sldId id="257" r:id="rId19"/>
    <p:sldId id="258" r:id="rId20"/>
    <p:sldId id="259" r:id="rId21"/>
    <p:sldId id="260" r:id="rId22"/>
    <p:sldId id="261" r:id="rId23"/>
    <p:sldId id="268" r:id="rId24"/>
    <p:sldId id="336" r:id="rId25"/>
    <p:sldId id="338" r:id="rId26"/>
    <p:sldId id="411" r:id="rId27"/>
    <p:sldId id="412" r:id="rId28"/>
    <p:sldId id="413" r:id="rId29"/>
    <p:sldId id="272" r:id="rId30"/>
    <p:sldId id="414" r:id="rId31"/>
    <p:sldId id="416" r:id="rId32"/>
    <p:sldId id="415" r:id="rId33"/>
    <p:sldId id="274" r:id="rId34"/>
    <p:sldId id="275" r:id="rId35"/>
    <p:sldId id="276" r:id="rId36"/>
    <p:sldId id="277" r:id="rId37"/>
    <p:sldId id="417" r:id="rId38"/>
    <p:sldId id="273" r:id="rId39"/>
    <p:sldId id="419" r:id="rId40"/>
    <p:sldId id="420" r:id="rId41"/>
    <p:sldId id="418" r:id="rId42"/>
    <p:sldId id="339" r:id="rId43"/>
    <p:sldId id="340" r:id="rId44"/>
    <p:sldId id="332" r:id="rId45"/>
    <p:sldId id="421" r:id="rId46"/>
    <p:sldId id="422" r:id="rId47"/>
    <p:sldId id="423" r:id="rId48"/>
    <p:sldId id="424" r:id="rId49"/>
    <p:sldId id="271" r:id="rId5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3" y="4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808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97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335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27983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780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25216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4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0950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894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00027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18" b="1" i="0" u="heavy">
                <a:solidFill>
                  <a:schemeClr val="hlink"/>
                </a:solidFill>
                <a:latin typeface="Verdana"/>
                <a:cs typeface="Verdana"/>
              </a:defRPr>
            </a:lvl1pPr>
          </a:lstStyle>
          <a:p>
            <a:pPr marL="8659">
              <a:spcBef>
                <a:spcPts val="72"/>
              </a:spcBef>
            </a:pPr>
            <a:r>
              <a:rPr lang="en-US" spc="-3"/>
              <a:t>www.espressoenglish.net</a:t>
            </a:r>
            <a:endParaRPr lang="en-US" spc="-3"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050928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469892" y="1947256"/>
            <a:ext cx="9252213" cy="682046"/>
          </a:xfrm>
        </p:spPr>
        <p:txBody>
          <a:bodyPr lIns="0" tIns="0" rIns="0" bIns="0"/>
          <a:lstStyle>
            <a:lvl1pPr>
              <a:defRPr sz="4432"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18" b="1" i="0" u="heavy">
                <a:solidFill>
                  <a:schemeClr val="hlink"/>
                </a:solidFill>
                <a:latin typeface="Verdana"/>
                <a:cs typeface="Verdana"/>
              </a:defRPr>
            </a:lvl1pPr>
          </a:lstStyle>
          <a:p>
            <a:pPr marL="8659">
              <a:spcBef>
                <a:spcPts val="72"/>
              </a:spcBef>
            </a:pPr>
            <a:r>
              <a:rPr lang="en-US" spc="-3"/>
              <a:t>www.espressoenglish.net</a:t>
            </a:r>
            <a:endParaRPr lang="en-US" spc="-3"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4581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45137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469892" y="1947256"/>
            <a:ext cx="9252213" cy="682046"/>
          </a:xfrm>
        </p:spPr>
        <p:txBody>
          <a:bodyPr lIns="0" tIns="0" rIns="0" bIns="0"/>
          <a:lstStyle>
            <a:lvl1pPr>
              <a:defRPr sz="4432"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18" b="1" i="0" u="heavy">
                <a:solidFill>
                  <a:schemeClr val="hlink"/>
                </a:solidFill>
                <a:latin typeface="Verdana"/>
                <a:cs typeface="Verdana"/>
              </a:defRPr>
            </a:lvl1pPr>
          </a:lstStyle>
          <a:p>
            <a:pPr marL="8659">
              <a:spcBef>
                <a:spcPts val="72"/>
              </a:spcBef>
            </a:pPr>
            <a:r>
              <a:rPr lang="en-US" spc="-3"/>
              <a:t>www.espressoenglish.net</a:t>
            </a:r>
            <a:endParaRPr lang="en-US" spc="-3"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476081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469892" y="1947256"/>
            <a:ext cx="9252213" cy="682046"/>
          </a:xfrm>
        </p:spPr>
        <p:txBody>
          <a:bodyPr lIns="0" tIns="0" rIns="0" bIns="0"/>
          <a:lstStyle>
            <a:lvl1pPr>
              <a:defRPr sz="4432"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818" b="1" i="0" u="heavy">
                <a:solidFill>
                  <a:schemeClr val="hlink"/>
                </a:solidFill>
                <a:latin typeface="Verdana"/>
                <a:cs typeface="Verdana"/>
              </a:defRPr>
            </a:lvl1pPr>
          </a:lstStyle>
          <a:p>
            <a:pPr marL="8659">
              <a:spcBef>
                <a:spcPts val="72"/>
              </a:spcBef>
            </a:pPr>
            <a:r>
              <a:rPr lang="en-US" spc="-3"/>
              <a:t>www.espressoenglish.net</a:t>
            </a:r>
            <a:endParaRPr lang="en-US" spc="-3"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039185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18" b="1" i="0" u="heavy">
                <a:solidFill>
                  <a:schemeClr val="hlink"/>
                </a:solidFill>
                <a:latin typeface="Verdana"/>
                <a:cs typeface="Verdana"/>
              </a:defRPr>
            </a:lvl1pPr>
          </a:lstStyle>
          <a:p>
            <a:pPr marL="8659">
              <a:spcBef>
                <a:spcPts val="72"/>
              </a:spcBef>
            </a:pPr>
            <a:r>
              <a:rPr lang="en-US" spc="-3"/>
              <a:t>www.espressoenglish.net</a:t>
            </a:r>
            <a:endParaRPr lang="en-US" spc="-3"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69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175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937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08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292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66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959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110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2.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5/27/2022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776542"/>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69892" y="1947256"/>
            <a:ext cx="9252213" cy="1000274"/>
          </a:xfrm>
          <a:prstGeom prst="rect">
            <a:avLst/>
          </a:prstGeom>
        </p:spPr>
        <p:txBody>
          <a:bodyPr wrap="square" lIns="0" tIns="0" rIns="0" bIns="0">
            <a:spAutoFit/>
          </a:bodyPr>
          <a:lstStyle>
            <a:lvl1pPr>
              <a:defRPr sz="6500" b="1" i="0">
                <a:solidFill>
                  <a:schemeClr val="tx1"/>
                </a:solidFill>
                <a:latin typeface="Calibri"/>
                <a:cs typeface="Calibri"/>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336727" y="6412364"/>
            <a:ext cx="3517153" cy="125868"/>
          </a:xfrm>
          <a:prstGeom prst="rect">
            <a:avLst/>
          </a:prstGeom>
        </p:spPr>
        <p:txBody>
          <a:bodyPr wrap="square" lIns="0" tIns="0" rIns="0" bIns="0">
            <a:spAutoFit/>
          </a:bodyPr>
          <a:lstStyle>
            <a:lvl1pPr>
              <a:defRPr sz="818" b="1" i="0" u="heavy">
                <a:solidFill>
                  <a:schemeClr val="hlink"/>
                </a:solidFill>
                <a:latin typeface="Verdana"/>
                <a:cs typeface="Verdana"/>
              </a:defRPr>
            </a:lvl1pPr>
          </a:lstStyle>
          <a:p>
            <a:pPr marL="8659">
              <a:spcBef>
                <a:spcPts val="72"/>
              </a:spcBef>
            </a:pPr>
            <a:r>
              <a:rPr lang="en-US" spc="-3"/>
              <a:t>www.espressoenglish.net</a:t>
            </a:r>
            <a:endParaRPr lang="en-US" spc="-3" dirty="0"/>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5/27/2022</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88935334"/>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Lst>
  <p:txStyles>
    <p:titleStyle>
      <a:lvl1pPr>
        <a:defRPr>
          <a:latin typeface="+mj-lt"/>
          <a:ea typeface="+mj-ea"/>
          <a:cs typeface="+mj-cs"/>
        </a:defRPr>
      </a:lvl1pPr>
    </p:titleStyle>
    <p:bodyStyle>
      <a:lvl1pPr marL="0">
        <a:defRPr>
          <a:latin typeface="+mn-lt"/>
          <a:ea typeface="+mn-ea"/>
          <a:cs typeface="+mn-cs"/>
        </a:defRPr>
      </a:lvl1pPr>
      <a:lvl2pPr marL="311719">
        <a:defRPr>
          <a:latin typeface="+mn-lt"/>
          <a:ea typeface="+mn-ea"/>
          <a:cs typeface="+mn-cs"/>
        </a:defRPr>
      </a:lvl2pPr>
      <a:lvl3pPr marL="623438">
        <a:defRPr>
          <a:latin typeface="+mn-lt"/>
          <a:ea typeface="+mn-ea"/>
          <a:cs typeface="+mn-cs"/>
        </a:defRPr>
      </a:lvl3pPr>
      <a:lvl4pPr marL="935157">
        <a:defRPr>
          <a:latin typeface="+mn-lt"/>
          <a:ea typeface="+mn-ea"/>
          <a:cs typeface="+mn-cs"/>
        </a:defRPr>
      </a:lvl4pPr>
      <a:lvl5pPr marL="1246876">
        <a:defRPr>
          <a:latin typeface="+mn-lt"/>
          <a:ea typeface="+mn-ea"/>
          <a:cs typeface="+mn-cs"/>
        </a:defRPr>
      </a:lvl5pPr>
      <a:lvl6pPr marL="1558595">
        <a:defRPr>
          <a:latin typeface="+mn-lt"/>
          <a:ea typeface="+mn-ea"/>
          <a:cs typeface="+mn-cs"/>
        </a:defRPr>
      </a:lvl6pPr>
      <a:lvl7pPr marL="1870314">
        <a:defRPr>
          <a:latin typeface="+mn-lt"/>
          <a:ea typeface="+mn-ea"/>
          <a:cs typeface="+mn-cs"/>
        </a:defRPr>
      </a:lvl7pPr>
      <a:lvl8pPr marL="2182033">
        <a:defRPr>
          <a:latin typeface="+mn-lt"/>
          <a:ea typeface="+mn-ea"/>
          <a:cs typeface="+mn-cs"/>
        </a:defRPr>
      </a:lvl8pPr>
      <a:lvl9pPr marL="2493752">
        <a:defRPr>
          <a:latin typeface="+mn-lt"/>
          <a:ea typeface="+mn-ea"/>
          <a:cs typeface="+mn-cs"/>
        </a:defRPr>
      </a:lvl9pPr>
    </p:bodyStyle>
    <p:otherStyle>
      <a:lvl1pPr marL="0">
        <a:defRPr>
          <a:latin typeface="+mn-lt"/>
          <a:ea typeface="+mn-ea"/>
          <a:cs typeface="+mn-cs"/>
        </a:defRPr>
      </a:lvl1pPr>
      <a:lvl2pPr marL="311719">
        <a:defRPr>
          <a:latin typeface="+mn-lt"/>
          <a:ea typeface="+mn-ea"/>
          <a:cs typeface="+mn-cs"/>
        </a:defRPr>
      </a:lvl2pPr>
      <a:lvl3pPr marL="623438">
        <a:defRPr>
          <a:latin typeface="+mn-lt"/>
          <a:ea typeface="+mn-ea"/>
          <a:cs typeface="+mn-cs"/>
        </a:defRPr>
      </a:lvl3pPr>
      <a:lvl4pPr marL="935157">
        <a:defRPr>
          <a:latin typeface="+mn-lt"/>
          <a:ea typeface="+mn-ea"/>
          <a:cs typeface="+mn-cs"/>
        </a:defRPr>
      </a:lvl4pPr>
      <a:lvl5pPr marL="1246876">
        <a:defRPr>
          <a:latin typeface="+mn-lt"/>
          <a:ea typeface="+mn-ea"/>
          <a:cs typeface="+mn-cs"/>
        </a:defRPr>
      </a:lvl5pPr>
      <a:lvl6pPr marL="1558595">
        <a:defRPr>
          <a:latin typeface="+mn-lt"/>
          <a:ea typeface="+mn-ea"/>
          <a:cs typeface="+mn-cs"/>
        </a:defRPr>
      </a:lvl6pPr>
      <a:lvl7pPr marL="1870314">
        <a:defRPr>
          <a:latin typeface="+mn-lt"/>
          <a:ea typeface="+mn-ea"/>
          <a:cs typeface="+mn-cs"/>
        </a:defRPr>
      </a:lvl7pPr>
      <a:lvl8pPr marL="2182033">
        <a:defRPr>
          <a:latin typeface="+mn-lt"/>
          <a:ea typeface="+mn-ea"/>
          <a:cs typeface="+mn-cs"/>
        </a:defRPr>
      </a:lvl8pPr>
      <a:lvl9pPr marL="2493752">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elllo.org/Audio/N0901/928-3-sight-reading.mp3" TargetMode="External"/><Relationship Id="rId4" Type="http://schemas.openxmlformats.org/officeDocument/2006/relationships/hyperlink" Target="https://elllo.org/Audio/N0901/928-2-three-pieces-of-music.mp3"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0DFF-1E14-4F69-929C-7BEBEA496259}"/>
              </a:ext>
            </a:extLst>
          </p:cNvPr>
          <p:cNvSpPr>
            <a:spLocks noGrp="1"/>
          </p:cNvSpPr>
          <p:nvPr>
            <p:ph type="ctrTitle"/>
          </p:nvPr>
        </p:nvSpPr>
        <p:spPr>
          <a:xfrm>
            <a:off x="8595360" y="3120026"/>
            <a:ext cx="3345666" cy="2859224"/>
          </a:xfrm>
        </p:spPr>
        <p:txBody>
          <a:bodyPr>
            <a:normAutofit fontScale="90000"/>
          </a:bodyPr>
          <a:lstStyle/>
          <a:p>
            <a:pPr>
              <a:lnSpc>
                <a:spcPct val="90000"/>
              </a:lnSpc>
            </a:pPr>
            <a:br>
              <a:rPr lang="en-US" sz="3400" b="1" dirty="0">
                <a:solidFill>
                  <a:srgbClr val="EBEBEB"/>
                </a:solidFill>
              </a:rPr>
            </a:br>
            <a:r>
              <a:rPr lang="en-US" sz="3400" b="1" dirty="0">
                <a:latin typeface="Comic Sans MS" panose="030F0702030302020204" pitchFamily="66" charset="0"/>
              </a:rPr>
              <a:t>Speak Fluently &amp; Confidently</a:t>
            </a:r>
            <a:br>
              <a:rPr lang="en-US" sz="3400" dirty="0">
                <a:latin typeface="Comic Sans MS" panose="030F0702030302020204" pitchFamily="66" charset="0"/>
              </a:rPr>
            </a:br>
            <a:br>
              <a:rPr lang="en-US" sz="3400" dirty="0">
                <a:latin typeface="Comic Sans MS" panose="030F0702030302020204" pitchFamily="66" charset="0"/>
              </a:rPr>
            </a:br>
            <a:r>
              <a:rPr lang="en-US" sz="3400" dirty="0">
                <a:latin typeface="Comic Sans MS" panose="030F0702030302020204" pitchFamily="66" charset="0"/>
              </a:rPr>
              <a:t>A2- Course  1</a:t>
            </a:r>
            <a:endParaRPr lang="en-US" sz="3400" b="1" dirty="0">
              <a:latin typeface="Comic Sans MS" panose="030F0702030302020204" pitchFamily="66" charset="0"/>
            </a:endParaRPr>
          </a:p>
        </p:txBody>
      </p:sp>
      <p:pic>
        <p:nvPicPr>
          <p:cNvPr id="5" name="Picture 4" descr="A close up of a logo&#10;&#10;Description automatically generated">
            <a:extLst>
              <a:ext uri="{FF2B5EF4-FFF2-40B4-BE49-F238E27FC236}">
                <a16:creationId xmlns:a16="http://schemas.microsoft.com/office/drawing/2014/main" id="{E3730E56-FE4B-44B6-BD0B-1B51AB693CCC}"/>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307120" y="647698"/>
            <a:ext cx="4601311" cy="5562139"/>
          </a:xfrm>
          <a:prstGeom prst="rect">
            <a:avLst/>
          </a:prstGeom>
          <a:effectLst/>
        </p:spPr>
      </p:pic>
    </p:spTree>
    <p:extLst>
      <p:ext uri="{BB962C8B-B14F-4D97-AF65-F5344CB8AC3E}">
        <p14:creationId xmlns:p14="http://schemas.microsoft.com/office/powerpoint/2010/main" val="10837726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
        <p:nvSpPr>
          <p:cNvPr id="9" name="TextBox 8">
            <a:extLst>
              <a:ext uri="{FF2B5EF4-FFF2-40B4-BE49-F238E27FC236}">
                <a16:creationId xmlns:a16="http://schemas.microsoft.com/office/drawing/2014/main" id="{C38101F1-D84C-4DEB-B642-1BA706D6AD5C}"/>
              </a:ext>
            </a:extLst>
          </p:cNvPr>
          <p:cNvSpPr txBox="1"/>
          <p:nvPr/>
        </p:nvSpPr>
        <p:spPr>
          <a:xfrm>
            <a:off x="0" y="-643711"/>
            <a:ext cx="10853737" cy="6207597"/>
          </a:xfrm>
          <a:prstGeom prst="rect">
            <a:avLst/>
          </a:prstGeom>
          <a:noFill/>
        </p:spPr>
        <p:txBody>
          <a:bodyPr wrap="square">
            <a:spAutoFit/>
          </a:bodyPr>
          <a:lstStyle/>
          <a:p>
            <a:pPr marL="0" marR="0">
              <a:lnSpc>
                <a:spcPct val="107000"/>
              </a:lnSpc>
              <a:spcBef>
                <a:spcPts val="0"/>
              </a:spcBef>
              <a:spcAft>
                <a:spcPts val="0"/>
              </a:spcAft>
            </a:pPr>
            <a:r>
              <a:rPr lang="en-US" sz="20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Vocabulary </a:t>
            </a:r>
          </a:p>
          <a:p>
            <a:pPr marL="0" marR="0">
              <a:lnSpc>
                <a:spcPct val="107000"/>
              </a:lnSpc>
              <a:spcBef>
                <a:spcPts val="0"/>
              </a:spcBef>
              <a:spcAft>
                <a:spcPts val="0"/>
              </a:spcAft>
            </a:pPr>
            <a:endParaRPr lang="en-US" sz="2000" b="1" dirty="0">
              <a:solidFill>
                <a:srgbClr val="333333"/>
              </a:solidFill>
              <a:latin typeface="Helvetica" panose="020B0604020202020204" pitchFamily="34" charset="0"/>
              <a:ea typeface="Times New Roman" panose="02020603050405020304" pitchFamily="18"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wear a uniform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You have to wear a uniform.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A uniform is a matching set of clothes worn by the same team, students of the same school, or employees of the same company.  Notice the following: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The home team usually wears its white uniforms.</a:t>
            </a:r>
            <a:endParaRPr lang="en-US" sz="18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r>
              <a:rPr lang="en-US" sz="1800" dirty="0">
                <a:solidFill>
                  <a:srgbClr val="333333"/>
                </a:solidFill>
                <a:effectLst/>
                <a:latin typeface="Helvetica" panose="020B0604020202020204" pitchFamily="34" charset="0"/>
                <a:ea typeface="Times New Roman" panose="02020603050405020304" pitchFamily="18" charset="0"/>
              </a:rPr>
              <a:t> 2.  My sister hated wearing a school uniform.</a:t>
            </a:r>
          </a:p>
          <a:p>
            <a:endParaRPr lang="en-US" dirty="0">
              <a:solidFill>
                <a:srgbClr val="333333"/>
              </a:solidFill>
              <a:latin typeface="Helvetica"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joggers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You can either wear jeans or joggers or these trousers.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Joggers are exercise pants.  Notice the following: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In America, people call joggers 'sweat pants'.</a:t>
            </a:r>
            <a:endParaRPr lang="en-US" sz="18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usually wear my old joggers to the gym.</a:t>
            </a:r>
            <a:endParaRPr lang="en-US" sz="18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28" name="Picture 4" descr="ON RUNNING Sweat-pants Woman pants | S'portofino">
            <a:extLst>
              <a:ext uri="{FF2B5EF4-FFF2-40B4-BE49-F238E27FC236}">
                <a16:creationId xmlns:a16="http://schemas.microsoft.com/office/drawing/2014/main" id="{FFBF4800-2BC0-75B7-B37B-24B9C75941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7496" y="2241062"/>
            <a:ext cx="1364566" cy="1705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595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
        <p:nvSpPr>
          <p:cNvPr id="9" name="TextBox 8">
            <a:extLst>
              <a:ext uri="{FF2B5EF4-FFF2-40B4-BE49-F238E27FC236}">
                <a16:creationId xmlns:a16="http://schemas.microsoft.com/office/drawing/2014/main" id="{C38101F1-D84C-4DEB-B642-1BA706D6AD5C}"/>
              </a:ext>
            </a:extLst>
          </p:cNvPr>
          <p:cNvSpPr txBox="1"/>
          <p:nvPr/>
        </p:nvSpPr>
        <p:spPr>
          <a:xfrm>
            <a:off x="271462" y="423089"/>
            <a:ext cx="10853737" cy="3376694"/>
          </a:xfrm>
          <a:prstGeom prst="rect">
            <a:avLst/>
          </a:prstGeom>
          <a:noFill/>
        </p:spPr>
        <p:txBody>
          <a:bodyPr wrap="square">
            <a:spAutoFit/>
          </a:bodyPr>
          <a:lstStyle/>
          <a:p>
            <a:pPr marL="0" marR="0">
              <a:lnSpc>
                <a:spcPct val="107000"/>
              </a:lnSpc>
              <a:spcBef>
                <a:spcPts val="0"/>
              </a:spcBef>
              <a:spcAft>
                <a:spcPts val="0"/>
              </a:spcAft>
            </a:pPr>
            <a:r>
              <a:rPr lang="en-US" sz="20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Vocabulary </a:t>
            </a:r>
          </a:p>
          <a:p>
            <a:pPr marL="0" marR="0">
              <a:lnSpc>
                <a:spcPct val="107000"/>
              </a:lnSpc>
              <a:spcBef>
                <a:spcPts val="0"/>
              </a:spcBef>
              <a:spcAft>
                <a:spcPts val="0"/>
              </a:spcAft>
            </a:pPr>
            <a:endParaRPr lang="en-US" sz="2000" b="1" dirty="0">
              <a:solidFill>
                <a:srgbClr val="333333"/>
              </a:solidFill>
              <a:latin typeface="Helvetica" panose="020B0604020202020204" pitchFamily="34" charset="0"/>
              <a:ea typeface="Times New Roman" panose="02020603050405020304" pitchFamily="18"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spare time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You do a lot of fun things in your spare time.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The phrase 'spare time' means the same as 'free time'. Notice the following: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People in prison have a lot of spare time.</a:t>
            </a:r>
            <a:endParaRPr lang="en-US" sz="18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If you have some spare time this weekend, you should come over.</a:t>
            </a:r>
            <a:endParaRPr lang="en-US" sz="18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41465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
        <p:nvSpPr>
          <p:cNvPr id="9" name="TextBox 8">
            <a:extLst>
              <a:ext uri="{FF2B5EF4-FFF2-40B4-BE49-F238E27FC236}">
                <a16:creationId xmlns:a16="http://schemas.microsoft.com/office/drawing/2014/main" id="{4668C937-C270-F1C2-2EB4-0F8928D725AC}"/>
              </a:ext>
            </a:extLst>
          </p:cNvPr>
          <p:cNvSpPr txBox="1"/>
          <p:nvPr/>
        </p:nvSpPr>
        <p:spPr>
          <a:xfrm>
            <a:off x="1953846" y="672123"/>
            <a:ext cx="7971691" cy="4761816"/>
          </a:xfrm>
          <a:prstGeom prst="rect">
            <a:avLst/>
          </a:prstGeom>
          <a:noFill/>
        </p:spPr>
        <p:txBody>
          <a:bodyPr wrap="square">
            <a:spAutoFit/>
          </a:bodyPr>
          <a:lstStyle/>
          <a:p>
            <a:pPr marL="0" marR="0">
              <a:lnSpc>
                <a:spcPct val="107000"/>
              </a:lnSpc>
              <a:spcBef>
                <a:spcPts val="0"/>
              </a:spcBef>
              <a:spcAft>
                <a:spcPts val="600"/>
              </a:spcAft>
            </a:pPr>
            <a:r>
              <a:rPr lang="en-US" sz="36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Vocabulary Quiz</a:t>
            </a:r>
          </a:p>
          <a:p>
            <a:pPr marL="0" marR="0">
              <a:lnSpc>
                <a:spcPct val="107000"/>
              </a:lnSpc>
              <a:spcBef>
                <a:spcPts val="0"/>
              </a:spcBef>
              <a:spcAft>
                <a:spcPts val="6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tune • once • uniform</a:t>
            </a:r>
            <a:b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b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joggers • spare time</a:t>
            </a:r>
          </a:p>
          <a:p>
            <a:pPr marL="0" marR="0" algn="ct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endParaRPr lang="en-US" sz="1600" dirty="0">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His school         was black pants and a green shirt.</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have some        tonight if you want to get a coffee.</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flew in an airplane        when I was a child.</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She usually wears      when she goes for a walk.</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What's that            you were just playing?</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38192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Lesson 3- Hobbies</a:t>
            </a:r>
            <a:endParaRPr lang="en-US" sz="2000" b="1" dirty="0"/>
          </a:p>
        </p:txBody>
      </p:sp>
      <p:sp>
        <p:nvSpPr>
          <p:cNvPr id="2" name="TextBox 1">
            <a:extLst>
              <a:ext uri="{FF2B5EF4-FFF2-40B4-BE49-F238E27FC236}">
                <a16:creationId xmlns:a16="http://schemas.microsoft.com/office/drawing/2014/main" id="{CF8E6B24-1856-C20C-DE84-072597E4F842}"/>
              </a:ext>
            </a:extLst>
          </p:cNvPr>
          <p:cNvSpPr txBox="1"/>
          <p:nvPr/>
        </p:nvSpPr>
        <p:spPr>
          <a:xfrm>
            <a:off x="8375906" y="2907323"/>
            <a:ext cx="1802518" cy="1754326"/>
          </a:xfrm>
          <a:prstGeom prst="rect">
            <a:avLst/>
          </a:prstGeom>
          <a:noFill/>
        </p:spPr>
        <p:txBody>
          <a:bodyPr wrap="square" rtlCol="0">
            <a:spAutoFit/>
          </a:bodyPr>
          <a:lstStyle/>
          <a:p>
            <a:r>
              <a:rPr lang="en-US" dirty="0"/>
              <a:t>1- uniform</a:t>
            </a:r>
          </a:p>
          <a:p>
            <a:r>
              <a:rPr lang="en-US" dirty="0"/>
              <a:t>2- spare time</a:t>
            </a:r>
          </a:p>
          <a:p>
            <a:r>
              <a:rPr lang="en-US" dirty="0"/>
              <a:t>3- once</a:t>
            </a:r>
          </a:p>
          <a:p>
            <a:r>
              <a:rPr lang="en-US" dirty="0"/>
              <a:t>4-joggers</a:t>
            </a:r>
          </a:p>
          <a:p>
            <a:r>
              <a:rPr lang="en-US" dirty="0"/>
              <a:t>5- tune</a:t>
            </a:r>
          </a:p>
          <a:p>
            <a:endParaRPr lang="en-US" dirty="0"/>
          </a:p>
        </p:txBody>
      </p:sp>
      <p:sp>
        <p:nvSpPr>
          <p:cNvPr id="8" name="TextBox 7">
            <a:extLst>
              <a:ext uri="{FF2B5EF4-FFF2-40B4-BE49-F238E27FC236}">
                <a16:creationId xmlns:a16="http://schemas.microsoft.com/office/drawing/2014/main" id="{0B861179-0B84-CE09-76B6-206CCD27520D}"/>
              </a:ext>
            </a:extLst>
          </p:cNvPr>
          <p:cNvSpPr txBox="1"/>
          <p:nvPr/>
        </p:nvSpPr>
        <p:spPr>
          <a:xfrm>
            <a:off x="890954" y="760077"/>
            <a:ext cx="7971691" cy="4761816"/>
          </a:xfrm>
          <a:prstGeom prst="rect">
            <a:avLst/>
          </a:prstGeom>
          <a:noFill/>
        </p:spPr>
        <p:txBody>
          <a:bodyPr wrap="square">
            <a:spAutoFit/>
          </a:bodyPr>
          <a:lstStyle/>
          <a:p>
            <a:pPr marL="0" marR="0">
              <a:lnSpc>
                <a:spcPct val="107000"/>
              </a:lnSpc>
              <a:spcBef>
                <a:spcPts val="0"/>
              </a:spcBef>
              <a:spcAft>
                <a:spcPts val="600"/>
              </a:spcAft>
            </a:pPr>
            <a:r>
              <a:rPr lang="en-US" sz="36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Vocabulary Quiz Answers</a:t>
            </a:r>
          </a:p>
          <a:p>
            <a:pPr marL="0" marR="0">
              <a:lnSpc>
                <a:spcPct val="107000"/>
              </a:lnSpc>
              <a:spcBef>
                <a:spcPts val="0"/>
              </a:spcBef>
              <a:spcAft>
                <a:spcPts val="6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tune • once • uniform</a:t>
            </a:r>
            <a:b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b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joggers • spare time</a:t>
            </a:r>
          </a:p>
          <a:p>
            <a:pPr marL="0" marR="0" algn="ct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endParaRPr lang="en-US" sz="1600" dirty="0">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His school         was black pants and a green shirt.</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have some        tonight if you want to get a coffee.</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flew in an airplane        when I was a child.</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She usually wears      when she goes for a walk.</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What's that            you were just playing?</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52999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01876" y="-26408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Lesson 3- Hobbies</a:t>
            </a:r>
            <a:endParaRPr lang="en-US" sz="2000" b="1" dirty="0"/>
          </a:p>
        </p:txBody>
      </p:sp>
      <p:sp>
        <p:nvSpPr>
          <p:cNvPr id="32" name="TextBox 31">
            <a:extLst>
              <a:ext uri="{FF2B5EF4-FFF2-40B4-BE49-F238E27FC236}">
                <a16:creationId xmlns:a16="http://schemas.microsoft.com/office/drawing/2014/main" id="{8AC393EC-A530-49F8-A8DC-53E6CDB70523}"/>
              </a:ext>
            </a:extLst>
          </p:cNvPr>
          <p:cNvSpPr txBox="1"/>
          <p:nvPr/>
        </p:nvSpPr>
        <p:spPr>
          <a:xfrm>
            <a:off x="361950" y="258374"/>
            <a:ext cx="12268200" cy="7017306"/>
          </a:xfrm>
          <a:prstGeom prst="rect">
            <a:avLst/>
          </a:prstGeom>
          <a:noFill/>
        </p:spPr>
        <p:txBody>
          <a:bodyPr wrap="square">
            <a:spAutoFit/>
          </a:bodyPr>
          <a:lstStyle/>
          <a:p>
            <a:r>
              <a:rPr lang="en-US" dirty="0">
                <a:solidFill>
                  <a:schemeClr val="bg1"/>
                </a:solidFill>
              </a:rPr>
              <a:t>Answer the following questions about the interview.</a:t>
            </a:r>
          </a:p>
          <a:p>
            <a:r>
              <a:rPr lang="en-US" dirty="0">
                <a:solidFill>
                  <a:schemeClr val="bg1"/>
                </a:solidFill>
              </a:rPr>
              <a:t>1) She has played the piano ____ .  </a:t>
            </a:r>
          </a:p>
          <a:p>
            <a:r>
              <a:rPr lang="en-US" dirty="0">
                <a:solidFill>
                  <a:schemeClr val="bg1"/>
                </a:solidFill>
              </a:rPr>
              <a:t>  a) for three years</a:t>
            </a:r>
          </a:p>
          <a:p>
            <a:r>
              <a:rPr lang="en-US" dirty="0">
                <a:solidFill>
                  <a:schemeClr val="bg1"/>
                </a:solidFill>
              </a:rPr>
              <a:t>  b) for eight years</a:t>
            </a:r>
          </a:p>
          <a:p>
            <a:r>
              <a:rPr lang="en-US" dirty="0">
                <a:solidFill>
                  <a:schemeClr val="bg1"/>
                </a:solidFill>
              </a:rPr>
              <a:t>	</a:t>
            </a:r>
          </a:p>
          <a:p>
            <a:r>
              <a:rPr lang="en-US" dirty="0">
                <a:solidFill>
                  <a:schemeClr val="bg1"/>
                </a:solidFill>
              </a:rPr>
              <a:t>2) What is the highest grade?  </a:t>
            </a:r>
          </a:p>
          <a:p>
            <a:r>
              <a:rPr lang="en-US" dirty="0">
                <a:solidFill>
                  <a:schemeClr val="bg1"/>
                </a:solidFill>
              </a:rPr>
              <a:t>  a) grade 3</a:t>
            </a:r>
          </a:p>
          <a:p>
            <a:r>
              <a:rPr lang="en-US" dirty="0">
                <a:solidFill>
                  <a:schemeClr val="bg1"/>
                </a:solidFill>
              </a:rPr>
              <a:t>  b) grade 8</a:t>
            </a:r>
          </a:p>
          <a:p>
            <a:r>
              <a:rPr lang="en-US" dirty="0">
                <a:solidFill>
                  <a:schemeClr val="bg1"/>
                </a:solidFill>
              </a:rPr>
              <a:t>	</a:t>
            </a:r>
          </a:p>
          <a:p>
            <a:r>
              <a:rPr lang="en-US" dirty="0">
                <a:solidFill>
                  <a:schemeClr val="bg1"/>
                </a:solidFill>
              </a:rPr>
              <a:t>3) What is sight reading?  </a:t>
            </a:r>
          </a:p>
          <a:p>
            <a:r>
              <a:rPr lang="en-US" dirty="0">
                <a:solidFill>
                  <a:schemeClr val="bg1"/>
                </a:solidFill>
              </a:rPr>
              <a:t>  a) an easier way to play</a:t>
            </a:r>
          </a:p>
          <a:p>
            <a:r>
              <a:rPr lang="en-US" dirty="0">
                <a:solidFill>
                  <a:schemeClr val="bg1"/>
                </a:solidFill>
              </a:rPr>
              <a:t>  b) a musical test</a:t>
            </a:r>
          </a:p>
          <a:p>
            <a:endParaRPr lang="en-US" dirty="0">
              <a:solidFill>
                <a:schemeClr val="bg1"/>
              </a:solidFill>
            </a:endParaRPr>
          </a:p>
          <a:p>
            <a:r>
              <a:rPr lang="en-US" dirty="0">
                <a:solidFill>
                  <a:schemeClr val="bg1"/>
                </a:solidFill>
              </a:rPr>
              <a:t>4) What does she enjoy more?  </a:t>
            </a:r>
          </a:p>
          <a:p>
            <a:r>
              <a:rPr lang="en-US" dirty="0">
                <a:solidFill>
                  <a:schemeClr val="bg1"/>
                </a:solidFill>
              </a:rPr>
              <a:t>  a) the piano</a:t>
            </a:r>
          </a:p>
          <a:p>
            <a:r>
              <a:rPr lang="en-US" dirty="0">
                <a:solidFill>
                  <a:schemeClr val="bg1"/>
                </a:solidFill>
              </a:rPr>
              <a:t>  b) the violin</a:t>
            </a:r>
          </a:p>
          <a:p>
            <a:r>
              <a:rPr lang="en-US" dirty="0">
                <a:solidFill>
                  <a:schemeClr val="bg1"/>
                </a:solidFill>
              </a:rPr>
              <a:t>	</a:t>
            </a:r>
          </a:p>
          <a:p>
            <a:r>
              <a:rPr lang="en-US" dirty="0">
                <a:solidFill>
                  <a:schemeClr val="bg1"/>
                </a:solidFill>
              </a:rPr>
              <a:t>5) What does she do at Guides?  </a:t>
            </a:r>
          </a:p>
          <a:p>
            <a:r>
              <a:rPr lang="en-US" dirty="0">
                <a:solidFill>
                  <a:schemeClr val="bg1"/>
                </a:solidFill>
              </a:rPr>
              <a:t>a) outdoor activities</a:t>
            </a:r>
          </a:p>
          <a:p>
            <a:r>
              <a:rPr lang="en-US" dirty="0">
                <a:solidFill>
                  <a:schemeClr val="bg1"/>
                </a:solidFill>
              </a:rPr>
              <a:t>  b) swimming</a:t>
            </a:r>
          </a:p>
          <a:p>
            <a:endParaRPr lang="en-US" dirty="0">
              <a:solidFill>
                <a:schemeClr val="bg1"/>
              </a:solidFill>
            </a:endParaRPr>
          </a:p>
          <a:p>
            <a:r>
              <a:rPr lang="en-US" dirty="0">
                <a:solidFill>
                  <a:schemeClr val="bg1"/>
                </a:solidFill>
              </a:rPr>
              <a:t>6) What are joggers?  </a:t>
            </a:r>
          </a:p>
          <a:p>
            <a:r>
              <a:rPr lang="en-US" dirty="0">
                <a:solidFill>
                  <a:schemeClr val="bg1"/>
                </a:solidFill>
              </a:rPr>
              <a:t>  a) sports trousers</a:t>
            </a:r>
          </a:p>
          <a:p>
            <a:r>
              <a:rPr lang="en-US" dirty="0">
                <a:solidFill>
                  <a:schemeClr val="bg1"/>
                </a:solidFill>
              </a:rPr>
              <a:t>  b) sports shoes</a:t>
            </a:r>
          </a:p>
          <a:p>
            <a:endParaRPr lang="en-US" dirty="0">
              <a:solidFill>
                <a:schemeClr val="bg1"/>
              </a:solidFill>
            </a:endParaRPr>
          </a:p>
        </p:txBody>
      </p:sp>
    </p:spTree>
    <p:extLst>
      <p:ext uri="{BB962C8B-B14F-4D97-AF65-F5344CB8AC3E}">
        <p14:creationId xmlns:p14="http://schemas.microsoft.com/office/powerpoint/2010/main" val="3781863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pic>
        <p:nvPicPr>
          <p:cNvPr id="2" name="Picture 1">
            <a:extLst>
              <a:ext uri="{FF2B5EF4-FFF2-40B4-BE49-F238E27FC236}">
                <a16:creationId xmlns:a16="http://schemas.microsoft.com/office/drawing/2014/main" id="{D4A035E5-9BBB-4E33-A361-26FDD4C1E6CA}"/>
              </a:ext>
            </a:extLst>
          </p:cNvPr>
          <p:cNvPicPr>
            <a:picLocks noChangeAspect="1"/>
          </p:cNvPicPr>
          <p:nvPr/>
        </p:nvPicPr>
        <p:blipFill>
          <a:blip r:embed="rId4"/>
          <a:stretch>
            <a:fillRect/>
          </a:stretch>
        </p:blipFill>
        <p:spPr>
          <a:xfrm>
            <a:off x="3053552" y="1469517"/>
            <a:ext cx="5957316" cy="5195316"/>
          </a:xfrm>
          <a:prstGeom prst="rect">
            <a:avLst/>
          </a:prstGeom>
        </p:spPr>
      </p:pic>
      <p:sp>
        <p:nvSpPr>
          <p:cNvPr id="3" name="TextBox 2">
            <a:extLst>
              <a:ext uri="{FF2B5EF4-FFF2-40B4-BE49-F238E27FC236}">
                <a16:creationId xmlns:a16="http://schemas.microsoft.com/office/drawing/2014/main" id="{96F68E3E-8BCA-4F90-835E-77740C4AF9EF}"/>
              </a:ext>
            </a:extLst>
          </p:cNvPr>
          <p:cNvSpPr txBox="1"/>
          <p:nvPr/>
        </p:nvSpPr>
        <p:spPr>
          <a:xfrm>
            <a:off x="1038225" y="696524"/>
            <a:ext cx="1749030" cy="369332"/>
          </a:xfrm>
          <a:prstGeom prst="rect">
            <a:avLst/>
          </a:prstGeom>
          <a:noFill/>
        </p:spPr>
        <p:txBody>
          <a:bodyPr wrap="square" rtlCol="0">
            <a:spAutoFit/>
          </a:bodyPr>
          <a:lstStyle/>
          <a:p>
            <a:r>
              <a:rPr lang="en-US" dirty="0"/>
              <a:t>Answers:</a:t>
            </a:r>
          </a:p>
        </p:txBody>
      </p:sp>
    </p:spTree>
    <p:extLst>
      <p:ext uri="{BB962C8B-B14F-4D97-AF65-F5344CB8AC3E}">
        <p14:creationId xmlns:p14="http://schemas.microsoft.com/office/powerpoint/2010/main" val="2454909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612543"/>
            <a:ext cx="2010641" cy="272832"/>
          </a:xfrm>
          <a:prstGeom prst="rect">
            <a:avLst/>
          </a:prstGeom>
        </p:spPr>
        <p:txBody>
          <a:bodyPr vert="horz" wrap="square" lIns="0" tIns="0" rIns="0" bIns="0" rtlCol="0">
            <a:spAutoFit/>
          </a:bodyPr>
          <a:lstStyle/>
          <a:p>
            <a:pPr marL="8659"/>
            <a:r>
              <a:rPr sz="1773" b="1" spc="7" dirty="0">
                <a:solidFill>
                  <a:srgbClr val="17365D"/>
                </a:solidFill>
                <a:latin typeface="Cambria"/>
                <a:cs typeface="Cambria"/>
              </a:rPr>
              <a:t>Lesson </a:t>
            </a:r>
            <a:r>
              <a:rPr lang="en-US" sz="1773" b="1" spc="-3" dirty="0">
                <a:solidFill>
                  <a:srgbClr val="17365D"/>
                </a:solidFill>
                <a:latin typeface="Cambria"/>
                <a:cs typeface="Cambria"/>
              </a:rPr>
              <a:t>4</a:t>
            </a:r>
            <a:r>
              <a:rPr sz="1773" b="1" spc="-3" dirty="0">
                <a:solidFill>
                  <a:srgbClr val="17365D"/>
                </a:solidFill>
                <a:latin typeface="Cambria"/>
                <a:cs typeface="Cambria"/>
              </a:rPr>
              <a:t> –</a:t>
            </a:r>
            <a:r>
              <a:rPr sz="1773" b="1" spc="72" dirty="0">
                <a:solidFill>
                  <a:srgbClr val="17365D"/>
                </a:solidFill>
                <a:latin typeface="Cambria"/>
                <a:cs typeface="Cambria"/>
              </a:rPr>
              <a:t> </a:t>
            </a:r>
            <a:r>
              <a:rPr sz="1773" b="1" spc="10" dirty="0">
                <a:solidFill>
                  <a:srgbClr val="17365D"/>
                </a:solidFill>
                <a:latin typeface="Cambria"/>
                <a:cs typeface="Cambria"/>
              </a:rPr>
              <a:t>Hobbies</a:t>
            </a:r>
            <a:endParaRPr sz="1773" dirty="0">
              <a:latin typeface="Cambria"/>
              <a:cs typeface="Cambria"/>
            </a:endParaRPr>
          </a:p>
        </p:txBody>
      </p:sp>
      <p:sp>
        <p:nvSpPr>
          <p:cNvPr id="3" name="object 3"/>
          <p:cNvSpPr/>
          <p:nvPr/>
        </p:nvSpPr>
        <p:spPr>
          <a:xfrm>
            <a:off x="4057511" y="924963"/>
            <a:ext cx="4079298" cy="0"/>
          </a:xfrm>
          <a:custGeom>
            <a:avLst/>
            <a:gdLst/>
            <a:ahLst/>
            <a:cxnLst/>
            <a:rect l="l" t="t" r="r" b="b"/>
            <a:pathLst>
              <a:path w="5982970">
                <a:moveTo>
                  <a:pt x="0" y="0"/>
                </a:moveTo>
                <a:lnTo>
                  <a:pt x="5982589" y="0"/>
                </a:lnTo>
              </a:path>
            </a:pathLst>
          </a:custGeom>
          <a:ln w="12192">
            <a:solidFill>
              <a:srgbClr val="4F81BC"/>
            </a:solidFill>
          </a:ln>
        </p:spPr>
        <p:txBody>
          <a:bodyPr wrap="square" lIns="0" tIns="0" rIns="0" bIns="0" rtlCol="0"/>
          <a:lstStyle/>
          <a:p>
            <a:endParaRPr sz="1227"/>
          </a:p>
        </p:txBody>
      </p:sp>
      <p:sp>
        <p:nvSpPr>
          <p:cNvPr id="4" name="object 4"/>
          <p:cNvSpPr/>
          <p:nvPr/>
        </p:nvSpPr>
        <p:spPr>
          <a:xfrm>
            <a:off x="4226052" y="5806007"/>
            <a:ext cx="95596" cy="126769"/>
          </a:xfrm>
          <a:prstGeom prst="rect">
            <a:avLst/>
          </a:prstGeom>
          <a:blipFill>
            <a:blip r:embed="rId2" cstate="print"/>
            <a:stretch>
              <a:fillRect/>
            </a:stretch>
          </a:blipFill>
        </p:spPr>
        <p:txBody>
          <a:bodyPr wrap="square" lIns="0" tIns="0" rIns="0" bIns="0" rtlCol="0"/>
          <a:lstStyle/>
          <a:p>
            <a:endParaRPr sz="1227"/>
          </a:p>
        </p:txBody>
      </p:sp>
      <p:sp>
        <p:nvSpPr>
          <p:cNvPr id="5" name="object 5"/>
          <p:cNvSpPr/>
          <p:nvPr/>
        </p:nvSpPr>
        <p:spPr>
          <a:xfrm>
            <a:off x="4226052" y="5951705"/>
            <a:ext cx="95596" cy="126769"/>
          </a:xfrm>
          <a:prstGeom prst="rect">
            <a:avLst/>
          </a:prstGeom>
          <a:blipFill>
            <a:blip r:embed="rId2" cstate="print"/>
            <a:stretch>
              <a:fillRect/>
            </a:stretch>
          </a:blipFill>
        </p:spPr>
        <p:txBody>
          <a:bodyPr wrap="square" lIns="0" tIns="0" rIns="0" bIns="0" rtlCol="0"/>
          <a:lstStyle/>
          <a:p>
            <a:endParaRPr sz="1227"/>
          </a:p>
        </p:txBody>
      </p:sp>
      <p:sp>
        <p:nvSpPr>
          <p:cNvPr id="6" name="object 6"/>
          <p:cNvSpPr/>
          <p:nvPr/>
        </p:nvSpPr>
        <p:spPr>
          <a:xfrm>
            <a:off x="4226052" y="6097178"/>
            <a:ext cx="95596" cy="126769"/>
          </a:xfrm>
          <a:prstGeom prst="rect">
            <a:avLst/>
          </a:prstGeom>
          <a:blipFill>
            <a:blip r:embed="rId2" cstate="print"/>
            <a:stretch>
              <a:fillRect/>
            </a:stretch>
          </a:blipFill>
        </p:spPr>
        <p:txBody>
          <a:bodyPr wrap="square" lIns="0" tIns="0" rIns="0" bIns="0" rtlCol="0"/>
          <a:lstStyle/>
          <a:p>
            <a:endParaRPr sz="1227"/>
          </a:p>
        </p:txBody>
      </p:sp>
      <p:sp>
        <p:nvSpPr>
          <p:cNvPr id="7" name="object 7"/>
          <p:cNvSpPr txBox="1"/>
          <p:nvPr/>
        </p:nvSpPr>
        <p:spPr>
          <a:xfrm>
            <a:off x="2306226" y="1916797"/>
            <a:ext cx="7173836" cy="2058769"/>
          </a:xfrm>
          <a:prstGeom prst="rect">
            <a:avLst/>
          </a:prstGeom>
        </p:spPr>
        <p:txBody>
          <a:bodyPr vert="horz" wrap="square" lIns="0" tIns="0" rIns="0" bIns="0" rtlCol="0">
            <a:spAutoFit/>
          </a:bodyPr>
          <a:lstStyle/>
          <a:p>
            <a:pPr>
              <a:lnSpc>
                <a:spcPct val="100000"/>
              </a:lnSpc>
            </a:pPr>
            <a:endParaRPr sz="1600" b="1" dirty="0">
              <a:solidFill>
                <a:schemeClr val="bg1"/>
              </a:solidFill>
              <a:latin typeface="Times New Roman"/>
              <a:cs typeface="Times New Roman"/>
            </a:endParaRPr>
          </a:p>
          <a:p>
            <a:pPr marL="8659">
              <a:spcBef>
                <a:spcPts val="648"/>
              </a:spcBef>
            </a:pPr>
            <a:r>
              <a:rPr lang="en-US" sz="1600" b="1" spc="-3" dirty="0">
                <a:solidFill>
                  <a:schemeClr val="bg1"/>
                </a:solidFill>
                <a:latin typeface="Cambria"/>
                <a:cs typeface="Cambria"/>
              </a:rPr>
              <a:t>More </a:t>
            </a:r>
            <a:r>
              <a:rPr sz="1600" b="1" spc="-3" dirty="0">
                <a:solidFill>
                  <a:schemeClr val="bg1"/>
                </a:solidFill>
                <a:latin typeface="Cambria"/>
                <a:cs typeface="Cambria"/>
              </a:rPr>
              <a:t>Phrases</a:t>
            </a:r>
            <a:endParaRPr sz="1600" b="1" dirty="0">
              <a:solidFill>
                <a:schemeClr val="bg1"/>
              </a:solidFill>
              <a:latin typeface="Cambria"/>
              <a:cs typeface="Cambria"/>
            </a:endParaRPr>
          </a:p>
          <a:p>
            <a:pPr marL="8659" marR="208246">
              <a:lnSpc>
                <a:spcPct val="111700"/>
              </a:lnSpc>
              <a:spcBef>
                <a:spcPts val="37"/>
              </a:spcBef>
            </a:pPr>
            <a:r>
              <a:rPr sz="1600" b="1" spc="-3" dirty="0">
                <a:solidFill>
                  <a:schemeClr val="bg1"/>
                </a:solidFill>
                <a:latin typeface="Cambria"/>
                <a:cs typeface="Cambria"/>
              </a:rPr>
              <a:t>Here are </a:t>
            </a:r>
            <a:r>
              <a:rPr sz="1600" b="1" dirty="0">
                <a:solidFill>
                  <a:schemeClr val="bg1"/>
                </a:solidFill>
                <a:latin typeface="Cambria"/>
                <a:cs typeface="Cambria"/>
              </a:rPr>
              <a:t>a </a:t>
            </a:r>
            <a:r>
              <a:rPr sz="1600" b="1" spc="-3" dirty="0">
                <a:solidFill>
                  <a:schemeClr val="bg1"/>
                </a:solidFill>
                <a:latin typeface="Cambria"/>
                <a:cs typeface="Cambria"/>
              </a:rPr>
              <a:t>few different </a:t>
            </a:r>
            <a:r>
              <a:rPr sz="1600" b="1" dirty="0">
                <a:solidFill>
                  <a:schemeClr val="bg1"/>
                </a:solidFill>
                <a:latin typeface="Cambria"/>
                <a:cs typeface="Cambria"/>
              </a:rPr>
              <a:t>ways </a:t>
            </a:r>
            <a:r>
              <a:rPr sz="1600" b="1" spc="-3" dirty="0">
                <a:solidFill>
                  <a:schemeClr val="bg1"/>
                </a:solidFill>
                <a:latin typeface="Cambria"/>
                <a:cs typeface="Cambria"/>
              </a:rPr>
              <a:t>to </a:t>
            </a:r>
            <a:r>
              <a:rPr sz="1600" b="1" spc="-7" dirty="0">
                <a:solidFill>
                  <a:schemeClr val="bg1"/>
                </a:solidFill>
                <a:latin typeface="Cambria"/>
                <a:cs typeface="Cambria"/>
              </a:rPr>
              <a:t>ask </a:t>
            </a:r>
            <a:r>
              <a:rPr lang="en-US" sz="1600" b="1" spc="-7" dirty="0">
                <a:solidFill>
                  <a:schemeClr val="bg1"/>
                </a:solidFill>
                <a:latin typeface="Cambria"/>
                <a:cs typeface="Cambria"/>
              </a:rPr>
              <a:t>about someone’s hobbies</a:t>
            </a:r>
            <a:r>
              <a:rPr sz="1600" b="1" spc="-3" dirty="0">
                <a:solidFill>
                  <a:schemeClr val="bg1"/>
                </a:solidFill>
                <a:latin typeface="Cambria"/>
                <a:cs typeface="Cambria"/>
              </a:rPr>
              <a:t>:</a:t>
            </a:r>
            <a:endParaRPr lang="en-US" sz="1600" b="1" spc="-3" dirty="0">
              <a:solidFill>
                <a:schemeClr val="bg1"/>
              </a:solidFill>
              <a:latin typeface="Cambria"/>
              <a:cs typeface="Cambria"/>
            </a:endParaRPr>
          </a:p>
          <a:p>
            <a:pPr marL="8659" marR="208246">
              <a:lnSpc>
                <a:spcPct val="111700"/>
              </a:lnSpc>
              <a:spcBef>
                <a:spcPts val="37"/>
              </a:spcBef>
            </a:pPr>
            <a:endParaRPr sz="1600" b="1" dirty="0">
              <a:solidFill>
                <a:schemeClr val="bg1"/>
              </a:solidFill>
              <a:latin typeface="Cambria"/>
              <a:cs typeface="Cambria"/>
            </a:endParaRPr>
          </a:p>
          <a:p>
            <a:pPr marL="320378" marR="1099675">
              <a:lnSpc>
                <a:spcPct val="116799"/>
              </a:lnSpc>
              <a:spcBef>
                <a:spcPts val="685"/>
              </a:spcBef>
            </a:pPr>
            <a:r>
              <a:rPr sz="1600" b="1" spc="-3" dirty="0">
                <a:solidFill>
                  <a:schemeClr val="bg1"/>
                </a:solidFill>
                <a:latin typeface="Cambria"/>
                <a:cs typeface="Cambria"/>
              </a:rPr>
              <a:t>"What are your </a:t>
            </a:r>
            <a:r>
              <a:rPr sz="1600" b="1" dirty="0">
                <a:solidFill>
                  <a:schemeClr val="bg1"/>
                </a:solidFill>
                <a:latin typeface="Cambria"/>
                <a:cs typeface="Cambria"/>
              </a:rPr>
              <a:t>hobbies?" / </a:t>
            </a:r>
            <a:r>
              <a:rPr sz="1600" b="1" spc="-3" dirty="0">
                <a:solidFill>
                  <a:schemeClr val="bg1"/>
                </a:solidFill>
                <a:latin typeface="Cambria"/>
                <a:cs typeface="Cambria"/>
              </a:rPr>
              <a:t>"Do you have </a:t>
            </a:r>
            <a:r>
              <a:rPr sz="1600" b="1" spc="-7" dirty="0">
                <a:solidFill>
                  <a:schemeClr val="bg1"/>
                </a:solidFill>
                <a:latin typeface="Cambria"/>
                <a:cs typeface="Cambria"/>
              </a:rPr>
              <a:t>any </a:t>
            </a:r>
            <a:r>
              <a:rPr sz="1600" b="1" spc="-3" dirty="0">
                <a:solidFill>
                  <a:schemeClr val="bg1"/>
                </a:solidFill>
                <a:latin typeface="Cambria"/>
                <a:cs typeface="Cambria"/>
              </a:rPr>
              <a:t>hobbies?"  "What do you </a:t>
            </a:r>
            <a:r>
              <a:rPr sz="1600" b="1" dirty="0">
                <a:solidFill>
                  <a:schemeClr val="bg1"/>
                </a:solidFill>
                <a:latin typeface="Cambria"/>
                <a:cs typeface="Cambria"/>
              </a:rPr>
              <a:t>do in </a:t>
            </a:r>
            <a:r>
              <a:rPr sz="1600" b="1" spc="-3" dirty="0">
                <a:solidFill>
                  <a:schemeClr val="bg1"/>
                </a:solidFill>
                <a:latin typeface="Cambria"/>
                <a:cs typeface="Cambria"/>
              </a:rPr>
              <a:t>your spare/free</a:t>
            </a:r>
            <a:r>
              <a:rPr sz="1600" b="1" spc="-20" dirty="0">
                <a:solidFill>
                  <a:schemeClr val="bg1"/>
                </a:solidFill>
                <a:latin typeface="Cambria"/>
                <a:cs typeface="Cambria"/>
              </a:rPr>
              <a:t> </a:t>
            </a:r>
            <a:r>
              <a:rPr sz="1600" b="1" spc="-3" dirty="0">
                <a:solidFill>
                  <a:schemeClr val="bg1"/>
                </a:solidFill>
                <a:latin typeface="Cambria"/>
                <a:cs typeface="Cambria"/>
              </a:rPr>
              <a:t>time?"</a:t>
            </a:r>
            <a:endParaRPr sz="1600" b="1" dirty="0">
              <a:solidFill>
                <a:schemeClr val="bg1"/>
              </a:solidFill>
              <a:latin typeface="Cambria"/>
              <a:cs typeface="Cambria"/>
            </a:endParaRPr>
          </a:p>
          <a:p>
            <a:pPr marL="320378">
              <a:spcBef>
                <a:spcPts val="164"/>
              </a:spcBef>
            </a:pPr>
            <a:r>
              <a:rPr sz="1600" b="1" spc="-3" dirty="0">
                <a:solidFill>
                  <a:schemeClr val="bg1"/>
                </a:solidFill>
                <a:latin typeface="Cambria"/>
                <a:cs typeface="Cambria"/>
              </a:rPr>
              <a:t>"What do you </a:t>
            </a:r>
            <a:r>
              <a:rPr sz="1600" b="1" dirty="0">
                <a:solidFill>
                  <a:schemeClr val="bg1"/>
                </a:solidFill>
                <a:latin typeface="Cambria"/>
                <a:cs typeface="Cambria"/>
              </a:rPr>
              <a:t>like </a:t>
            </a:r>
            <a:r>
              <a:rPr sz="1600" b="1" spc="-3" dirty="0">
                <a:solidFill>
                  <a:schemeClr val="bg1"/>
                </a:solidFill>
                <a:latin typeface="Cambria"/>
                <a:cs typeface="Cambria"/>
              </a:rPr>
              <a:t>to do </a:t>
            </a:r>
            <a:r>
              <a:rPr sz="1600" b="1" spc="-7" dirty="0">
                <a:solidFill>
                  <a:schemeClr val="bg1"/>
                </a:solidFill>
                <a:latin typeface="Cambria"/>
                <a:cs typeface="Cambria"/>
              </a:rPr>
              <a:t>for</a:t>
            </a:r>
            <a:r>
              <a:rPr sz="1600" b="1" spc="-34" dirty="0">
                <a:solidFill>
                  <a:schemeClr val="bg1"/>
                </a:solidFill>
                <a:latin typeface="Cambria"/>
                <a:cs typeface="Cambria"/>
              </a:rPr>
              <a:t> </a:t>
            </a:r>
            <a:r>
              <a:rPr sz="1600" b="1" spc="-3" dirty="0">
                <a:solidFill>
                  <a:schemeClr val="bg1"/>
                </a:solidFill>
                <a:latin typeface="Cambria"/>
                <a:cs typeface="Cambria"/>
              </a:rPr>
              <a:t>fun?"</a:t>
            </a:r>
            <a:endParaRPr sz="1600" b="1" dirty="0">
              <a:solidFill>
                <a:schemeClr val="bg1"/>
              </a:solidFill>
              <a:latin typeface="Cambria"/>
              <a:cs typeface="Cambria"/>
            </a:endParaRPr>
          </a:p>
        </p:txBody>
      </p:sp>
      <p:sp>
        <p:nvSpPr>
          <p:cNvPr id="8" name="object 8"/>
          <p:cNvSpPr/>
          <p:nvPr/>
        </p:nvSpPr>
        <p:spPr>
          <a:xfrm>
            <a:off x="10463862" y="2817236"/>
            <a:ext cx="941676" cy="1370301"/>
          </a:xfrm>
          <a:prstGeom prst="rect">
            <a:avLst/>
          </a:prstGeom>
          <a:blipFill>
            <a:blip r:embed="rId3" cstate="print"/>
            <a:stretch>
              <a:fillRect/>
            </a:stretch>
          </a:blipFill>
        </p:spPr>
        <p:txBody>
          <a:bodyPr wrap="square" lIns="0" tIns="0" rIns="0" bIns="0" rtlCol="0"/>
          <a:lstStyle/>
          <a:p>
            <a:endParaRPr sz="1227"/>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26052" y="621549"/>
            <a:ext cx="95596" cy="126768"/>
          </a:xfrm>
          <a:prstGeom prst="rect">
            <a:avLst/>
          </a:prstGeom>
          <a:blipFill>
            <a:blip r:embed="rId2" cstate="print"/>
            <a:stretch>
              <a:fillRect/>
            </a:stretch>
          </a:blipFill>
        </p:spPr>
        <p:txBody>
          <a:bodyPr wrap="square" lIns="0" tIns="0" rIns="0" bIns="0" rtlCol="0"/>
          <a:lstStyle/>
          <a:p>
            <a:endParaRPr sz="1227"/>
          </a:p>
        </p:txBody>
      </p:sp>
      <p:sp>
        <p:nvSpPr>
          <p:cNvPr id="3" name="object 3"/>
          <p:cNvSpPr/>
          <p:nvPr/>
        </p:nvSpPr>
        <p:spPr>
          <a:xfrm>
            <a:off x="4226052" y="1083166"/>
            <a:ext cx="95596" cy="126768"/>
          </a:xfrm>
          <a:prstGeom prst="rect">
            <a:avLst/>
          </a:prstGeom>
          <a:blipFill>
            <a:blip r:embed="rId2" cstate="print"/>
            <a:stretch>
              <a:fillRect/>
            </a:stretch>
          </a:blipFill>
        </p:spPr>
        <p:txBody>
          <a:bodyPr wrap="square" lIns="0" tIns="0" rIns="0" bIns="0" rtlCol="0"/>
          <a:lstStyle/>
          <a:p>
            <a:endParaRPr sz="1227"/>
          </a:p>
        </p:txBody>
      </p:sp>
      <p:sp>
        <p:nvSpPr>
          <p:cNvPr id="4" name="object 4"/>
          <p:cNvSpPr/>
          <p:nvPr/>
        </p:nvSpPr>
        <p:spPr>
          <a:xfrm>
            <a:off x="4226052" y="1228638"/>
            <a:ext cx="95596" cy="126768"/>
          </a:xfrm>
          <a:prstGeom prst="rect">
            <a:avLst/>
          </a:prstGeom>
          <a:blipFill>
            <a:blip r:embed="rId2" cstate="print"/>
            <a:stretch>
              <a:fillRect/>
            </a:stretch>
          </a:blipFill>
        </p:spPr>
        <p:txBody>
          <a:bodyPr wrap="square" lIns="0" tIns="0" rIns="0" bIns="0" rtlCol="0"/>
          <a:lstStyle/>
          <a:p>
            <a:endParaRPr sz="1227"/>
          </a:p>
        </p:txBody>
      </p:sp>
      <p:sp>
        <p:nvSpPr>
          <p:cNvPr id="5" name="object 5"/>
          <p:cNvSpPr/>
          <p:nvPr/>
        </p:nvSpPr>
        <p:spPr>
          <a:xfrm>
            <a:off x="4226052" y="1374112"/>
            <a:ext cx="95596" cy="126768"/>
          </a:xfrm>
          <a:prstGeom prst="rect">
            <a:avLst/>
          </a:prstGeom>
          <a:blipFill>
            <a:blip r:embed="rId2" cstate="print"/>
            <a:stretch>
              <a:fillRect/>
            </a:stretch>
          </a:blipFill>
        </p:spPr>
        <p:txBody>
          <a:bodyPr wrap="square" lIns="0" tIns="0" rIns="0" bIns="0" rtlCol="0"/>
          <a:lstStyle/>
          <a:p>
            <a:endParaRPr sz="1227"/>
          </a:p>
        </p:txBody>
      </p:sp>
      <p:sp>
        <p:nvSpPr>
          <p:cNvPr id="6" name="object 6"/>
          <p:cNvSpPr/>
          <p:nvPr/>
        </p:nvSpPr>
        <p:spPr>
          <a:xfrm>
            <a:off x="4226052" y="1519584"/>
            <a:ext cx="95596" cy="126768"/>
          </a:xfrm>
          <a:prstGeom prst="rect">
            <a:avLst/>
          </a:prstGeom>
          <a:blipFill>
            <a:blip r:embed="rId2" cstate="print"/>
            <a:stretch>
              <a:fillRect/>
            </a:stretch>
          </a:blipFill>
        </p:spPr>
        <p:txBody>
          <a:bodyPr wrap="square" lIns="0" tIns="0" rIns="0" bIns="0" rtlCol="0"/>
          <a:lstStyle/>
          <a:p>
            <a:endParaRPr sz="1227"/>
          </a:p>
        </p:txBody>
      </p:sp>
      <p:sp>
        <p:nvSpPr>
          <p:cNvPr id="7" name="object 7"/>
          <p:cNvSpPr/>
          <p:nvPr/>
        </p:nvSpPr>
        <p:spPr>
          <a:xfrm>
            <a:off x="4226052" y="1667309"/>
            <a:ext cx="95596" cy="126768"/>
          </a:xfrm>
          <a:prstGeom prst="rect">
            <a:avLst/>
          </a:prstGeom>
          <a:blipFill>
            <a:blip r:embed="rId2" cstate="print"/>
            <a:stretch>
              <a:fillRect/>
            </a:stretch>
          </a:blipFill>
        </p:spPr>
        <p:txBody>
          <a:bodyPr wrap="square" lIns="0" tIns="0" rIns="0" bIns="0" rtlCol="0"/>
          <a:lstStyle/>
          <a:p>
            <a:endParaRPr sz="1227"/>
          </a:p>
        </p:txBody>
      </p:sp>
      <p:sp>
        <p:nvSpPr>
          <p:cNvPr id="8" name="object 8"/>
          <p:cNvSpPr/>
          <p:nvPr/>
        </p:nvSpPr>
        <p:spPr>
          <a:xfrm>
            <a:off x="4226052" y="1952019"/>
            <a:ext cx="95596" cy="126768"/>
          </a:xfrm>
          <a:prstGeom prst="rect">
            <a:avLst/>
          </a:prstGeom>
          <a:blipFill>
            <a:blip r:embed="rId2" cstate="print"/>
            <a:stretch>
              <a:fillRect/>
            </a:stretch>
          </a:blipFill>
        </p:spPr>
        <p:txBody>
          <a:bodyPr wrap="square" lIns="0" tIns="0" rIns="0" bIns="0" rtlCol="0"/>
          <a:lstStyle/>
          <a:p>
            <a:endParaRPr sz="1227"/>
          </a:p>
        </p:txBody>
      </p:sp>
      <p:sp>
        <p:nvSpPr>
          <p:cNvPr id="9" name="object 9"/>
          <p:cNvSpPr/>
          <p:nvPr/>
        </p:nvSpPr>
        <p:spPr>
          <a:xfrm>
            <a:off x="4226052" y="2095414"/>
            <a:ext cx="95596" cy="126768"/>
          </a:xfrm>
          <a:prstGeom prst="rect">
            <a:avLst/>
          </a:prstGeom>
          <a:blipFill>
            <a:blip r:embed="rId2" cstate="print"/>
            <a:stretch>
              <a:fillRect/>
            </a:stretch>
          </a:blipFill>
        </p:spPr>
        <p:txBody>
          <a:bodyPr wrap="square" lIns="0" tIns="0" rIns="0" bIns="0" rtlCol="0"/>
          <a:lstStyle/>
          <a:p>
            <a:endParaRPr sz="1227"/>
          </a:p>
        </p:txBody>
      </p:sp>
      <p:sp>
        <p:nvSpPr>
          <p:cNvPr id="10" name="object 10"/>
          <p:cNvSpPr/>
          <p:nvPr/>
        </p:nvSpPr>
        <p:spPr>
          <a:xfrm>
            <a:off x="4226052" y="3064280"/>
            <a:ext cx="95596" cy="126768"/>
          </a:xfrm>
          <a:prstGeom prst="rect">
            <a:avLst/>
          </a:prstGeom>
          <a:blipFill>
            <a:blip r:embed="rId2" cstate="print"/>
            <a:stretch>
              <a:fillRect/>
            </a:stretch>
          </a:blipFill>
        </p:spPr>
        <p:txBody>
          <a:bodyPr wrap="square" lIns="0" tIns="0" rIns="0" bIns="0" rtlCol="0"/>
          <a:lstStyle/>
          <a:p>
            <a:endParaRPr sz="1227"/>
          </a:p>
        </p:txBody>
      </p:sp>
      <p:sp>
        <p:nvSpPr>
          <p:cNvPr id="11" name="object 11"/>
          <p:cNvSpPr/>
          <p:nvPr/>
        </p:nvSpPr>
        <p:spPr>
          <a:xfrm>
            <a:off x="4226052" y="3207674"/>
            <a:ext cx="95596" cy="126768"/>
          </a:xfrm>
          <a:prstGeom prst="rect">
            <a:avLst/>
          </a:prstGeom>
          <a:blipFill>
            <a:blip r:embed="rId2" cstate="print"/>
            <a:stretch>
              <a:fillRect/>
            </a:stretch>
          </a:blipFill>
        </p:spPr>
        <p:txBody>
          <a:bodyPr wrap="square" lIns="0" tIns="0" rIns="0" bIns="0" rtlCol="0"/>
          <a:lstStyle/>
          <a:p>
            <a:endParaRPr sz="1227"/>
          </a:p>
        </p:txBody>
      </p:sp>
      <p:sp>
        <p:nvSpPr>
          <p:cNvPr id="12" name="object 12"/>
          <p:cNvSpPr/>
          <p:nvPr/>
        </p:nvSpPr>
        <p:spPr>
          <a:xfrm>
            <a:off x="4226052" y="3962227"/>
            <a:ext cx="95596" cy="126768"/>
          </a:xfrm>
          <a:prstGeom prst="rect">
            <a:avLst/>
          </a:prstGeom>
          <a:blipFill>
            <a:blip r:embed="rId2" cstate="print"/>
            <a:stretch>
              <a:fillRect/>
            </a:stretch>
          </a:blipFill>
        </p:spPr>
        <p:txBody>
          <a:bodyPr wrap="square" lIns="0" tIns="0" rIns="0" bIns="0" rtlCol="0"/>
          <a:lstStyle/>
          <a:p>
            <a:endParaRPr sz="1227"/>
          </a:p>
        </p:txBody>
      </p:sp>
      <p:sp>
        <p:nvSpPr>
          <p:cNvPr id="13" name="object 13"/>
          <p:cNvSpPr/>
          <p:nvPr/>
        </p:nvSpPr>
        <p:spPr>
          <a:xfrm>
            <a:off x="4226052" y="4107700"/>
            <a:ext cx="95596" cy="126768"/>
          </a:xfrm>
          <a:prstGeom prst="rect">
            <a:avLst/>
          </a:prstGeom>
          <a:blipFill>
            <a:blip r:embed="rId2" cstate="print"/>
            <a:stretch>
              <a:fillRect/>
            </a:stretch>
          </a:blipFill>
        </p:spPr>
        <p:txBody>
          <a:bodyPr wrap="square" lIns="0" tIns="0" rIns="0" bIns="0" rtlCol="0"/>
          <a:lstStyle/>
          <a:p>
            <a:endParaRPr sz="1227"/>
          </a:p>
        </p:txBody>
      </p:sp>
      <p:sp>
        <p:nvSpPr>
          <p:cNvPr id="14" name="object 14"/>
          <p:cNvSpPr/>
          <p:nvPr/>
        </p:nvSpPr>
        <p:spPr>
          <a:xfrm>
            <a:off x="4226052" y="4533986"/>
            <a:ext cx="95596" cy="126768"/>
          </a:xfrm>
          <a:prstGeom prst="rect">
            <a:avLst/>
          </a:prstGeom>
          <a:blipFill>
            <a:blip r:embed="rId2" cstate="print"/>
            <a:stretch>
              <a:fillRect/>
            </a:stretch>
          </a:blipFill>
        </p:spPr>
        <p:txBody>
          <a:bodyPr wrap="square" lIns="0" tIns="0" rIns="0" bIns="0" rtlCol="0"/>
          <a:lstStyle/>
          <a:p>
            <a:endParaRPr sz="1227"/>
          </a:p>
        </p:txBody>
      </p:sp>
      <p:sp>
        <p:nvSpPr>
          <p:cNvPr id="15" name="object 15"/>
          <p:cNvSpPr/>
          <p:nvPr/>
        </p:nvSpPr>
        <p:spPr>
          <a:xfrm>
            <a:off x="4226052" y="4957936"/>
            <a:ext cx="95596" cy="126769"/>
          </a:xfrm>
          <a:prstGeom prst="rect">
            <a:avLst/>
          </a:prstGeom>
          <a:blipFill>
            <a:blip r:embed="rId2" cstate="print"/>
            <a:stretch>
              <a:fillRect/>
            </a:stretch>
          </a:blipFill>
        </p:spPr>
        <p:txBody>
          <a:bodyPr wrap="square" lIns="0" tIns="0" rIns="0" bIns="0" rtlCol="0"/>
          <a:lstStyle/>
          <a:p>
            <a:endParaRPr sz="1227"/>
          </a:p>
        </p:txBody>
      </p:sp>
      <p:sp>
        <p:nvSpPr>
          <p:cNvPr id="16" name="object 16"/>
          <p:cNvSpPr txBox="1"/>
          <p:nvPr/>
        </p:nvSpPr>
        <p:spPr>
          <a:xfrm>
            <a:off x="257175" y="82980"/>
            <a:ext cx="11677650" cy="6363793"/>
          </a:xfrm>
          <a:prstGeom prst="rect">
            <a:avLst/>
          </a:prstGeom>
        </p:spPr>
        <p:txBody>
          <a:bodyPr vert="horz" wrap="square" lIns="0" tIns="0" rIns="0" bIns="0" rtlCol="0">
            <a:spAutoFit/>
          </a:bodyPr>
          <a:lstStyle/>
          <a:p>
            <a:pPr marL="320378"/>
            <a:r>
              <a:rPr sz="1600" b="1" spc="-3" dirty="0">
                <a:solidFill>
                  <a:schemeClr val="accent2"/>
                </a:solidFill>
                <a:latin typeface="Cambria"/>
                <a:cs typeface="Cambria"/>
              </a:rPr>
              <a:t>“What do you </a:t>
            </a:r>
            <a:r>
              <a:rPr sz="1600" b="1" dirty="0">
                <a:solidFill>
                  <a:schemeClr val="accent2"/>
                </a:solidFill>
                <a:latin typeface="Cambria"/>
                <a:cs typeface="Cambria"/>
              </a:rPr>
              <a:t>like </a:t>
            </a:r>
            <a:r>
              <a:rPr sz="1600" b="1" spc="-7" dirty="0">
                <a:solidFill>
                  <a:schemeClr val="accent2"/>
                </a:solidFill>
                <a:latin typeface="Cambria"/>
                <a:cs typeface="Cambria"/>
              </a:rPr>
              <a:t>to </a:t>
            </a:r>
            <a:r>
              <a:rPr sz="1600" b="1" spc="-3" dirty="0">
                <a:solidFill>
                  <a:schemeClr val="accent2"/>
                </a:solidFill>
                <a:latin typeface="Cambria"/>
                <a:cs typeface="Cambria"/>
              </a:rPr>
              <a:t>do outside </a:t>
            </a:r>
            <a:r>
              <a:rPr sz="1600" b="1" spc="-7" dirty="0">
                <a:solidFill>
                  <a:schemeClr val="accent2"/>
                </a:solidFill>
                <a:latin typeface="Cambria"/>
                <a:cs typeface="Cambria"/>
              </a:rPr>
              <a:t>of</a:t>
            </a:r>
            <a:r>
              <a:rPr sz="1600" b="1" spc="-3" dirty="0">
                <a:solidFill>
                  <a:schemeClr val="accent2"/>
                </a:solidFill>
                <a:latin typeface="Cambria"/>
                <a:cs typeface="Cambria"/>
              </a:rPr>
              <a:t> work/school?”</a:t>
            </a:r>
            <a:endParaRPr sz="1600" dirty="0">
              <a:solidFill>
                <a:schemeClr val="accent2"/>
              </a:solidFill>
              <a:latin typeface="Cambria"/>
              <a:cs typeface="Cambria"/>
            </a:endParaRPr>
          </a:p>
          <a:p>
            <a:pPr marL="8659">
              <a:spcBef>
                <a:spcPts val="818"/>
              </a:spcBef>
            </a:pPr>
            <a:r>
              <a:rPr sz="1600" dirty="0">
                <a:latin typeface="Cambria"/>
                <a:cs typeface="Cambria"/>
              </a:rPr>
              <a:t>To </a:t>
            </a:r>
            <a:r>
              <a:rPr sz="1600" spc="-3" dirty="0">
                <a:latin typeface="Cambria"/>
                <a:cs typeface="Cambria"/>
              </a:rPr>
              <a:t>answer </a:t>
            </a:r>
            <a:r>
              <a:rPr sz="1600" dirty="0">
                <a:latin typeface="Cambria"/>
                <a:cs typeface="Cambria"/>
              </a:rPr>
              <a:t>the </a:t>
            </a:r>
            <a:r>
              <a:rPr sz="1600" spc="-3" dirty="0">
                <a:latin typeface="Cambria"/>
                <a:cs typeface="Cambria"/>
              </a:rPr>
              <a:t>question, </a:t>
            </a:r>
            <a:r>
              <a:rPr sz="1600" dirty="0">
                <a:latin typeface="Cambria"/>
                <a:cs typeface="Cambria"/>
              </a:rPr>
              <a:t>you </a:t>
            </a:r>
            <a:r>
              <a:rPr sz="1600" spc="-3" dirty="0">
                <a:latin typeface="Cambria"/>
                <a:cs typeface="Cambria"/>
              </a:rPr>
              <a:t>can</a:t>
            </a:r>
            <a:r>
              <a:rPr sz="1600" spc="-41" dirty="0">
                <a:latin typeface="Cambria"/>
                <a:cs typeface="Cambria"/>
              </a:rPr>
              <a:t> </a:t>
            </a:r>
            <a:r>
              <a:rPr sz="1600" spc="-7" dirty="0">
                <a:latin typeface="Cambria"/>
                <a:cs typeface="Cambria"/>
              </a:rPr>
              <a:t>say:</a:t>
            </a:r>
            <a:endParaRPr sz="1600" dirty="0">
              <a:latin typeface="Cambria"/>
              <a:cs typeface="Cambria"/>
            </a:endParaRPr>
          </a:p>
          <a:p>
            <a:pPr marL="320378">
              <a:spcBef>
                <a:spcPts val="852"/>
              </a:spcBef>
            </a:pPr>
            <a:r>
              <a:rPr sz="1600" b="1" dirty="0">
                <a:latin typeface="Cambria"/>
                <a:cs typeface="Cambria"/>
              </a:rPr>
              <a:t>“</a:t>
            </a:r>
            <a:r>
              <a:rPr sz="1600" b="1" dirty="0">
                <a:solidFill>
                  <a:schemeClr val="bg1"/>
                </a:solidFill>
                <a:latin typeface="Cambria"/>
                <a:cs typeface="Cambria"/>
              </a:rPr>
              <a:t>I like… </a:t>
            </a:r>
            <a:r>
              <a:rPr sz="1600" spc="-3" dirty="0">
                <a:solidFill>
                  <a:schemeClr val="bg1"/>
                </a:solidFill>
                <a:latin typeface="Cambria"/>
                <a:cs typeface="Cambria"/>
              </a:rPr>
              <a:t>[reading </a:t>
            </a:r>
            <a:r>
              <a:rPr sz="1600" dirty="0">
                <a:solidFill>
                  <a:schemeClr val="bg1"/>
                </a:solidFill>
                <a:latin typeface="Cambria"/>
                <a:cs typeface="Cambria"/>
              </a:rPr>
              <a:t>/ </a:t>
            </a:r>
            <a:r>
              <a:rPr sz="1600" spc="-10" dirty="0">
                <a:solidFill>
                  <a:schemeClr val="bg1"/>
                </a:solidFill>
                <a:latin typeface="Cambria"/>
                <a:cs typeface="Cambria"/>
              </a:rPr>
              <a:t>to </a:t>
            </a:r>
            <a:r>
              <a:rPr sz="1600" spc="-3" dirty="0">
                <a:solidFill>
                  <a:schemeClr val="bg1"/>
                </a:solidFill>
                <a:latin typeface="Cambria"/>
                <a:cs typeface="Cambria"/>
              </a:rPr>
              <a:t>read </a:t>
            </a:r>
            <a:r>
              <a:rPr sz="1600" dirty="0">
                <a:solidFill>
                  <a:schemeClr val="bg1"/>
                </a:solidFill>
                <a:latin typeface="Cambria"/>
                <a:cs typeface="Cambria"/>
              </a:rPr>
              <a:t>/</a:t>
            </a:r>
            <a:r>
              <a:rPr sz="1600" spc="27" dirty="0">
                <a:solidFill>
                  <a:schemeClr val="bg1"/>
                </a:solidFill>
                <a:latin typeface="Cambria"/>
                <a:cs typeface="Cambria"/>
              </a:rPr>
              <a:t> </a:t>
            </a:r>
            <a:r>
              <a:rPr sz="1600" spc="-3" dirty="0">
                <a:solidFill>
                  <a:schemeClr val="bg1"/>
                </a:solidFill>
                <a:latin typeface="Cambria"/>
                <a:cs typeface="Cambria"/>
              </a:rPr>
              <a:t>literature]”</a:t>
            </a:r>
            <a:endParaRPr sz="1600" dirty="0">
              <a:solidFill>
                <a:schemeClr val="bg1"/>
              </a:solidFill>
              <a:latin typeface="Cambria"/>
              <a:cs typeface="Cambria"/>
            </a:endParaRPr>
          </a:p>
          <a:p>
            <a:pPr marL="320378">
              <a:spcBef>
                <a:spcPts val="160"/>
              </a:spcBef>
            </a:pPr>
            <a:r>
              <a:rPr sz="1600" b="1" dirty="0">
                <a:solidFill>
                  <a:schemeClr val="bg1"/>
                </a:solidFill>
                <a:latin typeface="Cambria"/>
                <a:cs typeface="Cambria"/>
              </a:rPr>
              <a:t>“I </a:t>
            </a:r>
            <a:r>
              <a:rPr sz="1600" b="1" spc="-3" dirty="0">
                <a:solidFill>
                  <a:schemeClr val="bg1"/>
                </a:solidFill>
                <a:latin typeface="Cambria"/>
                <a:cs typeface="Cambria"/>
              </a:rPr>
              <a:t>love… </a:t>
            </a:r>
            <a:r>
              <a:rPr sz="1600" spc="-3" dirty="0">
                <a:solidFill>
                  <a:schemeClr val="bg1"/>
                </a:solidFill>
                <a:latin typeface="Cambria"/>
                <a:cs typeface="Cambria"/>
              </a:rPr>
              <a:t>[painting </a:t>
            </a:r>
            <a:r>
              <a:rPr sz="1600" dirty="0">
                <a:solidFill>
                  <a:schemeClr val="bg1"/>
                </a:solidFill>
                <a:latin typeface="Cambria"/>
                <a:cs typeface="Cambria"/>
              </a:rPr>
              <a:t>/ </a:t>
            </a:r>
            <a:r>
              <a:rPr sz="1600" spc="-3" dirty="0">
                <a:solidFill>
                  <a:schemeClr val="bg1"/>
                </a:solidFill>
                <a:latin typeface="Cambria"/>
                <a:cs typeface="Cambria"/>
              </a:rPr>
              <a:t>to paint </a:t>
            </a:r>
            <a:r>
              <a:rPr sz="1600" dirty="0">
                <a:solidFill>
                  <a:schemeClr val="bg1"/>
                </a:solidFill>
                <a:latin typeface="Cambria"/>
                <a:cs typeface="Cambria"/>
              </a:rPr>
              <a:t>/</a:t>
            </a:r>
            <a:r>
              <a:rPr sz="1600" spc="-14" dirty="0">
                <a:solidFill>
                  <a:schemeClr val="bg1"/>
                </a:solidFill>
                <a:latin typeface="Cambria"/>
                <a:cs typeface="Cambria"/>
              </a:rPr>
              <a:t> </a:t>
            </a:r>
            <a:r>
              <a:rPr sz="1600" dirty="0">
                <a:solidFill>
                  <a:schemeClr val="bg1"/>
                </a:solidFill>
                <a:latin typeface="Cambria"/>
                <a:cs typeface="Cambria"/>
              </a:rPr>
              <a:t>art]”</a:t>
            </a:r>
          </a:p>
          <a:p>
            <a:pPr marL="320378">
              <a:spcBef>
                <a:spcPts val="160"/>
              </a:spcBef>
            </a:pPr>
            <a:r>
              <a:rPr sz="1600" b="1" dirty="0">
                <a:solidFill>
                  <a:schemeClr val="bg1"/>
                </a:solidFill>
                <a:latin typeface="Cambria"/>
                <a:cs typeface="Cambria"/>
              </a:rPr>
              <a:t>“I </a:t>
            </a:r>
            <a:r>
              <a:rPr sz="1600" b="1" spc="-3" dirty="0">
                <a:solidFill>
                  <a:schemeClr val="bg1"/>
                </a:solidFill>
                <a:latin typeface="Cambria"/>
                <a:cs typeface="Cambria"/>
              </a:rPr>
              <a:t>enjoy...</a:t>
            </a:r>
            <a:r>
              <a:rPr sz="1600" b="1" spc="-34" dirty="0">
                <a:solidFill>
                  <a:schemeClr val="bg1"/>
                </a:solidFill>
                <a:latin typeface="Cambria"/>
                <a:cs typeface="Cambria"/>
              </a:rPr>
              <a:t> </a:t>
            </a:r>
            <a:r>
              <a:rPr sz="1600" spc="-3" dirty="0">
                <a:solidFill>
                  <a:schemeClr val="bg1"/>
                </a:solidFill>
                <a:latin typeface="Cambria"/>
                <a:cs typeface="Cambria"/>
              </a:rPr>
              <a:t>[surfing]”</a:t>
            </a:r>
            <a:endParaRPr sz="1600" dirty="0">
              <a:solidFill>
                <a:schemeClr val="bg1"/>
              </a:solidFill>
              <a:latin typeface="Cambria"/>
              <a:cs typeface="Cambria"/>
            </a:endParaRPr>
          </a:p>
          <a:p>
            <a:pPr marL="320378">
              <a:spcBef>
                <a:spcPts val="160"/>
              </a:spcBef>
            </a:pPr>
            <a:r>
              <a:rPr sz="1600" b="1" spc="-3" dirty="0">
                <a:solidFill>
                  <a:schemeClr val="bg1"/>
                </a:solidFill>
                <a:latin typeface="Cambria"/>
                <a:cs typeface="Cambria"/>
              </a:rPr>
              <a:t>“I’m really </a:t>
            </a:r>
            <a:r>
              <a:rPr sz="1600" b="1" spc="-7" dirty="0">
                <a:solidFill>
                  <a:schemeClr val="bg1"/>
                </a:solidFill>
                <a:latin typeface="Cambria"/>
                <a:cs typeface="Cambria"/>
              </a:rPr>
              <a:t>into…</a:t>
            </a:r>
            <a:r>
              <a:rPr sz="1600" b="1" spc="51" dirty="0">
                <a:solidFill>
                  <a:schemeClr val="bg1"/>
                </a:solidFill>
                <a:latin typeface="Cambria"/>
                <a:cs typeface="Cambria"/>
              </a:rPr>
              <a:t> </a:t>
            </a:r>
            <a:r>
              <a:rPr sz="1600" spc="-3" dirty="0">
                <a:solidFill>
                  <a:schemeClr val="bg1"/>
                </a:solidFill>
                <a:latin typeface="Cambria"/>
                <a:cs typeface="Cambria"/>
              </a:rPr>
              <a:t>[photography/chess/gardening]”</a:t>
            </a:r>
            <a:endParaRPr sz="1600" dirty="0">
              <a:solidFill>
                <a:schemeClr val="bg1"/>
              </a:solidFill>
              <a:latin typeface="Cambria"/>
              <a:cs typeface="Cambria"/>
            </a:endParaRPr>
          </a:p>
          <a:p>
            <a:pPr marL="320378">
              <a:spcBef>
                <a:spcPts val="177"/>
              </a:spcBef>
            </a:pPr>
            <a:r>
              <a:rPr sz="1600" b="1" spc="-3" dirty="0">
                <a:solidFill>
                  <a:schemeClr val="bg1"/>
                </a:solidFill>
                <a:latin typeface="Cambria"/>
                <a:cs typeface="Cambria"/>
              </a:rPr>
              <a:t>“I’m </a:t>
            </a:r>
            <a:r>
              <a:rPr sz="1600" b="1" dirty="0">
                <a:solidFill>
                  <a:schemeClr val="bg1"/>
                </a:solidFill>
                <a:latin typeface="Cambria"/>
                <a:cs typeface="Cambria"/>
              </a:rPr>
              <a:t>interested </a:t>
            </a:r>
            <a:r>
              <a:rPr sz="1600" b="1" spc="-3" dirty="0">
                <a:solidFill>
                  <a:schemeClr val="bg1"/>
                </a:solidFill>
                <a:latin typeface="Cambria"/>
                <a:cs typeface="Cambria"/>
              </a:rPr>
              <a:t>in…</a:t>
            </a:r>
            <a:r>
              <a:rPr sz="1600" b="1" dirty="0">
                <a:solidFill>
                  <a:schemeClr val="bg1"/>
                </a:solidFill>
                <a:latin typeface="Cambria"/>
                <a:cs typeface="Cambria"/>
              </a:rPr>
              <a:t> </a:t>
            </a:r>
            <a:r>
              <a:rPr sz="1600" spc="-3" dirty="0">
                <a:solidFill>
                  <a:schemeClr val="bg1"/>
                </a:solidFill>
                <a:latin typeface="Cambria"/>
                <a:cs typeface="Cambria"/>
              </a:rPr>
              <a:t>[astronomy/cooking/computers]”</a:t>
            </a:r>
            <a:endParaRPr sz="1600" dirty="0">
              <a:solidFill>
                <a:schemeClr val="bg1"/>
              </a:solidFill>
              <a:latin typeface="Cambria"/>
              <a:cs typeface="Cambria"/>
            </a:endParaRPr>
          </a:p>
          <a:p>
            <a:pPr marL="320378">
              <a:spcBef>
                <a:spcPts val="112"/>
              </a:spcBef>
            </a:pPr>
            <a:r>
              <a:rPr sz="1600" i="1" spc="-3" dirty="0">
                <a:solidFill>
                  <a:schemeClr val="bg1"/>
                </a:solidFill>
                <a:latin typeface="Cambria"/>
                <a:cs typeface="Cambria"/>
              </a:rPr>
              <a:t>Be careful not to say “I’m interesting </a:t>
            </a:r>
            <a:r>
              <a:rPr sz="1600" i="1" dirty="0">
                <a:solidFill>
                  <a:schemeClr val="bg1"/>
                </a:solidFill>
                <a:latin typeface="Cambria"/>
                <a:cs typeface="Cambria"/>
              </a:rPr>
              <a:t>in…” – </a:t>
            </a:r>
            <a:r>
              <a:rPr sz="1600" i="1" spc="-3" dirty="0">
                <a:solidFill>
                  <a:schemeClr val="bg1"/>
                </a:solidFill>
                <a:latin typeface="Cambria"/>
                <a:cs typeface="Cambria"/>
              </a:rPr>
              <a:t>it’s </a:t>
            </a:r>
            <a:r>
              <a:rPr sz="1600" i="1" dirty="0">
                <a:solidFill>
                  <a:schemeClr val="bg1"/>
                </a:solidFill>
                <a:latin typeface="Cambria"/>
                <a:cs typeface="Cambria"/>
              </a:rPr>
              <a:t>a </a:t>
            </a:r>
            <a:r>
              <a:rPr sz="1600" i="1" spc="-3" dirty="0">
                <a:solidFill>
                  <a:schemeClr val="bg1"/>
                </a:solidFill>
                <a:latin typeface="Cambria"/>
                <a:cs typeface="Cambria"/>
              </a:rPr>
              <a:t>very common</a:t>
            </a:r>
            <a:r>
              <a:rPr sz="1600" i="1" spc="41" dirty="0">
                <a:solidFill>
                  <a:schemeClr val="bg1"/>
                </a:solidFill>
                <a:latin typeface="Cambria"/>
                <a:cs typeface="Cambria"/>
              </a:rPr>
              <a:t> </a:t>
            </a:r>
            <a:r>
              <a:rPr sz="1600" i="1" spc="-7" dirty="0">
                <a:solidFill>
                  <a:schemeClr val="bg1"/>
                </a:solidFill>
                <a:latin typeface="Cambria"/>
                <a:cs typeface="Cambria"/>
              </a:rPr>
              <a:t>error!</a:t>
            </a:r>
            <a:endParaRPr sz="1600" dirty="0">
              <a:solidFill>
                <a:schemeClr val="bg1"/>
              </a:solidFill>
              <a:latin typeface="Cambria"/>
              <a:cs typeface="Cambria"/>
            </a:endParaRPr>
          </a:p>
          <a:p>
            <a:pPr marL="320378">
              <a:spcBef>
                <a:spcPts val="164"/>
              </a:spcBef>
            </a:pPr>
            <a:r>
              <a:rPr sz="1600" b="1" dirty="0">
                <a:solidFill>
                  <a:schemeClr val="bg1"/>
                </a:solidFill>
                <a:latin typeface="Cambria"/>
                <a:cs typeface="Cambria"/>
              </a:rPr>
              <a:t>“I spend </a:t>
            </a:r>
            <a:r>
              <a:rPr sz="1600" b="1" spc="-3" dirty="0">
                <a:solidFill>
                  <a:schemeClr val="bg1"/>
                </a:solidFill>
                <a:latin typeface="Cambria"/>
                <a:cs typeface="Cambria"/>
              </a:rPr>
              <a:t>a </a:t>
            </a:r>
            <a:r>
              <a:rPr sz="1600" b="1" spc="-7" dirty="0">
                <a:solidFill>
                  <a:schemeClr val="bg1"/>
                </a:solidFill>
                <a:latin typeface="Cambria"/>
                <a:cs typeface="Cambria"/>
              </a:rPr>
              <a:t>lot of </a:t>
            </a:r>
            <a:r>
              <a:rPr sz="1600" b="1" dirty="0">
                <a:solidFill>
                  <a:schemeClr val="bg1"/>
                </a:solidFill>
                <a:latin typeface="Cambria"/>
                <a:cs typeface="Cambria"/>
              </a:rPr>
              <a:t>time…</a:t>
            </a:r>
            <a:r>
              <a:rPr sz="1600" b="1" spc="-20" dirty="0">
                <a:solidFill>
                  <a:schemeClr val="bg1"/>
                </a:solidFill>
                <a:latin typeface="Cambria"/>
                <a:cs typeface="Cambria"/>
              </a:rPr>
              <a:t> </a:t>
            </a:r>
            <a:r>
              <a:rPr sz="1600" spc="-3" dirty="0">
                <a:solidFill>
                  <a:schemeClr val="bg1"/>
                </a:solidFill>
                <a:latin typeface="Cambria"/>
                <a:cs typeface="Cambria"/>
              </a:rPr>
              <a:t>[fishing]”</a:t>
            </a:r>
            <a:endParaRPr sz="1600" dirty="0">
              <a:solidFill>
                <a:schemeClr val="bg1"/>
              </a:solidFill>
              <a:latin typeface="Cambria"/>
              <a:cs typeface="Cambria"/>
            </a:endParaRPr>
          </a:p>
          <a:p>
            <a:pPr marL="320378">
              <a:spcBef>
                <a:spcPts val="147"/>
              </a:spcBef>
            </a:pPr>
            <a:r>
              <a:rPr sz="1600" b="1" spc="-3" dirty="0">
                <a:solidFill>
                  <a:schemeClr val="bg1"/>
                </a:solidFill>
                <a:latin typeface="Cambria"/>
                <a:cs typeface="Cambria"/>
              </a:rPr>
              <a:t>“My </a:t>
            </a:r>
            <a:r>
              <a:rPr sz="1600" b="1" dirty="0">
                <a:solidFill>
                  <a:schemeClr val="bg1"/>
                </a:solidFill>
                <a:latin typeface="Cambria"/>
                <a:cs typeface="Cambria"/>
              </a:rPr>
              <a:t>newest </a:t>
            </a:r>
            <a:r>
              <a:rPr sz="1600" b="1" spc="-3" dirty="0">
                <a:solidFill>
                  <a:schemeClr val="bg1"/>
                </a:solidFill>
                <a:latin typeface="Cambria"/>
                <a:cs typeface="Cambria"/>
              </a:rPr>
              <a:t>passion </a:t>
            </a:r>
            <a:r>
              <a:rPr sz="1600" b="1" dirty="0">
                <a:solidFill>
                  <a:schemeClr val="bg1"/>
                </a:solidFill>
                <a:latin typeface="Cambria"/>
                <a:cs typeface="Cambria"/>
              </a:rPr>
              <a:t>is… </a:t>
            </a:r>
            <a:r>
              <a:rPr sz="1600" spc="-3" dirty="0">
                <a:solidFill>
                  <a:schemeClr val="bg1"/>
                </a:solidFill>
                <a:latin typeface="Cambria"/>
                <a:cs typeface="Cambria"/>
              </a:rPr>
              <a:t>[bird</a:t>
            </a:r>
            <a:r>
              <a:rPr sz="1600" spc="-7" dirty="0">
                <a:solidFill>
                  <a:schemeClr val="bg1"/>
                </a:solidFill>
                <a:latin typeface="Cambria"/>
                <a:cs typeface="Cambria"/>
              </a:rPr>
              <a:t> </a:t>
            </a:r>
            <a:r>
              <a:rPr sz="1600" dirty="0">
                <a:solidFill>
                  <a:schemeClr val="bg1"/>
                </a:solidFill>
                <a:latin typeface="Cambria"/>
                <a:cs typeface="Cambria"/>
              </a:rPr>
              <a:t>watching]”</a:t>
            </a:r>
          </a:p>
          <a:p>
            <a:pPr marL="8659" marR="3464">
              <a:lnSpc>
                <a:spcPct val="112599"/>
              </a:lnSpc>
              <a:spcBef>
                <a:spcPts val="692"/>
              </a:spcBef>
            </a:pPr>
            <a:r>
              <a:rPr sz="1600" spc="-3" dirty="0">
                <a:latin typeface="Cambria"/>
                <a:cs typeface="Cambria"/>
              </a:rPr>
              <a:t>After “like” and “love,” </a:t>
            </a:r>
            <a:r>
              <a:rPr sz="1600" dirty="0">
                <a:latin typeface="Cambria"/>
                <a:cs typeface="Cambria"/>
              </a:rPr>
              <a:t>you </a:t>
            </a:r>
            <a:r>
              <a:rPr sz="1600" spc="-7" dirty="0">
                <a:latin typeface="Cambria"/>
                <a:cs typeface="Cambria"/>
              </a:rPr>
              <a:t>can </a:t>
            </a:r>
            <a:r>
              <a:rPr sz="1600" spc="-3" dirty="0">
                <a:latin typeface="Cambria"/>
                <a:cs typeface="Cambria"/>
              </a:rPr>
              <a:t>use </a:t>
            </a:r>
            <a:r>
              <a:rPr sz="1600" dirty="0">
                <a:latin typeface="Cambria"/>
                <a:cs typeface="Cambria"/>
              </a:rPr>
              <a:t>the </a:t>
            </a:r>
            <a:r>
              <a:rPr sz="1600" spc="-3" dirty="0">
                <a:latin typeface="Cambria"/>
                <a:cs typeface="Cambria"/>
              </a:rPr>
              <a:t>“to” form </a:t>
            </a:r>
            <a:r>
              <a:rPr sz="1600" dirty="0">
                <a:latin typeface="Cambria"/>
                <a:cs typeface="Cambria"/>
              </a:rPr>
              <a:t>or the </a:t>
            </a:r>
            <a:r>
              <a:rPr sz="1600" spc="-3" dirty="0">
                <a:latin typeface="Cambria"/>
                <a:cs typeface="Cambria"/>
              </a:rPr>
              <a:t>“ing” form </a:t>
            </a:r>
            <a:r>
              <a:rPr sz="1600" dirty="0">
                <a:latin typeface="Cambria"/>
                <a:cs typeface="Cambria"/>
              </a:rPr>
              <a:t>of </a:t>
            </a:r>
            <a:r>
              <a:rPr sz="1600" spc="-7" dirty="0">
                <a:latin typeface="Cambria"/>
                <a:cs typeface="Cambria"/>
              </a:rPr>
              <a:t>the </a:t>
            </a:r>
            <a:r>
              <a:rPr sz="1600" spc="-3" dirty="0">
                <a:latin typeface="Cambria"/>
                <a:cs typeface="Cambria"/>
              </a:rPr>
              <a:t>verb </a:t>
            </a:r>
            <a:r>
              <a:rPr sz="1600" dirty="0">
                <a:latin typeface="Cambria"/>
                <a:cs typeface="Cambria"/>
              </a:rPr>
              <a:t>(or </a:t>
            </a:r>
            <a:r>
              <a:rPr sz="1600" spc="-3" dirty="0">
                <a:latin typeface="Cambria"/>
                <a:cs typeface="Cambria"/>
              </a:rPr>
              <a:t>a </a:t>
            </a:r>
            <a:r>
              <a:rPr sz="1600" dirty="0">
                <a:latin typeface="Cambria"/>
                <a:cs typeface="Cambria"/>
              </a:rPr>
              <a:t>noun) –  </a:t>
            </a:r>
            <a:r>
              <a:rPr sz="1600" spc="-3" dirty="0">
                <a:latin typeface="Cambria"/>
                <a:cs typeface="Cambria"/>
              </a:rPr>
              <a:t>but after “enjoy” and </a:t>
            </a:r>
            <a:r>
              <a:rPr sz="1600" dirty="0">
                <a:latin typeface="Cambria"/>
                <a:cs typeface="Cambria"/>
              </a:rPr>
              <a:t>in the other </a:t>
            </a:r>
            <a:r>
              <a:rPr sz="1600" spc="-7" dirty="0">
                <a:latin typeface="Cambria"/>
                <a:cs typeface="Cambria"/>
              </a:rPr>
              <a:t>phrases, </a:t>
            </a:r>
            <a:r>
              <a:rPr sz="1600" spc="7" dirty="0">
                <a:latin typeface="Cambria"/>
                <a:cs typeface="Cambria"/>
              </a:rPr>
              <a:t>you </a:t>
            </a:r>
            <a:r>
              <a:rPr sz="1600" dirty="0">
                <a:latin typeface="Cambria"/>
                <a:cs typeface="Cambria"/>
              </a:rPr>
              <a:t>can only </a:t>
            </a:r>
            <a:r>
              <a:rPr sz="1600" spc="-3" dirty="0">
                <a:latin typeface="Cambria"/>
                <a:cs typeface="Cambria"/>
              </a:rPr>
              <a:t>use </a:t>
            </a:r>
            <a:r>
              <a:rPr sz="1600" dirty="0">
                <a:latin typeface="Cambria"/>
                <a:cs typeface="Cambria"/>
              </a:rPr>
              <a:t>a noun </a:t>
            </a:r>
            <a:r>
              <a:rPr sz="1600" spc="3" dirty="0">
                <a:latin typeface="Cambria"/>
                <a:cs typeface="Cambria"/>
              </a:rPr>
              <a:t>or </a:t>
            </a:r>
            <a:r>
              <a:rPr sz="1600" dirty="0">
                <a:latin typeface="Cambria"/>
                <a:cs typeface="Cambria"/>
              </a:rPr>
              <a:t>a </a:t>
            </a:r>
            <a:r>
              <a:rPr sz="1600" spc="-3" dirty="0">
                <a:latin typeface="Cambria"/>
                <a:cs typeface="Cambria"/>
              </a:rPr>
              <a:t>verb </a:t>
            </a:r>
            <a:r>
              <a:rPr sz="1600" dirty="0">
                <a:latin typeface="Cambria"/>
                <a:cs typeface="Cambria"/>
              </a:rPr>
              <a:t>in the –ing  form.</a:t>
            </a:r>
          </a:p>
          <a:p>
            <a:pPr marL="8659">
              <a:spcBef>
                <a:spcPts val="801"/>
              </a:spcBef>
            </a:pPr>
            <a:r>
              <a:rPr sz="1600" dirty="0">
                <a:latin typeface="Cambria"/>
                <a:cs typeface="Cambria"/>
              </a:rPr>
              <a:t>For a </a:t>
            </a:r>
            <a:r>
              <a:rPr sz="1600" spc="-3" dirty="0">
                <a:latin typeface="Cambria"/>
                <a:cs typeface="Cambria"/>
              </a:rPr>
              <a:t>hobby that you’ve started recently, </a:t>
            </a:r>
            <a:r>
              <a:rPr sz="1600" dirty="0">
                <a:latin typeface="Cambria"/>
                <a:cs typeface="Cambria"/>
              </a:rPr>
              <a:t>you </a:t>
            </a:r>
            <a:r>
              <a:rPr sz="1600" spc="-7" dirty="0">
                <a:latin typeface="Cambria"/>
                <a:cs typeface="Cambria"/>
              </a:rPr>
              <a:t>can</a:t>
            </a:r>
            <a:r>
              <a:rPr sz="1600" spc="14" dirty="0">
                <a:latin typeface="Cambria"/>
                <a:cs typeface="Cambria"/>
              </a:rPr>
              <a:t> </a:t>
            </a:r>
            <a:r>
              <a:rPr sz="1600" spc="-7" dirty="0">
                <a:latin typeface="Cambria"/>
                <a:cs typeface="Cambria"/>
              </a:rPr>
              <a:t>say:</a:t>
            </a:r>
            <a:endParaRPr sz="1600" dirty="0">
              <a:latin typeface="Cambria"/>
              <a:cs typeface="Cambria"/>
            </a:endParaRPr>
          </a:p>
          <a:p>
            <a:pPr marL="320378" marR="1430877">
              <a:lnSpc>
                <a:spcPct val="114999"/>
              </a:lnSpc>
              <a:spcBef>
                <a:spcPts val="706"/>
              </a:spcBef>
            </a:pPr>
            <a:r>
              <a:rPr sz="1600" b="1" spc="-3" dirty="0">
                <a:latin typeface="Cambria"/>
                <a:cs typeface="Cambria"/>
              </a:rPr>
              <a:t>I've been </a:t>
            </a:r>
            <a:r>
              <a:rPr sz="1600" b="1" spc="-7" dirty="0">
                <a:latin typeface="Cambria"/>
                <a:cs typeface="Cambria"/>
              </a:rPr>
              <a:t>getting </a:t>
            </a:r>
            <a:r>
              <a:rPr sz="1600" b="1" dirty="0">
                <a:latin typeface="Cambria"/>
                <a:cs typeface="Cambria"/>
              </a:rPr>
              <a:t>into</a:t>
            </a:r>
            <a:r>
              <a:rPr sz="1600" dirty="0">
                <a:latin typeface="Cambria"/>
                <a:cs typeface="Cambria"/>
              </a:rPr>
              <a:t>[cooking </a:t>
            </a:r>
            <a:r>
              <a:rPr sz="1600" spc="-3" dirty="0">
                <a:latin typeface="Cambria"/>
                <a:cs typeface="Cambria"/>
              </a:rPr>
              <a:t>and baking] </a:t>
            </a:r>
            <a:r>
              <a:rPr sz="1600" b="1" spc="-7" dirty="0">
                <a:latin typeface="Cambria"/>
                <a:cs typeface="Cambria"/>
              </a:rPr>
              <a:t>lately.  </a:t>
            </a:r>
            <a:r>
              <a:rPr sz="1600" b="1" spc="-3" dirty="0">
                <a:latin typeface="Cambria"/>
                <a:cs typeface="Cambria"/>
              </a:rPr>
              <a:t>I've taken up</a:t>
            </a:r>
            <a:r>
              <a:rPr sz="1600" b="1" spc="-10" dirty="0">
                <a:latin typeface="Cambria"/>
                <a:cs typeface="Cambria"/>
              </a:rPr>
              <a:t> </a:t>
            </a:r>
            <a:r>
              <a:rPr sz="1600" spc="-3" dirty="0">
                <a:latin typeface="Cambria"/>
                <a:cs typeface="Cambria"/>
              </a:rPr>
              <a:t>[sailing].</a:t>
            </a:r>
            <a:endParaRPr sz="1600" dirty="0">
              <a:latin typeface="Cambria"/>
              <a:cs typeface="Cambria"/>
            </a:endParaRPr>
          </a:p>
          <a:p>
            <a:pPr marL="8659" marR="92650">
              <a:lnSpc>
                <a:spcPct val="113300"/>
              </a:lnSpc>
              <a:spcBef>
                <a:spcPts val="685"/>
              </a:spcBef>
            </a:pPr>
            <a:r>
              <a:rPr lang="en-US" sz="1600" spc="-3" dirty="0">
                <a:latin typeface="Cambria"/>
                <a:cs typeface="Cambria"/>
              </a:rPr>
              <a:t>M</a:t>
            </a:r>
            <a:r>
              <a:rPr sz="1600" spc="-3" dirty="0">
                <a:latin typeface="Cambria"/>
                <a:cs typeface="Cambria"/>
              </a:rPr>
              <a:t>ost</a:t>
            </a:r>
            <a:r>
              <a:rPr sz="1600" spc="75" dirty="0">
                <a:latin typeface="Cambria"/>
                <a:cs typeface="Cambria"/>
              </a:rPr>
              <a:t> </a:t>
            </a:r>
            <a:r>
              <a:rPr sz="1600" spc="-3" dirty="0">
                <a:latin typeface="Cambria"/>
                <a:cs typeface="Cambria"/>
              </a:rPr>
              <a:t>common</a:t>
            </a:r>
            <a:r>
              <a:rPr lang="en-US" sz="1600" spc="-3" dirty="0">
                <a:latin typeface="Cambria"/>
                <a:cs typeface="Cambria"/>
              </a:rPr>
              <a:t> Hobbies</a:t>
            </a:r>
            <a:r>
              <a:rPr sz="1600" spc="-3" dirty="0">
                <a:latin typeface="Cambria"/>
                <a:cs typeface="Cambria"/>
              </a:rPr>
              <a:t>:</a:t>
            </a:r>
            <a:endParaRPr sz="1600" dirty="0">
              <a:latin typeface="Cambria"/>
              <a:cs typeface="Cambria"/>
            </a:endParaRPr>
          </a:p>
          <a:p>
            <a:pPr marL="8659">
              <a:spcBef>
                <a:spcPts val="798"/>
              </a:spcBef>
            </a:pPr>
            <a:r>
              <a:rPr sz="2000" b="1" u="sng" spc="-3" dirty="0">
                <a:solidFill>
                  <a:srgbClr val="4F81BC"/>
                </a:solidFill>
                <a:latin typeface="Cambria"/>
                <a:cs typeface="Cambria"/>
              </a:rPr>
              <a:t>Indoor</a:t>
            </a:r>
            <a:r>
              <a:rPr sz="2000" b="1" u="sng" spc="-48" dirty="0">
                <a:solidFill>
                  <a:srgbClr val="4F81BC"/>
                </a:solidFill>
                <a:latin typeface="Cambria"/>
                <a:cs typeface="Cambria"/>
              </a:rPr>
              <a:t> </a:t>
            </a:r>
            <a:r>
              <a:rPr sz="2000" b="1" u="sng" spc="-3" dirty="0">
                <a:solidFill>
                  <a:srgbClr val="4F81BC"/>
                </a:solidFill>
                <a:latin typeface="Cambria"/>
                <a:cs typeface="Cambria"/>
              </a:rPr>
              <a:t>hobbies:</a:t>
            </a:r>
            <a:endParaRPr sz="2000" u="sng" dirty="0">
              <a:latin typeface="Cambria"/>
              <a:cs typeface="Cambria"/>
            </a:endParaRPr>
          </a:p>
          <a:p>
            <a:pPr marL="320378" marR="2824953">
              <a:lnSpc>
                <a:spcPct val="116700"/>
              </a:lnSpc>
              <a:spcBef>
                <a:spcPts val="17"/>
              </a:spcBef>
            </a:pPr>
            <a:r>
              <a:rPr lang="en-US" sz="1600" b="1" spc="-3" dirty="0">
                <a:latin typeface="Cambria"/>
                <a:cs typeface="Cambria"/>
              </a:rPr>
              <a:t>W</a:t>
            </a:r>
            <a:r>
              <a:rPr sz="1600" b="1" spc="-3" dirty="0">
                <a:latin typeface="Cambria"/>
                <a:cs typeface="Cambria"/>
              </a:rPr>
              <a:t>riting</a:t>
            </a:r>
            <a:r>
              <a:rPr lang="en-US" sz="1600" b="1" spc="-3" dirty="0">
                <a:latin typeface="Cambria"/>
                <a:cs typeface="Cambria"/>
              </a:rPr>
              <a:t>/</a:t>
            </a:r>
            <a:r>
              <a:rPr sz="1600" b="1" spc="-3" dirty="0">
                <a:latin typeface="Cambria"/>
                <a:cs typeface="Cambria"/>
              </a:rPr>
              <a:t>  </a:t>
            </a:r>
            <a:r>
              <a:rPr sz="1600" b="1" dirty="0">
                <a:latin typeface="Cambria"/>
                <a:cs typeface="Cambria"/>
              </a:rPr>
              <a:t>baking /</a:t>
            </a:r>
            <a:r>
              <a:rPr sz="1600" b="1" spc="-51" dirty="0">
                <a:latin typeface="Cambria"/>
                <a:cs typeface="Cambria"/>
              </a:rPr>
              <a:t> </a:t>
            </a:r>
            <a:r>
              <a:rPr sz="1600" b="1" spc="-7" dirty="0">
                <a:latin typeface="Cambria"/>
                <a:cs typeface="Cambria"/>
              </a:rPr>
              <a:t>cooking</a:t>
            </a:r>
            <a:endParaRPr sz="1600" dirty="0">
              <a:latin typeface="Cambria"/>
              <a:cs typeface="Cambria"/>
            </a:endParaRPr>
          </a:p>
          <a:p>
            <a:pPr marL="320378" marR="1068503">
              <a:lnSpc>
                <a:spcPct val="111700"/>
              </a:lnSpc>
            </a:pPr>
            <a:r>
              <a:rPr sz="1600" i="1" dirty="0">
                <a:latin typeface="Cambria"/>
                <a:cs typeface="Cambria"/>
              </a:rPr>
              <a:t>baking is making </a:t>
            </a:r>
            <a:r>
              <a:rPr sz="1600" i="1" spc="-3" dirty="0">
                <a:latin typeface="Cambria"/>
                <a:cs typeface="Cambria"/>
              </a:rPr>
              <a:t>bread, </a:t>
            </a:r>
            <a:r>
              <a:rPr sz="1600" i="1" dirty="0">
                <a:latin typeface="Cambria"/>
                <a:cs typeface="Cambria"/>
              </a:rPr>
              <a:t>cake, </a:t>
            </a:r>
            <a:r>
              <a:rPr sz="1600" i="1" spc="-3" dirty="0">
                <a:latin typeface="Cambria"/>
                <a:cs typeface="Cambria"/>
              </a:rPr>
              <a:t>muffins, cupcakes, cookies, </a:t>
            </a:r>
            <a:r>
              <a:rPr sz="1600" i="1" dirty="0">
                <a:latin typeface="Cambria"/>
                <a:cs typeface="Cambria"/>
              </a:rPr>
              <a:t>etc.  </a:t>
            </a:r>
            <a:r>
              <a:rPr sz="1600" i="1" spc="-3" dirty="0">
                <a:latin typeface="Cambria"/>
                <a:cs typeface="Cambria"/>
              </a:rPr>
              <a:t>cooking involves </a:t>
            </a:r>
            <a:r>
              <a:rPr sz="1600" i="1" spc="-7" dirty="0">
                <a:latin typeface="Cambria"/>
                <a:cs typeface="Cambria"/>
              </a:rPr>
              <a:t>all </a:t>
            </a:r>
            <a:r>
              <a:rPr sz="1600" i="1" spc="-3" dirty="0">
                <a:latin typeface="Cambria"/>
                <a:cs typeface="Cambria"/>
              </a:rPr>
              <a:t>other types of</a:t>
            </a:r>
            <a:r>
              <a:rPr sz="1600" i="1" spc="14" dirty="0">
                <a:latin typeface="Cambria"/>
                <a:cs typeface="Cambria"/>
              </a:rPr>
              <a:t> </a:t>
            </a:r>
            <a:r>
              <a:rPr sz="1600" i="1" spc="-3" dirty="0">
                <a:latin typeface="Cambria"/>
                <a:cs typeface="Cambria"/>
              </a:rPr>
              <a:t>food</a:t>
            </a:r>
            <a:endParaRPr sz="1600" dirty="0">
              <a:latin typeface="Cambria"/>
              <a:cs typeface="Cambria"/>
            </a:endParaRPr>
          </a:p>
          <a:p>
            <a:pPr marL="320378" marR="884935">
              <a:lnSpc>
                <a:spcPct val="111700"/>
              </a:lnSpc>
              <a:spcBef>
                <a:spcPts val="68"/>
              </a:spcBef>
            </a:pPr>
            <a:r>
              <a:rPr sz="1600" b="1" spc="-3" dirty="0">
                <a:latin typeface="Cambria"/>
                <a:cs typeface="Cambria"/>
              </a:rPr>
              <a:t>collecting cards, coins, art, </a:t>
            </a:r>
            <a:r>
              <a:rPr sz="1600" b="1" dirty="0">
                <a:latin typeface="Cambria"/>
                <a:cs typeface="Cambria"/>
              </a:rPr>
              <a:t>antiques, </a:t>
            </a:r>
            <a:r>
              <a:rPr sz="1600" b="1" spc="-3" dirty="0">
                <a:latin typeface="Cambria"/>
                <a:cs typeface="Cambria"/>
              </a:rPr>
              <a:t>stamps, rocks, vintage  books/cars/clothing</a:t>
            </a:r>
            <a:endParaRPr sz="1600" dirty="0">
              <a:latin typeface="Cambria"/>
              <a:cs typeface="Cambria"/>
            </a:endParaRPr>
          </a:p>
          <a:p>
            <a:pPr marL="320378">
              <a:spcBef>
                <a:spcPts val="112"/>
              </a:spcBef>
            </a:pPr>
            <a:r>
              <a:rPr sz="1600" i="1" spc="-3" dirty="0">
                <a:latin typeface="Cambria"/>
                <a:cs typeface="Cambria"/>
              </a:rPr>
              <a:t>“vintage” items </a:t>
            </a:r>
            <a:r>
              <a:rPr sz="1600" i="1" spc="-7" dirty="0">
                <a:latin typeface="Cambria"/>
                <a:cs typeface="Cambria"/>
              </a:rPr>
              <a:t>are </a:t>
            </a:r>
            <a:r>
              <a:rPr sz="1600" i="1" spc="-3" dirty="0">
                <a:latin typeface="Cambria"/>
                <a:cs typeface="Cambria"/>
              </a:rPr>
              <a:t>those </a:t>
            </a:r>
            <a:r>
              <a:rPr sz="1600" i="1" spc="-7" dirty="0">
                <a:latin typeface="Cambria"/>
                <a:cs typeface="Cambria"/>
              </a:rPr>
              <a:t>of </a:t>
            </a:r>
            <a:r>
              <a:rPr sz="1600" i="1" spc="-3" dirty="0">
                <a:latin typeface="Cambria"/>
                <a:cs typeface="Cambria"/>
              </a:rPr>
              <a:t>an old/classic</a:t>
            </a:r>
            <a:r>
              <a:rPr sz="1600" i="1" spc="24" dirty="0">
                <a:latin typeface="Cambria"/>
                <a:cs typeface="Cambria"/>
              </a:rPr>
              <a:t> </a:t>
            </a:r>
            <a:r>
              <a:rPr sz="1600" i="1" spc="-3" dirty="0">
                <a:latin typeface="Cambria"/>
                <a:cs typeface="Cambria"/>
              </a:rPr>
              <a:t>style</a:t>
            </a:r>
            <a:endParaRPr sz="1600" dirty="0">
              <a:latin typeface="Cambria"/>
              <a:cs typeface="Cambria"/>
            </a:endParaRPr>
          </a:p>
          <a:p>
            <a:pPr marL="320378">
              <a:spcBef>
                <a:spcPts val="160"/>
              </a:spcBef>
            </a:pPr>
            <a:r>
              <a:rPr sz="1600" b="1" dirty="0">
                <a:latin typeface="Cambria"/>
                <a:cs typeface="Cambria"/>
              </a:rPr>
              <a:t>sewing / </a:t>
            </a:r>
            <a:r>
              <a:rPr sz="1600" b="1" spc="-3" dirty="0">
                <a:latin typeface="Cambria"/>
                <a:cs typeface="Cambria"/>
              </a:rPr>
              <a:t>crocheting </a:t>
            </a:r>
            <a:r>
              <a:rPr sz="1600" b="1" dirty="0">
                <a:latin typeface="Cambria"/>
                <a:cs typeface="Cambria"/>
              </a:rPr>
              <a:t>/</a:t>
            </a:r>
            <a:r>
              <a:rPr sz="1600" b="1" spc="-65" dirty="0">
                <a:latin typeface="Cambria"/>
                <a:cs typeface="Cambria"/>
              </a:rPr>
              <a:t> </a:t>
            </a:r>
            <a:r>
              <a:rPr sz="1600" b="1" spc="-3" dirty="0">
                <a:latin typeface="Cambria"/>
                <a:cs typeface="Cambria"/>
              </a:rPr>
              <a:t>knitting</a:t>
            </a:r>
            <a:endParaRPr sz="1600" dirty="0">
              <a:latin typeface="Cambria"/>
              <a:cs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26052" y="1829407"/>
            <a:ext cx="95596" cy="126768"/>
          </a:xfrm>
          <a:prstGeom prst="rect">
            <a:avLst/>
          </a:prstGeom>
          <a:blipFill>
            <a:blip r:embed="rId2" cstate="print"/>
            <a:stretch>
              <a:fillRect/>
            </a:stretch>
          </a:blipFill>
        </p:spPr>
        <p:txBody>
          <a:bodyPr wrap="square" lIns="0" tIns="0" rIns="0" bIns="0" rtlCol="0"/>
          <a:lstStyle/>
          <a:p>
            <a:endParaRPr sz="1227"/>
          </a:p>
        </p:txBody>
      </p:sp>
      <p:sp>
        <p:nvSpPr>
          <p:cNvPr id="3" name="object 3"/>
          <p:cNvSpPr txBox="1"/>
          <p:nvPr/>
        </p:nvSpPr>
        <p:spPr>
          <a:xfrm>
            <a:off x="193753" y="1359061"/>
            <a:ext cx="5346989" cy="659155"/>
          </a:xfrm>
          <a:prstGeom prst="rect">
            <a:avLst/>
          </a:prstGeom>
        </p:spPr>
        <p:txBody>
          <a:bodyPr vert="horz" wrap="square" lIns="0" tIns="0" rIns="0" bIns="0" rtlCol="0">
            <a:spAutoFit/>
          </a:bodyPr>
          <a:lstStyle/>
          <a:p>
            <a:pPr marL="8659"/>
            <a:r>
              <a:rPr sz="1400" b="1" spc="-3" dirty="0">
                <a:latin typeface="Cambria"/>
                <a:cs typeface="Cambria"/>
              </a:rPr>
              <a:t>drawing </a:t>
            </a:r>
            <a:r>
              <a:rPr sz="1400" b="1" dirty="0">
                <a:latin typeface="Cambria"/>
                <a:cs typeface="Cambria"/>
              </a:rPr>
              <a:t>/ </a:t>
            </a:r>
            <a:r>
              <a:rPr sz="1400" b="1" spc="-3" dirty="0">
                <a:latin typeface="Cambria"/>
                <a:cs typeface="Cambria"/>
              </a:rPr>
              <a:t>painting </a:t>
            </a:r>
            <a:r>
              <a:rPr sz="1400" b="1" dirty="0">
                <a:latin typeface="Cambria"/>
                <a:cs typeface="Cambria"/>
              </a:rPr>
              <a:t>/ </a:t>
            </a:r>
            <a:r>
              <a:rPr sz="1400" b="1" spc="-3" dirty="0">
                <a:latin typeface="Cambria"/>
                <a:cs typeface="Cambria"/>
              </a:rPr>
              <a:t>photography </a:t>
            </a:r>
            <a:r>
              <a:rPr sz="1400" b="1" dirty="0">
                <a:latin typeface="Cambria"/>
                <a:cs typeface="Cambria"/>
              </a:rPr>
              <a:t>/</a:t>
            </a:r>
            <a:r>
              <a:rPr sz="1400" b="1" spc="-17" dirty="0">
                <a:latin typeface="Cambria"/>
                <a:cs typeface="Cambria"/>
              </a:rPr>
              <a:t> </a:t>
            </a:r>
            <a:r>
              <a:rPr sz="1400" b="1" spc="-3" dirty="0">
                <a:latin typeface="Cambria"/>
                <a:cs typeface="Cambria"/>
              </a:rPr>
              <a:t>scrapbooking</a:t>
            </a:r>
            <a:endParaRPr sz="1400" dirty="0">
              <a:latin typeface="Cambria"/>
              <a:cs typeface="Cambria"/>
            </a:endParaRPr>
          </a:p>
          <a:p>
            <a:pPr marL="8659">
              <a:spcBef>
                <a:spcPts val="112"/>
              </a:spcBef>
            </a:pPr>
            <a:r>
              <a:rPr sz="1400" i="1" spc="-3" dirty="0">
                <a:latin typeface="Cambria"/>
                <a:cs typeface="Cambria"/>
              </a:rPr>
              <a:t>“scrapbooking” means arranging </a:t>
            </a:r>
            <a:r>
              <a:rPr sz="1400" i="1" spc="-7" dirty="0">
                <a:latin typeface="Cambria"/>
                <a:cs typeface="Cambria"/>
              </a:rPr>
              <a:t>photos </a:t>
            </a:r>
            <a:r>
              <a:rPr sz="1400" i="1" dirty="0">
                <a:latin typeface="Cambria"/>
                <a:cs typeface="Cambria"/>
              </a:rPr>
              <a:t>in a book in </a:t>
            </a:r>
            <a:r>
              <a:rPr sz="1400" i="1" spc="-3" dirty="0">
                <a:latin typeface="Cambria"/>
                <a:cs typeface="Cambria"/>
              </a:rPr>
              <a:t>an artistic way, with</a:t>
            </a:r>
            <a:r>
              <a:rPr sz="1400" i="1" spc="61" dirty="0">
                <a:latin typeface="Cambria"/>
                <a:cs typeface="Cambria"/>
              </a:rPr>
              <a:t> </a:t>
            </a:r>
            <a:r>
              <a:rPr sz="1400" i="1" spc="-3" dirty="0">
                <a:latin typeface="Cambria"/>
                <a:cs typeface="Cambria"/>
              </a:rPr>
              <a:t>decorations</a:t>
            </a:r>
            <a:endParaRPr sz="1400" dirty="0">
              <a:latin typeface="Cambria"/>
              <a:cs typeface="Cambria"/>
            </a:endParaRPr>
          </a:p>
        </p:txBody>
      </p:sp>
      <p:sp>
        <p:nvSpPr>
          <p:cNvPr id="4" name="object 4"/>
          <p:cNvSpPr/>
          <p:nvPr/>
        </p:nvSpPr>
        <p:spPr>
          <a:xfrm>
            <a:off x="4226052" y="3168189"/>
            <a:ext cx="95596" cy="126768"/>
          </a:xfrm>
          <a:prstGeom prst="rect">
            <a:avLst/>
          </a:prstGeom>
          <a:blipFill>
            <a:blip r:embed="rId2" cstate="print"/>
            <a:stretch>
              <a:fillRect/>
            </a:stretch>
          </a:blipFill>
        </p:spPr>
        <p:txBody>
          <a:bodyPr wrap="square" lIns="0" tIns="0" rIns="0" bIns="0" rtlCol="0"/>
          <a:lstStyle/>
          <a:p>
            <a:endParaRPr sz="1227"/>
          </a:p>
        </p:txBody>
      </p:sp>
      <p:sp>
        <p:nvSpPr>
          <p:cNvPr id="5" name="object 5"/>
          <p:cNvSpPr/>
          <p:nvPr/>
        </p:nvSpPr>
        <p:spPr>
          <a:xfrm>
            <a:off x="4226052" y="3313661"/>
            <a:ext cx="95596" cy="126768"/>
          </a:xfrm>
          <a:prstGeom prst="rect">
            <a:avLst/>
          </a:prstGeom>
          <a:blipFill>
            <a:blip r:embed="rId2" cstate="print"/>
            <a:stretch>
              <a:fillRect/>
            </a:stretch>
          </a:blipFill>
        </p:spPr>
        <p:txBody>
          <a:bodyPr wrap="square" lIns="0" tIns="0" rIns="0" bIns="0" rtlCol="0"/>
          <a:lstStyle/>
          <a:p>
            <a:endParaRPr sz="1227"/>
          </a:p>
        </p:txBody>
      </p:sp>
      <p:sp>
        <p:nvSpPr>
          <p:cNvPr id="6" name="object 6"/>
          <p:cNvSpPr/>
          <p:nvPr/>
        </p:nvSpPr>
        <p:spPr>
          <a:xfrm>
            <a:off x="4226052" y="3837536"/>
            <a:ext cx="95596" cy="126768"/>
          </a:xfrm>
          <a:prstGeom prst="rect">
            <a:avLst/>
          </a:prstGeom>
          <a:blipFill>
            <a:blip r:embed="rId2" cstate="print"/>
            <a:stretch>
              <a:fillRect/>
            </a:stretch>
          </a:blipFill>
        </p:spPr>
        <p:txBody>
          <a:bodyPr wrap="square" lIns="0" tIns="0" rIns="0" bIns="0" rtlCol="0"/>
          <a:lstStyle/>
          <a:p>
            <a:endParaRPr sz="1227"/>
          </a:p>
        </p:txBody>
      </p:sp>
      <p:sp>
        <p:nvSpPr>
          <p:cNvPr id="7" name="object 7"/>
          <p:cNvSpPr/>
          <p:nvPr/>
        </p:nvSpPr>
        <p:spPr>
          <a:xfrm>
            <a:off x="4226052" y="3980930"/>
            <a:ext cx="95596" cy="126768"/>
          </a:xfrm>
          <a:prstGeom prst="rect">
            <a:avLst/>
          </a:prstGeom>
          <a:blipFill>
            <a:blip r:embed="rId2" cstate="print"/>
            <a:stretch>
              <a:fillRect/>
            </a:stretch>
          </a:blipFill>
        </p:spPr>
        <p:txBody>
          <a:bodyPr wrap="square" lIns="0" tIns="0" rIns="0" bIns="0" rtlCol="0"/>
          <a:lstStyle/>
          <a:p>
            <a:endParaRPr sz="1227"/>
          </a:p>
        </p:txBody>
      </p:sp>
      <p:sp>
        <p:nvSpPr>
          <p:cNvPr id="8" name="object 8"/>
          <p:cNvSpPr txBox="1"/>
          <p:nvPr/>
        </p:nvSpPr>
        <p:spPr>
          <a:xfrm>
            <a:off x="193753" y="3054166"/>
            <a:ext cx="8566439" cy="1284904"/>
          </a:xfrm>
          <a:prstGeom prst="rect">
            <a:avLst/>
          </a:prstGeom>
        </p:spPr>
        <p:txBody>
          <a:bodyPr vert="horz" wrap="square" lIns="0" tIns="0" rIns="0" bIns="0" rtlCol="0">
            <a:spAutoFit/>
          </a:bodyPr>
          <a:lstStyle/>
          <a:p>
            <a:pPr marL="320378" marR="3464">
              <a:lnSpc>
                <a:spcPct val="116700"/>
              </a:lnSpc>
            </a:pPr>
            <a:r>
              <a:rPr b="1" spc="-3" dirty="0">
                <a:latin typeface="Cambria"/>
                <a:cs typeface="Cambria"/>
              </a:rPr>
              <a:t>tinkering with electronics/computers, playing </a:t>
            </a:r>
            <a:r>
              <a:rPr b="1" dirty="0">
                <a:latin typeface="Cambria"/>
                <a:cs typeface="Cambria"/>
              </a:rPr>
              <a:t>video </a:t>
            </a:r>
            <a:r>
              <a:rPr b="1" spc="-3" dirty="0">
                <a:latin typeface="Cambria"/>
                <a:cs typeface="Cambria"/>
              </a:rPr>
              <a:t>games  woodworking</a:t>
            </a:r>
            <a:endParaRPr dirty="0">
              <a:latin typeface="Cambria"/>
              <a:cs typeface="Cambria"/>
            </a:endParaRPr>
          </a:p>
          <a:p>
            <a:pPr marL="320378">
              <a:spcBef>
                <a:spcPts val="112"/>
              </a:spcBef>
            </a:pPr>
            <a:r>
              <a:rPr i="1" dirty="0">
                <a:latin typeface="Cambria"/>
                <a:cs typeface="Cambria"/>
              </a:rPr>
              <a:t>making things </a:t>
            </a:r>
            <a:r>
              <a:rPr i="1" spc="-7" dirty="0">
                <a:latin typeface="Cambria"/>
                <a:cs typeface="Cambria"/>
              </a:rPr>
              <a:t>with</a:t>
            </a:r>
            <a:r>
              <a:rPr i="1" spc="-61" dirty="0">
                <a:latin typeface="Cambria"/>
                <a:cs typeface="Cambria"/>
              </a:rPr>
              <a:t> </a:t>
            </a:r>
            <a:r>
              <a:rPr i="1" spc="-7" dirty="0">
                <a:latin typeface="Cambria"/>
                <a:cs typeface="Cambria"/>
              </a:rPr>
              <a:t>wood</a:t>
            </a:r>
            <a:endParaRPr dirty="0">
              <a:latin typeface="Cambria"/>
              <a:cs typeface="Cambria"/>
            </a:endParaRPr>
          </a:p>
          <a:p>
            <a:pPr marL="8659">
              <a:spcBef>
                <a:spcPts val="794"/>
              </a:spcBef>
            </a:pPr>
            <a:r>
              <a:rPr b="1" u="sng" spc="-3" dirty="0">
                <a:solidFill>
                  <a:srgbClr val="4F81BC"/>
                </a:solidFill>
                <a:latin typeface="Cambria"/>
                <a:cs typeface="Cambria"/>
              </a:rPr>
              <a:t>Outdoor and athletic</a:t>
            </a:r>
            <a:r>
              <a:rPr b="1" u="sng" spc="-37" dirty="0">
                <a:solidFill>
                  <a:srgbClr val="4F81BC"/>
                </a:solidFill>
                <a:latin typeface="Cambria"/>
                <a:cs typeface="Cambria"/>
              </a:rPr>
              <a:t> </a:t>
            </a:r>
            <a:r>
              <a:rPr b="1" u="sng" dirty="0">
                <a:solidFill>
                  <a:srgbClr val="4F81BC"/>
                </a:solidFill>
                <a:latin typeface="Cambria"/>
                <a:cs typeface="Cambria"/>
              </a:rPr>
              <a:t>hobbies:</a:t>
            </a:r>
            <a:endParaRPr b="1" u="sng" dirty="0">
              <a:latin typeface="Cambria"/>
              <a:cs typeface="Cambria"/>
            </a:endParaRPr>
          </a:p>
          <a:p>
            <a:pPr marL="320378" marR="2008856">
              <a:lnSpc>
                <a:spcPct val="114999"/>
              </a:lnSpc>
              <a:spcBef>
                <a:spcPts val="34"/>
              </a:spcBef>
            </a:pPr>
            <a:r>
              <a:rPr b="1" dirty="0">
                <a:latin typeface="Cambria"/>
                <a:cs typeface="Cambria"/>
              </a:rPr>
              <a:t>bird </a:t>
            </a:r>
            <a:r>
              <a:rPr b="1" spc="-3" dirty="0">
                <a:latin typeface="Cambria"/>
                <a:cs typeface="Cambria"/>
              </a:rPr>
              <a:t>watching  camping </a:t>
            </a:r>
            <a:r>
              <a:rPr b="1" dirty="0">
                <a:latin typeface="Cambria"/>
                <a:cs typeface="Cambria"/>
              </a:rPr>
              <a:t>/</a:t>
            </a:r>
            <a:r>
              <a:rPr b="1" spc="-51" dirty="0">
                <a:latin typeface="Cambria"/>
                <a:cs typeface="Cambria"/>
              </a:rPr>
              <a:t> </a:t>
            </a:r>
            <a:r>
              <a:rPr b="1" dirty="0">
                <a:latin typeface="Cambria"/>
                <a:cs typeface="Cambria"/>
              </a:rPr>
              <a:t>hiking</a:t>
            </a:r>
            <a:endParaRPr dirty="0">
              <a:latin typeface="Cambria"/>
              <a:cs typeface="Cambria"/>
            </a:endParaRPr>
          </a:p>
        </p:txBody>
      </p:sp>
      <p:sp>
        <p:nvSpPr>
          <p:cNvPr id="9" name="object 9"/>
          <p:cNvSpPr/>
          <p:nvPr/>
        </p:nvSpPr>
        <p:spPr>
          <a:xfrm>
            <a:off x="4226052" y="5616892"/>
            <a:ext cx="95596" cy="126768"/>
          </a:xfrm>
          <a:prstGeom prst="rect">
            <a:avLst/>
          </a:prstGeom>
          <a:blipFill>
            <a:blip r:embed="rId2" cstate="print"/>
            <a:stretch>
              <a:fillRect/>
            </a:stretch>
          </a:blipFill>
        </p:spPr>
        <p:txBody>
          <a:bodyPr wrap="square" lIns="0" tIns="0" rIns="0" bIns="0" rtlCol="0"/>
          <a:lstStyle/>
          <a:p>
            <a:endParaRPr sz="1227"/>
          </a:p>
        </p:txBody>
      </p:sp>
      <p:sp>
        <p:nvSpPr>
          <p:cNvPr id="10" name="object 10"/>
          <p:cNvSpPr txBox="1"/>
          <p:nvPr/>
        </p:nvSpPr>
        <p:spPr>
          <a:xfrm>
            <a:off x="829974" y="4607561"/>
            <a:ext cx="3491674" cy="215444"/>
          </a:xfrm>
          <a:prstGeom prst="rect">
            <a:avLst/>
          </a:prstGeom>
        </p:spPr>
        <p:txBody>
          <a:bodyPr vert="horz" wrap="square" lIns="0" tIns="0" rIns="0" bIns="0" rtlCol="0">
            <a:spAutoFit/>
          </a:bodyPr>
          <a:lstStyle/>
          <a:p>
            <a:pPr marL="8659"/>
            <a:r>
              <a:rPr sz="1400" b="1" spc="-3" dirty="0">
                <a:latin typeface="Cambria"/>
                <a:cs typeface="Cambria"/>
              </a:rPr>
              <a:t>gardening </a:t>
            </a:r>
            <a:r>
              <a:rPr sz="1400" b="1" dirty="0">
                <a:latin typeface="Cambria"/>
                <a:cs typeface="Cambria"/>
              </a:rPr>
              <a:t>/ </a:t>
            </a:r>
            <a:r>
              <a:rPr sz="1400" b="1" spc="-3" dirty="0">
                <a:latin typeface="Cambria"/>
                <a:cs typeface="Cambria"/>
              </a:rPr>
              <a:t>fishing </a:t>
            </a:r>
            <a:r>
              <a:rPr sz="1400" b="1" dirty="0">
                <a:latin typeface="Cambria"/>
                <a:cs typeface="Cambria"/>
              </a:rPr>
              <a:t>/</a:t>
            </a:r>
            <a:r>
              <a:rPr sz="1400" b="1" spc="-10" dirty="0">
                <a:latin typeface="Cambria"/>
                <a:cs typeface="Cambria"/>
              </a:rPr>
              <a:t> </a:t>
            </a:r>
            <a:r>
              <a:rPr sz="1400" b="1" spc="-3" dirty="0">
                <a:latin typeface="Cambria"/>
                <a:cs typeface="Cambria"/>
              </a:rPr>
              <a:t>hunting</a:t>
            </a:r>
            <a:endParaRPr sz="1400" dirty="0">
              <a:latin typeface="Cambria"/>
              <a:cs typeface="Cambria"/>
            </a:endParaRPr>
          </a:p>
        </p:txBody>
      </p:sp>
      <p:sp>
        <p:nvSpPr>
          <p:cNvPr id="11" name="object 11"/>
          <p:cNvSpPr/>
          <p:nvPr/>
        </p:nvSpPr>
        <p:spPr>
          <a:xfrm>
            <a:off x="4069772" y="48813"/>
            <a:ext cx="4052455" cy="1101003"/>
          </a:xfrm>
          <a:prstGeom prst="rect">
            <a:avLst/>
          </a:prstGeom>
          <a:blipFill>
            <a:blip r:embed="rId3" cstate="print"/>
            <a:stretch>
              <a:fillRect/>
            </a:stretch>
          </a:blipFill>
        </p:spPr>
        <p:txBody>
          <a:bodyPr wrap="square" lIns="0" tIns="0" rIns="0" bIns="0" rtlCol="0"/>
          <a:lstStyle/>
          <a:p>
            <a:endParaRPr sz="1227"/>
          </a:p>
        </p:txBody>
      </p:sp>
      <p:sp>
        <p:nvSpPr>
          <p:cNvPr id="12" name="object 12"/>
          <p:cNvSpPr/>
          <p:nvPr/>
        </p:nvSpPr>
        <p:spPr>
          <a:xfrm>
            <a:off x="4082761" y="2201833"/>
            <a:ext cx="4052455" cy="859415"/>
          </a:xfrm>
          <a:prstGeom prst="rect">
            <a:avLst/>
          </a:prstGeom>
          <a:blipFill>
            <a:blip r:embed="rId4" cstate="print"/>
            <a:stretch>
              <a:fillRect/>
            </a:stretch>
          </a:blipFill>
        </p:spPr>
        <p:txBody>
          <a:bodyPr wrap="square" lIns="0" tIns="0" rIns="0" bIns="0" rtlCol="0"/>
          <a:lstStyle/>
          <a:p>
            <a:endParaRPr sz="1227"/>
          </a:p>
        </p:txBody>
      </p:sp>
      <p:sp>
        <p:nvSpPr>
          <p:cNvPr id="13" name="object 13"/>
          <p:cNvSpPr/>
          <p:nvPr/>
        </p:nvSpPr>
        <p:spPr>
          <a:xfrm>
            <a:off x="4667250" y="4214553"/>
            <a:ext cx="2870489" cy="1298776"/>
          </a:xfrm>
          <a:prstGeom prst="rect">
            <a:avLst/>
          </a:prstGeom>
          <a:blipFill>
            <a:blip r:embed="rId5" cstate="print"/>
            <a:stretch>
              <a:fillRect/>
            </a:stretch>
          </a:blipFill>
        </p:spPr>
        <p:txBody>
          <a:bodyPr wrap="square" lIns="0" tIns="0" rIns="0" bIns="0" rtlCol="0"/>
          <a:lstStyle/>
          <a:p>
            <a:endParaRPr sz="1227"/>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26052" y="1906299"/>
            <a:ext cx="95596" cy="126768"/>
          </a:xfrm>
          <a:prstGeom prst="rect">
            <a:avLst/>
          </a:prstGeom>
          <a:blipFill>
            <a:blip r:embed="rId2" cstate="print"/>
            <a:stretch>
              <a:fillRect/>
            </a:stretch>
          </a:blipFill>
        </p:spPr>
        <p:txBody>
          <a:bodyPr wrap="square" lIns="0" tIns="0" rIns="0" bIns="0" rtlCol="0"/>
          <a:lstStyle/>
          <a:p>
            <a:endParaRPr sz="1227"/>
          </a:p>
        </p:txBody>
      </p:sp>
      <p:sp>
        <p:nvSpPr>
          <p:cNvPr id="3" name="object 3"/>
          <p:cNvSpPr/>
          <p:nvPr/>
        </p:nvSpPr>
        <p:spPr>
          <a:xfrm>
            <a:off x="4226052" y="2051771"/>
            <a:ext cx="95596" cy="126768"/>
          </a:xfrm>
          <a:prstGeom prst="rect">
            <a:avLst/>
          </a:prstGeom>
          <a:blipFill>
            <a:blip r:embed="rId2" cstate="print"/>
            <a:stretch>
              <a:fillRect/>
            </a:stretch>
          </a:blipFill>
        </p:spPr>
        <p:txBody>
          <a:bodyPr wrap="square" lIns="0" tIns="0" rIns="0" bIns="0" rtlCol="0"/>
          <a:lstStyle/>
          <a:p>
            <a:endParaRPr sz="1227"/>
          </a:p>
        </p:txBody>
      </p:sp>
      <p:sp>
        <p:nvSpPr>
          <p:cNvPr id="4" name="object 4"/>
          <p:cNvSpPr/>
          <p:nvPr/>
        </p:nvSpPr>
        <p:spPr>
          <a:xfrm>
            <a:off x="4226052" y="2197245"/>
            <a:ext cx="95596" cy="126768"/>
          </a:xfrm>
          <a:prstGeom prst="rect">
            <a:avLst/>
          </a:prstGeom>
          <a:blipFill>
            <a:blip r:embed="rId2" cstate="print"/>
            <a:stretch>
              <a:fillRect/>
            </a:stretch>
          </a:blipFill>
        </p:spPr>
        <p:txBody>
          <a:bodyPr wrap="square" lIns="0" tIns="0" rIns="0" bIns="0" rtlCol="0"/>
          <a:lstStyle/>
          <a:p>
            <a:endParaRPr sz="1227"/>
          </a:p>
        </p:txBody>
      </p:sp>
      <p:sp>
        <p:nvSpPr>
          <p:cNvPr id="5" name="object 5"/>
          <p:cNvSpPr/>
          <p:nvPr/>
        </p:nvSpPr>
        <p:spPr>
          <a:xfrm>
            <a:off x="4226052" y="2342716"/>
            <a:ext cx="95596" cy="126769"/>
          </a:xfrm>
          <a:prstGeom prst="rect">
            <a:avLst/>
          </a:prstGeom>
          <a:blipFill>
            <a:blip r:embed="rId2" cstate="print"/>
            <a:stretch>
              <a:fillRect/>
            </a:stretch>
          </a:blipFill>
        </p:spPr>
        <p:txBody>
          <a:bodyPr wrap="square" lIns="0" tIns="0" rIns="0" bIns="0" rtlCol="0"/>
          <a:lstStyle/>
          <a:p>
            <a:endParaRPr sz="1227"/>
          </a:p>
        </p:txBody>
      </p:sp>
      <p:sp>
        <p:nvSpPr>
          <p:cNvPr id="6" name="object 6"/>
          <p:cNvSpPr/>
          <p:nvPr/>
        </p:nvSpPr>
        <p:spPr>
          <a:xfrm>
            <a:off x="4226052" y="2802255"/>
            <a:ext cx="95596" cy="126768"/>
          </a:xfrm>
          <a:prstGeom prst="rect">
            <a:avLst/>
          </a:prstGeom>
          <a:blipFill>
            <a:blip r:embed="rId2" cstate="print"/>
            <a:stretch>
              <a:fillRect/>
            </a:stretch>
          </a:blipFill>
        </p:spPr>
        <p:txBody>
          <a:bodyPr wrap="square" lIns="0" tIns="0" rIns="0" bIns="0" rtlCol="0"/>
          <a:lstStyle/>
          <a:p>
            <a:endParaRPr sz="1227"/>
          </a:p>
        </p:txBody>
      </p:sp>
      <p:sp>
        <p:nvSpPr>
          <p:cNvPr id="7" name="object 7"/>
          <p:cNvSpPr/>
          <p:nvPr/>
        </p:nvSpPr>
        <p:spPr>
          <a:xfrm>
            <a:off x="4226052" y="3650326"/>
            <a:ext cx="95596" cy="126768"/>
          </a:xfrm>
          <a:prstGeom prst="rect">
            <a:avLst/>
          </a:prstGeom>
          <a:blipFill>
            <a:blip r:embed="rId2" cstate="print"/>
            <a:stretch>
              <a:fillRect/>
            </a:stretch>
          </a:blipFill>
        </p:spPr>
        <p:txBody>
          <a:bodyPr wrap="square" lIns="0" tIns="0" rIns="0" bIns="0" rtlCol="0"/>
          <a:lstStyle/>
          <a:p>
            <a:endParaRPr sz="1227"/>
          </a:p>
        </p:txBody>
      </p:sp>
      <p:sp>
        <p:nvSpPr>
          <p:cNvPr id="8" name="object 8"/>
          <p:cNvSpPr/>
          <p:nvPr/>
        </p:nvSpPr>
        <p:spPr>
          <a:xfrm>
            <a:off x="4226052" y="4949623"/>
            <a:ext cx="95596" cy="126768"/>
          </a:xfrm>
          <a:prstGeom prst="rect">
            <a:avLst/>
          </a:prstGeom>
          <a:blipFill>
            <a:blip r:embed="rId2" cstate="print"/>
            <a:stretch>
              <a:fillRect/>
            </a:stretch>
          </a:blipFill>
        </p:spPr>
        <p:txBody>
          <a:bodyPr wrap="square" lIns="0" tIns="0" rIns="0" bIns="0" rtlCol="0"/>
          <a:lstStyle/>
          <a:p>
            <a:endParaRPr sz="1227"/>
          </a:p>
        </p:txBody>
      </p:sp>
      <p:sp>
        <p:nvSpPr>
          <p:cNvPr id="9" name="object 9"/>
          <p:cNvSpPr/>
          <p:nvPr/>
        </p:nvSpPr>
        <p:spPr>
          <a:xfrm>
            <a:off x="4226052" y="5795616"/>
            <a:ext cx="95596" cy="126769"/>
          </a:xfrm>
          <a:prstGeom prst="rect">
            <a:avLst/>
          </a:prstGeom>
          <a:blipFill>
            <a:blip r:embed="rId2" cstate="print"/>
            <a:stretch>
              <a:fillRect/>
            </a:stretch>
          </a:blipFill>
        </p:spPr>
        <p:txBody>
          <a:bodyPr wrap="square" lIns="0" tIns="0" rIns="0" bIns="0" rtlCol="0"/>
          <a:lstStyle/>
          <a:p>
            <a:endParaRPr sz="1227"/>
          </a:p>
        </p:txBody>
      </p:sp>
      <p:sp>
        <p:nvSpPr>
          <p:cNvPr id="10" name="object 10"/>
          <p:cNvSpPr txBox="1"/>
          <p:nvPr/>
        </p:nvSpPr>
        <p:spPr>
          <a:xfrm>
            <a:off x="295274" y="478210"/>
            <a:ext cx="12239625" cy="5899948"/>
          </a:xfrm>
          <a:prstGeom prst="rect">
            <a:avLst/>
          </a:prstGeom>
        </p:spPr>
        <p:txBody>
          <a:bodyPr vert="horz" wrap="square" lIns="0" tIns="0" rIns="0" bIns="0" rtlCol="0">
            <a:spAutoFit/>
          </a:bodyPr>
          <a:lstStyle/>
          <a:p>
            <a:pPr marL="320378"/>
            <a:r>
              <a:rPr sz="1400" b="1" spc="-3" dirty="0">
                <a:solidFill>
                  <a:schemeClr val="bg1"/>
                </a:solidFill>
                <a:latin typeface="Cambria"/>
                <a:cs typeface="Cambria"/>
              </a:rPr>
              <a:t>jogging</a:t>
            </a:r>
            <a:endParaRPr sz="1400" dirty="0">
              <a:solidFill>
                <a:schemeClr val="bg1"/>
              </a:solidFill>
              <a:latin typeface="Cambria"/>
              <a:cs typeface="Cambria"/>
            </a:endParaRPr>
          </a:p>
          <a:p>
            <a:pPr marL="320378">
              <a:spcBef>
                <a:spcPts val="164"/>
              </a:spcBef>
            </a:pPr>
            <a:r>
              <a:rPr sz="1400" b="1" spc="-7" dirty="0">
                <a:solidFill>
                  <a:schemeClr val="bg1"/>
                </a:solidFill>
                <a:latin typeface="Cambria"/>
                <a:cs typeface="Cambria"/>
              </a:rPr>
              <a:t>rock</a:t>
            </a:r>
            <a:r>
              <a:rPr sz="1400" b="1" spc="-37" dirty="0">
                <a:solidFill>
                  <a:schemeClr val="bg1"/>
                </a:solidFill>
                <a:latin typeface="Cambria"/>
                <a:cs typeface="Cambria"/>
              </a:rPr>
              <a:t> </a:t>
            </a:r>
            <a:r>
              <a:rPr sz="1400" b="1" spc="-3" dirty="0">
                <a:solidFill>
                  <a:schemeClr val="bg1"/>
                </a:solidFill>
                <a:latin typeface="Cambria"/>
                <a:cs typeface="Cambria"/>
              </a:rPr>
              <a:t>climbing</a:t>
            </a:r>
            <a:endParaRPr sz="1400" dirty="0">
              <a:solidFill>
                <a:schemeClr val="bg1"/>
              </a:solidFill>
              <a:latin typeface="Cambria"/>
              <a:cs typeface="Cambria"/>
            </a:endParaRPr>
          </a:p>
          <a:p>
            <a:pPr marL="320378" marR="1959500">
              <a:lnSpc>
                <a:spcPct val="116700"/>
              </a:lnSpc>
            </a:pPr>
            <a:r>
              <a:rPr sz="1400" b="1" dirty="0">
                <a:solidFill>
                  <a:schemeClr val="bg1"/>
                </a:solidFill>
                <a:latin typeface="Cambria"/>
                <a:cs typeface="Cambria"/>
              </a:rPr>
              <a:t>sailing / </a:t>
            </a:r>
            <a:r>
              <a:rPr sz="1400" b="1" spc="-3" dirty="0">
                <a:solidFill>
                  <a:schemeClr val="bg1"/>
                </a:solidFill>
                <a:latin typeface="Cambria"/>
                <a:cs typeface="Cambria"/>
              </a:rPr>
              <a:t>surfing </a:t>
            </a:r>
            <a:r>
              <a:rPr sz="1400" b="1" dirty="0">
                <a:solidFill>
                  <a:schemeClr val="bg1"/>
                </a:solidFill>
                <a:latin typeface="Cambria"/>
                <a:cs typeface="Cambria"/>
              </a:rPr>
              <a:t>/ </a:t>
            </a:r>
            <a:r>
              <a:rPr sz="1400" b="1" spc="-3" dirty="0">
                <a:solidFill>
                  <a:schemeClr val="bg1"/>
                </a:solidFill>
                <a:latin typeface="Cambria"/>
                <a:cs typeface="Cambria"/>
              </a:rPr>
              <a:t>water</a:t>
            </a:r>
            <a:r>
              <a:rPr sz="1400" b="1" spc="-61" dirty="0">
                <a:solidFill>
                  <a:schemeClr val="bg1"/>
                </a:solidFill>
                <a:latin typeface="Cambria"/>
                <a:cs typeface="Cambria"/>
              </a:rPr>
              <a:t> </a:t>
            </a:r>
            <a:r>
              <a:rPr sz="1400" b="1" spc="-3" dirty="0">
                <a:solidFill>
                  <a:schemeClr val="bg1"/>
                </a:solidFill>
                <a:latin typeface="Cambria"/>
                <a:cs typeface="Cambria"/>
              </a:rPr>
              <a:t>sports  skateboarding</a:t>
            </a:r>
            <a:endParaRPr sz="1400" dirty="0">
              <a:solidFill>
                <a:schemeClr val="bg1"/>
              </a:solidFill>
              <a:latin typeface="Cambria"/>
              <a:cs typeface="Cambria"/>
            </a:endParaRPr>
          </a:p>
          <a:p>
            <a:pPr marL="8659">
              <a:spcBef>
                <a:spcPts val="805"/>
              </a:spcBef>
            </a:pPr>
            <a:r>
              <a:rPr sz="1400" spc="-3" dirty="0">
                <a:solidFill>
                  <a:schemeClr val="bg1"/>
                </a:solidFill>
                <a:latin typeface="Cambria"/>
                <a:cs typeface="Cambria"/>
              </a:rPr>
              <a:t>Here are some ways to talk specifically about sports and</a:t>
            </a:r>
            <a:r>
              <a:rPr sz="1400" spc="55" dirty="0">
                <a:solidFill>
                  <a:schemeClr val="bg1"/>
                </a:solidFill>
                <a:latin typeface="Cambria"/>
                <a:cs typeface="Cambria"/>
              </a:rPr>
              <a:t> </a:t>
            </a:r>
            <a:r>
              <a:rPr sz="1400" spc="-3" dirty="0">
                <a:solidFill>
                  <a:schemeClr val="bg1"/>
                </a:solidFill>
                <a:latin typeface="Cambria"/>
                <a:cs typeface="Cambria"/>
              </a:rPr>
              <a:t>music:</a:t>
            </a:r>
            <a:endParaRPr sz="1400" dirty="0">
              <a:solidFill>
                <a:schemeClr val="bg1"/>
              </a:solidFill>
              <a:latin typeface="Cambria"/>
              <a:cs typeface="Cambria"/>
            </a:endParaRPr>
          </a:p>
          <a:p>
            <a:pPr marL="320378">
              <a:spcBef>
                <a:spcPts val="849"/>
              </a:spcBef>
            </a:pPr>
            <a:r>
              <a:rPr sz="1400" b="1" spc="-3" dirty="0">
                <a:solidFill>
                  <a:schemeClr val="bg1"/>
                </a:solidFill>
                <a:latin typeface="Cambria"/>
                <a:cs typeface="Cambria"/>
              </a:rPr>
              <a:t>"Do you play any</a:t>
            </a:r>
            <a:r>
              <a:rPr sz="1400" b="1" spc="-31" dirty="0">
                <a:solidFill>
                  <a:schemeClr val="bg1"/>
                </a:solidFill>
                <a:latin typeface="Cambria"/>
                <a:cs typeface="Cambria"/>
              </a:rPr>
              <a:t> </a:t>
            </a:r>
            <a:r>
              <a:rPr sz="1400" b="1" spc="-3" dirty="0">
                <a:solidFill>
                  <a:schemeClr val="bg1"/>
                </a:solidFill>
                <a:latin typeface="Cambria"/>
                <a:cs typeface="Cambria"/>
              </a:rPr>
              <a:t>sports?"</a:t>
            </a:r>
            <a:endParaRPr sz="1400" dirty="0">
              <a:solidFill>
                <a:schemeClr val="bg1"/>
              </a:solidFill>
              <a:latin typeface="Cambria"/>
              <a:cs typeface="Cambria"/>
            </a:endParaRPr>
          </a:p>
          <a:p>
            <a:pPr marL="632097" indent="-155859">
              <a:spcBef>
                <a:spcPts val="126"/>
              </a:spcBef>
              <a:buFont typeface="Courier New"/>
              <a:buChar char="o"/>
              <a:tabLst>
                <a:tab pos="632530" algn="l"/>
                <a:tab pos="1487159" algn="l"/>
              </a:tabLst>
            </a:pPr>
            <a:r>
              <a:rPr sz="1400" spc="-3" dirty="0">
                <a:solidFill>
                  <a:schemeClr val="bg1"/>
                </a:solidFill>
                <a:latin typeface="Cambria"/>
                <a:cs typeface="Cambria"/>
              </a:rPr>
              <a:t>"Yes, </a:t>
            </a:r>
            <a:r>
              <a:rPr sz="1400" dirty="0">
                <a:solidFill>
                  <a:schemeClr val="bg1"/>
                </a:solidFill>
                <a:latin typeface="Cambria"/>
                <a:cs typeface="Cambria"/>
              </a:rPr>
              <a:t>I</a:t>
            </a:r>
            <a:r>
              <a:rPr sz="1400" spc="-3" dirty="0">
                <a:solidFill>
                  <a:schemeClr val="bg1"/>
                </a:solidFill>
                <a:latin typeface="Cambria"/>
                <a:cs typeface="Cambria"/>
              </a:rPr>
              <a:t> play</a:t>
            </a:r>
            <a:r>
              <a:rPr sz="1400" dirty="0">
                <a:solidFill>
                  <a:schemeClr val="bg1"/>
                </a:solidFill>
                <a:latin typeface="Cambria"/>
                <a:cs typeface="Cambria"/>
              </a:rPr>
              <a:t> </a:t>
            </a:r>
            <a:r>
              <a:rPr sz="1400" spc="7" dirty="0">
                <a:solidFill>
                  <a:schemeClr val="bg1"/>
                </a:solidFill>
                <a:latin typeface="Cambria"/>
                <a:cs typeface="Cambria"/>
              </a:rPr>
              <a:t>___</a:t>
            </a:r>
            <a:r>
              <a:rPr sz="1400" u="sng" spc="7" dirty="0">
                <a:solidFill>
                  <a:schemeClr val="bg1"/>
                </a:solidFill>
                <a:latin typeface="Cambria"/>
                <a:cs typeface="Cambria"/>
              </a:rPr>
              <a:t> 	</a:t>
            </a:r>
            <a:r>
              <a:rPr sz="1400" dirty="0">
                <a:solidFill>
                  <a:schemeClr val="bg1"/>
                </a:solidFill>
                <a:latin typeface="Cambria"/>
                <a:cs typeface="Cambria"/>
              </a:rPr>
              <a:t>_."</a:t>
            </a:r>
          </a:p>
          <a:p>
            <a:pPr marL="632097" indent="-155859">
              <a:spcBef>
                <a:spcPts val="112"/>
              </a:spcBef>
              <a:buFont typeface="Courier New"/>
              <a:buChar char="o"/>
              <a:tabLst>
                <a:tab pos="632530" algn="l"/>
              </a:tabLst>
            </a:pPr>
            <a:r>
              <a:rPr sz="1400" dirty="0">
                <a:solidFill>
                  <a:schemeClr val="bg1"/>
                </a:solidFill>
                <a:latin typeface="Cambria"/>
                <a:cs typeface="Cambria"/>
              </a:rPr>
              <a:t>"I do yoga / </a:t>
            </a:r>
            <a:r>
              <a:rPr sz="1400" spc="-3" dirty="0">
                <a:solidFill>
                  <a:schemeClr val="bg1"/>
                </a:solidFill>
                <a:latin typeface="Cambria"/>
                <a:cs typeface="Cambria"/>
              </a:rPr>
              <a:t>martial arts </a:t>
            </a:r>
            <a:r>
              <a:rPr sz="1400" dirty="0">
                <a:solidFill>
                  <a:schemeClr val="bg1"/>
                </a:solidFill>
                <a:latin typeface="Cambria"/>
                <a:cs typeface="Cambria"/>
              </a:rPr>
              <a:t>/</a:t>
            </a:r>
            <a:r>
              <a:rPr sz="1400" spc="-34" dirty="0">
                <a:solidFill>
                  <a:schemeClr val="bg1"/>
                </a:solidFill>
                <a:latin typeface="Cambria"/>
                <a:cs typeface="Cambria"/>
              </a:rPr>
              <a:t> </a:t>
            </a:r>
            <a:r>
              <a:rPr sz="1400" spc="-7" dirty="0">
                <a:solidFill>
                  <a:schemeClr val="bg1"/>
                </a:solidFill>
                <a:latin typeface="Cambria"/>
                <a:cs typeface="Cambria"/>
              </a:rPr>
              <a:t>pilates."</a:t>
            </a:r>
            <a:endParaRPr sz="1400" dirty="0">
              <a:solidFill>
                <a:schemeClr val="bg1"/>
              </a:solidFill>
              <a:latin typeface="Cambria"/>
              <a:cs typeface="Cambria"/>
            </a:endParaRPr>
          </a:p>
          <a:p>
            <a:pPr marL="632097" indent="-155859">
              <a:spcBef>
                <a:spcPts val="112"/>
              </a:spcBef>
              <a:buFont typeface="Courier New"/>
              <a:buChar char="o"/>
              <a:tabLst>
                <a:tab pos="632530" algn="l"/>
              </a:tabLst>
            </a:pPr>
            <a:r>
              <a:rPr sz="1400" dirty="0">
                <a:solidFill>
                  <a:schemeClr val="bg1"/>
                </a:solidFill>
                <a:latin typeface="Cambria"/>
                <a:cs typeface="Cambria"/>
              </a:rPr>
              <a:t>"No, I </a:t>
            </a:r>
            <a:r>
              <a:rPr sz="1400" spc="-3" dirty="0">
                <a:solidFill>
                  <a:schemeClr val="bg1"/>
                </a:solidFill>
                <a:latin typeface="Cambria"/>
                <a:cs typeface="Cambria"/>
              </a:rPr>
              <a:t>prefer working out at </a:t>
            </a:r>
            <a:r>
              <a:rPr sz="1400" dirty="0">
                <a:solidFill>
                  <a:schemeClr val="bg1"/>
                </a:solidFill>
                <a:latin typeface="Cambria"/>
                <a:cs typeface="Cambria"/>
              </a:rPr>
              <a:t>the</a:t>
            </a:r>
            <a:r>
              <a:rPr sz="1400" spc="-27" dirty="0">
                <a:solidFill>
                  <a:schemeClr val="bg1"/>
                </a:solidFill>
                <a:latin typeface="Cambria"/>
                <a:cs typeface="Cambria"/>
              </a:rPr>
              <a:t> </a:t>
            </a:r>
            <a:r>
              <a:rPr sz="1400" spc="-3" dirty="0">
                <a:solidFill>
                  <a:schemeClr val="bg1"/>
                </a:solidFill>
                <a:latin typeface="Cambria"/>
                <a:cs typeface="Cambria"/>
              </a:rPr>
              <a:t>gym."</a:t>
            </a:r>
            <a:endParaRPr sz="1400" dirty="0">
              <a:solidFill>
                <a:schemeClr val="bg1"/>
              </a:solidFill>
              <a:latin typeface="Cambria"/>
              <a:cs typeface="Cambria"/>
            </a:endParaRPr>
          </a:p>
          <a:p>
            <a:pPr marL="632097" indent="-155859">
              <a:spcBef>
                <a:spcPts val="130"/>
              </a:spcBef>
              <a:buFont typeface="Courier New"/>
              <a:buChar char="o"/>
              <a:tabLst>
                <a:tab pos="632530" algn="l"/>
              </a:tabLst>
            </a:pPr>
            <a:r>
              <a:rPr sz="1400" dirty="0">
                <a:solidFill>
                  <a:schemeClr val="bg1"/>
                </a:solidFill>
                <a:latin typeface="Cambria"/>
                <a:cs typeface="Cambria"/>
              </a:rPr>
              <a:t>"No, </a:t>
            </a:r>
            <a:r>
              <a:rPr sz="1400" spc="-3" dirty="0">
                <a:solidFill>
                  <a:schemeClr val="bg1"/>
                </a:solidFill>
                <a:latin typeface="Cambria"/>
                <a:cs typeface="Cambria"/>
              </a:rPr>
              <a:t>I'm </a:t>
            </a:r>
            <a:r>
              <a:rPr sz="1400" spc="-7" dirty="0">
                <a:solidFill>
                  <a:schemeClr val="bg1"/>
                </a:solidFill>
                <a:latin typeface="Cambria"/>
                <a:cs typeface="Cambria"/>
              </a:rPr>
              <a:t>not </a:t>
            </a:r>
            <a:r>
              <a:rPr sz="1400" spc="-3" dirty="0">
                <a:solidFill>
                  <a:schemeClr val="bg1"/>
                </a:solidFill>
                <a:latin typeface="Cambria"/>
                <a:cs typeface="Cambria"/>
              </a:rPr>
              <a:t>very</a:t>
            </a:r>
            <a:r>
              <a:rPr sz="1400" spc="-14" dirty="0">
                <a:solidFill>
                  <a:schemeClr val="bg1"/>
                </a:solidFill>
                <a:latin typeface="Cambria"/>
                <a:cs typeface="Cambria"/>
              </a:rPr>
              <a:t> </a:t>
            </a:r>
            <a:r>
              <a:rPr sz="1400" spc="-3" dirty="0">
                <a:solidFill>
                  <a:schemeClr val="bg1"/>
                </a:solidFill>
                <a:latin typeface="Cambria"/>
                <a:cs typeface="Cambria"/>
              </a:rPr>
              <a:t>athletic."</a:t>
            </a:r>
            <a:endParaRPr sz="1400" dirty="0">
              <a:solidFill>
                <a:schemeClr val="bg1"/>
              </a:solidFill>
              <a:latin typeface="Cambria"/>
              <a:cs typeface="Cambria"/>
            </a:endParaRPr>
          </a:p>
          <a:p>
            <a:pPr marL="632097" indent="-155859">
              <a:spcBef>
                <a:spcPts val="112"/>
              </a:spcBef>
              <a:buFont typeface="Courier New"/>
              <a:buChar char="o"/>
              <a:tabLst>
                <a:tab pos="632530" algn="l"/>
              </a:tabLst>
            </a:pPr>
            <a:r>
              <a:rPr sz="1400" dirty="0">
                <a:solidFill>
                  <a:schemeClr val="bg1"/>
                </a:solidFill>
                <a:latin typeface="Cambria"/>
                <a:cs typeface="Cambria"/>
              </a:rPr>
              <a:t>"No, </a:t>
            </a:r>
            <a:r>
              <a:rPr sz="1400" spc="-3" dirty="0">
                <a:solidFill>
                  <a:schemeClr val="bg1"/>
                </a:solidFill>
                <a:latin typeface="Cambria"/>
                <a:cs typeface="Cambria"/>
              </a:rPr>
              <a:t>but </a:t>
            </a:r>
            <a:r>
              <a:rPr sz="1400" dirty="0">
                <a:solidFill>
                  <a:schemeClr val="bg1"/>
                </a:solidFill>
                <a:latin typeface="Cambria"/>
                <a:cs typeface="Cambria"/>
              </a:rPr>
              <a:t>I love </a:t>
            </a:r>
            <a:r>
              <a:rPr sz="1400" spc="-3" dirty="0">
                <a:solidFill>
                  <a:schemeClr val="bg1"/>
                </a:solidFill>
                <a:latin typeface="Cambria"/>
                <a:cs typeface="Cambria"/>
              </a:rPr>
              <a:t>to watch! I'm </a:t>
            </a:r>
            <a:r>
              <a:rPr sz="1400" dirty="0">
                <a:solidFill>
                  <a:schemeClr val="bg1"/>
                </a:solidFill>
                <a:latin typeface="Cambria"/>
                <a:cs typeface="Cambria"/>
              </a:rPr>
              <a:t>a </a:t>
            </a:r>
            <a:r>
              <a:rPr sz="1400" spc="-3" dirty="0">
                <a:solidFill>
                  <a:schemeClr val="bg1"/>
                </a:solidFill>
                <a:latin typeface="Cambria"/>
                <a:cs typeface="Cambria"/>
              </a:rPr>
              <a:t>big fan </a:t>
            </a:r>
            <a:r>
              <a:rPr sz="1400" spc="7" dirty="0">
                <a:solidFill>
                  <a:schemeClr val="bg1"/>
                </a:solidFill>
                <a:latin typeface="Cambria"/>
                <a:cs typeface="Cambria"/>
              </a:rPr>
              <a:t>of… </a:t>
            </a:r>
            <a:r>
              <a:rPr sz="1400" spc="-3" dirty="0">
                <a:solidFill>
                  <a:schemeClr val="bg1"/>
                </a:solidFill>
                <a:latin typeface="Cambria"/>
                <a:cs typeface="Cambria"/>
              </a:rPr>
              <a:t>[sport </a:t>
            </a:r>
            <a:r>
              <a:rPr sz="1400" dirty="0">
                <a:solidFill>
                  <a:schemeClr val="bg1"/>
                </a:solidFill>
                <a:latin typeface="Cambria"/>
                <a:cs typeface="Cambria"/>
              </a:rPr>
              <a:t>/</a:t>
            </a:r>
            <a:r>
              <a:rPr sz="1400" spc="-34" dirty="0">
                <a:solidFill>
                  <a:schemeClr val="bg1"/>
                </a:solidFill>
                <a:latin typeface="Cambria"/>
                <a:cs typeface="Cambria"/>
              </a:rPr>
              <a:t> </a:t>
            </a:r>
            <a:r>
              <a:rPr sz="1400" spc="-3" dirty="0">
                <a:solidFill>
                  <a:schemeClr val="bg1"/>
                </a:solidFill>
                <a:latin typeface="Cambria"/>
                <a:cs typeface="Cambria"/>
              </a:rPr>
              <a:t>team]."</a:t>
            </a:r>
            <a:endParaRPr sz="1400" dirty="0">
              <a:solidFill>
                <a:schemeClr val="bg1"/>
              </a:solidFill>
              <a:latin typeface="Cambria"/>
              <a:cs typeface="Cambria"/>
            </a:endParaRPr>
          </a:p>
          <a:p>
            <a:pPr marL="320378">
              <a:spcBef>
                <a:spcPts val="177"/>
              </a:spcBef>
            </a:pPr>
            <a:r>
              <a:rPr sz="1400" b="1" spc="-3" dirty="0">
                <a:solidFill>
                  <a:schemeClr val="bg1"/>
                </a:solidFill>
                <a:latin typeface="Cambria"/>
                <a:cs typeface="Cambria"/>
              </a:rPr>
              <a:t>"Do you play </a:t>
            </a:r>
            <a:r>
              <a:rPr sz="1400" b="1" dirty="0">
                <a:solidFill>
                  <a:schemeClr val="bg1"/>
                </a:solidFill>
                <a:latin typeface="Cambria"/>
                <a:cs typeface="Cambria"/>
              </a:rPr>
              <a:t>a </a:t>
            </a:r>
            <a:r>
              <a:rPr sz="1400" b="1" spc="-3" dirty="0">
                <a:solidFill>
                  <a:schemeClr val="bg1"/>
                </a:solidFill>
                <a:latin typeface="Cambria"/>
                <a:cs typeface="Cambria"/>
              </a:rPr>
              <a:t>musical</a:t>
            </a:r>
            <a:r>
              <a:rPr sz="1400" b="1" spc="-7" dirty="0">
                <a:solidFill>
                  <a:schemeClr val="bg1"/>
                </a:solidFill>
                <a:latin typeface="Cambria"/>
                <a:cs typeface="Cambria"/>
              </a:rPr>
              <a:t> </a:t>
            </a:r>
            <a:r>
              <a:rPr sz="1400" b="1" spc="-3" dirty="0">
                <a:solidFill>
                  <a:schemeClr val="bg1"/>
                </a:solidFill>
                <a:latin typeface="Cambria"/>
                <a:cs typeface="Cambria"/>
              </a:rPr>
              <a:t>instrument?"</a:t>
            </a:r>
            <a:endParaRPr sz="1400" dirty="0">
              <a:solidFill>
                <a:schemeClr val="bg1"/>
              </a:solidFill>
              <a:latin typeface="Cambria"/>
              <a:cs typeface="Cambria"/>
            </a:endParaRPr>
          </a:p>
          <a:p>
            <a:pPr marL="632097" indent="-155859">
              <a:spcBef>
                <a:spcPts val="112"/>
              </a:spcBef>
              <a:buFont typeface="Courier New"/>
              <a:buChar char="o"/>
              <a:tabLst>
                <a:tab pos="632530" algn="l"/>
                <a:tab pos="1487159" algn="l"/>
              </a:tabLst>
            </a:pPr>
            <a:r>
              <a:rPr sz="1400" spc="-3" dirty="0">
                <a:solidFill>
                  <a:schemeClr val="bg1"/>
                </a:solidFill>
                <a:latin typeface="Cambria"/>
                <a:cs typeface="Cambria"/>
              </a:rPr>
              <a:t>"Yes, </a:t>
            </a:r>
            <a:r>
              <a:rPr sz="1400" dirty="0">
                <a:solidFill>
                  <a:schemeClr val="bg1"/>
                </a:solidFill>
                <a:latin typeface="Cambria"/>
                <a:cs typeface="Cambria"/>
              </a:rPr>
              <a:t>I</a:t>
            </a:r>
            <a:r>
              <a:rPr sz="1400" spc="-3" dirty="0">
                <a:solidFill>
                  <a:schemeClr val="bg1"/>
                </a:solidFill>
                <a:latin typeface="Cambria"/>
                <a:cs typeface="Cambria"/>
              </a:rPr>
              <a:t> play</a:t>
            </a:r>
            <a:r>
              <a:rPr sz="1400" dirty="0">
                <a:solidFill>
                  <a:schemeClr val="bg1"/>
                </a:solidFill>
                <a:latin typeface="Cambria"/>
                <a:cs typeface="Cambria"/>
              </a:rPr>
              <a:t> </a:t>
            </a:r>
            <a:r>
              <a:rPr sz="1400" spc="7" dirty="0">
                <a:solidFill>
                  <a:schemeClr val="bg1"/>
                </a:solidFill>
                <a:latin typeface="Cambria"/>
                <a:cs typeface="Cambria"/>
              </a:rPr>
              <a:t>___</a:t>
            </a:r>
            <a:r>
              <a:rPr sz="1400" u="sng" spc="7" dirty="0">
                <a:solidFill>
                  <a:schemeClr val="bg1"/>
                </a:solidFill>
                <a:latin typeface="Cambria"/>
                <a:cs typeface="Cambria"/>
              </a:rPr>
              <a:t> 	</a:t>
            </a:r>
            <a:r>
              <a:rPr sz="1400" dirty="0">
                <a:solidFill>
                  <a:schemeClr val="bg1"/>
                </a:solidFill>
                <a:latin typeface="Cambria"/>
                <a:cs typeface="Cambria"/>
              </a:rPr>
              <a:t>_."</a:t>
            </a:r>
          </a:p>
          <a:p>
            <a:pPr marL="632097" indent="-155859">
              <a:spcBef>
                <a:spcPts val="112"/>
              </a:spcBef>
              <a:buFont typeface="Courier New"/>
              <a:buChar char="o"/>
              <a:tabLst>
                <a:tab pos="632530" algn="l"/>
              </a:tabLst>
            </a:pPr>
            <a:r>
              <a:rPr sz="1400" spc="-3" dirty="0">
                <a:solidFill>
                  <a:schemeClr val="bg1"/>
                </a:solidFill>
                <a:latin typeface="Cambria"/>
                <a:cs typeface="Cambria"/>
              </a:rPr>
              <a:t>"I've played </a:t>
            </a:r>
            <a:r>
              <a:rPr sz="1400" dirty="0">
                <a:solidFill>
                  <a:schemeClr val="bg1"/>
                </a:solidFill>
                <a:latin typeface="Cambria"/>
                <a:cs typeface="Cambria"/>
              </a:rPr>
              <a:t>the </a:t>
            </a:r>
            <a:r>
              <a:rPr sz="1400" spc="-3" dirty="0">
                <a:solidFill>
                  <a:schemeClr val="bg1"/>
                </a:solidFill>
                <a:latin typeface="Cambria"/>
                <a:cs typeface="Cambria"/>
              </a:rPr>
              <a:t>piano </a:t>
            </a:r>
            <a:r>
              <a:rPr sz="1400" dirty="0">
                <a:solidFill>
                  <a:schemeClr val="bg1"/>
                </a:solidFill>
                <a:latin typeface="Cambria"/>
                <a:cs typeface="Cambria"/>
              </a:rPr>
              <a:t>for </a:t>
            </a:r>
            <a:r>
              <a:rPr sz="1400" spc="-7" dirty="0">
                <a:solidFill>
                  <a:schemeClr val="bg1"/>
                </a:solidFill>
                <a:latin typeface="Cambria"/>
                <a:cs typeface="Cambria"/>
              </a:rPr>
              <a:t>several</a:t>
            </a:r>
            <a:r>
              <a:rPr sz="1400" spc="20" dirty="0">
                <a:solidFill>
                  <a:schemeClr val="bg1"/>
                </a:solidFill>
                <a:latin typeface="Cambria"/>
                <a:cs typeface="Cambria"/>
              </a:rPr>
              <a:t> </a:t>
            </a:r>
            <a:r>
              <a:rPr sz="1400" spc="-3" dirty="0">
                <a:solidFill>
                  <a:schemeClr val="bg1"/>
                </a:solidFill>
                <a:latin typeface="Cambria"/>
                <a:cs typeface="Cambria"/>
              </a:rPr>
              <a:t>years."</a:t>
            </a:r>
            <a:endParaRPr sz="1400" dirty="0">
              <a:solidFill>
                <a:schemeClr val="bg1"/>
              </a:solidFill>
              <a:latin typeface="Cambria"/>
              <a:cs typeface="Cambria"/>
            </a:endParaRPr>
          </a:p>
          <a:p>
            <a:pPr marL="632097" indent="-155859">
              <a:spcBef>
                <a:spcPts val="130"/>
              </a:spcBef>
              <a:buFont typeface="Courier New"/>
              <a:buChar char="o"/>
              <a:tabLst>
                <a:tab pos="632530" algn="l"/>
                <a:tab pos="1296231" algn="l"/>
                <a:tab pos="1509239" algn="l"/>
              </a:tabLst>
            </a:pPr>
            <a:r>
              <a:rPr sz="1400" dirty="0">
                <a:solidFill>
                  <a:schemeClr val="bg1"/>
                </a:solidFill>
                <a:latin typeface="Cambria"/>
                <a:cs typeface="Cambria"/>
              </a:rPr>
              <a:t>"I'm</a:t>
            </a:r>
            <a:r>
              <a:rPr sz="1400" spc="3" dirty="0">
                <a:solidFill>
                  <a:schemeClr val="bg1"/>
                </a:solidFill>
                <a:latin typeface="Cambria"/>
                <a:cs typeface="Cambria"/>
              </a:rPr>
              <a:t> </a:t>
            </a:r>
            <a:r>
              <a:rPr sz="1400" spc="-3" dirty="0">
                <a:solidFill>
                  <a:schemeClr val="bg1"/>
                </a:solidFill>
                <a:latin typeface="Cambria"/>
                <a:cs typeface="Cambria"/>
              </a:rPr>
              <a:t>taking</a:t>
            </a:r>
            <a:r>
              <a:rPr sz="1400" u="sng" spc="-3" dirty="0">
                <a:solidFill>
                  <a:schemeClr val="bg1"/>
                </a:solidFill>
                <a:latin typeface="Cambria"/>
                <a:cs typeface="Cambria"/>
              </a:rPr>
              <a:t> 	</a:t>
            </a:r>
            <a:r>
              <a:rPr sz="1400" spc="7" dirty="0">
                <a:solidFill>
                  <a:schemeClr val="bg1"/>
                </a:solidFill>
                <a:latin typeface="Cambria"/>
                <a:cs typeface="Cambria"/>
              </a:rPr>
              <a:t>_</a:t>
            </a:r>
            <a:r>
              <a:rPr sz="1400" u="sng" spc="7" dirty="0">
                <a:solidFill>
                  <a:schemeClr val="bg1"/>
                </a:solidFill>
                <a:latin typeface="Cambria"/>
                <a:cs typeface="Cambria"/>
              </a:rPr>
              <a:t> 	</a:t>
            </a:r>
            <a:r>
              <a:rPr sz="1400" spc="-7" dirty="0">
                <a:solidFill>
                  <a:schemeClr val="bg1"/>
                </a:solidFill>
                <a:latin typeface="Cambria"/>
                <a:cs typeface="Cambria"/>
              </a:rPr>
              <a:t>lessons."</a:t>
            </a:r>
            <a:endParaRPr sz="1400" dirty="0">
              <a:solidFill>
                <a:schemeClr val="bg1"/>
              </a:solidFill>
              <a:latin typeface="Cambria"/>
              <a:cs typeface="Cambria"/>
            </a:endParaRPr>
          </a:p>
          <a:p>
            <a:pPr marL="632097" indent="-155859">
              <a:spcBef>
                <a:spcPts val="112"/>
              </a:spcBef>
              <a:buFont typeface="Courier New"/>
              <a:buChar char="o"/>
              <a:tabLst>
                <a:tab pos="632530" algn="l"/>
              </a:tabLst>
            </a:pPr>
            <a:r>
              <a:rPr sz="1400" dirty="0">
                <a:solidFill>
                  <a:schemeClr val="bg1"/>
                </a:solidFill>
                <a:latin typeface="Cambria"/>
                <a:cs typeface="Cambria"/>
              </a:rPr>
              <a:t>"I'm in a</a:t>
            </a:r>
            <a:r>
              <a:rPr sz="1400" spc="-75" dirty="0">
                <a:solidFill>
                  <a:schemeClr val="bg1"/>
                </a:solidFill>
                <a:latin typeface="Cambria"/>
                <a:cs typeface="Cambria"/>
              </a:rPr>
              <a:t> </a:t>
            </a:r>
            <a:r>
              <a:rPr sz="1400" spc="-3" dirty="0">
                <a:solidFill>
                  <a:schemeClr val="bg1"/>
                </a:solidFill>
                <a:latin typeface="Cambria"/>
                <a:cs typeface="Cambria"/>
              </a:rPr>
              <a:t>band."</a:t>
            </a:r>
            <a:endParaRPr sz="1400" dirty="0">
              <a:solidFill>
                <a:schemeClr val="bg1"/>
              </a:solidFill>
              <a:latin typeface="Cambria"/>
              <a:cs typeface="Cambria"/>
            </a:endParaRPr>
          </a:p>
          <a:p>
            <a:pPr marL="632097" indent="-155859">
              <a:spcBef>
                <a:spcPts val="130"/>
              </a:spcBef>
              <a:buFont typeface="Courier New"/>
              <a:buChar char="o"/>
              <a:tabLst>
                <a:tab pos="632530" algn="l"/>
              </a:tabLst>
            </a:pPr>
            <a:r>
              <a:rPr sz="1400" dirty="0">
                <a:solidFill>
                  <a:schemeClr val="bg1"/>
                </a:solidFill>
                <a:latin typeface="Cambria"/>
                <a:cs typeface="Cambria"/>
              </a:rPr>
              <a:t>"I </a:t>
            </a:r>
            <a:r>
              <a:rPr sz="1400" spc="-3" dirty="0">
                <a:solidFill>
                  <a:schemeClr val="bg1"/>
                </a:solidFill>
                <a:latin typeface="Cambria"/>
                <a:cs typeface="Cambria"/>
              </a:rPr>
              <a:t>sing </a:t>
            </a:r>
            <a:r>
              <a:rPr sz="1400" dirty="0">
                <a:solidFill>
                  <a:schemeClr val="bg1"/>
                </a:solidFill>
                <a:latin typeface="Cambria"/>
                <a:cs typeface="Cambria"/>
              </a:rPr>
              <a:t>in a</a:t>
            </a:r>
            <a:r>
              <a:rPr sz="1400" spc="-68" dirty="0">
                <a:solidFill>
                  <a:schemeClr val="bg1"/>
                </a:solidFill>
                <a:latin typeface="Cambria"/>
                <a:cs typeface="Cambria"/>
              </a:rPr>
              <a:t> </a:t>
            </a:r>
            <a:r>
              <a:rPr sz="1400" dirty="0">
                <a:solidFill>
                  <a:schemeClr val="bg1"/>
                </a:solidFill>
                <a:latin typeface="Cambria"/>
                <a:cs typeface="Cambria"/>
              </a:rPr>
              <a:t>choir."</a:t>
            </a:r>
          </a:p>
          <a:p>
            <a:pPr marL="8659" marR="3464">
              <a:lnSpc>
                <a:spcPct val="111700"/>
              </a:lnSpc>
              <a:spcBef>
                <a:spcPts val="689"/>
              </a:spcBef>
            </a:pPr>
            <a:r>
              <a:rPr sz="1400" spc="-3" dirty="0">
                <a:solidFill>
                  <a:schemeClr val="bg1"/>
                </a:solidFill>
                <a:latin typeface="Cambria"/>
                <a:cs typeface="Cambria"/>
              </a:rPr>
              <a:t>In </a:t>
            </a:r>
            <a:r>
              <a:rPr sz="1400" dirty="0">
                <a:solidFill>
                  <a:schemeClr val="bg1"/>
                </a:solidFill>
                <a:latin typeface="Cambria"/>
                <a:cs typeface="Cambria"/>
              </a:rPr>
              <a:t>the </a:t>
            </a:r>
            <a:r>
              <a:rPr sz="1400" spc="-3" dirty="0">
                <a:solidFill>
                  <a:schemeClr val="bg1"/>
                </a:solidFill>
                <a:latin typeface="Cambria"/>
                <a:cs typeface="Cambria"/>
              </a:rPr>
              <a:t>dialogue, </a:t>
            </a:r>
            <a:r>
              <a:rPr sz="1400" dirty="0">
                <a:solidFill>
                  <a:schemeClr val="bg1"/>
                </a:solidFill>
                <a:latin typeface="Cambria"/>
                <a:cs typeface="Cambria"/>
              </a:rPr>
              <a:t>there </a:t>
            </a:r>
            <a:r>
              <a:rPr sz="1400" spc="-3" dirty="0">
                <a:solidFill>
                  <a:schemeClr val="bg1"/>
                </a:solidFill>
                <a:latin typeface="Cambria"/>
                <a:cs typeface="Cambria"/>
              </a:rPr>
              <a:t>are </a:t>
            </a:r>
            <a:r>
              <a:rPr sz="1400" dirty="0">
                <a:solidFill>
                  <a:schemeClr val="bg1"/>
                </a:solidFill>
                <a:latin typeface="Cambria"/>
                <a:cs typeface="Cambria"/>
              </a:rPr>
              <a:t>two </a:t>
            </a:r>
            <a:r>
              <a:rPr sz="1400" spc="-3" dirty="0">
                <a:solidFill>
                  <a:schemeClr val="bg1"/>
                </a:solidFill>
                <a:latin typeface="Cambria"/>
                <a:cs typeface="Cambria"/>
              </a:rPr>
              <a:t>“follow-up” questions that </a:t>
            </a:r>
            <a:r>
              <a:rPr sz="1400" dirty="0">
                <a:solidFill>
                  <a:schemeClr val="bg1"/>
                </a:solidFill>
                <a:latin typeface="Cambria"/>
                <a:cs typeface="Cambria"/>
              </a:rPr>
              <a:t>you </a:t>
            </a:r>
            <a:r>
              <a:rPr sz="1400" spc="-7" dirty="0">
                <a:solidFill>
                  <a:schemeClr val="bg1"/>
                </a:solidFill>
                <a:latin typeface="Cambria"/>
                <a:cs typeface="Cambria"/>
              </a:rPr>
              <a:t>can </a:t>
            </a:r>
            <a:r>
              <a:rPr sz="1400" spc="-3" dirty="0">
                <a:solidFill>
                  <a:schemeClr val="bg1"/>
                </a:solidFill>
                <a:latin typeface="Cambria"/>
                <a:cs typeface="Cambria"/>
              </a:rPr>
              <a:t>use </a:t>
            </a:r>
            <a:r>
              <a:rPr sz="1400" dirty="0">
                <a:solidFill>
                  <a:schemeClr val="bg1"/>
                </a:solidFill>
                <a:latin typeface="Cambria"/>
                <a:cs typeface="Cambria"/>
              </a:rPr>
              <a:t>to </a:t>
            </a:r>
            <a:r>
              <a:rPr sz="1400" spc="-7" dirty="0">
                <a:solidFill>
                  <a:schemeClr val="bg1"/>
                </a:solidFill>
                <a:latin typeface="Cambria"/>
                <a:cs typeface="Cambria"/>
              </a:rPr>
              <a:t>ask </a:t>
            </a:r>
            <a:r>
              <a:rPr sz="1400" dirty="0">
                <a:solidFill>
                  <a:schemeClr val="bg1"/>
                </a:solidFill>
                <a:latin typeface="Cambria"/>
                <a:cs typeface="Cambria"/>
              </a:rPr>
              <a:t>for more  </a:t>
            </a:r>
            <a:r>
              <a:rPr sz="1400" spc="-3" dirty="0">
                <a:solidFill>
                  <a:schemeClr val="bg1"/>
                </a:solidFill>
                <a:latin typeface="Cambria"/>
                <a:cs typeface="Cambria"/>
              </a:rPr>
              <a:t>information, </a:t>
            </a:r>
            <a:r>
              <a:rPr sz="1400" spc="-7" dirty="0">
                <a:solidFill>
                  <a:schemeClr val="bg1"/>
                </a:solidFill>
                <a:latin typeface="Cambria"/>
                <a:cs typeface="Cambria"/>
              </a:rPr>
              <a:t>after </a:t>
            </a:r>
            <a:r>
              <a:rPr sz="1400" dirty="0">
                <a:solidFill>
                  <a:schemeClr val="bg1"/>
                </a:solidFill>
                <a:latin typeface="Cambria"/>
                <a:cs typeface="Cambria"/>
              </a:rPr>
              <a:t>the other </a:t>
            </a:r>
            <a:r>
              <a:rPr sz="1400" spc="-3" dirty="0">
                <a:solidFill>
                  <a:schemeClr val="bg1"/>
                </a:solidFill>
                <a:latin typeface="Cambria"/>
                <a:cs typeface="Cambria"/>
              </a:rPr>
              <a:t>person tells </a:t>
            </a:r>
            <a:r>
              <a:rPr sz="1400" dirty="0">
                <a:solidFill>
                  <a:schemeClr val="bg1"/>
                </a:solidFill>
                <a:latin typeface="Cambria"/>
                <a:cs typeface="Cambria"/>
              </a:rPr>
              <a:t>you </a:t>
            </a:r>
            <a:r>
              <a:rPr sz="1400" spc="-7" dirty="0">
                <a:solidFill>
                  <a:schemeClr val="bg1"/>
                </a:solidFill>
                <a:latin typeface="Cambria"/>
                <a:cs typeface="Cambria"/>
              </a:rPr>
              <a:t>their</a:t>
            </a:r>
            <a:r>
              <a:rPr sz="1400" spc="10" dirty="0">
                <a:solidFill>
                  <a:schemeClr val="bg1"/>
                </a:solidFill>
                <a:latin typeface="Cambria"/>
                <a:cs typeface="Cambria"/>
              </a:rPr>
              <a:t> </a:t>
            </a:r>
            <a:r>
              <a:rPr sz="1400" spc="-3" dirty="0">
                <a:solidFill>
                  <a:schemeClr val="bg1"/>
                </a:solidFill>
                <a:latin typeface="Cambria"/>
                <a:cs typeface="Cambria"/>
              </a:rPr>
              <a:t>hobbies:</a:t>
            </a:r>
            <a:endParaRPr sz="1400" dirty="0">
              <a:solidFill>
                <a:schemeClr val="bg1"/>
              </a:solidFill>
              <a:latin typeface="Cambria"/>
              <a:cs typeface="Cambria"/>
            </a:endParaRPr>
          </a:p>
          <a:p>
            <a:pPr marL="320378">
              <a:spcBef>
                <a:spcPts val="849"/>
              </a:spcBef>
            </a:pPr>
            <a:r>
              <a:rPr sz="1400" b="1" spc="-3" dirty="0">
                <a:solidFill>
                  <a:schemeClr val="bg1"/>
                </a:solidFill>
                <a:latin typeface="Cambria"/>
                <a:cs typeface="Cambria"/>
              </a:rPr>
              <a:t>"How'd you </a:t>
            </a:r>
            <a:r>
              <a:rPr sz="1400" b="1" dirty="0">
                <a:solidFill>
                  <a:schemeClr val="bg1"/>
                </a:solidFill>
                <a:latin typeface="Cambria"/>
                <a:cs typeface="Cambria"/>
              </a:rPr>
              <a:t>get </a:t>
            </a:r>
            <a:r>
              <a:rPr sz="1400" b="1" spc="-3" dirty="0">
                <a:solidFill>
                  <a:schemeClr val="bg1"/>
                </a:solidFill>
                <a:latin typeface="Cambria"/>
                <a:cs typeface="Cambria"/>
              </a:rPr>
              <a:t>into that?" </a:t>
            </a:r>
            <a:r>
              <a:rPr sz="1400" i="1" dirty="0">
                <a:solidFill>
                  <a:schemeClr val="bg1"/>
                </a:solidFill>
                <a:latin typeface="Cambria"/>
                <a:cs typeface="Cambria"/>
              </a:rPr>
              <a:t>(= how did </a:t>
            </a:r>
            <a:r>
              <a:rPr sz="1400" i="1" spc="-3" dirty="0">
                <a:solidFill>
                  <a:schemeClr val="bg1"/>
                </a:solidFill>
                <a:latin typeface="Cambria"/>
                <a:cs typeface="Cambria"/>
              </a:rPr>
              <a:t>you become interested </a:t>
            </a:r>
            <a:r>
              <a:rPr sz="1400" i="1" dirty="0">
                <a:solidFill>
                  <a:schemeClr val="bg1"/>
                </a:solidFill>
                <a:latin typeface="Cambria"/>
                <a:cs typeface="Cambria"/>
              </a:rPr>
              <a:t>in </a:t>
            </a:r>
            <a:r>
              <a:rPr sz="1400" i="1" spc="-3" dirty="0">
                <a:solidFill>
                  <a:schemeClr val="bg1"/>
                </a:solidFill>
                <a:latin typeface="Cambria"/>
                <a:cs typeface="Cambria"/>
              </a:rPr>
              <a:t>it?)</a:t>
            </a:r>
            <a:endParaRPr sz="1400" dirty="0">
              <a:solidFill>
                <a:schemeClr val="bg1"/>
              </a:solidFill>
              <a:latin typeface="Cambria"/>
              <a:cs typeface="Cambria"/>
            </a:endParaRPr>
          </a:p>
          <a:p>
            <a:pPr marL="632097" indent="-155859">
              <a:spcBef>
                <a:spcPts val="112"/>
              </a:spcBef>
              <a:buFont typeface="Courier New"/>
              <a:buChar char="o"/>
              <a:tabLst>
                <a:tab pos="632530" algn="l"/>
              </a:tabLst>
            </a:pPr>
            <a:r>
              <a:rPr sz="1400" dirty="0">
                <a:solidFill>
                  <a:schemeClr val="bg1"/>
                </a:solidFill>
                <a:latin typeface="Cambria"/>
                <a:cs typeface="Cambria"/>
              </a:rPr>
              <a:t>"I </a:t>
            </a:r>
            <a:r>
              <a:rPr sz="1400" spc="-3" dirty="0">
                <a:solidFill>
                  <a:schemeClr val="bg1"/>
                </a:solidFill>
                <a:latin typeface="Cambria"/>
                <a:cs typeface="Cambria"/>
              </a:rPr>
              <a:t>read an article </a:t>
            </a:r>
            <a:r>
              <a:rPr sz="1400" dirty="0">
                <a:solidFill>
                  <a:schemeClr val="bg1"/>
                </a:solidFill>
                <a:latin typeface="Cambria"/>
                <a:cs typeface="Cambria"/>
              </a:rPr>
              <a:t>/ </a:t>
            </a:r>
            <a:r>
              <a:rPr sz="1400" spc="-7" dirty="0">
                <a:solidFill>
                  <a:schemeClr val="bg1"/>
                </a:solidFill>
                <a:latin typeface="Cambria"/>
                <a:cs typeface="Cambria"/>
              </a:rPr>
              <a:t>saw </a:t>
            </a:r>
            <a:r>
              <a:rPr sz="1400" dirty="0">
                <a:solidFill>
                  <a:schemeClr val="bg1"/>
                </a:solidFill>
                <a:latin typeface="Cambria"/>
                <a:cs typeface="Cambria"/>
              </a:rPr>
              <a:t>a TV </a:t>
            </a:r>
            <a:r>
              <a:rPr sz="1400" spc="-3" dirty="0">
                <a:solidFill>
                  <a:schemeClr val="bg1"/>
                </a:solidFill>
                <a:latin typeface="Cambria"/>
                <a:cs typeface="Cambria"/>
              </a:rPr>
              <a:t>show that </a:t>
            </a:r>
            <a:r>
              <a:rPr sz="1400" dirty="0">
                <a:solidFill>
                  <a:schemeClr val="bg1"/>
                </a:solidFill>
                <a:latin typeface="Cambria"/>
                <a:cs typeface="Cambria"/>
              </a:rPr>
              <a:t>piqued my</a:t>
            </a:r>
            <a:r>
              <a:rPr sz="1400" spc="7" dirty="0">
                <a:solidFill>
                  <a:schemeClr val="bg1"/>
                </a:solidFill>
                <a:latin typeface="Cambria"/>
                <a:cs typeface="Cambria"/>
              </a:rPr>
              <a:t> </a:t>
            </a:r>
            <a:r>
              <a:rPr sz="1400" spc="-3" dirty="0">
                <a:solidFill>
                  <a:schemeClr val="bg1"/>
                </a:solidFill>
                <a:latin typeface="Cambria"/>
                <a:cs typeface="Cambria"/>
              </a:rPr>
              <a:t>interest."</a:t>
            </a:r>
            <a:endParaRPr sz="1400" dirty="0">
              <a:solidFill>
                <a:schemeClr val="bg1"/>
              </a:solidFill>
              <a:latin typeface="Cambria"/>
              <a:cs typeface="Cambria"/>
            </a:endParaRPr>
          </a:p>
          <a:p>
            <a:pPr marL="632097">
              <a:spcBef>
                <a:spcPts val="133"/>
              </a:spcBef>
            </a:pPr>
            <a:r>
              <a:rPr sz="1400" i="1" spc="-3" dirty="0">
                <a:solidFill>
                  <a:schemeClr val="bg1"/>
                </a:solidFill>
                <a:latin typeface="Cambria"/>
                <a:cs typeface="Cambria"/>
              </a:rPr>
              <a:t>“piqued </a:t>
            </a:r>
            <a:r>
              <a:rPr sz="1400" i="1" dirty="0">
                <a:solidFill>
                  <a:schemeClr val="bg1"/>
                </a:solidFill>
                <a:latin typeface="Cambria"/>
                <a:cs typeface="Cambria"/>
              </a:rPr>
              <a:t>my </a:t>
            </a:r>
            <a:r>
              <a:rPr sz="1400" i="1" spc="-3" dirty="0">
                <a:solidFill>
                  <a:schemeClr val="bg1"/>
                </a:solidFill>
                <a:latin typeface="Cambria"/>
                <a:cs typeface="Cambria"/>
              </a:rPr>
              <a:t>interest” = made </a:t>
            </a:r>
            <a:r>
              <a:rPr sz="1400" i="1" dirty="0">
                <a:solidFill>
                  <a:schemeClr val="bg1"/>
                </a:solidFill>
                <a:latin typeface="Cambria"/>
                <a:cs typeface="Cambria"/>
              </a:rPr>
              <a:t>me </a:t>
            </a:r>
            <a:r>
              <a:rPr sz="1400" i="1" spc="-3" dirty="0">
                <a:solidFill>
                  <a:schemeClr val="bg1"/>
                </a:solidFill>
                <a:latin typeface="Cambria"/>
                <a:cs typeface="Cambria"/>
              </a:rPr>
              <a:t>interested </a:t>
            </a:r>
            <a:r>
              <a:rPr sz="1400" i="1" dirty="0">
                <a:solidFill>
                  <a:schemeClr val="bg1"/>
                </a:solidFill>
                <a:latin typeface="Cambria"/>
                <a:cs typeface="Cambria"/>
              </a:rPr>
              <a:t>in learning</a:t>
            </a:r>
            <a:r>
              <a:rPr sz="1400" i="1" spc="-24" dirty="0">
                <a:solidFill>
                  <a:schemeClr val="bg1"/>
                </a:solidFill>
                <a:latin typeface="Cambria"/>
                <a:cs typeface="Cambria"/>
              </a:rPr>
              <a:t> </a:t>
            </a:r>
            <a:r>
              <a:rPr sz="1400" i="1" spc="-3" dirty="0">
                <a:solidFill>
                  <a:schemeClr val="bg1"/>
                </a:solidFill>
                <a:latin typeface="Cambria"/>
                <a:cs typeface="Cambria"/>
              </a:rPr>
              <a:t>more</a:t>
            </a:r>
            <a:endParaRPr sz="1400" dirty="0">
              <a:solidFill>
                <a:schemeClr val="bg1"/>
              </a:solidFill>
              <a:latin typeface="Cambria"/>
              <a:cs typeface="Cambria"/>
            </a:endParaRPr>
          </a:p>
          <a:p>
            <a:pPr marL="632097" indent="-155859">
              <a:spcBef>
                <a:spcPts val="112"/>
              </a:spcBef>
              <a:buFont typeface="Courier New"/>
              <a:buChar char="o"/>
              <a:tabLst>
                <a:tab pos="632530" algn="l"/>
              </a:tabLst>
            </a:pPr>
            <a:r>
              <a:rPr sz="1400" dirty="0">
                <a:solidFill>
                  <a:schemeClr val="bg1"/>
                </a:solidFill>
                <a:latin typeface="Cambria"/>
                <a:cs typeface="Cambria"/>
              </a:rPr>
              <a:t>"I took a</a:t>
            </a:r>
            <a:r>
              <a:rPr sz="1400" spc="-65" dirty="0">
                <a:solidFill>
                  <a:schemeClr val="bg1"/>
                </a:solidFill>
                <a:latin typeface="Cambria"/>
                <a:cs typeface="Cambria"/>
              </a:rPr>
              <a:t> </a:t>
            </a:r>
            <a:r>
              <a:rPr sz="1400" spc="-7" dirty="0">
                <a:solidFill>
                  <a:schemeClr val="bg1"/>
                </a:solidFill>
                <a:latin typeface="Cambria"/>
                <a:cs typeface="Cambria"/>
              </a:rPr>
              <a:t>class."</a:t>
            </a:r>
            <a:endParaRPr sz="1400" dirty="0">
              <a:solidFill>
                <a:schemeClr val="bg1"/>
              </a:solidFill>
              <a:latin typeface="Cambria"/>
              <a:cs typeface="Cambria"/>
            </a:endParaRPr>
          </a:p>
          <a:p>
            <a:pPr marL="632097" indent="-155859">
              <a:spcBef>
                <a:spcPts val="112"/>
              </a:spcBef>
              <a:buFont typeface="Courier New"/>
              <a:buChar char="o"/>
              <a:tabLst>
                <a:tab pos="632530" algn="l"/>
              </a:tabLst>
            </a:pPr>
            <a:r>
              <a:rPr sz="1400" dirty="0">
                <a:solidFill>
                  <a:schemeClr val="bg1"/>
                </a:solidFill>
                <a:latin typeface="Cambria"/>
                <a:cs typeface="Cambria"/>
              </a:rPr>
              <a:t>"I </a:t>
            </a:r>
            <a:r>
              <a:rPr sz="1400" spc="-3" dirty="0">
                <a:solidFill>
                  <a:schemeClr val="bg1"/>
                </a:solidFill>
                <a:latin typeface="Cambria"/>
                <a:cs typeface="Cambria"/>
              </a:rPr>
              <a:t>just </a:t>
            </a:r>
            <a:r>
              <a:rPr sz="1400" dirty="0">
                <a:solidFill>
                  <a:schemeClr val="bg1"/>
                </a:solidFill>
                <a:latin typeface="Cambria"/>
                <a:cs typeface="Cambria"/>
              </a:rPr>
              <a:t>thought </a:t>
            </a:r>
            <a:r>
              <a:rPr sz="1400" spc="-7" dirty="0">
                <a:solidFill>
                  <a:schemeClr val="bg1"/>
                </a:solidFill>
                <a:latin typeface="Cambria"/>
                <a:cs typeface="Cambria"/>
              </a:rPr>
              <a:t>it'd </a:t>
            </a:r>
            <a:r>
              <a:rPr sz="1400" spc="-3" dirty="0">
                <a:solidFill>
                  <a:schemeClr val="bg1"/>
                </a:solidFill>
                <a:latin typeface="Cambria"/>
                <a:cs typeface="Cambria"/>
              </a:rPr>
              <a:t>be interesting to </a:t>
            </a:r>
            <a:r>
              <a:rPr sz="1400" dirty="0">
                <a:solidFill>
                  <a:schemeClr val="bg1"/>
                </a:solidFill>
                <a:latin typeface="Cambria"/>
                <a:cs typeface="Cambria"/>
              </a:rPr>
              <a:t>try it</a:t>
            </a:r>
            <a:r>
              <a:rPr sz="1400" spc="-34" dirty="0">
                <a:solidFill>
                  <a:schemeClr val="bg1"/>
                </a:solidFill>
                <a:latin typeface="Cambria"/>
                <a:cs typeface="Cambria"/>
              </a:rPr>
              <a:t> </a:t>
            </a:r>
            <a:r>
              <a:rPr sz="1400" spc="-3" dirty="0">
                <a:solidFill>
                  <a:schemeClr val="bg1"/>
                </a:solidFill>
                <a:latin typeface="Cambria"/>
                <a:cs typeface="Cambria"/>
              </a:rPr>
              <a:t>out."</a:t>
            </a:r>
            <a:endParaRPr sz="1400" dirty="0">
              <a:solidFill>
                <a:schemeClr val="bg1"/>
              </a:solidFill>
              <a:latin typeface="Cambria"/>
              <a:cs typeface="Cambria"/>
            </a:endParaRPr>
          </a:p>
          <a:p>
            <a:pPr marL="632097" indent="-155859">
              <a:spcBef>
                <a:spcPts val="130"/>
              </a:spcBef>
              <a:buFont typeface="Courier New"/>
              <a:buChar char="o"/>
              <a:tabLst>
                <a:tab pos="632530" algn="l"/>
              </a:tabLst>
            </a:pPr>
            <a:r>
              <a:rPr sz="1400" dirty="0">
                <a:solidFill>
                  <a:schemeClr val="bg1"/>
                </a:solidFill>
                <a:latin typeface="Cambria"/>
                <a:cs typeface="Cambria"/>
              </a:rPr>
              <a:t>"My </a:t>
            </a:r>
            <a:r>
              <a:rPr sz="1400" spc="-3" dirty="0">
                <a:solidFill>
                  <a:schemeClr val="bg1"/>
                </a:solidFill>
                <a:latin typeface="Cambria"/>
                <a:cs typeface="Cambria"/>
              </a:rPr>
              <a:t>friend introduced </a:t>
            </a:r>
            <a:r>
              <a:rPr sz="1400" dirty="0">
                <a:solidFill>
                  <a:schemeClr val="bg1"/>
                </a:solidFill>
                <a:latin typeface="Cambria"/>
                <a:cs typeface="Cambria"/>
              </a:rPr>
              <a:t>me </a:t>
            </a:r>
            <a:r>
              <a:rPr sz="1400" spc="-3" dirty="0">
                <a:solidFill>
                  <a:schemeClr val="bg1"/>
                </a:solidFill>
                <a:latin typeface="Cambria"/>
                <a:cs typeface="Cambria"/>
              </a:rPr>
              <a:t>to </a:t>
            </a:r>
            <a:r>
              <a:rPr sz="1400" dirty="0">
                <a:solidFill>
                  <a:schemeClr val="bg1"/>
                </a:solidFill>
                <a:latin typeface="Cambria"/>
                <a:cs typeface="Cambria"/>
              </a:rPr>
              <a:t>it </a:t>
            </a:r>
            <a:r>
              <a:rPr sz="1400" spc="-3" dirty="0">
                <a:solidFill>
                  <a:schemeClr val="bg1"/>
                </a:solidFill>
                <a:latin typeface="Cambria"/>
                <a:cs typeface="Cambria"/>
              </a:rPr>
              <a:t>(and I've </a:t>
            </a:r>
            <a:r>
              <a:rPr sz="1400" spc="-7" dirty="0">
                <a:solidFill>
                  <a:schemeClr val="bg1"/>
                </a:solidFill>
                <a:latin typeface="Cambria"/>
                <a:cs typeface="Cambria"/>
              </a:rPr>
              <a:t>been </a:t>
            </a:r>
            <a:r>
              <a:rPr sz="1400" spc="3" dirty="0">
                <a:solidFill>
                  <a:schemeClr val="bg1"/>
                </a:solidFill>
                <a:latin typeface="Cambria"/>
                <a:cs typeface="Cambria"/>
              </a:rPr>
              <a:t>doing </a:t>
            </a:r>
            <a:r>
              <a:rPr sz="1400" dirty="0">
                <a:solidFill>
                  <a:schemeClr val="bg1"/>
                </a:solidFill>
                <a:latin typeface="Cambria"/>
                <a:cs typeface="Cambria"/>
              </a:rPr>
              <a:t>it </a:t>
            </a:r>
            <a:r>
              <a:rPr sz="1400" spc="-7" dirty="0">
                <a:solidFill>
                  <a:schemeClr val="bg1"/>
                </a:solidFill>
                <a:latin typeface="Cambria"/>
                <a:cs typeface="Cambria"/>
              </a:rPr>
              <a:t>ever</a:t>
            </a:r>
            <a:r>
              <a:rPr sz="1400" spc="10" dirty="0">
                <a:solidFill>
                  <a:schemeClr val="bg1"/>
                </a:solidFill>
                <a:latin typeface="Cambria"/>
                <a:cs typeface="Cambria"/>
              </a:rPr>
              <a:t> </a:t>
            </a:r>
            <a:r>
              <a:rPr sz="1400" spc="-3" dirty="0">
                <a:solidFill>
                  <a:schemeClr val="bg1"/>
                </a:solidFill>
                <a:latin typeface="Cambria"/>
                <a:cs typeface="Cambria"/>
              </a:rPr>
              <a:t>since)."</a:t>
            </a:r>
            <a:endParaRPr sz="1400" dirty="0">
              <a:solidFill>
                <a:schemeClr val="bg1"/>
              </a:solidFill>
              <a:latin typeface="Cambria"/>
              <a:cs typeface="Cambria"/>
            </a:endParaRPr>
          </a:p>
          <a:p>
            <a:pPr marL="320378">
              <a:spcBef>
                <a:spcPts val="160"/>
              </a:spcBef>
            </a:pPr>
            <a:r>
              <a:rPr lang="en-US" sz="1400" b="1" spc="-7" dirty="0">
                <a:solidFill>
                  <a:schemeClr val="bg1"/>
                </a:solidFill>
                <a:latin typeface="Cambria"/>
                <a:cs typeface="Cambria"/>
              </a:rPr>
              <a:t>"</a:t>
            </a:r>
            <a:endParaRPr lang="en-US" sz="1400" dirty="0">
              <a:latin typeface="Cambria"/>
              <a:cs typeface="Cambria"/>
            </a:endParaRPr>
          </a:p>
        </p:txBody>
      </p:sp>
      <p:sp>
        <p:nvSpPr>
          <p:cNvPr id="11" name="object 11"/>
          <p:cNvSpPr/>
          <p:nvPr/>
        </p:nvSpPr>
        <p:spPr>
          <a:xfrm>
            <a:off x="4321648" y="-155214"/>
            <a:ext cx="3454977" cy="1177463"/>
          </a:xfrm>
          <a:prstGeom prst="rect">
            <a:avLst/>
          </a:prstGeom>
          <a:blipFill>
            <a:blip r:embed="rId3" cstate="print"/>
            <a:stretch>
              <a:fillRect/>
            </a:stretch>
          </a:blipFill>
        </p:spPr>
        <p:txBody>
          <a:bodyPr wrap="square" lIns="0" tIns="0" rIns="0" bIns="0" rtlCol="0"/>
          <a:lstStyle/>
          <a:p>
            <a:endParaRPr sz="1227"/>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Lesson 3- Hobbies</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Part 1-: </a:t>
            </a:r>
            <a:r>
              <a:rPr lang="en-US" sz="3600" b="1" spc="7" dirty="0">
                <a:solidFill>
                  <a:schemeClr val="bg1"/>
                </a:solidFill>
                <a:latin typeface="Cambria"/>
                <a:cs typeface="Cambria"/>
              </a:rPr>
              <a:t>Free Activities </a:t>
            </a:r>
            <a:r>
              <a:rPr lang="en-US" sz="3600" b="1" dirty="0">
                <a:solidFill>
                  <a:schemeClr val="bg1"/>
                </a:solidFill>
              </a:rPr>
              <a:t>( Listening)</a:t>
            </a:r>
          </a:p>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More Idioms &amp; collocations)</a:t>
            </a:r>
          </a:p>
          <a:p>
            <a:pPr marL="0" indent="0" algn="l">
              <a:buNone/>
            </a:pPr>
            <a:endParaRPr lang="en-US" sz="3600" b="1" dirty="0">
              <a:solidFill>
                <a:schemeClr val="bg1"/>
              </a:solidFill>
            </a:endParaRP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4199157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26052" y="5315556"/>
            <a:ext cx="95596" cy="126768"/>
          </a:xfrm>
          <a:prstGeom prst="rect">
            <a:avLst/>
          </a:prstGeom>
          <a:blipFill>
            <a:blip r:embed="rId2" cstate="print"/>
            <a:stretch>
              <a:fillRect/>
            </a:stretch>
          </a:blipFill>
        </p:spPr>
        <p:txBody>
          <a:bodyPr wrap="square" lIns="0" tIns="0" rIns="0" bIns="0" rtlCol="0"/>
          <a:lstStyle/>
          <a:p>
            <a:endParaRPr sz="1227"/>
          </a:p>
        </p:txBody>
      </p:sp>
      <p:sp>
        <p:nvSpPr>
          <p:cNvPr id="3" name="object 3"/>
          <p:cNvSpPr/>
          <p:nvPr/>
        </p:nvSpPr>
        <p:spPr>
          <a:xfrm>
            <a:off x="4226052" y="5461029"/>
            <a:ext cx="95596" cy="126768"/>
          </a:xfrm>
          <a:prstGeom prst="rect">
            <a:avLst/>
          </a:prstGeom>
          <a:blipFill>
            <a:blip r:embed="rId2" cstate="print"/>
            <a:stretch>
              <a:fillRect/>
            </a:stretch>
          </a:blipFill>
        </p:spPr>
        <p:txBody>
          <a:bodyPr wrap="square" lIns="0" tIns="0" rIns="0" bIns="0" rtlCol="0"/>
          <a:lstStyle/>
          <a:p>
            <a:endParaRPr sz="1227"/>
          </a:p>
        </p:txBody>
      </p:sp>
      <p:sp>
        <p:nvSpPr>
          <p:cNvPr id="4" name="object 4"/>
          <p:cNvSpPr/>
          <p:nvPr/>
        </p:nvSpPr>
        <p:spPr>
          <a:xfrm>
            <a:off x="4226052" y="5747818"/>
            <a:ext cx="95596" cy="126768"/>
          </a:xfrm>
          <a:prstGeom prst="rect">
            <a:avLst/>
          </a:prstGeom>
          <a:blipFill>
            <a:blip r:embed="rId2" cstate="print"/>
            <a:stretch>
              <a:fillRect/>
            </a:stretch>
          </a:blipFill>
        </p:spPr>
        <p:txBody>
          <a:bodyPr wrap="square" lIns="0" tIns="0" rIns="0" bIns="0" rtlCol="0"/>
          <a:lstStyle/>
          <a:p>
            <a:endParaRPr sz="1227"/>
          </a:p>
        </p:txBody>
      </p:sp>
      <p:sp>
        <p:nvSpPr>
          <p:cNvPr id="5" name="object 5"/>
          <p:cNvSpPr txBox="1"/>
          <p:nvPr/>
        </p:nvSpPr>
        <p:spPr>
          <a:xfrm>
            <a:off x="85726" y="617393"/>
            <a:ext cx="12658724" cy="5664371"/>
          </a:xfrm>
          <a:prstGeom prst="rect">
            <a:avLst/>
          </a:prstGeom>
        </p:spPr>
        <p:txBody>
          <a:bodyPr vert="horz" wrap="square" lIns="0" tIns="0" rIns="0" bIns="0" rtlCol="0">
            <a:spAutoFit/>
          </a:bodyPr>
          <a:lstStyle/>
          <a:p>
            <a:pPr marL="632097" indent="-155859">
              <a:buFont typeface="Courier New"/>
              <a:buChar char="o"/>
              <a:tabLst>
                <a:tab pos="632530" algn="l"/>
              </a:tabLst>
            </a:pPr>
            <a:endParaRPr lang="en-US" dirty="0">
              <a:solidFill>
                <a:schemeClr val="bg1"/>
              </a:solidFill>
              <a:latin typeface="Cambria"/>
              <a:cs typeface="Cambria"/>
            </a:endParaRPr>
          </a:p>
          <a:p>
            <a:pPr marL="320378">
              <a:spcBef>
                <a:spcPts val="160"/>
              </a:spcBef>
            </a:pPr>
            <a:r>
              <a:rPr lang="en-US" b="1" spc="-7" dirty="0">
                <a:solidFill>
                  <a:schemeClr val="bg1"/>
                </a:solidFill>
                <a:latin typeface="Cambria"/>
                <a:cs typeface="Cambria"/>
              </a:rPr>
              <a:t>How </a:t>
            </a:r>
            <a:r>
              <a:rPr lang="en-US" b="1" spc="-3" dirty="0">
                <a:solidFill>
                  <a:schemeClr val="bg1"/>
                </a:solidFill>
                <a:latin typeface="Cambria"/>
                <a:cs typeface="Cambria"/>
              </a:rPr>
              <a:t>long </a:t>
            </a:r>
            <a:r>
              <a:rPr lang="en-US" b="1" dirty="0">
                <a:solidFill>
                  <a:schemeClr val="bg1"/>
                </a:solidFill>
                <a:latin typeface="Cambria"/>
                <a:cs typeface="Cambria"/>
              </a:rPr>
              <a:t>have </a:t>
            </a:r>
            <a:r>
              <a:rPr lang="en-US" b="1" spc="-3" dirty="0">
                <a:solidFill>
                  <a:schemeClr val="bg1"/>
                </a:solidFill>
                <a:latin typeface="Cambria"/>
                <a:cs typeface="Cambria"/>
              </a:rPr>
              <a:t>you </a:t>
            </a:r>
            <a:r>
              <a:rPr lang="en-US" b="1" dirty="0">
                <a:solidFill>
                  <a:schemeClr val="bg1"/>
                </a:solidFill>
                <a:latin typeface="Cambria"/>
                <a:cs typeface="Cambria"/>
              </a:rPr>
              <a:t>been </a:t>
            </a:r>
            <a:r>
              <a:rPr lang="en-US" b="1" spc="-3" dirty="0">
                <a:solidFill>
                  <a:schemeClr val="bg1"/>
                </a:solidFill>
                <a:latin typeface="Cambria"/>
                <a:cs typeface="Cambria"/>
              </a:rPr>
              <a:t>doing</a:t>
            </a:r>
            <a:r>
              <a:rPr lang="en-US" b="1" spc="-20" dirty="0">
                <a:solidFill>
                  <a:schemeClr val="bg1"/>
                </a:solidFill>
                <a:latin typeface="Cambria"/>
                <a:cs typeface="Cambria"/>
              </a:rPr>
              <a:t> </a:t>
            </a:r>
            <a:r>
              <a:rPr lang="en-US" b="1" spc="-3" dirty="0">
                <a:solidFill>
                  <a:schemeClr val="bg1"/>
                </a:solidFill>
                <a:latin typeface="Cambria"/>
                <a:cs typeface="Cambria"/>
              </a:rPr>
              <a:t>that?"</a:t>
            </a:r>
            <a:endParaRPr lang="en-US" dirty="0">
              <a:solidFill>
                <a:schemeClr val="bg1"/>
              </a:solidFill>
              <a:latin typeface="Cambria"/>
              <a:cs typeface="Cambria"/>
            </a:endParaRPr>
          </a:p>
          <a:p>
            <a:pPr marL="632097" indent="-155859">
              <a:spcBef>
                <a:spcPts val="112"/>
              </a:spcBef>
              <a:buFont typeface="Courier New"/>
              <a:buChar char="o"/>
              <a:tabLst>
                <a:tab pos="632530" algn="l"/>
              </a:tabLst>
            </a:pPr>
            <a:r>
              <a:rPr lang="en-US" dirty="0">
                <a:solidFill>
                  <a:schemeClr val="bg1"/>
                </a:solidFill>
                <a:latin typeface="Cambria"/>
                <a:cs typeface="Cambria"/>
              </a:rPr>
              <a:t>"I </a:t>
            </a:r>
            <a:r>
              <a:rPr lang="en-US" spc="-3" dirty="0">
                <a:solidFill>
                  <a:schemeClr val="bg1"/>
                </a:solidFill>
                <a:latin typeface="Cambria"/>
                <a:cs typeface="Cambria"/>
              </a:rPr>
              <a:t>just</a:t>
            </a:r>
            <a:r>
              <a:rPr lang="en-US" spc="-68" dirty="0">
                <a:solidFill>
                  <a:schemeClr val="bg1"/>
                </a:solidFill>
                <a:latin typeface="Cambria"/>
                <a:cs typeface="Cambria"/>
              </a:rPr>
              <a:t> </a:t>
            </a:r>
            <a:r>
              <a:rPr lang="en-US" spc="-3" dirty="0">
                <a:solidFill>
                  <a:schemeClr val="bg1"/>
                </a:solidFill>
                <a:latin typeface="Cambria"/>
                <a:cs typeface="Cambria"/>
              </a:rPr>
              <a:t>started."</a:t>
            </a:r>
            <a:endParaRPr lang="en-US" dirty="0">
              <a:solidFill>
                <a:schemeClr val="bg1"/>
              </a:solidFill>
              <a:latin typeface="Cambria"/>
              <a:cs typeface="Cambria"/>
            </a:endParaRPr>
          </a:p>
          <a:p>
            <a:pPr marL="632097" indent="-155859">
              <a:spcBef>
                <a:spcPts val="130"/>
              </a:spcBef>
              <a:buFont typeface="Courier New"/>
              <a:buChar char="o"/>
              <a:tabLst>
                <a:tab pos="632530" algn="l"/>
              </a:tabLst>
            </a:pPr>
            <a:r>
              <a:rPr lang="en-US" dirty="0">
                <a:solidFill>
                  <a:schemeClr val="bg1"/>
                </a:solidFill>
                <a:latin typeface="Cambria"/>
                <a:cs typeface="Cambria"/>
              </a:rPr>
              <a:t>"For a </a:t>
            </a:r>
            <a:r>
              <a:rPr lang="en-US" spc="-3" dirty="0">
                <a:solidFill>
                  <a:schemeClr val="bg1"/>
                </a:solidFill>
                <a:latin typeface="Cambria"/>
                <a:cs typeface="Cambria"/>
              </a:rPr>
              <a:t>few </a:t>
            </a:r>
            <a:r>
              <a:rPr lang="en-US" spc="-7" dirty="0">
                <a:solidFill>
                  <a:schemeClr val="bg1"/>
                </a:solidFill>
                <a:latin typeface="Cambria"/>
                <a:cs typeface="Cambria"/>
              </a:rPr>
              <a:t>years." </a:t>
            </a:r>
            <a:r>
              <a:rPr lang="en-US" spc="-3" dirty="0">
                <a:solidFill>
                  <a:schemeClr val="bg1"/>
                </a:solidFill>
                <a:latin typeface="Cambria"/>
                <a:cs typeface="Cambria"/>
              </a:rPr>
              <a:t>(for </a:t>
            </a:r>
            <a:r>
              <a:rPr lang="en-US" dirty="0">
                <a:solidFill>
                  <a:schemeClr val="bg1"/>
                </a:solidFill>
                <a:latin typeface="Cambria"/>
                <a:cs typeface="Cambria"/>
              </a:rPr>
              <a:t>+ time</a:t>
            </a:r>
            <a:r>
              <a:rPr lang="en-US" spc="-7" dirty="0">
                <a:solidFill>
                  <a:schemeClr val="bg1"/>
                </a:solidFill>
                <a:latin typeface="Cambria"/>
                <a:cs typeface="Cambria"/>
              </a:rPr>
              <a:t> </a:t>
            </a:r>
            <a:r>
              <a:rPr lang="en-US" spc="-3" dirty="0">
                <a:solidFill>
                  <a:schemeClr val="bg1"/>
                </a:solidFill>
                <a:latin typeface="Cambria"/>
                <a:cs typeface="Cambria"/>
              </a:rPr>
              <a:t>period)</a:t>
            </a:r>
            <a:endParaRPr lang="en-US" dirty="0">
              <a:solidFill>
                <a:schemeClr val="bg1"/>
              </a:solidFill>
              <a:latin typeface="Cambria"/>
              <a:cs typeface="Cambria"/>
            </a:endParaRPr>
          </a:p>
          <a:p>
            <a:pPr marL="632097" indent="-155859">
              <a:buFont typeface="Courier New"/>
              <a:buChar char="o"/>
              <a:tabLst>
                <a:tab pos="632530" algn="l"/>
              </a:tabLst>
            </a:pPr>
            <a:endParaRPr lang="en-US" dirty="0">
              <a:solidFill>
                <a:schemeClr val="bg1"/>
              </a:solidFill>
              <a:latin typeface="Cambria"/>
              <a:cs typeface="Cambria"/>
            </a:endParaRPr>
          </a:p>
          <a:p>
            <a:pPr marL="632097" indent="-155859">
              <a:buFont typeface="Courier New"/>
              <a:buChar char="o"/>
              <a:tabLst>
                <a:tab pos="632530" algn="l"/>
              </a:tabLst>
            </a:pPr>
            <a:endParaRPr lang="en-US" dirty="0">
              <a:solidFill>
                <a:schemeClr val="bg1"/>
              </a:solidFill>
              <a:latin typeface="Cambria"/>
              <a:cs typeface="Cambria"/>
            </a:endParaRPr>
          </a:p>
          <a:p>
            <a:pPr marL="632097" indent="-155859">
              <a:buFont typeface="Courier New"/>
              <a:buChar char="o"/>
              <a:tabLst>
                <a:tab pos="632530" algn="l"/>
              </a:tabLst>
            </a:pPr>
            <a:r>
              <a:rPr dirty="0">
                <a:solidFill>
                  <a:schemeClr val="bg1"/>
                </a:solidFill>
                <a:latin typeface="Cambria"/>
                <a:cs typeface="Cambria"/>
              </a:rPr>
              <a:t>"Since I </a:t>
            </a:r>
            <a:r>
              <a:rPr spc="-3" dirty="0">
                <a:solidFill>
                  <a:schemeClr val="bg1"/>
                </a:solidFill>
                <a:latin typeface="Cambria"/>
                <a:cs typeface="Cambria"/>
              </a:rPr>
              <a:t>was </a:t>
            </a:r>
            <a:r>
              <a:rPr dirty="0">
                <a:solidFill>
                  <a:schemeClr val="bg1"/>
                </a:solidFill>
                <a:latin typeface="Cambria"/>
                <a:cs typeface="Cambria"/>
              </a:rPr>
              <a:t>a </a:t>
            </a:r>
            <a:r>
              <a:rPr spc="-3" dirty="0">
                <a:solidFill>
                  <a:schemeClr val="bg1"/>
                </a:solidFill>
                <a:latin typeface="Cambria"/>
                <a:cs typeface="Cambria"/>
              </a:rPr>
              <a:t>kid." (since </a:t>
            </a:r>
            <a:r>
              <a:rPr dirty="0">
                <a:solidFill>
                  <a:schemeClr val="bg1"/>
                </a:solidFill>
                <a:latin typeface="Cambria"/>
                <a:cs typeface="Cambria"/>
              </a:rPr>
              <a:t>+ point in the</a:t>
            </a:r>
            <a:r>
              <a:rPr spc="-58" dirty="0">
                <a:solidFill>
                  <a:schemeClr val="bg1"/>
                </a:solidFill>
                <a:latin typeface="Cambria"/>
                <a:cs typeface="Cambria"/>
              </a:rPr>
              <a:t> </a:t>
            </a:r>
            <a:r>
              <a:rPr spc="-3" dirty="0">
                <a:solidFill>
                  <a:schemeClr val="bg1"/>
                </a:solidFill>
                <a:latin typeface="Cambria"/>
                <a:cs typeface="Cambria"/>
              </a:rPr>
              <a:t>past)</a:t>
            </a:r>
            <a:endParaRPr dirty="0">
              <a:solidFill>
                <a:schemeClr val="bg1"/>
              </a:solidFill>
              <a:latin typeface="Cambria"/>
              <a:cs typeface="Cambria"/>
            </a:endParaRPr>
          </a:p>
          <a:p>
            <a:pPr marL="632097" indent="-155859">
              <a:spcBef>
                <a:spcPts val="112"/>
              </a:spcBef>
              <a:buFont typeface="Courier New"/>
              <a:buChar char="o"/>
              <a:tabLst>
                <a:tab pos="632530" algn="l"/>
              </a:tabLst>
            </a:pPr>
            <a:r>
              <a:rPr spc="-3" dirty="0">
                <a:solidFill>
                  <a:schemeClr val="bg1"/>
                </a:solidFill>
                <a:latin typeface="Cambria"/>
                <a:cs typeface="Cambria"/>
              </a:rPr>
              <a:t>"Ever since </a:t>
            </a:r>
            <a:r>
              <a:rPr dirty="0">
                <a:solidFill>
                  <a:schemeClr val="bg1"/>
                </a:solidFill>
                <a:latin typeface="Cambria"/>
                <a:cs typeface="Cambria"/>
              </a:rPr>
              <a:t>I </a:t>
            </a:r>
            <a:r>
              <a:rPr spc="-3" dirty="0">
                <a:solidFill>
                  <a:schemeClr val="bg1"/>
                </a:solidFill>
                <a:latin typeface="Cambria"/>
                <a:cs typeface="Cambria"/>
              </a:rPr>
              <a:t>was </a:t>
            </a:r>
            <a:r>
              <a:rPr dirty="0">
                <a:solidFill>
                  <a:schemeClr val="bg1"/>
                </a:solidFill>
                <a:latin typeface="Cambria"/>
                <a:cs typeface="Cambria"/>
              </a:rPr>
              <a:t>in</a:t>
            </a:r>
            <a:r>
              <a:rPr spc="-34" dirty="0">
                <a:solidFill>
                  <a:schemeClr val="bg1"/>
                </a:solidFill>
                <a:latin typeface="Cambria"/>
                <a:cs typeface="Cambria"/>
              </a:rPr>
              <a:t> </a:t>
            </a:r>
            <a:r>
              <a:rPr spc="-3" dirty="0">
                <a:solidFill>
                  <a:schemeClr val="bg1"/>
                </a:solidFill>
                <a:latin typeface="Cambria"/>
                <a:cs typeface="Cambria"/>
              </a:rPr>
              <a:t>college."</a:t>
            </a:r>
            <a:endParaRPr dirty="0">
              <a:solidFill>
                <a:schemeClr val="bg1"/>
              </a:solidFill>
              <a:latin typeface="Cambria"/>
              <a:cs typeface="Cambria"/>
            </a:endParaRPr>
          </a:p>
          <a:p>
            <a:pPr>
              <a:spcBef>
                <a:spcPts val="20"/>
              </a:spcBef>
            </a:pPr>
            <a:endParaRPr sz="1500" dirty="0">
              <a:latin typeface="Times New Roman"/>
              <a:cs typeface="Times New Roman"/>
            </a:endParaRPr>
          </a:p>
          <a:p>
            <a:pPr marL="8659"/>
            <a:r>
              <a:rPr sz="955" b="1" spc="-3" dirty="0">
                <a:solidFill>
                  <a:srgbClr val="365F91"/>
                </a:solidFill>
                <a:latin typeface="Cambria"/>
                <a:cs typeface="Cambria"/>
              </a:rPr>
              <a:t>- </a:t>
            </a:r>
            <a:r>
              <a:rPr b="1" spc="-3" dirty="0">
                <a:solidFill>
                  <a:srgbClr val="C00000"/>
                </a:solidFill>
                <a:latin typeface="Cambria"/>
                <a:cs typeface="Cambria"/>
              </a:rPr>
              <a:t>Benefits </a:t>
            </a:r>
            <a:r>
              <a:rPr b="1" spc="-7" dirty="0">
                <a:solidFill>
                  <a:srgbClr val="C00000"/>
                </a:solidFill>
                <a:latin typeface="Cambria"/>
                <a:cs typeface="Cambria"/>
              </a:rPr>
              <a:t>of</a:t>
            </a:r>
            <a:r>
              <a:rPr b="1" spc="-20" dirty="0">
                <a:solidFill>
                  <a:srgbClr val="C00000"/>
                </a:solidFill>
                <a:latin typeface="Cambria"/>
                <a:cs typeface="Cambria"/>
              </a:rPr>
              <a:t> </a:t>
            </a:r>
            <a:r>
              <a:rPr b="1" spc="-3" dirty="0">
                <a:solidFill>
                  <a:srgbClr val="C00000"/>
                </a:solidFill>
                <a:latin typeface="Cambria"/>
                <a:cs typeface="Cambria"/>
              </a:rPr>
              <a:t>Hobbies</a:t>
            </a:r>
            <a:endParaRPr b="1" dirty="0">
              <a:solidFill>
                <a:srgbClr val="C00000"/>
              </a:solidFill>
              <a:latin typeface="Cambria"/>
              <a:cs typeface="Cambria"/>
            </a:endParaRPr>
          </a:p>
          <a:p>
            <a:pPr>
              <a:lnSpc>
                <a:spcPct val="100000"/>
              </a:lnSpc>
            </a:pPr>
            <a:endParaRPr sz="955" dirty="0">
              <a:latin typeface="Times New Roman"/>
              <a:cs typeface="Times New Roman"/>
            </a:endParaRPr>
          </a:p>
          <a:p>
            <a:pPr marL="8659">
              <a:spcBef>
                <a:spcPts val="648"/>
              </a:spcBef>
            </a:pPr>
            <a:r>
              <a:rPr sz="1400" b="1" u="sng" spc="-3" dirty="0">
                <a:solidFill>
                  <a:srgbClr val="365F91"/>
                </a:solidFill>
                <a:latin typeface="Cambria"/>
                <a:cs typeface="Cambria"/>
              </a:rPr>
              <a:t>Vocabulary </a:t>
            </a:r>
            <a:r>
              <a:rPr sz="1400" b="1" u="sng" spc="-7" dirty="0">
                <a:solidFill>
                  <a:srgbClr val="365F91"/>
                </a:solidFill>
                <a:latin typeface="Cambria"/>
                <a:cs typeface="Cambria"/>
              </a:rPr>
              <a:t>&amp;</a:t>
            </a:r>
            <a:r>
              <a:rPr sz="1400" b="1" u="sng" spc="-37" dirty="0">
                <a:solidFill>
                  <a:srgbClr val="365F91"/>
                </a:solidFill>
                <a:latin typeface="Cambria"/>
                <a:cs typeface="Cambria"/>
              </a:rPr>
              <a:t> </a:t>
            </a:r>
            <a:r>
              <a:rPr sz="1400" b="1" u="sng" spc="-3" dirty="0">
                <a:solidFill>
                  <a:srgbClr val="365F91"/>
                </a:solidFill>
                <a:latin typeface="Cambria"/>
                <a:cs typeface="Cambria"/>
              </a:rPr>
              <a:t>Phrases</a:t>
            </a:r>
            <a:endParaRPr sz="1400" u="sng" dirty="0">
              <a:latin typeface="Cambria"/>
              <a:cs typeface="Cambria"/>
            </a:endParaRPr>
          </a:p>
          <a:p>
            <a:pPr marL="8659" marR="69704">
              <a:lnSpc>
                <a:spcPct val="112500"/>
              </a:lnSpc>
              <a:spcBef>
                <a:spcPts val="27"/>
              </a:spcBef>
            </a:pPr>
            <a:r>
              <a:rPr lang="en-US" sz="2000" spc="-3" dirty="0">
                <a:solidFill>
                  <a:schemeClr val="bg1"/>
                </a:solidFill>
                <a:latin typeface="Cambria"/>
                <a:cs typeface="Cambria"/>
              </a:rPr>
              <a:t>What does </a:t>
            </a:r>
            <a:r>
              <a:rPr sz="2000" spc="-3" dirty="0">
                <a:solidFill>
                  <a:schemeClr val="bg1"/>
                </a:solidFill>
                <a:latin typeface="Cambria"/>
                <a:cs typeface="Cambria"/>
              </a:rPr>
              <a:t>she </a:t>
            </a:r>
            <a:r>
              <a:rPr sz="2000" spc="3" dirty="0">
                <a:solidFill>
                  <a:schemeClr val="bg1"/>
                </a:solidFill>
                <a:latin typeface="Cambria"/>
                <a:cs typeface="Cambria"/>
              </a:rPr>
              <a:t>has </a:t>
            </a:r>
            <a:r>
              <a:rPr sz="2000" spc="-3" dirty="0">
                <a:solidFill>
                  <a:schemeClr val="bg1"/>
                </a:solidFill>
                <a:latin typeface="Cambria"/>
                <a:cs typeface="Cambria"/>
              </a:rPr>
              <a:t>“a </a:t>
            </a:r>
            <a:r>
              <a:rPr sz="2000" dirty="0">
                <a:solidFill>
                  <a:schemeClr val="bg1"/>
                </a:solidFill>
                <a:latin typeface="Cambria"/>
                <a:cs typeface="Cambria"/>
              </a:rPr>
              <a:t>lot of time on her </a:t>
            </a:r>
            <a:r>
              <a:rPr sz="2000" spc="-3" dirty="0">
                <a:solidFill>
                  <a:schemeClr val="bg1"/>
                </a:solidFill>
                <a:latin typeface="Cambria"/>
                <a:cs typeface="Cambria"/>
              </a:rPr>
              <a:t>hands” </a:t>
            </a:r>
            <a:r>
              <a:rPr lang="en-US" sz="2000" spc="-3" dirty="0">
                <a:solidFill>
                  <a:schemeClr val="bg1"/>
                </a:solidFill>
                <a:latin typeface="Cambria"/>
                <a:cs typeface="Cambria"/>
              </a:rPr>
              <a:t>mean?</a:t>
            </a:r>
          </a:p>
          <a:p>
            <a:pPr marL="8659" marR="69704">
              <a:lnSpc>
                <a:spcPct val="112500"/>
              </a:lnSpc>
              <a:spcBef>
                <a:spcPts val="27"/>
              </a:spcBef>
            </a:pPr>
            <a:r>
              <a:rPr sz="2000" dirty="0">
                <a:solidFill>
                  <a:schemeClr val="bg1"/>
                </a:solidFill>
                <a:latin typeface="Cambria"/>
                <a:cs typeface="Cambria"/>
              </a:rPr>
              <a:t>– </a:t>
            </a:r>
            <a:r>
              <a:rPr sz="2000" spc="-7" dirty="0">
                <a:solidFill>
                  <a:schemeClr val="bg1"/>
                </a:solidFill>
                <a:latin typeface="Cambria"/>
                <a:cs typeface="Cambria"/>
              </a:rPr>
              <a:t>that </a:t>
            </a:r>
            <a:r>
              <a:rPr sz="2000" spc="-3" dirty="0">
                <a:solidFill>
                  <a:schemeClr val="bg1"/>
                </a:solidFill>
                <a:latin typeface="Cambria"/>
                <a:cs typeface="Cambria"/>
              </a:rPr>
              <a:t>means she </a:t>
            </a:r>
            <a:r>
              <a:rPr sz="2000" spc="3" dirty="0">
                <a:solidFill>
                  <a:schemeClr val="bg1"/>
                </a:solidFill>
                <a:latin typeface="Cambria"/>
                <a:cs typeface="Cambria"/>
              </a:rPr>
              <a:t>has </a:t>
            </a:r>
            <a:r>
              <a:rPr sz="2000" dirty="0">
                <a:solidFill>
                  <a:schemeClr val="bg1"/>
                </a:solidFill>
                <a:latin typeface="Cambria"/>
                <a:cs typeface="Cambria"/>
              </a:rPr>
              <a:t>a lot </a:t>
            </a:r>
            <a:r>
              <a:rPr sz="2000" spc="3" dirty="0">
                <a:solidFill>
                  <a:schemeClr val="bg1"/>
                </a:solidFill>
                <a:latin typeface="Cambria"/>
                <a:cs typeface="Cambria"/>
              </a:rPr>
              <a:t>of  </a:t>
            </a:r>
            <a:r>
              <a:rPr sz="2000" spc="-3" dirty="0">
                <a:solidFill>
                  <a:schemeClr val="bg1"/>
                </a:solidFill>
                <a:latin typeface="Cambria"/>
                <a:cs typeface="Cambria"/>
              </a:rPr>
              <a:t>free </a:t>
            </a:r>
            <a:r>
              <a:rPr sz="2000" dirty="0">
                <a:solidFill>
                  <a:schemeClr val="bg1"/>
                </a:solidFill>
                <a:latin typeface="Cambria"/>
                <a:cs typeface="Cambria"/>
              </a:rPr>
              <a:t>time with </a:t>
            </a:r>
            <a:r>
              <a:rPr sz="2000" spc="-3" dirty="0">
                <a:solidFill>
                  <a:schemeClr val="bg1"/>
                </a:solidFill>
                <a:latin typeface="Cambria"/>
                <a:cs typeface="Cambria"/>
              </a:rPr>
              <a:t>nothing </a:t>
            </a:r>
            <a:r>
              <a:rPr sz="2000" spc="-10" dirty="0">
                <a:solidFill>
                  <a:schemeClr val="bg1"/>
                </a:solidFill>
                <a:latin typeface="Cambria"/>
                <a:cs typeface="Cambria"/>
              </a:rPr>
              <a:t>to </a:t>
            </a:r>
            <a:r>
              <a:rPr sz="2000" dirty="0">
                <a:solidFill>
                  <a:schemeClr val="bg1"/>
                </a:solidFill>
                <a:latin typeface="Cambria"/>
                <a:cs typeface="Cambria"/>
              </a:rPr>
              <a:t>do. </a:t>
            </a:r>
            <a:endParaRPr lang="en-US" sz="2000" dirty="0">
              <a:solidFill>
                <a:schemeClr val="bg1"/>
              </a:solidFill>
              <a:latin typeface="Cambria"/>
              <a:cs typeface="Cambria"/>
            </a:endParaRPr>
          </a:p>
          <a:p>
            <a:pPr marL="8659" marR="69704">
              <a:lnSpc>
                <a:spcPct val="112500"/>
              </a:lnSpc>
              <a:spcBef>
                <a:spcPts val="27"/>
              </a:spcBef>
            </a:pPr>
            <a:r>
              <a:rPr sz="2000" spc="-3" dirty="0">
                <a:solidFill>
                  <a:schemeClr val="bg1"/>
                </a:solidFill>
                <a:latin typeface="Cambria"/>
                <a:cs typeface="Cambria"/>
              </a:rPr>
              <a:t>Here are </a:t>
            </a:r>
            <a:r>
              <a:rPr sz="2000" dirty="0">
                <a:solidFill>
                  <a:schemeClr val="bg1"/>
                </a:solidFill>
                <a:latin typeface="Cambria"/>
                <a:cs typeface="Cambria"/>
              </a:rPr>
              <a:t>a </a:t>
            </a:r>
            <a:r>
              <a:rPr sz="2000" spc="-3" dirty="0">
                <a:solidFill>
                  <a:schemeClr val="bg1"/>
                </a:solidFill>
                <a:latin typeface="Cambria"/>
                <a:cs typeface="Cambria"/>
              </a:rPr>
              <a:t>few </a:t>
            </a:r>
            <a:r>
              <a:rPr sz="2000" dirty="0">
                <a:solidFill>
                  <a:schemeClr val="bg1"/>
                </a:solidFill>
                <a:latin typeface="Cambria"/>
                <a:cs typeface="Cambria"/>
              </a:rPr>
              <a:t>more </a:t>
            </a:r>
            <a:r>
              <a:rPr sz="2000" spc="-3" dirty="0">
                <a:solidFill>
                  <a:schemeClr val="bg1"/>
                </a:solidFill>
                <a:latin typeface="Cambria"/>
                <a:cs typeface="Cambria"/>
              </a:rPr>
              <a:t>phrases </a:t>
            </a:r>
            <a:r>
              <a:rPr sz="2000" dirty="0">
                <a:solidFill>
                  <a:schemeClr val="bg1"/>
                </a:solidFill>
                <a:latin typeface="Cambria"/>
                <a:cs typeface="Cambria"/>
              </a:rPr>
              <a:t>for </a:t>
            </a:r>
            <a:r>
              <a:rPr sz="2000" spc="-3" dirty="0">
                <a:solidFill>
                  <a:schemeClr val="bg1"/>
                </a:solidFill>
                <a:latin typeface="Cambria"/>
                <a:cs typeface="Cambria"/>
              </a:rPr>
              <a:t>talking about present, </a:t>
            </a:r>
            <a:r>
              <a:rPr sz="2000" spc="-7" dirty="0">
                <a:solidFill>
                  <a:schemeClr val="bg1"/>
                </a:solidFill>
                <a:latin typeface="Cambria"/>
                <a:cs typeface="Cambria"/>
              </a:rPr>
              <a:t>past,  </a:t>
            </a:r>
            <a:r>
              <a:rPr sz="2000" spc="-3" dirty="0">
                <a:solidFill>
                  <a:schemeClr val="bg1"/>
                </a:solidFill>
                <a:latin typeface="Cambria"/>
                <a:cs typeface="Cambria"/>
              </a:rPr>
              <a:t>and potential future</a:t>
            </a:r>
            <a:r>
              <a:rPr sz="2000" spc="-34" dirty="0">
                <a:solidFill>
                  <a:schemeClr val="bg1"/>
                </a:solidFill>
                <a:latin typeface="Cambria"/>
                <a:cs typeface="Cambria"/>
              </a:rPr>
              <a:t> </a:t>
            </a:r>
            <a:r>
              <a:rPr sz="2000" spc="-3" dirty="0">
                <a:solidFill>
                  <a:schemeClr val="bg1"/>
                </a:solidFill>
                <a:latin typeface="Cambria"/>
                <a:cs typeface="Cambria"/>
              </a:rPr>
              <a:t>hobbies:</a:t>
            </a:r>
            <a:endParaRPr sz="2000" dirty="0">
              <a:solidFill>
                <a:schemeClr val="bg1"/>
              </a:solidFill>
              <a:latin typeface="Cambria"/>
              <a:cs typeface="Cambria"/>
            </a:endParaRPr>
          </a:p>
          <a:p>
            <a:pPr marL="320378" marR="1028673">
              <a:lnSpc>
                <a:spcPct val="116700"/>
              </a:lnSpc>
              <a:spcBef>
                <a:spcPts val="685"/>
              </a:spcBef>
            </a:pPr>
            <a:r>
              <a:rPr sz="2000" b="1" spc="-3" dirty="0">
                <a:solidFill>
                  <a:schemeClr val="bg1"/>
                </a:solidFill>
                <a:latin typeface="Cambria"/>
                <a:cs typeface="Cambria"/>
              </a:rPr>
              <a:t>"I </a:t>
            </a:r>
            <a:r>
              <a:rPr sz="2000" b="1" dirty="0">
                <a:solidFill>
                  <a:schemeClr val="bg1"/>
                </a:solidFill>
                <a:latin typeface="Cambria"/>
                <a:cs typeface="Cambria"/>
              </a:rPr>
              <a:t>have a </a:t>
            </a:r>
            <a:r>
              <a:rPr sz="2000" b="1" spc="-7" dirty="0">
                <a:solidFill>
                  <a:schemeClr val="bg1"/>
                </a:solidFill>
                <a:latin typeface="Cambria"/>
                <a:cs typeface="Cambria"/>
              </a:rPr>
              <a:t>lot of </a:t>
            </a:r>
            <a:r>
              <a:rPr sz="2000" b="1" dirty="0">
                <a:solidFill>
                  <a:schemeClr val="bg1"/>
                </a:solidFill>
                <a:latin typeface="Cambria"/>
                <a:cs typeface="Cambria"/>
              </a:rPr>
              <a:t>time </a:t>
            </a:r>
            <a:r>
              <a:rPr sz="2000" b="1" spc="-7" dirty="0">
                <a:solidFill>
                  <a:schemeClr val="bg1"/>
                </a:solidFill>
                <a:latin typeface="Cambria"/>
                <a:cs typeface="Cambria"/>
              </a:rPr>
              <a:t>on </a:t>
            </a:r>
            <a:r>
              <a:rPr sz="2000" b="1" spc="3" dirty="0">
                <a:solidFill>
                  <a:schemeClr val="bg1"/>
                </a:solidFill>
                <a:latin typeface="Cambria"/>
                <a:cs typeface="Cambria"/>
              </a:rPr>
              <a:t>my </a:t>
            </a:r>
            <a:r>
              <a:rPr sz="2000" b="1" spc="-3" dirty="0">
                <a:solidFill>
                  <a:schemeClr val="bg1"/>
                </a:solidFill>
                <a:latin typeface="Cambria"/>
                <a:cs typeface="Cambria"/>
              </a:rPr>
              <a:t>hands. </a:t>
            </a:r>
            <a:r>
              <a:rPr sz="2000" b="1" dirty="0">
                <a:solidFill>
                  <a:schemeClr val="bg1"/>
                </a:solidFill>
                <a:latin typeface="Cambria"/>
                <a:cs typeface="Cambria"/>
              </a:rPr>
              <a:t>I </a:t>
            </a:r>
            <a:r>
              <a:rPr sz="2000" b="1" spc="-3" dirty="0">
                <a:solidFill>
                  <a:schemeClr val="bg1"/>
                </a:solidFill>
                <a:latin typeface="Cambria"/>
                <a:cs typeface="Cambria"/>
              </a:rPr>
              <a:t>need to find </a:t>
            </a:r>
            <a:r>
              <a:rPr sz="2000" b="1" dirty="0">
                <a:solidFill>
                  <a:schemeClr val="bg1"/>
                </a:solidFill>
                <a:latin typeface="Cambria"/>
                <a:cs typeface="Cambria"/>
              </a:rPr>
              <a:t>a </a:t>
            </a:r>
            <a:r>
              <a:rPr sz="2000" b="1" spc="-3" dirty="0">
                <a:solidFill>
                  <a:schemeClr val="bg1"/>
                </a:solidFill>
                <a:latin typeface="Cambria"/>
                <a:cs typeface="Cambria"/>
              </a:rPr>
              <a:t>hobby."  "I </a:t>
            </a:r>
            <a:r>
              <a:rPr sz="2000" b="1" dirty="0">
                <a:solidFill>
                  <a:schemeClr val="bg1"/>
                </a:solidFill>
                <a:latin typeface="Cambria"/>
                <a:cs typeface="Cambria"/>
              </a:rPr>
              <a:t>have a </a:t>
            </a:r>
            <a:r>
              <a:rPr sz="2000" b="1" spc="-7" dirty="0">
                <a:solidFill>
                  <a:schemeClr val="bg1"/>
                </a:solidFill>
                <a:latin typeface="Cambria"/>
                <a:cs typeface="Cambria"/>
              </a:rPr>
              <a:t>ton of </a:t>
            </a:r>
            <a:r>
              <a:rPr sz="2000" b="1" spc="-3" dirty="0">
                <a:solidFill>
                  <a:schemeClr val="bg1"/>
                </a:solidFill>
                <a:latin typeface="Cambria"/>
                <a:cs typeface="Cambria"/>
              </a:rPr>
              <a:t>different</a:t>
            </a:r>
            <a:r>
              <a:rPr sz="2000" b="1" spc="-20" dirty="0">
                <a:solidFill>
                  <a:schemeClr val="bg1"/>
                </a:solidFill>
                <a:latin typeface="Cambria"/>
                <a:cs typeface="Cambria"/>
              </a:rPr>
              <a:t> </a:t>
            </a:r>
            <a:r>
              <a:rPr sz="2000" b="1" dirty="0">
                <a:solidFill>
                  <a:schemeClr val="bg1"/>
                </a:solidFill>
                <a:latin typeface="Cambria"/>
                <a:cs typeface="Cambria"/>
              </a:rPr>
              <a:t>hobbies."</a:t>
            </a:r>
            <a:endParaRPr sz="2000" dirty="0">
              <a:solidFill>
                <a:schemeClr val="bg1"/>
              </a:solidFill>
              <a:latin typeface="Cambria"/>
              <a:cs typeface="Cambria"/>
            </a:endParaRPr>
          </a:p>
          <a:p>
            <a:pPr marL="320378">
              <a:spcBef>
                <a:spcPts val="112"/>
              </a:spcBef>
            </a:pPr>
            <a:r>
              <a:rPr sz="2000" i="1" spc="-3" dirty="0">
                <a:solidFill>
                  <a:schemeClr val="bg1"/>
                </a:solidFill>
                <a:latin typeface="Cambria"/>
                <a:cs typeface="Cambria"/>
              </a:rPr>
              <a:t>“a </a:t>
            </a:r>
            <a:r>
              <a:rPr sz="2000" i="1" spc="-7" dirty="0">
                <a:solidFill>
                  <a:schemeClr val="bg1"/>
                </a:solidFill>
                <a:latin typeface="Cambria"/>
                <a:cs typeface="Cambria"/>
              </a:rPr>
              <a:t>ton </a:t>
            </a:r>
            <a:r>
              <a:rPr sz="2000" i="1" spc="-3" dirty="0">
                <a:solidFill>
                  <a:schemeClr val="bg1"/>
                </a:solidFill>
                <a:latin typeface="Cambria"/>
                <a:cs typeface="Cambria"/>
              </a:rPr>
              <a:t>of” = </a:t>
            </a:r>
            <a:r>
              <a:rPr sz="2000" i="1" dirty="0">
                <a:solidFill>
                  <a:schemeClr val="bg1"/>
                </a:solidFill>
                <a:latin typeface="Cambria"/>
                <a:cs typeface="Cambria"/>
              </a:rPr>
              <a:t>a </a:t>
            </a:r>
            <a:r>
              <a:rPr sz="2000" i="1" spc="-3" dirty="0">
                <a:solidFill>
                  <a:schemeClr val="bg1"/>
                </a:solidFill>
                <a:latin typeface="Cambria"/>
                <a:cs typeface="Cambria"/>
              </a:rPr>
              <a:t>very </a:t>
            </a:r>
            <a:r>
              <a:rPr sz="2000" i="1" spc="-7" dirty="0">
                <a:solidFill>
                  <a:schemeClr val="bg1"/>
                </a:solidFill>
                <a:latin typeface="Cambria"/>
                <a:cs typeface="Cambria"/>
              </a:rPr>
              <a:t>large </a:t>
            </a:r>
            <a:r>
              <a:rPr sz="2000" i="1" dirty="0">
                <a:solidFill>
                  <a:schemeClr val="bg1"/>
                </a:solidFill>
                <a:latin typeface="Cambria"/>
                <a:cs typeface="Cambria"/>
              </a:rPr>
              <a:t>number</a:t>
            </a:r>
            <a:r>
              <a:rPr sz="2000" i="1" spc="-3" dirty="0">
                <a:solidFill>
                  <a:schemeClr val="bg1"/>
                </a:solidFill>
                <a:latin typeface="Cambria"/>
                <a:cs typeface="Cambria"/>
              </a:rPr>
              <a:t> </a:t>
            </a:r>
            <a:r>
              <a:rPr sz="2000" i="1" spc="-7" dirty="0">
                <a:solidFill>
                  <a:schemeClr val="bg1"/>
                </a:solidFill>
                <a:latin typeface="Cambria"/>
                <a:cs typeface="Cambria"/>
              </a:rPr>
              <a:t>of</a:t>
            </a:r>
            <a:endParaRPr sz="2000" dirty="0">
              <a:solidFill>
                <a:schemeClr val="bg1"/>
              </a:solidFill>
              <a:latin typeface="Cambria"/>
              <a:cs typeface="Cambria"/>
            </a:endParaRPr>
          </a:p>
          <a:p>
            <a:pPr marL="320378">
              <a:spcBef>
                <a:spcPts val="181"/>
              </a:spcBef>
            </a:pPr>
            <a:r>
              <a:rPr sz="2000" b="1" spc="-7" dirty="0">
                <a:solidFill>
                  <a:schemeClr val="bg1"/>
                </a:solidFill>
                <a:latin typeface="Cambria"/>
                <a:cs typeface="Cambria"/>
              </a:rPr>
              <a:t>"If </a:t>
            </a:r>
            <a:r>
              <a:rPr sz="2000" b="1" dirty="0">
                <a:solidFill>
                  <a:schemeClr val="bg1"/>
                </a:solidFill>
                <a:latin typeface="Cambria"/>
                <a:cs typeface="Cambria"/>
              </a:rPr>
              <a:t>I had </a:t>
            </a:r>
            <a:r>
              <a:rPr sz="2000" b="1" spc="-3" dirty="0">
                <a:solidFill>
                  <a:schemeClr val="bg1"/>
                </a:solidFill>
                <a:latin typeface="Cambria"/>
                <a:cs typeface="Cambria"/>
              </a:rPr>
              <a:t>more free time, I'd</a:t>
            </a:r>
            <a:r>
              <a:rPr sz="2000" b="1" spc="-24" dirty="0">
                <a:solidFill>
                  <a:schemeClr val="bg1"/>
                </a:solidFill>
                <a:latin typeface="Cambria"/>
                <a:cs typeface="Cambria"/>
              </a:rPr>
              <a:t> </a:t>
            </a:r>
            <a:r>
              <a:rPr sz="2000" b="1" dirty="0">
                <a:solidFill>
                  <a:schemeClr val="bg1"/>
                </a:solidFill>
                <a:latin typeface="Cambria"/>
                <a:cs typeface="Cambria"/>
              </a:rPr>
              <a:t>_______."</a:t>
            </a:r>
            <a:endParaRPr sz="2000" dirty="0">
              <a:solidFill>
                <a:schemeClr val="bg1"/>
              </a:solidFill>
              <a:latin typeface="Cambria"/>
              <a:cs typeface="Cambria"/>
            </a:endParaRPr>
          </a:p>
          <a:p>
            <a:pPr marL="320378">
              <a:spcBef>
                <a:spcPts val="116"/>
              </a:spcBef>
            </a:pPr>
            <a:r>
              <a:rPr sz="2000" i="1" dirty="0">
                <a:solidFill>
                  <a:schemeClr val="bg1"/>
                </a:solidFill>
                <a:latin typeface="Cambria"/>
                <a:cs typeface="Cambria"/>
              </a:rPr>
              <a:t>use this </a:t>
            </a:r>
            <a:r>
              <a:rPr sz="2000" i="1" spc="-3" dirty="0">
                <a:solidFill>
                  <a:schemeClr val="bg1"/>
                </a:solidFill>
                <a:latin typeface="Cambria"/>
                <a:cs typeface="Cambria"/>
              </a:rPr>
              <a:t>phrase for an imaginary situation </a:t>
            </a:r>
            <a:r>
              <a:rPr sz="2000" i="1" dirty="0">
                <a:solidFill>
                  <a:schemeClr val="bg1"/>
                </a:solidFill>
                <a:latin typeface="Cambria"/>
                <a:cs typeface="Cambria"/>
              </a:rPr>
              <a:t>– </a:t>
            </a:r>
            <a:r>
              <a:rPr sz="2000" i="1" spc="-3" dirty="0">
                <a:solidFill>
                  <a:schemeClr val="bg1"/>
                </a:solidFill>
                <a:latin typeface="Cambria"/>
                <a:cs typeface="Cambria"/>
              </a:rPr>
              <a:t>IF I </a:t>
            </a:r>
            <a:r>
              <a:rPr sz="2000" i="1" dirty="0">
                <a:solidFill>
                  <a:schemeClr val="bg1"/>
                </a:solidFill>
                <a:latin typeface="Cambria"/>
                <a:cs typeface="Cambria"/>
              </a:rPr>
              <a:t>had </a:t>
            </a:r>
            <a:r>
              <a:rPr sz="2000" i="1" spc="-3" dirty="0">
                <a:solidFill>
                  <a:schemeClr val="bg1"/>
                </a:solidFill>
                <a:latin typeface="Cambria"/>
                <a:cs typeface="Cambria"/>
              </a:rPr>
              <a:t>more free time, I</a:t>
            </a:r>
            <a:r>
              <a:rPr sz="2000" i="1" spc="34" dirty="0">
                <a:solidFill>
                  <a:schemeClr val="bg1"/>
                </a:solidFill>
                <a:latin typeface="Cambria"/>
                <a:cs typeface="Cambria"/>
              </a:rPr>
              <a:t> </a:t>
            </a:r>
            <a:r>
              <a:rPr sz="2000" i="1" spc="-3" dirty="0">
                <a:solidFill>
                  <a:schemeClr val="bg1"/>
                </a:solidFill>
                <a:latin typeface="Cambria"/>
                <a:cs typeface="Cambria"/>
              </a:rPr>
              <a:t>WOULD…</a:t>
            </a:r>
            <a:endParaRPr sz="2000" dirty="0">
              <a:solidFill>
                <a:schemeClr val="bg1"/>
              </a:solidFill>
              <a:latin typeface="Cambria"/>
              <a:cs typeface="Cambria"/>
            </a:endParaRPr>
          </a:p>
        </p:txBody>
      </p:sp>
      <p:sp>
        <p:nvSpPr>
          <p:cNvPr id="6" name="object 6"/>
          <p:cNvSpPr/>
          <p:nvPr/>
        </p:nvSpPr>
        <p:spPr>
          <a:xfrm>
            <a:off x="8027410" y="3044536"/>
            <a:ext cx="1039091" cy="1181966"/>
          </a:xfrm>
          <a:prstGeom prst="rect">
            <a:avLst/>
          </a:prstGeom>
          <a:blipFill>
            <a:blip r:embed="rId3" cstate="print"/>
            <a:stretch>
              <a:fillRect/>
            </a:stretch>
          </a:blipFill>
        </p:spPr>
        <p:txBody>
          <a:bodyPr wrap="square" lIns="0" tIns="0" rIns="0" bIns="0" rtlCol="0"/>
          <a:lstStyle/>
          <a:p>
            <a:endParaRPr sz="1227"/>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26052" y="623628"/>
            <a:ext cx="95596" cy="126768"/>
          </a:xfrm>
          <a:prstGeom prst="rect">
            <a:avLst/>
          </a:prstGeom>
          <a:blipFill>
            <a:blip r:embed="rId2" cstate="print"/>
            <a:stretch>
              <a:fillRect/>
            </a:stretch>
          </a:blipFill>
        </p:spPr>
        <p:txBody>
          <a:bodyPr wrap="square" lIns="0" tIns="0" rIns="0" bIns="0" rtlCol="0"/>
          <a:lstStyle/>
          <a:p>
            <a:endParaRPr sz="1227"/>
          </a:p>
        </p:txBody>
      </p:sp>
      <p:sp>
        <p:nvSpPr>
          <p:cNvPr id="3" name="object 3"/>
          <p:cNvSpPr/>
          <p:nvPr/>
        </p:nvSpPr>
        <p:spPr>
          <a:xfrm>
            <a:off x="4226052" y="1049915"/>
            <a:ext cx="95596" cy="126768"/>
          </a:xfrm>
          <a:prstGeom prst="rect">
            <a:avLst/>
          </a:prstGeom>
          <a:blipFill>
            <a:blip r:embed="rId2" cstate="print"/>
            <a:stretch>
              <a:fillRect/>
            </a:stretch>
          </a:blipFill>
        </p:spPr>
        <p:txBody>
          <a:bodyPr wrap="square" lIns="0" tIns="0" rIns="0" bIns="0" rtlCol="0"/>
          <a:lstStyle/>
          <a:p>
            <a:endParaRPr sz="1227"/>
          </a:p>
        </p:txBody>
      </p:sp>
      <p:sp>
        <p:nvSpPr>
          <p:cNvPr id="4" name="object 4"/>
          <p:cNvSpPr/>
          <p:nvPr/>
        </p:nvSpPr>
        <p:spPr>
          <a:xfrm>
            <a:off x="4226052" y="1929159"/>
            <a:ext cx="95596" cy="126768"/>
          </a:xfrm>
          <a:prstGeom prst="rect">
            <a:avLst/>
          </a:prstGeom>
          <a:blipFill>
            <a:blip r:embed="rId2" cstate="print"/>
            <a:stretch>
              <a:fillRect/>
            </a:stretch>
          </a:blipFill>
        </p:spPr>
        <p:txBody>
          <a:bodyPr wrap="square" lIns="0" tIns="0" rIns="0" bIns="0" rtlCol="0"/>
          <a:lstStyle/>
          <a:p>
            <a:endParaRPr sz="1227"/>
          </a:p>
        </p:txBody>
      </p:sp>
      <p:sp>
        <p:nvSpPr>
          <p:cNvPr id="5" name="object 5"/>
          <p:cNvSpPr/>
          <p:nvPr/>
        </p:nvSpPr>
        <p:spPr>
          <a:xfrm>
            <a:off x="4226052" y="2215949"/>
            <a:ext cx="95596" cy="126768"/>
          </a:xfrm>
          <a:prstGeom prst="rect">
            <a:avLst/>
          </a:prstGeom>
          <a:blipFill>
            <a:blip r:embed="rId2" cstate="print"/>
            <a:stretch>
              <a:fillRect/>
            </a:stretch>
          </a:blipFill>
        </p:spPr>
        <p:txBody>
          <a:bodyPr wrap="square" lIns="0" tIns="0" rIns="0" bIns="0" rtlCol="0"/>
          <a:lstStyle/>
          <a:p>
            <a:endParaRPr sz="1227"/>
          </a:p>
        </p:txBody>
      </p:sp>
      <p:sp>
        <p:nvSpPr>
          <p:cNvPr id="6" name="object 6"/>
          <p:cNvSpPr/>
          <p:nvPr/>
        </p:nvSpPr>
        <p:spPr>
          <a:xfrm>
            <a:off x="4226052" y="2361680"/>
            <a:ext cx="95596" cy="126768"/>
          </a:xfrm>
          <a:prstGeom prst="rect">
            <a:avLst/>
          </a:prstGeom>
          <a:blipFill>
            <a:blip r:embed="rId2" cstate="print"/>
            <a:stretch>
              <a:fillRect/>
            </a:stretch>
          </a:blipFill>
        </p:spPr>
        <p:txBody>
          <a:bodyPr wrap="square" lIns="0" tIns="0" rIns="0" bIns="0" rtlCol="0"/>
          <a:lstStyle/>
          <a:p>
            <a:endParaRPr sz="1227"/>
          </a:p>
        </p:txBody>
      </p:sp>
      <p:sp>
        <p:nvSpPr>
          <p:cNvPr id="7" name="object 7"/>
          <p:cNvSpPr/>
          <p:nvPr/>
        </p:nvSpPr>
        <p:spPr>
          <a:xfrm>
            <a:off x="4226052" y="2646391"/>
            <a:ext cx="95596" cy="126768"/>
          </a:xfrm>
          <a:prstGeom prst="rect">
            <a:avLst/>
          </a:prstGeom>
          <a:blipFill>
            <a:blip r:embed="rId2" cstate="print"/>
            <a:stretch>
              <a:fillRect/>
            </a:stretch>
          </a:blipFill>
        </p:spPr>
        <p:txBody>
          <a:bodyPr wrap="square" lIns="0" tIns="0" rIns="0" bIns="0" rtlCol="0"/>
          <a:lstStyle/>
          <a:p>
            <a:endParaRPr sz="1227"/>
          </a:p>
        </p:txBody>
      </p:sp>
      <p:sp>
        <p:nvSpPr>
          <p:cNvPr id="8" name="object 8"/>
          <p:cNvSpPr/>
          <p:nvPr/>
        </p:nvSpPr>
        <p:spPr>
          <a:xfrm>
            <a:off x="4226052" y="2793943"/>
            <a:ext cx="95596" cy="126768"/>
          </a:xfrm>
          <a:prstGeom prst="rect">
            <a:avLst/>
          </a:prstGeom>
          <a:blipFill>
            <a:blip r:embed="rId2" cstate="print"/>
            <a:stretch>
              <a:fillRect/>
            </a:stretch>
          </a:blipFill>
        </p:spPr>
        <p:txBody>
          <a:bodyPr wrap="square" lIns="0" tIns="0" rIns="0" bIns="0" rtlCol="0"/>
          <a:lstStyle/>
          <a:p>
            <a:endParaRPr sz="1227"/>
          </a:p>
        </p:txBody>
      </p:sp>
      <p:sp>
        <p:nvSpPr>
          <p:cNvPr id="9" name="object 9"/>
          <p:cNvSpPr/>
          <p:nvPr/>
        </p:nvSpPr>
        <p:spPr>
          <a:xfrm>
            <a:off x="4226052" y="2939415"/>
            <a:ext cx="95596" cy="126768"/>
          </a:xfrm>
          <a:prstGeom prst="rect">
            <a:avLst/>
          </a:prstGeom>
          <a:blipFill>
            <a:blip r:embed="rId2" cstate="print"/>
            <a:stretch>
              <a:fillRect/>
            </a:stretch>
          </a:blipFill>
        </p:spPr>
        <p:txBody>
          <a:bodyPr wrap="square" lIns="0" tIns="0" rIns="0" bIns="0" rtlCol="0"/>
          <a:lstStyle/>
          <a:p>
            <a:endParaRPr sz="1227"/>
          </a:p>
        </p:txBody>
      </p:sp>
      <p:sp>
        <p:nvSpPr>
          <p:cNvPr id="10" name="object 10"/>
          <p:cNvSpPr/>
          <p:nvPr/>
        </p:nvSpPr>
        <p:spPr>
          <a:xfrm>
            <a:off x="4226052" y="3082983"/>
            <a:ext cx="95596" cy="126768"/>
          </a:xfrm>
          <a:prstGeom prst="rect">
            <a:avLst/>
          </a:prstGeom>
          <a:blipFill>
            <a:blip r:embed="rId2" cstate="print"/>
            <a:stretch>
              <a:fillRect/>
            </a:stretch>
          </a:blipFill>
        </p:spPr>
        <p:txBody>
          <a:bodyPr wrap="square" lIns="0" tIns="0" rIns="0" bIns="0" rtlCol="0"/>
          <a:lstStyle/>
          <a:p>
            <a:endParaRPr sz="1227"/>
          </a:p>
        </p:txBody>
      </p:sp>
      <p:sp>
        <p:nvSpPr>
          <p:cNvPr id="11" name="object 11"/>
          <p:cNvSpPr txBox="1"/>
          <p:nvPr/>
        </p:nvSpPr>
        <p:spPr>
          <a:xfrm>
            <a:off x="457200" y="575376"/>
            <a:ext cx="11734800" cy="5594673"/>
          </a:xfrm>
          <a:prstGeom prst="rect">
            <a:avLst/>
          </a:prstGeom>
        </p:spPr>
        <p:txBody>
          <a:bodyPr vert="horz" wrap="square" lIns="0" tIns="0" rIns="0" bIns="0" rtlCol="0">
            <a:spAutoFit/>
          </a:bodyPr>
          <a:lstStyle/>
          <a:p>
            <a:pPr marL="320378"/>
            <a:r>
              <a:rPr b="1" spc="-3" dirty="0">
                <a:solidFill>
                  <a:schemeClr val="bg1"/>
                </a:solidFill>
                <a:latin typeface="Cambria"/>
                <a:cs typeface="Cambria"/>
              </a:rPr>
              <a:t>"I'd </a:t>
            </a:r>
            <a:r>
              <a:rPr b="1" dirty="0">
                <a:solidFill>
                  <a:schemeClr val="bg1"/>
                </a:solidFill>
                <a:latin typeface="Cambria"/>
                <a:cs typeface="Cambria"/>
              </a:rPr>
              <a:t>like </a:t>
            </a:r>
            <a:r>
              <a:rPr b="1" spc="-3" dirty="0">
                <a:solidFill>
                  <a:schemeClr val="bg1"/>
                </a:solidFill>
                <a:latin typeface="Cambria"/>
                <a:cs typeface="Cambria"/>
              </a:rPr>
              <a:t>to try</a:t>
            </a:r>
            <a:r>
              <a:rPr b="1" spc="-58" dirty="0">
                <a:solidFill>
                  <a:schemeClr val="bg1"/>
                </a:solidFill>
                <a:latin typeface="Cambria"/>
                <a:cs typeface="Cambria"/>
              </a:rPr>
              <a:t> </a:t>
            </a:r>
            <a:r>
              <a:rPr b="1" dirty="0">
                <a:solidFill>
                  <a:schemeClr val="bg1"/>
                </a:solidFill>
                <a:latin typeface="Cambria"/>
                <a:cs typeface="Cambria"/>
              </a:rPr>
              <a:t>________."</a:t>
            </a:r>
            <a:endParaRPr lang="en-US" b="1" dirty="0">
              <a:solidFill>
                <a:schemeClr val="bg1"/>
              </a:solidFill>
              <a:latin typeface="Cambria"/>
              <a:cs typeface="Cambria"/>
            </a:endParaRPr>
          </a:p>
          <a:p>
            <a:pPr marL="320378"/>
            <a:endParaRPr dirty="0">
              <a:solidFill>
                <a:schemeClr val="bg1"/>
              </a:solidFill>
              <a:latin typeface="Cambria"/>
              <a:cs typeface="Cambria"/>
            </a:endParaRPr>
          </a:p>
          <a:p>
            <a:pPr marL="320378" marR="136810">
              <a:lnSpc>
                <a:spcPts val="1111"/>
              </a:lnSpc>
              <a:spcBef>
                <a:spcPts val="41"/>
              </a:spcBef>
            </a:pPr>
            <a:r>
              <a:rPr i="1" dirty="0">
                <a:solidFill>
                  <a:schemeClr val="bg1"/>
                </a:solidFill>
                <a:latin typeface="Cambria"/>
                <a:cs typeface="Cambria"/>
              </a:rPr>
              <a:t>use this </a:t>
            </a:r>
            <a:r>
              <a:rPr i="1" spc="-3" dirty="0">
                <a:solidFill>
                  <a:schemeClr val="bg1"/>
                </a:solidFill>
                <a:latin typeface="Cambria"/>
                <a:cs typeface="Cambria"/>
              </a:rPr>
              <a:t>phrase to </a:t>
            </a:r>
            <a:r>
              <a:rPr i="1" spc="-7" dirty="0">
                <a:solidFill>
                  <a:schemeClr val="bg1"/>
                </a:solidFill>
                <a:latin typeface="Cambria"/>
                <a:cs typeface="Cambria"/>
              </a:rPr>
              <a:t>talk </a:t>
            </a:r>
            <a:r>
              <a:rPr i="1" dirty="0">
                <a:solidFill>
                  <a:schemeClr val="bg1"/>
                </a:solidFill>
                <a:latin typeface="Cambria"/>
                <a:cs typeface="Cambria"/>
              </a:rPr>
              <a:t>about </a:t>
            </a:r>
            <a:r>
              <a:rPr i="1" spc="-3" dirty="0">
                <a:solidFill>
                  <a:schemeClr val="bg1"/>
                </a:solidFill>
                <a:latin typeface="Cambria"/>
                <a:cs typeface="Cambria"/>
              </a:rPr>
              <a:t>something you </a:t>
            </a:r>
            <a:r>
              <a:rPr i="1" spc="-7" dirty="0">
                <a:solidFill>
                  <a:schemeClr val="bg1"/>
                </a:solidFill>
                <a:latin typeface="Cambria"/>
                <a:cs typeface="Cambria"/>
              </a:rPr>
              <a:t>are </a:t>
            </a:r>
            <a:r>
              <a:rPr i="1" spc="-3" dirty="0">
                <a:solidFill>
                  <a:schemeClr val="bg1"/>
                </a:solidFill>
                <a:latin typeface="Cambria"/>
                <a:cs typeface="Cambria"/>
              </a:rPr>
              <a:t>interested </a:t>
            </a:r>
            <a:r>
              <a:rPr i="1" dirty="0">
                <a:solidFill>
                  <a:schemeClr val="bg1"/>
                </a:solidFill>
                <a:latin typeface="Cambria"/>
                <a:cs typeface="Cambria"/>
              </a:rPr>
              <a:t>in </a:t>
            </a:r>
            <a:r>
              <a:rPr i="1" spc="-3" dirty="0">
                <a:solidFill>
                  <a:schemeClr val="bg1"/>
                </a:solidFill>
                <a:latin typeface="Cambria"/>
                <a:cs typeface="Cambria"/>
              </a:rPr>
              <a:t>doing, but you </a:t>
            </a:r>
            <a:r>
              <a:rPr i="1" dirty="0">
                <a:solidFill>
                  <a:schemeClr val="bg1"/>
                </a:solidFill>
                <a:latin typeface="Cambria"/>
                <a:cs typeface="Cambria"/>
              </a:rPr>
              <a:t>haven’t  </a:t>
            </a:r>
            <a:r>
              <a:rPr i="1" spc="-7" dirty="0">
                <a:solidFill>
                  <a:schemeClr val="bg1"/>
                </a:solidFill>
                <a:latin typeface="Cambria"/>
                <a:cs typeface="Cambria"/>
              </a:rPr>
              <a:t>started</a:t>
            </a:r>
            <a:r>
              <a:rPr i="1" spc="-55" dirty="0">
                <a:solidFill>
                  <a:schemeClr val="bg1"/>
                </a:solidFill>
                <a:latin typeface="Cambria"/>
                <a:cs typeface="Cambria"/>
              </a:rPr>
              <a:t> </a:t>
            </a:r>
            <a:r>
              <a:rPr i="1" dirty="0">
                <a:solidFill>
                  <a:schemeClr val="bg1"/>
                </a:solidFill>
                <a:latin typeface="Cambria"/>
                <a:cs typeface="Cambria"/>
              </a:rPr>
              <a:t>yet</a:t>
            </a:r>
            <a:endParaRPr dirty="0">
              <a:solidFill>
                <a:schemeClr val="bg1"/>
              </a:solidFill>
              <a:latin typeface="Cambria"/>
              <a:cs typeface="Cambria"/>
            </a:endParaRPr>
          </a:p>
          <a:p>
            <a:pPr marL="320378">
              <a:spcBef>
                <a:spcPts val="102"/>
              </a:spcBef>
            </a:pPr>
            <a:r>
              <a:rPr b="1" spc="-3" dirty="0">
                <a:solidFill>
                  <a:schemeClr val="bg1"/>
                </a:solidFill>
                <a:latin typeface="Cambria"/>
                <a:cs typeface="Cambria"/>
              </a:rPr>
              <a:t>"I </a:t>
            </a:r>
            <a:r>
              <a:rPr b="1" dirty="0">
                <a:solidFill>
                  <a:schemeClr val="bg1"/>
                </a:solidFill>
                <a:latin typeface="Cambria"/>
                <a:cs typeface="Cambria"/>
              </a:rPr>
              <a:t>used </a:t>
            </a:r>
            <a:r>
              <a:rPr b="1" spc="-3" dirty="0">
                <a:solidFill>
                  <a:schemeClr val="bg1"/>
                </a:solidFill>
                <a:latin typeface="Cambria"/>
                <a:cs typeface="Cambria"/>
              </a:rPr>
              <a:t>to </a:t>
            </a:r>
            <a:r>
              <a:rPr b="1" dirty="0">
                <a:solidFill>
                  <a:schemeClr val="bg1"/>
                </a:solidFill>
                <a:latin typeface="Cambria"/>
                <a:cs typeface="Cambria"/>
              </a:rPr>
              <a:t>_________, but </a:t>
            </a:r>
            <a:r>
              <a:rPr b="1" spc="-7" dirty="0">
                <a:solidFill>
                  <a:schemeClr val="bg1"/>
                </a:solidFill>
                <a:latin typeface="Cambria"/>
                <a:cs typeface="Cambria"/>
              </a:rPr>
              <a:t>not</a:t>
            </a:r>
            <a:r>
              <a:rPr b="1" spc="-89" dirty="0">
                <a:solidFill>
                  <a:schemeClr val="bg1"/>
                </a:solidFill>
                <a:latin typeface="Cambria"/>
                <a:cs typeface="Cambria"/>
              </a:rPr>
              <a:t> </a:t>
            </a:r>
            <a:r>
              <a:rPr b="1" dirty="0">
                <a:solidFill>
                  <a:schemeClr val="bg1"/>
                </a:solidFill>
                <a:latin typeface="Cambria"/>
                <a:cs typeface="Cambria"/>
              </a:rPr>
              <a:t>anymore."</a:t>
            </a:r>
            <a:endParaRPr lang="en-US" b="1" dirty="0">
              <a:solidFill>
                <a:schemeClr val="bg1"/>
              </a:solidFill>
              <a:latin typeface="Cambria"/>
              <a:cs typeface="Cambria"/>
            </a:endParaRPr>
          </a:p>
          <a:p>
            <a:pPr marL="320378">
              <a:spcBef>
                <a:spcPts val="102"/>
              </a:spcBef>
            </a:pPr>
            <a:endParaRPr dirty="0">
              <a:solidFill>
                <a:schemeClr val="bg1"/>
              </a:solidFill>
              <a:latin typeface="Cambria"/>
              <a:cs typeface="Cambria"/>
            </a:endParaRPr>
          </a:p>
          <a:p>
            <a:pPr marL="320378" marR="3464">
              <a:lnSpc>
                <a:spcPts val="1111"/>
              </a:lnSpc>
              <a:spcBef>
                <a:spcPts val="41"/>
              </a:spcBef>
            </a:pPr>
            <a:r>
              <a:rPr i="1" dirty="0">
                <a:solidFill>
                  <a:schemeClr val="bg1"/>
                </a:solidFill>
                <a:latin typeface="Cambria"/>
                <a:cs typeface="Cambria"/>
              </a:rPr>
              <a:t>use this </a:t>
            </a:r>
            <a:r>
              <a:rPr i="1" spc="-3" dirty="0">
                <a:solidFill>
                  <a:schemeClr val="bg1"/>
                </a:solidFill>
                <a:latin typeface="Cambria"/>
                <a:cs typeface="Cambria"/>
              </a:rPr>
              <a:t>phrase to </a:t>
            </a:r>
            <a:r>
              <a:rPr i="1" spc="-7" dirty="0">
                <a:solidFill>
                  <a:schemeClr val="bg1"/>
                </a:solidFill>
                <a:latin typeface="Cambria"/>
                <a:cs typeface="Cambria"/>
              </a:rPr>
              <a:t>talk </a:t>
            </a:r>
            <a:r>
              <a:rPr i="1" dirty="0">
                <a:solidFill>
                  <a:schemeClr val="bg1"/>
                </a:solidFill>
                <a:latin typeface="Cambria"/>
                <a:cs typeface="Cambria"/>
              </a:rPr>
              <a:t>about </a:t>
            </a:r>
            <a:r>
              <a:rPr i="1" spc="-3" dirty="0">
                <a:solidFill>
                  <a:schemeClr val="bg1"/>
                </a:solidFill>
                <a:latin typeface="Cambria"/>
                <a:cs typeface="Cambria"/>
              </a:rPr>
              <a:t>something you </a:t>
            </a:r>
            <a:r>
              <a:rPr i="1" dirty="0">
                <a:solidFill>
                  <a:schemeClr val="bg1"/>
                </a:solidFill>
                <a:latin typeface="Cambria"/>
                <a:cs typeface="Cambria"/>
              </a:rPr>
              <a:t>did </a:t>
            </a:r>
            <a:r>
              <a:rPr i="1" spc="-3" dirty="0">
                <a:solidFill>
                  <a:schemeClr val="bg1"/>
                </a:solidFill>
                <a:latin typeface="Cambria"/>
                <a:cs typeface="Cambria"/>
              </a:rPr>
              <a:t>frequently </a:t>
            </a:r>
            <a:r>
              <a:rPr i="1" dirty="0">
                <a:solidFill>
                  <a:schemeClr val="bg1"/>
                </a:solidFill>
                <a:latin typeface="Cambria"/>
                <a:cs typeface="Cambria"/>
              </a:rPr>
              <a:t>in </a:t>
            </a:r>
            <a:r>
              <a:rPr i="1" spc="-3" dirty="0">
                <a:solidFill>
                  <a:schemeClr val="bg1"/>
                </a:solidFill>
                <a:latin typeface="Cambria"/>
                <a:cs typeface="Cambria"/>
              </a:rPr>
              <a:t>the </a:t>
            </a:r>
            <a:r>
              <a:rPr i="1" spc="-7" dirty="0">
                <a:solidFill>
                  <a:schemeClr val="bg1"/>
                </a:solidFill>
                <a:latin typeface="Cambria"/>
                <a:cs typeface="Cambria"/>
              </a:rPr>
              <a:t>past, </a:t>
            </a:r>
            <a:r>
              <a:rPr i="1" spc="-3" dirty="0">
                <a:solidFill>
                  <a:schemeClr val="bg1"/>
                </a:solidFill>
                <a:latin typeface="Cambria"/>
                <a:cs typeface="Cambria"/>
              </a:rPr>
              <a:t>but you don’t do  </a:t>
            </a:r>
            <a:r>
              <a:rPr i="1" dirty="0">
                <a:solidFill>
                  <a:schemeClr val="bg1"/>
                </a:solidFill>
                <a:latin typeface="Cambria"/>
                <a:cs typeface="Cambria"/>
              </a:rPr>
              <a:t>it</a:t>
            </a:r>
            <a:r>
              <a:rPr i="1" spc="-68" dirty="0">
                <a:solidFill>
                  <a:schemeClr val="bg1"/>
                </a:solidFill>
                <a:latin typeface="Cambria"/>
                <a:cs typeface="Cambria"/>
              </a:rPr>
              <a:t> </a:t>
            </a:r>
            <a:r>
              <a:rPr i="1" spc="-3" dirty="0">
                <a:solidFill>
                  <a:schemeClr val="bg1"/>
                </a:solidFill>
                <a:latin typeface="Cambria"/>
                <a:cs typeface="Cambria"/>
              </a:rPr>
              <a:t>now</a:t>
            </a:r>
            <a:endParaRPr dirty="0">
              <a:solidFill>
                <a:schemeClr val="bg1"/>
              </a:solidFill>
              <a:latin typeface="Cambria"/>
              <a:cs typeface="Cambria"/>
            </a:endParaRPr>
          </a:p>
          <a:p>
            <a:pPr marL="8659" marR="106937">
              <a:lnSpc>
                <a:spcPct val="111800"/>
              </a:lnSpc>
              <a:spcBef>
                <a:spcPts val="627"/>
              </a:spcBef>
            </a:pPr>
            <a:r>
              <a:rPr dirty="0">
                <a:solidFill>
                  <a:schemeClr val="bg1"/>
                </a:solidFill>
                <a:latin typeface="Cambria"/>
                <a:cs typeface="Cambria"/>
              </a:rPr>
              <a:t>A couple of </a:t>
            </a:r>
            <a:r>
              <a:rPr spc="-3" dirty="0">
                <a:solidFill>
                  <a:schemeClr val="bg1"/>
                </a:solidFill>
                <a:latin typeface="Cambria"/>
                <a:cs typeface="Cambria"/>
              </a:rPr>
              <a:t>different benefits are also mentioned </a:t>
            </a:r>
            <a:r>
              <a:rPr dirty="0">
                <a:solidFill>
                  <a:schemeClr val="bg1"/>
                </a:solidFill>
                <a:latin typeface="Cambria"/>
                <a:cs typeface="Cambria"/>
              </a:rPr>
              <a:t>in the </a:t>
            </a:r>
            <a:r>
              <a:rPr spc="-3" dirty="0">
                <a:solidFill>
                  <a:schemeClr val="bg1"/>
                </a:solidFill>
                <a:latin typeface="Cambria"/>
                <a:cs typeface="Cambria"/>
              </a:rPr>
              <a:t>dialogue. Here are some different  answers to </a:t>
            </a:r>
            <a:r>
              <a:rPr dirty="0">
                <a:solidFill>
                  <a:schemeClr val="bg1"/>
                </a:solidFill>
                <a:latin typeface="Cambria"/>
                <a:cs typeface="Cambria"/>
              </a:rPr>
              <a:t>the </a:t>
            </a:r>
            <a:r>
              <a:rPr spc="-3" dirty="0">
                <a:solidFill>
                  <a:schemeClr val="bg1"/>
                </a:solidFill>
                <a:latin typeface="Cambria"/>
                <a:cs typeface="Cambria"/>
              </a:rPr>
              <a:t>question </a:t>
            </a:r>
            <a:r>
              <a:rPr spc="3" dirty="0">
                <a:solidFill>
                  <a:schemeClr val="bg1"/>
                </a:solidFill>
                <a:latin typeface="Cambria"/>
                <a:cs typeface="Cambria"/>
              </a:rPr>
              <a:t>of </a:t>
            </a:r>
            <a:r>
              <a:rPr dirty="0">
                <a:solidFill>
                  <a:schemeClr val="bg1"/>
                </a:solidFill>
                <a:latin typeface="Cambria"/>
                <a:cs typeface="Cambria"/>
              </a:rPr>
              <a:t>why you </a:t>
            </a:r>
            <a:r>
              <a:rPr spc="-3" dirty="0">
                <a:solidFill>
                  <a:schemeClr val="bg1"/>
                </a:solidFill>
                <a:latin typeface="Cambria"/>
                <a:cs typeface="Cambria"/>
              </a:rPr>
              <a:t>enjoy your</a:t>
            </a:r>
            <a:r>
              <a:rPr spc="-44" dirty="0">
                <a:solidFill>
                  <a:schemeClr val="bg1"/>
                </a:solidFill>
                <a:latin typeface="Cambria"/>
                <a:cs typeface="Cambria"/>
              </a:rPr>
              <a:t> </a:t>
            </a:r>
            <a:r>
              <a:rPr spc="-3" dirty="0">
                <a:solidFill>
                  <a:schemeClr val="bg1"/>
                </a:solidFill>
                <a:latin typeface="Cambria"/>
                <a:cs typeface="Cambria"/>
              </a:rPr>
              <a:t>hobby:</a:t>
            </a:r>
            <a:endParaRPr dirty="0">
              <a:solidFill>
                <a:schemeClr val="bg1"/>
              </a:solidFill>
              <a:latin typeface="Cambria"/>
              <a:cs typeface="Cambria"/>
            </a:endParaRPr>
          </a:p>
          <a:p>
            <a:pPr marL="320378">
              <a:spcBef>
                <a:spcPts val="849"/>
              </a:spcBef>
            </a:pPr>
            <a:r>
              <a:rPr b="1" spc="-3" dirty="0">
                <a:solidFill>
                  <a:schemeClr val="bg1"/>
                </a:solidFill>
                <a:latin typeface="Cambria"/>
                <a:cs typeface="Cambria"/>
              </a:rPr>
              <a:t>"...because </a:t>
            </a:r>
            <a:r>
              <a:rPr b="1" dirty="0">
                <a:solidFill>
                  <a:schemeClr val="bg1"/>
                </a:solidFill>
                <a:latin typeface="Cambria"/>
                <a:cs typeface="Cambria"/>
              </a:rPr>
              <a:t>it's a </a:t>
            </a:r>
            <a:r>
              <a:rPr b="1" spc="-3" dirty="0">
                <a:solidFill>
                  <a:schemeClr val="bg1"/>
                </a:solidFill>
                <a:latin typeface="Cambria"/>
                <a:cs typeface="Cambria"/>
              </a:rPr>
              <a:t>great</a:t>
            </a:r>
            <a:r>
              <a:rPr b="1" spc="-51" dirty="0">
                <a:solidFill>
                  <a:schemeClr val="bg1"/>
                </a:solidFill>
                <a:latin typeface="Cambria"/>
                <a:cs typeface="Cambria"/>
              </a:rPr>
              <a:t> </a:t>
            </a:r>
            <a:r>
              <a:rPr b="1" spc="-3" dirty="0">
                <a:solidFill>
                  <a:schemeClr val="bg1"/>
                </a:solidFill>
                <a:latin typeface="Cambria"/>
                <a:cs typeface="Cambria"/>
              </a:rPr>
              <a:t>workout."</a:t>
            </a:r>
            <a:endParaRPr dirty="0">
              <a:solidFill>
                <a:schemeClr val="bg1"/>
              </a:solidFill>
              <a:latin typeface="Cambria"/>
              <a:cs typeface="Cambria"/>
            </a:endParaRPr>
          </a:p>
          <a:p>
            <a:pPr marL="320378">
              <a:spcBef>
                <a:spcPts val="112"/>
              </a:spcBef>
            </a:pPr>
            <a:r>
              <a:rPr i="1" spc="-3" dirty="0">
                <a:solidFill>
                  <a:schemeClr val="bg1"/>
                </a:solidFill>
                <a:latin typeface="Cambria"/>
                <a:cs typeface="Cambria"/>
              </a:rPr>
              <a:t>= it’s </a:t>
            </a:r>
            <a:r>
              <a:rPr i="1" spc="-7" dirty="0">
                <a:solidFill>
                  <a:schemeClr val="bg1"/>
                </a:solidFill>
                <a:latin typeface="Cambria"/>
                <a:cs typeface="Cambria"/>
              </a:rPr>
              <a:t>good</a:t>
            </a:r>
            <a:r>
              <a:rPr i="1" spc="-37" dirty="0">
                <a:solidFill>
                  <a:schemeClr val="bg1"/>
                </a:solidFill>
                <a:latin typeface="Cambria"/>
                <a:cs typeface="Cambria"/>
              </a:rPr>
              <a:t> </a:t>
            </a:r>
            <a:r>
              <a:rPr i="1" spc="-3" dirty="0">
                <a:solidFill>
                  <a:schemeClr val="bg1"/>
                </a:solidFill>
                <a:latin typeface="Cambria"/>
                <a:cs typeface="Cambria"/>
              </a:rPr>
              <a:t>exercise</a:t>
            </a:r>
            <a:endParaRPr dirty="0">
              <a:solidFill>
                <a:schemeClr val="bg1"/>
              </a:solidFill>
              <a:latin typeface="Cambria"/>
              <a:cs typeface="Cambria"/>
            </a:endParaRPr>
          </a:p>
          <a:p>
            <a:pPr marL="320378" marR="1629165">
              <a:lnSpc>
                <a:spcPct val="116900"/>
              </a:lnSpc>
              <a:spcBef>
                <a:spcPts val="14"/>
              </a:spcBef>
            </a:pPr>
            <a:r>
              <a:rPr b="1" spc="-3" dirty="0">
                <a:solidFill>
                  <a:schemeClr val="bg1"/>
                </a:solidFill>
                <a:latin typeface="Cambria"/>
                <a:cs typeface="Cambria"/>
              </a:rPr>
              <a:t>"...because </a:t>
            </a:r>
            <a:r>
              <a:rPr b="1" dirty="0">
                <a:solidFill>
                  <a:schemeClr val="bg1"/>
                </a:solidFill>
                <a:latin typeface="Cambria"/>
                <a:cs typeface="Cambria"/>
              </a:rPr>
              <a:t>it's a </a:t>
            </a:r>
            <a:r>
              <a:rPr b="1" spc="-3" dirty="0">
                <a:solidFill>
                  <a:schemeClr val="bg1"/>
                </a:solidFill>
                <a:latin typeface="Cambria"/>
                <a:cs typeface="Cambria"/>
              </a:rPr>
              <a:t>great </a:t>
            </a:r>
            <a:r>
              <a:rPr b="1" dirty="0">
                <a:solidFill>
                  <a:schemeClr val="bg1"/>
                </a:solidFill>
                <a:latin typeface="Cambria"/>
                <a:cs typeface="Cambria"/>
              </a:rPr>
              <a:t>way </a:t>
            </a:r>
            <a:r>
              <a:rPr b="1" spc="-3" dirty="0">
                <a:solidFill>
                  <a:schemeClr val="bg1"/>
                </a:solidFill>
                <a:latin typeface="Cambria"/>
                <a:cs typeface="Cambria"/>
              </a:rPr>
              <a:t>to relieve </a:t>
            </a:r>
            <a:r>
              <a:rPr b="1" dirty="0">
                <a:solidFill>
                  <a:schemeClr val="bg1"/>
                </a:solidFill>
                <a:latin typeface="Cambria"/>
                <a:cs typeface="Cambria"/>
              </a:rPr>
              <a:t>stress.”  </a:t>
            </a:r>
            <a:r>
              <a:rPr b="1" spc="-3" dirty="0">
                <a:solidFill>
                  <a:schemeClr val="bg1"/>
                </a:solidFill>
                <a:latin typeface="Cambria"/>
                <a:cs typeface="Cambria"/>
              </a:rPr>
              <a:t>"...because </a:t>
            </a:r>
            <a:r>
              <a:rPr b="1" dirty="0">
                <a:solidFill>
                  <a:schemeClr val="bg1"/>
                </a:solidFill>
                <a:latin typeface="Cambria"/>
                <a:cs typeface="Cambria"/>
              </a:rPr>
              <a:t>it </a:t>
            </a:r>
            <a:r>
              <a:rPr b="1" spc="-3" dirty="0">
                <a:solidFill>
                  <a:schemeClr val="bg1"/>
                </a:solidFill>
                <a:latin typeface="Cambria"/>
                <a:cs typeface="Cambria"/>
              </a:rPr>
              <a:t>helps </a:t>
            </a:r>
            <a:r>
              <a:rPr b="1" spc="-7" dirty="0">
                <a:solidFill>
                  <a:schemeClr val="bg1"/>
                </a:solidFill>
                <a:latin typeface="Cambria"/>
                <a:cs typeface="Cambria"/>
              </a:rPr>
              <a:t>me </a:t>
            </a:r>
            <a:r>
              <a:rPr b="1" spc="-3" dirty="0">
                <a:solidFill>
                  <a:schemeClr val="bg1"/>
                </a:solidFill>
                <a:latin typeface="Cambria"/>
                <a:cs typeface="Cambria"/>
              </a:rPr>
              <a:t>clear </a:t>
            </a:r>
            <a:r>
              <a:rPr b="1" spc="-7" dirty="0">
                <a:solidFill>
                  <a:schemeClr val="bg1"/>
                </a:solidFill>
                <a:latin typeface="Cambria"/>
                <a:cs typeface="Cambria"/>
              </a:rPr>
              <a:t>my</a:t>
            </a:r>
            <a:r>
              <a:rPr b="1" spc="3" dirty="0">
                <a:solidFill>
                  <a:schemeClr val="bg1"/>
                </a:solidFill>
                <a:latin typeface="Cambria"/>
                <a:cs typeface="Cambria"/>
              </a:rPr>
              <a:t> </a:t>
            </a:r>
            <a:r>
              <a:rPr b="1" dirty="0">
                <a:solidFill>
                  <a:schemeClr val="bg1"/>
                </a:solidFill>
                <a:latin typeface="Cambria"/>
                <a:cs typeface="Cambria"/>
              </a:rPr>
              <a:t>mind."</a:t>
            </a:r>
            <a:endParaRPr dirty="0">
              <a:solidFill>
                <a:schemeClr val="bg1"/>
              </a:solidFill>
              <a:latin typeface="Cambria"/>
              <a:cs typeface="Cambria"/>
            </a:endParaRPr>
          </a:p>
          <a:p>
            <a:pPr marL="320378">
              <a:spcBef>
                <a:spcPts val="112"/>
              </a:spcBef>
            </a:pPr>
            <a:r>
              <a:rPr i="1" dirty="0">
                <a:solidFill>
                  <a:schemeClr val="bg1"/>
                </a:solidFill>
                <a:latin typeface="Cambria"/>
                <a:cs typeface="Cambria"/>
              </a:rPr>
              <a:t>= it </a:t>
            </a:r>
            <a:r>
              <a:rPr i="1" spc="-3" dirty="0">
                <a:solidFill>
                  <a:schemeClr val="bg1"/>
                </a:solidFill>
                <a:latin typeface="Cambria"/>
                <a:cs typeface="Cambria"/>
              </a:rPr>
              <a:t>helps you forget your worries and</a:t>
            </a:r>
            <a:r>
              <a:rPr i="1" spc="-7" dirty="0">
                <a:solidFill>
                  <a:schemeClr val="bg1"/>
                </a:solidFill>
                <a:latin typeface="Cambria"/>
                <a:cs typeface="Cambria"/>
              </a:rPr>
              <a:t> </a:t>
            </a:r>
            <a:r>
              <a:rPr i="1" spc="-3" dirty="0">
                <a:solidFill>
                  <a:schemeClr val="bg1"/>
                </a:solidFill>
                <a:latin typeface="Cambria"/>
                <a:cs typeface="Cambria"/>
              </a:rPr>
              <a:t>concerns</a:t>
            </a:r>
            <a:endParaRPr lang="en-US" i="1" spc="-3" dirty="0">
              <a:solidFill>
                <a:schemeClr val="bg1"/>
              </a:solidFill>
              <a:latin typeface="Cambria"/>
              <a:cs typeface="Cambria"/>
            </a:endParaRPr>
          </a:p>
          <a:p>
            <a:pPr marL="320378">
              <a:spcBef>
                <a:spcPts val="112"/>
              </a:spcBef>
            </a:pPr>
            <a:endParaRPr dirty="0">
              <a:solidFill>
                <a:schemeClr val="bg1"/>
              </a:solidFill>
              <a:latin typeface="Cambria"/>
              <a:cs typeface="Cambria"/>
            </a:endParaRPr>
          </a:p>
          <a:p>
            <a:pPr marL="320378" marR="2232687">
              <a:lnSpc>
                <a:spcPts val="1159"/>
              </a:lnSpc>
              <a:spcBef>
                <a:spcPts val="51"/>
              </a:spcBef>
            </a:pPr>
            <a:r>
              <a:rPr b="1" spc="-3" dirty="0">
                <a:solidFill>
                  <a:schemeClr val="bg1"/>
                </a:solidFill>
                <a:latin typeface="Cambria"/>
                <a:cs typeface="Cambria"/>
              </a:rPr>
              <a:t>"...because </a:t>
            </a:r>
            <a:r>
              <a:rPr b="1" dirty="0">
                <a:solidFill>
                  <a:schemeClr val="bg1"/>
                </a:solidFill>
                <a:latin typeface="Cambria"/>
                <a:cs typeface="Cambria"/>
              </a:rPr>
              <a:t>it </a:t>
            </a:r>
            <a:r>
              <a:rPr b="1" spc="-3" dirty="0">
                <a:solidFill>
                  <a:schemeClr val="bg1"/>
                </a:solidFill>
                <a:latin typeface="Cambria"/>
                <a:cs typeface="Cambria"/>
              </a:rPr>
              <a:t>helps </a:t>
            </a:r>
            <a:r>
              <a:rPr b="1" spc="-7" dirty="0">
                <a:solidFill>
                  <a:schemeClr val="bg1"/>
                </a:solidFill>
                <a:latin typeface="Cambria"/>
                <a:cs typeface="Cambria"/>
              </a:rPr>
              <a:t>me </a:t>
            </a:r>
            <a:r>
              <a:rPr b="1" spc="-3" dirty="0">
                <a:solidFill>
                  <a:schemeClr val="bg1"/>
                </a:solidFill>
                <a:latin typeface="Cambria"/>
                <a:cs typeface="Cambria"/>
              </a:rPr>
              <a:t>relax."  “…because </a:t>
            </a:r>
            <a:r>
              <a:rPr b="1" dirty="0">
                <a:solidFill>
                  <a:schemeClr val="bg1"/>
                </a:solidFill>
                <a:latin typeface="Cambria"/>
                <a:cs typeface="Cambria"/>
              </a:rPr>
              <a:t>I </a:t>
            </a:r>
            <a:r>
              <a:rPr b="1" spc="-3" dirty="0">
                <a:solidFill>
                  <a:schemeClr val="bg1"/>
                </a:solidFill>
                <a:latin typeface="Cambria"/>
                <a:cs typeface="Cambria"/>
              </a:rPr>
              <a:t>find </a:t>
            </a:r>
            <a:r>
              <a:rPr b="1" dirty="0">
                <a:solidFill>
                  <a:schemeClr val="bg1"/>
                </a:solidFill>
                <a:latin typeface="Cambria"/>
                <a:cs typeface="Cambria"/>
              </a:rPr>
              <a:t>it</a:t>
            </a:r>
            <a:r>
              <a:rPr b="1" spc="-24" dirty="0">
                <a:solidFill>
                  <a:schemeClr val="bg1"/>
                </a:solidFill>
                <a:latin typeface="Cambria"/>
                <a:cs typeface="Cambria"/>
              </a:rPr>
              <a:t> </a:t>
            </a:r>
            <a:r>
              <a:rPr b="1" spc="-3" dirty="0">
                <a:solidFill>
                  <a:schemeClr val="bg1"/>
                </a:solidFill>
                <a:latin typeface="Cambria"/>
                <a:cs typeface="Cambria"/>
              </a:rPr>
              <a:t>fascinating.”</a:t>
            </a:r>
            <a:endParaRPr dirty="0">
              <a:solidFill>
                <a:schemeClr val="bg1"/>
              </a:solidFill>
              <a:latin typeface="Cambria"/>
              <a:cs typeface="Cambria"/>
            </a:endParaRPr>
          </a:p>
          <a:p>
            <a:pPr marL="320378" marR="885368">
              <a:lnSpc>
                <a:spcPts val="1132"/>
              </a:lnSpc>
              <a:spcBef>
                <a:spcPts val="3"/>
              </a:spcBef>
            </a:pPr>
            <a:endParaRPr lang="en-US" b="1" spc="-3" dirty="0">
              <a:solidFill>
                <a:schemeClr val="bg1"/>
              </a:solidFill>
              <a:latin typeface="Cambria"/>
              <a:cs typeface="Cambria"/>
            </a:endParaRPr>
          </a:p>
          <a:p>
            <a:pPr marL="320378" marR="885368">
              <a:lnSpc>
                <a:spcPts val="1132"/>
              </a:lnSpc>
              <a:spcBef>
                <a:spcPts val="3"/>
              </a:spcBef>
            </a:pPr>
            <a:endParaRPr lang="en-US" b="1" spc="-3" dirty="0">
              <a:solidFill>
                <a:schemeClr val="bg1"/>
              </a:solidFill>
              <a:latin typeface="Cambria"/>
              <a:cs typeface="Cambria"/>
            </a:endParaRPr>
          </a:p>
          <a:p>
            <a:pPr marL="320378" marR="885368">
              <a:lnSpc>
                <a:spcPts val="1132"/>
              </a:lnSpc>
              <a:spcBef>
                <a:spcPts val="3"/>
              </a:spcBef>
            </a:pPr>
            <a:endParaRPr lang="en-US" b="1" spc="-3" dirty="0">
              <a:solidFill>
                <a:schemeClr val="bg1"/>
              </a:solidFill>
              <a:latin typeface="Cambria"/>
              <a:cs typeface="Cambria"/>
            </a:endParaRPr>
          </a:p>
          <a:p>
            <a:pPr marL="320378" marR="885368">
              <a:lnSpc>
                <a:spcPts val="1132"/>
              </a:lnSpc>
              <a:spcBef>
                <a:spcPts val="3"/>
              </a:spcBef>
            </a:pPr>
            <a:r>
              <a:rPr b="1" spc="-3" dirty="0">
                <a:solidFill>
                  <a:schemeClr val="bg1"/>
                </a:solidFill>
                <a:latin typeface="Cambria"/>
                <a:cs typeface="Cambria"/>
              </a:rPr>
              <a:t>"...because </a:t>
            </a:r>
            <a:r>
              <a:rPr b="1" dirty="0">
                <a:solidFill>
                  <a:schemeClr val="bg1"/>
                </a:solidFill>
                <a:latin typeface="Cambria"/>
                <a:cs typeface="Cambria"/>
              </a:rPr>
              <a:t>it's </a:t>
            </a:r>
            <a:r>
              <a:rPr b="1" spc="-3" dirty="0">
                <a:solidFill>
                  <a:schemeClr val="bg1"/>
                </a:solidFill>
                <a:latin typeface="Cambria"/>
                <a:cs typeface="Cambria"/>
              </a:rPr>
              <a:t>fun/interesting/exciting/(other adjectives)."  </a:t>
            </a:r>
            <a:endParaRPr lang="en-US" b="1" spc="-3" dirty="0">
              <a:solidFill>
                <a:schemeClr val="bg1"/>
              </a:solidFill>
              <a:latin typeface="Cambria"/>
              <a:cs typeface="Cambria"/>
            </a:endParaRPr>
          </a:p>
          <a:p>
            <a:pPr marL="320378" marR="885368">
              <a:lnSpc>
                <a:spcPts val="1132"/>
              </a:lnSpc>
              <a:spcBef>
                <a:spcPts val="3"/>
              </a:spcBef>
            </a:pPr>
            <a:endParaRPr lang="en-US" b="1" spc="-3" dirty="0">
              <a:solidFill>
                <a:schemeClr val="bg1"/>
              </a:solidFill>
              <a:latin typeface="Cambria"/>
              <a:cs typeface="Cambria"/>
            </a:endParaRPr>
          </a:p>
          <a:p>
            <a:pPr marL="320378" marR="885368">
              <a:lnSpc>
                <a:spcPts val="1132"/>
              </a:lnSpc>
              <a:spcBef>
                <a:spcPts val="3"/>
              </a:spcBef>
            </a:pPr>
            <a:endParaRPr lang="en-US" b="1" spc="-3" dirty="0">
              <a:solidFill>
                <a:schemeClr val="bg1"/>
              </a:solidFill>
              <a:latin typeface="Cambria"/>
              <a:cs typeface="Cambria"/>
            </a:endParaRPr>
          </a:p>
          <a:p>
            <a:pPr marL="320378" marR="885368">
              <a:lnSpc>
                <a:spcPts val="1132"/>
              </a:lnSpc>
              <a:spcBef>
                <a:spcPts val="3"/>
              </a:spcBef>
            </a:pPr>
            <a:r>
              <a:rPr b="1" spc="-3" dirty="0">
                <a:solidFill>
                  <a:schemeClr val="bg1"/>
                </a:solidFill>
                <a:latin typeface="Cambria"/>
                <a:cs typeface="Cambria"/>
              </a:rPr>
              <a:t>"...because </a:t>
            </a:r>
            <a:r>
              <a:rPr b="1" dirty="0">
                <a:solidFill>
                  <a:schemeClr val="bg1"/>
                </a:solidFill>
                <a:latin typeface="Cambria"/>
                <a:cs typeface="Cambria"/>
              </a:rPr>
              <a:t>I </a:t>
            </a:r>
            <a:r>
              <a:rPr b="1" spc="-3" dirty="0">
                <a:solidFill>
                  <a:schemeClr val="bg1"/>
                </a:solidFill>
                <a:latin typeface="Cambria"/>
                <a:cs typeface="Cambria"/>
              </a:rPr>
              <a:t>can </a:t>
            </a:r>
            <a:r>
              <a:rPr b="1" dirty="0">
                <a:solidFill>
                  <a:schemeClr val="bg1"/>
                </a:solidFill>
                <a:latin typeface="Cambria"/>
                <a:cs typeface="Cambria"/>
              </a:rPr>
              <a:t>earn a </a:t>
            </a:r>
            <a:r>
              <a:rPr b="1" spc="-7" dirty="0">
                <a:solidFill>
                  <a:schemeClr val="bg1"/>
                </a:solidFill>
                <a:latin typeface="Cambria"/>
                <a:cs typeface="Cambria"/>
              </a:rPr>
              <a:t>little </a:t>
            </a:r>
            <a:r>
              <a:rPr b="1" spc="-3" dirty="0">
                <a:solidFill>
                  <a:schemeClr val="bg1"/>
                </a:solidFill>
                <a:latin typeface="Cambria"/>
                <a:cs typeface="Cambria"/>
              </a:rPr>
              <a:t>extra money </a:t>
            </a:r>
            <a:r>
              <a:rPr b="1" spc="-7" dirty="0">
                <a:solidFill>
                  <a:schemeClr val="bg1"/>
                </a:solidFill>
                <a:latin typeface="Cambria"/>
                <a:cs typeface="Cambria"/>
              </a:rPr>
              <a:t>on </a:t>
            </a:r>
            <a:r>
              <a:rPr b="1" spc="-3" dirty="0">
                <a:solidFill>
                  <a:schemeClr val="bg1"/>
                </a:solidFill>
                <a:latin typeface="Cambria"/>
                <a:cs typeface="Cambria"/>
              </a:rPr>
              <a:t>the</a:t>
            </a:r>
            <a:r>
              <a:rPr b="1" spc="20" dirty="0">
                <a:solidFill>
                  <a:schemeClr val="bg1"/>
                </a:solidFill>
                <a:latin typeface="Cambria"/>
                <a:cs typeface="Cambria"/>
              </a:rPr>
              <a:t> </a:t>
            </a:r>
            <a:r>
              <a:rPr b="1" spc="-3" dirty="0">
                <a:solidFill>
                  <a:schemeClr val="bg1"/>
                </a:solidFill>
                <a:latin typeface="Cambria"/>
                <a:cs typeface="Cambria"/>
              </a:rPr>
              <a:t>side."</a:t>
            </a:r>
            <a:endParaRPr dirty="0">
              <a:solidFill>
                <a:schemeClr val="bg1"/>
              </a:solidFill>
              <a:latin typeface="Cambria"/>
              <a:cs typeface="Cambria"/>
            </a:endParaRPr>
          </a:p>
          <a:p>
            <a:pPr marL="8659" marR="97845">
              <a:lnSpc>
                <a:spcPct val="112500"/>
              </a:lnSpc>
              <a:spcBef>
                <a:spcPts val="631"/>
              </a:spcBef>
            </a:pPr>
            <a:endParaRPr lang="en-US" spc="-3" dirty="0">
              <a:solidFill>
                <a:schemeClr val="bg1"/>
              </a:solidFill>
              <a:latin typeface="Cambria"/>
              <a:cs typeface="Cambria"/>
            </a:endParaRPr>
          </a:p>
          <a:p>
            <a:pPr marL="8659" marR="97845">
              <a:lnSpc>
                <a:spcPct val="112500"/>
              </a:lnSpc>
              <a:spcBef>
                <a:spcPts val="631"/>
              </a:spcBef>
            </a:pPr>
            <a:r>
              <a:rPr lang="en-US" spc="-3" dirty="0">
                <a:solidFill>
                  <a:schemeClr val="bg1"/>
                </a:solidFill>
                <a:latin typeface="Cambria"/>
                <a:cs typeface="Cambria"/>
              </a:rPr>
              <a:t>Now, </a:t>
            </a:r>
            <a:r>
              <a:rPr spc="-3" dirty="0">
                <a:solidFill>
                  <a:schemeClr val="bg1"/>
                </a:solidFill>
                <a:latin typeface="Cambria"/>
                <a:cs typeface="Cambria"/>
              </a:rPr>
              <a:t>talk </a:t>
            </a:r>
            <a:r>
              <a:rPr dirty="0">
                <a:solidFill>
                  <a:schemeClr val="bg1"/>
                </a:solidFill>
                <a:latin typeface="Cambria"/>
                <a:cs typeface="Cambria"/>
              </a:rPr>
              <a:t>about some </a:t>
            </a:r>
            <a:r>
              <a:rPr spc="-3" dirty="0">
                <a:solidFill>
                  <a:schemeClr val="bg1"/>
                </a:solidFill>
                <a:latin typeface="Cambria"/>
                <a:cs typeface="Cambria"/>
              </a:rPr>
              <a:t>hobbies </a:t>
            </a:r>
            <a:r>
              <a:rPr dirty="0">
                <a:solidFill>
                  <a:schemeClr val="bg1"/>
                </a:solidFill>
                <a:latin typeface="Cambria"/>
                <a:cs typeface="Cambria"/>
              </a:rPr>
              <a:t>you  </a:t>
            </a:r>
            <a:r>
              <a:rPr spc="-3" dirty="0">
                <a:solidFill>
                  <a:schemeClr val="bg1"/>
                </a:solidFill>
                <a:latin typeface="Cambria"/>
                <a:cs typeface="Cambria"/>
              </a:rPr>
              <a:t>had </a:t>
            </a:r>
            <a:r>
              <a:rPr dirty="0">
                <a:solidFill>
                  <a:schemeClr val="bg1"/>
                </a:solidFill>
                <a:latin typeface="Cambria"/>
                <a:cs typeface="Cambria"/>
              </a:rPr>
              <a:t>in the </a:t>
            </a:r>
            <a:r>
              <a:rPr spc="-7" dirty="0">
                <a:solidFill>
                  <a:schemeClr val="bg1"/>
                </a:solidFill>
                <a:latin typeface="Cambria"/>
                <a:cs typeface="Cambria"/>
              </a:rPr>
              <a:t>past, </a:t>
            </a:r>
            <a:r>
              <a:rPr spc="-3" dirty="0">
                <a:solidFill>
                  <a:schemeClr val="bg1"/>
                </a:solidFill>
                <a:latin typeface="Cambria"/>
                <a:cs typeface="Cambria"/>
              </a:rPr>
              <a:t>some hobbies </a:t>
            </a:r>
            <a:r>
              <a:rPr dirty="0">
                <a:solidFill>
                  <a:schemeClr val="bg1"/>
                </a:solidFill>
                <a:latin typeface="Cambria"/>
                <a:cs typeface="Cambria"/>
              </a:rPr>
              <a:t>you </a:t>
            </a:r>
            <a:r>
              <a:rPr spc="-3" dirty="0">
                <a:solidFill>
                  <a:schemeClr val="bg1"/>
                </a:solidFill>
                <a:latin typeface="Cambria"/>
                <a:cs typeface="Cambria"/>
              </a:rPr>
              <a:t>have </a:t>
            </a:r>
            <a:r>
              <a:rPr dirty="0">
                <a:solidFill>
                  <a:schemeClr val="bg1"/>
                </a:solidFill>
                <a:latin typeface="Cambria"/>
                <a:cs typeface="Cambria"/>
              </a:rPr>
              <a:t>currently, </a:t>
            </a:r>
            <a:r>
              <a:rPr spc="-3" dirty="0">
                <a:solidFill>
                  <a:schemeClr val="bg1"/>
                </a:solidFill>
                <a:latin typeface="Cambria"/>
                <a:cs typeface="Cambria"/>
              </a:rPr>
              <a:t>and </a:t>
            </a:r>
            <a:r>
              <a:rPr dirty="0">
                <a:solidFill>
                  <a:schemeClr val="bg1"/>
                </a:solidFill>
                <a:latin typeface="Cambria"/>
                <a:cs typeface="Cambria"/>
              </a:rPr>
              <a:t>one </a:t>
            </a:r>
            <a:r>
              <a:rPr spc="-3" dirty="0">
                <a:solidFill>
                  <a:schemeClr val="bg1"/>
                </a:solidFill>
                <a:latin typeface="Cambria"/>
                <a:cs typeface="Cambria"/>
              </a:rPr>
              <a:t>hobby </a:t>
            </a:r>
            <a:r>
              <a:rPr dirty="0">
                <a:solidFill>
                  <a:schemeClr val="bg1"/>
                </a:solidFill>
                <a:latin typeface="Cambria"/>
                <a:cs typeface="Cambria"/>
              </a:rPr>
              <a:t>you’d like to try. </a:t>
            </a:r>
          </a:p>
        </p:txBody>
      </p:sp>
      <p:sp>
        <p:nvSpPr>
          <p:cNvPr id="17" name="object 17"/>
          <p:cNvSpPr txBox="1">
            <a:spLocks noGrp="1"/>
          </p:cNvSpPr>
          <p:nvPr>
            <p:ph type="ftr" sz="quarter" idx="5"/>
          </p:nvPr>
        </p:nvSpPr>
        <p:spPr>
          <a:xfrm>
            <a:off x="3143250" y="9275774"/>
            <a:ext cx="1485900" cy="336550"/>
          </a:xfrm>
          <a:prstGeom prst="rect">
            <a:avLst/>
          </a:prstGeom>
        </p:spPr>
        <p:txBody>
          <a:bodyPr vert="horz" wrap="square" lIns="0" tIns="0" rIns="0" bIns="0" rtlCol="0">
            <a:spAutoFit/>
          </a:bodyPr>
          <a:lstStyle>
            <a:defPPr>
              <a:defRPr lang="en-US"/>
            </a:defPPr>
            <a:lvl1pPr marL="0" algn="l" defTabSz="914400" rtl="0" eaLnBrk="1" latinLnBrk="0" hangingPunct="1">
              <a:defRPr sz="1100" b="0" i="0" u="sng" kern="1200">
                <a:solidFill>
                  <a:schemeClr val="hlink"/>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pt-BR" spc="-5"/>
              <a:t>www.espressoenglish.net</a:t>
            </a:r>
          </a:p>
          <a:p>
            <a:pPr marL="73660">
              <a:spcBef>
                <a:spcPts val="25"/>
              </a:spcBef>
            </a:pPr>
            <a:r>
              <a:rPr lang="pt-BR" u="none">
                <a:solidFill>
                  <a:srgbClr val="000000"/>
                </a:solidFill>
              </a:rPr>
              <a:t>© </a:t>
            </a:r>
            <a:r>
              <a:rPr lang="pt-BR" u="none" spc="-5">
                <a:solidFill>
                  <a:srgbClr val="000000"/>
                </a:solidFill>
              </a:rPr>
              <a:t>Shayna </a:t>
            </a:r>
            <a:r>
              <a:rPr lang="pt-BR" u="none">
                <a:solidFill>
                  <a:srgbClr val="000000"/>
                </a:solidFill>
              </a:rPr>
              <a:t>Oliveira</a:t>
            </a:r>
            <a:r>
              <a:rPr lang="pt-BR" u="none" spc="-80">
                <a:solidFill>
                  <a:srgbClr val="000000"/>
                </a:solidFill>
              </a:rPr>
              <a:t> </a:t>
            </a:r>
            <a:r>
              <a:rPr lang="pt-BR" u="none" spc="-10">
                <a:solidFill>
                  <a:srgbClr val="000000"/>
                </a:solidFill>
              </a:rPr>
              <a:t>2013</a:t>
            </a:r>
            <a:endParaRPr spc="-7" dirty="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3- Hobbies</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More Idioms &amp; collocations)</a:t>
            </a: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1517867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316267" cy="1828799"/>
          </a:xfrm>
        </p:spPr>
        <p:txBody>
          <a:bodyPr>
            <a:normAutofit/>
          </a:bodyPr>
          <a:lstStyle/>
          <a:p>
            <a:pPr algn="ctr"/>
            <a:r>
              <a:rPr lang="en-US" sz="2000" b="1" dirty="0"/>
              <a:t>Session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Content Placeholder 6">
            <a:extLst>
              <a:ext uri="{FF2B5EF4-FFF2-40B4-BE49-F238E27FC236}">
                <a16:creationId xmlns:a16="http://schemas.microsoft.com/office/drawing/2014/main" id="{5E528AC5-5585-497D-868B-CD34FB457386}"/>
              </a:ext>
            </a:extLst>
          </p:cNvPr>
          <p:cNvSpPr>
            <a:spLocks noGrp="1"/>
          </p:cNvSpPr>
          <p:nvPr>
            <p:ph idx="1"/>
          </p:nvPr>
        </p:nvSpPr>
        <p:spPr>
          <a:xfrm>
            <a:off x="301258" y="422031"/>
            <a:ext cx="11179542" cy="5960106"/>
          </a:xfrm>
        </p:spPr>
        <p:txBody>
          <a:bodyPr>
            <a:normAutofit fontScale="92500" lnSpcReduction="20000"/>
          </a:bodyPr>
          <a:lstStyle/>
          <a:p>
            <a:pPr algn="l" fontAlgn="base"/>
            <a:r>
              <a:rPr lang="en-US" b="1" i="0" dirty="0">
                <a:solidFill>
                  <a:srgbClr val="FF4F57"/>
                </a:solidFill>
                <a:effectLst/>
                <a:latin typeface="Lato" panose="020F0502020204030203" pitchFamily="34" charset="0"/>
              </a:rPr>
              <a:t>To Be Into Something</a:t>
            </a:r>
          </a:p>
          <a:p>
            <a:pPr algn="l" fontAlgn="base"/>
            <a:r>
              <a:rPr lang="en-US" b="1" i="0" dirty="0">
                <a:solidFill>
                  <a:srgbClr val="0000FF"/>
                </a:solidFill>
                <a:effectLst/>
                <a:latin typeface="inherit"/>
              </a:rPr>
              <a:t>Meaning:</a:t>
            </a:r>
            <a:r>
              <a:rPr lang="en-US" b="0" i="0" dirty="0">
                <a:solidFill>
                  <a:srgbClr val="444444"/>
                </a:solidFill>
                <a:effectLst/>
                <a:latin typeface="Lato" panose="020F0502020204030203" pitchFamily="34" charset="0"/>
              </a:rPr>
              <a:t> if you’re into something, you’re really enjoying it</a:t>
            </a:r>
          </a:p>
          <a:p>
            <a:pPr algn="l" fontAlgn="base"/>
            <a:r>
              <a:rPr lang="en-US" b="1"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When I was young, I was really into my stamp collection. I took it really seriously.</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He is really into his football.</a:t>
            </a:r>
            <a:endParaRPr lang="en-US" b="0" i="0" dirty="0">
              <a:solidFill>
                <a:srgbClr val="444444"/>
              </a:solidFill>
              <a:effectLst/>
              <a:latin typeface="Lato" panose="020F0502020204030203" pitchFamily="34" charset="0"/>
            </a:endParaRPr>
          </a:p>
          <a:p>
            <a:pPr algn="l" fontAlgn="base"/>
            <a:r>
              <a:rPr lang="en-US" b="1" i="0" dirty="0">
                <a:solidFill>
                  <a:srgbClr val="FF4F57"/>
                </a:solidFill>
                <a:effectLst/>
                <a:latin typeface="Lato" panose="020F0502020204030203" pitchFamily="34" charset="0"/>
              </a:rPr>
              <a:t>To Take Up</a:t>
            </a:r>
          </a:p>
          <a:p>
            <a:pPr algn="l" fontAlgn="base"/>
            <a:r>
              <a:rPr lang="en-US" b="1" i="0" dirty="0">
                <a:solidFill>
                  <a:srgbClr val="0000FF"/>
                </a:solidFill>
                <a:effectLst/>
                <a:latin typeface="inherit"/>
              </a:rPr>
              <a:t>Meaning:</a:t>
            </a:r>
            <a:r>
              <a:rPr lang="en-US" b="0" i="0" dirty="0">
                <a:solidFill>
                  <a:srgbClr val="444444"/>
                </a:solidFill>
                <a:effectLst/>
                <a:latin typeface="Lato" panose="020F0502020204030203" pitchFamily="34" charset="0"/>
              </a:rPr>
              <a:t> to begin doing something regularly, </a:t>
            </a:r>
            <a:r>
              <a:rPr lang="en-US" b="1" i="0" dirty="0">
                <a:solidFill>
                  <a:srgbClr val="444444"/>
                </a:solidFill>
                <a:effectLst/>
                <a:latin typeface="Lato" panose="020F0502020204030203" pitchFamily="34" charset="0"/>
              </a:rPr>
              <a:t>to start a hobby </a:t>
            </a:r>
          </a:p>
          <a:p>
            <a:pPr algn="l" fontAlgn="base"/>
            <a:r>
              <a:rPr lang="en-US" b="1"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0" i="0" dirty="0">
                <a:solidFill>
                  <a:srgbClr val="444444"/>
                </a:solidFill>
                <a:effectLst/>
                <a:latin typeface="inherit"/>
              </a:rPr>
              <a:t>👧 </a:t>
            </a:r>
            <a:r>
              <a:rPr lang="en-US" b="1" i="1" dirty="0">
                <a:solidFill>
                  <a:srgbClr val="444444"/>
                </a:solidFill>
                <a:effectLst/>
                <a:latin typeface="inherit"/>
              </a:rPr>
              <a:t>I’m bored, nobody to play with, nowhere to go.</a:t>
            </a:r>
            <a:endParaRPr lang="en-US" b="0" i="0" dirty="0">
              <a:solidFill>
                <a:srgbClr val="444444"/>
              </a:solidFill>
              <a:effectLst/>
              <a:latin typeface="Lato" panose="020F0502020204030203" pitchFamily="34" charset="0"/>
            </a:endParaRPr>
          </a:p>
          <a:p>
            <a:pPr algn="l" fontAlgn="base"/>
            <a:r>
              <a:rPr lang="en-US" b="0" i="0" dirty="0">
                <a:solidFill>
                  <a:srgbClr val="444444"/>
                </a:solidFill>
                <a:effectLst/>
                <a:latin typeface="Lato" panose="020F0502020204030203" pitchFamily="34" charset="0"/>
              </a:rPr>
              <a:t>👩‍🦳 </a:t>
            </a:r>
            <a:r>
              <a:rPr lang="en-US" b="1" i="1" dirty="0">
                <a:solidFill>
                  <a:srgbClr val="444444"/>
                </a:solidFill>
                <a:effectLst/>
                <a:latin typeface="inherit"/>
              </a:rPr>
              <a:t>Why don’t you take up a hobby?</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After enjoying taking photographs for a few years, I’ve decided to </a:t>
            </a:r>
            <a:r>
              <a:rPr lang="en-US" b="1" i="1" dirty="0">
                <a:solidFill>
                  <a:srgbClr val="C00000"/>
                </a:solidFill>
                <a:effectLst/>
                <a:latin typeface="inherit"/>
              </a:rPr>
              <a:t>take up photography </a:t>
            </a:r>
            <a:r>
              <a:rPr lang="en-US" b="1" i="1" dirty="0">
                <a:solidFill>
                  <a:srgbClr val="444444"/>
                </a:solidFill>
                <a:effectLst/>
                <a:latin typeface="inherit"/>
              </a:rPr>
              <a:t>as a serious hobby.</a:t>
            </a:r>
            <a:endParaRPr lang="en-US" b="0" i="0" dirty="0">
              <a:solidFill>
                <a:srgbClr val="444444"/>
              </a:solidFill>
              <a:effectLst/>
              <a:latin typeface="Lato" panose="020F0502020204030203" pitchFamily="34" charset="0"/>
            </a:endParaRPr>
          </a:p>
          <a:p>
            <a:pPr algn="l" fontAlgn="base"/>
            <a:r>
              <a:rPr lang="en-US" b="1" i="0" dirty="0">
                <a:solidFill>
                  <a:srgbClr val="FF4F57"/>
                </a:solidFill>
                <a:effectLst/>
                <a:latin typeface="Lato" panose="020F0502020204030203" pitchFamily="34" charset="0"/>
              </a:rPr>
              <a:t>To Get Into Something</a:t>
            </a:r>
          </a:p>
          <a:p>
            <a:pPr algn="l" fontAlgn="base"/>
            <a:r>
              <a:rPr lang="en-US" b="1" i="0" dirty="0">
                <a:solidFill>
                  <a:srgbClr val="0000FF"/>
                </a:solidFill>
                <a:effectLst/>
                <a:latin typeface="inherit"/>
              </a:rPr>
              <a:t>Meaning:</a:t>
            </a:r>
            <a:r>
              <a:rPr lang="en-US" b="0" i="0" dirty="0">
                <a:solidFill>
                  <a:srgbClr val="0000FF"/>
                </a:solidFill>
                <a:effectLst/>
                <a:latin typeface="inherit"/>
              </a:rPr>
              <a:t> </a:t>
            </a:r>
            <a:r>
              <a:rPr lang="en-US" b="0" i="0" dirty="0">
                <a:solidFill>
                  <a:srgbClr val="444444"/>
                </a:solidFill>
                <a:effectLst/>
                <a:latin typeface="Lato" panose="020F0502020204030203" pitchFamily="34" charset="0"/>
              </a:rPr>
              <a:t>to become interested in something</a:t>
            </a:r>
          </a:p>
          <a:p>
            <a:pPr algn="l" fontAlgn="base"/>
            <a:r>
              <a:rPr lang="en-US" b="1"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Many people decide to take the step to get into running each year.</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 Many people got into cooking during the lockdown and learnt how to make bread.</a:t>
            </a:r>
            <a:endParaRPr lang="en-US" b="0" i="0" dirty="0">
              <a:solidFill>
                <a:srgbClr val="444444"/>
              </a:solidFill>
              <a:effectLst/>
              <a:latin typeface="Lato" panose="020F0502020204030203" pitchFamily="34" charset="0"/>
            </a:endParaRPr>
          </a:p>
          <a:p>
            <a:endParaRPr lang="en-US" dirty="0"/>
          </a:p>
        </p:txBody>
      </p:sp>
    </p:spTree>
    <p:extLst>
      <p:ext uri="{BB962C8B-B14F-4D97-AF65-F5344CB8AC3E}">
        <p14:creationId xmlns:p14="http://schemas.microsoft.com/office/powerpoint/2010/main" val="349426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316267" cy="1828799"/>
          </a:xfrm>
        </p:spPr>
        <p:txBody>
          <a:bodyPr>
            <a:normAutofit/>
          </a:bodyPr>
          <a:lstStyle/>
          <a:p>
            <a:pPr algn="ctr"/>
            <a:r>
              <a:rPr lang="en-US" sz="2000" b="1" dirty="0"/>
              <a:t>Session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Content Placeholder 6">
            <a:extLst>
              <a:ext uri="{FF2B5EF4-FFF2-40B4-BE49-F238E27FC236}">
                <a16:creationId xmlns:a16="http://schemas.microsoft.com/office/drawing/2014/main" id="{5E528AC5-5585-497D-868B-CD34FB457386}"/>
              </a:ext>
            </a:extLst>
          </p:cNvPr>
          <p:cNvSpPr>
            <a:spLocks noGrp="1"/>
          </p:cNvSpPr>
          <p:nvPr>
            <p:ph idx="1"/>
          </p:nvPr>
        </p:nvSpPr>
        <p:spPr>
          <a:xfrm>
            <a:off x="301258" y="422031"/>
            <a:ext cx="11179542" cy="5960106"/>
          </a:xfrm>
        </p:spPr>
        <p:txBody>
          <a:bodyPr>
            <a:normAutofit fontScale="92500" lnSpcReduction="20000"/>
          </a:bodyPr>
          <a:lstStyle/>
          <a:p>
            <a:pPr algn="l" fontAlgn="base"/>
            <a:r>
              <a:rPr lang="en-US" b="1" i="0" dirty="0">
                <a:solidFill>
                  <a:srgbClr val="FF4F57"/>
                </a:solidFill>
                <a:effectLst/>
                <a:latin typeface="Lato" panose="020F0502020204030203" pitchFamily="34" charset="0"/>
              </a:rPr>
              <a:t>To Turn Up</a:t>
            </a:r>
          </a:p>
          <a:p>
            <a:pPr algn="l" fontAlgn="base"/>
            <a:r>
              <a:rPr lang="en-US" b="1" i="0" dirty="0">
                <a:solidFill>
                  <a:srgbClr val="0000FF"/>
                </a:solidFill>
                <a:effectLst/>
                <a:latin typeface="inherit"/>
              </a:rPr>
              <a:t>Meaning: </a:t>
            </a:r>
            <a:r>
              <a:rPr lang="en-US" b="0" i="0" dirty="0">
                <a:solidFill>
                  <a:srgbClr val="444444"/>
                </a:solidFill>
                <a:effectLst/>
                <a:latin typeface="Lato" panose="020F0502020204030203" pitchFamily="34" charset="0"/>
              </a:rPr>
              <a:t>to arrive for an activity or event</a:t>
            </a:r>
          </a:p>
          <a:p>
            <a:pPr algn="l" fontAlgn="base"/>
            <a:r>
              <a:rPr lang="en-US" b="1"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I turn up in the gym every day, I train hard and I see results.</a:t>
            </a:r>
            <a:endParaRPr lang="en-US" b="0" i="0" dirty="0">
              <a:solidFill>
                <a:srgbClr val="444444"/>
              </a:solidFill>
              <a:effectLst/>
              <a:latin typeface="Lato" panose="020F0502020204030203" pitchFamily="34" charset="0"/>
            </a:endParaRPr>
          </a:p>
          <a:p>
            <a:pPr algn="l" fontAlgn="base"/>
            <a:r>
              <a:rPr lang="en-US" b="1" i="0" dirty="0">
                <a:solidFill>
                  <a:srgbClr val="FF4F57"/>
                </a:solidFill>
                <a:effectLst/>
                <a:latin typeface="Lato" panose="020F0502020204030203" pitchFamily="34" charset="0"/>
              </a:rPr>
              <a:t>To Keep Up</a:t>
            </a:r>
          </a:p>
          <a:p>
            <a:pPr algn="l" fontAlgn="base"/>
            <a:r>
              <a:rPr lang="en-US" b="1" i="0" dirty="0">
                <a:solidFill>
                  <a:srgbClr val="0000FF"/>
                </a:solidFill>
                <a:effectLst/>
                <a:latin typeface="inherit"/>
              </a:rPr>
              <a:t>Meaning:</a:t>
            </a:r>
            <a:r>
              <a:rPr lang="en-US" b="0" i="0" dirty="0">
                <a:solidFill>
                  <a:srgbClr val="444444"/>
                </a:solidFill>
                <a:effectLst/>
                <a:latin typeface="Lato" panose="020F0502020204030203" pitchFamily="34" charset="0"/>
              </a:rPr>
              <a:t> </a:t>
            </a:r>
            <a:r>
              <a:rPr lang="en-US" b="0" i="0" dirty="0">
                <a:solidFill>
                  <a:srgbClr val="444444"/>
                </a:solidFill>
                <a:effectLst/>
                <a:latin typeface="inherit"/>
              </a:rPr>
              <a:t>continue the action that we’ve started</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Previously I have found it difficult to keep up going to the gym.</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You have to continue to go to places to keep up your interest in photography.</a:t>
            </a:r>
            <a:endParaRPr lang="en-US" b="0" i="0" dirty="0">
              <a:solidFill>
                <a:srgbClr val="444444"/>
              </a:solidFill>
              <a:effectLst/>
              <a:latin typeface="Lato" panose="020F0502020204030203" pitchFamily="34" charset="0"/>
            </a:endParaRPr>
          </a:p>
          <a:p>
            <a:pPr algn="l" fontAlgn="base"/>
            <a:r>
              <a:rPr lang="en-US" b="0" i="0" dirty="0">
                <a:solidFill>
                  <a:srgbClr val="444444"/>
                </a:solidFill>
                <a:effectLst/>
                <a:latin typeface="inherit"/>
              </a:rPr>
              <a:t>To keep it up means to keep your interest alive.</a:t>
            </a:r>
            <a:endParaRPr lang="en-US" b="0" i="0" dirty="0">
              <a:solidFill>
                <a:srgbClr val="444444"/>
              </a:solidFill>
              <a:effectLst/>
              <a:latin typeface="Lato" panose="020F0502020204030203" pitchFamily="34" charset="0"/>
            </a:endParaRPr>
          </a:p>
          <a:p>
            <a:pPr algn="l" fontAlgn="base"/>
            <a:r>
              <a:rPr lang="en-US" b="1" i="0" dirty="0">
                <a:solidFill>
                  <a:srgbClr val="FF4F57"/>
                </a:solidFill>
                <a:effectLst/>
                <a:latin typeface="Lato" panose="020F0502020204030203" pitchFamily="34" charset="0"/>
              </a:rPr>
              <a:t>To Back Out</a:t>
            </a:r>
          </a:p>
          <a:p>
            <a:pPr algn="l" fontAlgn="base"/>
            <a:r>
              <a:rPr lang="en-US" b="1" i="0" dirty="0">
                <a:solidFill>
                  <a:srgbClr val="0000FF"/>
                </a:solidFill>
                <a:effectLst/>
                <a:latin typeface="inherit"/>
              </a:rPr>
              <a:t>Meaning:</a:t>
            </a:r>
            <a:r>
              <a:rPr lang="en-US" b="0" i="0" dirty="0">
                <a:solidFill>
                  <a:srgbClr val="444444"/>
                </a:solidFill>
                <a:effectLst/>
                <a:latin typeface="Lato" panose="020F0502020204030203" pitchFamily="34" charset="0"/>
              </a:rPr>
              <a:t> is the </a:t>
            </a:r>
            <a:r>
              <a:rPr lang="en-US" b="1" i="0" u="sng" dirty="0">
                <a:solidFill>
                  <a:srgbClr val="444444"/>
                </a:solidFill>
                <a:effectLst/>
                <a:latin typeface="Lato" panose="020F0502020204030203" pitchFamily="34" charset="0"/>
              </a:rPr>
              <a:t>opposite</a:t>
            </a:r>
            <a:r>
              <a:rPr lang="en-US" b="0" i="0" dirty="0">
                <a:solidFill>
                  <a:srgbClr val="444444"/>
                </a:solidFill>
                <a:effectLst/>
                <a:latin typeface="Lato" panose="020F0502020204030203" pitchFamily="34" charset="0"/>
              </a:rPr>
              <a:t> of ‘keep up’, to leave, to withdraw, to lose your interest</a:t>
            </a:r>
          </a:p>
          <a:p>
            <a:pPr algn="l" fontAlgn="base"/>
            <a:r>
              <a:rPr lang="en-US" b="0" i="0" dirty="0">
                <a:solidFill>
                  <a:srgbClr val="444444"/>
                </a:solidFill>
                <a:effectLst/>
                <a:latin typeface="inherit"/>
              </a:rPr>
              <a:t>You’re not probably too happy with the gym, the equipment is a little bit old. Maybe you don’t get along so much with the people there. So you decide to stop or to back out. </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Running was really not for me so I decided to back out.</a:t>
            </a:r>
            <a:endParaRPr lang="en-US" b="0" i="0" dirty="0">
              <a:solidFill>
                <a:srgbClr val="444444"/>
              </a:solidFill>
              <a:effectLst/>
              <a:latin typeface="Lato" panose="020F0502020204030203" pitchFamily="34" charset="0"/>
            </a:endParaRPr>
          </a:p>
          <a:p>
            <a:endParaRPr lang="en-US" dirty="0"/>
          </a:p>
        </p:txBody>
      </p:sp>
    </p:spTree>
    <p:extLst>
      <p:ext uri="{BB962C8B-B14F-4D97-AF65-F5344CB8AC3E}">
        <p14:creationId xmlns:p14="http://schemas.microsoft.com/office/powerpoint/2010/main" val="364213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Lesson 3- Hobbies</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Supplementary Material</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3535759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Lesson 3- Hobbies</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ctr">
              <a:buNone/>
            </a:pPr>
            <a:r>
              <a:rPr lang="en-US" sz="3600" b="1" dirty="0">
                <a:solidFill>
                  <a:schemeClr val="bg1"/>
                </a:solidFill>
              </a:rPr>
              <a:t>Grammar</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1128384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828631" y="-229530"/>
            <a:ext cx="9316267" cy="796147"/>
          </a:xfrm>
        </p:spPr>
        <p:txBody>
          <a:bodyPr>
            <a:normAutofit/>
          </a:bodyPr>
          <a:lstStyle/>
          <a:p>
            <a:pPr algn="ctr"/>
            <a:r>
              <a:rPr lang="en-US" sz="2400" b="1" dirty="0"/>
              <a:t>Lesson 3- Hobbies</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ctr">
              <a:buNone/>
            </a:pPr>
            <a:r>
              <a:rPr lang="en-US" sz="4000" b="1" dirty="0">
                <a:solidFill>
                  <a:schemeClr val="bg1"/>
                </a:solidFill>
              </a:rPr>
              <a:t>Articles </a:t>
            </a:r>
          </a:p>
          <a:p>
            <a:pPr marL="0" indent="0" algn="ctr">
              <a:buNone/>
            </a:pPr>
            <a:r>
              <a:rPr lang="en-US" sz="4000" b="1" dirty="0">
                <a:solidFill>
                  <a:schemeClr val="bg1"/>
                </a:solidFill>
              </a:rPr>
              <a:t>(a, an, the)</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883397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172946" y="21316"/>
            <a:ext cx="2471738" cy="272832"/>
          </a:xfrm>
          <a:prstGeom prst="rect">
            <a:avLst/>
          </a:prstGeom>
        </p:spPr>
        <p:txBody>
          <a:bodyPr vert="horz" wrap="square" lIns="0" tIns="0" rIns="0" bIns="0" rtlCol="0">
            <a:spAutoFit/>
          </a:bodyPr>
          <a:lstStyle/>
          <a:p>
            <a:pPr marL="8659" defTabSz="623438"/>
            <a:r>
              <a:rPr sz="1773" b="1" spc="10" dirty="0">
                <a:solidFill>
                  <a:srgbClr val="17365D"/>
                </a:solidFill>
                <a:latin typeface="Verdana"/>
                <a:cs typeface="Verdana"/>
              </a:rPr>
              <a:t>Articles: </a:t>
            </a:r>
            <a:r>
              <a:rPr sz="1773" b="1" spc="3" dirty="0">
                <a:solidFill>
                  <a:srgbClr val="17365D"/>
                </a:solidFill>
                <a:latin typeface="Verdana"/>
                <a:cs typeface="Verdana"/>
              </a:rPr>
              <a:t>A, </a:t>
            </a:r>
            <a:r>
              <a:rPr sz="1773" b="1" spc="10" dirty="0">
                <a:solidFill>
                  <a:srgbClr val="17365D"/>
                </a:solidFill>
                <a:latin typeface="Verdana"/>
                <a:cs typeface="Verdana"/>
              </a:rPr>
              <a:t>An,</a:t>
            </a:r>
            <a:r>
              <a:rPr sz="1773" b="1" spc="34" dirty="0">
                <a:solidFill>
                  <a:srgbClr val="17365D"/>
                </a:solidFill>
                <a:latin typeface="Verdana"/>
                <a:cs typeface="Verdana"/>
              </a:rPr>
              <a:t> </a:t>
            </a:r>
            <a:r>
              <a:rPr sz="1773" b="1" spc="10" dirty="0">
                <a:solidFill>
                  <a:srgbClr val="17365D"/>
                </a:solidFill>
                <a:latin typeface="Verdana"/>
                <a:cs typeface="Verdana"/>
              </a:rPr>
              <a:t>The</a:t>
            </a:r>
            <a:endParaRPr sz="1773" dirty="0">
              <a:solidFill>
                <a:prstClr val="black"/>
              </a:solidFill>
              <a:latin typeface="Verdana"/>
              <a:cs typeface="Verdana"/>
            </a:endParaRPr>
          </a:p>
        </p:txBody>
      </p:sp>
      <p:sp>
        <p:nvSpPr>
          <p:cNvPr id="4" name="object 4"/>
          <p:cNvSpPr/>
          <p:nvPr/>
        </p:nvSpPr>
        <p:spPr>
          <a:xfrm>
            <a:off x="4094049" y="411724"/>
            <a:ext cx="4077999" cy="0"/>
          </a:xfrm>
          <a:custGeom>
            <a:avLst/>
            <a:gdLst/>
            <a:ahLst/>
            <a:cxnLst/>
            <a:rect l="l" t="t" r="r" b="b"/>
            <a:pathLst>
              <a:path w="5981065">
                <a:moveTo>
                  <a:pt x="0" y="0"/>
                </a:moveTo>
                <a:lnTo>
                  <a:pt x="5981065" y="0"/>
                </a:lnTo>
              </a:path>
            </a:pathLst>
          </a:custGeom>
          <a:ln w="12192">
            <a:solidFill>
              <a:srgbClr val="4F81BC"/>
            </a:solidFill>
          </a:ln>
        </p:spPr>
        <p:txBody>
          <a:bodyPr wrap="square" lIns="0" tIns="0" rIns="0" bIns="0" rtlCol="0"/>
          <a:lstStyle/>
          <a:p>
            <a:pPr defTabSz="623438"/>
            <a:endParaRPr sz="1227">
              <a:solidFill>
                <a:prstClr val="black"/>
              </a:solidFill>
              <a:latin typeface="Calibri"/>
            </a:endParaRPr>
          </a:p>
        </p:txBody>
      </p:sp>
      <p:sp>
        <p:nvSpPr>
          <p:cNvPr id="5" name="object 5"/>
          <p:cNvSpPr txBox="1"/>
          <p:nvPr/>
        </p:nvSpPr>
        <p:spPr>
          <a:xfrm>
            <a:off x="4146004" y="1825894"/>
            <a:ext cx="1505816" cy="136319"/>
          </a:xfrm>
          <a:prstGeom prst="rect">
            <a:avLst/>
          </a:prstGeom>
        </p:spPr>
        <p:txBody>
          <a:bodyPr vert="horz" wrap="square" lIns="0" tIns="0" rIns="0" bIns="0" rtlCol="0">
            <a:spAutoFit/>
          </a:bodyPr>
          <a:lstStyle/>
          <a:p>
            <a:pPr marL="8659" defTabSz="623438"/>
            <a:r>
              <a:rPr sz="886" spc="-3" dirty="0">
                <a:solidFill>
                  <a:prstClr val="black"/>
                </a:solidFill>
                <a:latin typeface="Verdana"/>
                <a:cs typeface="Verdana"/>
              </a:rPr>
              <a:t>I’m going to </a:t>
            </a:r>
            <a:r>
              <a:rPr sz="886" spc="-7" dirty="0">
                <a:solidFill>
                  <a:prstClr val="black"/>
                </a:solidFill>
                <a:latin typeface="Verdana"/>
                <a:cs typeface="Verdana"/>
              </a:rPr>
              <a:t>eat </a:t>
            </a:r>
            <a:r>
              <a:rPr sz="886" b="1" spc="-3" dirty="0">
                <a:solidFill>
                  <a:prstClr val="black"/>
                </a:solidFill>
                <a:latin typeface="Verdana"/>
                <a:cs typeface="Verdana"/>
              </a:rPr>
              <a:t>an </a:t>
            </a:r>
            <a:r>
              <a:rPr sz="886" spc="-3" dirty="0">
                <a:solidFill>
                  <a:prstClr val="black"/>
                </a:solidFill>
                <a:latin typeface="Verdana"/>
                <a:cs typeface="Verdana"/>
              </a:rPr>
              <a:t>apple.</a:t>
            </a:r>
            <a:endParaRPr sz="886">
              <a:solidFill>
                <a:prstClr val="black"/>
              </a:solidFill>
              <a:latin typeface="Verdana"/>
              <a:cs typeface="Verdana"/>
            </a:endParaRPr>
          </a:p>
        </p:txBody>
      </p:sp>
      <p:sp>
        <p:nvSpPr>
          <p:cNvPr id="6" name="object 6"/>
          <p:cNvSpPr txBox="1"/>
          <p:nvPr/>
        </p:nvSpPr>
        <p:spPr>
          <a:xfrm>
            <a:off x="6016593" y="1825894"/>
            <a:ext cx="1920586" cy="136319"/>
          </a:xfrm>
          <a:prstGeom prst="rect">
            <a:avLst/>
          </a:prstGeom>
        </p:spPr>
        <p:txBody>
          <a:bodyPr vert="horz" wrap="square" lIns="0" tIns="0" rIns="0" bIns="0" rtlCol="0">
            <a:spAutoFit/>
          </a:bodyPr>
          <a:lstStyle/>
          <a:p>
            <a:pPr marL="8659" defTabSz="623438"/>
            <a:r>
              <a:rPr sz="886" spc="-3" dirty="0">
                <a:solidFill>
                  <a:prstClr val="black"/>
                </a:solidFill>
                <a:latin typeface="Verdana"/>
                <a:cs typeface="Verdana"/>
              </a:rPr>
              <a:t>I’m going to </a:t>
            </a:r>
            <a:r>
              <a:rPr sz="886" spc="-7" dirty="0">
                <a:solidFill>
                  <a:prstClr val="black"/>
                </a:solidFill>
                <a:latin typeface="Verdana"/>
                <a:cs typeface="Verdana"/>
              </a:rPr>
              <a:t>eat </a:t>
            </a:r>
            <a:r>
              <a:rPr sz="886" b="1" spc="-3" dirty="0">
                <a:solidFill>
                  <a:prstClr val="black"/>
                </a:solidFill>
                <a:latin typeface="Verdana"/>
                <a:cs typeface="Verdana"/>
              </a:rPr>
              <a:t>the </a:t>
            </a:r>
            <a:r>
              <a:rPr sz="886" spc="-3" dirty="0">
                <a:solidFill>
                  <a:prstClr val="black"/>
                </a:solidFill>
                <a:latin typeface="Verdana"/>
                <a:cs typeface="Verdana"/>
              </a:rPr>
              <a:t>green</a:t>
            </a:r>
            <a:r>
              <a:rPr sz="886" spc="24" dirty="0">
                <a:solidFill>
                  <a:prstClr val="black"/>
                </a:solidFill>
                <a:latin typeface="Verdana"/>
                <a:cs typeface="Verdana"/>
              </a:rPr>
              <a:t> </a:t>
            </a:r>
            <a:r>
              <a:rPr sz="886" spc="-3" dirty="0">
                <a:solidFill>
                  <a:prstClr val="black"/>
                </a:solidFill>
                <a:latin typeface="Verdana"/>
                <a:cs typeface="Verdana"/>
              </a:rPr>
              <a:t>apple.</a:t>
            </a:r>
            <a:endParaRPr sz="886">
              <a:solidFill>
                <a:prstClr val="black"/>
              </a:solidFill>
              <a:latin typeface="Verdana"/>
              <a:cs typeface="Verdana"/>
            </a:endParaRPr>
          </a:p>
        </p:txBody>
      </p:sp>
      <p:graphicFrame>
        <p:nvGraphicFramePr>
          <p:cNvPr id="7" name="object 7"/>
          <p:cNvGraphicFramePr>
            <a:graphicFrameLocks noGrp="1"/>
          </p:cNvGraphicFramePr>
          <p:nvPr>
            <p:extLst>
              <p:ext uri="{D42A27DB-BD31-4B8C-83A1-F6EECF244321}">
                <p14:modId xmlns:p14="http://schemas.microsoft.com/office/powerpoint/2010/main" val="3981227320"/>
              </p:ext>
            </p:extLst>
          </p:nvPr>
        </p:nvGraphicFramePr>
        <p:xfrm>
          <a:off x="4094049" y="2107383"/>
          <a:ext cx="6980352" cy="3457170"/>
        </p:xfrm>
        <a:graphic>
          <a:graphicData uri="http://schemas.openxmlformats.org/drawingml/2006/table">
            <a:tbl>
              <a:tblPr firstRow="1" bandRow="1">
                <a:tableStyleId>{2D5ABB26-0587-4C30-8999-92F81FD0307C}</a:tableStyleId>
              </a:tblPr>
              <a:tblGrid>
                <a:gridCol w="932028">
                  <a:extLst>
                    <a:ext uri="{9D8B030D-6E8A-4147-A177-3AD203B41FA5}">
                      <a16:colId xmlns:a16="http://schemas.microsoft.com/office/drawing/2014/main" val="20000"/>
                    </a:ext>
                  </a:extLst>
                </a:gridCol>
                <a:gridCol w="1200251">
                  <a:extLst>
                    <a:ext uri="{9D8B030D-6E8A-4147-A177-3AD203B41FA5}">
                      <a16:colId xmlns:a16="http://schemas.microsoft.com/office/drawing/2014/main" val="20001"/>
                    </a:ext>
                  </a:extLst>
                </a:gridCol>
                <a:gridCol w="222148">
                  <a:extLst>
                    <a:ext uri="{9D8B030D-6E8A-4147-A177-3AD203B41FA5}">
                      <a16:colId xmlns:a16="http://schemas.microsoft.com/office/drawing/2014/main" val="20002"/>
                    </a:ext>
                  </a:extLst>
                </a:gridCol>
                <a:gridCol w="4625925">
                  <a:extLst>
                    <a:ext uri="{9D8B030D-6E8A-4147-A177-3AD203B41FA5}">
                      <a16:colId xmlns:a16="http://schemas.microsoft.com/office/drawing/2014/main" val="20003"/>
                    </a:ext>
                  </a:extLst>
                </a:gridCol>
              </a:tblGrid>
              <a:tr h="1727109">
                <a:tc>
                  <a:txBody>
                    <a:bodyPr/>
                    <a:lstStyle/>
                    <a:p>
                      <a:pPr marL="43815">
                        <a:lnSpc>
                          <a:spcPct val="100000"/>
                        </a:lnSpc>
                        <a:spcBef>
                          <a:spcPts val="165"/>
                        </a:spcBef>
                      </a:pPr>
                      <a:r>
                        <a:rPr sz="900" b="1" spc="-5" dirty="0">
                          <a:latin typeface="Verdana"/>
                          <a:cs typeface="Verdana"/>
                        </a:rPr>
                        <a:t>a /</a:t>
                      </a:r>
                      <a:r>
                        <a:rPr sz="900" b="1" spc="-105" dirty="0">
                          <a:latin typeface="Verdana"/>
                          <a:cs typeface="Verdana"/>
                        </a:rPr>
                        <a:t> </a:t>
                      </a:r>
                      <a:r>
                        <a:rPr sz="900" b="1" dirty="0">
                          <a:latin typeface="Verdana"/>
                          <a:cs typeface="Verdana"/>
                        </a:rPr>
                        <a:t>an</a:t>
                      </a:r>
                      <a:endParaRPr sz="900">
                        <a:latin typeface="Verdana"/>
                        <a:cs typeface="Verdana"/>
                      </a:endParaRPr>
                    </a:p>
                  </a:txBody>
                  <a:tcPr marL="0" marR="0" marT="14287" marB="0">
                    <a:lnL w="9143">
                      <a:solidFill>
                        <a:srgbClr val="CCCCCC"/>
                      </a:solidFill>
                      <a:prstDash val="solid"/>
                    </a:lnL>
                    <a:lnR w="9144">
                      <a:solidFill>
                        <a:srgbClr val="CCCCCC"/>
                      </a:solidFill>
                      <a:prstDash val="solid"/>
                    </a:lnR>
                    <a:lnT w="9144">
                      <a:solidFill>
                        <a:srgbClr val="CCCCCC"/>
                      </a:solidFill>
                      <a:prstDash val="solid"/>
                    </a:lnT>
                    <a:lnB w="9144">
                      <a:solidFill>
                        <a:srgbClr val="CCCCCC"/>
                      </a:solidFill>
                      <a:prstDash val="solid"/>
                    </a:lnB>
                    <a:solidFill>
                      <a:srgbClr val="F3F3F3"/>
                    </a:solidFill>
                  </a:tcPr>
                </a:tc>
                <a:tc>
                  <a:txBody>
                    <a:bodyPr/>
                    <a:lstStyle/>
                    <a:p>
                      <a:pPr marL="43815" marR="433070">
                        <a:lnSpc>
                          <a:spcPts val="1810"/>
                        </a:lnSpc>
                        <a:spcBef>
                          <a:spcPts val="15"/>
                        </a:spcBef>
                      </a:pPr>
                      <a:r>
                        <a:rPr sz="900" b="1" spc="5" dirty="0">
                          <a:latin typeface="Verdana"/>
                          <a:cs typeface="Verdana"/>
                        </a:rPr>
                        <a:t>g</a:t>
                      </a:r>
                      <a:r>
                        <a:rPr sz="900" b="1" dirty="0">
                          <a:latin typeface="Verdana"/>
                          <a:cs typeface="Verdana"/>
                        </a:rPr>
                        <a:t>ene</a:t>
                      </a:r>
                      <a:r>
                        <a:rPr sz="900" b="1" spc="5" dirty="0">
                          <a:latin typeface="Verdana"/>
                          <a:cs typeface="Verdana"/>
                        </a:rPr>
                        <a:t>r</a:t>
                      </a:r>
                      <a:r>
                        <a:rPr sz="900" b="1" dirty="0">
                          <a:latin typeface="Verdana"/>
                          <a:cs typeface="Verdana"/>
                        </a:rPr>
                        <a:t>al  </a:t>
                      </a:r>
                      <a:r>
                        <a:rPr sz="900" spc="-5" dirty="0">
                          <a:latin typeface="Verdana"/>
                          <a:cs typeface="Verdana"/>
                        </a:rPr>
                        <a:t>(one of  many)</a:t>
                      </a:r>
                      <a:endParaRPr lang="en-US" sz="900" spc="-5" dirty="0">
                        <a:latin typeface="Verdana"/>
                        <a:cs typeface="Verdana"/>
                      </a:endParaRPr>
                    </a:p>
                    <a:p>
                      <a:pPr marL="43815" marR="433070">
                        <a:lnSpc>
                          <a:spcPts val="1810"/>
                        </a:lnSpc>
                        <a:spcBef>
                          <a:spcPts val="15"/>
                        </a:spcBef>
                      </a:pPr>
                      <a:r>
                        <a:rPr lang="en-US" sz="900" spc="-5" dirty="0">
                          <a:latin typeface="Verdana"/>
                          <a:cs typeface="Verdana"/>
                        </a:rPr>
                        <a:t>= </a:t>
                      </a:r>
                      <a:r>
                        <a:rPr lang="en-US" sz="900" b="1" spc="-5" dirty="0">
                          <a:solidFill>
                            <a:srgbClr val="C00000"/>
                          </a:solidFill>
                          <a:latin typeface="Verdana"/>
                          <a:cs typeface="Verdana"/>
                        </a:rPr>
                        <a:t>any</a:t>
                      </a:r>
                      <a:endParaRPr sz="900" b="1" dirty="0">
                        <a:solidFill>
                          <a:srgbClr val="C00000"/>
                        </a:solidFill>
                        <a:latin typeface="Verdana"/>
                        <a:cs typeface="Verdana"/>
                      </a:endParaRPr>
                    </a:p>
                  </a:txBody>
                  <a:tcPr marL="0" marR="0" marT="1299" marB="0">
                    <a:lnL w="9144">
                      <a:solidFill>
                        <a:srgbClr val="CCCCCC"/>
                      </a:solidFill>
                      <a:prstDash val="solid"/>
                    </a:lnL>
                    <a:lnR w="9144">
                      <a:solidFill>
                        <a:srgbClr val="CCCCCC"/>
                      </a:solidFill>
                      <a:prstDash val="solid"/>
                    </a:lnR>
                    <a:lnT w="9144">
                      <a:solidFill>
                        <a:srgbClr val="CCCCCC"/>
                      </a:solidFill>
                      <a:prstDash val="solid"/>
                    </a:lnT>
                    <a:lnB w="9144">
                      <a:solidFill>
                        <a:srgbClr val="CCCCCC"/>
                      </a:solidFill>
                      <a:prstDash val="solid"/>
                    </a:lnB>
                    <a:solidFill>
                      <a:srgbClr val="F3F3F3"/>
                    </a:solidFill>
                  </a:tcPr>
                </a:tc>
                <a:tc gridSpan="2">
                  <a:txBody>
                    <a:bodyPr/>
                    <a:lstStyle/>
                    <a:p>
                      <a:pPr>
                        <a:lnSpc>
                          <a:spcPct val="100000"/>
                        </a:lnSpc>
                        <a:spcBef>
                          <a:spcPts val="165"/>
                        </a:spcBef>
                      </a:pPr>
                      <a:r>
                        <a:rPr sz="900" spc="-5" dirty="0">
                          <a:latin typeface="Verdana"/>
                          <a:cs typeface="Verdana"/>
                        </a:rPr>
                        <a:t>I want </a:t>
                      </a:r>
                      <a:r>
                        <a:rPr sz="900" dirty="0">
                          <a:latin typeface="Verdana"/>
                          <a:cs typeface="Verdana"/>
                        </a:rPr>
                        <a:t>to </a:t>
                      </a:r>
                      <a:r>
                        <a:rPr sz="900" spc="-10" dirty="0">
                          <a:latin typeface="Verdana"/>
                          <a:cs typeface="Verdana"/>
                        </a:rPr>
                        <a:t>buy </a:t>
                      </a:r>
                      <a:r>
                        <a:rPr sz="900" b="1" u="heavy" spc="-5" dirty="0">
                          <a:latin typeface="Verdana"/>
                          <a:cs typeface="Verdana"/>
                        </a:rPr>
                        <a:t>a</a:t>
                      </a:r>
                      <a:r>
                        <a:rPr sz="900" b="1" u="heavy" spc="-30" dirty="0">
                          <a:latin typeface="Verdana"/>
                          <a:cs typeface="Verdana"/>
                        </a:rPr>
                        <a:t> </a:t>
                      </a:r>
                      <a:r>
                        <a:rPr sz="900" dirty="0">
                          <a:latin typeface="Verdana"/>
                          <a:cs typeface="Verdana"/>
                        </a:rPr>
                        <a:t>car.</a:t>
                      </a:r>
                    </a:p>
                    <a:p>
                      <a:pPr marR="1902460">
                        <a:lnSpc>
                          <a:spcPts val="2820"/>
                        </a:lnSpc>
                        <a:spcBef>
                          <a:spcPts val="290"/>
                        </a:spcBef>
                      </a:pPr>
                      <a:r>
                        <a:rPr sz="900" spc="-5" dirty="0">
                          <a:latin typeface="Verdana"/>
                          <a:cs typeface="Verdana"/>
                        </a:rPr>
                        <a:t>He’s eating </a:t>
                      </a:r>
                      <a:r>
                        <a:rPr sz="900" b="1" u="heavy" spc="-10" dirty="0">
                          <a:latin typeface="Verdana"/>
                          <a:cs typeface="Verdana"/>
                        </a:rPr>
                        <a:t>an </a:t>
                      </a:r>
                      <a:r>
                        <a:rPr sz="900" spc="-5" dirty="0">
                          <a:latin typeface="Verdana"/>
                          <a:cs typeface="Verdana"/>
                        </a:rPr>
                        <a:t>apple.  Do you have </a:t>
                      </a:r>
                      <a:r>
                        <a:rPr sz="900" b="1" u="heavy" spc="-5" dirty="0">
                          <a:latin typeface="Verdana"/>
                          <a:cs typeface="Verdana"/>
                        </a:rPr>
                        <a:t>a </a:t>
                      </a:r>
                      <a:r>
                        <a:rPr sz="900" spc="-5" dirty="0">
                          <a:latin typeface="Verdana"/>
                          <a:cs typeface="Verdana"/>
                        </a:rPr>
                        <a:t>bike?  </a:t>
                      </a:r>
                      <a:endParaRPr lang="en-US" sz="900" spc="-5" dirty="0">
                        <a:latin typeface="Verdana"/>
                        <a:cs typeface="Verdana"/>
                      </a:endParaRPr>
                    </a:p>
                    <a:p>
                      <a:pPr marR="1902460">
                        <a:lnSpc>
                          <a:spcPts val="2820"/>
                        </a:lnSpc>
                        <a:spcBef>
                          <a:spcPts val="290"/>
                        </a:spcBef>
                      </a:pPr>
                      <a:r>
                        <a:rPr sz="900" spc="-5" dirty="0">
                          <a:latin typeface="Verdana"/>
                          <a:cs typeface="Verdana"/>
                        </a:rPr>
                        <a:t>She is </a:t>
                      </a:r>
                      <a:r>
                        <a:rPr sz="900" b="1" u="heavy" spc="-10" dirty="0">
                          <a:latin typeface="Verdana"/>
                          <a:cs typeface="Verdana"/>
                        </a:rPr>
                        <a:t>an </a:t>
                      </a:r>
                      <a:r>
                        <a:rPr sz="900" spc="-5" dirty="0">
                          <a:latin typeface="Verdana"/>
                          <a:cs typeface="Verdana"/>
                        </a:rPr>
                        <a:t>old</a:t>
                      </a:r>
                      <a:r>
                        <a:rPr sz="900" spc="-35" dirty="0">
                          <a:latin typeface="Verdana"/>
                          <a:cs typeface="Verdana"/>
                        </a:rPr>
                        <a:t> </a:t>
                      </a:r>
                      <a:r>
                        <a:rPr sz="900" spc="-5" dirty="0">
                          <a:latin typeface="Verdana"/>
                          <a:cs typeface="Verdana"/>
                        </a:rPr>
                        <a:t>woman.</a:t>
                      </a:r>
                      <a:endParaRPr sz="900" dirty="0">
                        <a:latin typeface="Verdana"/>
                        <a:cs typeface="Verdana"/>
                      </a:endParaRPr>
                    </a:p>
                    <a:p>
                      <a:pPr>
                        <a:lnSpc>
                          <a:spcPct val="100000"/>
                        </a:lnSpc>
                        <a:spcBef>
                          <a:spcPts val="950"/>
                        </a:spcBef>
                      </a:pPr>
                      <a:r>
                        <a:rPr sz="900" spc="-5" dirty="0">
                          <a:latin typeface="Verdana"/>
                          <a:cs typeface="Verdana"/>
                        </a:rPr>
                        <a:t>I’m reading </a:t>
                      </a:r>
                      <a:r>
                        <a:rPr sz="900" b="1" u="heavy" spc="-5" dirty="0">
                          <a:latin typeface="Verdana"/>
                          <a:cs typeface="Verdana"/>
                        </a:rPr>
                        <a:t>a</a:t>
                      </a:r>
                      <a:r>
                        <a:rPr sz="900" b="1" u="heavy" spc="-60" dirty="0">
                          <a:latin typeface="Verdana"/>
                          <a:cs typeface="Verdana"/>
                        </a:rPr>
                        <a:t> </a:t>
                      </a:r>
                      <a:r>
                        <a:rPr sz="900" dirty="0">
                          <a:latin typeface="Verdana"/>
                          <a:cs typeface="Verdana"/>
                        </a:rPr>
                        <a:t>book.</a:t>
                      </a:r>
                    </a:p>
                  </a:txBody>
                  <a:tcPr marL="0" marR="0" marT="14287" marB="0">
                    <a:lnL w="9144">
                      <a:solidFill>
                        <a:srgbClr val="CCCCCC"/>
                      </a:solidFill>
                      <a:prstDash val="solid"/>
                    </a:lnL>
                    <a:lnR w="9144">
                      <a:solidFill>
                        <a:srgbClr val="CCCCCC"/>
                      </a:solidFill>
                      <a:prstDash val="solid"/>
                    </a:lnR>
                    <a:lnT w="9144">
                      <a:solidFill>
                        <a:srgbClr val="CCCCCC"/>
                      </a:solidFill>
                      <a:prstDash val="solid"/>
                    </a:lnT>
                    <a:lnB w="9144">
                      <a:solidFill>
                        <a:srgbClr val="CCCCCC"/>
                      </a:solidFill>
                      <a:prstDash val="solid"/>
                    </a:lnB>
                    <a:solidFill>
                      <a:srgbClr val="F3F3F3"/>
                    </a:solidFill>
                  </a:tcPr>
                </a:tc>
                <a:tc hMerge="1">
                  <a:txBody>
                    <a:bodyPr/>
                    <a:lstStyle/>
                    <a:p>
                      <a:endParaRPr/>
                    </a:p>
                  </a:txBody>
                  <a:tcPr marL="0" marR="0" marT="0" marB="0"/>
                </a:tc>
                <a:extLst>
                  <a:ext uri="{0D108BD9-81ED-4DB2-BD59-A6C34878D82A}">
                    <a16:rowId xmlns:a16="http://schemas.microsoft.com/office/drawing/2014/main" val="10000"/>
                  </a:ext>
                </a:extLst>
              </a:tr>
              <a:tr h="500439">
                <a:tc rowSpan="3">
                  <a:txBody>
                    <a:bodyPr/>
                    <a:lstStyle/>
                    <a:p>
                      <a:pPr marL="43815">
                        <a:lnSpc>
                          <a:spcPct val="100000"/>
                        </a:lnSpc>
                        <a:spcBef>
                          <a:spcPts val="160"/>
                        </a:spcBef>
                      </a:pPr>
                      <a:r>
                        <a:rPr sz="900" b="1" spc="-5" dirty="0">
                          <a:latin typeface="Verdana"/>
                          <a:cs typeface="Verdana"/>
                        </a:rPr>
                        <a:t>the</a:t>
                      </a:r>
                      <a:endParaRPr sz="900">
                        <a:latin typeface="Verdana"/>
                        <a:cs typeface="Verdana"/>
                      </a:endParaRPr>
                    </a:p>
                  </a:txBody>
                  <a:tcPr marL="0" marR="0" marT="13855" marB="0">
                    <a:lnL w="9143">
                      <a:solidFill>
                        <a:srgbClr val="CCCCCC"/>
                      </a:solidFill>
                      <a:prstDash val="solid"/>
                    </a:lnL>
                    <a:lnR w="9144">
                      <a:solidFill>
                        <a:srgbClr val="CCCCCC"/>
                      </a:solidFill>
                      <a:prstDash val="solid"/>
                    </a:lnR>
                    <a:lnT w="9144">
                      <a:solidFill>
                        <a:srgbClr val="CCCCCC"/>
                      </a:solidFill>
                      <a:prstDash val="solid"/>
                    </a:lnT>
                    <a:lnB w="9143">
                      <a:solidFill>
                        <a:srgbClr val="CCCCCC"/>
                      </a:solidFill>
                      <a:prstDash val="solid"/>
                    </a:lnB>
                    <a:solidFill>
                      <a:srgbClr val="F3F3F3"/>
                    </a:solidFill>
                  </a:tcPr>
                </a:tc>
                <a:tc rowSpan="3">
                  <a:txBody>
                    <a:bodyPr/>
                    <a:lstStyle/>
                    <a:p>
                      <a:pPr marL="43815" marR="434340">
                        <a:lnSpc>
                          <a:spcPts val="1810"/>
                        </a:lnSpc>
                        <a:spcBef>
                          <a:spcPts val="15"/>
                        </a:spcBef>
                      </a:pPr>
                      <a:r>
                        <a:rPr sz="900" b="1" spc="-5" dirty="0">
                          <a:latin typeface="Verdana"/>
                          <a:cs typeface="Verdana"/>
                        </a:rPr>
                        <a:t>s</a:t>
                      </a:r>
                      <a:r>
                        <a:rPr sz="900" b="1" spc="5" dirty="0">
                          <a:latin typeface="Verdana"/>
                          <a:cs typeface="Verdana"/>
                        </a:rPr>
                        <a:t>p</a:t>
                      </a:r>
                      <a:r>
                        <a:rPr sz="900" b="1" dirty="0">
                          <a:latin typeface="Verdana"/>
                          <a:cs typeface="Verdana"/>
                        </a:rPr>
                        <a:t>e</a:t>
                      </a:r>
                      <a:r>
                        <a:rPr sz="900" b="1" spc="5" dirty="0">
                          <a:latin typeface="Verdana"/>
                          <a:cs typeface="Verdana"/>
                        </a:rPr>
                        <a:t>c</a:t>
                      </a:r>
                      <a:r>
                        <a:rPr sz="900" b="1" dirty="0">
                          <a:latin typeface="Verdana"/>
                          <a:cs typeface="Verdana"/>
                        </a:rPr>
                        <a:t>ific  </a:t>
                      </a:r>
                      <a:r>
                        <a:rPr sz="900" spc="-5" dirty="0">
                          <a:latin typeface="Verdana"/>
                          <a:cs typeface="Verdana"/>
                        </a:rPr>
                        <a:t>(one  specific)</a:t>
                      </a:r>
                      <a:endParaRPr sz="900">
                        <a:latin typeface="Verdana"/>
                        <a:cs typeface="Verdana"/>
                      </a:endParaRPr>
                    </a:p>
                  </a:txBody>
                  <a:tcPr marL="0" marR="0" marT="1299" marB="0">
                    <a:lnL w="9144">
                      <a:solidFill>
                        <a:srgbClr val="CCCCCC"/>
                      </a:solidFill>
                      <a:prstDash val="solid"/>
                    </a:lnL>
                    <a:lnR w="9144">
                      <a:solidFill>
                        <a:srgbClr val="CCCCCC"/>
                      </a:solidFill>
                      <a:prstDash val="solid"/>
                    </a:lnR>
                    <a:lnT w="9144">
                      <a:solidFill>
                        <a:srgbClr val="CCCCCC"/>
                      </a:solidFill>
                      <a:prstDash val="solid"/>
                    </a:lnT>
                    <a:lnB w="9143">
                      <a:solidFill>
                        <a:srgbClr val="CCCCCC"/>
                      </a:solidFill>
                      <a:prstDash val="solid"/>
                    </a:lnB>
                    <a:solidFill>
                      <a:srgbClr val="F3F3F3"/>
                    </a:solidFill>
                  </a:tcPr>
                </a:tc>
                <a:tc gridSpan="2">
                  <a:txBody>
                    <a:bodyPr/>
                    <a:lstStyle/>
                    <a:p>
                      <a:pPr>
                        <a:lnSpc>
                          <a:spcPct val="100000"/>
                        </a:lnSpc>
                        <a:spcBef>
                          <a:spcPts val="160"/>
                        </a:spcBef>
                      </a:pPr>
                      <a:r>
                        <a:rPr sz="900" spc="-5" dirty="0">
                          <a:latin typeface="Verdana"/>
                          <a:cs typeface="Verdana"/>
                        </a:rPr>
                        <a:t>Tokyo is </a:t>
                      </a:r>
                      <a:r>
                        <a:rPr sz="900" b="1" u="heavy" spc="-5" dirty="0">
                          <a:latin typeface="Verdana"/>
                          <a:cs typeface="Verdana"/>
                        </a:rPr>
                        <a:t>the </a:t>
                      </a:r>
                      <a:r>
                        <a:rPr sz="900" spc="-5" dirty="0">
                          <a:latin typeface="Verdana"/>
                          <a:cs typeface="Verdana"/>
                        </a:rPr>
                        <a:t>capital of</a:t>
                      </a:r>
                      <a:r>
                        <a:rPr sz="900" spc="5" dirty="0">
                          <a:latin typeface="Verdana"/>
                          <a:cs typeface="Verdana"/>
                        </a:rPr>
                        <a:t> </a:t>
                      </a:r>
                      <a:r>
                        <a:rPr sz="900" spc="-5" dirty="0">
                          <a:latin typeface="Verdana"/>
                          <a:cs typeface="Verdana"/>
                        </a:rPr>
                        <a:t>Japan.</a:t>
                      </a:r>
                      <a:endParaRPr sz="900">
                        <a:latin typeface="Verdana"/>
                        <a:cs typeface="Verdana"/>
                      </a:endParaRPr>
                    </a:p>
                    <a:p>
                      <a:pPr>
                        <a:lnSpc>
                          <a:spcPct val="100000"/>
                        </a:lnSpc>
                        <a:spcBef>
                          <a:spcPts val="1245"/>
                        </a:spcBef>
                      </a:pPr>
                      <a:r>
                        <a:rPr sz="900" b="1" spc="-5" dirty="0">
                          <a:latin typeface="Verdana"/>
                          <a:cs typeface="Verdana"/>
                        </a:rPr>
                        <a:t>The </a:t>
                      </a:r>
                      <a:r>
                        <a:rPr sz="900" spc="-5" dirty="0">
                          <a:latin typeface="Verdana"/>
                          <a:cs typeface="Verdana"/>
                        </a:rPr>
                        <a:t>new Chinese restaurant is very</a:t>
                      </a:r>
                      <a:r>
                        <a:rPr sz="900" spc="45" dirty="0">
                          <a:latin typeface="Verdana"/>
                          <a:cs typeface="Verdana"/>
                        </a:rPr>
                        <a:t> </a:t>
                      </a:r>
                      <a:r>
                        <a:rPr sz="900" spc="-5" dirty="0">
                          <a:latin typeface="Verdana"/>
                          <a:cs typeface="Verdana"/>
                        </a:rPr>
                        <a:t>good.</a:t>
                      </a:r>
                      <a:endParaRPr sz="900">
                        <a:latin typeface="Verdana"/>
                        <a:cs typeface="Verdana"/>
                      </a:endParaRPr>
                    </a:p>
                  </a:txBody>
                  <a:tcPr marL="0" marR="0" marT="13855" marB="0">
                    <a:lnL w="9144">
                      <a:solidFill>
                        <a:srgbClr val="CCCCCC"/>
                      </a:solidFill>
                      <a:prstDash val="solid"/>
                    </a:lnL>
                    <a:lnR w="9144">
                      <a:solidFill>
                        <a:srgbClr val="CCCCCC"/>
                      </a:solidFill>
                      <a:prstDash val="solid"/>
                    </a:lnR>
                    <a:lnT w="9144">
                      <a:solidFill>
                        <a:srgbClr val="CCCCCC"/>
                      </a:solidFill>
                      <a:prstDash val="solid"/>
                    </a:lnT>
                    <a:solidFill>
                      <a:srgbClr val="F3F3F3"/>
                    </a:solidFill>
                  </a:tcPr>
                </a:tc>
                <a:tc hMerge="1">
                  <a:txBody>
                    <a:bodyPr/>
                    <a:lstStyle/>
                    <a:p>
                      <a:endParaRPr/>
                    </a:p>
                  </a:txBody>
                  <a:tcPr marL="0" marR="0" marT="0" marB="0"/>
                </a:tc>
                <a:extLst>
                  <a:ext uri="{0D108BD9-81ED-4DB2-BD59-A6C34878D82A}">
                    <a16:rowId xmlns:a16="http://schemas.microsoft.com/office/drawing/2014/main" val="10001"/>
                  </a:ext>
                </a:extLst>
              </a:tr>
              <a:tr h="633876">
                <a:tc vMerge="1">
                  <a:txBody>
                    <a:bodyPr/>
                    <a:lstStyle/>
                    <a:p>
                      <a:endParaRPr/>
                    </a:p>
                  </a:txBody>
                  <a:tcPr marL="0" marR="0" marT="20320" marB="0">
                    <a:lnL w="9143">
                      <a:solidFill>
                        <a:srgbClr val="CCCCCC"/>
                      </a:solidFill>
                      <a:prstDash val="solid"/>
                    </a:lnL>
                    <a:lnR w="9144">
                      <a:solidFill>
                        <a:srgbClr val="CCCCCC"/>
                      </a:solidFill>
                      <a:prstDash val="solid"/>
                    </a:lnR>
                    <a:lnT w="9144">
                      <a:solidFill>
                        <a:srgbClr val="CCCCCC"/>
                      </a:solidFill>
                      <a:prstDash val="solid"/>
                    </a:lnT>
                    <a:lnB w="9143">
                      <a:solidFill>
                        <a:srgbClr val="CCCCCC"/>
                      </a:solidFill>
                      <a:prstDash val="solid"/>
                    </a:lnB>
                    <a:solidFill>
                      <a:srgbClr val="F3F3F3"/>
                    </a:solidFill>
                  </a:tcPr>
                </a:tc>
                <a:tc vMerge="1">
                  <a:txBody>
                    <a:bodyPr/>
                    <a:lstStyle/>
                    <a:p>
                      <a:endParaRPr/>
                    </a:p>
                  </a:txBody>
                  <a:tcPr marL="0" marR="0" marT="1905" marB="0">
                    <a:lnL w="9144">
                      <a:solidFill>
                        <a:srgbClr val="CCCCCC"/>
                      </a:solidFill>
                      <a:prstDash val="solid"/>
                    </a:lnL>
                    <a:lnR w="9144">
                      <a:solidFill>
                        <a:srgbClr val="CCCCCC"/>
                      </a:solidFill>
                      <a:prstDash val="solid"/>
                    </a:lnR>
                    <a:lnT w="9144">
                      <a:solidFill>
                        <a:srgbClr val="CCCCCC"/>
                      </a:solidFill>
                      <a:prstDash val="solid"/>
                    </a:lnT>
                    <a:lnB w="9143">
                      <a:solidFill>
                        <a:srgbClr val="CCCCCC"/>
                      </a:solidFill>
                      <a:prstDash val="solid"/>
                    </a:lnB>
                    <a:solidFill>
                      <a:srgbClr val="F3F3F3"/>
                    </a:solidFill>
                  </a:tcPr>
                </a:tc>
                <a:tc gridSpan="2">
                  <a:txBody>
                    <a:bodyPr/>
                    <a:lstStyle/>
                    <a:p>
                      <a:pPr>
                        <a:lnSpc>
                          <a:spcPct val="100000"/>
                        </a:lnSpc>
                        <a:spcBef>
                          <a:spcPts val="1370"/>
                        </a:spcBef>
                      </a:pPr>
                      <a:r>
                        <a:rPr sz="900" spc="-5" dirty="0">
                          <a:latin typeface="Verdana"/>
                          <a:cs typeface="Verdana"/>
                        </a:rPr>
                        <a:t>We like </a:t>
                      </a:r>
                      <a:r>
                        <a:rPr sz="900" b="1" u="heavy" spc="-5" dirty="0">
                          <a:latin typeface="Verdana"/>
                          <a:cs typeface="Verdana"/>
                        </a:rPr>
                        <a:t>the </a:t>
                      </a:r>
                      <a:r>
                        <a:rPr sz="900" spc="-5" dirty="0">
                          <a:latin typeface="Verdana"/>
                          <a:cs typeface="Verdana"/>
                        </a:rPr>
                        <a:t>blue</a:t>
                      </a:r>
                      <a:r>
                        <a:rPr sz="900" spc="-40" dirty="0">
                          <a:latin typeface="Verdana"/>
                          <a:cs typeface="Verdana"/>
                        </a:rPr>
                        <a:t> </a:t>
                      </a:r>
                      <a:r>
                        <a:rPr sz="900" spc="-5" dirty="0">
                          <a:latin typeface="Verdana"/>
                          <a:cs typeface="Verdana"/>
                        </a:rPr>
                        <a:t>car.</a:t>
                      </a:r>
                      <a:endParaRPr sz="900">
                        <a:latin typeface="Verdana"/>
                        <a:cs typeface="Verdana"/>
                      </a:endParaRPr>
                    </a:p>
                    <a:p>
                      <a:pPr>
                        <a:lnSpc>
                          <a:spcPct val="100000"/>
                        </a:lnSpc>
                        <a:spcBef>
                          <a:spcPts val="1260"/>
                        </a:spcBef>
                      </a:pPr>
                      <a:r>
                        <a:rPr sz="900" b="1" spc="-5" dirty="0">
                          <a:latin typeface="Verdana"/>
                          <a:cs typeface="Verdana"/>
                        </a:rPr>
                        <a:t>The </a:t>
                      </a:r>
                      <a:r>
                        <a:rPr sz="900" spc="-5" dirty="0">
                          <a:latin typeface="Verdana"/>
                          <a:cs typeface="Verdana"/>
                        </a:rPr>
                        <a:t>girl in the red dress </a:t>
                      </a:r>
                      <a:r>
                        <a:rPr sz="900" spc="5" dirty="0">
                          <a:latin typeface="Verdana"/>
                          <a:cs typeface="Verdana"/>
                        </a:rPr>
                        <a:t>is</a:t>
                      </a:r>
                      <a:r>
                        <a:rPr sz="900" spc="-5" dirty="0">
                          <a:latin typeface="Verdana"/>
                          <a:cs typeface="Verdana"/>
                        </a:rPr>
                        <a:t> beautiful.</a:t>
                      </a:r>
                      <a:endParaRPr sz="900">
                        <a:latin typeface="Verdana"/>
                        <a:cs typeface="Verdana"/>
                      </a:endParaRPr>
                    </a:p>
                  </a:txBody>
                  <a:tcPr marL="0" marR="0" marT="118630" marB="0">
                    <a:lnL w="9144">
                      <a:solidFill>
                        <a:srgbClr val="CCCCCC"/>
                      </a:solidFill>
                      <a:prstDash val="solid"/>
                    </a:lnL>
                    <a:lnR w="9144">
                      <a:solidFill>
                        <a:srgbClr val="CCCCCC"/>
                      </a:solidFill>
                      <a:prstDash val="solid"/>
                    </a:lnR>
                    <a:solidFill>
                      <a:srgbClr val="F3F3F3"/>
                    </a:solidFill>
                  </a:tcPr>
                </a:tc>
                <a:tc hMerge="1">
                  <a:txBody>
                    <a:bodyPr/>
                    <a:lstStyle/>
                    <a:p>
                      <a:endParaRPr/>
                    </a:p>
                  </a:txBody>
                  <a:tcPr marL="0" marR="0" marT="0" marB="0"/>
                </a:tc>
                <a:extLst>
                  <a:ext uri="{0D108BD9-81ED-4DB2-BD59-A6C34878D82A}">
                    <a16:rowId xmlns:a16="http://schemas.microsoft.com/office/drawing/2014/main" val="10002"/>
                  </a:ext>
                </a:extLst>
              </a:tr>
              <a:tr h="595746">
                <a:tc vMerge="1">
                  <a:txBody>
                    <a:bodyPr/>
                    <a:lstStyle/>
                    <a:p>
                      <a:endParaRPr/>
                    </a:p>
                  </a:txBody>
                  <a:tcPr marL="0" marR="0" marT="20320" marB="0">
                    <a:lnL w="9143">
                      <a:solidFill>
                        <a:srgbClr val="CCCCCC"/>
                      </a:solidFill>
                      <a:prstDash val="solid"/>
                    </a:lnL>
                    <a:lnR w="9144">
                      <a:solidFill>
                        <a:srgbClr val="CCCCCC"/>
                      </a:solidFill>
                      <a:prstDash val="solid"/>
                    </a:lnR>
                    <a:lnT w="9144">
                      <a:solidFill>
                        <a:srgbClr val="CCCCCC"/>
                      </a:solidFill>
                      <a:prstDash val="solid"/>
                    </a:lnT>
                    <a:lnB w="9143">
                      <a:solidFill>
                        <a:srgbClr val="CCCCCC"/>
                      </a:solidFill>
                      <a:prstDash val="solid"/>
                    </a:lnB>
                    <a:solidFill>
                      <a:srgbClr val="F3F3F3"/>
                    </a:solidFill>
                  </a:tcPr>
                </a:tc>
                <a:tc vMerge="1">
                  <a:txBody>
                    <a:bodyPr/>
                    <a:lstStyle/>
                    <a:p>
                      <a:endParaRPr/>
                    </a:p>
                  </a:txBody>
                  <a:tcPr marL="0" marR="0" marT="1905" marB="0">
                    <a:lnL w="9144">
                      <a:solidFill>
                        <a:srgbClr val="CCCCCC"/>
                      </a:solidFill>
                      <a:prstDash val="solid"/>
                    </a:lnL>
                    <a:lnR w="9144">
                      <a:solidFill>
                        <a:srgbClr val="CCCCCC"/>
                      </a:solidFill>
                      <a:prstDash val="solid"/>
                    </a:lnR>
                    <a:lnT w="9144">
                      <a:solidFill>
                        <a:srgbClr val="CCCCCC"/>
                      </a:solidFill>
                      <a:prstDash val="solid"/>
                    </a:lnT>
                    <a:lnB w="9143">
                      <a:solidFill>
                        <a:srgbClr val="CCCCCC"/>
                      </a:solidFill>
                      <a:prstDash val="solid"/>
                    </a:lnB>
                    <a:solidFill>
                      <a:srgbClr val="F3F3F3"/>
                    </a:solidFill>
                  </a:tcPr>
                </a:tc>
                <a:tc>
                  <a:txBody>
                    <a:bodyPr/>
                    <a:lstStyle/>
                    <a:p>
                      <a:pPr>
                        <a:lnSpc>
                          <a:spcPct val="100000"/>
                        </a:lnSpc>
                        <a:spcBef>
                          <a:spcPts val="1305"/>
                        </a:spcBef>
                      </a:pPr>
                      <a:r>
                        <a:rPr sz="900" spc="-5" dirty="0">
                          <a:latin typeface="Verdana"/>
                          <a:cs typeface="Verdana"/>
                        </a:rPr>
                        <a:t>I’m</a:t>
                      </a:r>
                      <a:endParaRPr sz="900" dirty="0">
                        <a:latin typeface="Verdana"/>
                        <a:cs typeface="Verdana"/>
                      </a:endParaRPr>
                    </a:p>
                  </a:txBody>
                  <a:tcPr marL="0" marR="0" marT="113001" marB="0">
                    <a:lnL w="9144">
                      <a:solidFill>
                        <a:srgbClr val="CCCCCC"/>
                      </a:solidFill>
                      <a:prstDash val="solid"/>
                    </a:lnL>
                    <a:lnB w="9143">
                      <a:solidFill>
                        <a:srgbClr val="CCCCCC"/>
                      </a:solidFill>
                      <a:prstDash val="solid"/>
                    </a:lnB>
                    <a:solidFill>
                      <a:srgbClr val="F3F3F3"/>
                    </a:solidFill>
                  </a:tcPr>
                </a:tc>
                <a:tc>
                  <a:txBody>
                    <a:bodyPr/>
                    <a:lstStyle/>
                    <a:p>
                      <a:pPr>
                        <a:lnSpc>
                          <a:spcPct val="100000"/>
                        </a:lnSpc>
                        <a:spcBef>
                          <a:spcPts val="1370"/>
                        </a:spcBef>
                      </a:pPr>
                      <a:r>
                        <a:rPr sz="900" spc="-5" dirty="0">
                          <a:latin typeface="Verdana"/>
                          <a:cs typeface="Verdana"/>
                        </a:rPr>
                        <a:t>reading </a:t>
                      </a:r>
                      <a:r>
                        <a:rPr sz="900" b="1" u="heavy" spc="-5" dirty="0">
                          <a:latin typeface="Verdana"/>
                          <a:cs typeface="Verdana"/>
                        </a:rPr>
                        <a:t>the </a:t>
                      </a:r>
                      <a:r>
                        <a:rPr sz="900" spc="-5" dirty="0">
                          <a:latin typeface="Verdana"/>
                          <a:cs typeface="Verdana"/>
                        </a:rPr>
                        <a:t>new book by J.K.</a:t>
                      </a:r>
                      <a:r>
                        <a:rPr sz="900" spc="5" dirty="0">
                          <a:latin typeface="Verdana"/>
                          <a:cs typeface="Verdana"/>
                        </a:rPr>
                        <a:t> </a:t>
                      </a:r>
                      <a:r>
                        <a:rPr sz="900" spc="-5" dirty="0">
                          <a:latin typeface="Verdana"/>
                          <a:cs typeface="Verdana"/>
                        </a:rPr>
                        <a:t>Rowling.</a:t>
                      </a:r>
                      <a:endParaRPr sz="900" dirty="0">
                        <a:latin typeface="Verdana"/>
                        <a:cs typeface="Verdana"/>
                      </a:endParaRPr>
                    </a:p>
                  </a:txBody>
                  <a:tcPr marL="0" marR="0" marT="118630" marB="0">
                    <a:lnR w="9144">
                      <a:solidFill>
                        <a:srgbClr val="CCCCCC"/>
                      </a:solidFill>
                      <a:prstDash val="solid"/>
                    </a:lnR>
                    <a:lnB w="9143">
                      <a:solidFill>
                        <a:srgbClr val="CCCCCC"/>
                      </a:solidFill>
                      <a:prstDash val="solid"/>
                    </a:lnB>
                    <a:solidFill>
                      <a:srgbClr val="F3F3F3"/>
                    </a:solidFill>
                  </a:tcPr>
                </a:tc>
                <a:extLst>
                  <a:ext uri="{0D108BD9-81ED-4DB2-BD59-A6C34878D82A}">
                    <a16:rowId xmlns:a16="http://schemas.microsoft.com/office/drawing/2014/main" val="10003"/>
                  </a:ext>
                </a:extLst>
              </a:tr>
            </a:tbl>
          </a:graphicData>
        </a:graphic>
      </p:graphicFrame>
      <p:sp>
        <p:nvSpPr>
          <p:cNvPr id="8" name="object 8"/>
          <p:cNvSpPr/>
          <p:nvPr/>
        </p:nvSpPr>
        <p:spPr>
          <a:xfrm>
            <a:off x="4175990" y="602796"/>
            <a:ext cx="1487112" cy="1118321"/>
          </a:xfrm>
          <a:prstGeom prst="rect">
            <a:avLst/>
          </a:prstGeom>
          <a:blipFill>
            <a:blip r:embed="rId2" cstate="print"/>
            <a:stretch>
              <a:fillRect/>
            </a:stretch>
          </a:blipFill>
        </p:spPr>
        <p:txBody>
          <a:bodyPr wrap="square" lIns="0" tIns="0" rIns="0" bIns="0" rtlCol="0"/>
          <a:lstStyle/>
          <a:p>
            <a:pPr defTabSz="623438"/>
            <a:endParaRPr sz="1227">
              <a:solidFill>
                <a:prstClr val="black"/>
              </a:solidFill>
              <a:latin typeface="Calibri"/>
            </a:endParaRPr>
          </a:p>
        </p:txBody>
      </p:sp>
      <p:sp>
        <p:nvSpPr>
          <p:cNvPr id="9" name="object 9"/>
          <p:cNvSpPr/>
          <p:nvPr/>
        </p:nvSpPr>
        <p:spPr>
          <a:xfrm>
            <a:off x="6024820" y="603229"/>
            <a:ext cx="1409094" cy="1117889"/>
          </a:xfrm>
          <a:prstGeom prst="rect">
            <a:avLst/>
          </a:prstGeom>
          <a:blipFill>
            <a:blip r:embed="rId3" cstate="print"/>
            <a:stretch>
              <a:fillRect/>
            </a:stretch>
          </a:blipFill>
        </p:spPr>
        <p:txBody>
          <a:bodyPr wrap="square" lIns="0" tIns="0" rIns="0" bIns="0" rtlCol="0"/>
          <a:lstStyle/>
          <a:p>
            <a:pPr defTabSz="623438"/>
            <a:endParaRPr sz="1227">
              <a:solidFill>
                <a:prstClr val="black"/>
              </a:solidFill>
              <a:latin typeface="Calibri"/>
            </a:endParaRPr>
          </a:p>
        </p:txBody>
      </p:sp>
      <p:sp>
        <p:nvSpPr>
          <p:cNvPr id="11" name="TextBox 10">
            <a:extLst>
              <a:ext uri="{FF2B5EF4-FFF2-40B4-BE49-F238E27FC236}">
                <a16:creationId xmlns:a16="http://schemas.microsoft.com/office/drawing/2014/main" id="{15EFACC6-43F0-315B-0ED5-6FDC0E5AD5A6}"/>
              </a:ext>
            </a:extLst>
          </p:cNvPr>
          <p:cNvSpPr txBox="1"/>
          <p:nvPr/>
        </p:nvSpPr>
        <p:spPr>
          <a:xfrm>
            <a:off x="93784" y="1570887"/>
            <a:ext cx="4321907" cy="646331"/>
          </a:xfrm>
          <a:prstGeom prst="rect">
            <a:avLst/>
          </a:prstGeom>
          <a:noFill/>
        </p:spPr>
        <p:txBody>
          <a:bodyPr wrap="square" rtlCol="0">
            <a:spAutoFit/>
          </a:bodyPr>
          <a:lstStyle/>
          <a:p>
            <a:r>
              <a:rPr lang="en-US" b="1" dirty="0">
                <a:highlight>
                  <a:srgbClr val="66FFFF"/>
                </a:highlight>
              </a:rPr>
              <a:t>In English, we use articles- (a, an ,the)-</a:t>
            </a:r>
          </a:p>
          <a:p>
            <a:r>
              <a:rPr lang="en-US" b="1" u="sng" dirty="0">
                <a:solidFill>
                  <a:srgbClr val="FF0000"/>
                </a:solidFill>
                <a:highlight>
                  <a:srgbClr val="66FFFF"/>
                </a:highlight>
              </a:rPr>
              <a:t>Only</a:t>
            </a:r>
            <a:r>
              <a:rPr lang="en-US" b="1" dirty="0">
                <a:highlight>
                  <a:srgbClr val="66FFFF"/>
                </a:highlight>
              </a:rPr>
              <a:t> before nouns</a:t>
            </a:r>
            <a:r>
              <a:rPr lang="en-US"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4083627" y="146319"/>
            <a:ext cx="2471738" cy="272832"/>
          </a:xfrm>
          <a:prstGeom prst="rect">
            <a:avLst/>
          </a:prstGeom>
        </p:spPr>
        <p:txBody>
          <a:bodyPr vert="horz" wrap="square" lIns="0" tIns="0" rIns="0" bIns="0" rtlCol="0">
            <a:spAutoFit/>
          </a:bodyPr>
          <a:lstStyle/>
          <a:p>
            <a:pPr marL="8659" defTabSz="623438"/>
            <a:r>
              <a:rPr sz="1773" b="1" spc="10" dirty="0">
                <a:solidFill>
                  <a:srgbClr val="17365D"/>
                </a:solidFill>
                <a:latin typeface="Verdana"/>
                <a:cs typeface="Verdana"/>
              </a:rPr>
              <a:t>Articles: </a:t>
            </a:r>
            <a:r>
              <a:rPr sz="1773" b="1" spc="3" dirty="0">
                <a:solidFill>
                  <a:srgbClr val="17365D"/>
                </a:solidFill>
                <a:latin typeface="Verdana"/>
                <a:cs typeface="Verdana"/>
              </a:rPr>
              <a:t>A, </a:t>
            </a:r>
            <a:r>
              <a:rPr sz="1773" b="1" spc="10" dirty="0">
                <a:solidFill>
                  <a:srgbClr val="17365D"/>
                </a:solidFill>
                <a:latin typeface="Verdana"/>
                <a:cs typeface="Verdana"/>
              </a:rPr>
              <a:t>An,</a:t>
            </a:r>
            <a:r>
              <a:rPr sz="1773" b="1" spc="34" dirty="0">
                <a:solidFill>
                  <a:srgbClr val="17365D"/>
                </a:solidFill>
                <a:latin typeface="Verdana"/>
                <a:cs typeface="Verdana"/>
              </a:rPr>
              <a:t> </a:t>
            </a:r>
            <a:r>
              <a:rPr sz="1773" b="1" spc="10" dirty="0">
                <a:solidFill>
                  <a:srgbClr val="17365D"/>
                </a:solidFill>
                <a:latin typeface="Verdana"/>
                <a:cs typeface="Verdana"/>
              </a:rPr>
              <a:t>The</a:t>
            </a:r>
            <a:endParaRPr sz="1773" dirty="0">
              <a:solidFill>
                <a:prstClr val="black"/>
              </a:solidFill>
              <a:latin typeface="Verdana"/>
              <a:cs typeface="Verdana"/>
            </a:endParaRPr>
          </a:p>
        </p:txBody>
      </p:sp>
      <p:sp>
        <p:nvSpPr>
          <p:cNvPr id="4" name="object 4"/>
          <p:cNvSpPr/>
          <p:nvPr/>
        </p:nvSpPr>
        <p:spPr>
          <a:xfrm>
            <a:off x="4075812" y="443748"/>
            <a:ext cx="4077999" cy="0"/>
          </a:xfrm>
          <a:custGeom>
            <a:avLst/>
            <a:gdLst/>
            <a:ahLst/>
            <a:cxnLst/>
            <a:rect l="l" t="t" r="r" b="b"/>
            <a:pathLst>
              <a:path w="5981065">
                <a:moveTo>
                  <a:pt x="0" y="0"/>
                </a:moveTo>
                <a:lnTo>
                  <a:pt x="5981065" y="0"/>
                </a:lnTo>
              </a:path>
            </a:pathLst>
          </a:custGeom>
          <a:ln w="12192">
            <a:solidFill>
              <a:srgbClr val="4F81BC"/>
            </a:solidFill>
          </a:ln>
        </p:spPr>
        <p:txBody>
          <a:bodyPr wrap="square" lIns="0" tIns="0" rIns="0" bIns="0" rtlCol="0"/>
          <a:lstStyle/>
          <a:p>
            <a:pPr defTabSz="623438"/>
            <a:endParaRPr sz="1227">
              <a:solidFill>
                <a:prstClr val="black"/>
              </a:solidFill>
              <a:latin typeface="Calibri"/>
            </a:endParaRPr>
          </a:p>
        </p:txBody>
      </p:sp>
      <p:sp>
        <p:nvSpPr>
          <p:cNvPr id="5" name="object 5"/>
          <p:cNvSpPr txBox="1"/>
          <p:nvPr/>
        </p:nvSpPr>
        <p:spPr>
          <a:xfrm>
            <a:off x="4083627" y="551933"/>
            <a:ext cx="7975511" cy="3847207"/>
          </a:xfrm>
          <a:prstGeom prst="rect">
            <a:avLst/>
          </a:prstGeom>
        </p:spPr>
        <p:txBody>
          <a:bodyPr vert="horz" wrap="square" lIns="0" tIns="0" rIns="0" bIns="0" rtlCol="0">
            <a:spAutoFit/>
          </a:bodyPr>
          <a:lstStyle/>
          <a:p>
            <a:pPr marL="8659" defTabSz="623438"/>
            <a:r>
              <a:rPr sz="1400" b="1" spc="-3" dirty="0">
                <a:solidFill>
                  <a:prstClr val="black"/>
                </a:solidFill>
                <a:latin typeface="Verdana"/>
                <a:cs typeface="Verdana"/>
              </a:rPr>
              <a:t>Use “an” if the word starts with the </a:t>
            </a:r>
            <a:r>
              <a:rPr sz="1400" b="1" spc="-3" dirty="0">
                <a:solidFill>
                  <a:prstClr val="black"/>
                </a:solidFill>
                <a:highlight>
                  <a:srgbClr val="66FFFF"/>
                </a:highlight>
                <a:latin typeface="Verdana"/>
                <a:cs typeface="Verdana"/>
              </a:rPr>
              <a:t>sound</a:t>
            </a:r>
            <a:r>
              <a:rPr sz="1400" b="1" spc="-3" dirty="0">
                <a:solidFill>
                  <a:prstClr val="black"/>
                </a:solidFill>
                <a:latin typeface="Verdana"/>
                <a:cs typeface="Verdana"/>
              </a:rPr>
              <a:t> of a, e, i, o,</a:t>
            </a:r>
            <a:r>
              <a:rPr sz="1400" b="1" spc="55" dirty="0">
                <a:solidFill>
                  <a:prstClr val="black"/>
                </a:solidFill>
                <a:latin typeface="Verdana"/>
                <a:cs typeface="Verdana"/>
              </a:rPr>
              <a:t> </a:t>
            </a:r>
            <a:r>
              <a:rPr sz="1400" b="1" dirty="0">
                <a:solidFill>
                  <a:prstClr val="black"/>
                </a:solidFill>
                <a:latin typeface="Verdana"/>
                <a:cs typeface="Verdana"/>
              </a:rPr>
              <a:t>u:</a:t>
            </a:r>
            <a:endParaRPr sz="1400" dirty="0">
              <a:solidFill>
                <a:prstClr val="black"/>
              </a:solidFill>
              <a:latin typeface="Verdana"/>
              <a:cs typeface="Verdana"/>
            </a:endParaRPr>
          </a:p>
          <a:p>
            <a:pPr marL="319945" indent="-155427" defTabSz="623438">
              <a:spcBef>
                <a:spcPts val="859"/>
              </a:spcBef>
              <a:buFont typeface="Symbol"/>
              <a:buChar char=""/>
              <a:tabLst>
                <a:tab pos="319945" algn="l"/>
                <a:tab pos="320378" algn="l"/>
              </a:tabLst>
            </a:pPr>
            <a:r>
              <a:rPr sz="1400" b="1" spc="-7" dirty="0">
                <a:solidFill>
                  <a:prstClr val="black"/>
                </a:solidFill>
                <a:latin typeface="Verdana"/>
                <a:cs typeface="Verdana"/>
              </a:rPr>
              <a:t>an</a:t>
            </a:r>
            <a:r>
              <a:rPr sz="1400" b="1" spc="-48" dirty="0">
                <a:solidFill>
                  <a:prstClr val="black"/>
                </a:solidFill>
                <a:latin typeface="Verdana"/>
                <a:cs typeface="Verdana"/>
              </a:rPr>
              <a:t> </a:t>
            </a:r>
            <a:r>
              <a:rPr sz="1400" spc="-3" dirty="0">
                <a:solidFill>
                  <a:prstClr val="black"/>
                </a:solidFill>
                <a:latin typeface="Verdana"/>
                <a:cs typeface="Verdana"/>
              </a:rPr>
              <a:t>apple</a:t>
            </a:r>
            <a:endParaRPr sz="1400" dirty="0">
              <a:solidFill>
                <a:prstClr val="black"/>
              </a:solidFill>
              <a:latin typeface="Verdana"/>
              <a:cs typeface="Verdana"/>
            </a:endParaRPr>
          </a:p>
          <a:p>
            <a:pPr marL="319945" indent="-155427" defTabSz="623438">
              <a:spcBef>
                <a:spcPts val="170"/>
              </a:spcBef>
              <a:buFont typeface="Symbol"/>
              <a:buChar char=""/>
              <a:tabLst>
                <a:tab pos="319945" algn="l"/>
                <a:tab pos="320378" algn="l"/>
              </a:tabLst>
            </a:pPr>
            <a:r>
              <a:rPr sz="1400" b="1" spc="-7" dirty="0">
                <a:solidFill>
                  <a:prstClr val="black"/>
                </a:solidFill>
                <a:latin typeface="Verdana"/>
                <a:cs typeface="Verdana"/>
              </a:rPr>
              <a:t>an</a:t>
            </a:r>
            <a:r>
              <a:rPr sz="1400" b="1" spc="-48" dirty="0">
                <a:solidFill>
                  <a:prstClr val="black"/>
                </a:solidFill>
                <a:latin typeface="Verdana"/>
                <a:cs typeface="Verdana"/>
              </a:rPr>
              <a:t> </a:t>
            </a:r>
            <a:r>
              <a:rPr sz="1400" spc="-3" dirty="0">
                <a:solidFill>
                  <a:prstClr val="black"/>
                </a:solidFill>
                <a:latin typeface="Verdana"/>
                <a:cs typeface="Verdana"/>
              </a:rPr>
              <a:t>egg</a:t>
            </a:r>
            <a:endParaRPr sz="1400" dirty="0">
              <a:solidFill>
                <a:prstClr val="black"/>
              </a:solidFill>
              <a:latin typeface="Verdana"/>
              <a:cs typeface="Verdana"/>
            </a:endParaRPr>
          </a:p>
          <a:p>
            <a:pPr marL="319945" indent="-155427" defTabSz="623438">
              <a:spcBef>
                <a:spcPts val="177"/>
              </a:spcBef>
              <a:buFont typeface="Symbol"/>
              <a:buChar char=""/>
              <a:tabLst>
                <a:tab pos="319945" algn="l"/>
                <a:tab pos="320378" algn="l"/>
              </a:tabLst>
            </a:pPr>
            <a:r>
              <a:rPr sz="1400" b="1" spc="-7" dirty="0">
                <a:solidFill>
                  <a:prstClr val="black"/>
                </a:solidFill>
                <a:latin typeface="Verdana"/>
                <a:cs typeface="Verdana"/>
              </a:rPr>
              <a:t>an </a:t>
            </a:r>
            <a:r>
              <a:rPr sz="1400" spc="-3" dirty="0">
                <a:solidFill>
                  <a:prstClr val="black"/>
                </a:solidFill>
                <a:latin typeface="Verdana"/>
                <a:cs typeface="Verdana"/>
              </a:rPr>
              <a:t>ice cream</a:t>
            </a:r>
            <a:r>
              <a:rPr sz="1400" spc="-27" dirty="0">
                <a:solidFill>
                  <a:prstClr val="black"/>
                </a:solidFill>
                <a:latin typeface="Verdana"/>
                <a:cs typeface="Verdana"/>
              </a:rPr>
              <a:t> </a:t>
            </a:r>
            <a:r>
              <a:rPr sz="1400" spc="-3" dirty="0">
                <a:solidFill>
                  <a:prstClr val="black"/>
                </a:solidFill>
                <a:latin typeface="Verdana"/>
                <a:cs typeface="Verdana"/>
              </a:rPr>
              <a:t>shop</a:t>
            </a:r>
            <a:endParaRPr sz="1400" dirty="0">
              <a:solidFill>
                <a:prstClr val="black"/>
              </a:solidFill>
              <a:latin typeface="Verdana"/>
              <a:cs typeface="Verdana"/>
            </a:endParaRPr>
          </a:p>
          <a:p>
            <a:pPr marL="319945" indent="-155427" defTabSz="623438">
              <a:spcBef>
                <a:spcPts val="170"/>
              </a:spcBef>
              <a:buFont typeface="Symbol"/>
              <a:buChar char=""/>
              <a:tabLst>
                <a:tab pos="319945" algn="l"/>
                <a:tab pos="320378" algn="l"/>
              </a:tabLst>
            </a:pPr>
            <a:r>
              <a:rPr sz="1400" b="1" spc="-7" dirty="0">
                <a:solidFill>
                  <a:prstClr val="black"/>
                </a:solidFill>
                <a:latin typeface="Verdana"/>
                <a:cs typeface="Verdana"/>
              </a:rPr>
              <a:t>an </a:t>
            </a:r>
            <a:r>
              <a:rPr sz="1400" spc="-3" dirty="0">
                <a:solidFill>
                  <a:prstClr val="black"/>
                </a:solidFill>
                <a:latin typeface="Verdana"/>
                <a:cs typeface="Verdana"/>
              </a:rPr>
              <a:t>open</a:t>
            </a:r>
            <a:r>
              <a:rPr sz="1400" spc="-27" dirty="0">
                <a:solidFill>
                  <a:prstClr val="black"/>
                </a:solidFill>
                <a:latin typeface="Verdana"/>
                <a:cs typeface="Verdana"/>
              </a:rPr>
              <a:t> </a:t>
            </a:r>
            <a:r>
              <a:rPr sz="1400" spc="-3" dirty="0">
                <a:solidFill>
                  <a:prstClr val="black"/>
                </a:solidFill>
                <a:latin typeface="Verdana"/>
                <a:cs typeface="Verdana"/>
              </a:rPr>
              <a:t>door</a:t>
            </a:r>
            <a:endParaRPr sz="1400" dirty="0">
              <a:solidFill>
                <a:prstClr val="black"/>
              </a:solidFill>
              <a:latin typeface="Verdana"/>
              <a:cs typeface="Verdana"/>
            </a:endParaRPr>
          </a:p>
          <a:p>
            <a:pPr marL="319945" indent="-155427" defTabSz="623438">
              <a:spcBef>
                <a:spcPts val="170"/>
              </a:spcBef>
              <a:buFont typeface="Symbol"/>
              <a:buChar char=""/>
              <a:tabLst>
                <a:tab pos="319945" algn="l"/>
                <a:tab pos="320378" algn="l"/>
              </a:tabLst>
            </a:pPr>
            <a:r>
              <a:rPr sz="1400" b="1" spc="-7" dirty="0">
                <a:solidFill>
                  <a:prstClr val="black"/>
                </a:solidFill>
                <a:latin typeface="Verdana"/>
                <a:cs typeface="Verdana"/>
              </a:rPr>
              <a:t>an</a:t>
            </a:r>
            <a:r>
              <a:rPr sz="1400" b="1" spc="-41" dirty="0">
                <a:solidFill>
                  <a:prstClr val="black"/>
                </a:solidFill>
                <a:latin typeface="Verdana"/>
                <a:cs typeface="Verdana"/>
              </a:rPr>
              <a:t> </a:t>
            </a:r>
            <a:r>
              <a:rPr sz="1400" spc="-3" dirty="0">
                <a:solidFill>
                  <a:prstClr val="black"/>
                </a:solidFill>
                <a:latin typeface="Verdana"/>
                <a:cs typeface="Verdana"/>
              </a:rPr>
              <a:t>umbrella</a:t>
            </a:r>
            <a:endParaRPr sz="1400" dirty="0">
              <a:solidFill>
                <a:prstClr val="black"/>
              </a:solidFill>
              <a:latin typeface="Verdana"/>
              <a:cs typeface="Verdana"/>
            </a:endParaRPr>
          </a:p>
          <a:p>
            <a:pPr marL="319945" indent="-155427" defTabSz="623438">
              <a:spcBef>
                <a:spcPts val="181"/>
              </a:spcBef>
              <a:buFont typeface="Symbol"/>
              <a:buChar char=""/>
              <a:tabLst>
                <a:tab pos="319945" algn="l"/>
                <a:tab pos="320378" algn="l"/>
              </a:tabLst>
            </a:pPr>
            <a:r>
              <a:rPr sz="1400" b="1" spc="-3" dirty="0">
                <a:solidFill>
                  <a:prstClr val="black"/>
                </a:solidFill>
                <a:latin typeface="Verdana"/>
                <a:cs typeface="Verdana"/>
              </a:rPr>
              <a:t>an </a:t>
            </a:r>
            <a:r>
              <a:rPr sz="1400" spc="-3" dirty="0">
                <a:solidFill>
                  <a:prstClr val="black"/>
                </a:solidFill>
                <a:latin typeface="Verdana"/>
                <a:cs typeface="Verdana"/>
              </a:rPr>
              <a:t>hour </a:t>
            </a:r>
            <a:r>
              <a:rPr sz="1400" i="1" spc="-3" dirty="0">
                <a:solidFill>
                  <a:prstClr val="black"/>
                </a:solidFill>
                <a:latin typeface="Verdana"/>
                <a:cs typeface="Verdana"/>
              </a:rPr>
              <a:t>(the “h” </a:t>
            </a:r>
            <a:r>
              <a:rPr sz="1400" i="1" spc="3" dirty="0">
                <a:solidFill>
                  <a:prstClr val="black"/>
                </a:solidFill>
                <a:latin typeface="Verdana"/>
                <a:cs typeface="Verdana"/>
              </a:rPr>
              <a:t>is</a:t>
            </a:r>
            <a:r>
              <a:rPr sz="1400" i="1" spc="-34" dirty="0">
                <a:solidFill>
                  <a:prstClr val="black"/>
                </a:solidFill>
                <a:latin typeface="Verdana"/>
                <a:cs typeface="Verdana"/>
              </a:rPr>
              <a:t> </a:t>
            </a:r>
            <a:r>
              <a:rPr sz="1400" i="1" spc="-3" dirty="0">
                <a:solidFill>
                  <a:prstClr val="black"/>
                </a:solidFill>
                <a:latin typeface="Verdana"/>
                <a:cs typeface="Verdana"/>
              </a:rPr>
              <a:t>silent)</a:t>
            </a:r>
            <a:endParaRPr sz="1400" dirty="0">
              <a:solidFill>
                <a:prstClr val="black"/>
              </a:solidFill>
              <a:latin typeface="Verdana"/>
              <a:cs typeface="Verdana"/>
            </a:endParaRPr>
          </a:p>
          <a:p>
            <a:pPr marL="8659" defTabSz="623438">
              <a:spcBef>
                <a:spcPts val="859"/>
              </a:spcBef>
            </a:pPr>
            <a:r>
              <a:rPr sz="1400" b="1" spc="-3" dirty="0">
                <a:solidFill>
                  <a:prstClr val="black"/>
                </a:solidFill>
                <a:latin typeface="Verdana"/>
                <a:cs typeface="Verdana"/>
              </a:rPr>
              <a:t>Use “a” if the </a:t>
            </a:r>
            <a:r>
              <a:rPr sz="1400" b="1" dirty="0">
                <a:solidFill>
                  <a:prstClr val="black"/>
                </a:solidFill>
                <a:latin typeface="Verdana"/>
                <a:cs typeface="Verdana"/>
              </a:rPr>
              <a:t>word </a:t>
            </a:r>
            <a:r>
              <a:rPr sz="1400" b="1" spc="-3" dirty="0">
                <a:solidFill>
                  <a:prstClr val="black"/>
                </a:solidFill>
                <a:latin typeface="Verdana"/>
                <a:cs typeface="Verdana"/>
              </a:rPr>
              <a:t>starts with the </a:t>
            </a:r>
            <a:r>
              <a:rPr sz="1400" b="1" spc="-7" dirty="0">
                <a:solidFill>
                  <a:prstClr val="black"/>
                </a:solidFill>
                <a:highlight>
                  <a:srgbClr val="66FFFF"/>
                </a:highlight>
                <a:latin typeface="Verdana"/>
                <a:cs typeface="Verdana"/>
              </a:rPr>
              <a:t>sound</a:t>
            </a:r>
            <a:r>
              <a:rPr sz="1400" b="1" spc="-7" dirty="0">
                <a:solidFill>
                  <a:prstClr val="black"/>
                </a:solidFill>
                <a:latin typeface="Verdana"/>
                <a:cs typeface="Verdana"/>
              </a:rPr>
              <a:t> </a:t>
            </a:r>
            <a:r>
              <a:rPr sz="1400" b="1" spc="-3" dirty="0">
                <a:solidFill>
                  <a:prstClr val="black"/>
                </a:solidFill>
                <a:latin typeface="Verdana"/>
                <a:cs typeface="Verdana"/>
              </a:rPr>
              <a:t>of any other</a:t>
            </a:r>
            <a:r>
              <a:rPr sz="1400" b="1" spc="58" dirty="0">
                <a:solidFill>
                  <a:prstClr val="black"/>
                </a:solidFill>
                <a:latin typeface="Verdana"/>
                <a:cs typeface="Verdana"/>
              </a:rPr>
              <a:t> </a:t>
            </a:r>
            <a:r>
              <a:rPr sz="1400" b="1" spc="-3" dirty="0">
                <a:solidFill>
                  <a:prstClr val="black"/>
                </a:solidFill>
                <a:latin typeface="Verdana"/>
                <a:cs typeface="Verdana"/>
              </a:rPr>
              <a:t>sound:</a:t>
            </a:r>
            <a:endParaRPr sz="1400" dirty="0">
              <a:solidFill>
                <a:prstClr val="black"/>
              </a:solidFill>
              <a:latin typeface="Verdana"/>
              <a:cs typeface="Verdana"/>
            </a:endParaRPr>
          </a:p>
          <a:p>
            <a:pPr marL="319945" indent="-155427" defTabSz="623438">
              <a:spcBef>
                <a:spcPts val="849"/>
              </a:spcBef>
              <a:buFont typeface="Symbol"/>
              <a:buChar char=""/>
              <a:tabLst>
                <a:tab pos="319945" algn="l"/>
                <a:tab pos="320378" algn="l"/>
              </a:tabLst>
            </a:pPr>
            <a:r>
              <a:rPr sz="1400" b="1" spc="-3" dirty="0">
                <a:solidFill>
                  <a:prstClr val="black"/>
                </a:solidFill>
                <a:latin typeface="Verdana"/>
                <a:cs typeface="Verdana"/>
              </a:rPr>
              <a:t>a</a:t>
            </a:r>
            <a:r>
              <a:rPr sz="1400" b="1" spc="-61" dirty="0">
                <a:solidFill>
                  <a:prstClr val="black"/>
                </a:solidFill>
                <a:latin typeface="Verdana"/>
                <a:cs typeface="Verdana"/>
              </a:rPr>
              <a:t> </a:t>
            </a:r>
            <a:r>
              <a:rPr sz="1400" spc="-3" dirty="0">
                <a:solidFill>
                  <a:prstClr val="black"/>
                </a:solidFill>
                <a:latin typeface="Verdana"/>
                <a:cs typeface="Verdana"/>
              </a:rPr>
              <a:t>ball</a:t>
            </a:r>
            <a:endParaRPr sz="1400" dirty="0">
              <a:solidFill>
                <a:prstClr val="black"/>
              </a:solidFill>
              <a:latin typeface="Verdana"/>
              <a:cs typeface="Verdana"/>
            </a:endParaRPr>
          </a:p>
          <a:p>
            <a:pPr marL="319945" indent="-155427" defTabSz="623438">
              <a:spcBef>
                <a:spcPts val="177"/>
              </a:spcBef>
              <a:buFont typeface="Symbol"/>
              <a:buChar char=""/>
              <a:tabLst>
                <a:tab pos="319945" algn="l"/>
                <a:tab pos="320378" algn="l"/>
              </a:tabLst>
            </a:pPr>
            <a:r>
              <a:rPr sz="1400" b="1" spc="-3" dirty="0">
                <a:solidFill>
                  <a:prstClr val="black"/>
                </a:solidFill>
                <a:latin typeface="Verdana"/>
                <a:cs typeface="Verdana"/>
              </a:rPr>
              <a:t>a</a:t>
            </a:r>
            <a:r>
              <a:rPr sz="1400" b="1" spc="-65" dirty="0">
                <a:solidFill>
                  <a:prstClr val="black"/>
                </a:solidFill>
                <a:latin typeface="Verdana"/>
                <a:cs typeface="Verdana"/>
              </a:rPr>
              <a:t> </a:t>
            </a:r>
            <a:r>
              <a:rPr sz="1400" spc="-3" dirty="0">
                <a:solidFill>
                  <a:prstClr val="black"/>
                </a:solidFill>
                <a:latin typeface="Verdana"/>
                <a:cs typeface="Verdana"/>
              </a:rPr>
              <a:t>jacket</a:t>
            </a:r>
            <a:endParaRPr sz="1400" dirty="0">
              <a:solidFill>
                <a:prstClr val="black"/>
              </a:solidFill>
              <a:latin typeface="Verdana"/>
              <a:cs typeface="Verdana"/>
            </a:endParaRPr>
          </a:p>
          <a:p>
            <a:pPr marL="319945" indent="-155427" defTabSz="623438">
              <a:spcBef>
                <a:spcPts val="170"/>
              </a:spcBef>
              <a:buFont typeface="Symbol"/>
              <a:buChar char=""/>
              <a:tabLst>
                <a:tab pos="319945" algn="l"/>
                <a:tab pos="320378" algn="l"/>
              </a:tabLst>
            </a:pPr>
            <a:r>
              <a:rPr sz="1400" b="1" spc="-3" dirty="0">
                <a:solidFill>
                  <a:prstClr val="black"/>
                </a:solidFill>
                <a:latin typeface="Verdana"/>
                <a:cs typeface="Verdana"/>
              </a:rPr>
              <a:t>a</a:t>
            </a:r>
            <a:r>
              <a:rPr sz="1400" b="1" spc="-68" dirty="0">
                <a:solidFill>
                  <a:prstClr val="black"/>
                </a:solidFill>
                <a:latin typeface="Verdana"/>
                <a:cs typeface="Verdana"/>
              </a:rPr>
              <a:t> </a:t>
            </a:r>
            <a:r>
              <a:rPr sz="1400" spc="-3" dirty="0">
                <a:solidFill>
                  <a:prstClr val="black"/>
                </a:solidFill>
                <a:latin typeface="Verdana"/>
                <a:cs typeface="Verdana"/>
              </a:rPr>
              <a:t>hat</a:t>
            </a:r>
            <a:endParaRPr sz="1400" dirty="0">
              <a:solidFill>
                <a:prstClr val="black"/>
              </a:solidFill>
              <a:latin typeface="Verdana"/>
              <a:cs typeface="Verdana"/>
            </a:endParaRPr>
          </a:p>
          <a:p>
            <a:pPr marL="319945" indent="-155427" defTabSz="623438">
              <a:spcBef>
                <a:spcPts val="170"/>
              </a:spcBef>
              <a:buFont typeface="Symbol"/>
              <a:buChar char=""/>
              <a:tabLst>
                <a:tab pos="319945" algn="l"/>
                <a:tab pos="320378" algn="l"/>
              </a:tabLst>
            </a:pPr>
            <a:r>
              <a:rPr sz="1400" b="1" spc="-3" dirty="0">
                <a:solidFill>
                  <a:prstClr val="black"/>
                </a:solidFill>
                <a:latin typeface="Verdana"/>
                <a:cs typeface="Verdana"/>
              </a:rPr>
              <a:t>a</a:t>
            </a:r>
            <a:r>
              <a:rPr sz="1400" b="1" spc="-68" dirty="0">
                <a:solidFill>
                  <a:prstClr val="black"/>
                </a:solidFill>
                <a:latin typeface="Verdana"/>
                <a:cs typeface="Verdana"/>
              </a:rPr>
              <a:t> </a:t>
            </a:r>
            <a:r>
              <a:rPr sz="1400" spc="-3" dirty="0">
                <a:solidFill>
                  <a:prstClr val="black"/>
                </a:solidFill>
                <a:latin typeface="Verdana"/>
                <a:cs typeface="Verdana"/>
              </a:rPr>
              <a:t>tree</a:t>
            </a:r>
            <a:endParaRPr sz="1400" dirty="0">
              <a:solidFill>
                <a:prstClr val="black"/>
              </a:solidFill>
              <a:latin typeface="Verdana"/>
              <a:cs typeface="Verdana"/>
            </a:endParaRPr>
          </a:p>
          <a:p>
            <a:pPr marL="319945" indent="-155427" defTabSz="623438">
              <a:spcBef>
                <a:spcPts val="177"/>
              </a:spcBef>
              <a:buFont typeface="Symbol"/>
              <a:buChar char=""/>
              <a:tabLst>
                <a:tab pos="319945" algn="l"/>
                <a:tab pos="320378" algn="l"/>
              </a:tabLst>
            </a:pPr>
            <a:r>
              <a:rPr sz="1400" b="1" spc="-3" dirty="0">
                <a:solidFill>
                  <a:prstClr val="black"/>
                </a:solidFill>
                <a:latin typeface="Verdana"/>
                <a:cs typeface="Verdana"/>
              </a:rPr>
              <a:t>a </a:t>
            </a:r>
            <a:r>
              <a:rPr sz="1400" spc="-3" dirty="0">
                <a:solidFill>
                  <a:prstClr val="black"/>
                </a:solidFill>
                <a:latin typeface="Verdana"/>
                <a:cs typeface="Verdana"/>
              </a:rPr>
              <a:t>uniform </a:t>
            </a:r>
            <a:r>
              <a:rPr sz="1400" i="1" spc="-3" dirty="0">
                <a:solidFill>
                  <a:prstClr val="black"/>
                </a:solidFill>
                <a:latin typeface="Verdana"/>
                <a:cs typeface="Verdana"/>
              </a:rPr>
              <a:t>(the “u” is pronounced </a:t>
            </a:r>
            <a:r>
              <a:rPr sz="1400" i="1" dirty="0">
                <a:solidFill>
                  <a:prstClr val="black"/>
                </a:solidFill>
                <a:latin typeface="Verdana"/>
                <a:cs typeface="Verdana"/>
              </a:rPr>
              <a:t>like</a:t>
            </a:r>
            <a:r>
              <a:rPr sz="1400" i="1" spc="10" dirty="0">
                <a:solidFill>
                  <a:prstClr val="black"/>
                </a:solidFill>
                <a:latin typeface="Verdana"/>
                <a:cs typeface="Verdana"/>
              </a:rPr>
              <a:t> </a:t>
            </a:r>
            <a:r>
              <a:rPr sz="1400" i="1" spc="-3" dirty="0">
                <a:solidFill>
                  <a:prstClr val="black"/>
                </a:solidFill>
                <a:latin typeface="Verdana"/>
                <a:cs typeface="Verdana"/>
              </a:rPr>
              <a:t>“yu”)</a:t>
            </a:r>
            <a:endParaRPr sz="1400" dirty="0">
              <a:solidFill>
                <a:prstClr val="black"/>
              </a:solidFill>
              <a:latin typeface="Verdana"/>
              <a:cs typeface="Verdana"/>
            </a:endParaRPr>
          </a:p>
          <a:p>
            <a:pPr marL="319945" indent="-155427" defTabSz="623438">
              <a:spcBef>
                <a:spcPts val="170"/>
              </a:spcBef>
              <a:buFont typeface="Symbol"/>
              <a:buChar char=""/>
              <a:tabLst>
                <a:tab pos="319945" algn="l"/>
                <a:tab pos="320378" algn="l"/>
              </a:tabLst>
            </a:pPr>
            <a:r>
              <a:rPr sz="1400" b="1" spc="-3" dirty="0">
                <a:solidFill>
                  <a:prstClr val="black"/>
                </a:solidFill>
                <a:latin typeface="Verdana"/>
                <a:cs typeface="Verdana"/>
              </a:rPr>
              <a:t>a </a:t>
            </a:r>
            <a:r>
              <a:rPr sz="1400" spc="-3" dirty="0">
                <a:solidFill>
                  <a:prstClr val="black"/>
                </a:solidFill>
                <a:latin typeface="Verdana"/>
                <a:cs typeface="Verdana"/>
              </a:rPr>
              <a:t>water</a:t>
            </a:r>
            <a:r>
              <a:rPr sz="1400" spc="-55" dirty="0">
                <a:solidFill>
                  <a:prstClr val="black"/>
                </a:solidFill>
                <a:latin typeface="Verdana"/>
                <a:cs typeface="Verdana"/>
              </a:rPr>
              <a:t> </a:t>
            </a:r>
            <a:r>
              <a:rPr sz="1400" spc="-3" dirty="0">
                <a:solidFill>
                  <a:prstClr val="black"/>
                </a:solidFill>
                <a:latin typeface="Verdana"/>
                <a:cs typeface="Verdana"/>
              </a:rPr>
              <a:t>bottle</a:t>
            </a:r>
            <a:endParaRPr sz="1400" dirty="0">
              <a:solidFill>
                <a:prstClr val="black"/>
              </a:solidFill>
              <a:latin typeface="Verdana"/>
              <a:cs typeface="Verdana"/>
            </a:endParaRPr>
          </a:p>
          <a:p>
            <a:pPr marL="319945" indent="-155427" defTabSz="623438">
              <a:spcBef>
                <a:spcPts val="181"/>
              </a:spcBef>
              <a:buFont typeface="Symbol"/>
              <a:buChar char=""/>
              <a:tabLst>
                <a:tab pos="319945" algn="l"/>
                <a:tab pos="320378" algn="l"/>
              </a:tabLst>
            </a:pPr>
            <a:r>
              <a:rPr sz="1400" b="1" spc="-3" dirty="0">
                <a:solidFill>
                  <a:prstClr val="black"/>
                </a:solidFill>
                <a:latin typeface="Verdana"/>
                <a:cs typeface="Verdana"/>
              </a:rPr>
              <a:t>a </a:t>
            </a:r>
            <a:r>
              <a:rPr sz="1400" spc="-3" dirty="0">
                <a:solidFill>
                  <a:prstClr val="black"/>
                </a:solidFill>
                <a:latin typeface="Verdana"/>
                <a:cs typeface="Verdana"/>
              </a:rPr>
              <a:t>yellow</a:t>
            </a:r>
            <a:r>
              <a:rPr sz="1400" spc="-51" dirty="0">
                <a:solidFill>
                  <a:prstClr val="black"/>
                </a:solidFill>
                <a:latin typeface="Verdana"/>
                <a:cs typeface="Verdana"/>
              </a:rPr>
              <a:t> </a:t>
            </a:r>
            <a:r>
              <a:rPr sz="1400" spc="-3" dirty="0">
                <a:solidFill>
                  <a:prstClr val="black"/>
                </a:solidFill>
                <a:latin typeface="Verdana"/>
                <a:cs typeface="Verdana"/>
              </a:rPr>
              <a:t>shirt</a:t>
            </a:r>
            <a:endParaRPr sz="1400" dirty="0">
              <a:solidFill>
                <a:prstClr val="black"/>
              </a:solidFill>
              <a:latin typeface="Verdana"/>
              <a:cs typeface="Verdana"/>
            </a:endParaRPr>
          </a:p>
        </p:txBody>
      </p:sp>
      <p:sp>
        <p:nvSpPr>
          <p:cNvPr id="7" name="object 7"/>
          <p:cNvSpPr/>
          <p:nvPr/>
        </p:nvSpPr>
        <p:spPr>
          <a:xfrm>
            <a:off x="4087437" y="4077393"/>
            <a:ext cx="3703840" cy="1499928"/>
          </a:xfrm>
          <a:prstGeom prst="rect">
            <a:avLst/>
          </a:prstGeom>
          <a:blipFill>
            <a:blip r:embed="rId2" cstate="print"/>
            <a:stretch>
              <a:fillRect/>
            </a:stretch>
          </a:blipFill>
        </p:spPr>
        <p:txBody>
          <a:bodyPr wrap="square" lIns="0" tIns="0" rIns="0" bIns="0" rtlCol="0"/>
          <a:lstStyle/>
          <a:p>
            <a:pPr defTabSz="623438"/>
            <a:endParaRPr sz="1227">
              <a:solidFill>
                <a:prstClr val="black"/>
              </a:solidFill>
              <a:latin typeface="Calibri"/>
            </a:endParaRPr>
          </a:p>
        </p:txBody>
      </p:sp>
      <p:sp>
        <p:nvSpPr>
          <p:cNvPr id="8" name="object 8"/>
          <p:cNvSpPr/>
          <p:nvPr/>
        </p:nvSpPr>
        <p:spPr>
          <a:xfrm>
            <a:off x="5606880" y="4591902"/>
            <a:ext cx="4857920" cy="2094180"/>
          </a:xfrm>
          <a:prstGeom prst="rect">
            <a:avLst/>
          </a:prstGeom>
          <a:blipFill>
            <a:blip r:embed="rId3" cstate="print"/>
            <a:stretch>
              <a:fillRect/>
            </a:stretch>
          </a:blipFill>
        </p:spPr>
        <p:txBody>
          <a:bodyPr wrap="square" lIns="0" tIns="0" rIns="0" bIns="0" rtlCol="0"/>
          <a:lstStyle/>
          <a:p>
            <a:pPr defTabSz="623438"/>
            <a:endParaRPr sz="1227" dirty="0">
              <a:solidFill>
                <a:prstClr val="black"/>
              </a:solidFill>
              <a:latin typeface="Calibri"/>
            </a:endParaRPr>
          </a:p>
        </p:txBody>
      </p:sp>
      <p:sp>
        <p:nvSpPr>
          <p:cNvPr id="9" name="object 9"/>
          <p:cNvSpPr txBox="1"/>
          <p:nvPr/>
        </p:nvSpPr>
        <p:spPr>
          <a:xfrm>
            <a:off x="5814361" y="4683474"/>
            <a:ext cx="4514042" cy="1911036"/>
          </a:xfrm>
          <a:prstGeom prst="rect">
            <a:avLst/>
          </a:prstGeom>
        </p:spPr>
        <p:txBody>
          <a:bodyPr vert="horz" wrap="square" lIns="0" tIns="0" rIns="0" bIns="0" rtlCol="0">
            <a:spAutoFit/>
          </a:bodyPr>
          <a:lstStyle/>
          <a:p>
            <a:pPr marL="8659" defTabSz="623438"/>
            <a:r>
              <a:rPr sz="1200" b="1" spc="-3" dirty="0">
                <a:solidFill>
                  <a:prstClr val="black"/>
                </a:solidFill>
                <a:latin typeface="Verdana"/>
                <a:cs typeface="Verdana"/>
              </a:rPr>
              <a:t>Do not </a:t>
            </a:r>
            <a:r>
              <a:rPr sz="1200" b="1" dirty="0">
                <a:solidFill>
                  <a:prstClr val="black"/>
                </a:solidFill>
                <a:latin typeface="Verdana"/>
                <a:cs typeface="Verdana"/>
              </a:rPr>
              <a:t>use </a:t>
            </a:r>
            <a:r>
              <a:rPr sz="1200" b="1" spc="-3" dirty="0">
                <a:solidFill>
                  <a:prstClr val="black"/>
                </a:solidFill>
                <a:latin typeface="Verdana"/>
                <a:cs typeface="Verdana"/>
              </a:rPr>
              <a:t>“the” with countries or</a:t>
            </a:r>
            <a:r>
              <a:rPr sz="1200" b="1" spc="10" dirty="0">
                <a:solidFill>
                  <a:prstClr val="black"/>
                </a:solidFill>
                <a:latin typeface="Verdana"/>
                <a:cs typeface="Verdana"/>
              </a:rPr>
              <a:t> </a:t>
            </a:r>
            <a:r>
              <a:rPr sz="1200" b="1" spc="-3" dirty="0">
                <a:solidFill>
                  <a:prstClr val="black"/>
                </a:solidFill>
                <a:latin typeface="Verdana"/>
                <a:cs typeface="Verdana"/>
              </a:rPr>
              <a:t>cities:</a:t>
            </a:r>
            <a:endParaRPr sz="1200" dirty="0">
              <a:solidFill>
                <a:prstClr val="black"/>
              </a:solidFill>
              <a:latin typeface="Verdana"/>
              <a:cs typeface="Verdana"/>
            </a:endParaRPr>
          </a:p>
          <a:p>
            <a:pPr marL="319945" marR="1977251" indent="-155427" defTabSz="623438">
              <a:lnSpc>
                <a:spcPct val="116199"/>
              </a:lnSpc>
              <a:spcBef>
                <a:spcPts val="685"/>
              </a:spcBef>
              <a:buFontTx/>
              <a:buChar char=""/>
              <a:tabLst>
                <a:tab pos="319945" algn="l"/>
                <a:tab pos="320378" algn="l"/>
              </a:tabLst>
            </a:pPr>
            <a:r>
              <a:rPr sz="1200" strike="sngStrike" spc="-3" dirty="0">
                <a:solidFill>
                  <a:prstClr val="black"/>
                </a:solidFill>
                <a:latin typeface="Verdana"/>
                <a:cs typeface="Verdana"/>
              </a:rPr>
              <a:t>I live </a:t>
            </a:r>
            <a:r>
              <a:rPr sz="1200" strike="sngStrike" spc="-7" dirty="0">
                <a:solidFill>
                  <a:prstClr val="black"/>
                </a:solidFill>
                <a:latin typeface="Verdana"/>
                <a:cs typeface="Verdana"/>
              </a:rPr>
              <a:t>in </a:t>
            </a:r>
            <a:r>
              <a:rPr sz="1200" strike="sngStrike" spc="-3" dirty="0">
                <a:solidFill>
                  <a:prstClr val="black"/>
                </a:solidFill>
                <a:latin typeface="Verdana"/>
                <a:cs typeface="Verdana"/>
              </a:rPr>
              <a:t>the China.  </a:t>
            </a:r>
            <a:endParaRPr lang="en-US" sz="1200" strike="sngStrike" spc="-3" dirty="0">
              <a:solidFill>
                <a:prstClr val="black"/>
              </a:solidFill>
              <a:latin typeface="Verdana"/>
              <a:cs typeface="Verdana"/>
            </a:endParaRPr>
          </a:p>
          <a:p>
            <a:pPr marL="319945" marR="1977251" indent="-155427" defTabSz="623438">
              <a:lnSpc>
                <a:spcPct val="116199"/>
              </a:lnSpc>
              <a:spcBef>
                <a:spcPts val="685"/>
              </a:spcBef>
              <a:buFontTx/>
              <a:buChar char=""/>
              <a:tabLst>
                <a:tab pos="319945" algn="l"/>
                <a:tab pos="320378" algn="l"/>
              </a:tabLst>
            </a:pPr>
            <a:r>
              <a:rPr sz="1200" spc="-3" dirty="0">
                <a:solidFill>
                  <a:prstClr val="black"/>
                </a:solidFill>
                <a:latin typeface="Verdana"/>
                <a:cs typeface="Verdana"/>
              </a:rPr>
              <a:t>I live </a:t>
            </a:r>
            <a:r>
              <a:rPr sz="1200" spc="-7" dirty="0">
                <a:solidFill>
                  <a:prstClr val="black"/>
                </a:solidFill>
                <a:latin typeface="Verdana"/>
                <a:cs typeface="Verdana"/>
              </a:rPr>
              <a:t>in</a:t>
            </a:r>
            <a:r>
              <a:rPr sz="1200" spc="-41" dirty="0">
                <a:solidFill>
                  <a:prstClr val="black"/>
                </a:solidFill>
                <a:latin typeface="Verdana"/>
                <a:cs typeface="Verdana"/>
              </a:rPr>
              <a:t> </a:t>
            </a:r>
            <a:r>
              <a:rPr sz="1200" spc="-3" dirty="0">
                <a:solidFill>
                  <a:prstClr val="black"/>
                </a:solidFill>
                <a:latin typeface="Verdana"/>
                <a:cs typeface="Verdana"/>
              </a:rPr>
              <a:t>China.</a:t>
            </a:r>
            <a:endParaRPr sz="1200" dirty="0">
              <a:solidFill>
                <a:prstClr val="black"/>
              </a:solidFill>
              <a:latin typeface="Verdana"/>
              <a:cs typeface="Verdana"/>
            </a:endParaRPr>
          </a:p>
          <a:p>
            <a:pPr marL="8659" defTabSz="623438">
              <a:spcBef>
                <a:spcPts val="856"/>
              </a:spcBef>
            </a:pPr>
            <a:r>
              <a:rPr sz="1200" b="1" spc="-3" dirty="0">
                <a:solidFill>
                  <a:prstClr val="black"/>
                </a:solidFill>
                <a:latin typeface="Verdana"/>
                <a:cs typeface="Verdana"/>
              </a:rPr>
              <a:t>Do not </a:t>
            </a:r>
            <a:r>
              <a:rPr sz="1200" b="1" dirty="0">
                <a:solidFill>
                  <a:prstClr val="black"/>
                </a:solidFill>
                <a:latin typeface="Verdana"/>
                <a:cs typeface="Verdana"/>
              </a:rPr>
              <a:t>use </a:t>
            </a:r>
            <a:r>
              <a:rPr sz="1200" b="1" spc="-3" dirty="0">
                <a:solidFill>
                  <a:prstClr val="black"/>
                </a:solidFill>
                <a:latin typeface="Verdana"/>
                <a:cs typeface="Verdana"/>
              </a:rPr>
              <a:t>“the” with </a:t>
            </a:r>
            <a:r>
              <a:rPr sz="1200" b="1" dirty="0">
                <a:solidFill>
                  <a:prstClr val="black"/>
                </a:solidFill>
                <a:latin typeface="Verdana"/>
                <a:cs typeface="Verdana"/>
              </a:rPr>
              <a:t>things </a:t>
            </a:r>
            <a:r>
              <a:rPr sz="1200" b="1" spc="-3" dirty="0">
                <a:solidFill>
                  <a:prstClr val="black"/>
                </a:solidFill>
                <a:latin typeface="Verdana"/>
                <a:cs typeface="Verdana"/>
              </a:rPr>
              <a:t>in</a:t>
            </a:r>
            <a:r>
              <a:rPr sz="1200" b="1" spc="-44" dirty="0">
                <a:solidFill>
                  <a:prstClr val="black"/>
                </a:solidFill>
                <a:latin typeface="Verdana"/>
                <a:cs typeface="Verdana"/>
              </a:rPr>
              <a:t> </a:t>
            </a:r>
            <a:r>
              <a:rPr sz="1200" b="1" dirty="0">
                <a:solidFill>
                  <a:prstClr val="black"/>
                </a:solidFill>
                <a:latin typeface="Verdana"/>
                <a:cs typeface="Verdana"/>
              </a:rPr>
              <a:t>general:</a:t>
            </a:r>
            <a:endParaRPr sz="1200" dirty="0">
              <a:solidFill>
                <a:prstClr val="black"/>
              </a:solidFill>
              <a:latin typeface="Verdana"/>
              <a:cs typeface="Verdana"/>
            </a:endParaRPr>
          </a:p>
          <a:p>
            <a:pPr marL="319945" marR="1924432" indent="-155427" defTabSz="623438">
              <a:lnSpc>
                <a:spcPct val="116199"/>
              </a:lnSpc>
              <a:spcBef>
                <a:spcPts val="685"/>
              </a:spcBef>
              <a:buFontTx/>
              <a:buChar char=""/>
              <a:tabLst>
                <a:tab pos="319945" algn="l"/>
                <a:tab pos="320378" algn="l"/>
              </a:tabLst>
            </a:pPr>
            <a:r>
              <a:rPr sz="1200" strike="sngStrike" spc="-3" dirty="0">
                <a:solidFill>
                  <a:prstClr val="black"/>
                </a:solidFill>
                <a:latin typeface="Verdana"/>
                <a:cs typeface="Verdana"/>
              </a:rPr>
              <a:t>She likes the pizza.  </a:t>
            </a:r>
            <a:endParaRPr lang="en-US" sz="1200" strike="sngStrike" spc="-3" dirty="0">
              <a:solidFill>
                <a:prstClr val="black"/>
              </a:solidFill>
              <a:latin typeface="Verdana"/>
              <a:cs typeface="Verdana"/>
            </a:endParaRPr>
          </a:p>
          <a:p>
            <a:pPr marL="319945" marR="1924432" indent="-155427" defTabSz="623438">
              <a:lnSpc>
                <a:spcPct val="116199"/>
              </a:lnSpc>
              <a:spcBef>
                <a:spcPts val="685"/>
              </a:spcBef>
              <a:buFontTx/>
              <a:buChar char=""/>
              <a:tabLst>
                <a:tab pos="319945" algn="l"/>
                <a:tab pos="320378" algn="l"/>
              </a:tabLst>
            </a:pPr>
            <a:r>
              <a:rPr sz="1200" spc="-3" dirty="0">
                <a:solidFill>
                  <a:prstClr val="black"/>
                </a:solidFill>
                <a:latin typeface="Verdana"/>
                <a:cs typeface="Verdana"/>
              </a:rPr>
              <a:t>She likes</a:t>
            </a:r>
            <a:r>
              <a:rPr sz="1200" spc="-51" dirty="0">
                <a:solidFill>
                  <a:prstClr val="black"/>
                </a:solidFill>
                <a:latin typeface="Verdana"/>
                <a:cs typeface="Verdana"/>
              </a:rPr>
              <a:t> </a:t>
            </a:r>
            <a:r>
              <a:rPr sz="1200" spc="-3" dirty="0">
                <a:solidFill>
                  <a:prstClr val="black"/>
                </a:solidFill>
                <a:latin typeface="Verdana"/>
                <a:cs typeface="Verdana"/>
              </a:rPr>
              <a:t>pizza.</a:t>
            </a:r>
            <a:endParaRPr sz="1200" dirty="0">
              <a:solidFill>
                <a:prstClr val="black"/>
              </a:solidFill>
              <a:latin typeface="Verdana"/>
              <a:cs typeface="Verdana"/>
            </a:endParaRPr>
          </a:p>
          <a:p>
            <a:pPr marL="319945" defTabSz="623438">
              <a:spcBef>
                <a:spcPts val="177"/>
              </a:spcBef>
            </a:pPr>
            <a:r>
              <a:rPr sz="1200" spc="-3" dirty="0">
                <a:solidFill>
                  <a:prstClr val="black"/>
                </a:solidFill>
                <a:latin typeface="Verdana"/>
                <a:cs typeface="Verdana"/>
              </a:rPr>
              <a:t>She </a:t>
            </a:r>
            <a:r>
              <a:rPr sz="1200" dirty="0">
                <a:solidFill>
                  <a:prstClr val="black"/>
                </a:solidFill>
                <a:latin typeface="Verdana"/>
                <a:cs typeface="Verdana"/>
              </a:rPr>
              <a:t>likes </a:t>
            </a:r>
            <a:r>
              <a:rPr sz="1200" spc="-3" dirty="0">
                <a:solidFill>
                  <a:prstClr val="black"/>
                </a:solidFill>
                <a:latin typeface="Verdana"/>
                <a:cs typeface="Verdana"/>
              </a:rPr>
              <a:t>the pizza from Tony’s Restaurant.</a:t>
            </a:r>
            <a:r>
              <a:rPr sz="1200" spc="37" dirty="0">
                <a:solidFill>
                  <a:prstClr val="black"/>
                </a:solidFill>
                <a:latin typeface="Verdana"/>
                <a:cs typeface="Verdana"/>
              </a:rPr>
              <a:t> </a:t>
            </a:r>
            <a:r>
              <a:rPr sz="1200" spc="-3" dirty="0">
                <a:solidFill>
                  <a:prstClr val="black"/>
                </a:solidFill>
                <a:latin typeface="Verdana"/>
                <a:cs typeface="Verdana"/>
              </a:rPr>
              <a:t>(specific)</a:t>
            </a:r>
            <a:endParaRPr sz="1200" dirty="0">
              <a:solidFill>
                <a:prstClr val="black"/>
              </a:solidFill>
              <a:latin typeface="Verdana"/>
              <a:cs typeface="Verdana"/>
            </a:endParaRPr>
          </a:p>
        </p:txBody>
      </p:sp>
      <p:sp>
        <p:nvSpPr>
          <p:cNvPr id="12" name="TextBox 11">
            <a:extLst>
              <a:ext uri="{FF2B5EF4-FFF2-40B4-BE49-F238E27FC236}">
                <a16:creationId xmlns:a16="http://schemas.microsoft.com/office/drawing/2014/main" id="{E03D2C3C-E552-2709-A09E-30E654709F6A}"/>
              </a:ext>
            </a:extLst>
          </p:cNvPr>
          <p:cNvSpPr txBox="1"/>
          <p:nvPr/>
        </p:nvSpPr>
        <p:spPr>
          <a:xfrm>
            <a:off x="3113822" y="4606420"/>
            <a:ext cx="2368062" cy="369332"/>
          </a:xfrm>
          <a:prstGeom prst="rect">
            <a:avLst/>
          </a:prstGeom>
          <a:noFill/>
        </p:spPr>
        <p:txBody>
          <a:bodyPr wrap="square" rtlCol="0">
            <a:spAutoFit/>
          </a:bodyPr>
          <a:lstStyle/>
          <a:p>
            <a:r>
              <a:rPr lang="en-US" b="1" u="sng" dirty="0"/>
              <a:t>Important Note: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endParaRPr lang="en-US" sz="3600" b="1" dirty="0">
              <a:solidFill>
                <a:schemeClr val="bg1"/>
              </a:solidFill>
            </a:endParaRPr>
          </a:p>
          <a:p>
            <a:pPr marL="0" indent="0" algn="l">
              <a:buNone/>
            </a:pPr>
            <a:r>
              <a:rPr lang="en-US" sz="3600" b="1" dirty="0">
                <a:solidFill>
                  <a:schemeClr val="bg1"/>
                </a:solidFill>
              </a:rPr>
              <a:t>Part 1-:</a:t>
            </a:r>
            <a:r>
              <a:rPr lang="en-US" sz="3600" b="1" spc="7" dirty="0">
                <a:solidFill>
                  <a:srgbClr val="17365D"/>
                </a:solidFill>
                <a:latin typeface="Cambria"/>
                <a:cs typeface="Cambria"/>
              </a:rPr>
              <a:t> Free Activities</a:t>
            </a:r>
            <a:endParaRPr lang="en-US" sz="3600" b="1" dirty="0">
              <a:solidFill>
                <a:schemeClr val="bg1"/>
              </a:solidFill>
            </a:endParaRPr>
          </a:p>
          <a:p>
            <a:pPr marL="0" indent="0" algn="l">
              <a:buNone/>
            </a:pPr>
            <a:r>
              <a:rPr lang="en-US" sz="3600" b="1" dirty="0">
                <a:solidFill>
                  <a:schemeClr val="bg1"/>
                </a:solidFill>
              </a:rPr>
              <a:t>                   ( Listening )</a:t>
            </a: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Lesson 3- Hobbies</a:t>
            </a:r>
            <a:endParaRPr lang="en-US" sz="2000" b="1" dirty="0"/>
          </a:p>
        </p:txBody>
      </p:sp>
    </p:spTree>
    <p:extLst>
      <p:ext uri="{BB962C8B-B14F-4D97-AF65-F5344CB8AC3E}">
        <p14:creationId xmlns:p14="http://schemas.microsoft.com/office/powerpoint/2010/main" val="2816644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DF7A84-C6A4-8A5B-62C1-3D517B9F8CEF}"/>
              </a:ext>
            </a:extLst>
          </p:cNvPr>
          <p:cNvSpPr txBox="1"/>
          <p:nvPr/>
        </p:nvSpPr>
        <p:spPr>
          <a:xfrm>
            <a:off x="0" y="-62523"/>
            <a:ext cx="12121854" cy="4278094"/>
          </a:xfrm>
          <a:prstGeom prst="rect">
            <a:avLst/>
          </a:prstGeom>
          <a:noFill/>
        </p:spPr>
        <p:txBody>
          <a:bodyPr wrap="square">
            <a:spAutoFit/>
          </a:bodyPr>
          <a:lstStyle/>
          <a:p>
            <a:r>
              <a:rPr lang="en-US" sz="20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Home </a:t>
            </a:r>
          </a:p>
          <a:p>
            <a:r>
              <a:rPr lang="en-US" sz="1800" b="0" i="0" u="none" strike="noStrike" baseline="0" dirty="0">
                <a:solidFill>
                  <a:srgbClr val="000000"/>
                </a:solidFill>
                <a:latin typeface="Times New Roman" panose="02020603050405020304" pitchFamily="18" charset="0"/>
              </a:rPr>
              <a:t>The word ‘home’ is also a bit strange. We usually use 'no article': </a:t>
            </a:r>
          </a:p>
          <a:p>
            <a:r>
              <a:rPr lang="en-US" sz="1800" b="0" i="0" u="none" strike="noStrike" baseline="0" dirty="0">
                <a:solidFill>
                  <a:srgbClr val="000000"/>
                </a:solidFill>
                <a:latin typeface="Times New Roman" panose="02020603050405020304" pitchFamily="18" charset="0"/>
              </a:rPr>
              <a:t> They went Ø home.*            I stayed at Ø home. </a:t>
            </a:r>
          </a:p>
          <a:p>
            <a:r>
              <a:rPr lang="en-US" sz="1800" b="0" i="0" u="none" strike="noStrike" baseline="0" dirty="0">
                <a:solidFill>
                  <a:srgbClr val="000000"/>
                </a:solidFill>
                <a:latin typeface="Times New Roman" panose="02020603050405020304" pitchFamily="18" charset="0"/>
              </a:rPr>
              <a:t> Julie works from Ø home.    It's time to go Ø home. </a:t>
            </a:r>
          </a:p>
          <a:p>
            <a:r>
              <a:rPr lang="en-US" sz="1800" b="0" i="0" u="none" strike="noStrike" baseline="0" dirty="0">
                <a:solidFill>
                  <a:srgbClr val="000000"/>
                </a:solidFill>
                <a:latin typeface="Times New Roman" panose="02020603050405020304" pitchFamily="18" charset="0"/>
              </a:rPr>
              <a:t> Lucy is at Ø home at the moment. </a:t>
            </a:r>
          </a:p>
          <a:p>
            <a:r>
              <a:rPr lang="en-US" sz="1800" b="0" i="0" u="none" strike="noStrike" baseline="0" dirty="0">
                <a:solidFill>
                  <a:srgbClr val="000000"/>
                </a:solidFill>
                <a:latin typeface="Times New Roman" panose="02020603050405020304" pitchFamily="18" charset="0"/>
              </a:rPr>
              <a:t>*</a:t>
            </a:r>
            <a:r>
              <a:rPr lang="en-US" sz="1800" b="0" i="0" u="none" strike="noStrike" baseline="0" dirty="0">
                <a:solidFill>
                  <a:srgbClr val="FF0000"/>
                </a:solidFill>
                <a:latin typeface="Times New Roman" panose="02020603050405020304" pitchFamily="18" charset="0"/>
              </a:rPr>
              <a:t>Notice </a:t>
            </a:r>
            <a:r>
              <a:rPr lang="en-US" sz="1800" b="0" i="0" u="none" strike="noStrike" baseline="0" dirty="0">
                <a:solidFill>
                  <a:srgbClr val="000000"/>
                </a:solidFill>
                <a:latin typeface="Times New Roman" panose="02020603050405020304" pitchFamily="18" charset="0"/>
              </a:rPr>
              <a:t>we don't need ‘to’ with 'go home' (not 'go to home’). </a:t>
            </a:r>
          </a:p>
          <a:p>
            <a:r>
              <a:rPr lang="en-US" b="1" dirty="0">
                <a:solidFill>
                  <a:srgbClr val="FF0000"/>
                </a:solidFill>
                <a:latin typeface="Times New Roman" panose="02020603050405020304" pitchFamily="18" charset="0"/>
              </a:rPr>
              <a:t>But</a:t>
            </a:r>
            <a:r>
              <a:rPr lang="en-US" sz="1800" b="0" i="0" u="none" strike="noStrike" baseline="0" dirty="0">
                <a:solidFill>
                  <a:srgbClr val="000000"/>
                </a:solidFill>
                <a:latin typeface="Times New Roman" panose="02020603050405020304" pitchFamily="18" charset="0"/>
              </a:rPr>
              <a:t> we can use an article with home when it means 'the building that somebody lives (or used to live) in'. In this case we use articles in the normal way. </a:t>
            </a:r>
          </a:p>
          <a:p>
            <a:r>
              <a:rPr lang="en-US" sz="1800" b="0" i="0" u="none" strike="noStrike" baseline="0" dirty="0">
                <a:solidFill>
                  <a:srgbClr val="000000"/>
                </a:solidFill>
                <a:latin typeface="Times New Roman" panose="02020603050405020304" pitchFamily="18" charset="0"/>
              </a:rPr>
              <a:t> We visited the home of Jackie Kennedy. </a:t>
            </a:r>
          </a:p>
          <a:p>
            <a:r>
              <a:rPr lang="en-US" sz="1800" b="0" i="0" u="none" strike="noStrike" baseline="0" dirty="0">
                <a:solidFill>
                  <a:srgbClr val="000000"/>
                </a:solidFill>
                <a:latin typeface="Times New Roman" panose="02020603050405020304" pitchFamily="18" charset="0"/>
              </a:rPr>
              <a:t> My sister has made her flat into a beautiful home. </a:t>
            </a:r>
          </a:p>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[It's also possible to use 'home' as short for 'retirement home' or similar expression. We use articles in the normal way: Her grandmother is too frail to stay in her own house, so she lives in a (retirement) home.] </a:t>
            </a:r>
          </a:p>
          <a:p>
            <a:endParaRPr lang="en-US" dirty="0">
              <a:solidFill>
                <a:srgbClr val="000000"/>
              </a:solidFill>
              <a:latin typeface="Times New Roman" panose="02020603050405020304" pitchFamily="18" charset="0"/>
            </a:endParaRPr>
          </a:p>
          <a:p>
            <a:endParaRPr lang="en-US" dirty="0"/>
          </a:p>
        </p:txBody>
      </p:sp>
      <p:sp>
        <p:nvSpPr>
          <p:cNvPr id="6" name="object 3">
            <a:extLst>
              <a:ext uri="{FF2B5EF4-FFF2-40B4-BE49-F238E27FC236}">
                <a16:creationId xmlns:a16="http://schemas.microsoft.com/office/drawing/2014/main" id="{5BC012C8-642F-559A-8279-035B71FE1284}"/>
              </a:ext>
            </a:extLst>
          </p:cNvPr>
          <p:cNvSpPr txBox="1"/>
          <p:nvPr/>
        </p:nvSpPr>
        <p:spPr>
          <a:xfrm>
            <a:off x="70146" y="3692296"/>
            <a:ext cx="12121854" cy="2929776"/>
          </a:xfrm>
          <a:prstGeom prst="rect">
            <a:avLst/>
          </a:prstGeom>
        </p:spPr>
        <p:txBody>
          <a:bodyPr vert="horz" wrap="square" lIns="0" tIns="0" rIns="0" bIns="0" rtlCol="0">
            <a:spAutoFit/>
          </a:bodyPr>
          <a:lstStyle/>
          <a:p>
            <a:r>
              <a:rPr b="1" dirty="0">
                <a:solidFill>
                  <a:srgbClr val="000000"/>
                </a:solidFill>
                <a:latin typeface="Times New Roman" panose="02020603050405020304" pitchFamily="18" charset="0"/>
              </a:rPr>
              <a:t>Work (used as a noun)</a:t>
            </a:r>
          </a:p>
          <a:p>
            <a:pPr marL="8145">
              <a:spcBef>
                <a:spcPts val="346"/>
              </a:spcBef>
            </a:pPr>
            <a:r>
              <a:rPr dirty="0">
                <a:solidFill>
                  <a:srgbClr val="000000"/>
                </a:solidFill>
                <a:latin typeface="Times New Roman" panose="02020603050405020304" pitchFamily="18" charset="0"/>
              </a:rPr>
              <a:t>When we use 'work' to mean a </a:t>
            </a:r>
            <a:r>
              <a:rPr u="sng" dirty="0">
                <a:solidFill>
                  <a:srgbClr val="000000"/>
                </a:solidFill>
                <a:latin typeface="Times New Roman" panose="02020603050405020304" pitchFamily="18" charset="0"/>
              </a:rPr>
              <a:t>place</a:t>
            </a:r>
            <a:r>
              <a:rPr dirty="0">
                <a:solidFill>
                  <a:srgbClr val="000000"/>
                </a:solidFill>
                <a:latin typeface="Times New Roman" panose="02020603050405020304" pitchFamily="18" charset="0"/>
              </a:rPr>
              <a:t>, then we </a:t>
            </a:r>
            <a:r>
              <a:rPr dirty="0">
                <a:solidFill>
                  <a:srgbClr val="000000"/>
                </a:solidFill>
                <a:highlight>
                  <a:srgbClr val="FFFF00"/>
                </a:highlight>
                <a:latin typeface="Times New Roman" panose="02020603050405020304" pitchFamily="18" charset="0"/>
              </a:rPr>
              <a:t>don't </a:t>
            </a:r>
            <a:r>
              <a:rPr dirty="0">
                <a:solidFill>
                  <a:srgbClr val="000000"/>
                </a:solidFill>
                <a:latin typeface="Times New Roman" panose="02020603050405020304" pitchFamily="18" charset="0"/>
              </a:rPr>
              <a:t>need to use an article:</a:t>
            </a:r>
          </a:p>
          <a:p>
            <a:pPr marL="300940" indent="-146194">
              <a:buFont typeface="Symbol"/>
              <a:buChar char=""/>
              <a:tabLst>
                <a:tab pos="300940" algn="l"/>
                <a:tab pos="301347" algn="l"/>
              </a:tabLst>
            </a:pPr>
            <a:r>
              <a:rPr dirty="0">
                <a:solidFill>
                  <a:srgbClr val="000000"/>
                </a:solidFill>
                <a:latin typeface="Times New Roman" panose="02020603050405020304" pitchFamily="18" charset="0"/>
              </a:rPr>
              <a:t>She's at Ø work.</a:t>
            </a:r>
            <a:r>
              <a:rPr lang="en-US" dirty="0">
                <a:solidFill>
                  <a:srgbClr val="000000"/>
                </a:solidFill>
                <a:latin typeface="Times New Roman" panose="02020603050405020304" pitchFamily="18" charset="0"/>
              </a:rPr>
              <a:t>     </a:t>
            </a:r>
            <a:r>
              <a:rPr dirty="0">
                <a:solidFill>
                  <a:srgbClr val="000000"/>
                </a:solidFill>
                <a:latin typeface="Times New Roman" panose="02020603050405020304" pitchFamily="18" charset="0"/>
              </a:rPr>
              <a:t>I arrive at Ø work at nine.</a:t>
            </a:r>
          </a:p>
          <a:p>
            <a:pPr marL="300940" indent="-146194">
              <a:spcBef>
                <a:spcPts val="423"/>
              </a:spcBef>
              <a:buFont typeface="Symbol"/>
              <a:buChar char=""/>
              <a:tabLst>
                <a:tab pos="300940" algn="l"/>
                <a:tab pos="301347" algn="l"/>
              </a:tabLst>
            </a:pPr>
            <a:r>
              <a:rPr dirty="0">
                <a:solidFill>
                  <a:srgbClr val="000000"/>
                </a:solidFill>
                <a:latin typeface="Times New Roman" panose="02020603050405020304" pitchFamily="18" charset="0"/>
              </a:rPr>
              <a:t>We leave Ø work every day at six.</a:t>
            </a:r>
            <a:r>
              <a:rPr lang="en-US" dirty="0">
                <a:solidFill>
                  <a:srgbClr val="000000"/>
                </a:solidFill>
                <a:latin typeface="Times New Roman" panose="02020603050405020304" pitchFamily="18" charset="0"/>
              </a:rPr>
              <a:t>   </a:t>
            </a:r>
            <a:r>
              <a:rPr dirty="0">
                <a:solidFill>
                  <a:srgbClr val="000000"/>
                </a:solidFill>
                <a:latin typeface="Times New Roman" panose="02020603050405020304" pitchFamily="18" charset="0"/>
              </a:rPr>
              <a:t>You should go to Ø work earlier.</a:t>
            </a:r>
          </a:p>
          <a:p>
            <a:pPr marL="8145" marR="3258">
              <a:lnSpc>
                <a:spcPct val="142700"/>
              </a:lnSpc>
              <a:spcBef>
                <a:spcPts val="523"/>
              </a:spcBef>
            </a:pPr>
            <a:r>
              <a:rPr dirty="0">
                <a:solidFill>
                  <a:srgbClr val="000000"/>
                </a:solidFill>
                <a:latin typeface="Times New Roman" panose="02020603050405020304" pitchFamily="18" charset="0"/>
              </a:rPr>
              <a:t>When we use 'work' to mean a </a:t>
            </a:r>
            <a:r>
              <a:rPr u="sng" dirty="0">
                <a:solidFill>
                  <a:srgbClr val="000000"/>
                </a:solidFill>
                <a:latin typeface="Times New Roman" panose="02020603050405020304" pitchFamily="18" charset="0"/>
              </a:rPr>
              <a:t>project</a:t>
            </a:r>
            <a:r>
              <a:rPr dirty="0">
                <a:solidFill>
                  <a:srgbClr val="000000"/>
                </a:solidFill>
                <a:latin typeface="Times New Roman" panose="02020603050405020304" pitchFamily="18" charset="0"/>
              </a:rPr>
              <a:t> that we are working on now, we can use 'th</a:t>
            </a:r>
            <a:r>
              <a:rPr lang="en-US" dirty="0">
                <a:solidFill>
                  <a:srgbClr val="000000"/>
                </a:solidFill>
                <a:latin typeface="Times New Roman" panose="02020603050405020304" pitchFamily="18" charset="0"/>
              </a:rPr>
              <a:t>e’ if</a:t>
            </a:r>
            <a:r>
              <a:rPr dirty="0">
                <a:solidFill>
                  <a:srgbClr val="000000"/>
                </a:solidFill>
                <a:latin typeface="Times New Roman" panose="02020603050405020304" pitchFamily="18" charset="0"/>
              </a:rPr>
              <a:t> we are talking about some specific work that the listener knows about:</a:t>
            </a:r>
            <a:r>
              <a:rPr lang="en-US" dirty="0">
                <a:solidFill>
                  <a:srgbClr val="000000"/>
                </a:solidFill>
                <a:latin typeface="Times New Roman" panose="02020603050405020304" pitchFamily="18" charset="0"/>
              </a:rPr>
              <a:t> e.g. </a:t>
            </a:r>
            <a:r>
              <a:rPr dirty="0">
                <a:solidFill>
                  <a:srgbClr val="000000"/>
                </a:solidFill>
                <a:latin typeface="Times New Roman" panose="02020603050405020304" pitchFamily="18" charset="0"/>
              </a:rPr>
              <a:t>The work I'm doing at the moment is very interesting.</a:t>
            </a:r>
          </a:p>
          <a:p>
            <a:pPr marL="8145" marR="129905">
              <a:lnSpc>
                <a:spcPct val="142700"/>
              </a:lnSpc>
              <a:spcBef>
                <a:spcPts val="523"/>
              </a:spcBef>
            </a:pPr>
            <a:r>
              <a:rPr dirty="0">
                <a:solidFill>
                  <a:srgbClr val="000000"/>
                </a:solidFill>
                <a:latin typeface="Times New Roman" panose="02020603050405020304" pitchFamily="18" charset="0"/>
              </a:rPr>
              <a:t>[An exception is when work means a piece of art/literature/music. In this case work is a normal countable noun].</a:t>
            </a:r>
            <a:endParaRPr lang="en-US" dirty="0">
              <a:solidFill>
                <a:srgbClr val="000000"/>
              </a:solidFill>
              <a:latin typeface="Times New Roman" panose="02020603050405020304" pitchFamily="18" charset="0"/>
            </a:endParaRPr>
          </a:p>
          <a:p>
            <a:pPr marL="8145" marR="129905">
              <a:lnSpc>
                <a:spcPct val="142700"/>
              </a:lnSpc>
              <a:spcBef>
                <a:spcPts val="523"/>
              </a:spcBef>
            </a:pPr>
            <a:r>
              <a:rPr lang="en-US" dirty="0">
                <a:solidFill>
                  <a:srgbClr val="000000"/>
                </a:solidFill>
                <a:latin typeface="Times New Roman" panose="02020603050405020304" pitchFamily="18" charset="0"/>
              </a:rPr>
              <a:t>e.g. I love the works of Shakespeare.</a:t>
            </a:r>
            <a:endParaRPr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440069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9413C47-685C-D6A2-6566-0094855E9AA5}"/>
              </a:ext>
            </a:extLst>
          </p:cNvPr>
          <p:cNvSpPr txBox="1"/>
          <p:nvPr/>
        </p:nvSpPr>
        <p:spPr>
          <a:xfrm>
            <a:off x="187570" y="0"/>
            <a:ext cx="11371384" cy="2862322"/>
          </a:xfrm>
          <a:prstGeom prst="rect">
            <a:avLst/>
          </a:prstGeom>
          <a:noFill/>
        </p:spPr>
        <p:txBody>
          <a:bodyPr wrap="square">
            <a:spAutoFit/>
          </a:bodyPr>
          <a:lstStyle/>
          <a:p>
            <a:r>
              <a:rPr lang="en-US" sz="1800" b="1" i="0" u="none" strike="noStrike" baseline="0" dirty="0">
                <a:solidFill>
                  <a:srgbClr val="000000"/>
                </a:solidFill>
                <a:latin typeface="Times New Roman" panose="02020603050405020304" pitchFamily="18" charset="0"/>
              </a:rPr>
              <a:t>Bed </a:t>
            </a:r>
          </a:p>
          <a:p>
            <a:r>
              <a:rPr lang="en-US" sz="1800" b="0" i="0" u="none" strike="noStrike" baseline="0" dirty="0">
                <a:solidFill>
                  <a:srgbClr val="000000"/>
                </a:solidFill>
                <a:latin typeface="Times New Roman" panose="02020603050405020304" pitchFamily="18" charset="0"/>
              </a:rPr>
              <a:t>‘Bed’ is a strange word! If we don't use an article, it means a place where we sleep, not a particular object. </a:t>
            </a:r>
          </a:p>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The children are in Ø bed. </a:t>
            </a:r>
          </a:p>
          <a:p>
            <a:r>
              <a:rPr lang="en-US" sz="1800" b="0" i="0" u="none" strike="noStrike" baseline="0" dirty="0">
                <a:solidFill>
                  <a:srgbClr val="000000"/>
                </a:solidFill>
                <a:latin typeface="Times New Roman" panose="02020603050405020304" pitchFamily="18" charset="0"/>
              </a:rPr>
              <a:t> We didn't get out of Ø bed until after one o'clock. </a:t>
            </a:r>
          </a:p>
          <a:p>
            <a:r>
              <a:rPr lang="en-US" sz="1800" b="0" i="0" u="none" strike="noStrike" baseline="0" dirty="0">
                <a:solidFill>
                  <a:srgbClr val="000000"/>
                </a:solidFill>
                <a:latin typeface="Times New Roman" panose="02020603050405020304" pitchFamily="18" charset="0"/>
              </a:rPr>
              <a:t> She got home and went straight to Ø bed. </a:t>
            </a:r>
          </a:p>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FF0000"/>
                </a:solidFill>
                <a:latin typeface="Times New Roman" panose="02020603050405020304" pitchFamily="18" charset="0"/>
              </a:rPr>
              <a:t>But </a:t>
            </a:r>
            <a:r>
              <a:rPr lang="en-US" sz="1800" b="0" i="0" u="none" strike="noStrike" baseline="0" dirty="0">
                <a:solidFill>
                  <a:srgbClr val="000000"/>
                </a:solidFill>
                <a:latin typeface="Times New Roman" panose="02020603050405020304" pitchFamily="18" charset="0"/>
              </a:rPr>
              <a:t>when we are thinking about a bed as an object, we use articles in the normal way: </a:t>
            </a:r>
          </a:p>
          <a:p>
            <a:r>
              <a:rPr lang="en-US" sz="1800" b="0" i="0" u="none" strike="noStrike" baseline="0" dirty="0">
                <a:solidFill>
                  <a:srgbClr val="000000"/>
                </a:solidFill>
                <a:latin typeface="Times New Roman" panose="02020603050405020304" pitchFamily="18" charset="0"/>
              </a:rPr>
              <a:t> She sat on the bed in my room [I choose 'the' because the listener knows which bed I mean]. </a:t>
            </a:r>
          </a:p>
          <a:p>
            <a:r>
              <a:rPr lang="en-US" sz="1800" b="0" i="0" u="none" strike="noStrike" baseline="0" dirty="0">
                <a:solidFill>
                  <a:srgbClr val="000000"/>
                </a:solidFill>
                <a:latin typeface="Times New Roman" panose="02020603050405020304" pitchFamily="18" charset="0"/>
              </a:rPr>
              <a:t> I need to buy a new bed [I choose 'a' because I don't know which bed yet, I'm not talking about a specific one]. </a:t>
            </a:r>
          </a:p>
        </p:txBody>
      </p:sp>
      <p:sp>
        <p:nvSpPr>
          <p:cNvPr id="11" name="object 4">
            <a:extLst>
              <a:ext uri="{FF2B5EF4-FFF2-40B4-BE49-F238E27FC236}">
                <a16:creationId xmlns:a16="http://schemas.microsoft.com/office/drawing/2014/main" id="{0EDC0116-BD3E-EC42-D032-8B097AEEDA2A}"/>
              </a:ext>
            </a:extLst>
          </p:cNvPr>
          <p:cNvSpPr txBox="1"/>
          <p:nvPr/>
        </p:nvSpPr>
        <p:spPr>
          <a:xfrm>
            <a:off x="187570" y="3093953"/>
            <a:ext cx="11371384" cy="2678682"/>
          </a:xfrm>
          <a:prstGeom prst="rect">
            <a:avLst/>
          </a:prstGeom>
        </p:spPr>
        <p:txBody>
          <a:bodyPr vert="horz" wrap="square" lIns="0" tIns="0" rIns="0" bIns="0" rtlCol="0">
            <a:spAutoFit/>
          </a:bodyPr>
          <a:lstStyle/>
          <a:p>
            <a:r>
              <a:rPr b="1" dirty="0">
                <a:solidFill>
                  <a:srgbClr val="000000"/>
                </a:solidFill>
                <a:latin typeface="Times New Roman" panose="02020603050405020304" pitchFamily="18" charset="0"/>
              </a:rPr>
              <a:t>Town</a:t>
            </a:r>
            <a:endParaRPr lang="en-US" b="1" dirty="0">
              <a:solidFill>
                <a:srgbClr val="000000"/>
              </a:solidFill>
              <a:latin typeface="Times New Roman" panose="02020603050405020304" pitchFamily="18" charset="0"/>
            </a:endParaRPr>
          </a:p>
          <a:p>
            <a:endParaRPr b="1" dirty="0">
              <a:solidFill>
                <a:srgbClr val="000000"/>
              </a:solidFill>
              <a:latin typeface="Times New Roman" panose="02020603050405020304" pitchFamily="18" charset="0"/>
            </a:endParaRPr>
          </a:p>
          <a:p>
            <a:pPr marL="8145" marR="145380">
              <a:lnSpc>
                <a:spcPts val="1206"/>
              </a:lnSpc>
              <a:spcBef>
                <a:spcPts val="93"/>
              </a:spcBef>
            </a:pPr>
            <a:r>
              <a:rPr dirty="0">
                <a:solidFill>
                  <a:srgbClr val="000000"/>
                </a:solidFill>
                <a:latin typeface="Times New Roman" panose="02020603050405020304" pitchFamily="18" charset="0"/>
              </a:rPr>
              <a:t>When we are thinking about the </a:t>
            </a:r>
            <a:r>
              <a:rPr b="1" dirty="0">
                <a:solidFill>
                  <a:srgbClr val="000000"/>
                </a:solidFill>
                <a:latin typeface="Times New Roman" panose="02020603050405020304" pitchFamily="18" charset="0"/>
              </a:rPr>
              <a:t>town centre </a:t>
            </a:r>
            <a:r>
              <a:rPr dirty="0">
                <a:solidFill>
                  <a:srgbClr val="000000"/>
                </a:solidFill>
                <a:latin typeface="Times New Roman" panose="02020603050405020304" pitchFamily="18" charset="0"/>
              </a:rPr>
              <a:t>near to us, we often use 'no article' with certain  expressions.</a:t>
            </a:r>
            <a:endParaRPr lang="en-US" dirty="0">
              <a:solidFill>
                <a:srgbClr val="000000"/>
              </a:solidFill>
              <a:latin typeface="Times New Roman" panose="02020603050405020304" pitchFamily="18" charset="0"/>
            </a:endParaRPr>
          </a:p>
          <a:p>
            <a:pPr marL="8145" marR="145380">
              <a:lnSpc>
                <a:spcPts val="1206"/>
              </a:lnSpc>
              <a:spcBef>
                <a:spcPts val="93"/>
              </a:spcBef>
            </a:pPr>
            <a:endParaRPr dirty="0">
              <a:solidFill>
                <a:srgbClr val="000000"/>
              </a:solidFill>
              <a:latin typeface="Times New Roman" panose="02020603050405020304" pitchFamily="18" charset="0"/>
            </a:endParaRPr>
          </a:p>
          <a:p>
            <a:pPr>
              <a:spcBef>
                <a:spcPts val="26"/>
              </a:spcBef>
            </a:pPr>
            <a:endParaRPr lang="en-US" sz="705" dirty="0">
              <a:latin typeface="Times New Roman"/>
              <a:cs typeface="Times New Roman"/>
            </a:endParaRPr>
          </a:p>
          <a:p>
            <a:pPr marL="8145" marR="145380" indent="-146194">
              <a:lnSpc>
                <a:spcPts val="1206"/>
              </a:lnSpc>
              <a:spcBef>
                <a:spcPts val="93"/>
              </a:spcBef>
              <a:buFont typeface="Symbol"/>
              <a:buChar char=""/>
              <a:tabLst>
                <a:tab pos="300940" algn="l"/>
                <a:tab pos="301347" algn="l"/>
              </a:tabLst>
            </a:pPr>
            <a:r>
              <a:rPr dirty="0">
                <a:solidFill>
                  <a:srgbClr val="000000"/>
                </a:solidFill>
                <a:latin typeface="Times New Roman" panose="02020603050405020304" pitchFamily="18" charset="0"/>
              </a:rPr>
              <a:t>In town: John's in town at the moment.</a:t>
            </a:r>
            <a:endParaRPr lang="en-US" dirty="0">
              <a:solidFill>
                <a:srgbClr val="000000"/>
              </a:solidFill>
              <a:latin typeface="Times New Roman" panose="02020603050405020304" pitchFamily="18" charset="0"/>
            </a:endParaRPr>
          </a:p>
          <a:p>
            <a:pPr marL="8145" marR="145380" indent="-146194">
              <a:lnSpc>
                <a:spcPts val="1206"/>
              </a:lnSpc>
              <a:spcBef>
                <a:spcPts val="93"/>
              </a:spcBef>
              <a:buFont typeface="Symbol"/>
              <a:buChar char=""/>
              <a:tabLst>
                <a:tab pos="300940" algn="l"/>
                <a:tab pos="301347" algn="l"/>
              </a:tabLst>
            </a:pPr>
            <a:endParaRPr lang="en-US" dirty="0">
              <a:solidFill>
                <a:srgbClr val="000000"/>
              </a:solidFill>
              <a:latin typeface="Times New Roman" panose="02020603050405020304" pitchFamily="18" charset="0"/>
            </a:endParaRPr>
          </a:p>
          <a:p>
            <a:pPr marL="8145" marR="145380" indent="-146194">
              <a:lnSpc>
                <a:spcPts val="1206"/>
              </a:lnSpc>
              <a:spcBef>
                <a:spcPts val="93"/>
              </a:spcBef>
              <a:buFont typeface="Symbol"/>
              <a:buChar char=""/>
              <a:tabLst>
                <a:tab pos="300940" algn="l"/>
                <a:tab pos="301347" algn="l"/>
              </a:tabLst>
            </a:pPr>
            <a:r>
              <a:rPr dirty="0">
                <a:solidFill>
                  <a:srgbClr val="000000"/>
                </a:solidFill>
                <a:latin typeface="Times New Roman" panose="02020603050405020304" pitchFamily="18" charset="0"/>
              </a:rPr>
              <a:t>Go into town: Shall we go into town this afternoon?</a:t>
            </a:r>
            <a:endParaRPr lang="en-US" dirty="0">
              <a:solidFill>
                <a:srgbClr val="000000"/>
              </a:solidFill>
              <a:latin typeface="Times New Roman" panose="02020603050405020304" pitchFamily="18" charset="0"/>
            </a:endParaRPr>
          </a:p>
          <a:p>
            <a:pPr marL="8145" marR="145380" indent="-146194">
              <a:lnSpc>
                <a:spcPts val="1206"/>
              </a:lnSpc>
              <a:spcBef>
                <a:spcPts val="93"/>
              </a:spcBef>
              <a:buFont typeface="Symbol"/>
              <a:buChar char=""/>
              <a:tabLst>
                <a:tab pos="300940" algn="l"/>
                <a:tab pos="301347" algn="l"/>
              </a:tabLst>
            </a:pPr>
            <a:endParaRPr dirty="0">
              <a:solidFill>
                <a:srgbClr val="000000"/>
              </a:solidFill>
              <a:latin typeface="Times New Roman" panose="02020603050405020304" pitchFamily="18" charset="0"/>
            </a:endParaRPr>
          </a:p>
          <a:p>
            <a:pPr marL="8145" marR="145380" indent="-146194">
              <a:lnSpc>
                <a:spcPts val="1206"/>
              </a:lnSpc>
              <a:spcBef>
                <a:spcPts val="93"/>
              </a:spcBef>
              <a:buFont typeface="Symbol"/>
              <a:buChar char=""/>
              <a:tabLst>
                <a:tab pos="300940" algn="l"/>
                <a:tab pos="301347" algn="l"/>
              </a:tabLst>
            </a:pPr>
            <a:r>
              <a:rPr dirty="0">
                <a:solidFill>
                  <a:srgbClr val="000000"/>
                </a:solidFill>
                <a:latin typeface="Times New Roman" panose="02020603050405020304" pitchFamily="18" charset="0"/>
              </a:rPr>
              <a:t>Leave town: He left town after he argued with his wife.</a:t>
            </a:r>
            <a:endParaRPr lang="en-US" dirty="0">
              <a:solidFill>
                <a:srgbClr val="000000"/>
              </a:solidFill>
              <a:latin typeface="Times New Roman" panose="02020603050405020304" pitchFamily="18" charset="0"/>
            </a:endParaRPr>
          </a:p>
          <a:p>
            <a:pPr marL="8145" marR="145380" indent="-146194">
              <a:lnSpc>
                <a:spcPts val="1206"/>
              </a:lnSpc>
              <a:spcBef>
                <a:spcPts val="93"/>
              </a:spcBef>
              <a:buFont typeface="Symbol"/>
              <a:buChar char=""/>
              <a:tabLst>
                <a:tab pos="300940" algn="l"/>
                <a:tab pos="301347" algn="l"/>
              </a:tabLst>
            </a:pPr>
            <a:endParaRPr dirty="0">
              <a:solidFill>
                <a:srgbClr val="000000"/>
              </a:solidFill>
              <a:latin typeface="Times New Roman" panose="02020603050405020304" pitchFamily="18" charset="0"/>
            </a:endParaRPr>
          </a:p>
          <a:p>
            <a:pPr marL="8145" marR="145380">
              <a:lnSpc>
                <a:spcPts val="1206"/>
              </a:lnSpc>
              <a:spcBef>
                <a:spcPts val="93"/>
              </a:spcBef>
            </a:pPr>
            <a:endParaRPr dirty="0">
              <a:solidFill>
                <a:srgbClr val="000000"/>
              </a:solidFill>
              <a:latin typeface="Times New Roman" panose="02020603050405020304" pitchFamily="18" charset="0"/>
            </a:endParaRPr>
          </a:p>
          <a:p>
            <a:pPr marL="8145" marR="145380">
              <a:lnSpc>
                <a:spcPts val="1206"/>
              </a:lnSpc>
              <a:spcBef>
                <a:spcPts val="93"/>
              </a:spcBef>
            </a:pPr>
            <a:r>
              <a:rPr lang="en-US" b="1" dirty="0">
                <a:solidFill>
                  <a:srgbClr val="FF0000"/>
                </a:solidFill>
                <a:latin typeface="Times New Roman" panose="02020603050405020304" pitchFamily="18" charset="0"/>
              </a:rPr>
              <a:t>*Notice</a:t>
            </a:r>
            <a:r>
              <a:rPr lang="en-US" dirty="0">
                <a:solidFill>
                  <a:srgbClr val="000000"/>
                </a:solidFill>
                <a:latin typeface="Times New Roman" panose="02020603050405020304" pitchFamily="18" charset="0"/>
              </a:rPr>
              <a:t> ‘</a:t>
            </a:r>
            <a:r>
              <a:rPr dirty="0">
                <a:solidFill>
                  <a:srgbClr val="000000"/>
                </a:solidFill>
                <a:latin typeface="Times New Roman" panose="02020603050405020304" pitchFamily="18" charset="0"/>
              </a:rPr>
              <a:t>Town</a:t>
            </a:r>
            <a:r>
              <a:rPr lang="en-US" dirty="0">
                <a:solidFill>
                  <a:srgbClr val="000000"/>
                </a:solidFill>
                <a:latin typeface="Times New Roman" panose="02020603050405020304" pitchFamily="18" charset="0"/>
              </a:rPr>
              <a:t>'</a:t>
            </a:r>
            <a:r>
              <a:rPr dirty="0">
                <a:solidFill>
                  <a:srgbClr val="000000"/>
                </a:solidFill>
                <a:latin typeface="Times New Roman" panose="02020603050405020304" pitchFamily="18" charset="0"/>
              </a:rPr>
              <a:t> can also be a normal noun.</a:t>
            </a:r>
          </a:p>
          <a:p>
            <a:pPr marL="8145" marR="145380">
              <a:lnSpc>
                <a:spcPts val="1206"/>
              </a:lnSpc>
              <a:spcBef>
                <a:spcPts val="93"/>
              </a:spcBef>
            </a:pPr>
            <a:endParaRPr dirty="0">
              <a:solidFill>
                <a:srgbClr val="000000"/>
              </a:solidFill>
              <a:latin typeface="Times New Roman" panose="02020603050405020304" pitchFamily="18" charset="0"/>
            </a:endParaRPr>
          </a:p>
          <a:p>
            <a:pPr marL="8145" marR="145380" indent="-146194">
              <a:lnSpc>
                <a:spcPts val="1206"/>
              </a:lnSpc>
              <a:spcBef>
                <a:spcPts val="93"/>
              </a:spcBef>
              <a:buFont typeface="Symbol"/>
              <a:buChar char=""/>
              <a:tabLst>
                <a:tab pos="300940" algn="l"/>
                <a:tab pos="301347" algn="l"/>
              </a:tabLst>
            </a:pPr>
            <a:r>
              <a:rPr u="sng" dirty="0">
                <a:solidFill>
                  <a:srgbClr val="000000"/>
                </a:solidFill>
                <a:latin typeface="Times New Roman" panose="02020603050405020304" pitchFamily="18" charset="0"/>
              </a:rPr>
              <a:t>The</a:t>
            </a:r>
            <a:r>
              <a:rPr dirty="0">
                <a:solidFill>
                  <a:srgbClr val="000000"/>
                </a:solidFill>
                <a:latin typeface="Times New Roman" panose="02020603050405020304" pitchFamily="18" charset="0"/>
              </a:rPr>
              <a:t> town where I live is quite small [we use </a:t>
            </a:r>
            <a:r>
              <a:rPr lang="en-US" dirty="0">
                <a:solidFill>
                  <a:srgbClr val="000000"/>
                </a:solidFill>
                <a:latin typeface="Times New Roman" panose="02020603050405020304" pitchFamily="18" charset="0"/>
              </a:rPr>
              <a:t>'</a:t>
            </a:r>
            <a:r>
              <a:rPr dirty="0">
                <a:solidFill>
                  <a:srgbClr val="000000"/>
                </a:solidFill>
                <a:latin typeface="Times New Roman" panose="02020603050405020304" pitchFamily="18" charset="0"/>
              </a:rPr>
              <a:t>the</a:t>
            </a:r>
            <a:r>
              <a:rPr lang="en-US" dirty="0">
                <a:solidFill>
                  <a:srgbClr val="000000"/>
                </a:solidFill>
                <a:latin typeface="Times New Roman" panose="02020603050405020304" pitchFamily="18" charset="0"/>
              </a:rPr>
              <a:t>'</a:t>
            </a:r>
            <a:r>
              <a:rPr dirty="0">
                <a:solidFill>
                  <a:srgbClr val="000000"/>
                </a:solidFill>
                <a:latin typeface="Times New Roman" panose="02020603050405020304" pitchFamily="18" charset="0"/>
              </a:rPr>
              <a:t> because the listener knows which </a:t>
            </a:r>
            <a:r>
              <a:rPr lang="en-US" dirty="0">
                <a:solidFill>
                  <a:srgbClr val="000000"/>
                </a:solidFill>
                <a:latin typeface="Times New Roman" panose="02020603050405020304" pitchFamily="18" charset="0"/>
              </a:rPr>
              <a:t>town the speaker means</a:t>
            </a:r>
            <a:r>
              <a:rPr dirty="0">
                <a:solidFill>
                  <a:srgbClr val="000000"/>
                </a:solidFill>
                <a:latin typeface="Times New Roman" panose="02020603050405020304" pitchFamily="18" charset="0"/>
              </a:rPr>
              <a:t>].</a:t>
            </a:r>
          </a:p>
        </p:txBody>
      </p:sp>
      <p:sp>
        <p:nvSpPr>
          <p:cNvPr id="12" name="TextBox 11">
            <a:extLst>
              <a:ext uri="{FF2B5EF4-FFF2-40B4-BE49-F238E27FC236}">
                <a16:creationId xmlns:a16="http://schemas.microsoft.com/office/drawing/2014/main" id="{44DE4581-73C1-0D40-EB92-83745649AF3E}"/>
              </a:ext>
            </a:extLst>
          </p:cNvPr>
          <p:cNvSpPr txBox="1"/>
          <p:nvPr/>
        </p:nvSpPr>
        <p:spPr>
          <a:xfrm>
            <a:off x="2061232" y="6004266"/>
            <a:ext cx="6598213" cy="646331"/>
          </a:xfrm>
          <a:prstGeom prst="rect">
            <a:avLst/>
          </a:prstGeom>
          <a:noFill/>
        </p:spPr>
        <p:txBody>
          <a:bodyPr wrap="square">
            <a:spAutoFit/>
          </a:bodyPr>
          <a:lstStyle/>
          <a:p>
            <a:r>
              <a:rPr lang="en-US" dirty="0"/>
              <a:t>Please watch this video about articles: </a:t>
            </a:r>
          </a:p>
          <a:p>
            <a:r>
              <a:rPr lang="en-US" dirty="0">
                <a:solidFill>
                  <a:srgbClr val="C00000"/>
                </a:solidFill>
              </a:rPr>
              <a:t>https://youtu.be/4ZufR8iYL7w</a:t>
            </a:r>
          </a:p>
        </p:txBody>
      </p:sp>
    </p:spTree>
    <p:extLst>
      <p:ext uri="{BB962C8B-B14F-4D97-AF65-F5344CB8AC3E}">
        <p14:creationId xmlns:p14="http://schemas.microsoft.com/office/powerpoint/2010/main" val="3935945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06972" y="305839"/>
            <a:ext cx="379701" cy="146963"/>
          </a:xfrm>
          <a:prstGeom prst="rect">
            <a:avLst/>
          </a:prstGeom>
        </p:spPr>
        <p:txBody>
          <a:bodyPr vert="horz" wrap="square" lIns="0" tIns="0" rIns="0" bIns="0" rtlCol="0">
            <a:spAutoFit/>
          </a:bodyPr>
          <a:lstStyle/>
          <a:p>
            <a:pPr marL="8659" defTabSz="623438"/>
            <a:r>
              <a:rPr sz="955" dirty="0">
                <a:solidFill>
                  <a:prstClr val="black"/>
                </a:solidFill>
                <a:latin typeface="Cambria"/>
                <a:cs typeface="Cambria"/>
              </a:rPr>
              <a:t>~ 19</a:t>
            </a:r>
            <a:r>
              <a:rPr sz="955" spc="-61" dirty="0">
                <a:solidFill>
                  <a:prstClr val="black"/>
                </a:solidFill>
                <a:latin typeface="Cambria"/>
                <a:cs typeface="Cambria"/>
              </a:rPr>
              <a:t> </a:t>
            </a:r>
            <a:r>
              <a:rPr sz="955" dirty="0">
                <a:solidFill>
                  <a:prstClr val="black"/>
                </a:solidFill>
                <a:latin typeface="Cambria"/>
                <a:cs typeface="Cambria"/>
              </a:rPr>
              <a:t>~</a:t>
            </a:r>
            <a:endParaRPr sz="955">
              <a:solidFill>
                <a:prstClr val="black"/>
              </a:solidFill>
              <a:latin typeface="Cambria"/>
              <a:cs typeface="Cambria"/>
            </a:endParaRPr>
          </a:p>
        </p:txBody>
      </p:sp>
      <p:sp>
        <p:nvSpPr>
          <p:cNvPr id="3" name="object 3"/>
          <p:cNvSpPr txBox="1"/>
          <p:nvPr/>
        </p:nvSpPr>
        <p:spPr>
          <a:xfrm>
            <a:off x="4061321" y="625012"/>
            <a:ext cx="2067358" cy="272832"/>
          </a:xfrm>
          <a:prstGeom prst="rect">
            <a:avLst/>
          </a:prstGeom>
        </p:spPr>
        <p:txBody>
          <a:bodyPr vert="horz" wrap="square" lIns="0" tIns="0" rIns="0" bIns="0" rtlCol="0">
            <a:spAutoFit/>
          </a:bodyPr>
          <a:lstStyle/>
          <a:p>
            <a:pPr marL="8659" defTabSz="623438"/>
            <a:r>
              <a:rPr sz="1773" b="1" spc="10" dirty="0">
                <a:solidFill>
                  <a:srgbClr val="17365D"/>
                </a:solidFill>
                <a:latin typeface="Verdana"/>
                <a:cs typeface="Verdana"/>
              </a:rPr>
              <a:t>Quiz: </a:t>
            </a:r>
            <a:r>
              <a:rPr sz="1773" b="1" spc="3" dirty="0">
                <a:solidFill>
                  <a:srgbClr val="17365D"/>
                </a:solidFill>
                <a:latin typeface="Verdana"/>
                <a:cs typeface="Verdana"/>
              </a:rPr>
              <a:t>A, </a:t>
            </a:r>
            <a:r>
              <a:rPr sz="1773" b="1" spc="10" dirty="0">
                <a:solidFill>
                  <a:srgbClr val="17365D"/>
                </a:solidFill>
                <a:latin typeface="Verdana"/>
                <a:cs typeface="Verdana"/>
              </a:rPr>
              <a:t>An, The</a:t>
            </a:r>
            <a:endParaRPr sz="1773">
              <a:solidFill>
                <a:prstClr val="black"/>
              </a:solidFill>
              <a:latin typeface="Verdana"/>
              <a:cs typeface="Verdana"/>
            </a:endParaRPr>
          </a:p>
        </p:txBody>
      </p:sp>
      <p:sp>
        <p:nvSpPr>
          <p:cNvPr id="4" name="object 4"/>
          <p:cNvSpPr/>
          <p:nvPr/>
        </p:nvSpPr>
        <p:spPr>
          <a:xfrm>
            <a:off x="4057511" y="935354"/>
            <a:ext cx="4077999" cy="0"/>
          </a:xfrm>
          <a:custGeom>
            <a:avLst/>
            <a:gdLst/>
            <a:ahLst/>
            <a:cxnLst/>
            <a:rect l="l" t="t" r="r" b="b"/>
            <a:pathLst>
              <a:path w="5981065">
                <a:moveTo>
                  <a:pt x="0" y="0"/>
                </a:moveTo>
                <a:lnTo>
                  <a:pt x="5981065" y="0"/>
                </a:lnTo>
              </a:path>
            </a:pathLst>
          </a:custGeom>
          <a:ln w="12192">
            <a:solidFill>
              <a:srgbClr val="4F81BC"/>
            </a:solidFill>
          </a:ln>
        </p:spPr>
        <p:txBody>
          <a:bodyPr wrap="square" lIns="0" tIns="0" rIns="0" bIns="0" rtlCol="0"/>
          <a:lstStyle/>
          <a:p>
            <a:pPr defTabSz="623438"/>
            <a:endParaRPr sz="1227">
              <a:solidFill>
                <a:prstClr val="black"/>
              </a:solidFill>
              <a:latin typeface="Calibri"/>
            </a:endParaRPr>
          </a:p>
        </p:txBody>
      </p:sp>
      <p:sp>
        <p:nvSpPr>
          <p:cNvPr id="5" name="object 5"/>
          <p:cNvSpPr txBox="1"/>
          <p:nvPr/>
        </p:nvSpPr>
        <p:spPr>
          <a:xfrm>
            <a:off x="4061321" y="1071130"/>
            <a:ext cx="4008726" cy="4991559"/>
          </a:xfrm>
          <a:prstGeom prst="rect">
            <a:avLst/>
          </a:prstGeom>
        </p:spPr>
        <p:txBody>
          <a:bodyPr vert="horz" wrap="square" lIns="0" tIns="0" rIns="0" bIns="0" rtlCol="0">
            <a:spAutoFit/>
          </a:bodyPr>
          <a:lstStyle/>
          <a:p>
            <a:pPr marL="8659" defTabSz="623438"/>
            <a:r>
              <a:rPr sz="886" i="1" spc="-3" dirty="0">
                <a:solidFill>
                  <a:prstClr val="black"/>
                </a:solidFill>
                <a:latin typeface="Verdana"/>
                <a:cs typeface="Verdana"/>
              </a:rPr>
              <a:t>Complete the sentences with </a:t>
            </a:r>
            <a:r>
              <a:rPr sz="886" i="1" dirty="0">
                <a:solidFill>
                  <a:prstClr val="black"/>
                </a:solidFill>
                <a:latin typeface="Verdana"/>
                <a:cs typeface="Verdana"/>
              </a:rPr>
              <a:t>A, </a:t>
            </a:r>
            <a:r>
              <a:rPr sz="886" i="1" spc="-3" dirty="0">
                <a:solidFill>
                  <a:prstClr val="black"/>
                </a:solidFill>
                <a:latin typeface="Verdana"/>
                <a:cs typeface="Verdana"/>
              </a:rPr>
              <a:t>AN, THE, or --- if no </a:t>
            </a:r>
            <a:r>
              <a:rPr sz="886" i="1" dirty="0">
                <a:solidFill>
                  <a:prstClr val="black"/>
                </a:solidFill>
                <a:latin typeface="Verdana"/>
                <a:cs typeface="Verdana"/>
              </a:rPr>
              <a:t>article </a:t>
            </a:r>
            <a:r>
              <a:rPr sz="886" i="1" spc="-3" dirty="0">
                <a:solidFill>
                  <a:prstClr val="black"/>
                </a:solidFill>
                <a:latin typeface="Verdana"/>
                <a:cs typeface="Verdana"/>
              </a:rPr>
              <a:t>is</a:t>
            </a:r>
            <a:r>
              <a:rPr sz="886" i="1" spc="37" dirty="0">
                <a:solidFill>
                  <a:prstClr val="black"/>
                </a:solidFill>
                <a:latin typeface="Verdana"/>
                <a:cs typeface="Verdana"/>
              </a:rPr>
              <a:t> </a:t>
            </a:r>
            <a:r>
              <a:rPr sz="886" i="1" spc="-3" dirty="0">
                <a:solidFill>
                  <a:prstClr val="black"/>
                </a:solidFill>
                <a:latin typeface="Verdana"/>
                <a:cs typeface="Verdana"/>
              </a:rPr>
              <a:t>needed.</a:t>
            </a:r>
            <a:endParaRPr sz="886" dirty="0">
              <a:solidFill>
                <a:prstClr val="black"/>
              </a:solidFill>
              <a:latin typeface="Verdana"/>
              <a:cs typeface="Verdana"/>
            </a:endParaRPr>
          </a:p>
          <a:p>
            <a:pPr marL="187897" indent="-179238" defTabSz="623438">
              <a:spcBef>
                <a:spcPts val="859"/>
              </a:spcBef>
              <a:buFontTx/>
              <a:buAutoNum type="arabicParenR"/>
              <a:tabLst>
                <a:tab pos="188330" algn="l"/>
                <a:tab pos="1475903" algn="l"/>
              </a:tabLst>
            </a:pPr>
            <a:r>
              <a:rPr sz="886" b="1" spc="-3" dirty="0">
                <a:solidFill>
                  <a:prstClr val="black"/>
                </a:solidFill>
                <a:latin typeface="Verdana"/>
                <a:cs typeface="Verdana"/>
              </a:rPr>
              <a:t>Leonardo</a:t>
            </a:r>
            <a:r>
              <a:rPr sz="886" b="1" spc="3" dirty="0">
                <a:solidFill>
                  <a:prstClr val="black"/>
                </a:solidFill>
                <a:latin typeface="Verdana"/>
                <a:cs typeface="Verdana"/>
              </a:rPr>
              <a:t> </a:t>
            </a:r>
            <a:r>
              <a:rPr sz="886" b="1" spc="-3" dirty="0">
                <a:solidFill>
                  <a:prstClr val="black"/>
                </a:solidFill>
                <a:latin typeface="Verdana"/>
                <a:cs typeface="Verdana"/>
              </a:rPr>
              <a:t>is</a:t>
            </a:r>
            <a:r>
              <a:rPr sz="886" b="1" spc="3" dirty="0">
                <a:solidFill>
                  <a:prstClr val="black"/>
                </a:solidFill>
                <a:latin typeface="Verdana"/>
                <a:cs typeface="Verdana"/>
              </a:rPr>
              <a:t> _</a:t>
            </a:r>
            <a:r>
              <a:rPr sz="886" b="1" u="heavy" spc="3" dirty="0">
                <a:solidFill>
                  <a:prstClr val="black"/>
                </a:solidFill>
                <a:latin typeface="Verdana"/>
                <a:cs typeface="Verdana"/>
              </a:rPr>
              <a:t> 	</a:t>
            </a:r>
            <a:r>
              <a:rPr sz="886" b="1" spc="-3" dirty="0">
                <a:solidFill>
                  <a:prstClr val="black"/>
                </a:solidFill>
                <a:latin typeface="Verdana"/>
                <a:cs typeface="Verdana"/>
              </a:rPr>
              <a:t>actor.</a:t>
            </a:r>
            <a:endParaRPr sz="886" dirty="0">
              <a:solidFill>
                <a:prstClr val="black"/>
              </a:solidFill>
              <a:latin typeface="Verdana"/>
              <a:cs typeface="Verdana"/>
            </a:endParaRPr>
          </a:p>
          <a:p>
            <a:pPr marL="319945" lvl="1" defTabSz="623438">
              <a:spcBef>
                <a:spcPts val="849"/>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77"/>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a:p>
            <a:pPr marL="319945" marR="3311581" lvl="1" defTabSz="623438">
              <a:lnSpc>
                <a:spcPts val="1241"/>
              </a:lnSpc>
              <a:spcBef>
                <a:spcPts val="65"/>
              </a:spcBef>
              <a:buFontTx/>
              <a:buAutoNum type="alphaUcPeriod"/>
              <a:tabLst>
                <a:tab pos="478402" algn="l"/>
              </a:tabLst>
            </a:pPr>
            <a:r>
              <a:rPr sz="886" spc="-3" dirty="0">
                <a:solidFill>
                  <a:prstClr val="black"/>
                </a:solidFill>
                <a:latin typeface="Verdana"/>
                <a:cs typeface="Verdana"/>
              </a:rPr>
              <a:t>the  D.</a:t>
            </a:r>
            <a:r>
              <a:rPr sz="886" spc="-72"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187897" indent="-179238" defTabSz="623438">
              <a:spcBef>
                <a:spcPts val="781"/>
              </a:spcBef>
              <a:buFontTx/>
              <a:buAutoNum type="arabicParenR"/>
              <a:tabLst>
                <a:tab pos="188330" algn="l"/>
                <a:tab pos="1252504" algn="l"/>
              </a:tabLst>
            </a:pPr>
            <a:r>
              <a:rPr sz="886" b="1" spc="-7" dirty="0">
                <a:solidFill>
                  <a:prstClr val="black"/>
                </a:solidFill>
                <a:latin typeface="Verdana"/>
                <a:cs typeface="Verdana"/>
              </a:rPr>
              <a:t>Jim</a:t>
            </a:r>
            <a:r>
              <a:rPr sz="886" b="1" spc="14" dirty="0">
                <a:solidFill>
                  <a:prstClr val="black"/>
                </a:solidFill>
                <a:latin typeface="Verdana"/>
                <a:cs typeface="Verdana"/>
              </a:rPr>
              <a:t> </a:t>
            </a:r>
            <a:r>
              <a:rPr sz="886" b="1" spc="-3" dirty="0">
                <a:solidFill>
                  <a:prstClr val="black"/>
                </a:solidFill>
                <a:latin typeface="Verdana"/>
                <a:cs typeface="Verdana"/>
              </a:rPr>
              <a:t>plays</a:t>
            </a:r>
            <a:r>
              <a:rPr sz="886" b="1" u="heavy" spc="-3" dirty="0">
                <a:solidFill>
                  <a:prstClr val="black"/>
                </a:solidFill>
                <a:latin typeface="Verdana"/>
                <a:cs typeface="Verdana"/>
              </a:rPr>
              <a:t> 	</a:t>
            </a:r>
            <a:r>
              <a:rPr sz="886" b="1" spc="-3" dirty="0">
                <a:solidFill>
                  <a:prstClr val="black"/>
                </a:solidFill>
                <a:latin typeface="Verdana"/>
                <a:cs typeface="Verdana"/>
              </a:rPr>
              <a:t>basketball after</a:t>
            </a:r>
            <a:r>
              <a:rPr sz="886" b="1" spc="-10" dirty="0">
                <a:solidFill>
                  <a:prstClr val="black"/>
                </a:solidFill>
                <a:latin typeface="Verdana"/>
                <a:cs typeface="Verdana"/>
              </a:rPr>
              <a:t> </a:t>
            </a:r>
            <a:r>
              <a:rPr sz="886" b="1" spc="-7" dirty="0">
                <a:solidFill>
                  <a:prstClr val="black"/>
                </a:solidFill>
                <a:latin typeface="Verdana"/>
                <a:cs typeface="Verdana"/>
              </a:rPr>
              <a:t>school.</a:t>
            </a:r>
            <a:endParaRPr sz="886" dirty="0">
              <a:solidFill>
                <a:prstClr val="black"/>
              </a:solidFill>
              <a:latin typeface="Verdana"/>
              <a:cs typeface="Verdana"/>
            </a:endParaRPr>
          </a:p>
          <a:p>
            <a:pPr marL="319945" lvl="1" defTabSz="623438">
              <a:spcBef>
                <a:spcPts val="856"/>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77"/>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a:p>
            <a:pPr marL="319945" marR="3341887" lvl="1" defTabSz="623438">
              <a:lnSpc>
                <a:spcPct val="116199"/>
              </a:lnSpc>
              <a:buFontTx/>
              <a:buAutoNum type="alphaUcPeriod"/>
              <a:tabLst>
                <a:tab pos="478402" algn="l"/>
              </a:tabLst>
            </a:pPr>
            <a:r>
              <a:rPr sz="886" spc="-3" dirty="0">
                <a:solidFill>
                  <a:prstClr val="black"/>
                </a:solidFill>
                <a:latin typeface="Verdana"/>
                <a:cs typeface="Verdana"/>
              </a:rPr>
              <a:t>t</a:t>
            </a:r>
            <a:r>
              <a:rPr sz="886" dirty="0">
                <a:solidFill>
                  <a:prstClr val="black"/>
                </a:solidFill>
                <a:latin typeface="Verdana"/>
                <a:cs typeface="Verdana"/>
              </a:rPr>
              <a:t>h</a:t>
            </a:r>
            <a:r>
              <a:rPr sz="886" spc="-3" dirty="0">
                <a:solidFill>
                  <a:prstClr val="black"/>
                </a:solidFill>
                <a:latin typeface="Verdana"/>
                <a:cs typeface="Verdana"/>
              </a:rPr>
              <a:t>e  D.</a:t>
            </a:r>
            <a:r>
              <a:rPr sz="886" spc="-61"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187897" indent="-179238" defTabSz="623438">
              <a:spcBef>
                <a:spcPts val="859"/>
              </a:spcBef>
              <a:buFontTx/>
              <a:buAutoNum type="arabicParenR"/>
              <a:tabLst>
                <a:tab pos="188330" algn="l"/>
                <a:tab pos="1874210" algn="l"/>
              </a:tabLst>
            </a:pPr>
            <a:r>
              <a:rPr sz="886" b="1" spc="-3" dirty="0">
                <a:solidFill>
                  <a:prstClr val="black"/>
                </a:solidFill>
                <a:latin typeface="Verdana"/>
                <a:cs typeface="Verdana"/>
              </a:rPr>
              <a:t>My new</a:t>
            </a:r>
            <a:r>
              <a:rPr sz="886" b="1" spc="17" dirty="0">
                <a:solidFill>
                  <a:prstClr val="black"/>
                </a:solidFill>
                <a:latin typeface="Verdana"/>
                <a:cs typeface="Verdana"/>
              </a:rPr>
              <a:t> </a:t>
            </a:r>
            <a:r>
              <a:rPr sz="886" b="1" spc="-3" dirty="0">
                <a:solidFill>
                  <a:prstClr val="black"/>
                </a:solidFill>
                <a:latin typeface="Verdana"/>
                <a:cs typeface="Verdana"/>
              </a:rPr>
              <a:t>office</a:t>
            </a:r>
            <a:r>
              <a:rPr sz="886" b="1" spc="7" dirty="0">
                <a:solidFill>
                  <a:prstClr val="black"/>
                </a:solidFill>
                <a:latin typeface="Verdana"/>
                <a:cs typeface="Verdana"/>
              </a:rPr>
              <a:t> </a:t>
            </a:r>
            <a:r>
              <a:rPr sz="886" b="1" spc="-7" dirty="0">
                <a:solidFill>
                  <a:prstClr val="black"/>
                </a:solidFill>
                <a:latin typeface="Verdana"/>
                <a:cs typeface="Verdana"/>
              </a:rPr>
              <a:t>has</a:t>
            </a:r>
            <a:r>
              <a:rPr sz="886" b="1" u="heavy" spc="-7" dirty="0">
                <a:solidFill>
                  <a:prstClr val="black"/>
                </a:solidFill>
                <a:latin typeface="Verdana"/>
                <a:cs typeface="Verdana"/>
              </a:rPr>
              <a:t> 	</a:t>
            </a:r>
            <a:r>
              <a:rPr sz="886" b="1" spc="-3" dirty="0">
                <a:solidFill>
                  <a:prstClr val="black"/>
                </a:solidFill>
                <a:latin typeface="Verdana"/>
                <a:cs typeface="Verdana"/>
              </a:rPr>
              <a:t>window.</a:t>
            </a:r>
            <a:endParaRPr sz="886" dirty="0">
              <a:solidFill>
                <a:prstClr val="black"/>
              </a:solidFill>
              <a:latin typeface="Verdana"/>
              <a:cs typeface="Verdana"/>
            </a:endParaRPr>
          </a:p>
          <a:p>
            <a:pPr marL="319945" lvl="1" defTabSz="623438">
              <a:spcBef>
                <a:spcPts val="856"/>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70"/>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a:p>
            <a:pPr marL="319945" marR="3341887" lvl="1" defTabSz="623438">
              <a:lnSpc>
                <a:spcPct val="116199"/>
              </a:lnSpc>
              <a:spcBef>
                <a:spcPts val="7"/>
              </a:spcBef>
              <a:buFontTx/>
              <a:buAutoNum type="alphaUcPeriod"/>
              <a:tabLst>
                <a:tab pos="478402" algn="l"/>
              </a:tabLst>
            </a:pPr>
            <a:r>
              <a:rPr sz="886" spc="-3" dirty="0">
                <a:solidFill>
                  <a:prstClr val="black"/>
                </a:solidFill>
                <a:latin typeface="Verdana"/>
                <a:cs typeface="Verdana"/>
              </a:rPr>
              <a:t>t</a:t>
            </a:r>
            <a:r>
              <a:rPr sz="886" dirty="0">
                <a:solidFill>
                  <a:prstClr val="black"/>
                </a:solidFill>
                <a:latin typeface="Verdana"/>
                <a:cs typeface="Verdana"/>
              </a:rPr>
              <a:t>h</a:t>
            </a:r>
            <a:r>
              <a:rPr sz="886" spc="-3" dirty="0">
                <a:solidFill>
                  <a:prstClr val="black"/>
                </a:solidFill>
                <a:latin typeface="Verdana"/>
                <a:cs typeface="Verdana"/>
              </a:rPr>
              <a:t>e  D.</a:t>
            </a:r>
            <a:r>
              <a:rPr sz="886" spc="-6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187897" indent="-179238" defTabSz="623438">
              <a:spcBef>
                <a:spcPts val="859"/>
              </a:spcBef>
              <a:buFontTx/>
              <a:buAutoNum type="arabicParenR"/>
              <a:tabLst>
                <a:tab pos="188330" algn="l"/>
                <a:tab pos="1207477" algn="l"/>
              </a:tabLst>
            </a:pPr>
            <a:r>
              <a:rPr sz="886" b="1" spc="-3" dirty="0">
                <a:solidFill>
                  <a:prstClr val="black"/>
                </a:solidFill>
                <a:latin typeface="Verdana"/>
                <a:cs typeface="Verdana"/>
              </a:rPr>
              <a:t>There's</a:t>
            </a:r>
            <a:r>
              <a:rPr sz="886" b="1" u="heavy" spc="-3" dirty="0">
                <a:solidFill>
                  <a:prstClr val="black"/>
                </a:solidFill>
                <a:latin typeface="Verdana"/>
                <a:cs typeface="Verdana"/>
              </a:rPr>
              <a:t> 	</a:t>
            </a:r>
            <a:r>
              <a:rPr sz="886" b="1" spc="-3" dirty="0">
                <a:solidFill>
                  <a:prstClr val="black"/>
                </a:solidFill>
                <a:latin typeface="Verdana"/>
                <a:cs typeface="Verdana"/>
              </a:rPr>
              <a:t>problem with the</a:t>
            </a:r>
            <a:r>
              <a:rPr sz="886" b="1" spc="-34" dirty="0">
                <a:solidFill>
                  <a:prstClr val="black"/>
                </a:solidFill>
                <a:latin typeface="Verdana"/>
                <a:cs typeface="Verdana"/>
              </a:rPr>
              <a:t> </a:t>
            </a:r>
            <a:r>
              <a:rPr sz="886" b="1" spc="-3" dirty="0">
                <a:solidFill>
                  <a:prstClr val="black"/>
                </a:solidFill>
                <a:latin typeface="Verdana"/>
                <a:cs typeface="Verdana"/>
              </a:rPr>
              <a:t>equipment.</a:t>
            </a:r>
            <a:endParaRPr sz="886" dirty="0">
              <a:solidFill>
                <a:prstClr val="black"/>
              </a:solidFill>
              <a:latin typeface="Verdana"/>
              <a:cs typeface="Verdana"/>
            </a:endParaRPr>
          </a:p>
          <a:p>
            <a:pPr marL="319945" lvl="1" defTabSz="623438">
              <a:spcBef>
                <a:spcPts val="859"/>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70"/>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a:p>
            <a:pPr marL="319945" marR="3341887" lvl="1" defTabSz="623438">
              <a:lnSpc>
                <a:spcPts val="1241"/>
              </a:lnSpc>
              <a:spcBef>
                <a:spcPts val="65"/>
              </a:spcBef>
              <a:buFontTx/>
              <a:buAutoNum type="alphaUcPeriod"/>
              <a:tabLst>
                <a:tab pos="478402" algn="l"/>
              </a:tabLst>
            </a:pPr>
            <a:r>
              <a:rPr sz="886" spc="-3" dirty="0">
                <a:solidFill>
                  <a:prstClr val="black"/>
                </a:solidFill>
                <a:latin typeface="Verdana"/>
                <a:cs typeface="Verdana"/>
              </a:rPr>
              <a:t>t</a:t>
            </a:r>
            <a:r>
              <a:rPr sz="886" dirty="0">
                <a:solidFill>
                  <a:prstClr val="black"/>
                </a:solidFill>
                <a:latin typeface="Verdana"/>
                <a:cs typeface="Verdana"/>
              </a:rPr>
              <a:t>h</a:t>
            </a:r>
            <a:r>
              <a:rPr sz="886" spc="-3" dirty="0">
                <a:solidFill>
                  <a:prstClr val="black"/>
                </a:solidFill>
                <a:latin typeface="Verdana"/>
                <a:cs typeface="Verdana"/>
              </a:rPr>
              <a:t>e  D.</a:t>
            </a:r>
            <a:r>
              <a:rPr sz="886" spc="-6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188330" indent="-179671" defTabSz="623438">
              <a:spcBef>
                <a:spcPts val="791"/>
              </a:spcBef>
              <a:buFontTx/>
              <a:buAutoNum type="arabicParenR"/>
              <a:tabLst>
                <a:tab pos="188763" algn="l"/>
                <a:tab pos="703099" algn="l"/>
              </a:tabLst>
            </a:pPr>
            <a:r>
              <a:rPr sz="886" b="1" u="heavy" spc="-3" dirty="0">
                <a:solidFill>
                  <a:prstClr val="black"/>
                </a:solidFill>
                <a:latin typeface="Verdana"/>
                <a:cs typeface="Verdana"/>
              </a:rPr>
              <a:t> 	</a:t>
            </a:r>
            <a:r>
              <a:rPr sz="886" b="1" spc="-3" dirty="0">
                <a:solidFill>
                  <a:prstClr val="black"/>
                </a:solidFill>
                <a:latin typeface="Verdana"/>
                <a:cs typeface="Verdana"/>
              </a:rPr>
              <a:t>only light in the classroom isn't</a:t>
            </a:r>
            <a:r>
              <a:rPr sz="886" b="1" spc="-7" dirty="0">
                <a:solidFill>
                  <a:prstClr val="black"/>
                </a:solidFill>
                <a:latin typeface="Verdana"/>
                <a:cs typeface="Verdana"/>
              </a:rPr>
              <a:t> </a:t>
            </a:r>
            <a:r>
              <a:rPr sz="886" b="1" dirty="0">
                <a:solidFill>
                  <a:prstClr val="black"/>
                </a:solidFill>
                <a:latin typeface="Verdana"/>
                <a:cs typeface="Verdana"/>
              </a:rPr>
              <a:t>working.</a:t>
            </a:r>
            <a:endParaRPr sz="886" dirty="0">
              <a:solidFill>
                <a:prstClr val="black"/>
              </a:solidFill>
              <a:latin typeface="Verdana"/>
              <a:cs typeface="Verdana"/>
            </a:endParaRPr>
          </a:p>
          <a:p>
            <a:pPr marL="319945" lvl="1" defTabSz="623438">
              <a:spcBef>
                <a:spcPts val="849"/>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77"/>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a:p>
            <a:pPr marL="319945" marR="3341887" lvl="1" defTabSz="623438">
              <a:lnSpc>
                <a:spcPts val="1241"/>
              </a:lnSpc>
              <a:spcBef>
                <a:spcPts val="65"/>
              </a:spcBef>
              <a:buFontTx/>
              <a:buAutoNum type="alphaUcPeriod"/>
              <a:tabLst>
                <a:tab pos="478402" algn="l"/>
              </a:tabLst>
            </a:pPr>
            <a:r>
              <a:rPr sz="886" spc="-3" dirty="0">
                <a:solidFill>
                  <a:prstClr val="black"/>
                </a:solidFill>
                <a:latin typeface="Verdana"/>
                <a:cs typeface="Verdana"/>
              </a:rPr>
              <a:t>t</a:t>
            </a:r>
            <a:r>
              <a:rPr sz="886" dirty="0">
                <a:solidFill>
                  <a:prstClr val="black"/>
                </a:solidFill>
                <a:latin typeface="Verdana"/>
                <a:cs typeface="Verdana"/>
              </a:rPr>
              <a:t>h</a:t>
            </a:r>
            <a:r>
              <a:rPr sz="886" spc="-3" dirty="0">
                <a:solidFill>
                  <a:prstClr val="black"/>
                </a:solidFill>
                <a:latin typeface="Verdana"/>
                <a:cs typeface="Verdana"/>
              </a:rPr>
              <a:t>e  D.</a:t>
            </a:r>
            <a:r>
              <a:rPr sz="886" spc="-6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06972" y="305839"/>
            <a:ext cx="379701" cy="146963"/>
          </a:xfrm>
          <a:prstGeom prst="rect">
            <a:avLst/>
          </a:prstGeom>
        </p:spPr>
        <p:txBody>
          <a:bodyPr vert="horz" wrap="square" lIns="0" tIns="0" rIns="0" bIns="0" rtlCol="0">
            <a:spAutoFit/>
          </a:bodyPr>
          <a:lstStyle/>
          <a:p>
            <a:pPr marL="8659" defTabSz="623438"/>
            <a:r>
              <a:rPr sz="955" dirty="0">
                <a:solidFill>
                  <a:prstClr val="black"/>
                </a:solidFill>
                <a:latin typeface="Cambria"/>
                <a:cs typeface="Cambria"/>
              </a:rPr>
              <a:t>~ 20</a:t>
            </a:r>
            <a:r>
              <a:rPr sz="955" spc="-61" dirty="0">
                <a:solidFill>
                  <a:prstClr val="black"/>
                </a:solidFill>
                <a:latin typeface="Cambria"/>
                <a:cs typeface="Cambria"/>
              </a:rPr>
              <a:t> </a:t>
            </a:r>
            <a:r>
              <a:rPr sz="955" dirty="0">
                <a:solidFill>
                  <a:prstClr val="black"/>
                </a:solidFill>
                <a:latin typeface="Cambria"/>
                <a:cs typeface="Cambria"/>
              </a:rPr>
              <a:t>~</a:t>
            </a:r>
            <a:endParaRPr sz="955">
              <a:solidFill>
                <a:prstClr val="black"/>
              </a:solidFill>
              <a:latin typeface="Cambria"/>
              <a:cs typeface="Cambria"/>
            </a:endParaRPr>
          </a:p>
        </p:txBody>
      </p:sp>
      <p:sp>
        <p:nvSpPr>
          <p:cNvPr id="3" name="object 3"/>
          <p:cNvSpPr txBox="1"/>
          <p:nvPr/>
        </p:nvSpPr>
        <p:spPr>
          <a:xfrm>
            <a:off x="4061321" y="868506"/>
            <a:ext cx="3765406" cy="5407378"/>
          </a:xfrm>
          <a:prstGeom prst="rect">
            <a:avLst/>
          </a:prstGeom>
        </p:spPr>
        <p:txBody>
          <a:bodyPr vert="horz" wrap="square" lIns="0" tIns="0" rIns="0" bIns="0" rtlCol="0">
            <a:spAutoFit/>
          </a:bodyPr>
          <a:lstStyle/>
          <a:p>
            <a:pPr marL="188330" indent="-179671" defTabSz="623438">
              <a:buFontTx/>
              <a:buAutoNum type="arabicParenR" startAt="6"/>
              <a:tabLst>
                <a:tab pos="188763" algn="l"/>
                <a:tab pos="1090583" algn="l"/>
              </a:tabLst>
            </a:pPr>
            <a:r>
              <a:rPr sz="886" b="1" spc="-7" dirty="0">
                <a:solidFill>
                  <a:prstClr val="black"/>
                </a:solidFill>
                <a:latin typeface="Verdana"/>
                <a:cs typeface="Verdana"/>
              </a:rPr>
              <a:t>He</a:t>
            </a:r>
            <a:r>
              <a:rPr sz="886" b="1" spc="7" dirty="0">
                <a:solidFill>
                  <a:prstClr val="black"/>
                </a:solidFill>
                <a:latin typeface="Verdana"/>
                <a:cs typeface="Verdana"/>
              </a:rPr>
              <a:t> </a:t>
            </a:r>
            <a:r>
              <a:rPr sz="886" b="1" spc="-7" dirty="0">
                <a:solidFill>
                  <a:prstClr val="black"/>
                </a:solidFill>
                <a:latin typeface="Verdana"/>
                <a:cs typeface="Verdana"/>
              </a:rPr>
              <a:t>has</a:t>
            </a:r>
            <a:r>
              <a:rPr sz="886" b="1" u="heavy" spc="-7" dirty="0">
                <a:solidFill>
                  <a:prstClr val="black"/>
                </a:solidFill>
                <a:latin typeface="Verdana"/>
                <a:cs typeface="Verdana"/>
              </a:rPr>
              <a:t> 	</a:t>
            </a:r>
            <a:r>
              <a:rPr sz="886" b="1" spc="-3" dirty="0">
                <a:solidFill>
                  <a:prstClr val="black"/>
                </a:solidFill>
                <a:latin typeface="Verdana"/>
                <a:cs typeface="Verdana"/>
              </a:rPr>
              <a:t>interesting</a:t>
            </a:r>
            <a:r>
              <a:rPr sz="886" b="1" spc="-31" dirty="0">
                <a:solidFill>
                  <a:prstClr val="black"/>
                </a:solidFill>
                <a:latin typeface="Verdana"/>
                <a:cs typeface="Verdana"/>
              </a:rPr>
              <a:t> </a:t>
            </a:r>
            <a:r>
              <a:rPr sz="886" b="1" spc="-3" dirty="0">
                <a:solidFill>
                  <a:prstClr val="black"/>
                </a:solidFill>
                <a:latin typeface="Verdana"/>
                <a:cs typeface="Verdana"/>
              </a:rPr>
              <a:t>job.</a:t>
            </a:r>
            <a:endParaRPr sz="886" dirty="0">
              <a:solidFill>
                <a:prstClr val="black"/>
              </a:solidFill>
              <a:latin typeface="Verdana"/>
              <a:cs typeface="Verdana"/>
            </a:endParaRPr>
          </a:p>
          <a:p>
            <a:pPr marL="319945" lvl="1" defTabSz="623438">
              <a:spcBef>
                <a:spcPts val="849"/>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77"/>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a:p>
            <a:pPr marL="319945" marR="3098573" lvl="1" defTabSz="623438">
              <a:lnSpc>
                <a:spcPts val="1241"/>
              </a:lnSpc>
              <a:spcBef>
                <a:spcPts val="65"/>
              </a:spcBef>
              <a:buFontTx/>
              <a:buAutoNum type="alphaUcPeriod"/>
              <a:tabLst>
                <a:tab pos="478402" algn="l"/>
              </a:tabLst>
            </a:pPr>
            <a:r>
              <a:rPr sz="886" spc="-3" dirty="0">
                <a:solidFill>
                  <a:prstClr val="black"/>
                </a:solidFill>
                <a:latin typeface="Verdana"/>
                <a:cs typeface="Verdana"/>
              </a:rPr>
              <a:t>t</a:t>
            </a:r>
            <a:r>
              <a:rPr sz="886" dirty="0">
                <a:solidFill>
                  <a:prstClr val="black"/>
                </a:solidFill>
                <a:latin typeface="Verdana"/>
                <a:cs typeface="Verdana"/>
              </a:rPr>
              <a:t>h</a:t>
            </a:r>
            <a:r>
              <a:rPr sz="886" spc="-3" dirty="0">
                <a:solidFill>
                  <a:prstClr val="black"/>
                </a:solidFill>
                <a:latin typeface="Verdana"/>
                <a:cs typeface="Verdana"/>
              </a:rPr>
              <a:t>e  D.</a:t>
            </a:r>
            <a:r>
              <a:rPr sz="886" spc="-6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187897" indent="-179238" defTabSz="623438">
              <a:spcBef>
                <a:spcPts val="777"/>
              </a:spcBef>
              <a:buFontTx/>
              <a:buAutoNum type="arabicParenR" startAt="6"/>
              <a:tabLst>
                <a:tab pos="188330" algn="l"/>
                <a:tab pos="1561625" algn="l"/>
              </a:tabLst>
            </a:pPr>
            <a:r>
              <a:rPr sz="886" b="1" spc="-3" dirty="0">
                <a:solidFill>
                  <a:prstClr val="black"/>
                </a:solidFill>
                <a:latin typeface="Verdana"/>
                <a:cs typeface="Verdana"/>
              </a:rPr>
              <a:t>We've</a:t>
            </a:r>
            <a:r>
              <a:rPr sz="886" b="1" spc="7" dirty="0">
                <a:solidFill>
                  <a:prstClr val="black"/>
                </a:solidFill>
                <a:latin typeface="Verdana"/>
                <a:cs typeface="Verdana"/>
              </a:rPr>
              <a:t> </a:t>
            </a:r>
            <a:r>
              <a:rPr sz="886" b="1" spc="-3" dirty="0">
                <a:solidFill>
                  <a:prstClr val="black"/>
                </a:solidFill>
                <a:latin typeface="Verdana"/>
                <a:cs typeface="Verdana"/>
              </a:rPr>
              <a:t>been</a:t>
            </a:r>
            <a:r>
              <a:rPr sz="886" b="1" spc="7" dirty="0">
                <a:solidFill>
                  <a:prstClr val="black"/>
                </a:solidFill>
                <a:latin typeface="Verdana"/>
                <a:cs typeface="Verdana"/>
              </a:rPr>
              <a:t> </a:t>
            </a:r>
            <a:r>
              <a:rPr sz="886" b="1" dirty="0">
                <a:solidFill>
                  <a:prstClr val="black"/>
                </a:solidFill>
                <a:latin typeface="Verdana"/>
                <a:cs typeface="Verdana"/>
              </a:rPr>
              <a:t>to</a:t>
            </a:r>
            <a:r>
              <a:rPr sz="886" b="1" u="heavy" dirty="0">
                <a:solidFill>
                  <a:prstClr val="black"/>
                </a:solidFill>
                <a:latin typeface="Verdana"/>
                <a:cs typeface="Verdana"/>
              </a:rPr>
              <a:t> 	</a:t>
            </a:r>
            <a:r>
              <a:rPr sz="886" b="1" spc="-3" dirty="0">
                <a:solidFill>
                  <a:prstClr val="black"/>
                </a:solidFill>
                <a:latin typeface="Verdana"/>
                <a:cs typeface="Verdana"/>
              </a:rPr>
              <a:t>France three</a:t>
            </a:r>
            <a:r>
              <a:rPr sz="886" b="1" spc="-48" dirty="0">
                <a:solidFill>
                  <a:prstClr val="black"/>
                </a:solidFill>
                <a:latin typeface="Verdana"/>
                <a:cs typeface="Verdana"/>
              </a:rPr>
              <a:t> </a:t>
            </a:r>
            <a:r>
              <a:rPr sz="886" b="1" spc="-3" dirty="0">
                <a:solidFill>
                  <a:prstClr val="black"/>
                </a:solidFill>
                <a:latin typeface="Verdana"/>
                <a:cs typeface="Verdana"/>
              </a:rPr>
              <a:t>times.</a:t>
            </a:r>
            <a:endParaRPr sz="886" dirty="0">
              <a:solidFill>
                <a:prstClr val="black"/>
              </a:solidFill>
              <a:latin typeface="Verdana"/>
              <a:cs typeface="Verdana"/>
            </a:endParaRPr>
          </a:p>
          <a:p>
            <a:pPr marL="319945" lvl="1" defTabSz="623438">
              <a:spcBef>
                <a:spcPts val="856"/>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77"/>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a:p>
            <a:pPr marL="319945" marR="3098573" lvl="1" defTabSz="623438">
              <a:lnSpc>
                <a:spcPct val="116199"/>
              </a:lnSpc>
              <a:buFontTx/>
              <a:buAutoNum type="alphaUcPeriod"/>
              <a:tabLst>
                <a:tab pos="478402" algn="l"/>
              </a:tabLst>
            </a:pPr>
            <a:r>
              <a:rPr sz="886" spc="-3" dirty="0">
                <a:solidFill>
                  <a:prstClr val="black"/>
                </a:solidFill>
                <a:latin typeface="Verdana"/>
                <a:cs typeface="Verdana"/>
              </a:rPr>
              <a:t>t</a:t>
            </a:r>
            <a:r>
              <a:rPr sz="886" dirty="0">
                <a:solidFill>
                  <a:prstClr val="black"/>
                </a:solidFill>
                <a:latin typeface="Verdana"/>
                <a:cs typeface="Verdana"/>
              </a:rPr>
              <a:t>h</a:t>
            </a:r>
            <a:r>
              <a:rPr sz="886" spc="-3" dirty="0">
                <a:solidFill>
                  <a:prstClr val="black"/>
                </a:solidFill>
                <a:latin typeface="Verdana"/>
                <a:cs typeface="Verdana"/>
              </a:rPr>
              <a:t>e  D.</a:t>
            </a:r>
            <a:r>
              <a:rPr sz="886" spc="-6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187897" indent="-179238" defTabSz="623438">
              <a:spcBef>
                <a:spcPts val="859"/>
              </a:spcBef>
              <a:buFontTx/>
              <a:buAutoNum type="arabicParenR" startAt="6"/>
              <a:tabLst>
                <a:tab pos="188330" algn="l"/>
                <a:tab pos="623005" algn="l"/>
              </a:tabLst>
            </a:pPr>
            <a:r>
              <a:rPr sz="886" b="1" u="heavy" spc="-3" dirty="0">
                <a:solidFill>
                  <a:prstClr val="black"/>
                </a:solidFill>
                <a:latin typeface="Verdana"/>
                <a:cs typeface="Verdana"/>
              </a:rPr>
              <a:t> 	</a:t>
            </a:r>
            <a:r>
              <a:rPr sz="886" b="1" spc="-3" dirty="0">
                <a:solidFill>
                  <a:prstClr val="black"/>
                </a:solidFill>
                <a:latin typeface="Verdana"/>
                <a:cs typeface="Verdana"/>
              </a:rPr>
              <a:t>light blue </a:t>
            </a:r>
            <a:r>
              <a:rPr sz="886" b="1" spc="-7" dirty="0">
                <a:solidFill>
                  <a:prstClr val="black"/>
                </a:solidFill>
                <a:latin typeface="Verdana"/>
                <a:cs typeface="Verdana"/>
              </a:rPr>
              <a:t>jeans </a:t>
            </a:r>
            <a:r>
              <a:rPr sz="886" b="1" spc="-3" dirty="0">
                <a:solidFill>
                  <a:prstClr val="black"/>
                </a:solidFill>
                <a:latin typeface="Verdana"/>
                <a:cs typeface="Verdana"/>
              </a:rPr>
              <a:t>I bought yesterday are too</a:t>
            </a:r>
            <a:r>
              <a:rPr sz="886" b="1" spc="48" dirty="0">
                <a:solidFill>
                  <a:prstClr val="black"/>
                </a:solidFill>
                <a:latin typeface="Verdana"/>
                <a:cs typeface="Verdana"/>
              </a:rPr>
              <a:t> </a:t>
            </a:r>
            <a:r>
              <a:rPr sz="886" b="1" spc="-3" dirty="0">
                <a:solidFill>
                  <a:prstClr val="black"/>
                </a:solidFill>
                <a:latin typeface="Verdana"/>
                <a:cs typeface="Verdana"/>
              </a:rPr>
              <a:t>small.</a:t>
            </a:r>
            <a:endParaRPr sz="886" dirty="0">
              <a:solidFill>
                <a:prstClr val="black"/>
              </a:solidFill>
              <a:latin typeface="Verdana"/>
              <a:cs typeface="Verdana"/>
            </a:endParaRPr>
          </a:p>
          <a:p>
            <a:pPr marL="319945" lvl="1" defTabSz="623438">
              <a:spcBef>
                <a:spcPts val="859"/>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70"/>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a:p>
            <a:pPr marL="319945" marR="3073462" lvl="1" defTabSz="623438">
              <a:lnSpc>
                <a:spcPct val="116199"/>
              </a:lnSpc>
              <a:spcBef>
                <a:spcPts val="3"/>
              </a:spcBef>
              <a:buFontTx/>
              <a:buAutoNum type="alphaUcPeriod"/>
              <a:tabLst>
                <a:tab pos="478402" algn="l"/>
              </a:tabLst>
            </a:pPr>
            <a:r>
              <a:rPr sz="886" spc="-3" dirty="0">
                <a:solidFill>
                  <a:prstClr val="black"/>
                </a:solidFill>
                <a:latin typeface="Verdana"/>
                <a:cs typeface="Verdana"/>
              </a:rPr>
              <a:t>T</a:t>
            </a:r>
            <a:r>
              <a:rPr sz="886" dirty="0">
                <a:solidFill>
                  <a:prstClr val="black"/>
                </a:solidFill>
                <a:latin typeface="Verdana"/>
                <a:cs typeface="Verdana"/>
              </a:rPr>
              <a:t>h</a:t>
            </a:r>
            <a:r>
              <a:rPr sz="886" spc="-3" dirty="0">
                <a:solidFill>
                  <a:prstClr val="black"/>
                </a:solidFill>
                <a:latin typeface="Verdana"/>
                <a:cs typeface="Verdana"/>
              </a:rPr>
              <a:t>e  D.</a:t>
            </a:r>
            <a:r>
              <a:rPr sz="886" spc="-6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187897" indent="-179238" defTabSz="623438">
              <a:spcBef>
                <a:spcPts val="856"/>
              </a:spcBef>
              <a:buFontTx/>
              <a:buAutoNum type="arabicParenR" startAt="6"/>
              <a:tabLst>
                <a:tab pos="188330" algn="l"/>
                <a:tab pos="1492355" algn="l"/>
              </a:tabLst>
            </a:pPr>
            <a:r>
              <a:rPr sz="886" b="1" spc="-3" dirty="0">
                <a:solidFill>
                  <a:prstClr val="black"/>
                </a:solidFill>
                <a:latin typeface="Verdana"/>
                <a:cs typeface="Verdana"/>
              </a:rPr>
              <a:t>Martha</a:t>
            </a:r>
            <a:r>
              <a:rPr sz="886" b="1" spc="14" dirty="0">
                <a:solidFill>
                  <a:prstClr val="black"/>
                </a:solidFill>
                <a:latin typeface="Verdana"/>
                <a:cs typeface="Verdana"/>
              </a:rPr>
              <a:t> </a:t>
            </a:r>
            <a:r>
              <a:rPr sz="886" b="1" spc="-3" dirty="0">
                <a:solidFill>
                  <a:prstClr val="black"/>
                </a:solidFill>
                <a:latin typeface="Verdana"/>
                <a:cs typeface="Verdana"/>
              </a:rPr>
              <a:t>hates</a:t>
            </a:r>
            <a:r>
              <a:rPr sz="886" b="1" u="heavy" spc="-3" dirty="0">
                <a:solidFill>
                  <a:prstClr val="black"/>
                </a:solidFill>
                <a:latin typeface="Verdana"/>
                <a:cs typeface="Verdana"/>
              </a:rPr>
              <a:t> 	</a:t>
            </a:r>
            <a:r>
              <a:rPr sz="886" b="1" spc="-3" dirty="0">
                <a:solidFill>
                  <a:prstClr val="black"/>
                </a:solidFill>
                <a:latin typeface="Verdana"/>
                <a:cs typeface="Verdana"/>
              </a:rPr>
              <a:t>vegetables.</a:t>
            </a:r>
            <a:endParaRPr sz="886" dirty="0">
              <a:solidFill>
                <a:prstClr val="black"/>
              </a:solidFill>
              <a:latin typeface="Verdana"/>
              <a:cs typeface="Verdana"/>
            </a:endParaRPr>
          </a:p>
          <a:p>
            <a:pPr marL="319945" lvl="1" defTabSz="623438">
              <a:spcBef>
                <a:spcPts val="856"/>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70"/>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a:p>
            <a:pPr marL="319945" marR="3098573" lvl="1" defTabSz="623438">
              <a:lnSpc>
                <a:spcPts val="1241"/>
              </a:lnSpc>
              <a:spcBef>
                <a:spcPts val="65"/>
              </a:spcBef>
              <a:buFontTx/>
              <a:buAutoNum type="alphaUcPeriod"/>
              <a:tabLst>
                <a:tab pos="478402" algn="l"/>
              </a:tabLst>
            </a:pPr>
            <a:r>
              <a:rPr sz="886" spc="-3" dirty="0">
                <a:solidFill>
                  <a:prstClr val="black"/>
                </a:solidFill>
                <a:latin typeface="Verdana"/>
                <a:cs typeface="Verdana"/>
              </a:rPr>
              <a:t>t</a:t>
            </a:r>
            <a:r>
              <a:rPr sz="886" dirty="0">
                <a:solidFill>
                  <a:prstClr val="black"/>
                </a:solidFill>
                <a:latin typeface="Verdana"/>
                <a:cs typeface="Verdana"/>
              </a:rPr>
              <a:t>h</a:t>
            </a:r>
            <a:r>
              <a:rPr sz="886" spc="-3" dirty="0">
                <a:solidFill>
                  <a:prstClr val="black"/>
                </a:solidFill>
                <a:latin typeface="Verdana"/>
                <a:cs typeface="Verdana"/>
              </a:rPr>
              <a:t>e  D.</a:t>
            </a:r>
            <a:r>
              <a:rPr sz="886" spc="-6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267992" indent="-259333" defTabSz="623438">
              <a:spcBef>
                <a:spcPts val="787"/>
              </a:spcBef>
              <a:buFontTx/>
              <a:buAutoNum type="arabicParenR" startAt="6"/>
              <a:tabLst>
                <a:tab pos="268425" algn="l"/>
                <a:tab pos="2050851" algn="l"/>
              </a:tabLst>
            </a:pPr>
            <a:r>
              <a:rPr sz="886" b="1" spc="-3" dirty="0">
                <a:solidFill>
                  <a:prstClr val="black"/>
                </a:solidFill>
                <a:latin typeface="Verdana"/>
                <a:cs typeface="Verdana"/>
              </a:rPr>
              <a:t>My friend said</a:t>
            </a:r>
            <a:r>
              <a:rPr sz="886" b="1" spc="17" dirty="0">
                <a:solidFill>
                  <a:prstClr val="black"/>
                </a:solidFill>
                <a:latin typeface="Verdana"/>
                <a:cs typeface="Verdana"/>
              </a:rPr>
              <a:t> </a:t>
            </a:r>
            <a:r>
              <a:rPr sz="886" b="1" spc="-3" dirty="0">
                <a:solidFill>
                  <a:prstClr val="black"/>
                </a:solidFill>
                <a:latin typeface="Verdana"/>
                <a:cs typeface="Verdana"/>
              </a:rPr>
              <a:t>it</a:t>
            </a:r>
            <a:r>
              <a:rPr sz="886" b="1" dirty="0">
                <a:solidFill>
                  <a:prstClr val="black"/>
                </a:solidFill>
                <a:latin typeface="Verdana"/>
                <a:cs typeface="Verdana"/>
              </a:rPr>
              <a:t> was</a:t>
            </a:r>
            <a:r>
              <a:rPr sz="886" b="1" u="heavy" dirty="0">
                <a:solidFill>
                  <a:prstClr val="black"/>
                </a:solidFill>
                <a:latin typeface="Verdana"/>
                <a:cs typeface="Verdana"/>
              </a:rPr>
              <a:t> 	</a:t>
            </a:r>
            <a:r>
              <a:rPr sz="886" b="1" spc="-3" dirty="0">
                <a:solidFill>
                  <a:prstClr val="black"/>
                </a:solidFill>
                <a:latin typeface="Verdana"/>
                <a:cs typeface="Verdana"/>
              </a:rPr>
              <a:t>best movie of </a:t>
            </a:r>
            <a:r>
              <a:rPr sz="886" b="1" dirty="0">
                <a:solidFill>
                  <a:prstClr val="black"/>
                </a:solidFill>
                <a:latin typeface="Verdana"/>
                <a:cs typeface="Verdana"/>
              </a:rPr>
              <a:t>the</a:t>
            </a:r>
            <a:r>
              <a:rPr sz="886" b="1" spc="-37" dirty="0">
                <a:solidFill>
                  <a:prstClr val="black"/>
                </a:solidFill>
                <a:latin typeface="Verdana"/>
                <a:cs typeface="Verdana"/>
              </a:rPr>
              <a:t> </a:t>
            </a:r>
            <a:r>
              <a:rPr sz="886" b="1" spc="-3" dirty="0">
                <a:solidFill>
                  <a:prstClr val="black"/>
                </a:solidFill>
                <a:latin typeface="Verdana"/>
                <a:cs typeface="Verdana"/>
              </a:rPr>
              <a:t>year.</a:t>
            </a:r>
            <a:endParaRPr sz="886" dirty="0">
              <a:solidFill>
                <a:prstClr val="black"/>
              </a:solidFill>
              <a:latin typeface="Verdana"/>
              <a:cs typeface="Verdana"/>
            </a:endParaRPr>
          </a:p>
          <a:p>
            <a:pPr marL="319945" lvl="1" defTabSz="623438">
              <a:spcBef>
                <a:spcPts val="849"/>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81"/>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a:p>
            <a:pPr marL="319945" marR="3098573" lvl="1" defTabSz="623438">
              <a:lnSpc>
                <a:spcPts val="1241"/>
              </a:lnSpc>
              <a:spcBef>
                <a:spcPts val="65"/>
              </a:spcBef>
              <a:buFontTx/>
              <a:buAutoNum type="alphaUcPeriod"/>
              <a:tabLst>
                <a:tab pos="478402" algn="l"/>
              </a:tabLst>
            </a:pPr>
            <a:r>
              <a:rPr sz="886" spc="-3" dirty="0">
                <a:solidFill>
                  <a:prstClr val="black"/>
                </a:solidFill>
                <a:latin typeface="Verdana"/>
                <a:cs typeface="Verdana"/>
              </a:rPr>
              <a:t>t</a:t>
            </a:r>
            <a:r>
              <a:rPr sz="886" dirty="0">
                <a:solidFill>
                  <a:prstClr val="black"/>
                </a:solidFill>
                <a:latin typeface="Verdana"/>
                <a:cs typeface="Verdana"/>
              </a:rPr>
              <a:t>h</a:t>
            </a:r>
            <a:r>
              <a:rPr sz="886" spc="-3" dirty="0">
                <a:solidFill>
                  <a:prstClr val="black"/>
                </a:solidFill>
                <a:latin typeface="Verdana"/>
                <a:cs typeface="Verdana"/>
              </a:rPr>
              <a:t>e  D.</a:t>
            </a:r>
            <a:r>
              <a:rPr sz="886" spc="-6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267992" indent="-259333" defTabSz="623438">
              <a:spcBef>
                <a:spcPts val="777"/>
              </a:spcBef>
              <a:buFontTx/>
              <a:buAutoNum type="arabicParenR" startAt="6"/>
              <a:tabLst>
                <a:tab pos="268425" algn="l"/>
                <a:tab pos="1029106" algn="l"/>
              </a:tabLst>
            </a:pPr>
            <a:r>
              <a:rPr sz="886" b="1" spc="-3" dirty="0">
                <a:solidFill>
                  <a:prstClr val="black"/>
                </a:solidFill>
                <a:latin typeface="Verdana"/>
                <a:cs typeface="Verdana"/>
              </a:rPr>
              <a:t>I</a:t>
            </a:r>
            <a:r>
              <a:rPr sz="886" b="1" spc="3" dirty="0">
                <a:solidFill>
                  <a:prstClr val="black"/>
                </a:solidFill>
                <a:latin typeface="Verdana"/>
                <a:cs typeface="Verdana"/>
              </a:rPr>
              <a:t> </a:t>
            </a:r>
            <a:r>
              <a:rPr sz="886" b="1" spc="-7" dirty="0">
                <a:solidFill>
                  <a:prstClr val="black"/>
                </a:solidFill>
                <a:latin typeface="Verdana"/>
                <a:cs typeface="Verdana"/>
              </a:rPr>
              <a:t>have</a:t>
            </a:r>
            <a:r>
              <a:rPr sz="886" b="1" u="heavy" spc="-7" dirty="0">
                <a:solidFill>
                  <a:prstClr val="black"/>
                </a:solidFill>
                <a:latin typeface="Verdana"/>
                <a:cs typeface="Verdana"/>
              </a:rPr>
              <a:t> 	</a:t>
            </a:r>
            <a:r>
              <a:rPr sz="886" b="1" spc="-3" dirty="0">
                <a:solidFill>
                  <a:prstClr val="black"/>
                </a:solidFill>
                <a:latin typeface="Verdana"/>
                <a:cs typeface="Verdana"/>
              </a:rPr>
              <a:t>_</a:t>
            </a:r>
            <a:r>
              <a:rPr sz="886" b="1" spc="-58" dirty="0">
                <a:solidFill>
                  <a:prstClr val="black"/>
                </a:solidFill>
                <a:latin typeface="Verdana"/>
                <a:cs typeface="Verdana"/>
              </a:rPr>
              <a:t> </a:t>
            </a:r>
            <a:r>
              <a:rPr sz="886" b="1" spc="-3" dirty="0">
                <a:solidFill>
                  <a:prstClr val="black"/>
                </a:solidFill>
                <a:latin typeface="Verdana"/>
                <a:cs typeface="Verdana"/>
              </a:rPr>
              <a:t>idea!</a:t>
            </a:r>
            <a:endParaRPr sz="886" dirty="0">
              <a:solidFill>
                <a:prstClr val="black"/>
              </a:solidFill>
              <a:latin typeface="Verdana"/>
              <a:cs typeface="Verdana"/>
            </a:endParaRPr>
          </a:p>
          <a:p>
            <a:pPr marL="477103" lvl="1" indent="-157158" defTabSz="623438">
              <a:spcBef>
                <a:spcPts val="856"/>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70"/>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61321" y="305839"/>
            <a:ext cx="3754582" cy="4669420"/>
          </a:xfrm>
          <a:prstGeom prst="rect">
            <a:avLst/>
          </a:prstGeom>
        </p:spPr>
        <p:txBody>
          <a:bodyPr vert="horz" wrap="square" lIns="0" tIns="0" rIns="0" bIns="0" rtlCol="0">
            <a:spAutoFit/>
          </a:bodyPr>
          <a:lstStyle/>
          <a:p>
            <a:pPr marL="316048" algn="ctr" defTabSz="623438"/>
            <a:r>
              <a:rPr sz="955" dirty="0">
                <a:solidFill>
                  <a:prstClr val="black"/>
                </a:solidFill>
                <a:latin typeface="Cambria"/>
                <a:cs typeface="Cambria"/>
              </a:rPr>
              <a:t>~ 21</a:t>
            </a:r>
            <a:r>
              <a:rPr sz="955" spc="-61" dirty="0">
                <a:solidFill>
                  <a:prstClr val="black"/>
                </a:solidFill>
                <a:latin typeface="Cambria"/>
                <a:cs typeface="Cambria"/>
              </a:rPr>
              <a:t> </a:t>
            </a:r>
            <a:r>
              <a:rPr sz="955" dirty="0">
                <a:solidFill>
                  <a:prstClr val="black"/>
                </a:solidFill>
                <a:latin typeface="Cambria"/>
                <a:cs typeface="Cambria"/>
              </a:rPr>
              <a:t>~</a:t>
            </a:r>
          </a:p>
          <a:p>
            <a:pPr defTabSz="623438">
              <a:spcBef>
                <a:spcPts val="14"/>
              </a:spcBef>
            </a:pPr>
            <a:endParaRPr sz="1023" dirty="0">
              <a:solidFill>
                <a:prstClr val="black"/>
              </a:solidFill>
              <a:latin typeface="Times New Roman"/>
              <a:cs typeface="Times New Roman"/>
            </a:endParaRPr>
          </a:p>
          <a:p>
            <a:pPr marL="319945" marR="3087749" defTabSz="623438">
              <a:lnSpc>
                <a:spcPct val="116199"/>
              </a:lnSpc>
            </a:pPr>
            <a:r>
              <a:rPr sz="886" spc="-7" dirty="0">
                <a:solidFill>
                  <a:prstClr val="black"/>
                </a:solidFill>
                <a:latin typeface="Verdana"/>
                <a:cs typeface="Verdana"/>
              </a:rPr>
              <a:t>C.</a:t>
            </a:r>
            <a:r>
              <a:rPr sz="886" spc="-58" dirty="0">
                <a:solidFill>
                  <a:prstClr val="black"/>
                </a:solidFill>
                <a:latin typeface="Verdana"/>
                <a:cs typeface="Verdana"/>
              </a:rPr>
              <a:t> </a:t>
            </a:r>
            <a:r>
              <a:rPr sz="886" spc="-3" dirty="0">
                <a:solidFill>
                  <a:prstClr val="black"/>
                </a:solidFill>
                <a:latin typeface="Verdana"/>
                <a:cs typeface="Verdana"/>
              </a:rPr>
              <a:t>the  D.</a:t>
            </a:r>
            <a:r>
              <a:rPr sz="886" spc="-6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8659" defTabSz="623438">
              <a:spcBef>
                <a:spcPts val="859"/>
              </a:spcBef>
              <a:buFontTx/>
              <a:buAutoNum type="arabicParenR" startAt="12"/>
              <a:tabLst>
                <a:tab pos="268425" algn="l"/>
                <a:tab pos="1243845" algn="l"/>
              </a:tabLst>
            </a:pPr>
            <a:r>
              <a:rPr sz="886" b="1" spc="-3" dirty="0">
                <a:solidFill>
                  <a:prstClr val="black"/>
                </a:solidFill>
                <a:latin typeface="Verdana"/>
                <a:cs typeface="Verdana"/>
              </a:rPr>
              <a:t>Bob</a:t>
            </a:r>
            <a:r>
              <a:rPr sz="886" b="1" dirty="0">
                <a:solidFill>
                  <a:prstClr val="black"/>
                </a:solidFill>
                <a:latin typeface="Verdana"/>
                <a:cs typeface="Verdana"/>
              </a:rPr>
              <a:t> </a:t>
            </a:r>
            <a:r>
              <a:rPr sz="886" b="1" spc="-7" dirty="0">
                <a:solidFill>
                  <a:prstClr val="black"/>
                </a:solidFill>
                <a:latin typeface="Verdana"/>
                <a:cs typeface="Verdana"/>
              </a:rPr>
              <a:t>has</a:t>
            </a:r>
            <a:r>
              <a:rPr sz="886" b="1" u="heavy" spc="-7" dirty="0">
                <a:solidFill>
                  <a:prstClr val="black"/>
                </a:solidFill>
                <a:latin typeface="Verdana"/>
                <a:cs typeface="Verdana"/>
              </a:rPr>
              <a:t> 	</a:t>
            </a:r>
            <a:r>
              <a:rPr sz="886" b="1" spc="-3" dirty="0">
                <a:solidFill>
                  <a:prstClr val="black"/>
                </a:solidFill>
                <a:latin typeface="Verdana"/>
                <a:cs typeface="Verdana"/>
              </a:rPr>
              <a:t>great idea for a new</a:t>
            </a:r>
            <a:r>
              <a:rPr sz="886" b="1" spc="-10" dirty="0">
                <a:solidFill>
                  <a:prstClr val="black"/>
                </a:solidFill>
                <a:latin typeface="Verdana"/>
                <a:cs typeface="Verdana"/>
              </a:rPr>
              <a:t> </a:t>
            </a:r>
            <a:r>
              <a:rPr sz="886" b="1" spc="-3" dirty="0">
                <a:solidFill>
                  <a:prstClr val="black"/>
                </a:solidFill>
                <a:latin typeface="Verdana"/>
                <a:cs typeface="Verdana"/>
              </a:rPr>
              <a:t>product.</a:t>
            </a:r>
            <a:endParaRPr sz="886" dirty="0">
              <a:solidFill>
                <a:prstClr val="black"/>
              </a:solidFill>
              <a:latin typeface="Verdana"/>
              <a:cs typeface="Verdana"/>
            </a:endParaRPr>
          </a:p>
          <a:p>
            <a:pPr marL="319945" lvl="1" defTabSz="623438">
              <a:spcBef>
                <a:spcPts val="859"/>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70"/>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a:p>
            <a:pPr marL="319945" marR="3087749" lvl="1" defTabSz="623438">
              <a:lnSpc>
                <a:spcPct val="116199"/>
              </a:lnSpc>
              <a:spcBef>
                <a:spcPts val="7"/>
              </a:spcBef>
              <a:buFontTx/>
              <a:buAutoNum type="alphaUcPeriod"/>
              <a:tabLst>
                <a:tab pos="478402" algn="l"/>
              </a:tabLst>
            </a:pPr>
            <a:r>
              <a:rPr sz="886" spc="-3" dirty="0">
                <a:solidFill>
                  <a:prstClr val="black"/>
                </a:solidFill>
                <a:latin typeface="Verdana"/>
                <a:cs typeface="Verdana"/>
              </a:rPr>
              <a:t>t</a:t>
            </a:r>
            <a:r>
              <a:rPr sz="886" dirty="0">
                <a:solidFill>
                  <a:prstClr val="black"/>
                </a:solidFill>
                <a:latin typeface="Verdana"/>
                <a:cs typeface="Verdana"/>
              </a:rPr>
              <a:t>h</a:t>
            </a:r>
            <a:r>
              <a:rPr sz="886" spc="-3" dirty="0">
                <a:solidFill>
                  <a:prstClr val="black"/>
                </a:solidFill>
                <a:latin typeface="Verdana"/>
                <a:cs typeface="Verdana"/>
              </a:rPr>
              <a:t>e  D.</a:t>
            </a:r>
            <a:r>
              <a:rPr sz="886" spc="-6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267992" indent="-259333" defTabSz="623438">
              <a:spcBef>
                <a:spcPts val="859"/>
              </a:spcBef>
              <a:buFontTx/>
              <a:buAutoNum type="arabicParenR" startAt="12"/>
              <a:tabLst>
                <a:tab pos="268425" algn="l"/>
                <a:tab pos="1029106" algn="l"/>
              </a:tabLst>
            </a:pPr>
            <a:r>
              <a:rPr sz="886" b="1" spc="-3" dirty="0">
                <a:solidFill>
                  <a:prstClr val="black"/>
                </a:solidFill>
                <a:latin typeface="Verdana"/>
                <a:cs typeface="Verdana"/>
              </a:rPr>
              <a:t>I</a:t>
            </a:r>
            <a:r>
              <a:rPr sz="886" b="1" spc="3" dirty="0">
                <a:solidFill>
                  <a:prstClr val="black"/>
                </a:solidFill>
                <a:latin typeface="Verdana"/>
                <a:cs typeface="Verdana"/>
              </a:rPr>
              <a:t> </a:t>
            </a:r>
            <a:r>
              <a:rPr sz="886" b="1" spc="-7" dirty="0">
                <a:solidFill>
                  <a:prstClr val="black"/>
                </a:solidFill>
                <a:latin typeface="Verdana"/>
                <a:cs typeface="Verdana"/>
              </a:rPr>
              <a:t>have</a:t>
            </a:r>
            <a:r>
              <a:rPr sz="886" b="1" u="heavy" spc="-7" dirty="0">
                <a:solidFill>
                  <a:prstClr val="black"/>
                </a:solidFill>
                <a:latin typeface="Verdana"/>
                <a:cs typeface="Verdana"/>
              </a:rPr>
              <a:t> 	</a:t>
            </a:r>
            <a:r>
              <a:rPr sz="886" b="1" spc="-3" dirty="0">
                <a:solidFill>
                  <a:prstClr val="black"/>
                </a:solidFill>
                <a:latin typeface="Verdana"/>
                <a:cs typeface="Verdana"/>
              </a:rPr>
              <a:t>_ uncle who </a:t>
            </a:r>
            <a:r>
              <a:rPr sz="886" b="1" dirty="0">
                <a:solidFill>
                  <a:prstClr val="black"/>
                </a:solidFill>
                <a:latin typeface="Verdana"/>
                <a:cs typeface="Verdana"/>
              </a:rPr>
              <a:t>lives </a:t>
            </a:r>
            <a:r>
              <a:rPr sz="886" b="1" spc="-3" dirty="0">
                <a:solidFill>
                  <a:prstClr val="black"/>
                </a:solidFill>
                <a:latin typeface="Verdana"/>
                <a:cs typeface="Verdana"/>
              </a:rPr>
              <a:t>in</a:t>
            </a:r>
            <a:r>
              <a:rPr sz="886" b="1" spc="-48" dirty="0">
                <a:solidFill>
                  <a:prstClr val="black"/>
                </a:solidFill>
                <a:latin typeface="Verdana"/>
                <a:cs typeface="Verdana"/>
              </a:rPr>
              <a:t> </a:t>
            </a:r>
            <a:r>
              <a:rPr sz="886" b="1" spc="-3" dirty="0">
                <a:solidFill>
                  <a:prstClr val="black"/>
                </a:solidFill>
                <a:latin typeface="Verdana"/>
                <a:cs typeface="Verdana"/>
              </a:rPr>
              <a:t>Florida.</a:t>
            </a:r>
            <a:endParaRPr sz="886" dirty="0">
              <a:solidFill>
                <a:prstClr val="black"/>
              </a:solidFill>
              <a:latin typeface="Verdana"/>
              <a:cs typeface="Verdana"/>
            </a:endParaRPr>
          </a:p>
          <a:p>
            <a:pPr marL="319945" lvl="1" defTabSz="623438">
              <a:spcBef>
                <a:spcPts val="859"/>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70"/>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a:p>
            <a:pPr marL="319945" marR="3087749" lvl="1" defTabSz="623438">
              <a:lnSpc>
                <a:spcPts val="1241"/>
              </a:lnSpc>
              <a:spcBef>
                <a:spcPts val="65"/>
              </a:spcBef>
              <a:buFontTx/>
              <a:buAutoNum type="alphaUcPeriod"/>
              <a:tabLst>
                <a:tab pos="478402" algn="l"/>
              </a:tabLst>
            </a:pPr>
            <a:r>
              <a:rPr sz="886" spc="-3" dirty="0">
                <a:solidFill>
                  <a:prstClr val="black"/>
                </a:solidFill>
                <a:latin typeface="Verdana"/>
                <a:cs typeface="Verdana"/>
              </a:rPr>
              <a:t>t</a:t>
            </a:r>
            <a:r>
              <a:rPr sz="886" dirty="0">
                <a:solidFill>
                  <a:prstClr val="black"/>
                </a:solidFill>
                <a:latin typeface="Verdana"/>
                <a:cs typeface="Verdana"/>
              </a:rPr>
              <a:t>h</a:t>
            </a:r>
            <a:r>
              <a:rPr sz="886" spc="-3" dirty="0">
                <a:solidFill>
                  <a:prstClr val="black"/>
                </a:solidFill>
                <a:latin typeface="Verdana"/>
                <a:cs typeface="Verdana"/>
              </a:rPr>
              <a:t>e  D.</a:t>
            </a:r>
            <a:r>
              <a:rPr sz="886" spc="-6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267992" indent="-259333" defTabSz="623438">
              <a:spcBef>
                <a:spcPts val="787"/>
              </a:spcBef>
              <a:buFontTx/>
              <a:buAutoNum type="arabicParenR" startAt="12"/>
              <a:tabLst>
                <a:tab pos="268425" algn="l"/>
                <a:tab pos="1190160" algn="l"/>
              </a:tabLst>
            </a:pPr>
            <a:r>
              <a:rPr sz="886" b="1" spc="-3" dirty="0">
                <a:solidFill>
                  <a:prstClr val="black"/>
                </a:solidFill>
                <a:latin typeface="Verdana"/>
                <a:cs typeface="Verdana"/>
              </a:rPr>
              <a:t>Sally</a:t>
            </a:r>
            <a:r>
              <a:rPr sz="886" b="1" spc="10" dirty="0">
                <a:solidFill>
                  <a:prstClr val="black"/>
                </a:solidFill>
                <a:latin typeface="Verdana"/>
                <a:cs typeface="Verdana"/>
              </a:rPr>
              <a:t> </a:t>
            </a:r>
            <a:r>
              <a:rPr sz="886" b="1" spc="-3" dirty="0">
                <a:solidFill>
                  <a:prstClr val="black"/>
                </a:solidFill>
                <a:latin typeface="Verdana"/>
                <a:cs typeface="Verdana"/>
              </a:rPr>
              <a:t>is</a:t>
            </a:r>
            <a:r>
              <a:rPr sz="886" b="1" u="heavy" spc="-3" dirty="0">
                <a:solidFill>
                  <a:prstClr val="black"/>
                </a:solidFill>
                <a:latin typeface="Verdana"/>
                <a:cs typeface="Verdana"/>
              </a:rPr>
              <a:t> 	</a:t>
            </a:r>
            <a:r>
              <a:rPr sz="886" b="1" spc="-3" dirty="0">
                <a:solidFill>
                  <a:prstClr val="black"/>
                </a:solidFill>
                <a:latin typeface="Verdana"/>
                <a:cs typeface="Verdana"/>
              </a:rPr>
              <a:t>tallest girl in the</a:t>
            </a:r>
            <a:r>
              <a:rPr sz="886" b="1" spc="-24" dirty="0">
                <a:solidFill>
                  <a:prstClr val="black"/>
                </a:solidFill>
                <a:latin typeface="Verdana"/>
                <a:cs typeface="Verdana"/>
              </a:rPr>
              <a:t> </a:t>
            </a:r>
            <a:r>
              <a:rPr sz="886" b="1" spc="-3" dirty="0">
                <a:solidFill>
                  <a:prstClr val="black"/>
                </a:solidFill>
                <a:latin typeface="Verdana"/>
                <a:cs typeface="Verdana"/>
              </a:rPr>
              <a:t>class.</a:t>
            </a:r>
            <a:endParaRPr sz="886" dirty="0">
              <a:solidFill>
                <a:prstClr val="black"/>
              </a:solidFill>
              <a:latin typeface="Verdana"/>
              <a:cs typeface="Verdana"/>
            </a:endParaRPr>
          </a:p>
          <a:p>
            <a:pPr marL="319945" lvl="1" defTabSz="623438">
              <a:spcBef>
                <a:spcPts val="849"/>
              </a:spcBef>
              <a:buFontTx/>
              <a:buAutoNum type="alphaUcPeriod"/>
              <a:tabLst>
                <a:tab pos="477536" algn="l"/>
              </a:tabLst>
            </a:pPr>
            <a:r>
              <a:rPr sz="886" spc="-3" dirty="0">
                <a:solidFill>
                  <a:prstClr val="black"/>
                </a:solidFill>
                <a:latin typeface="Verdana"/>
                <a:cs typeface="Verdana"/>
              </a:rPr>
              <a:t>a</a:t>
            </a:r>
            <a:endParaRPr sz="886" dirty="0">
              <a:solidFill>
                <a:prstClr val="black"/>
              </a:solidFill>
              <a:latin typeface="Verdana"/>
              <a:cs typeface="Verdana"/>
            </a:endParaRPr>
          </a:p>
          <a:p>
            <a:pPr marL="477103" lvl="1" indent="-157158" defTabSz="623438">
              <a:spcBef>
                <a:spcPts val="177"/>
              </a:spcBef>
              <a:buFontTx/>
              <a:buAutoNum type="alphaUcPeriod"/>
              <a:tabLst>
                <a:tab pos="477536" algn="l"/>
              </a:tabLst>
            </a:pPr>
            <a:r>
              <a:rPr sz="886" spc="-3" dirty="0">
                <a:solidFill>
                  <a:prstClr val="black"/>
                </a:solidFill>
                <a:latin typeface="Verdana"/>
                <a:cs typeface="Verdana"/>
              </a:rPr>
              <a:t>an</a:t>
            </a:r>
            <a:endParaRPr sz="886" dirty="0">
              <a:solidFill>
                <a:prstClr val="black"/>
              </a:solidFill>
              <a:latin typeface="Verdana"/>
              <a:cs typeface="Verdana"/>
            </a:endParaRPr>
          </a:p>
          <a:p>
            <a:pPr marL="319945" marR="3087749" lvl="1" defTabSz="623438">
              <a:lnSpc>
                <a:spcPts val="1248"/>
              </a:lnSpc>
              <a:spcBef>
                <a:spcPts val="58"/>
              </a:spcBef>
              <a:buFontTx/>
              <a:buAutoNum type="alphaUcPeriod"/>
              <a:tabLst>
                <a:tab pos="478402" algn="l"/>
              </a:tabLst>
            </a:pPr>
            <a:r>
              <a:rPr sz="886" spc="-3" dirty="0">
                <a:solidFill>
                  <a:prstClr val="black"/>
                </a:solidFill>
                <a:latin typeface="Verdana"/>
                <a:cs typeface="Verdana"/>
              </a:rPr>
              <a:t>t</a:t>
            </a:r>
            <a:r>
              <a:rPr sz="886" dirty="0">
                <a:solidFill>
                  <a:prstClr val="black"/>
                </a:solidFill>
                <a:latin typeface="Verdana"/>
                <a:cs typeface="Verdana"/>
              </a:rPr>
              <a:t>h</a:t>
            </a:r>
            <a:r>
              <a:rPr sz="886" spc="-3" dirty="0">
                <a:solidFill>
                  <a:prstClr val="black"/>
                </a:solidFill>
                <a:latin typeface="Verdana"/>
                <a:cs typeface="Verdana"/>
              </a:rPr>
              <a:t>e  D.</a:t>
            </a:r>
            <a:r>
              <a:rPr sz="886" spc="-6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8659" marR="3464" defTabSz="623438">
              <a:lnSpc>
                <a:spcPct val="116900"/>
              </a:lnSpc>
              <a:spcBef>
                <a:spcPts val="597"/>
              </a:spcBef>
              <a:buFontTx/>
              <a:buAutoNum type="arabicParenR" startAt="12"/>
              <a:tabLst>
                <a:tab pos="268425" algn="l"/>
                <a:tab pos="2106701" algn="l"/>
                <a:tab pos="3082987" algn="l"/>
              </a:tabLst>
            </a:pPr>
            <a:r>
              <a:rPr sz="886" b="1" spc="-3" dirty="0">
                <a:solidFill>
                  <a:prstClr val="black"/>
                </a:solidFill>
                <a:latin typeface="Verdana"/>
                <a:cs typeface="Verdana"/>
              </a:rPr>
              <a:t>They're going</a:t>
            </a:r>
            <a:r>
              <a:rPr sz="886" b="1" spc="17" dirty="0">
                <a:solidFill>
                  <a:prstClr val="black"/>
                </a:solidFill>
                <a:latin typeface="Verdana"/>
                <a:cs typeface="Verdana"/>
              </a:rPr>
              <a:t> </a:t>
            </a:r>
            <a:r>
              <a:rPr sz="886" b="1" spc="-3" dirty="0">
                <a:solidFill>
                  <a:prstClr val="black"/>
                </a:solidFill>
                <a:latin typeface="Verdana"/>
                <a:cs typeface="Verdana"/>
              </a:rPr>
              <a:t>to</a:t>
            </a:r>
            <a:r>
              <a:rPr sz="886" b="1" dirty="0">
                <a:solidFill>
                  <a:prstClr val="black"/>
                </a:solidFill>
                <a:latin typeface="Verdana"/>
                <a:cs typeface="Verdana"/>
              </a:rPr>
              <a:t> </a:t>
            </a:r>
            <a:r>
              <a:rPr sz="886" b="1" spc="-7" dirty="0">
                <a:solidFill>
                  <a:prstClr val="black"/>
                </a:solidFill>
                <a:latin typeface="Verdana"/>
                <a:cs typeface="Verdana"/>
              </a:rPr>
              <a:t>see</a:t>
            </a:r>
            <a:r>
              <a:rPr sz="886" b="1" u="heavy" spc="-7" dirty="0">
                <a:solidFill>
                  <a:prstClr val="black"/>
                </a:solidFill>
                <a:latin typeface="Verdana"/>
                <a:cs typeface="Verdana"/>
              </a:rPr>
              <a:t> 	</a:t>
            </a:r>
            <a:r>
              <a:rPr sz="886" b="1" spc="-7" dirty="0">
                <a:solidFill>
                  <a:prstClr val="black"/>
                </a:solidFill>
                <a:latin typeface="Verdana"/>
                <a:cs typeface="Verdana"/>
              </a:rPr>
              <a:t>show</a:t>
            </a:r>
            <a:r>
              <a:rPr sz="886" b="1" spc="3" dirty="0">
                <a:solidFill>
                  <a:prstClr val="black"/>
                </a:solidFill>
                <a:latin typeface="Verdana"/>
                <a:cs typeface="Verdana"/>
              </a:rPr>
              <a:t> </a:t>
            </a:r>
            <a:r>
              <a:rPr sz="886" b="1" dirty="0">
                <a:solidFill>
                  <a:prstClr val="black"/>
                </a:solidFill>
                <a:latin typeface="Verdana"/>
                <a:cs typeface="Verdana"/>
              </a:rPr>
              <a:t>at</a:t>
            </a:r>
            <a:r>
              <a:rPr sz="886" b="1" u="heavy" dirty="0">
                <a:solidFill>
                  <a:prstClr val="black"/>
                </a:solidFill>
                <a:latin typeface="Verdana"/>
                <a:cs typeface="Verdana"/>
              </a:rPr>
              <a:t> 	</a:t>
            </a:r>
            <a:r>
              <a:rPr sz="886" b="1" spc="-3" dirty="0">
                <a:solidFill>
                  <a:prstClr val="black"/>
                </a:solidFill>
                <a:latin typeface="Verdana"/>
                <a:cs typeface="Verdana"/>
              </a:rPr>
              <a:t>theater</a:t>
            </a:r>
            <a:r>
              <a:rPr sz="886" b="1" spc="-55" dirty="0">
                <a:solidFill>
                  <a:prstClr val="black"/>
                </a:solidFill>
                <a:latin typeface="Verdana"/>
                <a:cs typeface="Verdana"/>
              </a:rPr>
              <a:t> </a:t>
            </a:r>
            <a:r>
              <a:rPr sz="886" b="1" spc="-3" dirty="0">
                <a:solidFill>
                  <a:prstClr val="black"/>
                </a:solidFill>
                <a:latin typeface="Verdana"/>
                <a:cs typeface="Verdana"/>
              </a:rPr>
              <a:t>on  Main</a:t>
            </a:r>
            <a:r>
              <a:rPr sz="886" b="1" spc="-72" dirty="0">
                <a:solidFill>
                  <a:prstClr val="black"/>
                </a:solidFill>
                <a:latin typeface="Verdana"/>
                <a:cs typeface="Verdana"/>
              </a:rPr>
              <a:t> </a:t>
            </a:r>
            <a:r>
              <a:rPr sz="886" b="1" dirty="0">
                <a:solidFill>
                  <a:prstClr val="black"/>
                </a:solidFill>
                <a:latin typeface="Verdana"/>
                <a:cs typeface="Verdana"/>
              </a:rPr>
              <a:t>Street.</a:t>
            </a:r>
            <a:endParaRPr sz="886" dirty="0">
              <a:solidFill>
                <a:prstClr val="black"/>
              </a:solidFill>
              <a:latin typeface="Verdana"/>
              <a:cs typeface="Verdana"/>
            </a:endParaRPr>
          </a:p>
          <a:p>
            <a:pPr marL="319945" defTabSz="623438">
              <a:spcBef>
                <a:spcPts val="849"/>
              </a:spcBef>
            </a:pPr>
            <a:r>
              <a:rPr sz="886" spc="-3" dirty="0">
                <a:solidFill>
                  <a:prstClr val="black"/>
                </a:solidFill>
                <a:latin typeface="Verdana"/>
                <a:cs typeface="Verdana"/>
              </a:rPr>
              <a:t>A. a /</a:t>
            </a:r>
            <a:r>
              <a:rPr sz="886" spc="-5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a:p>
            <a:pPr marL="477103" indent="-157158" defTabSz="623438">
              <a:spcBef>
                <a:spcPts val="177"/>
              </a:spcBef>
              <a:buFontTx/>
              <a:buAutoNum type="alphaUcPeriod" startAt="2"/>
              <a:tabLst>
                <a:tab pos="477536" algn="l"/>
              </a:tabLst>
            </a:pPr>
            <a:r>
              <a:rPr sz="886" spc="-3" dirty="0">
                <a:solidFill>
                  <a:prstClr val="black"/>
                </a:solidFill>
                <a:latin typeface="Verdana"/>
                <a:cs typeface="Verdana"/>
              </a:rPr>
              <a:t>the /</a:t>
            </a:r>
            <a:r>
              <a:rPr sz="886" spc="-61" dirty="0">
                <a:solidFill>
                  <a:prstClr val="black"/>
                </a:solidFill>
                <a:latin typeface="Verdana"/>
                <a:cs typeface="Verdana"/>
              </a:rPr>
              <a:t> </a:t>
            </a:r>
            <a:r>
              <a:rPr sz="886" spc="-3" dirty="0">
                <a:solidFill>
                  <a:prstClr val="black"/>
                </a:solidFill>
                <a:latin typeface="Verdana"/>
                <a:cs typeface="Verdana"/>
              </a:rPr>
              <a:t>a</a:t>
            </a:r>
            <a:endParaRPr sz="886" dirty="0">
              <a:solidFill>
                <a:prstClr val="black"/>
              </a:solidFill>
              <a:latin typeface="Verdana"/>
              <a:cs typeface="Verdana"/>
            </a:endParaRPr>
          </a:p>
          <a:p>
            <a:pPr marL="477969" indent="-158024" defTabSz="623438">
              <a:spcBef>
                <a:spcPts val="170"/>
              </a:spcBef>
              <a:buFontTx/>
              <a:buAutoNum type="alphaUcPeriod" startAt="2"/>
              <a:tabLst>
                <a:tab pos="478402" algn="l"/>
              </a:tabLst>
            </a:pPr>
            <a:r>
              <a:rPr sz="886" spc="-3" dirty="0">
                <a:solidFill>
                  <a:prstClr val="black"/>
                </a:solidFill>
                <a:latin typeface="Verdana"/>
                <a:cs typeface="Verdana"/>
              </a:rPr>
              <a:t>a /</a:t>
            </a:r>
            <a:r>
              <a:rPr sz="886" spc="-58" dirty="0">
                <a:solidFill>
                  <a:prstClr val="black"/>
                </a:solidFill>
                <a:latin typeface="Verdana"/>
                <a:cs typeface="Verdana"/>
              </a:rPr>
              <a:t> </a:t>
            </a:r>
            <a:r>
              <a:rPr sz="886" spc="-3" dirty="0">
                <a:solidFill>
                  <a:prstClr val="black"/>
                </a:solidFill>
                <a:latin typeface="Verdana"/>
                <a:cs typeface="Verdana"/>
              </a:rPr>
              <a:t>the</a:t>
            </a:r>
            <a:endParaRPr sz="886" dirty="0">
              <a:solidFill>
                <a:prstClr val="black"/>
              </a:solidFill>
              <a:latin typeface="Verdana"/>
              <a:cs typeface="Verdana"/>
            </a:endParaRPr>
          </a:p>
          <a:p>
            <a:pPr marL="486628" indent="-166683" defTabSz="623438">
              <a:spcBef>
                <a:spcPts val="177"/>
              </a:spcBef>
              <a:buFontTx/>
              <a:buAutoNum type="alphaUcPeriod" startAt="2"/>
              <a:tabLst>
                <a:tab pos="487061" algn="l"/>
              </a:tabLst>
            </a:pPr>
            <a:r>
              <a:rPr sz="886" spc="-3" dirty="0">
                <a:solidFill>
                  <a:prstClr val="black"/>
                </a:solidFill>
                <a:latin typeface="Verdana"/>
                <a:cs typeface="Verdana"/>
              </a:rPr>
              <a:t>the /</a:t>
            </a:r>
            <a:r>
              <a:rPr sz="886" spc="-55" dirty="0">
                <a:solidFill>
                  <a:prstClr val="black"/>
                </a:solidFill>
                <a:latin typeface="Verdana"/>
                <a:cs typeface="Verdana"/>
              </a:rPr>
              <a:t> </a:t>
            </a:r>
            <a:r>
              <a:rPr sz="886" spc="-3" dirty="0">
                <a:solidFill>
                  <a:prstClr val="black"/>
                </a:solidFill>
                <a:latin typeface="Verdana"/>
                <a:cs typeface="Verdana"/>
              </a:rPr>
              <a:t>---</a:t>
            </a:r>
            <a:endParaRPr sz="886" dirty="0">
              <a:solidFill>
                <a:prstClr val="black"/>
              </a:solidFill>
              <a:latin typeface="Verdana"/>
              <a:cs typeface="Verdana"/>
            </a:endParaRPr>
          </a:p>
        </p:txBody>
      </p:sp>
      <p:sp>
        <p:nvSpPr>
          <p:cNvPr id="3" name="object 3"/>
          <p:cNvSpPr txBox="1"/>
          <p:nvPr/>
        </p:nvSpPr>
        <p:spPr>
          <a:xfrm>
            <a:off x="4061321" y="5266632"/>
            <a:ext cx="1664277" cy="136319"/>
          </a:xfrm>
          <a:prstGeom prst="rect">
            <a:avLst/>
          </a:prstGeom>
        </p:spPr>
        <p:txBody>
          <a:bodyPr vert="horz" wrap="square" lIns="0" tIns="0" rIns="0" bIns="0" rtlCol="0">
            <a:spAutoFit/>
          </a:bodyPr>
          <a:lstStyle/>
          <a:p>
            <a:pPr marL="8659" defTabSz="623438"/>
            <a:r>
              <a:rPr sz="886" b="1" i="1" spc="-3" dirty="0">
                <a:solidFill>
                  <a:prstClr val="black"/>
                </a:solidFill>
                <a:latin typeface="Verdana"/>
                <a:cs typeface="Verdana"/>
              </a:rPr>
              <a:t>Answers on the next</a:t>
            </a:r>
            <a:r>
              <a:rPr sz="886" b="1" i="1" spc="-37" dirty="0">
                <a:solidFill>
                  <a:prstClr val="black"/>
                </a:solidFill>
                <a:latin typeface="Verdana"/>
                <a:cs typeface="Verdana"/>
              </a:rPr>
              <a:t> </a:t>
            </a:r>
            <a:r>
              <a:rPr sz="886" b="1" i="1" spc="-3" dirty="0">
                <a:solidFill>
                  <a:prstClr val="black"/>
                </a:solidFill>
                <a:latin typeface="Verdana"/>
                <a:cs typeface="Verdana"/>
              </a:rPr>
              <a:t>page</a:t>
            </a:r>
            <a:endParaRPr sz="886">
              <a:solidFill>
                <a:prstClr val="black"/>
              </a:solidFill>
              <a:latin typeface="Verdana"/>
              <a:cs typeface="Verdan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10523" y="595008"/>
            <a:ext cx="5267569" cy="4186402"/>
          </a:xfrm>
          <a:prstGeom prst="rect">
            <a:avLst/>
          </a:prstGeom>
        </p:spPr>
        <p:txBody>
          <a:bodyPr vert="horz" wrap="square" lIns="0" tIns="0" rIns="0" bIns="0" rtlCol="0">
            <a:spAutoFit/>
          </a:bodyPr>
          <a:lstStyle/>
          <a:p>
            <a:pPr defTabSz="623438">
              <a:spcBef>
                <a:spcPts val="27"/>
              </a:spcBef>
            </a:pPr>
            <a:endParaRPr sz="1159" dirty="0">
              <a:solidFill>
                <a:prstClr val="black"/>
              </a:solidFill>
              <a:latin typeface="Times New Roman"/>
              <a:cs typeface="Times New Roman"/>
            </a:endParaRPr>
          </a:p>
          <a:p>
            <a:pPr marL="8659" defTabSz="623438"/>
            <a:r>
              <a:rPr sz="886" b="1" i="1" spc="-3" dirty="0">
                <a:solidFill>
                  <a:prstClr val="black"/>
                </a:solidFill>
                <a:latin typeface="Verdana"/>
                <a:cs typeface="Verdana"/>
              </a:rPr>
              <a:t>Quiz Answers: </a:t>
            </a:r>
            <a:r>
              <a:rPr sz="886" b="1" i="1" dirty="0">
                <a:solidFill>
                  <a:prstClr val="black"/>
                </a:solidFill>
                <a:latin typeface="Verdana"/>
                <a:cs typeface="Verdana"/>
              </a:rPr>
              <a:t>A, </a:t>
            </a:r>
            <a:r>
              <a:rPr sz="886" b="1" i="1" spc="-3" dirty="0">
                <a:solidFill>
                  <a:prstClr val="black"/>
                </a:solidFill>
                <a:latin typeface="Verdana"/>
                <a:cs typeface="Verdana"/>
              </a:rPr>
              <a:t>An,</a:t>
            </a:r>
            <a:r>
              <a:rPr sz="886" b="1" i="1" spc="-55" dirty="0">
                <a:solidFill>
                  <a:prstClr val="black"/>
                </a:solidFill>
                <a:latin typeface="Verdana"/>
                <a:cs typeface="Verdana"/>
              </a:rPr>
              <a:t> </a:t>
            </a:r>
            <a:r>
              <a:rPr sz="886" b="1" i="1" spc="-7" dirty="0">
                <a:solidFill>
                  <a:prstClr val="black"/>
                </a:solidFill>
                <a:latin typeface="Verdana"/>
                <a:cs typeface="Verdana"/>
              </a:rPr>
              <a:t>The</a:t>
            </a:r>
            <a:endParaRPr sz="886" dirty="0">
              <a:solidFill>
                <a:prstClr val="black"/>
              </a:solidFill>
              <a:latin typeface="Verdana"/>
              <a:cs typeface="Verdana"/>
            </a:endParaRPr>
          </a:p>
          <a:p>
            <a:pPr marL="170146" indent="-161487" defTabSz="623438">
              <a:spcBef>
                <a:spcPts val="856"/>
              </a:spcBef>
              <a:buFontTx/>
              <a:buAutoNum type="arabicParenR"/>
              <a:tabLst>
                <a:tab pos="170580" algn="l"/>
              </a:tabLst>
            </a:pPr>
            <a:r>
              <a:rPr sz="886" spc="-3" dirty="0">
                <a:solidFill>
                  <a:prstClr val="black"/>
                </a:solidFill>
                <a:latin typeface="Verdana"/>
                <a:cs typeface="Verdana"/>
              </a:rPr>
              <a:t>B -</a:t>
            </a:r>
            <a:r>
              <a:rPr sz="886" spc="-61" dirty="0">
                <a:solidFill>
                  <a:prstClr val="black"/>
                </a:solidFill>
                <a:latin typeface="Verdana"/>
                <a:cs typeface="Verdana"/>
              </a:rPr>
              <a:t> </a:t>
            </a:r>
            <a:r>
              <a:rPr sz="886" spc="-3" dirty="0">
                <a:solidFill>
                  <a:prstClr val="black"/>
                </a:solidFill>
                <a:latin typeface="Verdana"/>
                <a:cs typeface="Verdana"/>
              </a:rPr>
              <a:t>an</a:t>
            </a:r>
            <a:endParaRPr sz="886" dirty="0">
              <a:solidFill>
                <a:prstClr val="black"/>
              </a:solidFill>
              <a:latin typeface="Verdana"/>
              <a:cs typeface="Verdana"/>
            </a:endParaRPr>
          </a:p>
          <a:p>
            <a:pPr marL="170146" indent="-161487" defTabSz="623438">
              <a:spcBef>
                <a:spcPts val="849"/>
              </a:spcBef>
              <a:buFontTx/>
              <a:buAutoNum type="arabicParenR"/>
              <a:tabLst>
                <a:tab pos="170580" algn="l"/>
              </a:tabLst>
            </a:pPr>
            <a:r>
              <a:rPr sz="886" spc="-3" dirty="0">
                <a:solidFill>
                  <a:prstClr val="black"/>
                </a:solidFill>
                <a:latin typeface="Verdana"/>
                <a:cs typeface="Verdana"/>
              </a:rPr>
              <a:t>D</a:t>
            </a:r>
            <a:endParaRPr sz="886" dirty="0">
              <a:solidFill>
                <a:prstClr val="black"/>
              </a:solidFill>
              <a:latin typeface="Verdana"/>
              <a:cs typeface="Verdana"/>
            </a:endParaRPr>
          </a:p>
          <a:p>
            <a:pPr marL="170146" indent="-161487" defTabSz="623438">
              <a:spcBef>
                <a:spcPts val="856"/>
              </a:spcBef>
              <a:buFontTx/>
              <a:buAutoNum type="arabicParenR"/>
              <a:tabLst>
                <a:tab pos="170580" algn="l"/>
              </a:tabLst>
            </a:pPr>
            <a:r>
              <a:rPr sz="886" spc="-3" dirty="0">
                <a:solidFill>
                  <a:prstClr val="black"/>
                </a:solidFill>
                <a:latin typeface="Verdana"/>
                <a:cs typeface="Verdana"/>
              </a:rPr>
              <a:t>A -</a:t>
            </a:r>
            <a:r>
              <a:rPr sz="886" spc="-65" dirty="0">
                <a:solidFill>
                  <a:prstClr val="black"/>
                </a:solidFill>
                <a:latin typeface="Verdana"/>
                <a:cs typeface="Verdana"/>
              </a:rPr>
              <a:t> </a:t>
            </a:r>
            <a:r>
              <a:rPr sz="886" spc="-3" dirty="0">
                <a:solidFill>
                  <a:prstClr val="black"/>
                </a:solidFill>
                <a:latin typeface="Verdana"/>
                <a:cs typeface="Verdana"/>
              </a:rPr>
              <a:t>a</a:t>
            </a:r>
            <a:endParaRPr sz="886" dirty="0">
              <a:solidFill>
                <a:prstClr val="black"/>
              </a:solidFill>
              <a:latin typeface="Verdana"/>
              <a:cs typeface="Verdana"/>
            </a:endParaRPr>
          </a:p>
          <a:p>
            <a:pPr marL="170146" indent="-161487" defTabSz="623438">
              <a:spcBef>
                <a:spcPts val="856"/>
              </a:spcBef>
              <a:buFontTx/>
              <a:buAutoNum type="arabicParenR"/>
              <a:tabLst>
                <a:tab pos="170580" algn="l"/>
              </a:tabLst>
            </a:pPr>
            <a:r>
              <a:rPr sz="886" spc="-3" dirty="0">
                <a:solidFill>
                  <a:prstClr val="black"/>
                </a:solidFill>
                <a:latin typeface="Verdana"/>
                <a:cs typeface="Verdana"/>
              </a:rPr>
              <a:t>A -</a:t>
            </a:r>
            <a:r>
              <a:rPr sz="886" spc="-65" dirty="0">
                <a:solidFill>
                  <a:prstClr val="black"/>
                </a:solidFill>
                <a:latin typeface="Verdana"/>
                <a:cs typeface="Verdana"/>
              </a:rPr>
              <a:t> </a:t>
            </a:r>
            <a:r>
              <a:rPr sz="886" spc="-3" dirty="0">
                <a:solidFill>
                  <a:prstClr val="black"/>
                </a:solidFill>
                <a:latin typeface="Verdana"/>
                <a:cs typeface="Verdana"/>
              </a:rPr>
              <a:t>a</a:t>
            </a:r>
            <a:endParaRPr sz="886" dirty="0">
              <a:solidFill>
                <a:prstClr val="black"/>
              </a:solidFill>
              <a:latin typeface="Verdana"/>
              <a:cs typeface="Verdana"/>
            </a:endParaRPr>
          </a:p>
          <a:p>
            <a:pPr marL="170146" indent="-161487" defTabSz="623438">
              <a:spcBef>
                <a:spcPts val="856"/>
              </a:spcBef>
              <a:buFontTx/>
              <a:buAutoNum type="arabicParenR"/>
              <a:tabLst>
                <a:tab pos="170580" algn="l"/>
              </a:tabLst>
            </a:pPr>
            <a:r>
              <a:rPr sz="886" spc="-3" dirty="0">
                <a:solidFill>
                  <a:prstClr val="black"/>
                </a:solidFill>
                <a:latin typeface="Verdana"/>
                <a:cs typeface="Verdana"/>
              </a:rPr>
              <a:t>C -</a:t>
            </a:r>
            <a:r>
              <a:rPr sz="886" spc="-61" dirty="0">
                <a:solidFill>
                  <a:prstClr val="black"/>
                </a:solidFill>
                <a:latin typeface="Verdana"/>
                <a:cs typeface="Verdana"/>
              </a:rPr>
              <a:t> </a:t>
            </a:r>
            <a:r>
              <a:rPr sz="886" spc="-3" dirty="0">
                <a:solidFill>
                  <a:prstClr val="black"/>
                </a:solidFill>
                <a:latin typeface="Verdana"/>
                <a:cs typeface="Verdana"/>
              </a:rPr>
              <a:t>the</a:t>
            </a:r>
            <a:endParaRPr sz="886" dirty="0">
              <a:solidFill>
                <a:prstClr val="black"/>
              </a:solidFill>
              <a:latin typeface="Verdana"/>
              <a:cs typeface="Verdana"/>
            </a:endParaRPr>
          </a:p>
          <a:p>
            <a:pPr marL="170146" indent="-161487" defTabSz="623438">
              <a:spcBef>
                <a:spcPts val="849"/>
              </a:spcBef>
              <a:buFontTx/>
              <a:buAutoNum type="arabicParenR"/>
              <a:tabLst>
                <a:tab pos="170580" algn="l"/>
              </a:tabLst>
            </a:pPr>
            <a:r>
              <a:rPr sz="886" spc="-3" dirty="0">
                <a:solidFill>
                  <a:prstClr val="black"/>
                </a:solidFill>
                <a:latin typeface="Verdana"/>
                <a:cs typeface="Verdana"/>
              </a:rPr>
              <a:t>B -</a:t>
            </a:r>
            <a:r>
              <a:rPr sz="886" spc="-61" dirty="0">
                <a:solidFill>
                  <a:prstClr val="black"/>
                </a:solidFill>
                <a:latin typeface="Verdana"/>
                <a:cs typeface="Verdana"/>
              </a:rPr>
              <a:t> </a:t>
            </a:r>
            <a:r>
              <a:rPr sz="886" spc="-3" dirty="0">
                <a:solidFill>
                  <a:prstClr val="black"/>
                </a:solidFill>
                <a:latin typeface="Verdana"/>
                <a:cs typeface="Verdana"/>
              </a:rPr>
              <a:t>an</a:t>
            </a:r>
            <a:endParaRPr sz="886" dirty="0">
              <a:solidFill>
                <a:prstClr val="black"/>
              </a:solidFill>
              <a:latin typeface="Verdana"/>
              <a:cs typeface="Verdana"/>
            </a:endParaRPr>
          </a:p>
          <a:p>
            <a:pPr marL="170146" indent="-161487" defTabSz="623438">
              <a:spcBef>
                <a:spcPts val="856"/>
              </a:spcBef>
              <a:buFontTx/>
              <a:buAutoNum type="arabicParenR"/>
              <a:tabLst>
                <a:tab pos="170580" algn="l"/>
              </a:tabLst>
            </a:pPr>
            <a:r>
              <a:rPr sz="886" spc="-3" dirty="0">
                <a:solidFill>
                  <a:prstClr val="black"/>
                </a:solidFill>
                <a:latin typeface="Verdana"/>
                <a:cs typeface="Verdana"/>
              </a:rPr>
              <a:t>D</a:t>
            </a:r>
            <a:endParaRPr sz="886" dirty="0">
              <a:solidFill>
                <a:prstClr val="black"/>
              </a:solidFill>
              <a:latin typeface="Verdana"/>
              <a:cs typeface="Verdana"/>
            </a:endParaRPr>
          </a:p>
          <a:p>
            <a:pPr marL="170146" indent="-161487" defTabSz="623438">
              <a:spcBef>
                <a:spcPts val="856"/>
              </a:spcBef>
              <a:buFontTx/>
              <a:buAutoNum type="arabicParenR"/>
              <a:tabLst>
                <a:tab pos="170580" algn="l"/>
              </a:tabLst>
            </a:pPr>
            <a:r>
              <a:rPr sz="886" spc="-3" dirty="0">
                <a:solidFill>
                  <a:prstClr val="black"/>
                </a:solidFill>
                <a:latin typeface="Verdana"/>
                <a:cs typeface="Verdana"/>
              </a:rPr>
              <a:t>C -</a:t>
            </a:r>
            <a:r>
              <a:rPr sz="886" spc="-61" dirty="0">
                <a:solidFill>
                  <a:prstClr val="black"/>
                </a:solidFill>
                <a:latin typeface="Verdana"/>
                <a:cs typeface="Verdana"/>
              </a:rPr>
              <a:t> </a:t>
            </a:r>
            <a:r>
              <a:rPr sz="886" spc="-3" dirty="0">
                <a:solidFill>
                  <a:prstClr val="black"/>
                </a:solidFill>
                <a:latin typeface="Verdana"/>
                <a:cs typeface="Verdana"/>
              </a:rPr>
              <a:t>the</a:t>
            </a:r>
            <a:endParaRPr sz="886" dirty="0">
              <a:solidFill>
                <a:prstClr val="black"/>
              </a:solidFill>
              <a:latin typeface="Verdana"/>
              <a:cs typeface="Verdana"/>
            </a:endParaRPr>
          </a:p>
          <a:p>
            <a:pPr marL="170146" indent="-161487" defTabSz="623438">
              <a:spcBef>
                <a:spcPts val="856"/>
              </a:spcBef>
              <a:buFontTx/>
              <a:buAutoNum type="arabicParenR"/>
              <a:tabLst>
                <a:tab pos="170580" algn="l"/>
              </a:tabLst>
            </a:pPr>
            <a:r>
              <a:rPr sz="886" spc="-3" dirty="0">
                <a:solidFill>
                  <a:prstClr val="black"/>
                </a:solidFill>
                <a:latin typeface="Verdana"/>
                <a:cs typeface="Verdana"/>
              </a:rPr>
              <a:t>D</a:t>
            </a:r>
            <a:endParaRPr sz="886" dirty="0">
              <a:solidFill>
                <a:prstClr val="black"/>
              </a:solidFill>
              <a:latin typeface="Verdana"/>
              <a:cs typeface="Verdana"/>
            </a:endParaRPr>
          </a:p>
          <a:p>
            <a:pPr marL="242015" indent="-233356" defTabSz="623438">
              <a:spcBef>
                <a:spcPts val="849"/>
              </a:spcBef>
              <a:buFontTx/>
              <a:buAutoNum type="arabicParenR"/>
              <a:tabLst>
                <a:tab pos="242448" algn="l"/>
              </a:tabLst>
            </a:pPr>
            <a:r>
              <a:rPr sz="886" spc="-3" dirty="0">
                <a:solidFill>
                  <a:prstClr val="black"/>
                </a:solidFill>
                <a:latin typeface="Verdana"/>
                <a:cs typeface="Verdana"/>
              </a:rPr>
              <a:t>C -</a:t>
            </a:r>
            <a:r>
              <a:rPr sz="886" spc="-65" dirty="0">
                <a:solidFill>
                  <a:prstClr val="black"/>
                </a:solidFill>
                <a:latin typeface="Verdana"/>
                <a:cs typeface="Verdana"/>
              </a:rPr>
              <a:t> </a:t>
            </a:r>
            <a:r>
              <a:rPr sz="886" spc="-3" dirty="0">
                <a:solidFill>
                  <a:prstClr val="black"/>
                </a:solidFill>
                <a:latin typeface="Verdana"/>
                <a:cs typeface="Verdana"/>
              </a:rPr>
              <a:t>the</a:t>
            </a:r>
            <a:endParaRPr sz="886" dirty="0">
              <a:solidFill>
                <a:prstClr val="black"/>
              </a:solidFill>
              <a:latin typeface="Verdana"/>
              <a:cs typeface="Verdana"/>
            </a:endParaRPr>
          </a:p>
          <a:p>
            <a:pPr marL="242015" indent="-233356" defTabSz="623438">
              <a:spcBef>
                <a:spcPts val="859"/>
              </a:spcBef>
              <a:buFontTx/>
              <a:buAutoNum type="arabicParenR"/>
              <a:tabLst>
                <a:tab pos="242448" algn="l"/>
              </a:tabLst>
            </a:pPr>
            <a:r>
              <a:rPr sz="886" spc="-3" dirty="0">
                <a:solidFill>
                  <a:prstClr val="black"/>
                </a:solidFill>
                <a:latin typeface="Verdana"/>
                <a:cs typeface="Verdana"/>
              </a:rPr>
              <a:t>B -</a:t>
            </a:r>
            <a:r>
              <a:rPr sz="886" spc="-65" dirty="0">
                <a:solidFill>
                  <a:prstClr val="black"/>
                </a:solidFill>
                <a:latin typeface="Verdana"/>
                <a:cs typeface="Verdana"/>
              </a:rPr>
              <a:t> </a:t>
            </a:r>
            <a:r>
              <a:rPr sz="886" spc="-3" dirty="0">
                <a:solidFill>
                  <a:prstClr val="black"/>
                </a:solidFill>
                <a:latin typeface="Verdana"/>
                <a:cs typeface="Verdana"/>
              </a:rPr>
              <a:t>an</a:t>
            </a:r>
            <a:endParaRPr sz="886" dirty="0">
              <a:solidFill>
                <a:prstClr val="black"/>
              </a:solidFill>
              <a:latin typeface="Verdana"/>
              <a:cs typeface="Verdana"/>
            </a:endParaRPr>
          </a:p>
          <a:p>
            <a:pPr marL="242015" indent="-233356" defTabSz="623438">
              <a:spcBef>
                <a:spcPts val="859"/>
              </a:spcBef>
              <a:buFontTx/>
              <a:buAutoNum type="arabicParenR"/>
              <a:tabLst>
                <a:tab pos="242448" algn="l"/>
              </a:tabLst>
            </a:pPr>
            <a:r>
              <a:rPr sz="886" spc="-3" dirty="0">
                <a:solidFill>
                  <a:prstClr val="black"/>
                </a:solidFill>
                <a:latin typeface="Verdana"/>
                <a:cs typeface="Verdana"/>
              </a:rPr>
              <a:t>A -</a:t>
            </a:r>
            <a:r>
              <a:rPr sz="886" spc="-65" dirty="0">
                <a:solidFill>
                  <a:prstClr val="black"/>
                </a:solidFill>
                <a:latin typeface="Verdana"/>
                <a:cs typeface="Verdana"/>
              </a:rPr>
              <a:t> </a:t>
            </a:r>
            <a:r>
              <a:rPr sz="886" spc="-3" dirty="0">
                <a:solidFill>
                  <a:prstClr val="black"/>
                </a:solidFill>
                <a:latin typeface="Verdana"/>
                <a:cs typeface="Verdana"/>
              </a:rPr>
              <a:t>a</a:t>
            </a:r>
            <a:endParaRPr sz="886" dirty="0">
              <a:solidFill>
                <a:prstClr val="black"/>
              </a:solidFill>
              <a:latin typeface="Verdana"/>
              <a:cs typeface="Verdana"/>
            </a:endParaRPr>
          </a:p>
          <a:p>
            <a:pPr marL="242015" indent="-233356" defTabSz="623438">
              <a:spcBef>
                <a:spcPts val="856"/>
              </a:spcBef>
              <a:buFontTx/>
              <a:buAutoNum type="arabicParenR"/>
              <a:tabLst>
                <a:tab pos="242448" algn="l"/>
              </a:tabLst>
            </a:pPr>
            <a:r>
              <a:rPr sz="886" spc="-3" dirty="0">
                <a:solidFill>
                  <a:prstClr val="black"/>
                </a:solidFill>
                <a:latin typeface="Verdana"/>
                <a:cs typeface="Verdana"/>
              </a:rPr>
              <a:t>B -</a:t>
            </a:r>
            <a:r>
              <a:rPr sz="886" spc="-65" dirty="0">
                <a:solidFill>
                  <a:prstClr val="black"/>
                </a:solidFill>
                <a:latin typeface="Verdana"/>
                <a:cs typeface="Verdana"/>
              </a:rPr>
              <a:t> </a:t>
            </a:r>
            <a:r>
              <a:rPr sz="886" spc="-3" dirty="0">
                <a:solidFill>
                  <a:prstClr val="black"/>
                </a:solidFill>
                <a:latin typeface="Verdana"/>
                <a:cs typeface="Verdana"/>
              </a:rPr>
              <a:t>an</a:t>
            </a:r>
            <a:endParaRPr sz="886" dirty="0">
              <a:solidFill>
                <a:prstClr val="black"/>
              </a:solidFill>
              <a:latin typeface="Verdana"/>
              <a:cs typeface="Verdana"/>
            </a:endParaRPr>
          </a:p>
          <a:p>
            <a:pPr marL="242015" indent="-233356" defTabSz="623438">
              <a:spcBef>
                <a:spcPts val="849"/>
              </a:spcBef>
              <a:buFontTx/>
              <a:buAutoNum type="arabicParenR"/>
              <a:tabLst>
                <a:tab pos="242448" algn="l"/>
              </a:tabLst>
            </a:pPr>
            <a:r>
              <a:rPr sz="886" spc="-3" dirty="0">
                <a:solidFill>
                  <a:prstClr val="black"/>
                </a:solidFill>
                <a:latin typeface="Verdana"/>
                <a:cs typeface="Verdana"/>
              </a:rPr>
              <a:t>C -</a:t>
            </a:r>
            <a:r>
              <a:rPr sz="886" spc="-65" dirty="0">
                <a:solidFill>
                  <a:prstClr val="black"/>
                </a:solidFill>
                <a:latin typeface="Verdana"/>
                <a:cs typeface="Verdana"/>
              </a:rPr>
              <a:t> </a:t>
            </a:r>
            <a:r>
              <a:rPr sz="886" spc="-3" dirty="0">
                <a:solidFill>
                  <a:prstClr val="black"/>
                </a:solidFill>
                <a:latin typeface="Verdana"/>
                <a:cs typeface="Verdana"/>
              </a:rPr>
              <a:t>the</a:t>
            </a:r>
            <a:endParaRPr sz="886" dirty="0">
              <a:solidFill>
                <a:prstClr val="black"/>
              </a:solidFill>
              <a:latin typeface="Verdana"/>
              <a:cs typeface="Verdana"/>
            </a:endParaRPr>
          </a:p>
          <a:p>
            <a:pPr marL="242015" indent="-233356" defTabSz="623438">
              <a:spcBef>
                <a:spcPts val="859"/>
              </a:spcBef>
              <a:buFontTx/>
              <a:buAutoNum type="arabicParenR"/>
              <a:tabLst>
                <a:tab pos="242448" algn="l"/>
              </a:tabLst>
            </a:pPr>
            <a:r>
              <a:rPr sz="886" spc="-3" dirty="0">
                <a:solidFill>
                  <a:prstClr val="black"/>
                </a:solidFill>
                <a:latin typeface="Verdana"/>
                <a:cs typeface="Verdana"/>
              </a:rPr>
              <a:t>C -</a:t>
            </a:r>
            <a:r>
              <a:rPr sz="886" spc="-58" dirty="0">
                <a:solidFill>
                  <a:prstClr val="black"/>
                </a:solidFill>
                <a:latin typeface="Verdana"/>
                <a:cs typeface="Verdana"/>
              </a:rPr>
              <a:t> </a:t>
            </a:r>
            <a:r>
              <a:rPr sz="886" spc="-3" dirty="0">
                <a:solidFill>
                  <a:prstClr val="black"/>
                </a:solidFill>
                <a:latin typeface="Verdana"/>
                <a:cs typeface="Verdana"/>
              </a:rPr>
              <a:t>a/the</a:t>
            </a:r>
            <a:endParaRPr sz="886" dirty="0">
              <a:solidFill>
                <a:prstClr val="black"/>
              </a:solidFill>
              <a:latin typeface="Verdana"/>
              <a:cs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81643" y="-40466"/>
            <a:ext cx="7649557" cy="692497"/>
          </a:xfrm>
          <a:prstGeom prst="rect">
            <a:avLst/>
          </a:prstGeom>
        </p:spPr>
        <p:txBody>
          <a:bodyPr vert="horz" wrap="square" lIns="0" tIns="0" rIns="0" bIns="0" rtlCol="0">
            <a:spAutoFit/>
          </a:bodyPr>
          <a:lstStyle/>
          <a:p>
            <a:pPr marL="8139">
              <a:lnSpc>
                <a:spcPts val="2679"/>
              </a:lnSpc>
            </a:pPr>
            <a:r>
              <a:rPr lang="en-US" sz="2307" u="sng" dirty="0">
                <a:solidFill>
                  <a:srgbClr val="C00000"/>
                </a:solidFill>
              </a:rPr>
              <a:t>Homework</a:t>
            </a:r>
            <a:r>
              <a:rPr lang="en-US" sz="2307" dirty="0">
                <a:solidFill>
                  <a:srgbClr val="C00000"/>
                </a:solidFill>
              </a:rPr>
              <a:t>: </a:t>
            </a:r>
            <a:br>
              <a:rPr lang="en-US" sz="2307" dirty="0">
                <a:solidFill>
                  <a:srgbClr val="C00000"/>
                </a:solidFill>
              </a:rPr>
            </a:br>
            <a:r>
              <a:rPr lang="en-US" sz="2307" dirty="0">
                <a:solidFill>
                  <a:srgbClr val="C00000"/>
                </a:solidFill>
              </a:rPr>
              <a:t>                       </a:t>
            </a:r>
            <a:r>
              <a:rPr sz="2307" dirty="0">
                <a:solidFill>
                  <a:srgbClr val="C00000"/>
                </a:solidFill>
              </a:rPr>
              <a:t>ARTICLES: A </a:t>
            </a:r>
            <a:r>
              <a:rPr sz="1795" spc="-3" dirty="0">
                <a:solidFill>
                  <a:srgbClr val="C00000"/>
                </a:solidFill>
              </a:rPr>
              <a:t>and</a:t>
            </a:r>
            <a:r>
              <a:rPr sz="1795" spc="77" dirty="0">
                <a:solidFill>
                  <a:srgbClr val="C00000"/>
                </a:solidFill>
              </a:rPr>
              <a:t> </a:t>
            </a:r>
            <a:r>
              <a:rPr sz="2307" dirty="0">
                <a:solidFill>
                  <a:srgbClr val="C00000"/>
                </a:solidFill>
              </a:rPr>
              <a:t>AN</a:t>
            </a:r>
            <a:endParaRPr sz="2307" dirty="0"/>
          </a:p>
        </p:txBody>
      </p:sp>
      <p:sp>
        <p:nvSpPr>
          <p:cNvPr id="4" name="object 4"/>
          <p:cNvSpPr txBox="1"/>
          <p:nvPr/>
        </p:nvSpPr>
        <p:spPr>
          <a:xfrm>
            <a:off x="517519" y="650385"/>
            <a:ext cx="6063035" cy="138051"/>
          </a:xfrm>
          <a:prstGeom prst="rect">
            <a:avLst/>
          </a:prstGeom>
        </p:spPr>
        <p:txBody>
          <a:bodyPr vert="horz" wrap="square" lIns="0" tIns="0" rIns="0" bIns="0" rtlCol="0">
            <a:spAutoFit/>
          </a:bodyPr>
          <a:lstStyle/>
          <a:p>
            <a:pPr marL="203486" indent="-195346">
              <a:buFont typeface="Wingdings"/>
              <a:buChar char=""/>
              <a:tabLst>
                <a:tab pos="203486" algn="l"/>
                <a:tab pos="203893" algn="l"/>
              </a:tabLst>
            </a:pPr>
            <a:r>
              <a:rPr sz="897" spc="-3" dirty="0">
                <a:latin typeface="Arial"/>
                <a:cs typeface="Arial"/>
              </a:rPr>
              <a:t>Complete each sentence </a:t>
            </a:r>
            <a:r>
              <a:rPr sz="897" dirty="0">
                <a:latin typeface="Arial"/>
                <a:cs typeface="Arial"/>
              </a:rPr>
              <a:t>by choosing </a:t>
            </a:r>
            <a:r>
              <a:rPr sz="897" b="1" spc="-3" dirty="0">
                <a:latin typeface="Arial"/>
                <a:cs typeface="Arial"/>
              </a:rPr>
              <a:t>a</a:t>
            </a:r>
            <a:r>
              <a:rPr sz="897" spc="-3" dirty="0">
                <a:latin typeface="Arial"/>
                <a:cs typeface="Arial"/>
              </a:rPr>
              <a:t>, </a:t>
            </a:r>
            <a:r>
              <a:rPr sz="897" b="1" spc="-6" dirty="0">
                <a:latin typeface="Arial"/>
                <a:cs typeface="Arial"/>
              </a:rPr>
              <a:t>an</a:t>
            </a:r>
            <a:r>
              <a:rPr sz="897" spc="-6" dirty="0">
                <a:latin typeface="Arial"/>
                <a:cs typeface="Arial"/>
              </a:rPr>
              <a:t>,</a:t>
            </a:r>
            <a:r>
              <a:rPr lang="en-US" sz="897" spc="-6" dirty="0">
                <a:latin typeface="Arial"/>
                <a:cs typeface="Arial"/>
              </a:rPr>
              <a:t> the </a:t>
            </a:r>
            <a:r>
              <a:rPr sz="897" spc="-6" dirty="0">
                <a:latin typeface="Arial"/>
                <a:cs typeface="Arial"/>
              </a:rPr>
              <a:t> or </a:t>
            </a:r>
            <a:r>
              <a:rPr sz="897" b="1" dirty="0">
                <a:latin typeface="Arial"/>
                <a:cs typeface="Arial"/>
              </a:rPr>
              <a:t>Ø </a:t>
            </a:r>
            <a:r>
              <a:rPr sz="897" dirty="0">
                <a:latin typeface="Arial"/>
                <a:cs typeface="Arial"/>
              </a:rPr>
              <a:t>(no</a:t>
            </a:r>
            <a:r>
              <a:rPr sz="897" spc="35" dirty="0">
                <a:latin typeface="Arial"/>
                <a:cs typeface="Arial"/>
              </a:rPr>
              <a:t> </a:t>
            </a:r>
            <a:r>
              <a:rPr lang="en-US" sz="897" spc="-3" dirty="0">
                <a:latin typeface="Arial"/>
                <a:cs typeface="Arial"/>
              </a:rPr>
              <a:t>article</a:t>
            </a:r>
            <a:r>
              <a:rPr sz="897" spc="-3" dirty="0">
                <a:latin typeface="Arial"/>
                <a:cs typeface="Arial"/>
              </a:rPr>
              <a:t>).</a:t>
            </a:r>
            <a:endParaRPr sz="897" dirty="0">
              <a:latin typeface="Arial"/>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1150663307"/>
              </p:ext>
            </p:extLst>
          </p:nvPr>
        </p:nvGraphicFramePr>
        <p:xfrm>
          <a:off x="202952" y="939125"/>
          <a:ext cx="8401785" cy="5918875"/>
        </p:xfrm>
        <a:graphic>
          <a:graphicData uri="http://schemas.openxmlformats.org/drawingml/2006/table">
            <a:tbl>
              <a:tblPr firstRow="1" bandRow="1">
                <a:tableStyleId>{2D5ABB26-0587-4C30-8999-92F81FD0307C}</a:tableStyleId>
              </a:tblPr>
              <a:tblGrid>
                <a:gridCol w="341467">
                  <a:extLst>
                    <a:ext uri="{9D8B030D-6E8A-4147-A177-3AD203B41FA5}">
                      <a16:colId xmlns:a16="http://schemas.microsoft.com/office/drawing/2014/main" val="20000"/>
                    </a:ext>
                  </a:extLst>
                </a:gridCol>
                <a:gridCol w="2911332">
                  <a:extLst>
                    <a:ext uri="{9D8B030D-6E8A-4147-A177-3AD203B41FA5}">
                      <a16:colId xmlns:a16="http://schemas.microsoft.com/office/drawing/2014/main" val="20001"/>
                    </a:ext>
                  </a:extLst>
                </a:gridCol>
                <a:gridCol w="488947">
                  <a:extLst>
                    <a:ext uri="{9D8B030D-6E8A-4147-A177-3AD203B41FA5}">
                      <a16:colId xmlns:a16="http://schemas.microsoft.com/office/drawing/2014/main" val="20002"/>
                    </a:ext>
                  </a:extLst>
                </a:gridCol>
                <a:gridCol w="4660039">
                  <a:extLst>
                    <a:ext uri="{9D8B030D-6E8A-4147-A177-3AD203B41FA5}">
                      <a16:colId xmlns:a16="http://schemas.microsoft.com/office/drawing/2014/main" val="20003"/>
                    </a:ext>
                  </a:extLst>
                </a:gridCol>
              </a:tblGrid>
              <a:tr h="149957">
                <a:tc>
                  <a:txBody>
                    <a:bodyPr/>
                    <a:lstStyle/>
                    <a:p>
                      <a:pPr marR="59690" algn="r">
                        <a:lnSpc>
                          <a:spcPts val="1325"/>
                        </a:lnSpc>
                      </a:pPr>
                      <a:r>
                        <a:rPr sz="900" b="1" dirty="0">
                          <a:latin typeface="Arial"/>
                          <a:cs typeface="Arial"/>
                        </a:rPr>
                        <a:t>1.</a:t>
                      </a:r>
                      <a:endParaRPr sz="900">
                        <a:latin typeface="Arial"/>
                        <a:cs typeface="Arial"/>
                      </a:endParaRPr>
                    </a:p>
                  </a:txBody>
                  <a:tcPr marL="0" marR="0" marT="0" marB="0"/>
                </a:tc>
                <a:tc>
                  <a:txBody>
                    <a:bodyPr/>
                    <a:lstStyle/>
                    <a:p>
                      <a:pPr marL="69215">
                        <a:lnSpc>
                          <a:spcPts val="1325"/>
                        </a:lnSpc>
                      </a:pPr>
                      <a:r>
                        <a:rPr sz="900" b="1" dirty="0">
                          <a:latin typeface="Arial"/>
                          <a:cs typeface="Arial"/>
                        </a:rPr>
                        <a:t>I </a:t>
                      </a:r>
                      <a:r>
                        <a:rPr sz="900" b="1" spc="-5" dirty="0">
                          <a:latin typeface="Arial"/>
                          <a:cs typeface="Arial"/>
                        </a:rPr>
                        <a:t>see Maria every </a:t>
                      </a:r>
                      <a:r>
                        <a:rPr sz="900" b="1" dirty="0">
                          <a:latin typeface="Arial"/>
                          <a:cs typeface="Arial"/>
                        </a:rPr>
                        <a:t>day in my</a:t>
                      </a:r>
                      <a:r>
                        <a:rPr sz="900" b="1" spc="-75" dirty="0">
                          <a:latin typeface="Arial"/>
                          <a:cs typeface="Arial"/>
                        </a:rPr>
                        <a:t> </a:t>
                      </a:r>
                      <a:r>
                        <a:rPr sz="900" b="1" dirty="0">
                          <a:latin typeface="Arial"/>
                          <a:cs typeface="Arial"/>
                        </a:rPr>
                        <a:t>…</a:t>
                      </a:r>
                      <a:endParaRPr sz="900">
                        <a:latin typeface="Arial"/>
                        <a:cs typeface="Arial"/>
                      </a:endParaRPr>
                    </a:p>
                  </a:txBody>
                  <a:tcPr marL="0" marR="0" marT="0" marB="0"/>
                </a:tc>
                <a:tc>
                  <a:txBody>
                    <a:bodyPr/>
                    <a:lstStyle/>
                    <a:p>
                      <a:pPr marR="67945" algn="r">
                        <a:lnSpc>
                          <a:spcPts val="1325"/>
                        </a:lnSpc>
                      </a:pPr>
                      <a:r>
                        <a:rPr sz="900" b="1" dirty="0">
                          <a:latin typeface="Arial"/>
                          <a:cs typeface="Arial"/>
                        </a:rPr>
                        <a:t>9.</a:t>
                      </a:r>
                      <a:endParaRPr sz="900">
                        <a:latin typeface="Arial"/>
                        <a:cs typeface="Arial"/>
                      </a:endParaRPr>
                    </a:p>
                  </a:txBody>
                  <a:tcPr marL="0" marR="0" marT="0" marB="0"/>
                </a:tc>
                <a:tc>
                  <a:txBody>
                    <a:bodyPr/>
                    <a:lstStyle/>
                    <a:p>
                      <a:pPr marL="60960">
                        <a:lnSpc>
                          <a:spcPts val="1325"/>
                        </a:lnSpc>
                      </a:pPr>
                      <a:r>
                        <a:rPr sz="900" b="1" spc="-5" dirty="0">
                          <a:latin typeface="Arial"/>
                          <a:cs typeface="Arial"/>
                        </a:rPr>
                        <a:t>Could </a:t>
                      </a:r>
                      <a:r>
                        <a:rPr sz="900" b="1" dirty="0">
                          <a:latin typeface="Arial"/>
                          <a:cs typeface="Arial"/>
                        </a:rPr>
                        <a:t>I </a:t>
                      </a:r>
                      <a:r>
                        <a:rPr sz="900" b="1" spc="-5" dirty="0">
                          <a:latin typeface="Arial"/>
                          <a:cs typeface="Arial"/>
                        </a:rPr>
                        <a:t>please </a:t>
                      </a:r>
                      <a:r>
                        <a:rPr sz="900" b="1" spc="-10" dirty="0">
                          <a:latin typeface="Arial"/>
                          <a:cs typeface="Arial"/>
                        </a:rPr>
                        <a:t>have </a:t>
                      </a:r>
                      <a:r>
                        <a:rPr sz="900" b="1" dirty="0">
                          <a:latin typeface="Arial"/>
                          <a:cs typeface="Arial"/>
                        </a:rPr>
                        <a:t>… glass</a:t>
                      </a:r>
                      <a:r>
                        <a:rPr sz="900" b="1" spc="-25" dirty="0">
                          <a:latin typeface="Arial"/>
                          <a:cs typeface="Arial"/>
                        </a:rPr>
                        <a:t> </a:t>
                      </a:r>
                      <a:r>
                        <a:rPr sz="900" b="1" dirty="0">
                          <a:latin typeface="Arial"/>
                          <a:cs typeface="Arial"/>
                        </a:rPr>
                        <a:t>of</a:t>
                      </a:r>
                      <a:endParaRPr sz="900">
                        <a:latin typeface="Arial"/>
                        <a:cs typeface="Arial"/>
                      </a:endParaRPr>
                    </a:p>
                  </a:txBody>
                  <a:tcPr marL="0" marR="0" marT="0" marB="0"/>
                </a:tc>
                <a:extLst>
                  <a:ext uri="{0D108BD9-81ED-4DB2-BD59-A6C34878D82A}">
                    <a16:rowId xmlns:a16="http://schemas.microsoft.com/office/drawing/2014/main" val="10000"/>
                  </a:ext>
                </a:extLst>
              </a:tr>
              <a:tr h="149957">
                <a:tc>
                  <a:txBody>
                    <a:bodyPr/>
                    <a:lstStyle/>
                    <a:p>
                      <a:endParaRPr sz="900">
                        <a:latin typeface="Arial"/>
                        <a:cs typeface="Arial"/>
                      </a:endParaRPr>
                    </a:p>
                  </a:txBody>
                  <a:tcPr marL="0" marR="0" marT="0" marB="0"/>
                </a:tc>
                <a:tc>
                  <a:txBody>
                    <a:bodyPr/>
                    <a:lstStyle/>
                    <a:p>
                      <a:pPr marL="69215">
                        <a:lnSpc>
                          <a:spcPts val="1345"/>
                        </a:lnSpc>
                      </a:pPr>
                      <a:r>
                        <a:rPr sz="900" b="1" dirty="0">
                          <a:latin typeface="Arial"/>
                          <a:cs typeface="Arial"/>
                        </a:rPr>
                        <a:t>English</a:t>
                      </a:r>
                      <a:r>
                        <a:rPr sz="900" b="1" spc="-85" dirty="0">
                          <a:latin typeface="Arial"/>
                          <a:cs typeface="Arial"/>
                        </a:rPr>
                        <a:t> </a:t>
                      </a:r>
                      <a:r>
                        <a:rPr sz="900" b="1" spc="-5" dirty="0">
                          <a:latin typeface="Arial"/>
                          <a:cs typeface="Arial"/>
                        </a:rPr>
                        <a:t>class.</a:t>
                      </a:r>
                      <a:endParaRPr sz="900" dirty="0">
                        <a:latin typeface="Arial"/>
                        <a:cs typeface="Arial"/>
                      </a:endParaRPr>
                    </a:p>
                  </a:txBody>
                  <a:tcPr marL="0" marR="0" marT="0" marB="0"/>
                </a:tc>
                <a:tc>
                  <a:txBody>
                    <a:bodyPr/>
                    <a:lstStyle/>
                    <a:p>
                      <a:endParaRPr sz="900" dirty="0">
                        <a:latin typeface="Arial"/>
                        <a:cs typeface="Arial"/>
                      </a:endParaRPr>
                    </a:p>
                  </a:txBody>
                  <a:tcPr marL="0" marR="0" marT="0" marB="0"/>
                </a:tc>
                <a:tc>
                  <a:txBody>
                    <a:bodyPr/>
                    <a:lstStyle/>
                    <a:p>
                      <a:pPr marL="60960">
                        <a:lnSpc>
                          <a:spcPts val="1345"/>
                        </a:lnSpc>
                      </a:pPr>
                      <a:r>
                        <a:rPr sz="900" b="1" spc="-5" dirty="0">
                          <a:latin typeface="Arial"/>
                          <a:cs typeface="Arial"/>
                        </a:rPr>
                        <a:t>water?</a:t>
                      </a:r>
                      <a:endParaRPr sz="900" dirty="0">
                        <a:latin typeface="Arial"/>
                        <a:cs typeface="Arial"/>
                      </a:endParaRPr>
                    </a:p>
                  </a:txBody>
                  <a:tcPr marL="0" marR="0" marT="0" marB="0"/>
                </a:tc>
                <a:extLst>
                  <a:ext uri="{0D108BD9-81ED-4DB2-BD59-A6C34878D82A}">
                    <a16:rowId xmlns:a16="http://schemas.microsoft.com/office/drawing/2014/main" val="10001"/>
                  </a:ext>
                </a:extLst>
              </a:tr>
              <a:tr h="140422">
                <a:tc>
                  <a:txBody>
                    <a:bodyPr/>
                    <a:lstStyle/>
                    <a:p>
                      <a:endParaRPr sz="900">
                        <a:latin typeface="Arial"/>
                        <a:cs typeface="Arial"/>
                      </a:endParaRPr>
                    </a:p>
                  </a:txBody>
                  <a:tcPr marL="0" marR="0" marT="0" marB="0"/>
                </a:tc>
                <a:tc>
                  <a:txBody>
                    <a:bodyPr/>
                    <a:lstStyle/>
                    <a:p>
                      <a:pPr marL="69215">
                        <a:lnSpc>
                          <a:spcPts val="1240"/>
                        </a:lnSpc>
                      </a:pPr>
                      <a:r>
                        <a:rPr sz="900" dirty="0">
                          <a:latin typeface="Arial"/>
                          <a:cs typeface="Arial"/>
                        </a:rPr>
                        <a:t>a)</a:t>
                      </a:r>
                      <a:r>
                        <a:rPr sz="900" spc="210" dirty="0">
                          <a:latin typeface="Arial"/>
                          <a:cs typeface="Arial"/>
                        </a:rPr>
                        <a:t> </a:t>
                      </a:r>
                      <a:r>
                        <a:rPr sz="900" dirty="0">
                          <a:latin typeface="Arial"/>
                          <a:cs typeface="Arial"/>
                        </a:rPr>
                        <a:t>a</a:t>
                      </a:r>
                    </a:p>
                  </a:txBody>
                  <a:tcPr marL="0" marR="0" marT="0" marB="0"/>
                </a:tc>
                <a:tc>
                  <a:txBody>
                    <a:bodyPr/>
                    <a:lstStyle/>
                    <a:p>
                      <a:endParaRPr sz="900">
                        <a:latin typeface="Arial"/>
                        <a:cs typeface="Arial"/>
                      </a:endParaRPr>
                    </a:p>
                  </a:txBody>
                  <a:tcPr marL="0" marR="0" marT="0" marB="0"/>
                </a:tc>
                <a:tc>
                  <a:txBody>
                    <a:bodyPr/>
                    <a:lstStyle/>
                    <a:p>
                      <a:pPr marL="60960">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extLst>
                  <a:ext uri="{0D108BD9-81ED-4DB2-BD59-A6C34878D82A}">
                    <a16:rowId xmlns:a16="http://schemas.microsoft.com/office/drawing/2014/main" val="10002"/>
                  </a:ext>
                </a:extLst>
              </a:tr>
              <a:tr h="140422">
                <a:tc>
                  <a:txBody>
                    <a:bodyPr/>
                    <a:lstStyle/>
                    <a:p>
                      <a:endParaRPr sz="900">
                        <a:latin typeface="Arial"/>
                        <a:cs typeface="Arial"/>
                      </a:endParaRPr>
                    </a:p>
                  </a:txBody>
                  <a:tcPr marL="0" marR="0" marT="0" marB="0"/>
                </a:tc>
                <a:tc>
                  <a:txBody>
                    <a:bodyPr/>
                    <a:lstStyle/>
                    <a:p>
                      <a:pPr marL="69215">
                        <a:lnSpc>
                          <a:spcPts val="1235"/>
                        </a:lnSpc>
                      </a:pPr>
                      <a:r>
                        <a:rPr sz="900" dirty="0">
                          <a:latin typeface="Arial"/>
                          <a:cs typeface="Arial"/>
                        </a:rPr>
                        <a:t>b)</a:t>
                      </a:r>
                      <a:r>
                        <a:rPr sz="900" spc="210" dirty="0">
                          <a:latin typeface="Arial"/>
                          <a:cs typeface="Arial"/>
                        </a:rPr>
                        <a:t> </a:t>
                      </a:r>
                      <a:r>
                        <a:rPr sz="900" spc="-5" dirty="0">
                          <a:latin typeface="Arial"/>
                          <a:cs typeface="Arial"/>
                        </a:rPr>
                        <a:t>an</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60960">
                        <a:lnSpc>
                          <a:spcPts val="1235"/>
                        </a:lnSpc>
                      </a:pPr>
                      <a:r>
                        <a:rPr sz="900" dirty="0">
                          <a:latin typeface="Arial"/>
                          <a:cs typeface="Arial"/>
                        </a:rPr>
                        <a:t>b)</a:t>
                      </a:r>
                      <a:r>
                        <a:rPr sz="900" spc="215" dirty="0">
                          <a:latin typeface="Arial"/>
                          <a:cs typeface="Arial"/>
                        </a:rPr>
                        <a:t> </a:t>
                      </a:r>
                      <a:r>
                        <a:rPr sz="900" spc="-5" dirty="0">
                          <a:latin typeface="Arial"/>
                          <a:cs typeface="Arial"/>
                        </a:rPr>
                        <a:t>an</a:t>
                      </a:r>
                      <a:endParaRPr sz="900">
                        <a:latin typeface="Arial"/>
                        <a:cs typeface="Arial"/>
                      </a:endParaRPr>
                    </a:p>
                  </a:txBody>
                  <a:tcPr marL="0" marR="0" marT="0" marB="0"/>
                </a:tc>
                <a:extLst>
                  <a:ext uri="{0D108BD9-81ED-4DB2-BD59-A6C34878D82A}">
                    <a16:rowId xmlns:a16="http://schemas.microsoft.com/office/drawing/2014/main" val="10003"/>
                  </a:ext>
                </a:extLst>
              </a:tr>
              <a:tr h="150593">
                <a:tc>
                  <a:txBody>
                    <a:bodyPr/>
                    <a:lstStyle/>
                    <a:p>
                      <a:endParaRPr sz="900">
                        <a:latin typeface="Arial"/>
                        <a:cs typeface="Arial"/>
                      </a:endParaRPr>
                    </a:p>
                  </a:txBody>
                  <a:tcPr marL="0" marR="0" marT="0" marB="0"/>
                </a:tc>
                <a:tc>
                  <a:txBody>
                    <a:bodyPr/>
                    <a:lstStyle/>
                    <a:p>
                      <a:pPr marL="69215">
                        <a:lnSpc>
                          <a:spcPts val="1325"/>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tc>
                  <a:txBody>
                    <a:bodyPr/>
                    <a:lstStyle/>
                    <a:p>
                      <a:endParaRPr sz="900">
                        <a:latin typeface="Times New Roman"/>
                        <a:cs typeface="Times New Roman"/>
                      </a:endParaRPr>
                    </a:p>
                  </a:txBody>
                  <a:tcPr marL="0" marR="0" marT="0" marB="0"/>
                </a:tc>
                <a:tc>
                  <a:txBody>
                    <a:bodyPr/>
                    <a:lstStyle/>
                    <a:p>
                      <a:pPr marL="60960">
                        <a:lnSpc>
                          <a:spcPts val="1325"/>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extLst>
                  <a:ext uri="{0D108BD9-81ED-4DB2-BD59-A6C34878D82A}">
                    <a16:rowId xmlns:a16="http://schemas.microsoft.com/office/drawing/2014/main" val="10004"/>
                  </a:ext>
                </a:extLst>
              </a:tr>
              <a:tr h="158086">
                <a:tc>
                  <a:txBody>
                    <a:bodyPr/>
                    <a:lstStyle/>
                    <a:p>
                      <a:pPr marR="59690" algn="r">
                        <a:lnSpc>
                          <a:spcPct val="100000"/>
                        </a:lnSpc>
                        <a:spcBef>
                          <a:spcPts val="254"/>
                        </a:spcBef>
                      </a:pPr>
                      <a:r>
                        <a:rPr sz="900" b="1" dirty="0">
                          <a:latin typeface="Arial"/>
                          <a:cs typeface="Arial"/>
                        </a:rPr>
                        <a:t>2.</a:t>
                      </a:r>
                      <a:endParaRPr sz="900">
                        <a:latin typeface="Arial"/>
                        <a:cs typeface="Arial"/>
                      </a:endParaRPr>
                    </a:p>
                  </a:txBody>
                  <a:tcPr marL="0" marR="0" marT="20757" marB="0"/>
                </a:tc>
                <a:tc>
                  <a:txBody>
                    <a:bodyPr/>
                    <a:lstStyle/>
                    <a:p>
                      <a:pPr marL="67310">
                        <a:lnSpc>
                          <a:spcPct val="100000"/>
                        </a:lnSpc>
                        <a:spcBef>
                          <a:spcPts val="254"/>
                        </a:spcBef>
                      </a:pPr>
                      <a:r>
                        <a:rPr sz="900" b="1" dirty="0">
                          <a:latin typeface="Arial"/>
                          <a:cs typeface="Arial"/>
                        </a:rPr>
                        <a:t>There is … </a:t>
                      </a:r>
                      <a:r>
                        <a:rPr sz="900" b="1" spc="-5" dirty="0">
                          <a:latin typeface="Arial"/>
                          <a:cs typeface="Arial"/>
                        </a:rPr>
                        <a:t>cat </a:t>
                      </a:r>
                      <a:r>
                        <a:rPr sz="900" b="1" dirty="0">
                          <a:latin typeface="Arial"/>
                          <a:cs typeface="Arial"/>
                        </a:rPr>
                        <a:t>on </a:t>
                      </a:r>
                      <a:r>
                        <a:rPr sz="900" b="1" spc="-5" dirty="0">
                          <a:latin typeface="Arial"/>
                          <a:cs typeface="Arial"/>
                        </a:rPr>
                        <a:t>the </a:t>
                      </a:r>
                      <a:r>
                        <a:rPr sz="900" b="1" dirty="0">
                          <a:latin typeface="Arial"/>
                          <a:cs typeface="Arial"/>
                        </a:rPr>
                        <a:t>sofa.</a:t>
                      </a:r>
                      <a:r>
                        <a:rPr sz="900" b="1" spc="240" dirty="0">
                          <a:latin typeface="Arial"/>
                          <a:cs typeface="Arial"/>
                        </a:rPr>
                        <a:t> </a:t>
                      </a:r>
                      <a:r>
                        <a:rPr sz="900" b="1" spc="-5" dirty="0">
                          <a:latin typeface="Arial"/>
                          <a:cs typeface="Arial"/>
                        </a:rPr>
                        <a:t>It’s</a:t>
                      </a:r>
                      <a:endParaRPr sz="900">
                        <a:latin typeface="Arial"/>
                        <a:cs typeface="Arial"/>
                      </a:endParaRPr>
                    </a:p>
                  </a:txBody>
                  <a:tcPr marL="0" marR="0" marT="20757" marB="0"/>
                </a:tc>
                <a:tc>
                  <a:txBody>
                    <a:bodyPr/>
                    <a:lstStyle/>
                    <a:p>
                      <a:pPr marR="53975" algn="r">
                        <a:lnSpc>
                          <a:spcPct val="100000"/>
                        </a:lnSpc>
                        <a:spcBef>
                          <a:spcPts val="254"/>
                        </a:spcBef>
                      </a:pPr>
                      <a:r>
                        <a:rPr sz="900" b="1" dirty="0">
                          <a:latin typeface="Arial"/>
                          <a:cs typeface="Arial"/>
                        </a:rPr>
                        <a:t>10.</a:t>
                      </a:r>
                      <a:endParaRPr sz="900">
                        <a:latin typeface="Arial"/>
                        <a:cs typeface="Arial"/>
                      </a:endParaRPr>
                    </a:p>
                  </a:txBody>
                  <a:tcPr marL="0" marR="0" marT="20757" marB="0"/>
                </a:tc>
                <a:tc>
                  <a:txBody>
                    <a:bodyPr/>
                    <a:lstStyle/>
                    <a:p>
                      <a:pPr marL="73660">
                        <a:lnSpc>
                          <a:spcPct val="100000"/>
                        </a:lnSpc>
                        <a:spcBef>
                          <a:spcPts val="254"/>
                        </a:spcBef>
                      </a:pPr>
                      <a:r>
                        <a:rPr sz="900" b="1" dirty="0">
                          <a:latin typeface="Arial"/>
                          <a:cs typeface="Arial"/>
                        </a:rPr>
                        <a:t>Thomas </a:t>
                      </a:r>
                      <a:r>
                        <a:rPr sz="900" b="1" spc="-5" dirty="0">
                          <a:latin typeface="Arial"/>
                          <a:cs typeface="Arial"/>
                        </a:rPr>
                        <a:t>never lies.  He </a:t>
                      </a:r>
                      <a:r>
                        <a:rPr sz="900" b="1" dirty="0">
                          <a:latin typeface="Arial"/>
                          <a:cs typeface="Arial"/>
                        </a:rPr>
                        <a:t>is</a:t>
                      </a:r>
                      <a:r>
                        <a:rPr sz="900" b="1" spc="-50" dirty="0">
                          <a:latin typeface="Arial"/>
                          <a:cs typeface="Arial"/>
                        </a:rPr>
                        <a:t> </a:t>
                      </a:r>
                      <a:r>
                        <a:rPr sz="900" b="1" dirty="0">
                          <a:latin typeface="Arial"/>
                          <a:cs typeface="Arial"/>
                        </a:rPr>
                        <a:t>…</a:t>
                      </a:r>
                      <a:endParaRPr sz="900">
                        <a:latin typeface="Arial"/>
                        <a:cs typeface="Arial"/>
                      </a:endParaRPr>
                    </a:p>
                  </a:txBody>
                  <a:tcPr marL="0" marR="0" marT="20757" marB="0"/>
                </a:tc>
                <a:extLst>
                  <a:ext uri="{0D108BD9-81ED-4DB2-BD59-A6C34878D82A}">
                    <a16:rowId xmlns:a16="http://schemas.microsoft.com/office/drawing/2014/main" val="10005"/>
                  </a:ext>
                </a:extLst>
              </a:tr>
              <a:tr h="159492">
                <a:tc>
                  <a:txBody>
                    <a:bodyPr/>
                    <a:lstStyle/>
                    <a:p>
                      <a:endParaRPr sz="900">
                        <a:latin typeface="Arial"/>
                        <a:cs typeface="Arial"/>
                      </a:endParaRPr>
                    </a:p>
                  </a:txBody>
                  <a:tcPr marL="0" marR="0" marT="0" marB="0"/>
                </a:tc>
                <a:tc>
                  <a:txBody>
                    <a:bodyPr/>
                    <a:lstStyle/>
                    <a:p>
                      <a:pPr marL="67310">
                        <a:lnSpc>
                          <a:spcPts val="1350"/>
                        </a:lnSpc>
                      </a:pPr>
                      <a:r>
                        <a:rPr sz="900" b="1" spc="-5" dirty="0">
                          <a:latin typeface="Arial"/>
                          <a:cs typeface="Arial"/>
                        </a:rPr>
                        <a:t>sleeping.</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3660">
                        <a:lnSpc>
                          <a:spcPts val="1350"/>
                        </a:lnSpc>
                      </a:pPr>
                      <a:r>
                        <a:rPr sz="900" b="1" dirty="0">
                          <a:latin typeface="Arial"/>
                          <a:cs typeface="Arial"/>
                        </a:rPr>
                        <a:t>honest</a:t>
                      </a:r>
                      <a:r>
                        <a:rPr sz="900" b="1" spc="-100" dirty="0">
                          <a:latin typeface="Arial"/>
                          <a:cs typeface="Arial"/>
                        </a:rPr>
                        <a:t> </a:t>
                      </a:r>
                      <a:r>
                        <a:rPr sz="900" b="1" dirty="0">
                          <a:latin typeface="Arial"/>
                          <a:cs typeface="Arial"/>
                        </a:rPr>
                        <a:t>person.</a:t>
                      </a:r>
                      <a:endParaRPr sz="900">
                        <a:latin typeface="Arial"/>
                        <a:cs typeface="Arial"/>
                      </a:endParaRPr>
                    </a:p>
                  </a:txBody>
                  <a:tcPr marL="0" marR="0" marT="0" marB="0"/>
                </a:tc>
                <a:extLst>
                  <a:ext uri="{0D108BD9-81ED-4DB2-BD59-A6C34878D82A}">
                    <a16:rowId xmlns:a16="http://schemas.microsoft.com/office/drawing/2014/main" val="10006"/>
                  </a:ext>
                </a:extLst>
              </a:tr>
              <a:tr h="140422">
                <a:tc>
                  <a:txBody>
                    <a:bodyPr/>
                    <a:lstStyle/>
                    <a:p>
                      <a:endParaRPr sz="900">
                        <a:latin typeface="Arial"/>
                        <a:cs typeface="Arial"/>
                      </a:endParaRPr>
                    </a:p>
                  </a:txBody>
                  <a:tcPr marL="0" marR="0" marT="0" marB="0"/>
                </a:tc>
                <a:tc>
                  <a:txBody>
                    <a:bodyPr/>
                    <a:lstStyle/>
                    <a:p>
                      <a:pPr marL="67310">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3660">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extLst>
                  <a:ext uri="{0D108BD9-81ED-4DB2-BD59-A6C34878D82A}">
                    <a16:rowId xmlns:a16="http://schemas.microsoft.com/office/drawing/2014/main" val="10007"/>
                  </a:ext>
                </a:extLst>
              </a:tr>
              <a:tr h="140422">
                <a:tc>
                  <a:txBody>
                    <a:bodyPr/>
                    <a:lstStyle/>
                    <a:p>
                      <a:endParaRPr sz="900">
                        <a:latin typeface="Arial"/>
                        <a:cs typeface="Arial"/>
                      </a:endParaRPr>
                    </a:p>
                  </a:txBody>
                  <a:tcPr marL="0" marR="0" marT="0" marB="0"/>
                </a:tc>
                <a:tc>
                  <a:txBody>
                    <a:bodyPr/>
                    <a:lstStyle/>
                    <a:p>
                      <a:pPr marL="67310">
                        <a:lnSpc>
                          <a:spcPts val="1240"/>
                        </a:lnSpc>
                      </a:pPr>
                      <a:r>
                        <a:rPr sz="900" dirty="0">
                          <a:latin typeface="Arial"/>
                          <a:cs typeface="Arial"/>
                        </a:rPr>
                        <a:t>b)</a:t>
                      </a:r>
                      <a:r>
                        <a:rPr sz="900" spc="210" dirty="0">
                          <a:latin typeface="Arial"/>
                          <a:cs typeface="Arial"/>
                        </a:rPr>
                        <a:t> </a:t>
                      </a:r>
                      <a:r>
                        <a:rPr sz="900" dirty="0">
                          <a:latin typeface="Arial"/>
                          <a:cs typeface="Arial"/>
                        </a:rPr>
                        <a:t>an</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3660">
                        <a:lnSpc>
                          <a:spcPts val="1240"/>
                        </a:lnSpc>
                      </a:pPr>
                      <a:r>
                        <a:rPr sz="900" dirty="0">
                          <a:latin typeface="Arial"/>
                          <a:cs typeface="Arial"/>
                        </a:rPr>
                        <a:t>b)</a:t>
                      </a:r>
                      <a:r>
                        <a:rPr sz="900" spc="210" dirty="0">
                          <a:latin typeface="Arial"/>
                          <a:cs typeface="Arial"/>
                        </a:rPr>
                        <a:t> </a:t>
                      </a:r>
                      <a:r>
                        <a:rPr sz="900" dirty="0">
                          <a:latin typeface="Arial"/>
                          <a:cs typeface="Arial"/>
                        </a:rPr>
                        <a:t>an</a:t>
                      </a:r>
                      <a:endParaRPr sz="900">
                        <a:latin typeface="Arial"/>
                        <a:cs typeface="Arial"/>
                      </a:endParaRPr>
                    </a:p>
                  </a:txBody>
                  <a:tcPr marL="0" marR="0" marT="0" marB="0"/>
                </a:tc>
                <a:extLst>
                  <a:ext uri="{0D108BD9-81ED-4DB2-BD59-A6C34878D82A}">
                    <a16:rowId xmlns:a16="http://schemas.microsoft.com/office/drawing/2014/main" val="10008"/>
                  </a:ext>
                </a:extLst>
              </a:tr>
              <a:tr h="150593">
                <a:tc>
                  <a:txBody>
                    <a:bodyPr/>
                    <a:lstStyle/>
                    <a:p>
                      <a:endParaRPr sz="900">
                        <a:latin typeface="Arial"/>
                        <a:cs typeface="Arial"/>
                      </a:endParaRPr>
                    </a:p>
                  </a:txBody>
                  <a:tcPr marL="0" marR="0" marT="0" marB="0"/>
                </a:tc>
                <a:tc>
                  <a:txBody>
                    <a:bodyPr/>
                    <a:lstStyle/>
                    <a:p>
                      <a:pPr marL="67310">
                        <a:lnSpc>
                          <a:spcPts val="1320"/>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tc>
                  <a:txBody>
                    <a:bodyPr/>
                    <a:lstStyle/>
                    <a:p>
                      <a:endParaRPr sz="900">
                        <a:latin typeface="Times New Roman"/>
                        <a:cs typeface="Times New Roman"/>
                      </a:endParaRPr>
                    </a:p>
                  </a:txBody>
                  <a:tcPr marL="0" marR="0" marT="0" marB="0"/>
                </a:tc>
                <a:tc>
                  <a:txBody>
                    <a:bodyPr/>
                    <a:lstStyle/>
                    <a:p>
                      <a:pPr marL="73660">
                        <a:lnSpc>
                          <a:spcPts val="1320"/>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extLst>
                  <a:ext uri="{0D108BD9-81ED-4DB2-BD59-A6C34878D82A}">
                    <a16:rowId xmlns:a16="http://schemas.microsoft.com/office/drawing/2014/main" val="10009"/>
                  </a:ext>
                </a:extLst>
              </a:tr>
              <a:tr h="158493">
                <a:tc>
                  <a:txBody>
                    <a:bodyPr/>
                    <a:lstStyle/>
                    <a:p>
                      <a:pPr marR="59690" algn="r">
                        <a:lnSpc>
                          <a:spcPct val="100000"/>
                        </a:lnSpc>
                        <a:spcBef>
                          <a:spcPts val="260"/>
                        </a:spcBef>
                      </a:pPr>
                      <a:r>
                        <a:rPr sz="900" b="1" dirty="0">
                          <a:latin typeface="Arial"/>
                          <a:cs typeface="Arial"/>
                        </a:rPr>
                        <a:t>3.</a:t>
                      </a:r>
                      <a:endParaRPr sz="900">
                        <a:latin typeface="Arial"/>
                        <a:cs typeface="Arial"/>
                      </a:endParaRPr>
                    </a:p>
                  </a:txBody>
                  <a:tcPr marL="0" marR="0" marT="21164" marB="0"/>
                </a:tc>
                <a:tc>
                  <a:txBody>
                    <a:bodyPr/>
                    <a:lstStyle/>
                    <a:p>
                      <a:pPr marL="69215">
                        <a:lnSpc>
                          <a:spcPct val="100000"/>
                        </a:lnSpc>
                        <a:spcBef>
                          <a:spcPts val="260"/>
                        </a:spcBef>
                      </a:pPr>
                      <a:r>
                        <a:rPr sz="900" b="1" dirty="0">
                          <a:latin typeface="Arial"/>
                          <a:cs typeface="Arial"/>
                        </a:rPr>
                        <a:t>I </a:t>
                      </a:r>
                      <a:r>
                        <a:rPr sz="900" b="1" spc="-5" dirty="0">
                          <a:latin typeface="Arial"/>
                          <a:cs typeface="Arial"/>
                        </a:rPr>
                        <a:t>ate </a:t>
                      </a:r>
                      <a:r>
                        <a:rPr sz="900" b="1" dirty="0">
                          <a:latin typeface="Arial"/>
                          <a:cs typeface="Arial"/>
                        </a:rPr>
                        <a:t>… egg </a:t>
                      </a:r>
                      <a:r>
                        <a:rPr sz="900" b="1" spc="-5" dirty="0">
                          <a:latin typeface="Arial"/>
                          <a:cs typeface="Arial"/>
                        </a:rPr>
                        <a:t>for breakfast</a:t>
                      </a:r>
                      <a:r>
                        <a:rPr sz="900" b="1" spc="-25" dirty="0">
                          <a:latin typeface="Arial"/>
                          <a:cs typeface="Arial"/>
                        </a:rPr>
                        <a:t> </a:t>
                      </a:r>
                      <a:r>
                        <a:rPr sz="900" b="1" spc="-5" dirty="0">
                          <a:latin typeface="Arial"/>
                          <a:cs typeface="Arial"/>
                        </a:rPr>
                        <a:t>this</a:t>
                      </a:r>
                      <a:endParaRPr sz="900">
                        <a:latin typeface="Arial"/>
                        <a:cs typeface="Arial"/>
                      </a:endParaRPr>
                    </a:p>
                  </a:txBody>
                  <a:tcPr marL="0" marR="0" marT="21164" marB="0"/>
                </a:tc>
                <a:tc>
                  <a:txBody>
                    <a:bodyPr/>
                    <a:lstStyle/>
                    <a:p>
                      <a:pPr marR="53975" algn="r">
                        <a:lnSpc>
                          <a:spcPct val="100000"/>
                        </a:lnSpc>
                        <a:spcBef>
                          <a:spcPts val="260"/>
                        </a:spcBef>
                      </a:pPr>
                      <a:r>
                        <a:rPr sz="900" b="1" dirty="0">
                          <a:latin typeface="Arial"/>
                          <a:cs typeface="Arial"/>
                        </a:rPr>
                        <a:t>11.</a:t>
                      </a:r>
                      <a:endParaRPr sz="900">
                        <a:latin typeface="Arial"/>
                        <a:cs typeface="Arial"/>
                      </a:endParaRPr>
                    </a:p>
                  </a:txBody>
                  <a:tcPr marL="0" marR="0" marT="21164" marB="0"/>
                </a:tc>
                <a:tc>
                  <a:txBody>
                    <a:bodyPr/>
                    <a:lstStyle/>
                    <a:p>
                      <a:pPr marL="74930">
                        <a:lnSpc>
                          <a:spcPct val="100000"/>
                        </a:lnSpc>
                        <a:spcBef>
                          <a:spcPts val="260"/>
                        </a:spcBef>
                      </a:pPr>
                      <a:r>
                        <a:rPr sz="900" b="1" dirty="0">
                          <a:latin typeface="Arial"/>
                          <a:cs typeface="Arial"/>
                        </a:rPr>
                        <a:t>It’s </a:t>
                      </a:r>
                      <a:r>
                        <a:rPr sz="900" b="1" spc="-5" dirty="0">
                          <a:latin typeface="Arial"/>
                          <a:cs typeface="Arial"/>
                        </a:rPr>
                        <a:t>raining outside.  </a:t>
                      </a:r>
                      <a:r>
                        <a:rPr sz="900" b="1" dirty="0">
                          <a:latin typeface="Arial"/>
                          <a:cs typeface="Arial"/>
                        </a:rPr>
                        <a:t>I need</a:t>
                      </a:r>
                      <a:r>
                        <a:rPr sz="900" b="1" spc="-35" dirty="0">
                          <a:latin typeface="Arial"/>
                          <a:cs typeface="Arial"/>
                        </a:rPr>
                        <a:t> </a:t>
                      </a:r>
                      <a:r>
                        <a:rPr sz="900" b="1" dirty="0">
                          <a:latin typeface="Arial"/>
                          <a:cs typeface="Arial"/>
                        </a:rPr>
                        <a:t>…</a:t>
                      </a:r>
                      <a:endParaRPr sz="900">
                        <a:latin typeface="Arial"/>
                        <a:cs typeface="Arial"/>
                      </a:endParaRPr>
                    </a:p>
                  </a:txBody>
                  <a:tcPr marL="0" marR="0" marT="21164" marB="0"/>
                </a:tc>
                <a:extLst>
                  <a:ext uri="{0D108BD9-81ED-4DB2-BD59-A6C34878D82A}">
                    <a16:rowId xmlns:a16="http://schemas.microsoft.com/office/drawing/2014/main" val="10010"/>
                  </a:ext>
                </a:extLst>
              </a:tr>
              <a:tr h="149957">
                <a:tc>
                  <a:txBody>
                    <a:bodyPr/>
                    <a:lstStyle/>
                    <a:p>
                      <a:endParaRPr sz="900">
                        <a:latin typeface="Arial"/>
                        <a:cs typeface="Arial"/>
                      </a:endParaRPr>
                    </a:p>
                  </a:txBody>
                  <a:tcPr marL="0" marR="0" marT="0" marB="0"/>
                </a:tc>
                <a:tc>
                  <a:txBody>
                    <a:bodyPr/>
                    <a:lstStyle/>
                    <a:p>
                      <a:pPr marL="69215">
                        <a:lnSpc>
                          <a:spcPts val="1345"/>
                        </a:lnSpc>
                      </a:pPr>
                      <a:r>
                        <a:rPr sz="900" b="1" dirty="0">
                          <a:latin typeface="Arial"/>
                          <a:cs typeface="Arial"/>
                        </a:rPr>
                        <a:t>morning.</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4930">
                        <a:lnSpc>
                          <a:spcPts val="1345"/>
                        </a:lnSpc>
                      </a:pPr>
                      <a:r>
                        <a:rPr sz="900" b="1" dirty="0">
                          <a:latin typeface="Arial"/>
                          <a:cs typeface="Arial"/>
                        </a:rPr>
                        <a:t>umbrella.</a:t>
                      </a:r>
                      <a:endParaRPr sz="900" dirty="0">
                        <a:latin typeface="Arial"/>
                        <a:cs typeface="Arial"/>
                      </a:endParaRPr>
                    </a:p>
                  </a:txBody>
                  <a:tcPr marL="0" marR="0" marT="0" marB="0"/>
                </a:tc>
                <a:extLst>
                  <a:ext uri="{0D108BD9-81ED-4DB2-BD59-A6C34878D82A}">
                    <a16:rowId xmlns:a16="http://schemas.microsoft.com/office/drawing/2014/main" val="10011"/>
                  </a:ext>
                </a:extLst>
              </a:tr>
              <a:tr h="140422">
                <a:tc>
                  <a:txBody>
                    <a:bodyPr/>
                    <a:lstStyle/>
                    <a:p>
                      <a:endParaRPr sz="900">
                        <a:latin typeface="Arial"/>
                        <a:cs typeface="Arial"/>
                      </a:endParaRPr>
                    </a:p>
                  </a:txBody>
                  <a:tcPr marL="0" marR="0" marT="0" marB="0"/>
                </a:tc>
                <a:tc>
                  <a:txBody>
                    <a:bodyPr/>
                    <a:lstStyle/>
                    <a:p>
                      <a:pPr marL="69215">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4930">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extLst>
                  <a:ext uri="{0D108BD9-81ED-4DB2-BD59-A6C34878D82A}">
                    <a16:rowId xmlns:a16="http://schemas.microsoft.com/office/drawing/2014/main" val="10012"/>
                  </a:ext>
                </a:extLst>
              </a:tr>
              <a:tr h="140422">
                <a:tc>
                  <a:txBody>
                    <a:bodyPr/>
                    <a:lstStyle/>
                    <a:p>
                      <a:endParaRPr sz="900">
                        <a:latin typeface="Arial"/>
                        <a:cs typeface="Arial"/>
                      </a:endParaRPr>
                    </a:p>
                  </a:txBody>
                  <a:tcPr marL="0" marR="0" marT="0" marB="0"/>
                </a:tc>
                <a:tc>
                  <a:txBody>
                    <a:bodyPr/>
                    <a:lstStyle/>
                    <a:p>
                      <a:pPr marL="69215">
                        <a:lnSpc>
                          <a:spcPts val="1235"/>
                        </a:lnSpc>
                      </a:pPr>
                      <a:r>
                        <a:rPr sz="900" dirty="0">
                          <a:latin typeface="Arial"/>
                          <a:cs typeface="Arial"/>
                        </a:rPr>
                        <a:t>b)</a:t>
                      </a:r>
                      <a:r>
                        <a:rPr sz="900" spc="210" dirty="0">
                          <a:latin typeface="Arial"/>
                          <a:cs typeface="Arial"/>
                        </a:rPr>
                        <a:t> </a:t>
                      </a:r>
                      <a:r>
                        <a:rPr sz="900" dirty="0">
                          <a:latin typeface="Arial"/>
                          <a:cs typeface="Arial"/>
                        </a:rPr>
                        <a:t>an</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4930">
                        <a:lnSpc>
                          <a:spcPts val="1235"/>
                        </a:lnSpc>
                      </a:pPr>
                      <a:r>
                        <a:rPr sz="900" dirty="0">
                          <a:latin typeface="Arial"/>
                          <a:cs typeface="Arial"/>
                        </a:rPr>
                        <a:t>b)</a:t>
                      </a:r>
                      <a:r>
                        <a:rPr sz="900" spc="210" dirty="0">
                          <a:latin typeface="Arial"/>
                          <a:cs typeface="Arial"/>
                        </a:rPr>
                        <a:t> </a:t>
                      </a:r>
                      <a:r>
                        <a:rPr sz="900" dirty="0">
                          <a:latin typeface="Arial"/>
                          <a:cs typeface="Arial"/>
                        </a:rPr>
                        <a:t>an</a:t>
                      </a:r>
                      <a:endParaRPr sz="900">
                        <a:latin typeface="Arial"/>
                        <a:cs typeface="Arial"/>
                      </a:endParaRPr>
                    </a:p>
                  </a:txBody>
                  <a:tcPr marL="0" marR="0" marT="0" marB="0"/>
                </a:tc>
                <a:extLst>
                  <a:ext uri="{0D108BD9-81ED-4DB2-BD59-A6C34878D82A}">
                    <a16:rowId xmlns:a16="http://schemas.microsoft.com/office/drawing/2014/main" val="10013"/>
                  </a:ext>
                </a:extLst>
              </a:tr>
              <a:tr h="150593">
                <a:tc>
                  <a:txBody>
                    <a:bodyPr/>
                    <a:lstStyle/>
                    <a:p>
                      <a:endParaRPr sz="900">
                        <a:latin typeface="Arial"/>
                        <a:cs typeface="Arial"/>
                      </a:endParaRPr>
                    </a:p>
                  </a:txBody>
                  <a:tcPr marL="0" marR="0" marT="0" marB="0"/>
                </a:tc>
                <a:tc>
                  <a:txBody>
                    <a:bodyPr/>
                    <a:lstStyle/>
                    <a:p>
                      <a:pPr marL="69215">
                        <a:lnSpc>
                          <a:spcPts val="1320"/>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tc>
                  <a:txBody>
                    <a:bodyPr/>
                    <a:lstStyle/>
                    <a:p>
                      <a:endParaRPr sz="900">
                        <a:latin typeface="Times New Roman"/>
                        <a:cs typeface="Times New Roman"/>
                      </a:endParaRPr>
                    </a:p>
                  </a:txBody>
                  <a:tcPr marL="0" marR="0" marT="0" marB="0"/>
                </a:tc>
                <a:tc>
                  <a:txBody>
                    <a:bodyPr/>
                    <a:lstStyle/>
                    <a:p>
                      <a:pPr marL="74930">
                        <a:lnSpc>
                          <a:spcPts val="1320"/>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extLst>
                  <a:ext uri="{0D108BD9-81ED-4DB2-BD59-A6C34878D82A}">
                    <a16:rowId xmlns:a16="http://schemas.microsoft.com/office/drawing/2014/main" val="10014"/>
                  </a:ext>
                </a:extLst>
              </a:tr>
              <a:tr h="158493">
                <a:tc>
                  <a:txBody>
                    <a:bodyPr/>
                    <a:lstStyle/>
                    <a:p>
                      <a:pPr marR="59690" algn="r">
                        <a:lnSpc>
                          <a:spcPct val="100000"/>
                        </a:lnSpc>
                        <a:spcBef>
                          <a:spcPts val="260"/>
                        </a:spcBef>
                      </a:pPr>
                      <a:r>
                        <a:rPr sz="900" b="1" dirty="0">
                          <a:latin typeface="Arial"/>
                          <a:cs typeface="Arial"/>
                        </a:rPr>
                        <a:t>4.</a:t>
                      </a:r>
                      <a:endParaRPr sz="900">
                        <a:latin typeface="Arial"/>
                        <a:cs typeface="Arial"/>
                      </a:endParaRPr>
                    </a:p>
                  </a:txBody>
                  <a:tcPr marL="0" marR="0" marT="21164" marB="0"/>
                </a:tc>
                <a:tc>
                  <a:txBody>
                    <a:bodyPr/>
                    <a:lstStyle/>
                    <a:p>
                      <a:pPr marL="67310">
                        <a:lnSpc>
                          <a:spcPct val="100000"/>
                        </a:lnSpc>
                        <a:spcBef>
                          <a:spcPts val="260"/>
                        </a:spcBef>
                      </a:pPr>
                      <a:r>
                        <a:rPr sz="900" b="1" dirty="0">
                          <a:latin typeface="Arial"/>
                          <a:cs typeface="Arial"/>
                        </a:rPr>
                        <a:t>This is … </a:t>
                      </a:r>
                      <a:r>
                        <a:rPr sz="900" b="1" spc="-5" dirty="0">
                          <a:latin typeface="Arial"/>
                          <a:cs typeface="Arial"/>
                        </a:rPr>
                        <a:t>interesting </a:t>
                      </a:r>
                      <a:r>
                        <a:rPr sz="900" b="1" dirty="0">
                          <a:latin typeface="Arial"/>
                          <a:cs typeface="Arial"/>
                        </a:rPr>
                        <a:t>book.  I</a:t>
                      </a:r>
                      <a:r>
                        <a:rPr sz="900" b="1" spc="-55" dirty="0">
                          <a:latin typeface="Arial"/>
                          <a:cs typeface="Arial"/>
                        </a:rPr>
                        <a:t> </a:t>
                      </a:r>
                      <a:r>
                        <a:rPr sz="900" b="1" spc="-5" dirty="0">
                          <a:latin typeface="Arial"/>
                          <a:cs typeface="Arial"/>
                        </a:rPr>
                        <a:t>think</a:t>
                      </a:r>
                      <a:endParaRPr sz="900">
                        <a:latin typeface="Arial"/>
                        <a:cs typeface="Arial"/>
                      </a:endParaRPr>
                    </a:p>
                  </a:txBody>
                  <a:tcPr marL="0" marR="0" marT="21164" marB="0"/>
                </a:tc>
                <a:tc>
                  <a:txBody>
                    <a:bodyPr/>
                    <a:lstStyle/>
                    <a:p>
                      <a:pPr marR="53975" algn="r">
                        <a:lnSpc>
                          <a:spcPct val="100000"/>
                        </a:lnSpc>
                        <a:spcBef>
                          <a:spcPts val="260"/>
                        </a:spcBef>
                      </a:pPr>
                      <a:r>
                        <a:rPr sz="900" b="1" dirty="0">
                          <a:latin typeface="Arial"/>
                          <a:cs typeface="Arial"/>
                        </a:rPr>
                        <a:t>12.</a:t>
                      </a:r>
                      <a:endParaRPr sz="900">
                        <a:latin typeface="Arial"/>
                        <a:cs typeface="Arial"/>
                      </a:endParaRPr>
                    </a:p>
                  </a:txBody>
                  <a:tcPr marL="0" marR="0" marT="21164" marB="0"/>
                </a:tc>
                <a:tc>
                  <a:txBody>
                    <a:bodyPr/>
                    <a:lstStyle/>
                    <a:p>
                      <a:pPr marL="73660">
                        <a:lnSpc>
                          <a:spcPct val="100000"/>
                        </a:lnSpc>
                        <a:spcBef>
                          <a:spcPts val="260"/>
                        </a:spcBef>
                      </a:pPr>
                      <a:r>
                        <a:rPr sz="900" b="1" spc="-10" dirty="0">
                          <a:latin typeface="Arial"/>
                          <a:cs typeface="Arial"/>
                        </a:rPr>
                        <a:t>Are you </a:t>
                      </a:r>
                      <a:r>
                        <a:rPr sz="900" b="1" spc="-5" dirty="0">
                          <a:latin typeface="Arial"/>
                          <a:cs typeface="Arial"/>
                        </a:rPr>
                        <a:t>hungry?  </a:t>
                      </a:r>
                      <a:r>
                        <a:rPr sz="900" b="1" dirty="0">
                          <a:latin typeface="Arial"/>
                          <a:cs typeface="Arial"/>
                        </a:rPr>
                        <a:t>There </a:t>
                      </a:r>
                      <a:r>
                        <a:rPr sz="900" b="1" spc="-5" dirty="0">
                          <a:latin typeface="Arial"/>
                          <a:cs typeface="Arial"/>
                        </a:rPr>
                        <a:t>are</a:t>
                      </a:r>
                      <a:r>
                        <a:rPr sz="900" b="1" spc="20" dirty="0">
                          <a:latin typeface="Arial"/>
                          <a:cs typeface="Arial"/>
                        </a:rPr>
                        <a:t> </a:t>
                      </a:r>
                      <a:r>
                        <a:rPr sz="900" b="1" dirty="0">
                          <a:latin typeface="Arial"/>
                          <a:cs typeface="Arial"/>
                        </a:rPr>
                        <a:t>…</a:t>
                      </a:r>
                      <a:endParaRPr sz="900">
                        <a:latin typeface="Arial"/>
                        <a:cs typeface="Arial"/>
                      </a:endParaRPr>
                    </a:p>
                  </a:txBody>
                  <a:tcPr marL="0" marR="0" marT="21164" marB="0"/>
                </a:tc>
                <a:extLst>
                  <a:ext uri="{0D108BD9-81ED-4DB2-BD59-A6C34878D82A}">
                    <a16:rowId xmlns:a16="http://schemas.microsoft.com/office/drawing/2014/main" val="10015"/>
                  </a:ext>
                </a:extLst>
              </a:tr>
              <a:tr h="149957">
                <a:tc>
                  <a:txBody>
                    <a:bodyPr/>
                    <a:lstStyle/>
                    <a:p>
                      <a:endParaRPr sz="900">
                        <a:latin typeface="Arial"/>
                        <a:cs typeface="Arial"/>
                      </a:endParaRPr>
                    </a:p>
                  </a:txBody>
                  <a:tcPr marL="0" marR="0" marT="0" marB="0"/>
                </a:tc>
                <a:tc>
                  <a:txBody>
                    <a:bodyPr/>
                    <a:lstStyle/>
                    <a:p>
                      <a:pPr marL="67310">
                        <a:lnSpc>
                          <a:spcPts val="1345"/>
                        </a:lnSpc>
                      </a:pPr>
                      <a:r>
                        <a:rPr sz="900" b="1" spc="-5" dirty="0">
                          <a:latin typeface="Arial"/>
                          <a:cs typeface="Arial"/>
                        </a:rPr>
                        <a:t>you </a:t>
                      </a:r>
                      <a:r>
                        <a:rPr sz="900" b="1" dirty="0">
                          <a:latin typeface="Arial"/>
                          <a:cs typeface="Arial"/>
                        </a:rPr>
                        <a:t>should </a:t>
                      </a:r>
                      <a:r>
                        <a:rPr sz="900" b="1" spc="-5" dirty="0">
                          <a:latin typeface="Arial"/>
                          <a:cs typeface="Arial"/>
                        </a:rPr>
                        <a:t>read</a:t>
                      </a:r>
                      <a:r>
                        <a:rPr sz="900" b="1" spc="-80" dirty="0">
                          <a:latin typeface="Arial"/>
                          <a:cs typeface="Arial"/>
                        </a:rPr>
                        <a:t> </a:t>
                      </a:r>
                      <a:r>
                        <a:rPr sz="900" b="1" dirty="0">
                          <a:latin typeface="Arial"/>
                          <a:cs typeface="Arial"/>
                        </a:rPr>
                        <a:t>it.</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3660">
                        <a:lnSpc>
                          <a:spcPts val="1345"/>
                        </a:lnSpc>
                      </a:pPr>
                      <a:r>
                        <a:rPr sz="900" b="1" spc="-5" dirty="0">
                          <a:latin typeface="Arial"/>
                          <a:cs typeface="Arial"/>
                        </a:rPr>
                        <a:t>cookies </a:t>
                      </a:r>
                      <a:r>
                        <a:rPr sz="900" b="1" dirty="0">
                          <a:latin typeface="Arial"/>
                          <a:cs typeface="Arial"/>
                        </a:rPr>
                        <a:t>on the</a:t>
                      </a:r>
                      <a:r>
                        <a:rPr sz="900" b="1" spc="-55" dirty="0">
                          <a:latin typeface="Arial"/>
                          <a:cs typeface="Arial"/>
                        </a:rPr>
                        <a:t> </a:t>
                      </a:r>
                      <a:r>
                        <a:rPr sz="900" b="1" spc="-5" dirty="0">
                          <a:latin typeface="Arial"/>
                          <a:cs typeface="Arial"/>
                        </a:rPr>
                        <a:t>table.</a:t>
                      </a:r>
                      <a:endParaRPr sz="900">
                        <a:latin typeface="Arial"/>
                        <a:cs typeface="Arial"/>
                      </a:endParaRPr>
                    </a:p>
                  </a:txBody>
                  <a:tcPr marL="0" marR="0" marT="0" marB="0"/>
                </a:tc>
                <a:extLst>
                  <a:ext uri="{0D108BD9-81ED-4DB2-BD59-A6C34878D82A}">
                    <a16:rowId xmlns:a16="http://schemas.microsoft.com/office/drawing/2014/main" val="10016"/>
                  </a:ext>
                </a:extLst>
              </a:tr>
              <a:tr h="140422">
                <a:tc>
                  <a:txBody>
                    <a:bodyPr/>
                    <a:lstStyle/>
                    <a:p>
                      <a:endParaRPr sz="900">
                        <a:latin typeface="Arial"/>
                        <a:cs typeface="Arial"/>
                      </a:endParaRPr>
                    </a:p>
                  </a:txBody>
                  <a:tcPr marL="0" marR="0" marT="0" marB="0"/>
                </a:tc>
                <a:tc>
                  <a:txBody>
                    <a:bodyPr/>
                    <a:lstStyle/>
                    <a:p>
                      <a:pPr marL="67310">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3660">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extLst>
                  <a:ext uri="{0D108BD9-81ED-4DB2-BD59-A6C34878D82A}">
                    <a16:rowId xmlns:a16="http://schemas.microsoft.com/office/drawing/2014/main" val="10017"/>
                  </a:ext>
                </a:extLst>
              </a:tr>
              <a:tr h="140422">
                <a:tc>
                  <a:txBody>
                    <a:bodyPr/>
                    <a:lstStyle/>
                    <a:p>
                      <a:endParaRPr sz="900">
                        <a:latin typeface="Arial"/>
                        <a:cs typeface="Arial"/>
                      </a:endParaRPr>
                    </a:p>
                  </a:txBody>
                  <a:tcPr marL="0" marR="0" marT="0" marB="0"/>
                </a:tc>
                <a:tc>
                  <a:txBody>
                    <a:bodyPr/>
                    <a:lstStyle/>
                    <a:p>
                      <a:pPr marL="67310">
                        <a:lnSpc>
                          <a:spcPts val="1235"/>
                        </a:lnSpc>
                      </a:pPr>
                      <a:r>
                        <a:rPr sz="900" dirty="0">
                          <a:latin typeface="Arial"/>
                          <a:cs typeface="Arial"/>
                        </a:rPr>
                        <a:t>b)</a:t>
                      </a:r>
                      <a:r>
                        <a:rPr sz="900" spc="210" dirty="0">
                          <a:latin typeface="Arial"/>
                          <a:cs typeface="Arial"/>
                        </a:rPr>
                        <a:t> </a:t>
                      </a:r>
                      <a:r>
                        <a:rPr sz="900" dirty="0">
                          <a:latin typeface="Arial"/>
                          <a:cs typeface="Arial"/>
                        </a:rPr>
                        <a:t>an</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3660">
                        <a:lnSpc>
                          <a:spcPts val="1235"/>
                        </a:lnSpc>
                      </a:pPr>
                      <a:r>
                        <a:rPr sz="900" dirty="0">
                          <a:latin typeface="Arial"/>
                          <a:cs typeface="Arial"/>
                        </a:rPr>
                        <a:t>b)</a:t>
                      </a:r>
                      <a:r>
                        <a:rPr sz="900" spc="210" dirty="0">
                          <a:latin typeface="Arial"/>
                          <a:cs typeface="Arial"/>
                        </a:rPr>
                        <a:t> </a:t>
                      </a:r>
                      <a:r>
                        <a:rPr sz="900" dirty="0">
                          <a:latin typeface="Arial"/>
                          <a:cs typeface="Arial"/>
                        </a:rPr>
                        <a:t>an</a:t>
                      </a:r>
                    </a:p>
                  </a:txBody>
                  <a:tcPr marL="0" marR="0" marT="0" marB="0"/>
                </a:tc>
                <a:extLst>
                  <a:ext uri="{0D108BD9-81ED-4DB2-BD59-A6C34878D82A}">
                    <a16:rowId xmlns:a16="http://schemas.microsoft.com/office/drawing/2014/main" val="10018"/>
                  </a:ext>
                </a:extLst>
              </a:tr>
              <a:tr h="150593">
                <a:tc>
                  <a:txBody>
                    <a:bodyPr/>
                    <a:lstStyle/>
                    <a:p>
                      <a:endParaRPr sz="900">
                        <a:latin typeface="Arial"/>
                        <a:cs typeface="Arial"/>
                      </a:endParaRPr>
                    </a:p>
                  </a:txBody>
                  <a:tcPr marL="0" marR="0" marT="0" marB="0"/>
                </a:tc>
                <a:tc>
                  <a:txBody>
                    <a:bodyPr/>
                    <a:lstStyle/>
                    <a:p>
                      <a:pPr marL="67310">
                        <a:lnSpc>
                          <a:spcPts val="1325"/>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tc>
                  <a:txBody>
                    <a:bodyPr/>
                    <a:lstStyle/>
                    <a:p>
                      <a:endParaRPr sz="900">
                        <a:latin typeface="Times New Roman"/>
                        <a:cs typeface="Times New Roman"/>
                      </a:endParaRPr>
                    </a:p>
                  </a:txBody>
                  <a:tcPr marL="0" marR="0" marT="0" marB="0"/>
                </a:tc>
                <a:tc>
                  <a:txBody>
                    <a:bodyPr/>
                    <a:lstStyle/>
                    <a:p>
                      <a:pPr marL="73660">
                        <a:lnSpc>
                          <a:spcPts val="1325"/>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extLst>
                  <a:ext uri="{0D108BD9-81ED-4DB2-BD59-A6C34878D82A}">
                    <a16:rowId xmlns:a16="http://schemas.microsoft.com/office/drawing/2014/main" val="10019"/>
                  </a:ext>
                </a:extLst>
              </a:tr>
              <a:tr h="158086">
                <a:tc>
                  <a:txBody>
                    <a:bodyPr/>
                    <a:lstStyle/>
                    <a:p>
                      <a:pPr marR="59690" algn="r">
                        <a:lnSpc>
                          <a:spcPct val="100000"/>
                        </a:lnSpc>
                        <a:spcBef>
                          <a:spcPts val="254"/>
                        </a:spcBef>
                      </a:pPr>
                      <a:r>
                        <a:rPr sz="900" b="1" dirty="0">
                          <a:latin typeface="Arial"/>
                          <a:cs typeface="Arial"/>
                        </a:rPr>
                        <a:t>5.</a:t>
                      </a:r>
                      <a:endParaRPr sz="900">
                        <a:latin typeface="Arial"/>
                        <a:cs typeface="Arial"/>
                      </a:endParaRPr>
                    </a:p>
                  </a:txBody>
                  <a:tcPr marL="0" marR="0" marT="20757" marB="0"/>
                </a:tc>
                <a:tc>
                  <a:txBody>
                    <a:bodyPr/>
                    <a:lstStyle/>
                    <a:p>
                      <a:pPr marL="69215">
                        <a:lnSpc>
                          <a:spcPct val="100000"/>
                        </a:lnSpc>
                        <a:spcBef>
                          <a:spcPts val="254"/>
                        </a:spcBef>
                      </a:pPr>
                      <a:r>
                        <a:rPr sz="900" b="1" dirty="0">
                          <a:latin typeface="Arial"/>
                          <a:cs typeface="Arial"/>
                        </a:rPr>
                        <a:t>John has … </a:t>
                      </a:r>
                      <a:r>
                        <a:rPr sz="900" b="1" spc="-5" dirty="0">
                          <a:latin typeface="Arial"/>
                          <a:cs typeface="Arial"/>
                        </a:rPr>
                        <a:t>horse that </a:t>
                      </a:r>
                      <a:r>
                        <a:rPr sz="900" b="1" dirty="0">
                          <a:latin typeface="Arial"/>
                          <a:cs typeface="Arial"/>
                        </a:rPr>
                        <a:t>he </a:t>
                      </a:r>
                      <a:r>
                        <a:rPr sz="900" b="1" spc="-5" dirty="0">
                          <a:latin typeface="Arial"/>
                          <a:cs typeface="Arial"/>
                        </a:rPr>
                        <a:t>rides</a:t>
                      </a:r>
                      <a:r>
                        <a:rPr sz="900" b="1" spc="-50" dirty="0">
                          <a:latin typeface="Arial"/>
                          <a:cs typeface="Arial"/>
                        </a:rPr>
                        <a:t> </a:t>
                      </a:r>
                      <a:r>
                        <a:rPr sz="900" b="1" dirty="0">
                          <a:latin typeface="Arial"/>
                          <a:cs typeface="Arial"/>
                        </a:rPr>
                        <a:t>on</a:t>
                      </a:r>
                      <a:endParaRPr sz="900">
                        <a:latin typeface="Arial"/>
                        <a:cs typeface="Arial"/>
                      </a:endParaRPr>
                    </a:p>
                  </a:txBody>
                  <a:tcPr marL="0" marR="0" marT="20757" marB="0"/>
                </a:tc>
                <a:tc>
                  <a:txBody>
                    <a:bodyPr/>
                    <a:lstStyle/>
                    <a:p>
                      <a:pPr marR="53975" algn="r">
                        <a:lnSpc>
                          <a:spcPct val="100000"/>
                        </a:lnSpc>
                        <a:spcBef>
                          <a:spcPts val="254"/>
                        </a:spcBef>
                      </a:pPr>
                      <a:r>
                        <a:rPr sz="900" b="1" dirty="0">
                          <a:latin typeface="Arial"/>
                          <a:cs typeface="Arial"/>
                        </a:rPr>
                        <a:t>13.</a:t>
                      </a:r>
                      <a:endParaRPr sz="900">
                        <a:latin typeface="Arial"/>
                        <a:cs typeface="Arial"/>
                      </a:endParaRPr>
                    </a:p>
                  </a:txBody>
                  <a:tcPr marL="0" marR="0" marT="20757" marB="0"/>
                </a:tc>
                <a:tc>
                  <a:txBody>
                    <a:bodyPr/>
                    <a:lstStyle/>
                    <a:p>
                      <a:pPr marL="73660">
                        <a:lnSpc>
                          <a:spcPct val="100000"/>
                        </a:lnSpc>
                        <a:spcBef>
                          <a:spcPts val="254"/>
                        </a:spcBef>
                      </a:pPr>
                      <a:r>
                        <a:rPr sz="900" b="1" dirty="0">
                          <a:latin typeface="Arial"/>
                          <a:cs typeface="Arial"/>
                        </a:rPr>
                        <a:t>It takes </a:t>
                      </a:r>
                      <a:r>
                        <a:rPr sz="900" b="1" spc="-5" dirty="0">
                          <a:latin typeface="Arial"/>
                          <a:cs typeface="Arial"/>
                        </a:rPr>
                        <a:t>me </a:t>
                      </a:r>
                      <a:r>
                        <a:rPr sz="900" b="1" dirty="0">
                          <a:latin typeface="Arial"/>
                          <a:cs typeface="Arial"/>
                        </a:rPr>
                        <a:t>… long </a:t>
                      </a:r>
                      <a:r>
                        <a:rPr sz="900" b="1" spc="-5" dirty="0">
                          <a:latin typeface="Arial"/>
                          <a:cs typeface="Arial"/>
                        </a:rPr>
                        <a:t>time </a:t>
                      </a:r>
                      <a:r>
                        <a:rPr sz="900" b="1" dirty="0">
                          <a:latin typeface="Arial"/>
                          <a:cs typeface="Arial"/>
                        </a:rPr>
                        <a:t>to get</a:t>
                      </a:r>
                      <a:r>
                        <a:rPr sz="900" b="1" spc="-75" dirty="0">
                          <a:latin typeface="Arial"/>
                          <a:cs typeface="Arial"/>
                        </a:rPr>
                        <a:t> </a:t>
                      </a:r>
                      <a:r>
                        <a:rPr sz="900" b="1" spc="-5" dirty="0">
                          <a:latin typeface="Arial"/>
                          <a:cs typeface="Arial"/>
                        </a:rPr>
                        <a:t>to</a:t>
                      </a:r>
                      <a:endParaRPr sz="900">
                        <a:latin typeface="Arial"/>
                        <a:cs typeface="Arial"/>
                      </a:endParaRPr>
                    </a:p>
                  </a:txBody>
                  <a:tcPr marL="0" marR="0" marT="20757" marB="0"/>
                </a:tc>
                <a:extLst>
                  <a:ext uri="{0D108BD9-81ED-4DB2-BD59-A6C34878D82A}">
                    <a16:rowId xmlns:a16="http://schemas.microsoft.com/office/drawing/2014/main" val="10020"/>
                  </a:ext>
                </a:extLst>
              </a:tr>
              <a:tr h="149957">
                <a:tc>
                  <a:txBody>
                    <a:bodyPr/>
                    <a:lstStyle/>
                    <a:p>
                      <a:endParaRPr sz="900">
                        <a:latin typeface="Arial"/>
                        <a:cs typeface="Arial"/>
                      </a:endParaRPr>
                    </a:p>
                  </a:txBody>
                  <a:tcPr marL="0" marR="0" marT="0" marB="0"/>
                </a:tc>
                <a:tc>
                  <a:txBody>
                    <a:bodyPr/>
                    <a:lstStyle/>
                    <a:p>
                      <a:pPr marL="69215">
                        <a:lnSpc>
                          <a:spcPts val="1345"/>
                        </a:lnSpc>
                      </a:pPr>
                      <a:r>
                        <a:rPr sz="900" b="1" spc="-5" dirty="0">
                          <a:latin typeface="Arial"/>
                          <a:cs typeface="Arial"/>
                        </a:rPr>
                        <a:t>weekends.</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3660">
                        <a:lnSpc>
                          <a:spcPts val="1345"/>
                        </a:lnSpc>
                      </a:pPr>
                      <a:r>
                        <a:rPr sz="900" b="1" spc="-5" dirty="0">
                          <a:latin typeface="Arial"/>
                          <a:cs typeface="Arial"/>
                        </a:rPr>
                        <a:t>work.</a:t>
                      </a:r>
                      <a:endParaRPr sz="900">
                        <a:latin typeface="Arial"/>
                        <a:cs typeface="Arial"/>
                      </a:endParaRPr>
                    </a:p>
                  </a:txBody>
                  <a:tcPr marL="0" marR="0" marT="0" marB="0"/>
                </a:tc>
                <a:extLst>
                  <a:ext uri="{0D108BD9-81ED-4DB2-BD59-A6C34878D82A}">
                    <a16:rowId xmlns:a16="http://schemas.microsoft.com/office/drawing/2014/main" val="10021"/>
                  </a:ext>
                </a:extLst>
              </a:tr>
              <a:tr h="140422">
                <a:tc>
                  <a:txBody>
                    <a:bodyPr/>
                    <a:lstStyle/>
                    <a:p>
                      <a:endParaRPr sz="900">
                        <a:latin typeface="Arial"/>
                        <a:cs typeface="Arial"/>
                      </a:endParaRPr>
                    </a:p>
                  </a:txBody>
                  <a:tcPr marL="0" marR="0" marT="0" marB="0"/>
                </a:tc>
                <a:tc>
                  <a:txBody>
                    <a:bodyPr/>
                    <a:lstStyle/>
                    <a:p>
                      <a:pPr marL="69215">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3660">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extLst>
                  <a:ext uri="{0D108BD9-81ED-4DB2-BD59-A6C34878D82A}">
                    <a16:rowId xmlns:a16="http://schemas.microsoft.com/office/drawing/2014/main" val="10022"/>
                  </a:ext>
                </a:extLst>
              </a:tr>
              <a:tr h="140422">
                <a:tc>
                  <a:txBody>
                    <a:bodyPr/>
                    <a:lstStyle/>
                    <a:p>
                      <a:endParaRPr sz="900">
                        <a:latin typeface="Arial"/>
                        <a:cs typeface="Arial"/>
                      </a:endParaRPr>
                    </a:p>
                  </a:txBody>
                  <a:tcPr marL="0" marR="0" marT="0" marB="0"/>
                </a:tc>
                <a:tc>
                  <a:txBody>
                    <a:bodyPr/>
                    <a:lstStyle/>
                    <a:p>
                      <a:pPr marL="69215">
                        <a:lnSpc>
                          <a:spcPts val="1240"/>
                        </a:lnSpc>
                      </a:pPr>
                      <a:r>
                        <a:rPr sz="900" dirty="0">
                          <a:latin typeface="Arial"/>
                          <a:cs typeface="Arial"/>
                        </a:rPr>
                        <a:t>b)</a:t>
                      </a:r>
                      <a:r>
                        <a:rPr sz="900" spc="210" dirty="0">
                          <a:latin typeface="Arial"/>
                          <a:cs typeface="Arial"/>
                        </a:rPr>
                        <a:t> </a:t>
                      </a:r>
                      <a:r>
                        <a:rPr sz="900" dirty="0">
                          <a:latin typeface="Arial"/>
                          <a:cs typeface="Arial"/>
                        </a:rPr>
                        <a:t>an</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3660">
                        <a:lnSpc>
                          <a:spcPts val="1240"/>
                        </a:lnSpc>
                      </a:pPr>
                      <a:r>
                        <a:rPr sz="900" dirty="0">
                          <a:latin typeface="Arial"/>
                          <a:cs typeface="Arial"/>
                        </a:rPr>
                        <a:t>b)</a:t>
                      </a:r>
                      <a:r>
                        <a:rPr sz="900" spc="210" dirty="0">
                          <a:latin typeface="Arial"/>
                          <a:cs typeface="Arial"/>
                        </a:rPr>
                        <a:t> </a:t>
                      </a:r>
                      <a:r>
                        <a:rPr sz="900" dirty="0">
                          <a:latin typeface="Arial"/>
                          <a:cs typeface="Arial"/>
                        </a:rPr>
                        <a:t>an</a:t>
                      </a:r>
                      <a:endParaRPr sz="900">
                        <a:latin typeface="Arial"/>
                        <a:cs typeface="Arial"/>
                      </a:endParaRPr>
                    </a:p>
                  </a:txBody>
                  <a:tcPr marL="0" marR="0" marT="0" marB="0"/>
                </a:tc>
                <a:extLst>
                  <a:ext uri="{0D108BD9-81ED-4DB2-BD59-A6C34878D82A}">
                    <a16:rowId xmlns:a16="http://schemas.microsoft.com/office/drawing/2014/main" val="10023"/>
                  </a:ext>
                </a:extLst>
              </a:tr>
              <a:tr h="150593">
                <a:tc>
                  <a:txBody>
                    <a:bodyPr/>
                    <a:lstStyle/>
                    <a:p>
                      <a:endParaRPr sz="900">
                        <a:latin typeface="Arial"/>
                        <a:cs typeface="Arial"/>
                      </a:endParaRPr>
                    </a:p>
                  </a:txBody>
                  <a:tcPr marL="0" marR="0" marT="0" marB="0"/>
                </a:tc>
                <a:tc>
                  <a:txBody>
                    <a:bodyPr/>
                    <a:lstStyle/>
                    <a:p>
                      <a:pPr marL="69215">
                        <a:lnSpc>
                          <a:spcPts val="1320"/>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tc>
                  <a:txBody>
                    <a:bodyPr/>
                    <a:lstStyle/>
                    <a:p>
                      <a:endParaRPr sz="900">
                        <a:latin typeface="Times New Roman"/>
                        <a:cs typeface="Times New Roman"/>
                      </a:endParaRPr>
                    </a:p>
                  </a:txBody>
                  <a:tcPr marL="0" marR="0" marT="0" marB="0"/>
                </a:tc>
                <a:tc>
                  <a:txBody>
                    <a:bodyPr/>
                    <a:lstStyle/>
                    <a:p>
                      <a:pPr marL="73660">
                        <a:lnSpc>
                          <a:spcPts val="1320"/>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extLst>
                  <a:ext uri="{0D108BD9-81ED-4DB2-BD59-A6C34878D82A}">
                    <a16:rowId xmlns:a16="http://schemas.microsoft.com/office/drawing/2014/main" val="10024"/>
                  </a:ext>
                </a:extLst>
              </a:tr>
              <a:tr h="158086">
                <a:tc>
                  <a:txBody>
                    <a:bodyPr/>
                    <a:lstStyle/>
                    <a:p>
                      <a:pPr marR="59690" algn="r">
                        <a:lnSpc>
                          <a:spcPct val="100000"/>
                        </a:lnSpc>
                        <a:spcBef>
                          <a:spcPts val="254"/>
                        </a:spcBef>
                      </a:pPr>
                      <a:r>
                        <a:rPr sz="900" b="1" dirty="0">
                          <a:latin typeface="Arial"/>
                          <a:cs typeface="Arial"/>
                        </a:rPr>
                        <a:t>6.</a:t>
                      </a:r>
                      <a:endParaRPr sz="900">
                        <a:latin typeface="Arial"/>
                        <a:cs typeface="Arial"/>
                      </a:endParaRPr>
                    </a:p>
                  </a:txBody>
                  <a:tcPr marL="0" marR="0" marT="20757" marB="0"/>
                </a:tc>
                <a:tc>
                  <a:txBody>
                    <a:bodyPr/>
                    <a:lstStyle/>
                    <a:p>
                      <a:pPr marL="69215">
                        <a:lnSpc>
                          <a:spcPct val="100000"/>
                        </a:lnSpc>
                        <a:spcBef>
                          <a:spcPts val="254"/>
                        </a:spcBef>
                      </a:pPr>
                      <a:r>
                        <a:rPr sz="900" b="1" spc="-5" dirty="0">
                          <a:latin typeface="Arial"/>
                          <a:cs typeface="Arial"/>
                        </a:rPr>
                        <a:t>Hurry!  </a:t>
                      </a:r>
                      <a:r>
                        <a:rPr sz="900" b="1" dirty="0">
                          <a:latin typeface="Arial"/>
                          <a:cs typeface="Arial"/>
                        </a:rPr>
                        <a:t>The train will </a:t>
                      </a:r>
                      <a:r>
                        <a:rPr sz="900" b="1" spc="-10" dirty="0">
                          <a:latin typeface="Arial"/>
                          <a:cs typeface="Arial"/>
                        </a:rPr>
                        <a:t>leave </a:t>
                      </a:r>
                      <a:r>
                        <a:rPr sz="900" b="1" dirty="0">
                          <a:latin typeface="Arial"/>
                          <a:cs typeface="Arial"/>
                        </a:rPr>
                        <a:t>in</a:t>
                      </a:r>
                      <a:r>
                        <a:rPr sz="900" b="1" spc="-55" dirty="0">
                          <a:latin typeface="Arial"/>
                          <a:cs typeface="Arial"/>
                        </a:rPr>
                        <a:t> </a:t>
                      </a:r>
                      <a:r>
                        <a:rPr sz="900" b="1" dirty="0">
                          <a:latin typeface="Arial"/>
                          <a:cs typeface="Arial"/>
                        </a:rPr>
                        <a:t>…</a:t>
                      </a:r>
                      <a:endParaRPr sz="900">
                        <a:latin typeface="Arial"/>
                        <a:cs typeface="Arial"/>
                      </a:endParaRPr>
                    </a:p>
                  </a:txBody>
                  <a:tcPr marL="0" marR="0" marT="20757" marB="0"/>
                </a:tc>
                <a:tc>
                  <a:txBody>
                    <a:bodyPr/>
                    <a:lstStyle/>
                    <a:p>
                      <a:pPr marR="54610" algn="r">
                        <a:lnSpc>
                          <a:spcPct val="100000"/>
                        </a:lnSpc>
                        <a:spcBef>
                          <a:spcPts val="254"/>
                        </a:spcBef>
                      </a:pPr>
                      <a:r>
                        <a:rPr sz="900" b="1" dirty="0">
                          <a:latin typeface="Arial"/>
                          <a:cs typeface="Arial"/>
                        </a:rPr>
                        <a:t>14.</a:t>
                      </a:r>
                      <a:endParaRPr sz="900">
                        <a:latin typeface="Arial"/>
                        <a:cs typeface="Arial"/>
                      </a:endParaRPr>
                    </a:p>
                  </a:txBody>
                  <a:tcPr marL="0" marR="0" marT="20757" marB="0"/>
                </a:tc>
                <a:tc>
                  <a:txBody>
                    <a:bodyPr/>
                    <a:lstStyle/>
                    <a:p>
                      <a:pPr marL="73660">
                        <a:lnSpc>
                          <a:spcPct val="100000"/>
                        </a:lnSpc>
                        <a:spcBef>
                          <a:spcPts val="254"/>
                        </a:spcBef>
                      </a:pPr>
                      <a:r>
                        <a:rPr sz="900" b="1" dirty="0">
                          <a:latin typeface="Arial"/>
                          <a:cs typeface="Arial"/>
                        </a:rPr>
                        <a:t>One of my </a:t>
                      </a:r>
                      <a:r>
                        <a:rPr sz="900" b="1" spc="-5" dirty="0">
                          <a:latin typeface="Arial"/>
                          <a:cs typeface="Arial"/>
                        </a:rPr>
                        <a:t>classmates </a:t>
                      </a:r>
                      <a:r>
                        <a:rPr sz="900" b="1" dirty="0">
                          <a:latin typeface="Arial"/>
                          <a:cs typeface="Arial"/>
                        </a:rPr>
                        <a:t>is from</a:t>
                      </a:r>
                      <a:r>
                        <a:rPr sz="900" b="1" spc="-75" dirty="0">
                          <a:latin typeface="Arial"/>
                          <a:cs typeface="Arial"/>
                        </a:rPr>
                        <a:t> </a:t>
                      </a:r>
                      <a:r>
                        <a:rPr sz="900" b="1" dirty="0">
                          <a:latin typeface="Arial"/>
                          <a:cs typeface="Arial"/>
                        </a:rPr>
                        <a:t>…</a:t>
                      </a:r>
                      <a:endParaRPr sz="900">
                        <a:latin typeface="Arial"/>
                        <a:cs typeface="Arial"/>
                      </a:endParaRPr>
                    </a:p>
                  </a:txBody>
                  <a:tcPr marL="0" marR="0" marT="20757" marB="0"/>
                </a:tc>
                <a:extLst>
                  <a:ext uri="{0D108BD9-81ED-4DB2-BD59-A6C34878D82A}">
                    <a16:rowId xmlns:a16="http://schemas.microsoft.com/office/drawing/2014/main" val="10025"/>
                  </a:ext>
                </a:extLst>
              </a:tr>
              <a:tr h="149957">
                <a:tc>
                  <a:txBody>
                    <a:bodyPr/>
                    <a:lstStyle/>
                    <a:p>
                      <a:endParaRPr sz="900">
                        <a:latin typeface="Arial"/>
                        <a:cs typeface="Arial"/>
                      </a:endParaRPr>
                    </a:p>
                  </a:txBody>
                  <a:tcPr marL="0" marR="0" marT="0" marB="0"/>
                </a:tc>
                <a:tc>
                  <a:txBody>
                    <a:bodyPr/>
                    <a:lstStyle/>
                    <a:p>
                      <a:pPr marL="69215">
                        <a:lnSpc>
                          <a:spcPts val="1345"/>
                        </a:lnSpc>
                      </a:pPr>
                      <a:r>
                        <a:rPr sz="900" b="1" dirty="0">
                          <a:latin typeface="Arial"/>
                          <a:cs typeface="Arial"/>
                        </a:rPr>
                        <a:t>hour.</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3660">
                        <a:lnSpc>
                          <a:spcPts val="1345"/>
                        </a:lnSpc>
                      </a:pPr>
                      <a:r>
                        <a:rPr sz="900" b="1" spc="-5" dirty="0">
                          <a:latin typeface="Arial"/>
                          <a:cs typeface="Arial"/>
                        </a:rPr>
                        <a:t>Norway.</a:t>
                      </a:r>
                      <a:endParaRPr sz="900">
                        <a:latin typeface="Arial"/>
                        <a:cs typeface="Arial"/>
                      </a:endParaRPr>
                    </a:p>
                  </a:txBody>
                  <a:tcPr marL="0" marR="0" marT="0" marB="0"/>
                </a:tc>
                <a:extLst>
                  <a:ext uri="{0D108BD9-81ED-4DB2-BD59-A6C34878D82A}">
                    <a16:rowId xmlns:a16="http://schemas.microsoft.com/office/drawing/2014/main" val="10026"/>
                  </a:ext>
                </a:extLst>
              </a:tr>
              <a:tr h="140422">
                <a:tc>
                  <a:txBody>
                    <a:bodyPr/>
                    <a:lstStyle/>
                    <a:p>
                      <a:endParaRPr sz="900">
                        <a:latin typeface="Arial"/>
                        <a:cs typeface="Arial"/>
                      </a:endParaRPr>
                    </a:p>
                  </a:txBody>
                  <a:tcPr marL="0" marR="0" marT="0" marB="0"/>
                </a:tc>
                <a:tc>
                  <a:txBody>
                    <a:bodyPr/>
                    <a:lstStyle/>
                    <a:p>
                      <a:pPr marL="69215">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3660">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extLst>
                  <a:ext uri="{0D108BD9-81ED-4DB2-BD59-A6C34878D82A}">
                    <a16:rowId xmlns:a16="http://schemas.microsoft.com/office/drawing/2014/main" val="10027"/>
                  </a:ext>
                </a:extLst>
              </a:tr>
              <a:tr h="140422">
                <a:tc>
                  <a:txBody>
                    <a:bodyPr/>
                    <a:lstStyle/>
                    <a:p>
                      <a:endParaRPr sz="900">
                        <a:latin typeface="Arial"/>
                        <a:cs typeface="Arial"/>
                      </a:endParaRPr>
                    </a:p>
                  </a:txBody>
                  <a:tcPr marL="0" marR="0" marT="0" marB="0"/>
                </a:tc>
                <a:tc>
                  <a:txBody>
                    <a:bodyPr/>
                    <a:lstStyle/>
                    <a:p>
                      <a:pPr marL="69215">
                        <a:lnSpc>
                          <a:spcPts val="1240"/>
                        </a:lnSpc>
                      </a:pPr>
                      <a:r>
                        <a:rPr sz="900" dirty="0">
                          <a:latin typeface="Arial"/>
                          <a:cs typeface="Arial"/>
                        </a:rPr>
                        <a:t>b)</a:t>
                      </a:r>
                      <a:r>
                        <a:rPr sz="900" spc="210" dirty="0">
                          <a:latin typeface="Arial"/>
                          <a:cs typeface="Arial"/>
                        </a:rPr>
                        <a:t> </a:t>
                      </a:r>
                      <a:r>
                        <a:rPr sz="900" spc="-5" dirty="0">
                          <a:latin typeface="Arial"/>
                          <a:cs typeface="Arial"/>
                        </a:rPr>
                        <a:t>an</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3660">
                        <a:lnSpc>
                          <a:spcPts val="1240"/>
                        </a:lnSpc>
                      </a:pPr>
                      <a:r>
                        <a:rPr sz="900" dirty="0">
                          <a:latin typeface="Arial"/>
                          <a:cs typeface="Arial"/>
                        </a:rPr>
                        <a:t>b)</a:t>
                      </a:r>
                      <a:r>
                        <a:rPr sz="900" spc="210" dirty="0">
                          <a:latin typeface="Arial"/>
                          <a:cs typeface="Arial"/>
                        </a:rPr>
                        <a:t> </a:t>
                      </a:r>
                      <a:r>
                        <a:rPr sz="900" dirty="0">
                          <a:latin typeface="Arial"/>
                          <a:cs typeface="Arial"/>
                        </a:rPr>
                        <a:t>an</a:t>
                      </a:r>
                      <a:endParaRPr sz="900">
                        <a:latin typeface="Arial"/>
                        <a:cs typeface="Arial"/>
                      </a:endParaRPr>
                    </a:p>
                  </a:txBody>
                  <a:tcPr marL="0" marR="0" marT="0" marB="0"/>
                </a:tc>
                <a:extLst>
                  <a:ext uri="{0D108BD9-81ED-4DB2-BD59-A6C34878D82A}">
                    <a16:rowId xmlns:a16="http://schemas.microsoft.com/office/drawing/2014/main" val="10028"/>
                  </a:ext>
                </a:extLst>
              </a:tr>
              <a:tr h="150593">
                <a:tc>
                  <a:txBody>
                    <a:bodyPr/>
                    <a:lstStyle/>
                    <a:p>
                      <a:endParaRPr sz="900">
                        <a:latin typeface="Arial"/>
                        <a:cs typeface="Arial"/>
                      </a:endParaRPr>
                    </a:p>
                  </a:txBody>
                  <a:tcPr marL="0" marR="0" marT="0" marB="0"/>
                </a:tc>
                <a:tc>
                  <a:txBody>
                    <a:bodyPr/>
                    <a:lstStyle/>
                    <a:p>
                      <a:pPr marL="69215">
                        <a:lnSpc>
                          <a:spcPts val="1320"/>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tc>
                  <a:txBody>
                    <a:bodyPr/>
                    <a:lstStyle/>
                    <a:p>
                      <a:endParaRPr sz="900">
                        <a:latin typeface="Times New Roman"/>
                        <a:cs typeface="Times New Roman"/>
                      </a:endParaRPr>
                    </a:p>
                  </a:txBody>
                  <a:tcPr marL="0" marR="0" marT="0" marB="0"/>
                </a:tc>
                <a:tc>
                  <a:txBody>
                    <a:bodyPr/>
                    <a:lstStyle/>
                    <a:p>
                      <a:pPr marL="73660">
                        <a:lnSpc>
                          <a:spcPts val="1320"/>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extLst>
                  <a:ext uri="{0D108BD9-81ED-4DB2-BD59-A6C34878D82A}">
                    <a16:rowId xmlns:a16="http://schemas.microsoft.com/office/drawing/2014/main" val="10029"/>
                  </a:ext>
                </a:extLst>
              </a:tr>
              <a:tr h="158901">
                <a:tc>
                  <a:txBody>
                    <a:bodyPr/>
                    <a:lstStyle/>
                    <a:p>
                      <a:pPr marR="59690" algn="r">
                        <a:lnSpc>
                          <a:spcPct val="100000"/>
                        </a:lnSpc>
                        <a:spcBef>
                          <a:spcPts val="265"/>
                        </a:spcBef>
                      </a:pPr>
                      <a:r>
                        <a:rPr sz="900" b="1" dirty="0">
                          <a:latin typeface="Arial"/>
                          <a:cs typeface="Arial"/>
                        </a:rPr>
                        <a:t>7.</a:t>
                      </a:r>
                      <a:endParaRPr sz="900">
                        <a:latin typeface="Arial"/>
                        <a:cs typeface="Arial"/>
                      </a:endParaRPr>
                    </a:p>
                  </a:txBody>
                  <a:tcPr marL="0" marR="0" marT="21571" marB="0"/>
                </a:tc>
                <a:tc>
                  <a:txBody>
                    <a:bodyPr/>
                    <a:lstStyle/>
                    <a:p>
                      <a:pPr marL="69215">
                        <a:lnSpc>
                          <a:spcPct val="100000"/>
                        </a:lnSpc>
                        <a:spcBef>
                          <a:spcPts val="265"/>
                        </a:spcBef>
                      </a:pPr>
                      <a:r>
                        <a:rPr sz="900" b="1" spc="-10" dirty="0">
                          <a:latin typeface="Arial"/>
                          <a:cs typeface="Arial"/>
                        </a:rPr>
                        <a:t>How </a:t>
                      </a:r>
                      <a:r>
                        <a:rPr sz="900" b="1" spc="-5" dirty="0">
                          <a:latin typeface="Arial"/>
                          <a:cs typeface="Arial"/>
                        </a:rPr>
                        <a:t>many </a:t>
                      </a:r>
                      <a:r>
                        <a:rPr sz="900" b="1" dirty="0">
                          <a:latin typeface="Arial"/>
                          <a:cs typeface="Arial"/>
                        </a:rPr>
                        <a:t>… pencils are on</a:t>
                      </a:r>
                      <a:r>
                        <a:rPr sz="900" b="1" spc="-70" dirty="0">
                          <a:latin typeface="Arial"/>
                          <a:cs typeface="Arial"/>
                        </a:rPr>
                        <a:t> </a:t>
                      </a:r>
                      <a:r>
                        <a:rPr sz="900" b="1" dirty="0">
                          <a:latin typeface="Arial"/>
                          <a:cs typeface="Arial"/>
                        </a:rPr>
                        <a:t>the</a:t>
                      </a:r>
                      <a:endParaRPr sz="900">
                        <a:latin typeface="Arial"/>
                        <a:cs typeface="Arial"/>
                      </a:endParaRPr>
                    </a:p>
                  </a:txBody>
                  <a:tcPr marL="0" marR="0" marT="21571" marB="0"/>
                </a:tc>
                <a:tc>
                  <a:txBody>
                    <a:bodyPr/>
                    <a:lstStyle/>
                    <a:p>
                      <a:pPr marR="54610" algn="r">
                        <a:lnSpc>
                          <a:spcPct val="100000"/>
                        </a:lnSpc>
                        <a:spcBef>
                          <a:spcPts val="265"/>
                        </a:spcBef>
                      </a:pPr>
                      <a:r>
                        <a:rPr sz="900" b="1" dirty="0">
                          <a:latin typeface="Arial"/>
                          <a:cs typeface="Arial"/>
                        </a:rPr>
                        <a:t>15.</a:t>
                      </a:r>
                      <a:endParaRPr sz="900">
                        <a:latin typeface="Arial"/>
                        <a:cs typeface="Arial"/>
                      </a:endParaRPr>
                    </a:p>
                  </a:txBody>
                  <a:tcPr marL="0" marR="0" marT="21571" marB="0"/>
                </a:tc>
                <a:tc>
                  <a:txBody>
                    <a:bodyPr/>
                    <a:lstStyle/>
                    <a:p>
                      <a:pPr marL="74930">
                        <a:lnSpc>
                          <a:spcPct val="100000"/>
                        </a:lnSpc>
                        <a:spcBef>
                          <a:spcPts val="265"/>
                        </a:spcBef>
                      </a:pPr>
                      <a:r>
                        <a:rPr sz="900" b="1" dirty="0">
                          <a:latin typeface="Arial"/>
                          <a:cs typeface="Arial"/>
                        </a:rPr>
                        <a:t>Question </a:t>
                      </a:r>
                      <a:r>
                        <a:rPr sz="900" b="1" spc="-10" dirty="0">
                          <a:latin typeface="Arial"/>
                          <a:cs typeface="Arial"/>
                        </a:rPr>
                        <a:t>14 </a:t>
                      </a:r>
                      <a:r>
                        <a:rPr sz="900" b="1" dirty="0">
                          <a:latin typeface="Arial"/>
                          <a:cs typeface="Arial"/>
                        </a:rPr>
                        <a:t>was …</a:t>
                      </a:r>
                      <a:r>
                        <a:rPr sz="900" b="1" spc="-100" dirty="0">
                          <a:latin typeface="Arial"/>
                          <a:cs typeface="Arial"/>
                        </a:rPr>
                        <a:t> </a:t>
                      </a:r>
                      <a:r>
                        <a:rPr sz="900" b="1" dirty="0">
                          <a:latin typeface="Arial"/>
                          <a:cs typeface="Arial"/>
                        </a:rPr>
                        <a:t>easy</a:t>
                      </a:r>
                      <a:endParaRPr sz="900">
                        <a:latin typeface="Arial"/>
                        <a:cs typeface="Arial"/>
                      </a:endParaRPr>
                    </a:p>
                  </a:txBody>
                  <a:tcPr marL="0" marR="0" marT="21571" marB="0"/>
                </a:tc>
                <a:extLst>
                  <a:ext uri="{0D108BD9-81ED-4DB2-BD59-A6C34878D82A}">
                    <a16:rowId xmlns:a16="http://schemas.microsoft.com/office/drawing/2014/main" val="10030"/>
                  </a:ext>
                </a:extLst>
              </a:tr>
              <a:tr h="149957">
                <a:tc>
                  <a:txBody>
                    <a:bodyPr/>
                    <a:lstStyle/>
                    <a:p>
                      <a:endParaRPr sz="900">
                        <a:latin typeface="Arial"/>
                        <a:cs typeface="Arial"/>
                      </a:endParaRPr>
                    </a:p>
                  </a:txBody>
                  <a:tcPr marL="0" marR="0" marT="0" marB="0"/>
                </a:tc>
                <a:tc>
                  <a:txBody>
                    <a:bodyPr/>
                    <a:lstStyle/>
                    <a:p>
                      <a:pPr marL="69215">
                        <a:lnSpc>
                          <a:spcPts val="1345"/>
                        </a:lnSpc>
                      </a:pPr>
                      <a:r>
                        <a:rPr sz="900" b="1" dirty="0">
                          <a:latin typeface="Arial"/>
                          <a:cs typeface="Arial"/>
                        </a:rPr>
                        <a:t>table?</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4930">
                        <a:lnSpc>
                          <a:spcPts val="1345"/>
                        </a:lnSpc>
                      </a:pPr>
                      <a:r>
                        <a:rPr sz="900" b="1" dirty="0">
                          <a:latin typeface="Arial"/>
                          <a:cs typeface="Arial"/>
                        </a:rPr>
                        <a:t>question.</a:t>
                      </a:r>
                      <a:endParaRPr sz="900">
                        <a:latin typeface="Arial"/>
                        <a:cs typeface="Arial"/>
                      </a:endParaRPr>
                    </a:p>
                  </a:txBody>
                  <a:tcPr marL="0" marR="0" marT="0" marB="0"/>
                </a:tc>
                <a:extLst>
                  <a:ext uri="{0D108BD9-81ED-4DB2-BD59-A6C34878D82A}">
                    <a16:rowId xmlns:a16="http://schemas.microsoft.com/office/drawing/2014/main" val="10031"/>
                  </a:ext>
                </a:extLst>
              </a:tr>
              <a:tr h="140422">
                <a:tc>
                  <a:txBody>
                    <a:bodyPr/>
                    <a:lstStyle/>
                    <a:p>
                      <a:endParaRPr sz="900">
                        <a:latin typeface="Arial"/>
                        <a:cs typeface="Arial"/>
                      </a:endParaRPr>
                    </a:p>
                  </a:txBody>
                  <a:tcPr marL="0" marR="0" marT="0" marB="0"/>
                </a:tc>
                <a:tc>
                  <a:txBody>
                    <a:bodyPr/>
                    <a:lstStyle/>
                    <a:p>
                      <a:pPr marL="69215">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4930">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extLst>
                  <a:ext uri="{0D108BD9-81ED-4DB2-BD59-A6C34878D82A}">
                    <a16:rowId xmlns:a16="http://schemas.microsoft.com/office/drawing/2014/main" val="10032"/>
                  </a:ext>
                </a:extLst>
              </a:tr>
              <a:tr h="140422">
                <a:tc>
                  <a:txBody>
                    <a:bodyPr/>
                    <a:lstStyle/>
                    <a:p>
                      <a:endParaRPr sz="900">
                        <a:latin typeface="Arial"/>
                        <a:cs typeface="Arial"/>
                      </a:endParaRPr>
                    </a:p>
                  </a:txBody>
                  <a:tcPr marL="0" marR="0" marT="0" marB="0"/>
                </a:tc>
                <a:tc>
                  <a:txBody>
                    <a:bodyPr/>
                    <a:lstStyle/>
                    <a:p>
                      <a:pPr marL="69215">
                        <a:lnSpc>
                          <a:spcPts val="1235"/>
                        </a:lnSpc>
                      </a:pPr>
                      <a:r>
                        <a:rPr sz="900" dirty="0">
                          <a:latin typeface="Arial"/>
                          <a:cs typeface="Arial"/>
                        </a:rPr>
                        <a:t>b)</a:t>
                      </a:r>
                      <a:r>
                        <a:rPr sz="900" spc="210" dirty="0">
                          <a:latin typeface="Arial"/>
                          <a:cs typeface="Arial"/>
                        </a:rPr>
                        <a:t> </a:t>
                      </a:r>
                      <a:r>
                        <a:rPr sz="900" dirty="0">
                          <a:latin typeface="Arial"/>
                          <a:cs typeface="Arial"/>
                        </a:rPr>
                        <a:t>an</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4930">
                        <a:lnSpc>
                          <a:spcPts val="1235"/>
                        </a:lnSpc>
                      </a:pPr>
                      <a:r>
                        <a:rPr sz="900" dirty="0">
                          <a:latin typeface="Arial"/>
                          <a:cs typeface="Arial"/>
                        </a:rPr>
                        <a:t>b)</a:t>
                      </a:r>
                      <a:r>
                        <a:rPr sz="900" spc="210" dirty="0">
                          <a:latin typeface="Arial"/>
                          <a:cs typeface="Arial"/>
                        </a:rPr>
                        <a:t> </a:t>
                      </a:r>
                      <a:r>
                        <a:rPr sz="900" dirty="0">
                          <a:latin typeface="Arial"/>
                          <a:cs typeface="Arial"/>
                        </a:rPr>
                        <a:t>an</a:t>
                      </a:r>
                      <a:endParaRPr sz="900">
                        <a:latin typeface="Arial"/>
                        <a:cs typeface="Arial"/>
                      </a:endParaRPr>
                    </a:p>
                  </a:txBody>
                  <a:tcPr marL="0" marR="0" marT="0" marB="0"/>
                </a:tc>
                <a:extLst>
                  <a:ext uri="{0D108BD9-81ED-4DB2-BD59-A6C34878D82A}">
                    <a16:rowId xmlns:a16="http://schemas.microsoft.com/office/drawing/2014/main" val="10033"/>
                  </a:ext>
                </a:extLst>
              </a:tr>
              <a:tr h="150593">
                <a:tc>
                  <a:txBody>
                    <a:bodyPr/>
                    <a:lstStyle/>
                    <a:p>
                      <a:endParaRPr sz="900">
                        <a:latin typeface="Arial"/>
                        <a:cs typeface="Arial"/>
                      </a:endParaRPr>
                    </a:p>
                  </a:txBody>
                  <a:tcPr marL="0" marR="0" marT="0" marB="0"/>
                </a:tc>
                <a:tc>
                  <a:txBody>
                    <a:bodyPr/>
                    <a:lstStyle/>
                    <a:p>
                      <a:pPr marL="69215">
                        <a:lnSpc>
                          <a:spcPts val="1325"/>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tc>
                  <a:txBody>
                    <a:bodyPr/>
                    <a:lstStyle/>
                    <a:p>
                      <a:endParaRPr sz="900">
                        <a:latin typeface="Times New Roman"/>
                        <a:cs typeface="Times New Roman"/>
                      </a:endParaRPr>
                    </a:p>
                  </a:txBody>
                  <a:tcPr marL="0" marR="0" marT="0" marB="0"/>
                </a:tc>
                <a:tc>
                  <a:txBody>
                    <a:bodyPr/>
                    <a:lstStyle/>
                    <a:p>
                      <a:pPr marL="74930">
                        <a:lnSpc>
                          <a:spcPts val="1325"/>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extLst>
                  <a:ext uri="{0D108BD9-81ED-4DB2-BD59-A6C34878D82A}">
                    <a16:rowId xmlns:a16="http://schemas.microsoft.com/office/drawing/2014/main" val="10034"/>
                  </a:ext>
                </a:extLst>
              </a:tr>
              <a:tr h="158086">
                <a:tc>
                  <a:txBody>
                    <a:bodyPr/>
                    <a:lstStyle/>
                    <a:p>
                      <a:pPr marR="59690" algn="r">
                        <a:lnSpc>
                          <a:spcPct val="100000"/>
                        </a:lnSpc>
                        <a:spcBef>
                          <a:spcPts val="254"/>
                        </a:spcBef>
                      </a:pPr>
                      <a:r>
                        <a:rPr sz="900" b="1" dirty="0">
                          <a:latin typeface="Arial"/>
                          <a:cs typeface="Arial"/>
                        </a:rPr>
                        <a:t>8.</a:t>
                      </a:r>
                      <a:endParaRPr sz="900">
                        <a:latin typeface="Arial"/>
                        <a:cs typeface="Arial"/>
                      </a:endParaRPr>
                    </a:p>
                  </a:txBody>
                  <a:tcPr marL="0" marR="0" marT="20757" marB="0"/>
                </a:tc>
                <a:tc>
                  <a:txBody>
                    <a:bodyPr/>
                    <a:lstStyle/>
                    <a:p>
                      <a:pPr marL="69215">
                        <a:lnSpc>
                          <a:spcPct val="100000"/>
                        </a:lnSpc>
                        <a:spcBef>
                          <a:spcPts val="254"/>
                        </a:spcBef>
                      </a:pPr>
                      <a:r>
                        <a:rPr sz="900" b="1" dirty="0">
                          <a:latin typeface="Arial"/>
                          <a:cs typeface="Arial"/>
                        </a:rPr>
                        <a:t>My family and I want to </a:t>
                      </a:r>
                      <a:r>
                        <a:rPr sz="900" b="1" spc="-5" dirty="0">
                          <a:latin typeface="Arial"/>
                          <a:cs typeface="Arial"/>
                        </a:rPr>
                        <a:t>travel</a:t>
                      </a:r>
                      <a:r>
                        <a:rPr sz="900" b="1" spc="-114" dirty="0">
                          <a:latin typeface="Arial"/>
                          <a:cs typeface="Arial"/>
                        </a:rPr>
                        <a:t> </a:t>
                      </a:r>
                      <a:r>
                        <a:rPr sz="900" b="1" dirty="0">
                          <a:latin typeface="Arial"/>
                          <a:cs typeface="Arial"/>
                        </a:rPr>
                        <a:t>to</a:t>
                      </a:r>
                      <a:endParaRPr sz="900">
                        <a:latin typeface="Arial"/>
                        <a:cs typeface="Arial"/>
                      </a:endParaRPr>
                    </a:p>
                  </a:txBody>
                  <a:tcPr marL="0" marR="0" marT="20757" marB="0"/>
                </a:tc>
                <a:tc>
                  <a:txBody>
                    <a:bodyPr/>
                    <a:lstStyle/>
                    <a:p>
                      <a:pPr marR="54610" algn="r">
                        <a:lnSpc>
                          <a:spcPct val="100000"/>
                        </a:lnSpc>
                        <a:spcBef>
                          <a:spcPts val="254"/>
                        </a:spcBef>
                      </a:pPr>
                      <a:r>
                        <a:rPr sz="900" b="1" dirty="0">
                          <a:latin typeface="Arial"/>
                          <a:cs typeface="Arial"/>
                        </a:rPr>
                        <a:t>16.</a:t>
                      </a:r>
                      <a:endParaRPr sz="900">
                        <a:latin typeface="Arial"/>
                        <a:cs typeface="Arial"/>
                      </a:endParaRPr>
                    </a:p>
                  </a:txBody>
                  <a:tcPr marL="0" marR="0" marT="20757" marB="0"/>
                </a:tc>
                <a:tc>
                  <a:txBody>
                    <a:bodyPr/>
                    <a:lstStyle/>
                    <a:p>
                      <a:pPr marL="74930">
                        <a:lnSpc>
                          <a:spcPct val="100000"/>
                        </a:lnSpc>
                        <a:spcBef>
                          <a:spcPts val="254"/>
                        </a:spcBef>
                      </a:pPr>
                      <a:r>
                        <a:rPr sz="900" b="1" dirty="0">
                          <a:latin typeface="Arial"/>
                          <a:cs typeface="Arial"/>
                        </a:rPr>
                        <a:t>I </a:t>
                      </a:r>
                      <a:r>
                        <a:rPr sz="900" b="1" spc="-5" dirty="0">
                          <a:latin typeface="Arial"/>
                          <a:cs typeface="Arial"/>
                        </a:rPr>
                        <a:t>think these questions </a:t>
                      </a:r>
                      <a:r>
                        <a:rPr sz="900" b="1" dirty="0">
                          <a:latin typeface="Arial"/>
                          <a:cs typeface="Arial"/>
                        </a:rPr>
                        <a:t>are quite</a:t>
                      </a:r>
                      <a:endParaRPr sz="900">
                        <a:latin typeface="Arial"/>
                        <a:cs typeface="Arial"/>
                      </a:endParaRPr>
                    </a:p>
                  </a:txBody>
                  <a:tcPr marL="0" marR="0" marT="20757" marB="0"/>
                </a:tc>
                <a:extLst>
                  <a:ext uri="{0D108BD9-81ED-4DB2-BD59-A6C34878D82A}">
                    <a16:rowId xmlns:a16="http://schemas.microsoft.com/office/drawing/2014/main" val="10035"/>
                  </a:ext>
                </a:extLst>
              </a:tr>
              <a:tr h="149957">
                <a:tc>
                  <a:txBody>
                    <a:bodyPr/>
                    <a:lstStyle/>
                    <a:p>
                      <a:endParaRPr sz="900">
                        <a:latin typeface="Arial"/>
                        <a:cs typeface="Arial"/>
                      </a:endParaRPr>
                    </a:p>
                  </a:txBody>
                  <a:tcPr marL="0" marR="0" marT="0" marB="0"/>
                </a:tc>
                <a:tc>
                  <a:txBody>
                    <a:bodyPr/>
                    <a:lstStyle/>
                    <a:p>
                      <a:pPr marL="69215">
                        <a:lnSpc>
                          <a:spcPts val="1345"/>
                        </a:lnSpc>
                      </a:pPr>
                      <a:r>
                        <a:rPr sz="900" b="1" spc="-5" dirty="0">
                          <a:latin typeface="Arial"/>
                          <a:cs typeface="Arial"/>
                        </a:rPr>
                        <a:t>South America </a:t>
                      </a:r>
                      <a:r>
                        <a:rPr sz="900" b="1" dirty="0">
                          <a:latin typeface="Arial"/>
                          <a:cs typeface="Arial"/>
                        </a:rPr>
                        <a:t>in …</a:t>
                      </a:r>
                      <a:r>
                        <a:rPr sz="900" b="1" spc="-65" dirty="0">
                          <a:latin typeface="Arial"/>
                          <a:cs typeface="Arial"/>
                        </a:rPr>
                        <a:t> </a:t>
                      </a:r>
                      <a:r>
                        <a:rPr sz="900" b="1" dirty="0">
                          <a:latin typeface="Arial"/>
                          <a:cs typeface="Arial"/>
                        </a:rPr>
                        <a:t>June.</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4930">
                        <a:lnSpc>
                          <a:spcPts val="1345"/>
                        </a:lnSpc>
                      </a:pPr>
                      <a:r>
                        <a:rPr sz="900" b="1" dirty="0">
                          <a:latin typeface="Arial"/>
                          <a:cs typeface="Arial"/>
                        </a:rPr>
                        <a:t>…</a:t>
                      </a:r>
                      <a:r>
                        <a:rPr sz="900" b="1" spc="-85" dirty="0">
                          <a:latin typeface="Arial"/>
                          <a:cs typeface="Arial"/>
                        </a:rPr>
                        <a:t> </a:t>
                      </a:r>
                      <a:r>
                        <a:rPr sz="900" b="1" spc="-10" dirty="0">
                          <a:latin typeface="Arial"/>
                          <a:cs typeface="Arial"/>
                        </a:rPr>
                        <a:t>easy.</a:t>
                      </a:r>
                      <a:endParaRPr sz="900">
                        <a:latin typeface="Arial"/>
                        <a:cs typeface="Arial"/>
                      </a:endParaRPr>
                    </a:p>
                  </a:txBody>
                  <a:tcPr marL="0" marR="0" marT="0" marB="0"/>
                </a:tc>
                <a:extLst>
                  <a:ext uri="{0D108BD9-81ED-4DB2-BD59-A6C34878D82A}">
                    <a16:rowId xmlns:a16="http://schemas.microsoft.com/office/drawing/2014/main" val="10036"/>
                  </a:ext>
                </a:extLst>
              </a:tr>
              <a:tr h="140422">
                <a:tc>
                  <a:txBody>
                    <a:bodyPr/>
                    <a:lstStyle/>
                    <a:p>
                      <a:endParaRPr sz="900">
                        <a:latin typeface="Arial"/>
                        <a:cs typeface="Arial"/>
                      </a:endParaRPr>
                    </a:p>
                  </a:txBody>
                  <a:tcPr marL="0" marR="0" marT="0" marB="0"/>
                </a:tc>
                <a:tc>
                  <a:txBody>
                    <a:bodyPr/>
                    <a:lstStyle/>
                    <a:p>
                      <a:pPr marL="69215">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4930">
                        <a:lnSpc>
                          <a:spcPts val="1240"/>
                        </a:lnSpc>
                      </a:pPr>
                      <a:r>
                        <a:rPr sz="900" dirty="0">
                          <a:latin typeface="Arial"/>
                          <a:cs typeface="Arial"/>
                        </a:rPr>
                        <a:t>a)</a:t>
                      </a:r>
                      <a:r>
                        <a:rPr sz="900" spc="210" dirty="0">
                          <a:latin typeface="Arial"/>
                          <a:cs typeface="Arial"/>
                        </a:rPr>
                        <a:t> </a:t>
                      </a:r>
                      <a:r>
                        <a:rPr sz="900" dirty="0">
                          <a:latin typeface="Arial"/>
                          <a:cs typeface="Arial"/>
                        </a:rPr>
                        <a:t>a</a:t>
                      </a:r>
                      <a:endParaRPr sz="900">
                        <a:latin typeface="Arial"/>
                        <a:cs typeface="Arial"/>
                      </a:endParaRPr>
                    </a:p>
                  </a:txBody>
                  <a:tcPr marL="0" marR="0" marT="0" marB="0"/>
                </a:tc>
                <a:extLst>
                  <a:ext uri="{0D108BD9-81ED-4DB2-BD59-A6C34878D82A}">
                    <a16:rowId xmlns:a16="http://schemas.microsoft.com/office/drawing/2014/main" val="10037"/>
                  </a:ext>
                </a:extLst>
              </a:tr>
              <a:tr h="140422">
                <a:tc>
                  <a:txBody>
                    <a:bodyPr/>
                    <a:lstStyle/>
                    <a:p>
                      <a:endParaRPr sz="900">
                        <a:latin typeface="Arial"/>
                        <a:cs typeface="Arial"/>
                      </a:endParaRPr>
                    </a:p>
                  </a:txBody>
                  <a:tcPr marL="0" marR="0" marT="0" marB="0"/>
                </a:tc>
                <a:tc>
                  <a:txBody>
                    <a:bodyPr/>
                    <a:lstStyle/>
                    <a:p>
                      <a:pPr marL="69215">
                        <a:lnSpc>
                          <a:spcPts val="1235"/>
                        </a:lnSpc>
                      </a:pPr>
                      <a:r>
                        <a:rPr sz="900" dirty="0">
                          <a:latin typeface="Arial"/>
                          <a:cs typeface="Arial"/>
                        </a:rPr>
                        <a:t>b)</a:t>
                      </a:r>
                      <a:r>
                        <a:rPr sz="900" spc="210" dirty="0">
                          <a:latin typeface="Arial"/>
                          <a:cs typeface="Arial"/>
                        </a:rPr>
                        <a:t> </a:t>
                      </a:r>
                      <a:r>
                        <a:rPr sz="900" dirty="0">
                          <a:latin typeface="Arial"/>
                          <a:cs typeface="Arial"/>
                        </a:rPr>
                        <a:t>an</a:t>
                      </a:r>
                      <a:endParaRPr sz="900">
                        <a:latin typeface="Arial"/>
                        <a:cs typeface="Arial"/>
                      </a:endParaRPr>
                    </a:p>
                  </a:txBody>
                  <a:tcPr marL="0" marR="0" marT="0" marB="0"/>
                </a:tc>
                <a:tc>
                  <a:txBody>
                    <a:bodyPr/>
                    <a:lstStyle/>
                    <a:p>
                      <a:endParaRPr sz="900">
                        <a:latin typeface="Arial"/>
                        <a:cs typeface="Arial"/>
                      </a:endParaRPr>
                    </a:p>
                  </a:txBody>
                  <a:tcPr marL="0" marR="0" marT="0" marB="0"/>
                </a:tc>
                <a:tc>
                  <a:txBody>
                    <a:bodyPr/>
                    <a:lstStyle/>
                    <a:p>
                      <a:pPr marL="74930">
                        <a:lnSpc>
                          <a:spcPts val="1235"/>
                        </a:lnSpc>
                      </a:pPr>
                      <a:r>
                        <a:rPr sz="900" dirty="0">
                          <a:latin typeface="Arial"/>
                          <a:cs typeface="Arial"/>
                        </a:rPr>
                        <a:t>b)</a:t>
                      </a:r>
                      <a:r>
                        <a:rPr sz="900" spc="210" dirty="0">
                          <a:latin typeface="Arial"/>
                          <a:cs typeface="Arial"/>
                        </a:rPr>
                        <a:t> </a:t>
                      </a:r>
                      <a:r>
                        <a:rPr sz="900" dirty="0">
                          <a:latin typeface="Arial"/>
                          <a:cs typeface="Arial"/>
                        </a:rPr>
                        <a:t>an</a:t>
                      </a:r>
                      <a:endParaRPr sz="900">
                        <a:latin typeface="Arial"/>
                        <a:cs typeface="Arial"/>
                      </a:endParaRPr>
                    </a:p>
                  </a:txBody>
                  <a:tcPr marL="0" marR="0" marT="0" marB="0"/>
                </a:tc>
                <a:extLst>
                  <a:ext uri="{0D108BD9-81ED-4DB2-BD59-A6C34878D82A}">
                    <a16:rowId xmlns:a16="http://schemas.microsoft.com/office/drawing/2014/main" val="10038"/>
                  </a:ext>
                </a:extLst>
              </a:tr>
              <a:tr h="150593">
                <a:tc>
                  <a:txBody>
                    <a:bodyPr/>
                    <a:lstStyle/>
                    <a:p>
                      <a:endParaRPr sz="900">
                        <a:latin typeface="Arial"/>
                        <a:cs typeface="Arial"/>
                      </a:endParaRPr>
                    </a:p>
                  </a:txBody>
                  <a:tcPr marL="0" marR="0" marT="0" marB="0"/>
                </a:tc>
                <a:tc>
                  <a:txBody>
                    <a:bodyPr/>
                    <a:lstStyle/>
                    <a:p>
                      <a:pPr marL="69215">
                        <a:lnSpc>
                          <a:spcPts val="1325"/>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a:latin typeface="Times New Roman"/>
                        <a:cs typeface="Times New Roman"/>
                      </a:endParaRPr>
                    </a:p>
                  </a:txBody>
                  <a:tcPr marL="0" marR="0" marT="0" marB="0"/>
                </a:tc>
                <a:tc>
                  <a:txBody>
                    <a:bodyPr/>
                    <a:lstStyle/>
                    <a:p>
                      <a:endParaRPr sz="900">
                        <a:latin typeface="Times New Roman"/>
                        <a:cs typeface="Times New Roman"/>
                      </a:endParaRPr>
                    </a:p>
                  </a:txBody>
                  <a:tcPr marL="0" marR="0" marT="0" marB="0"/>
                </a:tc>
                <a:tc>
                  <a:txBody>
                    <a:bodyPr/>
                    <a:lstStyle/>
                    <a:p>
                      <a:pPr marL="74930">
                        <a:lnSpc>
                          <a:spcPts val="1325"/>
                        </a:lnSpc>
                      </a:pPr>
                      <a:r>
                        <a:rPr sz="900" dirty="0">
                          <a:latin typeface="Arial"/>
                          <a:cs typeface="Arial"/>
                        </a:rPr>
                        <a:t>c)</a:t>
                      </a:r>
                      <a:r>
                        <a:rPr sz="900" spc="215" dirty="0">
                          <a:latin typeface="Arial"/>
                          <a:cs typeface="Arial"/>
                        </a:rPr>
                        <a:t> </a:t>
                      </a:r>
                      <a:r>
                        <a:rPr sz="900" spc="-5" dirty="0">
                          <a:latin typeface="Times New Roman"/>
                          <a:cs typeface="Times New Roman"/>
                        </a:rPr>
                        <a:t>Ø</a:t>
                      </a:r>
                      <a:endParaRPr sz="900" dirty="0">
                        <a:latin typeface="Times New Roman"/>
                        <a:cs typeface="Times New Roman"/>
                      </a:endParaRPr>
                    </a:p>
                  </a:txBody>
                  <a:tcPr marL="0" marR="0" marT="0" marB="0"/>
                </a:tc>
                <a:extLst>
                  <a:ext uri="{0D108BD9-81ED-4DB2-BD59-A6C34878D82A}">
                    <a16:rowId xmlns:a16="http://schemas.microsoft.com/office/drawing/2014/main" val="10039"/>
                  </a:ext>
                </a:extLst>
              </a:tr>
            </a:tbl>
          </a:graphicData>
        </a:graphic>
      </p:graphicFrame>
      <p:sp>
        <p:nvSpPr>
          <p:cNvPr id="6" name="object 6"/>
          <p:cNvSpPr txBox="1"/>
          <p:nvPr/>
        </p:nvSpPr>
        <p:spPr>
          <a:xfrm>
            <a:off x="8253455" y="6572471"/>
            <a:ext cx="3821315" cy="186546"/>
          </a:xfrm>
          <a:prstGeom prst="rect">
            <a:avLst/>
          </a:prstGeom>
          <a:ln w="6096">
            <a:solidFill>
              <a:srgbClr val="000000"/>
            </a:solidFill>
          </a:ln>
        </p:spPr>
        <p:txBody>
          <a:bodyPr vert="horz" wrap="square" lIns="0" tIns="48026" rIns="0" bIns="0" rtlCol="0">
            <a:spAutoFit/>
          </a:bodyPr>
          <a:lstStyle/>
          <a:p>
            <a:pPr marL="339007">
              <a:spcBef>
                <a:spcPts val="378"/>
              </a:spcBef>
              <a:tabLst>
                <a:tab pos="1603061" algn="l"/>
                <a:tab pos="2664035" algn="l"/>
              </a:tabLst>
            </a:pPr>
            <a:r>
              <a:rPr sz="769" b="1" spc="-3" dirty="0">
                <a:latin typeface="Arial"/>
                <a:cs typeface="Arial"/>
              </a:rPr>
              <a:t>15 – 16</a:t>
            </a:r>
            <a:r>
              <a:rPr sz="769" b="1" spc="22" dirty="0">
                <a:latin typeface="Arial"/>
                <a:cs typeface="Arial"/>
              </a:rPr>
              <a:t> </a:t>
            </a:r>
            <a:r>
              <a:rPr sz="769" b="1" dirty="0">
                <a:latin typeface="Arial"/>
                <a:cs typeface="Arial"/>
              </a:rPr>
              <a:t>=</a:t>
            </a:r>
            <a:r>
              <a:rPr sz="769" b="1" spc="3" dirty="0">
                <a:latin typeface="Arial"/>
                <a:cs typeface="Arial"/>
              </a:rPr>
              <a:t> </a:t>
            </a:r>
            <a:r>
              <a:rPr sz="897" b="1" spc="-3" dirty="0">
                <a:latin typeface="Arial"/>
                <a:cs typeface="Arial"/>
              </a:rPr>
              <a:t>Excellent	</a:t>
            </a:r>
            <a:r>
              <a:rPr sz="769" b="1" spc="-3" dirty="0">
                <a:latin typeface="Arial"/>
                <a:cs typeface="Arial"/>
              </a:rPr>
              <a:t>13 – 14</a:t>
            </a:r>
            <a:r>
              <a:rPr sz="769" b="1" spc="13" dirty="0">
                <a:latin typeface="Arial"/>
                <a:cs typeface="Arial"/>
              </a:rPr>
              <a:t> </a:t>
            </a:r>
            <a:r>
              <a:rPr sz="769" b="1" dirty="0">
                <a:latin typeface="Arial"/>
                <a:cs typeface="Arial"/>
              </a:rPr>
              <a:t>= </a:t>
            </a:r>
            <a:r>
              <a:rPr sz="897" b="1" spc="-3" dirty="0">
                <a:latin typeface="Arial"/>
                <a:cs typeface="Arial"/>
              </a:rPr>
              <a:t>Good	</a:t>
            </a:r>
            <a:r>
              <a:rPr sz="769" b="1" spc="-3" dirty="0">
                <a:latin typeface="Arial"/>
                <a:cs typeface="Arial"/>
              </a:rPr>
              <a:t>11 – </a:t>
            </a:r>
            <a:r>
              <a:rPr sz="769" b="1" spc="-6" dirty="0">
                <a:latin typeface="Arial"/>
                <a:cs typeface="Arial"/>
              </a:rPr>
              <a:t>12 </a:t>
            </a:r>
            <a:r>
              <a:rPr sz="769" b="1" dirty="0">
                <a:latin typeface="Arial"/>
                <a:cs typeface="Arial"/>
              </a:rPr>
              <a:t>= </a:t>
            </a:r>
            <a:r>
              <a:rPr sz="897" b="1" dirty="0">
                <a:latin typeface="Arial"/>
                <a:cs typeface="Arial"/>
              </a:rPr>
              <a:t>Study</a:t>
            </a:r>
            <a:r>
              <a:rPr sz="897" b="1" spc="-48" dirty="0">
                <a:latin typeface="Arial"/>
                <a:cs typeface="Arial"/>
              </a:rPr>
              <a:t> </a:t>
            </a:r>
            <a:r>
              <a:rPr sz="897" b="1" dirty="0">
                <a:latin typeface="Arial"/>
                <a:cs typeface="Arial"/>
              </a:rPr>
              <a:t>More!</a:t>
            </a:r>
            <a:endParaRPr sz="897">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3- Hobbies</a:t>
            </a:r>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3152590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266982"/>
            <a:ext cx="9316267" cy="796147"/>
          </a:xfrm>
        </p:spPr>
        <p:txBody>
          <a:bodyPr>
            <a:normAutofit/>
          </a:bodyPr>
          <a:lstStyle/>
          <a:p>
            <a:pPr algn="ctr"/>
            <a:r>
              <a:rPr lang="en-US" sz="2000" b="1" dirty="0"/>
              <a:t>Lesson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3273030" y="6540720"/>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0" y="449525"/>
            <a:ext cx="11175799" cy="5632311"/>
          </a:xfrm>
          <a:prstGeom prst="rect">
            <a:avLst/>
          </a:prstGeom>
          <a:noFill/>
        </p:spPr>
        <p:txBody>
          <a:bodyPr wrap="square">
            <a:spAutoFit/>
          </a:bodyPr>
          <a:lstStyle/>
          <a:p>
            <a:endParaRPr lang="en-US" sz="1800" b="0" i="0" u="none" strike="noStrike" baseline="0" dirty="0">
              <a:solidFill>
                <a:srgbClr val="010101"/>
              </a:solidFill>
              <a:latin typeface="Arial" panose="020B0604020202020204" pitchFamily="34" charset="0"/>
            </a:endParaRPr>
          </a:p>
          <a:p>
            <a:r>
              <a:rPr lang="en-US" sz="1800" b="0" i="0" u="none" strike="noStrike" baseline="0" dirty="0">
                <a:solidFill>
                  <a:srgbClr val="010101"/>
                </a:solidFill>
                <a:latin typeface="Arial" panose="020B0604020202020204" pitchFamily="34" charset="0"/>
              </a:rPr>
              <a:t>What is a hobby?</a:t>
            </a:r>
          </a:p>
          <a:p>
            <a:endParaRPr lang="en-US" sz="1800" b="0" i="0" u="none" strike="noStrike" baseline="0" dirty="0">
              <a:latin typeface="Arial" panose="020B0604020202020204" pitchFamily="34" charset="0"/>
            </a:endParaRPr>
          </a:p>
          <a:p>
            <a:r>
              <a:rPr lang="en-US" sz="1800" b="0" i="0" u="none" strike="noStrike" baseline="0" dirty="0">
                <a:solidFill>
                  <a:srgbClr val="010101"/>
                </a:solidFill>
                <a:latin typeface="Arial" panose="020B0604020202020204" pitchFamily="34" charset="0"/>
              </a:rPr>
              <a:t>Do you have any hobbies? What are they?</a:t>
            </a:r>
          </a:p>
          <a:p>
            <a:endParaRPr lang="en-US" sz="1800" b="0" i="0" u="none" strike="noStrike" baseline="0" dirty="0">
              <a:latin typeface="Arial" panose="020B0604020202020204" pitchFamily="34" charset="0"/>
            </a:endParaRPr>
          </a:p>
          <a:p>
            <a:pPr marR="8240"/>
            <a:r>
              <a:rPr lang="en-US" sz="1800" b="0" i="0" u="none" strike="noStrike" baseline="0" dirty="0">
                <a:solidFill>
                  <a:srgbClr val="010101"/>
                </a:solidFill>
                <a:latin typeface="Arial" panose="020B0604020202020204" pitchFamily="34" charset="0"/>
              </a:rPr>
              <a:t>How much free time do you usually have? What do you like to do with your free time? Do you prefer be active?</a:t>
            </a:r>
          </a:p>
          <a:p>
            <a:pPr marR="8240"/>
            <a:endParaRPr lang="en-US" sz="1800" b="0" i="0" u="none" strike="noStrike" baseline="0" dirty="0">
              <a:solidFill>
                <a:srgbClr val="010101"/>
              </a:solidFill>
              <a:latin typeface="Arial" panose="020B0604020202020204" pitchFamily="34" charset="0"/>
            </a:endParaRPr>
          </a:p>
          <a:p>
            <a:r>
              <a:rPr lang="en-US" sz="1800" b="0" i="0" u="none" strike="noStrike" baseline="0" dirty="0">
                <a:solidFill>
                  <a:srgbClr val="010101"/>
                </a:solidFill>
                <a:latin typeface="Arial" panose="020B0604020202020204" pitchFamily="34" charset="0"/>
              </a:rPr>
              <a:t>Do you collect anything? If so, when did you start collecting? How large is your collection?</a:t>
            </a:r>
          </a:p>
          <a:p>
            <a:endParaRPr lang="en-US" sz="1800" b="0" i="0" u="none" strike="noStrike" baseline="0" dirty="0">
              <a:latin typeface="Arial" panose="020B0604020202020204" pitchFamily="34" charset="0"/>
            </a:endParaRPr>
          </a:p>
          <a:p>
            <a:r>
              <a:rPr lang="en-US" sz="1800" b="0" i="0" u="none" strike="noStrike" baseline="0" dirty="0">
                <a:solidFill>
                  <a:srgbClr val="010101"/>
                </a:solidFill>
                <a:latin typeface="Arial" panose="020B0604020202020204" pitchFamily="34" charset="0"/>
              </a:rPr>
              <a:t>What kinds of things do people usually collect?</a:t>
            </a:r>
          </a:p>
          <a:p>
            <a:endParaRPr lang="en-US" sz="1800" b="0" i="0" u="none" strike="noStrike" baseline="0" dirty="0">
              <a:latin typeface="Arial" panose="020B0604020202020204" pitchFamily="34" charset="0"/>
            </a:endParaRPr>
          </a:p>
          <a:p>
            <a:pPr marR="8200"/>
            <a:r>
              <a:rPr lang="en-US" sz="1800" b="0" i="0" u="none" strike="noStrike" baseline="0" dirty="0">
                <a:solidFill>
                  <a:srgbClr val="010101"/>
                </a:solidFill>
                <a:latin typeface="Arial" panose="020B0604020202020204" pitchFamily="34" charset="0"/>
              </a:rPr>
              <a:t>Sometimes, the things that people collect become valuable. Can you think of any examples? </a:t>
            </a:r>
          </a:p>
          <a:p>
            <a:pPr marR="8200"/>
            <a:endParaRPr lang="en-US" sz="1800" b="0" i="0" u="none" strike="noStrike" baseline="0" dirty="0">
              <a:solidFill>
                <a:srgbClr val="010101"/>
              </a:solidFill>
              <a:latin typeface="Arial" panose="020B0604020202020204" pitchFamily="34" charset="0"/>
            </a:endParaRPr>
          </a:p>
          <a:p>
            <a:pPr marR="8670"/>
            <a:r>
              <a:rPr lang="en-US" sz="1800" b="0" i="0" u="none" strike="noStrike" baseline="0" dirty="0">
                <a:solidFill>
                  <a:srgbClr val="010101"/>
                </a:solidFill>
                <a:latin typeface="Arial" panose="020B0604020202020204" pitchFamily="34" charset="0"/>
              </a:rPr>
              <a:t>Do you like to learn new skills? Can you give an example of something that you have learned to do t related to your work?</a:t>
            </a:r>
          </a:p>
          <a:p>
            <a:pPr marR="8670"/>
            <a:endParaRPr lang="en-US" sz="1800" b="0" i="0" u="none" strike="noStrike" baseline="0" dirty="0">
              <a:solidFill>
                <a:srgbClr val="010101"/>
              </a:solidFill>
              <a:latin typeface="Arial" panose="020B0604020202020204" pitchFamily="34" charset="0"/>
            </a:endParaRPr>
          </a:p>
          <a:p>
            <a:r>
              <a:rPr lang="en-US" sz="1800" b="0" i="0" u="none" strike="noStrike" baseline="0" dirty="0">
                <a:solidFill>
                  <a:srgbClr val="010101"/>
                </a:solidFill>
                <a:latin typeface="Arial" panose="020B0604020202020204" pitchFamily="34" charset="0"/>
              </a:rPr>
              <a:t>Have you attended any classes to help you learn a new hobby? If not, would you like to?</a:t>
            </a:r>
            <a:endParaRPr lang="en-US" sz="1800" b="0" i="0" u="none" strike="noStrike" baseline="0" dirty="0">
              <a:solidFill>
                <a:srgbClr val="010101"/>
              </a:solidFill>
              <a:latin typeface="Times New Roman" panose="02020603050405020304" pitchFamily="18" charset="0"/>
            </a:endParaRPr>
          </a:p>
          <a:p>
            <a:endParaRPr lang="en-US" sz="1800" b="0" i="0" u="none" strike="noStrike" baseline="0" dirty="0">
              <a:latin typeface="Arial" panose="020B0604020202020204" pitchFamily="34" charset="0"/>
            </a:endParaRPr>
          </a:p>
          <a:p>
            <a:r>
              <a:rPr lang="en-US" sz="1800" b="0" i="0" u="none" strike="noStrike" baseline="0" dirty="0">
                <a:solidFill>
                  <a:srgbClr val="010101"/>
                </a:solidFill>
                <a:latin typeface="Arial" panose="020B0604020202020204" pitchFamily="34" charset="0"/>
              </a:rPr>
              <a:t>Is there a hobby you are thinking about starting these days? What is </a:t>
            </a:r>
            <a:r>
              <a:rPr lang="en-US" sz="1800" b="1" i="0" u="none" strike="noStrike" baseline="0" dirty="0">
                <a:solidFill>
                  <a:srgbClr val="010101"/>
                </a:solidFill>
                <a:latin typeface="Times New Roman" panose="02020603050405020304" pitchFamily="18" charset="0"/>
              </a:rPr>
              <a:t>it?</a:t>
            </a:r>
            <a:endParaRPr lang="en-US" sz="1800" b="1" i="0" u="none" strike="noStrike" baseline="0" dirty="0">
              <a:solidFill>
                <a:srgbClr val="010101"/>
              </a:solidFill>
              <a:latin typeface="Arial" panose="020B0604020202020204" pitchFamily="34" charset="0"/>
            </a:endParaRPr>
          </a:p>
        </p:txBody>
      </p:sp>
    </p:spTree>
    <p:extLst>
      <p:ext uri="{BB962C8B-B14F-4D97-AF65-F5344CB8AC3E}">
        <p14:creationId xmlns:p14="http://schemas.microsoft.com/office/powerpoint/2010/main" val="10310701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266982"/>
            <a:ext cx="9316267" cy="796147"/>
          </a:xfrm>
        </p:spPr>
        <p:txBody>
          <a:bodyPr>
            <a:normAutofit/>
          </a:bodyPr>
          <a:lstStyle/>
          <a:p>
            <a:pPr algn="ctr"/>
            <a:r>
              <a:rPr lang="en-US" sz="2000" b="1" dirty="0"/>
              <a:t>Lesson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244806" y="1589574"/>
            <a:ext cx="13585493" cy="5632311"/>
          </a:xfrm>
          <a:prstGeom prst="rect">
            <a:avLst/>
          </a:prstGeom>
          <a:noFill/>
        </p:spPr>
        <p:txBody>
          <a:bodyPr wrap="square">
            <a:spAutoFit/>
          </a:bodyPr>
          <a:lstStyle/>
          <a:p>
            <a:r>
              <a:rPr lang="en-US" sz="1800" b="0" i="0" u="none" strike="noStrike" baseline="0" dirty="0">
                <a:solidFill>
                  <a:srgbClr val="010101"/>
                </a:solidFill>
                <a:latin typeface="Arial" panose="020B0604020202020204" pitchFamily="34" charset="0"/>
              </a:rPr>
              <a:t>What is a hobby?</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endParaRPr lang="en-US" sz="1800" b="0" i="0" u="none" strike="noStrike" baseline="0" dirty="0">
              <a:highlight>
                <a:srgbClr val="800000"/>
              </a:highlight>
              <a:latin typeface="Arial" panose="020B0604020202020204" pitchFamily="34" charset="0"/>
            </a:endParaRPr>
          </a:p>
          <a:p>
            <a:r>
              <a:rPr lang="en-US" sz="1800" b="0" i="0" u="none" strike="noStrike" baseline="0" dirty="0">
                <a:solidFill>
                  <a:srgbClr val="010101"/>
                </a:solidFill>
                <a:latin typeface="Arial" panose="020B0604020202020204" pitchFamily="34" charset="0"/>
              </a:rPr>
              <a:t>Do you have any hobbies? What are they?</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endParaRPr lang="en-US" sz="1800" b="0" i="0" u="none" strike="noStrike" baseline="0" dirty="0">
              <a:highlight>
                <a:srgbClr val="800000"/>
              </a:highlight>
              <a:latin typeface="Arial" panose="020B0604020202020204" pitchFamily="34" charset="0"/>
            </a:endParaRPr>
          </a:p>
          <a:p>
            <a:endParaRPr lang="en-US" sz="1800" b="0" i="0" u="none" strike="noStrike" baseline="0" dirty="0">
              <a:latin typeface="Arial" panose="020B0604020202020204" pitchFamily="34" charset="0"/>
            </a:endParaRPr>
          </a:p>
          <a:p>
            <a:pPr marR="8240"/>
            <a:r>
              <a:rPr lang="en-US" sz="1800" b="0" i="0" u="none" strike="noStrike" baseline="0" dirty="0">
                <a:solidFill>
                  <a:srgbClr val="010101"/>
                </a:solidFill>
                <a:latin typeface="Arial" panose="020B0604020202020204" pitchFamily="34" charset="0"/>
              </a:rPr>
              <a:t>How much free time do you usually have? What do you like to do with your free time? Do you prefer be active?</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endParaRPr lang="en-US" sz="1800" b="0" i="0" u="none" strike="noStrike" baseline="0" dirty="0">
              <a:highlight>
                <a:srgbClr val="800000"/>
              </a:highlight>
              <a:latin typeface="Arial" panose="020B0604020202020204" pitchFamily="34" charset="0"/>
            </a:endParaRPr>
          </a:p>
          <a:p>
            <a:pPr marR="8240"/>
            <a:endParaRPr lang="en-US" sz="1800" b="0" i="0" u="none" strike="noStrike" baseline="0" dirty="0">
              <a:solidFill>
                <a:srgbClr val="010101"/>
              </a:solidFill>
              <a:latin typeface="Arial" panose="020B0604020202020204" pitchFamily="34" charset="0"/>
            </a:endParaRPr>
          </a:p>
          <a:p>
            <a:r>
              <a:rPr lang="en-US" sz="1800" b="0" i="0" u="none" strike="noStrike" baseline="0" dirty="0">
                <a:solidFill>
                  <a:srgbClr val="010101"/>
                </a:solidFill>
                <a:latin typeface="Arial" panose="020B0604020202020204" pitchFamily="34" charset="0"/>
              </a:rPr>
              <a:t>Do you collect anything? If so, when did you start collecting? How large is your collection?</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endParaRPr lang="en-US" sz="1800" b="0" i="0" u="none" strike="noStrike" baseline="0" dirty="0">
              <a:highlight>
                <a:srgbClr val="800000"/>
              </a:highlight>
              <a:latin typeface="Arial" panose="020B0604020202020204" pitchFamily="34" charset="0"/>
            </a:endParaRPr>
          </a:p>
          <a:p>
            <a:endParaRPr lang="en-US" sz="1800" b="0" i="0" u="none" strike="noStrike" baseline="0" dirty="0">
              <a:latin typeface="Arial" panose="020B0604020202020204" pitchFamily="34" charset="0"/>
            </a:endParaRPr>
          </a:p>
          <a:p>
            <a:r>
              <a:rPr lang="en-US" sz="1800" b="0" i="0" u="none" strike="noStrike" baseline="0" dirty="0">
                <a:solidFill>
                  <a:srgbClr val="010101"/>
                </a:solidFill>
                <a:latin typeface="Arial" panose="020B0604020202020204" pitchFamily="34" charset="0"/>
              </a:rPr>
              <a:t>What kinds of things do people usually collect?</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endParaRPr lang="en-US" sz="1800" b="0" i="0" u="none" strike="noStrike" baseline="0" dirty="0">
              <a:highlight>
                <a:srgbClr val="800000"/>
              </a:highlight>
              <a:latin typeface="Arial" panose="020B0604020202020204" pitchFamily="34" charset="0"/>
            </a:endParaRPr>
          </a:p>
          <a:p>
            <a:endParaRPr lang="en-US" sz="1800" b="0" i="0" u="none" strike="noStrike" baseline="0" dirty="0">
              <a:latin typeface="Arial" panose="020B0604020202020204" pitchFamily="34" charset="0"/>
            </a:endParaRPr>
          </a:p>
          <a:p>
            <a:pPr marR="8670"/>
            <a:endParaRPr lang="en-US" sz="1800" b="0" i="0" u="none" strike="noStrike" baseline="0" dirty="0">
              <a:solidFill>
                <a:srgbClr val="010101"/>
              </a:solidFill>
              <a:latin typeface="Arial" panose="020B0604020202020204" pitchFamily="34" charset="0"/>
            </a:endParaRPr>
          </a:p>
        </p:txBody>
      </p:sp>
      <p:sp>
        <p:nvSpPr>
          <p:cNvPr id="8" name="Cloud 7">
            <a:extLst>
              <a:ext uri="{FF2B5EF4-FFF2-40B4-BE49-F238E27FC236}">
                <a16:creationId xmlns:a16="http://schemas.microsoft.com/office/drawing/2014/main" id="{DC452113-6BFF-266F-9C60-D4FEAA3B2EB9}"/>
              </a:ext>
            </a:extLst>
          </p:cNvPr>
          <p:cNvSpPr/>
          <p:nvPr/>
        </p:nvSpPr>
        <p:spPr>
          <a:xfrm>
            <a:off x="472247" y="304800"/>
            <a:ext cx="11629634" cy="1646773"/>
          </a:xfrm>
          <a:prstGeom prst="cloud">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0378" marR="0" lvl="0" indent="0" algn="l" defTabSz="457200" rtl="0" eaLnBrk="1" fontAlgn="auto" latinLnBrk="0" hangingPunct="1">
              <a:lnSpc>
                <a:spcPct val="100000"/>
              </a:lnSpc>
              <a:spcBef>
                <a:spcPts val="164"/>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a:t>
            </a:r>
            <a:r>
              <a:rPr kumimoji="0" lang="en-US" sz="1800" b="1" i="0" u="none" strike="noStrike" kern="1200" cap="none" spc="0" normalizeH="0" baseline="0" noProof="0" dirty="0">
                <a:ln>
                  <a:noFill/>
                </a:ln>
                <a:solidFill>
                  <a:schemeClr val="bg1"/>
                </a:solidFill>
                <a:effectLst/>
                <a:uLnTx/>
                <a:uFillTx/>
                <a:latin typeface="Cambria"/>
                <a:ea typeface="+mn-ea"/>
                <a:cs typeface="Cambria"/>
              </a:rPr>
              <a:t>have 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 </a:t>
            </a:r>
            <a:r>
              <a:rPr kumimoji="0" lang="en-US" sz="1800" b="1" i="0" u="none" strike="noStrike" kern="1200" cap="none" spc="-7" normalizeH="0" baseline="0" noProof="0" dirty="0">
                <a:ln>
                  <a:noFill/>
                </a:ln>
                <a:solidFill>
                  <a:schemeClr val="bg1"/>
                </a:solidFill>
                <a:effectLst/>
                <a:uLnTx/>
                <a:uFillTx/>
                <a:latin typeface="Cambria"/>
                <a:ea typeface="+mn-ea"/>
                <a:cs typeface="Cambria"/>
              </a:rPr>
              <a:t>on </a:t>
            </a:r>
            <a:r>
              <a:rPr kumimoji="0" lang="en-US" sz="1800" b="1" i="0" u="none" strike="noStrike" kern="1200" cap="none" spc="3" normalizeH="0" baseline="0" noProof="0" dirty="0">
                <a:ln>
                  <a:noFill/>
                </a:ln>
                <a:solidFill>
                  <a:schemeClr val="bg1"/>
                </a:solidFill>
                <a:effectLst/>
                <a:uLnTx/>
                <a:uFillTx/>
                <a:latin typeface="Cambria"/>
                <a:ea typeface="+mn-ea"/>
                <a:cs typeface="Cambria"/>
              </a:rPr>
              <a:t>one’s </a:t>
            </a:r>
            <a:r>
              <a:rPr kumimoji="0" lang="en-US" sz="1800" b="1" i="0" u="none" strike="noStrike" kern="1200" cap="none" spc="-3" normalizeH="0" baseline="0" noProof="0" dirty="0">
                <a:ln>
                  <a:noFill/>
                </a:ln>
                <a:solidFill>
                  <a:schemeClr val="bg1"/>
                </a:solidFill>
                <a:effectLst/>
                <a:uLnTx/>
                <a:uFillTx/>
                <a:latin typeface="Cambria"/>
                <a:ea typeface="+mn-ea"/>
                <a:cs typeface="Cambria"/>
              </a:rPr>
              <a:t>hands -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Be Into Something- I love-get into something- I’m interested in- keep up- back out- I’m really into-turn up-</a:t>
            </a:r>
            <a:r>
              <a:rPr kumimoji="0" lang="en-US" sz="1800" b="1" i="0" u="none" strike="noStrike" kern="1200" cap="none" spc="0" normalizeH="0" baseline="0" noProof="0" dirty="0">
                <a:ln>
                  <a:noFill/>
                </a:ln>
                <a:solidFill>
                  <a:schemeClr val="bg1"/>
                </a:solidFill>
                <a:effectLst/>
                <a:uLnTx/>
                <a:uFillTx/>
                <a:latin typeface="Cambria"/>
                <a:ea typeface="+mn-ea"/>
                <a:cs typeface="Cambria"/>
              </a:rPr>
              <a:t>I spend </a:t>
            </a:r>
            <a:r>
              <a:rPr kumimoji="0" lang="en-US" sz="1800" b="1" i="0" u="none" strike="noStrike" kern="1200" cap="none" spc="-3" normalizeH="0" baseline="0" noProof="0" dirty="0">
                <a:ln>
                  <a:noFill/>
                </a:ln>
                <a:solidFill>
                  <a:schemeClr val="bg1"/>
                </a:solidFill>
                <a:effectLst/>
                <a:uLnTx/>
                <a:uFillTx/>
                <a:latin typeface="Cambria"/>
                <a:ea typeface="+mn-ea"/>
                <a:cs typeface="Cambria"/>
              </a:rPr>
              <a:t>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take up- </a:t>
            </a:r>
            <a:r>
              <a:rPr kumimoji="0" lang="en-US" sz="1800" b="1" i="0" u="none" strike="noStrike" kern="1200" cap="none" spc="-3" normalizeH="0" baseline="0" noProof="0" dirty="0">
                <a:ln>
                  <a:noFill/>
                </a:ln>
                <a:solidFill>
                  <a:schemeClr val="bg1"/>
                </a:solidFill>
                <a:effectLst/>
                <a:uLnTx/>
                <a:uFillTx/>
                <a:latin typeface="Cambria"/>
                <a:ea typeface="+mn-ea"/>
                <a:cs typeface="Cambria"/>
              </a:rPr>
              <a:t>-My </a:t>
            </a:r>
            <a:r>
              <a:rPr kumimoji="0" lang="en-US" sz="1800" b="1" i="0" u="none" strike="noStrike" kern="1200" cap="none" spc="0" normalizeH="0" baseline="0" noProof="0" dirty="0">
                <a:ln>
                  <a:noFill/>
                </a:ln>
                <a:solidFill>
                  <a:schemeClr val="bg1"/>
                </a:solidFill>
                <a:effectLst/>
                <a:uLnTx/>
                <a:uFillTx/>
                <a:latin typeface="Cambria"/>
                <a:ea typeface="+mn-ea"/>
                <a:cs typeface="Cambria"/>
              </a:rPr>
              <a:t>newest </a:t>
            </a:r>
            <a:r>
              <a:rPr kumimoji="0" lang="en-US" sz="1800" b="1" i="0" u="none" strike="noStrike" kern="1200" cap="none" spc="-3" normalizeH="0" baseline="0" noProof="0" dirty="0">
                <a:ln>
                  <a:noFill/>
                </a:ln>
                <a:solidFill>
                  <a:schemeClr val="bg1"/>
                </a:solidFill>
                <a:effectLst/>
                <a:uLnTx/>
                <a:uFillTx/>
                <a:latin typeface="Cambria"/>
                <a:ea typeface="+mn-ea"/>
                <a:cs typeface="Cambria"/>
              </a:rPr>
              <a:t>passion </a:t>
            </a:r>
            <a:r>
              <a:rPr kumimoji="0" lang="en-US" sz="1800" b="1" i="0" u="none" strike="noStrike" kern="1200" cap="none" spc="0" normalizeH="0" baseline="0" noProof="0" dirty="0">
                <a:ln>
                  <a:noFill/>
                </a:ln>
                <a:solidFill>
                  <a:schemeClr val="bg1"/>
                </a:solidFill>
                <a:effectLst/>
                <a:uLnTx/>
                <a:uFillTx/>
                <a:latin typeface="Cambria"/>
                <a:ea typeface="+mn-ea"/>
                <a:cs typeface="Cambria"/>
              </a:rPr>
              <a:t>is-</a:t>
            </a:r>
            <a:r>
              <a:rPr kumimoji="0" lang="en-US" sz="1800" b="1" i="0" u="none" strike="noStrike" kern="1200" cap="none" spc="-3" normalizeH="0" baseline="0" noProof="0" dirty="0">
                <a:ln>
                  <a:noFill/>
                </a:ln>
                <a:solidFill>
                  <a:schemeClr val="bg1"/>
                </a:solidFill>
                <a:effectLst/>
                <a:uLnTx/>
                <a:uFillTx/>
                <a:latin typeface="Cambria"/>
                <a:ea typeface="+mn-ea"/>
                <a:cs typeface="Cambria"/>
              </a:rPr>
              <a:t>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tinker with- </a:t>
            </a:r>
            <a:r>
              <a:rPr kumimoji="0" lang="en-US" sz="1800" b="1" i="0" u="none" strike="noStrike" kern="1200" cap="none" spc="-3" normalizeH="0" baseline="0" noProof="0" dirty="0">
                <a:ln>
                  <a:noFill/>
                </a:ln>
                <a:solidFill>
                  <a:schemeClr val="bg1"/>
                </a:solidFill>
                <a:effectLst/>
                <a:uLnTx/>
                <a:uFillTx/>
                <a:latin typeface="Cambria"/>
                <a:ea typeface="+mn-ea"/>
                <a:cs typeface="Cambria"/>
              </a:rPr>
              <a:t>I’ve a ton of different hobbies </a:t>
            </a:r>
            <a:endPar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endParaRPr>
          </a:p>
        </p:txBody>
      </p:sp>
    </p:spTree>
    <p:extLst>
      <p:ext uri="{BB962C8B-B14F-4D97-AF65-F5344CB8AC3E}">
        <p14:creationId xmlns:p14="http://schemas.microsoft.com/office/powerpoint/2010/main" val="1713459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60780" y="1504950"/>
            <a:ext cx="11942859" cy="5842903"/>
          </a:xfrm>
        </p:spPr>
        <p:txBody>
          <a:bodyPr>
            <a:normAutofit fontScale="70000" lnSpcReduction="20000"/>
          </a:bodyPr>
          <a:lstStyle/>
          <a:p>
            <a:pPr marL="0" marR="0">
              <a:lnSpc>
                <a:spcPct val="107000"/>
              </a:lnSpc>
              <a:spcBef>
                <a:spcPts val="0"/>
              </a:spcBef>
              <a:spcAft>
                <a:spcPts val="0"/>
              </a:spcAft>
            </a:pPr>
            <a:r>
              <a:rPr lang="en-US" sz="3600" b="1" dirty="0">
                <a:solidFill>
                  <a:schemeClr val="bg1"/>
                </a:solidFill>
              </a:rPr>
              <a:t> </a:t>
            </a: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So, Naomi, so you're from Wales and you're eleven. So what does an eleven-year-old girl do for fun in Wales?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I do music. I play the piano and </a:t>
            </a:r>
            <a:r>
              <a:rPr lang="en-US" sz="1800" dirty="0" err="1">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and</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the violin.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How long have you played the piano for?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Since I was about eight.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Eight. And what about the violin?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About the same?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OK, and what kind of level are you at now, then, at the piano?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I just passed my grade three.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3600" b="1" dirty="0">
                <a:solidFill>
                  <a:schemeClr val="bg1"/>
                </a:solidFill>
              </a:rPr>
              <a:t> </a:t>
            </a: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 </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Oh, congratulations. So that's grade three of ... what is that?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Of ... you have different levels.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 </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OK. And it starts at grade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One. And it gets harder.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Up till ... what's the highest grade you can get?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Eight.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l">
              <a:buNone/>
            </a:pPr>
            <a:endParaRPr lang="en-US" sz="3600" b="1" dirty="0">
              <a:solidFill>
                <a:schemeClr val="bg1"/>
              </a:solidFill>
            </a:endParaRPr>
          </a:p>
          <a:p>
            <a:pPr marL="0" indent="0" algn="l">
              <a:buNone/>
            </a:pPr>
            <a:endParaRPr lang="en-US" sz="3600" b="1" dirty="0">
              <a:solidFill>
                <a:schemeClr val="bg1"/>
              </a:solidFill>
            </a:endParaRP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Tree>
    <p:extLst>
      <p:ext uri="{BB962C8B-B14F-4D97-AF65-F5344CB8AC3E}">
        <p14:creationId xmlns:p14="http://schemas.microsoft.com/office/powerpoint/2010/main" val="39760566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266982"/>
            <a:ext cx="9316267" cy="796147"/>
          </a:xfrm>
        </p:spPr>
        <p:txBody>
          <a:bodyPr>
            <a:normAutofit/>
          </a:bodyPr>
          <a:lstStyle/>
          <a:p>
            <a:pPr algn="ctr"/>
            <a:r>
              <a:rPr lang="en-US" sz="2000" b="1" dirty="0"/>
              <a:t>Lesson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179907" y="1393038"/>
            <a:ext cx="12938173" cy="4801314"/>
          </a:xfrm>
          <a:prstGeom prst="rect">
            <a:avLst/>
          </a:prstGeom>
          <a:noFill/>
        </p:spPr>
        <p:txBody>
          <a:bodyPr wrap="square">
            <a:spAutoFit/>
          </a:bodyPr>
          <a:lstStyle/>
          <a:p>
            <a:endParaRPr lang="en-US" sz="1800" b="0" i="0" u="none" strike="noStrike" baseline="0" dirty="0">
              <a:solidFill>
                <a:srgbClr val="010101"/>
              </a:solidFill>
              <a:latin typeface="Arial" panose="020B0604020202020204" pitchFamily="34" charset="0"/>
            </a:endParaRPr>
          </a:p>
          <a:p>
            <a:pPr marR="8670"/>
            <a:endParaRPr lang="en-US" sz="1800" b="0" i="0" u="none" strike="noStrike" baseline="0" dirty="0">
              <a:solidFill>
                <a:srgbClr val="010101"/>
              </a:solidFill>
              <a:latin typeface="Arial" panose="020B0604020202020204" pitchFamily="34" charset="0"/>
            </a:endParaRPr>
          </a:p>
          <a:p>
            <a:pPr marR="8200"/>
            <a:r>
              <a:rPr lang="en-US" sz="1800" b="0" i="0" u="none" strike="noStrike" baseline="0" dirty="0">
                <a:solidFill>
                  <a:srgbClr val="010101"/>
                </a:solidFill>
                <a:latin typeface="Arial" panose="020B0604020202020204" pitchFamily="34" charset="0"/>
              </a:rPr>
              <a:t>Sometimes, the things that people collect become valuable. Can you think of any examples? </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endParaRPr lang="en-US" sz="1800" b="0" i="0" u="none" strike="noStrike" baseline="0" dirty="0">
              <a:highlight>
                <a:srgbClr val="800000"/>
              </a:highlight>
              <a:latin typeface="Arial" panose="020B0604020202020204" pitchFamily="34" charset="0"/>
            </a:endParaRPr>
          </a:p>
          <a:p>
            <a:pPr marR="8200"/>
            <a:endParaRPr lang="en-US" dirty="0">
              <a:solidFill>
                <a:srgbClr val="010101"/>
              </a:solidFill>
              <a:latin typeface="Arial" panose="020B0604020202020204" pitchFamily="34" charset="0"/>
            </a:endParaRPr>
          </a:p>
          <a:p>
            <a:pPr marR="8200"/>
            <a:endParaRPr lang="en-US" sz="1800" b="0" i="0" u="none" strike="noStrike" baseline="0" dirty="0">
              <a:solidFill>
                <a:srgbClr val="010101"/>
              </a:solidFill>
              <a:latin typeface="Arial" panose="020B0604020202020204" pitchFamily="34" charset="0"/>
            </a:endParaRPr>
          </a:p>
          <a:p>
            <a:pPr marR="8670"/>
            <a:r>
              <a:rPr lang="en-US" sz="1800" b="0" i="0" u="none" strike="noStrike" baseline="0" dirty="0">
                <a:solidFill>
                  <a:srgbClr val="010101"/>
                </a:solidFill>
                <a:latin typeface="Arial" panose="020B0604020202020204" pitchFamily="34" charset="0"/>
              </a:rPr>
              <a:t>Do you like to learn new skills? Can you give an example of something that you have learned to do t related to your work?</a:t>
            </a:r>
          </a:p>
          <a:p>
            <a:r>
              <a:rPr lang="en-US" sz="1800" b="0" i="0" u="none" strike="noStrike" baseline="0" dirty="0">
                <a:solidFill>
                  <a:srgbClr val="010101"/>
                </a:solidFill>
                <a:latin typeface="Arial" panose="020B0604020202020204" pitchFamily="34" charset="0"/>
              </a:rPr>
              <a:t>Have you attended any classes to help you learn a new hobby? If not, would you like to?</a:t>
            </a:r>
            <a:endParaRPr lang="en-US" sz="1800" b="0" i="0" u="none" strike="noStrike" baseline="0" dirty="0">
              <a:solidFill>
                <a:srgbClr val="010101"/>
              </a:solidFill>
              <a:latin typeface="Times New Roman" panose="02020603050405020304" pitchFamily="18" charset="0"/>
            </a:endParaRP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endParaRPr lang="en-US" sz="1800" b="0" i="0" u="none" strike="noStrike" baseline="0" dirty="0">
              <a:highlight>
                <a:srgbClr val="800000"/>
              </a:highlight>
              <a:latin typeface="Arial" panose="020B0604020202020204" pitchFamily="34" charset="0"/>
            </a:endParaRPr>
          </a:p>
          <a:p>
            <a:endParaRPr lang="en-US" sz="1800" b="0" i="0" u="none" strike="noStrike" baseline="0" dirty="0">
              <a:latin typeface="Arial" panose="020B0604020202020204" pitchFamily="34" charset="0"/>
            </a:endParaRPr>
          </a:p>
          <a:p>
            <a:r>
              <a:rPr lang="en-US" sz="1800" b="0" i="0" u="none" strike="noStrike" baseline="0" dirty="0">
                <a:solidFill>
                  <a:srgbClr val="010101"/>
                </a:solidFill>
                <a:latin typeface="Arial" panose="020B0604020202020204" pitchFamily="34" charset="0"/>
              </a:rPr>
              <a:t>Is there a hobby you are thinking about starting these days? What is </a:t>
            </a:r>
            <a:r>
              <a:rPr lang="en-US" sz="1800" b="1" i="0" u="none" strike="noStrike" baseline="0" dirty="0">
                <a:solidFill>
                  <a:srgbClr val="010101"/>
                </a:solidFill>
                <a:latin typeface="Times New Roman" panose="02020603050405020304" pitchFamily="18" charset="0"/>
              </a:rPr>
              <a:t>it?</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endParaRPr lang="en-US" sz="1800" b="0" i="0" u="none" strike="noStrike" baseline="0" dirty="0">
              <a:highlight>
                <a:srgbClr val="800000"/>
              </a:highlight>
              <a:latin typeface="Arial" panose="020B0604020202020204" pitchFamily="34" charset="0"/>
            </a:endParaRPr>
          </a:p>
          <a:p>
            <a:endParaRPr lang="en-US" sz="1800" b="1" i="0" u="none" strike="noStrike" baseline="0" dirty="0">
              <a:solidFill>
                <a:srgbClr val="010101"/>
              </a:solidFill>
              <a:latin typeface="Arial" panose="020B0604020202020204" pitchFamily="34" charset="0"/>
            </a:endParaRPr>
          </a:p>
        </p:txBody>
      </p:sp>
      <p:sp>
        <p:nvSpPr>
          <p:cNvPr id="8" name="Cloud 7">
            <a:extLst>
              <a:ext uri="{FF2B5EF4-FFF2-40B4-BE49-F238E27FC236}">
                <a16:creationId xmlns:a16="http://schemas.microsoft.com/office/drawing/2014/main" id="{1AAC699B-B4C9-893D-EFDF-049A6B96075A}"/>
              </a:ext>
            </a:extLst>
          </p:cNvPr>
          <p:cNvSpPr/>
          <p:nvPr/>
        </p:nvSpPr>
        <p:spPr>
          <a:xfrm>
            <a:off x="472247" y="304800"/>
            <a:ext cx="11629634" cy="1646773"/>
          </a:xfrm>
          <a:prstGeom prst="cloud">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0378" marR="0" lvl="0" indent="0" algn="l" defTabSz="457200" rtl="0" eaLnBrk="1" fontAlgn="auto" latinLnBrk="0" hangingPunct="1">
              <a:lnSpc>
                <a:spcPct val="100000"/>
              </a:lnSpc>
              <a:spcBef>
                <a:spcPts val="164"/>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a:t>
            </a:r>
            <a:r>
              <a:rPr kumimoji="0" lang="en-US" sz="1800" b="1" i="0" u="none" strike="noStrike" kern="1200" cap="none" spc="0" normalizeH="0" baseline="0" noProof="0" dirty="0">
                <a:ln>
                  <a:noFill/>
                </a:ln>
                <a:solidFill>
                  <a:schemeClr val="bg1"/>
                </a:solidFill>
                <a:effectLst/>
                <a:uLnTx/>
                <a:uFillTx/>
                <a:latin typeface="Cambria"/>
                <a:ea typeface="+mn-ea"/>
                <a:cs typeface="Cambria"/>
              </a:rPr>
              <a:t>have 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 </a:t>
            </a:r>
            <a:r>
              <a:rPr kumimoji="0" lang="en-US" sz="1800" b="1" i="0" u="none" strike="noStrike" kern="1200" cap="none" spc="-7" normalizeH="0" baseline="0" noProof="0" dirty="0">
                <a:ln>
                  <a:noFill/>
                </a:ln>
                <a:solidFill>
                  <a:schemeClr val="bg1"/>
                </a:solidFill>
                <a:effectLst/>
                <a:uLnTx/>
                <a:uFillTx/>
                <a:latin typeface="Cambria"/>
                <a:ea typeface="+mn-ea"/>
                <a:cs typeface="Cambria"/>
              </a:rPr>
              <a:t>on </a:t>
            </a:r>
            <a:r>
              <a:rPr kumimoji="0" lang="en-US" sz="1800" b="1" i="0" u="none" strike="noStrike" kern="1200" cap="none" spc="3" normalizeH="0" baseline="0" noProof="0" dirty="0">
                <a:ln>
                  <a:noFill/>
                </a:ln>
                <a:solidFill>
                  <a:schemeClr val="bg1"/>
                </a:solidFill>
                <a:effectLst/>
                <a:uLnTx/>
                <a:uFillTx/>
                <a:latin typeface="Cambria"/>
                <a:ea typeface="+mn-ea"/>
                <a:cs typeface="Cambria"/>
              </a:rPr>
              <a:t>one’s </a:t>
            </a:r>
            <a:r>
              <a:rPr kumimoji="0" lang="en-US" sz="1800" b="1" i="0" u="none" strike="noStrike" kern="1200" cap="none" spc="-3" normalizeH="0" baseline="0" noProof="0" dirty="0">
                <a:ln>
                  <a:noFill/>
                </a:ln>
                <a:solidFill>
                  <a:schemeClr val="bg1"/>
                </a:solidFill>
                <a:effectLst/>
                <a:uLnTx/>
                <a:uFillTx/>
                <a:latin typeface="Cambria"/>
                <a:ea typeface="+mn-ea"/>
                <a:cs typeface="Cambria"/>
              </a:rPr>
              <a:t>hands -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Be Into Something- I love-get into something- I’m interested in- keep up- back out- I’m really into-turn up-</a:t>
            </a:r>
            <a:r>
              <a:rPr kumimoji="0" lang="en-US" sz="1800" b="1" i="0" u="none" strike="noStrike" kern="1200" cap="none" spc="0" normalizeH="0" baseline="0" noProof="0" dirty="0">
                <a:ln>
                  <a:noFill/>
                </a:ln>
                <a:solidFill>
                  <a:schemeClr val="bg1"/>
                </a:solidFill>
                <a:effectLst/>
                <a:uLnTx/>
                <a:uFillTx/>
                <a:latin typeface="Cambria"/>
                <a:ea typeface="+mn-ea"/>
                <a:cs typeface="Cambria"/>
              </a:rPr>
              <a:t>I spend </a:t>
            </a:r>
            <a:r>
              <a:rPr kumimoji="0" lang="en-US" sz="1800" b="1" i="0" u="none" strike="noStrike" kern="1200" cap="none" spc="-3" normalizeH="0" baseline="0" noProof="0" dirty="0">
                <a:ln>
                  <a:noFill/>
                </a:ln>
                <a:solidFill>
                  <a:schemeClr val="bg1"/>
                </a:solidFill>
                <a:effectLst/>
                <a:uLnTx/>
                <a:uFillTx/>
                <a:latin typeface="Cambria"/>
                <a:ea typeface="+mn-ea"/>
                <a:cs typeface="Cambria"/>
              </a:rPr>
              <a:t>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take up- </a:t>
            </a:r>
            <a:r>
              <a:rPr kumimoji="0" lang="en-US" sz="1800" b="1" i="0" u="none" strike="noStrike" kern="1200" cap="none" spc="-3" normalizeH="0" baseline="0" noProof="0" dirty="0">
                <a:ln>
                  <a:noFill/>
                </a:ln>
                <a:solidFill>
                  <a:schemeClr val="bg1"/>
                </a:solidFill>
                <a:effectLst/>
                <a:uLnTx/>
                <a:uFillTx/>
                <a:latin typeface="Cambria"/>
                <a:ea typeface="+mn-ea"/>
                <a:cs typeface="Cambria"/>
              </a:rPr>
              <a:t>-My </a:t>
            </a:r>
            <a:r>
              <a:rPr kumimoji="0" lang="en-US" sz="1800" b="1" i="0" u="none" strike="noStrike" kern="1200" cap="none" spc="0" normalizeH="0" baseline="0" noProof="0" dirty="0">
                <a:ln>
                  <a:noFill/>
                </a:ln>
                <a:solidFill>
                  <a:schemeClr val="bg1"/>
                </a:solidFill>
                <a:effectLst/>
                <a:uLnTx/>
                <a:uFillTx/>
                <a:latin typeface="Cambria"/>
                <a:ea typeface="+mn-ea"/>
                <a:cs typeface="Cambria"/>
              </a:rPr>
              <a:t>newest </a:t>
            </a:r>
            <a:r>
              <a:rPr kumimoji="0" lang="en-US" sz="1800" b="1" i="0" u="none" strike="noStrike" kern="1200" cap="none" spc="-3" normalizeH="0" baseline="0" noProof="0" dirty="0">
                <a:ln>
                  <a:noFill/>
                </a:ln>
                <a:solidFill>
                  <a:schemeClr val="bg1"/>
                </a:solidFill>
                <a:effectLst/>
                <a:uLnTx/>
                <a:uFillTx/>
                <a:latin typeface="Cambria"/>
                <a:ea typeface="+mn-ea"/>
                <a:cs typeface="Cambria"/>
              </a:rPr>
              <a:t>passion </a:t>
            </a:r>
            <a:r>
              <a:rPr kumimoji="0" lang="en-US" sz="1800" b="1" i="0" u="none" strike="noStrike" kern="1200" cap="none" spc="0" normalizeH="0" baseline="0" noProof="0" dirty="0">
                <a:ln>
                  <a:noFill/>
                </a:ln>
                <a:solidFill>
                  <a:schemeClr val="bg1"/>
                </a:solidFill>
                <a:effectLst/>
                <a:uLnTx/>
                <a:uFillTx/>
                <a:latin typeface="Cambria"/>
                <a:ea typeface="+mn-ea"/>
                <a:cs typeface="Cambria"/>
              </a:rPr>
              <a:t>is-</a:t>
            </a:r>
            <a:r>
              <a:rPr kumimoji="0" lang="en-US" sz="1800" b="1" i="0" u="none" strike="noStrike" kern="1200" cap="none" spc="-3" normalizeH="0" baseline="0" noProof="0" dirty="0">
                <a:ln>
                  <a:noFill/>
                </a:ln>
                <a:solidFill>
                  <a:schemeClr val="bg1"/>
                </a:solidFill>
                <a:effectLst/>
                <a:uLnTx/>
                <a:uFillTx/>
                <a:latin typeface="Cambria"/>
                <a:ea typeface="+mn-ea"/>
                <a:cs typeface="Cambria"/>
              </a:rPr>
              <a:t>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tinker with- </a:t>
            </a:r>
            <a:r>
              <a:rPr kumimoji="0" lang="en-US" sz="1800" b="1" i="0" u="none" strike="noStrike" kern="1200" cap="none" spc="-3" normalizeH="0" baseline="0" noProof="0" dirty="0">
                <a:ln>
                  <a:noFill/>
                </a:ln>
                <a:solidFill>
                  <a:schemeClr val="bg1"/>
                </a:solidFill>
                <a:effectLst/>
                <a:uLnTx/>
                <a:uFillTx/>
                <a:latin typeface="Cambria"/>
                <a:ea typeface="+mn-ea"/>
                <a:cs typeface="Cambria"/>
              </a:rPr>
              <a:t>I’ve a ton of different hobbies </a:t>
            </a:r>
            <a:endPar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endParaRPr>
          </a:p>
        </p:txBody>
      </p:sp>
    </p:spTree>
    <p:extLst>
      <p:ext uri="{BB962C8B-B14F-4D97-AF65-F5344CB8AC3E}">
        <p14:creationId xmlns:p14="http://schemas.microsoft.com/office/powerpoint/2010/main" val="1633354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50478" y="-86877"/>
            <a:ext cx="9316267" cy="796147"/>
          </a:xfrm>
        </p:spPr>
        <p:txBody>
          <a:bodyPr>
            <a:normAutofit/>
          </a:bodyPr>
          <a:lstStyle/>
          <a:p>
            <a:pPr algn="ctr"/>
            <a:r>
              <a:rPr lang="en-US" sz="2000" b="1" dirty="0"/>
              <a:t>Session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109002" y="613805"/>
            <a:ext cx="9295743" cy="5708294"/>
          </a:xfrm>
          <a:prstGeom prst="rect">
            <a:avLst/>
          </a:prstGeom>
          <a:noFill/>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How long have you had a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Why do people have hobbies?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Why did you start your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Can you make money from doing your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How many hours a week do you spend on your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Is your hobby safe or dangerous?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Why do people need hobbies?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What can one do as a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How much time can one spend on his/her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What is your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Does your hobby interfere with your work/study/personal life?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Do you spend money on your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Does your hobby influence your choice of friends?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Can a hobby save a child from bad peer influence?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Can a hobby be dangerous?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How long have you had your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Which hobbies are the most expensive?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Which hobbies are the cheapest?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Which hobbies cost nothing at all?</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725634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50478" y="-86877"/>
            <a:ext cx="9316267" cy="796147"/>
          </a:xfrm>
        </p:spPr>
        <p:txBody>
          <a:bodyPr>
            <a:normAutofit/>
          </a:bodyPr>
          <a:lstStyle/>
          <a:p>
            <a:pPr algn="ctr"/>
            <a:r>
              <a:rPr lang="en-US" sz="2000" b="1" dirty="0"/>
              <a:t>Session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109002" y="613805"/>
            <a:ext cx="9295743" cy="1561005"/>
          </a:xfrm>
          <a:prstGeom prst="rect">
            <a:avLst/>
          </a:prstGeom>
          <a:noFill/>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Did you have any hobbies when you were a child?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Can you think of any hobbies which are popular with both children and adults?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Are there any hobbies you would like to try?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Which hobbies do you think are the most difficult?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956000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381000"/>
            <a:ext cx="9316267" cy="910165"/>
          </a:xfrm>
        </p:spPr>
        <p:txBody>
          <a:bodyPr>
            <a:normAutofit/>
          </a:bodyPr>
          <a:lstStyle/>
          <a:p>
            <a:pPr algn="ctr"/>
            <a:r>
              <a:rPr lang="en-US" sz="2000" b="1" dirty="0"/>
              <a:t>Lesson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368211" y="1632155"/>
            <a:ext cx="10379252" cy="5239448"/>
          </a:xfrm>
          <a:prstGeom prst="rect">
            <a:avLst/>
          </a:prstGeom>
          <a:noFill/>
        </p:spPr>
        <p:txBody>
          <a:bodyPr wrap="square">
            <a:spAutoFit/>
          </a:bodyPr>
          <a:lstStyle/>
          <a:p>
            <a:endParaRPr lang="en-US" sz="1800" b="0" i="0" u="none" strike="noStrike" baseline="0" dirty="0">
              <a:solidFill>
                <a:srgbClr val="010101"/>
              </a:solidFill>
              <a:latin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How long have you had a hobby?</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endParaRPr lang="en-US" sz="1800" b="0" i="0" u="none" strike="noStrike" baseline="0" dirty="0">
              <a:highlight>
                <a:srgbClr val="800000"/>
              </a:highlight>
              <a:latin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Why do people have hobbies?</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endParaRPr lang="en-US" sz="1800" b="0" i="0" u="none" strike="noStrike" baseline="0" dirty="0">
              <a:highlight>
                <a:srgbClr val="800000"/>
              </a:highlight>
              <a:latin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Why did you start your hobby?</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endParaRPr lang="en-US" sz="1800" b="0" i="0" u="none" strike="noStrike" baseline="0" dirty="0">
              <a:highlight>
                <a:srgbClr val="800000"/>
              </a:highlight>
              <a:latin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Can you make money from doing your hobby?</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endParaRPr lang="en-US" sz="1800" b="0" i="0" u="none" strike="noStrike" baseline="0" dirty="0">
              <a:highlight>
                <a:srgbClr val="800000"/>
              </a:highlight>
              <a:latin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loud 7">
            <a:extLst>
              <a:ext uri="{FF2B5EF4-FFF2-40B4-BE49-F238E27FC236}">
                <a16:creationId xmlns:a16="http://schemas.microsoft.com/office/drawing/2014/main" id="{90398B12-0F25-7EB2-AF0B-89D563A132DC}"/>
              </a:ext>
            </a:extLst>
          </p:cNvPr>
          <p:cNvSpPr/>
          <p:nvPr/>
        </p:nvSpPr>
        <p:spPr>
          <a:xfrm>
            <a:off x="368210" y="106532"/>
            <a:ext cx="10918915" cy="1908572"/>
          </a:xfrm>
          <a:prstGeom prst="cloud">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0378" marR="0" lvl="0" indent="0" algn="l" defTabSz="457200" rtl="0" eaLnBrk="1" fontAlgn="auto" latinLnBrk="0" hangingPunct="1">
              <a:lnSpc>
                <a:spcPct val="100000"/>
              </a:lnSpc>
              <a:spcBef>
                <a:spcPts val="164"/>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a:t>
            </a:r>
            <a:r>
              <a:rPr kumimoji="0" lang="en-US" sz="1800" b="1" i="0" u="none" strike="noStrike" kern="1200" cap="none" spc="0" normalizeH="0" baseline="0" noProof="0" dirty="0">
                <a:ln>
                  <a:noFill/>
                </a:ln>
                <a:solidFill>
                  <a:schemeClr val="bg1"/>
                </a:solidFill>
                <a:effectLst/>
                <a:uLnTx/>
                <a:uFillTx/>
                <a:latin typeface="Cambria"/>
                <a:ea typeface="+mn-ea"/>
                <a:cs typeface="Cambria"/>
              </a:rPr>
              <a:t>have 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 </a:t>
            </a:r>
            <a:r>
              <a:rPr kumimoji="0" lang="en-US" sz="1800" b="1" i="0" u="none" strike="noStrike" kern="1200" cap="none" spc="-7" normalizeH="0" baseline="0" noProof="0" dirty="0">
                <a:ln>
                  <a:noFill/>
                </a:ln>
                <a:solidFill>
                  <a:schemeClr val="bg1"/>
                </a:solidFill>
                <a:effectLst/>
                <a:uLnTx/>
                <a:uFillTx/>
                <a:latin typeface="Cambria"/>
                <a:ea typeface="+mn-ea"/>
                <a:cs typeface="Cambria"/>
              </a:rPr>
              <a:t>on </a:t>
            </a:r>
            <a:r>
              <a:rPr kumimoji="0" lang="en-US" sz="1800" b="1" i="0" u="none" strike="noStrike" kern="1200" cap="none" spc="3" normalizeH="0" baseline="0" noProof="0" dirty="0">
                <a:ln>
                  <a:noFill/>
                </a:ln>
                <a:solidFill>
                  <a:schemeClr val="bg1"/>
                </a:solidFill>
                <a:effectLst/>
                <a:uLnTx/>
                <a:uFillTx/>
                <a:latin typeface="Cambria"/>
                <a:ea typeface="+mn-ea"/>
                <a:cs typeface="Cambria"/>
              </a:rPr>
              <a:t>one’s </a:t>
            </a:r>
            <a:r>
              <a:rPr kumimoji="0" lang="en-US" sz="1800" b="1" i="0" u="none" strike="noStrike" kern="1200" cap="none" spc="-3" normalizeH="0" baseline="0" noProof="0" dirty="0">
                <a:ln>
                  <a:noFill/>
                </a:ln>
                <a:solidFill>
                  <a:schemeClr val="bg1"/>
                </a:solidFill>
                <a:effectLst/>
                <a:uLnTx/>
                <a:uFillTx/>
                <a:latin typeface="Cambria"/>
                <a:ea typeface="+mn-ea"/>
                <a:cs typeface="Cambria"/>
              </a:rPr>
              <a:t>hands -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Be Into Something- I love-get into something- I’m interested in- keep up- back out- I’m really into-turn up-</a:t>
            </a:r>
            <a:r>
              <a:rPr kumimoji="0" lang="en-US" sz="1800" b="1" i="0" u="none" strike="noStrike" kern="1200" cap="none" spc="0" normalizeH="0" baseline="0" noProof="0" dirty="0">
                <a:ln>
                  <a:noFill/>
                </a:ln>
                <a:solidFill>
                  <a:schemeClr val="bg1"/>
                </a:solidFill>
                <a:effectLst/>
                <a:uLnTx/>
                <a:uFillTx/>
                <a:latin typeface="Cambria"/>
                <a:ea typeface="+mn-ea"/>
                <a:cs typeface="Cambria"/>
              </a:rPr>
              <a:t>I spend </a:t>
            </a:r>
            <a:r>
              <a:rPr kumimoji="0" lang="en-US" sz="1800" b="1" i="0" u="none" strike="noStrike" kern="1200" cap="none" spc="-3" normalizeH="0" baseline="0" noProof="0" dirty="0">
                <a:ln>
                  <a:noFill/>
                </a:ln>
                <a:solidFill>
                  <a:schemeClr val="bg1"/>
                </a:solidFill>
                <a:effectLst/>
                <a:uLnTx/>
                <a:uFillTx/>
                <a:latin typeface="Cambria"/>
                <a:ea typeface="+mn-ea"/>
                <a:cs typeface="Cambria"/>
              </a:rPr>
              <a:t>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take up- </a:t>
            </a:r>
            <a:r>
              <a:rPr kumimoji="0" lang="en-US" sz="1800" b="1" i="0" u="none" strike="noStrike" kern="1200" cap="none" spc="-3" normalizeH="0" baseline="0" noProof="0" dirty="0">
                <a:ln>
                  <a:noFill/>
                </a:ln>
                <a:solidFill>
                  <a:schemeClr val="bg1"/>
                </a:solidFill>
                <a:effectLst/>
                <a:uLnTx/>
                <a:uFillTx/>
                <a:latin typeface="Cambria"/>
                <a:ea typeface="+mn-ea"/>
                <a:cs typeface="Cambria"/>
              </a:rPr>
              <a:t>-My </a:t>
            </a:r>
            <a:r>
              <a:rPr kumimoji="0" lang="en-US" sz="1800" b="1" i="0" u="none" strike="noStrike" kern="1200" cap="none" spc="0" normalizeH="0" baseline="0" noProof="0" dirty="0">
                <a:ln>
                  <a:noFill/>
                </a:ln>
                <a:solidFill>
                  <a:schemeClr val="bg1"/>
                </a:solidFill>
                <a:effectLst/>
                <a:uLnTx/>
                <a:uFillTx/>
                <a:latin typeface="Cambria"/>
                <a:ea typeface="+mn-ea"/>
                <a:cs typeface="Cambria"/>
              </a:rPr>
              <a:t>newest </a:t>
            </a:r>
            <a:r>
              <a:rPr kumimoji="0" lang="en-US" sz="1800" b="1" i="0" u="none" strike="noStrike" kern="1200" cap="none" spc="-3" normalizeH="0" baseline="0" noProof="0" dirty="0">
                <a:ln>
                  <a:noFill/>
                </a:ln>
                <a:solidFill>
                  <a:schemeClr val="bg1"/>
                </a:solidFill>
                <a:effectLst/>
                <a:uLnTx/>
                <a:uFillTx/>
                <a:latin typeface="Cambria"/>
                <a:ea typeface="+mn-ea"/>
                <a:cs typeface="Cambria"/>
              </a:rPr>
              <a:t>passion </a:t>
            </a:r>
            <a:r>
              <a:rPr kumimoji="0" lang="en-US" sz="1800" b="1" i="0" u="none" strike="noStrike" kern="1200" cap="none" spc="0" normalizeH="0" baseline="0" noProof="0" dirty="0">
                <a:ln>
                  <a:noFill/>
                </a:ln>
                <a:solidFill>
                  <a:schemeClr val="bg1"/>
                </a:solidFill>
                <a:effectLst/>
                <a:uLnTx/>
                <a:uFillTx/>
                <a:latin typeface="Cambria"/>
                <a:ea typeface="+mn-ea"/>
                <a:cs typeface="Cambria"/>
              </a:rPr>
              <a:t>is-</a:t>
            </a:r>
            <a:r>
              <a:rPr kumimoji="0" lang="en-US" sz="1800" b="1" i="0" u="none" strike="noStrike" kern="1200" cap="none" spc="-3" normalizeH="0" baseline="0" noProof="0" dirty="0">
                <a:ln>
                  <a:noFill/>
                </a:ln>
                <a:solidFill>
                  <a:schemeClr val="bg1"/>
                </a:solidFill>
                <a:effectLst/>
                <a:uLnTx/>
                <a:uFillTx/>
                <a:latin typeface="Cambria"/>
                <a:ea typeface="+mn-ea"/>
                <a:cs typeface="Cambria"/>
              </a:rPr>
              <a:t>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tinker with- </a:t>
            </a:r>
            <a:r>
              <a:rPr kumimoji="0" lang="en-US" sz="1800" b="1" i="0" u="none" strike="noStrike" kern="1200" cap="none" spc="-3" normalizeH="0" baseline="0" noProof="0" dirty="0">
                <a:ln>
                  <a:noFill/>
                </a:ln>
                <a:solidFill>
                  <a:schemeClr val="bg1"/>
                </a:solidFill>
                <a:effectLst/>
                <a:uLnTx/>
                <a:uFillTx/>
                <a:latin typeface="Cambria"/>
                <a:ea typeface="+mn-ea"/>
                <a:cs typeface="Cambria"/>
              </a:rPr>
              <a:t>I’ve a ton of different hobbies </a:t>
            </a:r>
            <a:endPar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endParaRPr>
          </a:p>
        </p:txBody>
      </p:sp>
    </p:spTree>
    <p:extLst>
      <p:ext uri="{BB962C8B-B14F-4D97-AF65-F5344CB8AC3E}">
        <p14:creationId xmlns:p14="http://schemas.microsoft.com/office/powerpoint/2010/main" val="1107907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266982"/>
            <a:ext cx="9316267" cy="796147"/>
          </a:xfrm>
        </p:spPr>
        <p:txBody>
          <a:bodyPr>
            <a:normAutofit/>
          </a:bodyPr>
          <a:lstStyle/>
          <a:p>
            <a:pPr algn="ctr"/>
            <a:r>
              <a:rPr lang="en-US" sz="2000" b="1" dirty="0"/>
              <a:t>Lesson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368211" y="1632155"/>
            <a:ext cx="10379252" cy="5497082"/>
          </a:xfrm>
          <a:prstGeom prst="rect">
            <a:avLst/>
          </a:prstGeom>
          <a:noFill/>
        </p:spPr>
        <p:txBody>
          <a:bodyPr wrap="square">
            <a:spAutoFit/>
          </a:bodyPr>
          <a:lstStyle/>
          <a:p>
            <a:endParaRPr lang="en-US" sz="1800" b="0" i="0" u="none" strike="noStrike" baseline="0" dirty="0">
              <a:solidFill>
                <a:srgbClr val="010101"/>
              </a:solidFill>
              <a:latin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How many hours a week do you spend on your hobby?</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endParaRPr lang="en-US" sz="1800" b="0" i="0" u="none" strike="noStrike" baseline="0" dirty="0">
              <a:highlight>
                <a:srgbClr val="800000"/>
              </a:highlight>
              <a:latin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Is your hobby safe or dangerous?</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Why do people need hobbies?</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What can one do as a hobby?</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sz="1800" b="0" i="0" u="none" strike="noStrike" baseline="0" dirty="0">
              <a:highlight>
                <a:srgbClr val="800000"/>
              </a:highlight>
              <a:latin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loud 7">
            <a:extLst>
              <a:ext uri="{FF2B5EF4-FFF2-40B4-BE49-F238E27FC236}">
                <a16:creationId xmlns:a16="http://schemas.microsoft.com/office/drawing/2014/main" id="{90398B12-0F25-7EB2-AF0B-89D563A132DC}"/>
              </a:ext>
            </a:extLst>
          </p:cNvPr>
          <p:cNvSpPr/>
          <p:nvPr/>
        </p:nvSpPr>
        <p:spPr>
          <a:xfrm>
            <a:off x="368211" y="273080"/>
            <a:ext cx="11629634" cy="1646773"/>
          </a:xfrm>
          <a:prstGeom prst="cloud">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0378" marR="0" lvl="0" indent="0" algn="l" defTabSz="457200" rtl="0" eaLnBrk="1" fontAlgn="auto" latinLnBrk="0" hangingPunct="1">
              <a:lnSpc>
                <a:spcPct val="100000"/>
              </a:lnSpc>
              <a:spcBef>
                <a:spcPts val="164"/>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a:t>
            </a:r>
            <a:r>
              <a:rPr kumimoji="0" lang="en-US" sz="1800" b="1" i="0" u="none" strike="noStrike" kern="1200" cap="none" spc="0" normalizeH="0" baseline="0" noProof="0" dirty="0">
                <a:ln>
                  <a:noFill/>
                </a:ln>
                <a:solidFill>
                  <a:schemeClr val="bg1"/>
                </a:solidFill>
                <a:effectLst/>
                <a:uLnTx/>
                <a:uFillTx/>
                <a:latin typeface="Cambria"/>
                <a:ea typeface="+mn-ea"/>
                <a:cs typeface="Cambria"/>
              </a:rPr>
              <a:t>have 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 </a:t>
            </a:r>
            <a:r>
              <a:rPr kumimoji="0" lang="en-US" sz="1800" b="1" i="0" u="none" strike="noStrike" kern="1200" cap="none" spc="-7" normalizeH="0" baseline="0" noProof="0" dirty="0">
                <a:ln>
                  <a:noFill/>
                </a:ln>
                <a:solidFill>
                  <a:schemeClr val="bg1"/>
                </a:solidFill>
                <a:effectLst/>
                <a:uLnTx/>
                <a:uFillTx/>
                <a:latin typeface="Cambria"/>
                <a:ea typeface="+mn-ea"/>
                <a:cs typeface="Cambria"/>
              </a:rPr>
              <a:t>on </a:t>
            </a:r>
            <a:r>
              <a:rPr kumimoji="0" lang="en-US" sz="1800" b="1" i="0" u="none" strike="noStrike" kern="1200" cap="none" spc="3" normalizeH="0" baseline="0" noProof="0" dirty="0">
                <a:ln>
                  <a:noFill/>
                </a:ln>
                <a:solidFill>
                  <a:schemeClr val="bg1"/>
                </a:solidFill>
                <a:effectLst/>
                <a:uLnTx/>
                <a:uFillTx/>
                <a:latin typeface="Cambria"/>
                <a:ea typeface="+mn-ea"/>
                <a:cs typeface="Cambria"/>
              </a:rPr>
              <a:t>one’s </a:t>
            </a:r>
            <a:r>
              <a:rPr kumimoji="0" lang="en-US" sz="1800" b="1" i="0" u="none" strike="noStrike" kern="1200" cap="none" spc="-3" normalizeH="0" baseline="0" noProof="0" dirty="0">
                <a:ln>
                  <a:noFill/>
                </a:ln>
                <a:solidFill>
                  <a:schemeClr val="bg1"/>
                </a:solidFill>
                <a:effectLst/>
                <a:uLnTx/>
                <a:uFillTx/>
                <a:latin typeface="Cambria"/>
                <a:ea typeface="+mn-ea"/>
                <a:cs typeface="Cambria"/>
              </a:rPr>
              <a:t>hands -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Be Into Something- I love-get into something- I’m interested in- keep up- back out- I’m really into-turn up-</a:t>
            </a:r>
            <a:r>
              <a:rPr kumimoji="0" lang="en-US" sz="1800" b="1" i="0" u="none" strike="noStrike" kern="1200" cap="none" spc="0" normalizeH="0" baseline="0" noProof="0" dirty="0">
                <a:ln>
                  <a:noFill/>
                </a:ln>
                <a:solidFill>
                  <a:schemeClr val="bg1"/>
                </a:solidFill>
                <a:effectLst/>
                <a:uLnTx/>
                <a:uFillTx/>
                <a:latin typeface="Cambria"/>
                <a:ea typeface="+mn-ea"/>
                <a:cs typeface="Cambria"/>
              </a:rPr>
              <a:t>I spend </a:t>
            </a:r>
            <a:r>
              <a:rPr kumimoji="0" lang="en-US" sz="1800" b="1" i="0" u="none" strike="noStrike" kern="1200" cap="none" spc="-3" normalizeH="0" baseline="0" noProof="0" dirty="0">
                <a:ln>
                  <a:noFill/>
                </a:ln>
                <a:solidFill>
                  <a:schemeClr val="bg1"/>
                </a:solidFill>
                <a:effectLst/>
                <a:uLnTx/>
                <a:uFillTx/>
                <a:latin typeface="Cambria"/>
                <a:ea typeface="+mn-ea"/>
                <a:cs typeface="Cambria"/>
              </a:rPr>
              <a:t>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take up- </a:t>
            </a:r>
            <a:r>
              <a:rPr kumimoji="0" lang="en-US" sz="1800" b="1" i="0" u="none" strike="noStrike" kern="1200" cap="none" spc="-3" normalizeH="0" baseline="0" noProof="0" dirty="0">
                <a:ln>
                  <a:noFill/>
                </a:ln>
                <a:solidFill>
                  <a:schemeClr val="bg1"/>
                </a:solidFill>
                <a:effectLst/>
                <a:uLnTx/>
                <a:uFillTx/>
                <a:latin typeface="Cambria"/>
                <a:ea typeface="+mn-ea"/>
                <a:cs typeface="Cambria"/>
              </a:rPr>
              <a:t>-My </a:t>
            </a:r>
            <a:r>
              <a:rPr kumimoji="0" lang="en-US" sz="1800" b="1" i="0" u="none" strike="noStrike" kern="1200" cap="none" spc="0" normalizeH="0" baseline="0" noProof="0" dirty="0">
                <a:ln>
                  <a:noFill/>
                </a:ln>
                <a:solidFill>
                  <a:schemeClr val="bg1"/>
                </a:solidFill>
                <a:effectLst/>
                <a:uLnTx/>
                <a:uFillTx/>
                <a:latin typeface="Cambria"/>
                <a:ea typeface="+mn-ea"/>
                <a:cs typeface="Cambria"/>
              </a:rPr>
              <a:t>newest </a:t>
            </a:r>
            <a:r>
              <a:rPr kumimoji="0" lang="en-US" sz="1800" b="1" i="0" u="none" strike="noStrike" kern="1200" cap="none" spc="-3" normalizeH="0" baseline="0" noProof="0" dirty="0">
                <a:ln>
                  <a:noFill/>
                </a:ln>
                <a:solidFill>
                  <a:schemeClr val="bg1"/>
                </a:solidFill>
                <a:effectLst/>
                <a:uLnTx/>
                <a:uFillTx/>
                <a:latin typeface="Cambria"/>
                <a:ea typeface="+mn-ea"/>
                <a:cs typeface="Cambria"/>
              </a:rPr>
              <a:t>passion </a:t>
            </a:r>
            <a:r>
              <a:rPr kumimoji="0" lang="en-US" sz="1800" b="1" i="0" u="none" strike="noStrike" kern="1200" cap="none" spc="0" normalizeH="0" baseline="0" noProof="0" dirty="0">
                <a:ln>
                  <a:noFill/>
                </a:ln>
                <a:solidFill>
                  <a:schemeClr val="bg1"/>
                </a:solidFill>
                <a:effectLst/>
                <a:uLnTx/>
                <a:uFillTx/>
                <a:latin typeface="Cambria"/>
                <a:ea typeface="+mn-ea"/>
                <a:cs typeface="Cambria"/>
              </a:rPr>
              <a:t>is-</a:t>
            </a:r>
            <a:r>
              <a:rPr kumimoji="0" lang="en-US" sz="1800" b="1" i="0" u="none" strike="noStrike" kern="1200" cap="none" spc="-3" normalizeH="0" baseline="0" noProof="0" dirty="0">
                <a:ln>
                  <a:noFill/>
                </a:ln>
                <a:solidFill>
                  <a:schemeClr val="bg1"/>
                </a:solidFill>
                <a:effectLst/>
                <a:uLnTx/>
                <a:uFillTx/>
                <a:latin typeface="Cambria"/>
                <a:ea typeface="+mn-ea"/>
                <a:cs typeface="Cambria"/>
              </a:rPr>
              <a:t>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tinker with- </a:t>
            </a:r>
            <a:r>
              <a:rPr kumimoji="0" lang="en-US" sz="1800" b="1" i="0" u="none" strike="noStrike" kern="1200" cap="none" spc="-3" normalizeH="0" baseline="0" noProof="0" dirty="0">
                <a:ln>
                  <a:noFill/>
                </a:ln>
                <a:solidFill>
                  <a:schemeClr val="bg1"/>
                </a:solidFill>
                <a:effectLst/>
                <a:uLnTx/>
                <a:uFillTx/>
                <a:latin typeface="Cambria"/>
                <a:ea typeface="+mn-ea"/>
                <a:cs typeface="Cambria"/>
              </a:rPr>
              <a:t>I’ve a ton of different hobbies </a:t>
            </a:r>
            <a:endPar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endParaRPr>
          </a:p>
        </p:txBody>
      </p:sp>
    </p:spTree>
    <p:extLst>
      <p:ext uri="{BB962C8B-B14F-4D97-AF65-F5344CB8AC3E}">
        <p14:creationId xmlns:p14="http://schemas.microsoft.com/office/powerpoint/2010/main" val="3481660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266982"/>
            <a:ext cx="9316267" cy="796147"/>
          </a:xfrm>
        </p:spPr>
        <p:txBody>
          <a:bodyPr>
            <a:normAutofit/>
          </a:bodyPr>
          <a:lstStyle/>
          <a:p>
            <a:pPr algn="ctr"/>
            <a:r>
              <a:rPr lang="en-US" sz="2000" b="1" dirty="0"/>
              <a:t>Lesson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179908" y="1912501"/>
            <a:ext cx="10379252" cy="4904356"/>
          </a:xfrm>
          <a:prstGeom prst="rect">
            <a:avLst/>
          </a:prstGeom>
          <a:noFill/>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How much time can one spend on his/her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What is your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Does your hobby interfere with your work/study/personal life?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Do you spend money on your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Does your hobby influence your choice of friends?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endParaRPr lang="en-US" sz="1800" b="0" i="0" u="none" strike="noStrike" baseline="0" dirty="0">
              <a:highlight>
                <a:srgbClr val="800000"/>
              </a:highlight>
              <a:latin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loud 7">
            <a:extLst>
              <a:ext uri="{FF2B5EF4-FFF2-40B4-BE49-F238E27FC236}">
                <a16:creationId xmlns:a16="http://schemas.microsoft.com/office/drawing/2014/main" id="{90398B12-0F25-7EB2-AF0B-89D563A132DC}"/>
              </a:ext>
            </a:extLst>
          </p:cNvPr>
          <p:cNvSpPr/>
          <p:nvPr/>
        </p:nvSpPr>
        <p:spPr>
          <a:xfrm>
            <a:off x="368211" y="273080"/>
            <a:ext cx="11629634" cy="1646773"/>
          </a:xfrm>
          <a:prstGeom prst="cloud">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0378" marR="0" lvl="0" indent="0" algn="l" defTabSz="457200" rtl="0" eaLnBrk="1" fontAlgn="auto" latinLnBrk="0" hangingPunct="1">
              <a:lnSpc>
                <a:spcPct val="100000"/>
              </a:lnSpc>
              <a:spcBef>
                <a:spcPts val="164"/>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a:t>
            </a:r>
            <a:r>
              <a:rPr kumimoji="0" lang="en-US" sz="1800" b="1" i="0" u="none" strike="noStrike" kern="1200" cap="none" spc="0" normalizeH="0" baseline="0" noProof="0" dirty="0">
                <a:ln>
                  <a:noFill/>
                </a:ln>
                <a:solidFill>
                  <a:schemeClr val="bg1"/>
                </a:solidFill>
                <a:effectLst/>
                <a:uLnTx/>
                <a:uFillTx/>
                <a:latin typeface="Cambria"/>
                <a:ea typeface="+mn-ea"/>
                <a:cs typeface="Cambria"/>
              </a:rPr>
              <a:t>have 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 </a:t>
            </a:r>
            <a:r>
              <a:rPr kumimoji="0" lang="en-US" sz="1800" b="1" i="0" u="none" strike="noStrike" kern="1200" cap="none" spc="-7" normalizeH="0" baseline="0" noProof="0" dirty="0">
                <a:ln>
                  <a:noFill/>
                </a:ln>
                <a:solidFill>
                  <a:schemeClr val="bg1"/>
                </a:solidFill>
                <a:effectLst/>
                <a:uLnTx/>
                <a:uFillTx/>
                <a:latin typeface="Cambria"/>
                <a:ea typeface="+mn-ea"/>
                <a:cs typeface="Cambria"/>
              </a:rPr>
              <a:t>on </a:t>
            </a:r>
            <a:r>
              <a:rPr kumimoji="0" lang="en-US" sz="1800" b="1" i="0" u="none" strike="noStrike" kern="1200" cap="none" spc="3" normalizeH="0" baseline="0" noProof="0" dirty="0">
                <a:ln>
                  <a:noFill/>
                </a:ln>
                <a:solidFill>
                  <a:schemeClr val="bg1"/>
                </a:solidFill>
                <a:effectLst/>
                <a:uLnTx/>
                <a:uFillTx/>
                <a:latin typeface="Cambria"/>
                <a:ea typeface="+mn-ea"/>
                <a:cs typeface="Cambria"/>
              </a:rPr>
              <a:t>one’s </a:t>
            </a:r>
            <a:r>
              <a:rPr kumimoji="0" lang="en-US" sz="1800" b="1" i="0" u="none" strike="noStrike" kern="1200" cap="none" spc="-3" normalizeH="0" baseline="0" noProof="0" dirty="0">
                <a:ln>
                  <a:noFill/>
                </a:ln>
                <a:solidFill>
                  <a:schemeClr val="bg1"/>
                </a:solidFill>
                <a:effectLst/>
                <a:uLnTx/>
                <a:uFillTx/>
                <a:latin typeface="Cambria"/>
                <a:ea typeface="+mn-ea"/>
                <a:cs typeface="Cambria"/>
              </a:rPr>
              <a:t>hands -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Be Into Something- I love-get into something- I’m interested in- keep up- back out- I’m really into-turn up-</a:t>
            </a:r>
            <a:r>
              <a:rPr kumimoji="0" lang="en-US" sz="1800" b="1" i="0" u="none" strike="noStrike" kern="1200" cap="none" spc="0" normalizeH="0" baseline="0" noProof="0" dirty="0">
                <a:ln>
                  <a:noFill/>
                </a:ln>
                <a:solidFill>
                  <a:schemeClr val="bg1"/>
                </a:solidFill>
                <a:effectLst/>
                <a:uLnTx/>
                <a:uFillTx/>
                <a:latin typeface="Cambria"/>
                <a:ea typeface="+mn-ea"/>
                <a:cs typeface="Cambria"/>
              </a:rPr>
              <a:t>I spend </a:t>
            </a:r>
            <a:r>
              <a:rPr kumimoji="0" lang="en-US" sz="1800" b="1" i="0" u="none" strike="noStrike" kern="1200" cap="none" spc="-3" normalizeH="0" baseline="0" noProof="0" dirty="0">
                <a:ln>
                  <a:noFill/>
                </a:ln>
                <a:solidFill>
                  <a:schemeClr val="bg1"/>
                </a:solidFill>
                <a:effectLst/>
                <a:uLnTx/>
                <a:uFillTx/>
                <a:latin typeface="Cambria"/>
                <a:ea typeface="+mn-ea"/>
                <a:cs typeface="Cambria"/>
              </a:rPr>
              <a:t>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take up- </a:t>
            </a:r>
            <a:r>
              <a:rPr kumimoji="0" lang="en-US" sz="1800" b="1" i="0" u="none" strike="noStrike" kern="1200" cap="none" spc="-3" normalizeH="0" baseline="0" noProof="0" dirty="0">
                <a:ln>
                  <a:noFill/>
                </a:ln>
                <a:solidFill>
                  <a:schemeClr val="bg1"/>
                </a:solidFill>
                <a:effectLst/>
                <a:uLnTx/>
                <a:uFillTx/>
                <a:latin typeface="Cambria"/>
                <a:ea typeface="+mn-ea"/>
                <a:cs typeface="Cambria"/>
              </a:rPr>
              <a:t>-My </a:t>
            </a:r>
            <a:r>
              <a:rPr kumimoji="0" lang="en-US" sz="1800" b="1" i="0" u="none" strike="noStrike" kern="1200" cap="none" spc="0" normalizeH="0" baseline="0" noProof="0" dirty="0">
                <a:ln>
                  <a:noFill/>
                </a:ln>
                <a:solidFill>
                  <a:schemeClr val="bg1"/>
                </a:solidFill>
                <a:effectLst/>
                <a:uLnTx/>
                <a:uFillTx/>
                <a:latin typeface="Cambria"/>
                <a:ea typeface="+mn-ea"/>
                <a:cs typeface="Cambria"/>
              </a:rPr>
              <a:t>newest </a:t>
            </a:r>
            <a:r>
              <a:rPr kumimoji="0" lang="en-US" sz="1800" b="1" i="0" u="none" strike="noStrike" kern="1200" cap="none" spc="-3" normalizeH="0" baseline="0" noProof="0" dirty="0">
                <a:ln>
                  <a:noFill/>
                </a:ln>
                <a:solidFill>
                  <a:schemeClr val="bg1"/>
                </a:solidFill>
                <a:effectLst/>
                <a:uLnTx/>
                <a:uFillTx/>
                <a:latin typeface="Cambria"/>
                <a:ea typeface="+mn-ea"/>
                <a:cs typeface="Cambria"/>
              </a:rPr>
              <a:t>passion </a:t>
            </a:r>
            <a:r>
              <a:rPr kumimoji="0" lang="en-US" sz="1800" b="1" i="0" u="none" strike="noStrike" kern="1200" cap="none" spc="0" normalizeH="0" baseline="0" noProof="0" dirty="0">
                <a:ln>
                  <a:noFill/>
                </a:ln>
                <a:solidFill>
                  <a:schemeClr val="bg1"/>
                </a:solidFill>
                <a:effectLst/>
                <a:uLnTx/>
                <a:uFillTx/>
                <a:latin typeface="Cambria"/>
                <a:ea typeface="+mn-ea"/>
                <a:cs typeface="Cambria"/>
              </a:rPr>
              <a:t>is-</a:t>
            </a:r>
            <a:r>
              <a:rPr kumimoji="0" lang="en-US" sz="1800" b="1" i="0" u="none" strike="noStrike" kern="1200" cap="none" spc="-3" normalizeH="0" baseline="0" noProof="0" dirty="0">
                <a:ln>
                  <a:noFill/>
                </a:ln>
                <a:solidFill>
                  <a:schemeClr val="bg1"/>
                </a:solidFill>
                <a:effectLst/>
                <a:uLnTx/>
                <a:uFillTx/>
                <a:latin typeface="Cambria"/>
                <a:ea typeface="+mn-ea"/>
                <a:cs typeface="Cambria"/>
              </a:rPr>
              <a:t>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tinker with- </a:t>
            </a:r>
            <a:r>
              <a:rPr kumimoji="0" lang="en-US" sz="1800" b="1" i="0" u="none" strike="noStrike" kern="1200" cap="none" spc="-3" normalizeH="0" baseline="0" noProof="0" dirty="0">
                <a:ln>
                  <a:noFill/>
                </a:ln>
                <a:solidFill>
                  <a:schemeClr val="bg1"/>
                </a:solidFill>
                <a:effectLst/>
                <a:uLnTx/>
                <a:uFillTx/>
                <a:latin typeface="Cambria"/>
                <a:ea typeface="+mn-ea"/>
                <a:cs typeface="Cambria"/>
              </a:rPr>
              <a:t>I’ve a ton of different hobbies </a:t>
            </a:r>
            <a:endPar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endParaRPr>
          </a:p>
        </p:txBody>
      </p:sp>
    </p:spTree>
    <p:extLst>
      <p:ext uri="{BB962C8B-B14F-4D97-AF65-F5344CB8AC3E}">
        <p14:creationId xmlns:p14="http://schemas.microsoft.com/office/powerpoint/2010/main" val="19812572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266982"/>
            <a:ext cx="9316267" cy="796147"/>
          </a:xfrm>
        </p:spPr>
        <p:txBody>
          <a:bodyPr>
            <a:normAutofit/>
          </a:bodyPr>
          <a:lstStyle/>
          <a:p>
            <a:pPr algn="ctr"/>
            <a:r>
              <a:rPr lang="en-US" sz="2000" b="1" dirty="0"/>
              <a:t>Lesson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84658" y="1779151"/>
            <a:ext cx="10379252" cy="4923720"/>
          </a:xfrm>
          <a:prstGeom prst="rect">
            <a:avLst/>
          </a:prstGeom>
          <a:noFill/>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Can a hobby save a child from bad peer influence?</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Can a hobby be dangerous?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How long have you had your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Which hobbies are the most expensive?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Which hobbies are the cheapest?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loud 7">
            <a:extLst>
              <a:ext uri="{FF2B5EF4-FFF2-40B4-BE49-F238E27FC236}">
                <a16:creationId xmlns:a16="http://schemas.microsoft.com/office/drawing/2014/main" id="{90398B12-0F25-7EB2-AF0B-89D563A132DC}"/>
              </a:ext>
            </a:extLst>
          </p:cNvPr>
          <p:cNvSpPr/>
          <p:nvPr/>
        </p:nvSpPr>
        <p:spPr>
          <a:xfrm>
            <a:off x="368211" y="273080"/>
            <a:ext cx="11629634" cy="1646773"/>
          </a:xfrm>
          <a:prstGeom prst="cloud">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0378" marR="0" lvl="0" indent="0" algn="l" defTabSz="457200" rtl="0" eaLnBrk="1" fontAlgn="auto" latinLnBrk="0" hangingPunct="1">
              <a:lnSpc>
                <a:spcPct val="100000"/>
              </a:lnSpc>
              <a:spcBef>
                <a:spcPts val="164"/>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a:t>
            </a:r>
            <a:r>
              <a:rPr kumimoji="0" lang="en-US" sz="1800" b="1" i="0" u="none" strike="noStrike" kern="1200" cap="none" spc="0" normalizeH="0" baseline="0" noProof="0" dirty="0">
                <a:ln>
                  <a:noFill/>
                </a:ln>
                <a:solidFill>
                  <a:schemeClr val="bg1"/>
                </a:solidFill>
                <a:effectLst/>
                <a:uLnTx/>
                <a:uFillTx/>
                <a:latin typeface="Cambria"/>
                <a:ea typeface="+mn-ea"/>
                <a:cs typeface="Cambria"/>
              </a:rPr>
              <a:t>have 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 </a:t>
            </a:r>
            <a:r>
              <a:rPr kumimoji="0" lang="en-US" sz="1800" b="1" i="0" u="none" strike="noStrike" kern="1200" cap="none" spc="-7" normalizeH="0" baseline="0" noProof="0" dirty="0">
                <a:ln>
                  <a:noFill/>
                </a:ln>
                <a:solidFill>
                  <a:schemeClr val="bg1"/>
                </a:solidFill>
                <a:effectLst/>
                <a:uLnTx/>
                <a:uFillTx/>
                <a:latin typeface="Cambria"/>
                <a:ea typeface="+mn-ea"/>
                <a:cs typeface="Cambria"/>
              </a:rPr>
              <a:t>on </a:t>
            </a:r>
            <a:r>
              <a:rPr kumimoji="0" lang="en-US" sz="1800" b="1" i="0" u="none" strike="noStrike" kern="1200" cap="none" spc="3" normalizeH="0" baseline="0" noProof="0" dirty="0">
                <a:ln>
                  <a:noFill/>
                </a:ln>
                <a:solidFill>
                  <a:schemeClr val="bg1"/>
                </a:solidFill>
                <a:effectLst/>
                <a:uLnTx/>
                <a:uFillTx/>
                <a:latin typeface="Cambria"/>
                <a:ea typeface="+mn-ea"/>
                <a:cs typeface="Cambria"/>
              </a:rPr>
              <a:t>one’s </a:t>
            </a:r>
            <a:r>
              <a:rPr kumimoji="0" lang="en-US" sz="1800" b="1" i="0" u="none" strike="noStrike" kern="1200" cap="none" spc="-3" normalizeH="0" baseline="0" noProof="0" dirty="0">
                <a:ln>
                  <a:noFill/>
                </a:ln>
                <a:solidFill>
                  <a:schemeClr val="bg1"/>
                </a:solidFill>
                <a:effectLst/>
                <a:uLnTx/>
                <a:uFillTx/>
                <a:latin typeface="Cambria"/>
                <a:ea typeface="+mn-ea"/>
                <a:cs typeface="Cambria"/>
              </a:rPr>
              <a:t>hands -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Be Into Something- I love-get into something- I’m interested in- keep up- back out- I’m really into-turn up-</a:t>
            </a:r>
            <a:r>
              <a:rPr kumimoji="0" lang="en-US" sz="1800" b="1" i="0" u="none" strike="noStrike" kern="1200" cap="none" spc="0" normalizeH="0" baseline="0" noProof="0" dirty="0">
                <a:ln>
                  <a:noFill/>
                </a:ln>
                <a:solidFill>
                  <a:schemeClr val="bg1"/>
                </a:solidFill>
                <a:effectLst/>
                <a:uLnTx/>
                <a:uFillTx/>
                <a:latin typeface="Cambria"/>
                <a:ea typeface="+mn-ea"/>
                <a:cs typeface="Cambria"/>
              </a:rPr>
              <a:t>I spend </a:t>
            </a:r>
            <a:r>
              <a:rPr kumimoji="0" lang="en-US" sz="1800" b="1" i="0" u="none" strike="noStrike" kern="1200" cap="none" spc="-3" normalizeH="0" baseline="0" noProof="0" dirty="0">
                <a:ln>
                  <a:noFill/>
                </a:ln>
                <a:solidFill>
                  <a:schemeClr val="bg1"/>
                </a:solidFill>
                <a:effectLst/>
                <a:uLnTx/>
                <a:uFillTx/>
                <a:latin typeface="Cambria"/>
                <a:ea typeface="+mn-ea"/>
                <a:cs typeface="Cambria"/>
              </a:rPr>
              <a:t>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take up- </a:t>
            </a:r>
            <a:r>
              <a:rPr kumimoji="0" lang="en-US" sz="1800" b="1" i="0" u="none" strike="noStrike" kern="1200" cap="none" spc="-3" normalizeH="0" baseline="0" noProof="0" dirty="0">
                <a:ln>
                  <a:noFill/>
                </a:ln>
                <a:solidFill>
                  <a:schemeClr val="bg1"/>
                </a:solidFill>
                <a:effectLst/>
                <a:uLnTx/>
                <a:uFillTx/>
                <a:latin typeface="Cambria"/>
                <a:ea typeface="+mn-ea"/>
                <a:cs typeface="Cambria"/>
              </a:rPr>
              <a:t>-My </a:t>
            </a:r>
            <a:r>
              <a:rPr kumimoji="0" lang="en-US" sz="1800" b="1" i="0" u="none" strike="noStrike" kern="1200" cap="none" spc="0" normalizeH="0" baseline="0" noProof="0" dirty="0">
                <a:ln>
                  <a:noFill/>
                </a:ln>
                <a:solidFill>
                  <a:schemeClr val="bg1"/>
                </a:solidFill>
                <a:effectLst/>
                <a:uLnTx/>
                <a:uFillTx/>
                <a:latin typeface="Cambria"/>
                <a:ea typeface="+mn-ea"/>
                <a:cs typeface="Cambria"/>
              </a:rPr>
              <a:t>newest </a:t>
            </a:r>
            <a:r>
              <a:rPr kumimoji="0" lang="en-US" sz="1800" b="1" i="0" u="none" strike="noStrike" kern="1200" cap="none" spc="-3" normalizeH="0" baseline="0" noProof="0" dirty="0">
                <a:ln>
                  <a:noFill/>
                </a:ln>
                <a:solidFill>
                  <a:schemeClr val="bg1"/>
                </a:solidFill>
                <a:effectLst/>
                <a:uLnTx/>
                <a:uFillTx/>
                <a:latin typeface="Cambria"/>
                <a:ea typeface="+mn-ea"/>
                <a:cs typeface="Cambria"/>
              </a:rPr>
              <a:t>passion </a:t>
            </a:r>
            <a:r>
              <a:rPr kumimoji="0" lang="en-US" sz="1800" b="1" i="0" u="none" strike="noStrike" kern="1200" cap="none" spc="0" normalizeH="0" baseline="0" noProof="0" dirty="0">
                <a:ln>
                  <a:noFill/>
                </a:ln>
                <a:solidFill>
                  <a:schemeClr val="bg1"/>
                </a:solidFill>
                <a:effectLst/>
                <a:uLnTx/>
                <a:uFillTx/>
                <a:latin typeface="Cambria"/>
                <a:ea typeface="+mn-ea"/>
                <a:cs typeface="Cambria"/>
              </a:rPr>
              <a:t>is-</a:t>
            </a:r>
            <a:r>
              <a:rPr kumimoji="0" lang="en-US" sz="1800" b="1" i="0" u="none" strike="noStrike" kern="1200" cap="none" spc="-3" normalizeH="0" baseline="0" noProof="0" dirty="0">
                <a:ln>
                  <a:noFill/>
                </a:ln>
                <a:solidFill>
                  <a:schemeClr val="bg1"/>
                </a:solidFill>
                <a:effectLst/>
                <a:uLnTx/>
                <a:uFillTx/>
                <a:latin typeface="Cambria"/>
                <a:ea typeface="+mn-ea"/>
                <a:cs typeface="Cambria"/>
              </a:rPr>
              <a:t>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tinker with- </a:t>
            </a:r>
            <a:r>
              <a:rPr kumimoji="0" lang="en-US" sz="1800" b="1" i="0" u="none" strike="noStrike" kern="1200" cap="none" spc="-3" normalizeH="0" baseline="0" noProof="0" dirty="0">
                <a:ln>
                  <a:noFill/>
                </a:ln>
                <a:solidFill>
                  <a:schemeClr val="bg1"/>
                </a:solidFill>
                <a:effectLst/>
                <a:uLnTx/>
                <a:uFillTx/>
                <a:latin typeface="Cambria"/>
                <a:ea typeface="+mn-ea"/>
                <a:cs typeface="Cambria"/>
              </a:rPr>
              <a:t>I’ve a ton of different hobbies </a:t>
            </a:r>
            <a:endPar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endParaRPr>
          </a:p>
        </p:txBody>
      </p:sp>
    </p:spTree>
    <p:extLst>
      <p:ext uri="{BB962C8B-B14F-4D97-AF65-F5344CB8AC3E}">
        <p14:creationId xmlns:p14="http://schemas.microsoft.com/office/powerpoint/2010/main" val="41440941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266982"/>
            <a:ext cx="9316267" cy="796147"/>
          </a:xfrm>
        </p:spPr>
        <p:txBody>
          <a:bodyPr>
            <a:normAutofit/>
          </a:bodyPr>
          <a:lstStyle/>
          <a:p>
            <a:pPr algn="ctr"/>
            <a:r>
              <a:rPr lang="en-US" sz="2000" b="1" dirty="0"/>
              <a:t>Lesson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84658" y="1707943"/>
            <a:ext cx="10379252" cy="1225913"/>
          </a:xfrm>
          <a:prstGeom prst="rect">
            <a:avLst/>
          </a:prstGeom>
          <a:noFill/>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Which hobbies cost nothing at all?</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8" name="Cloud 7">
            <a:extLst>
              <a:ext uri="{FF2B5EF4-FFF2-40B4-BE49-F238E27FC236}">
                <a16:creationId xmlns:a16="http://schemas.microsoft.com/office/drawing/2014/main" id="{90398B12-0F25-7EB2-AF0B-89D563A132DC}"/>
              </a:ext>
            </a:extLst>
          </p:cNvPr>
          <p:cNvSpPr/>
          <p:nvPr/>
        </p:nvSpPr>
        <p:spPr>
          <a:xfrm>
            <a:off x="377736" y="225455"/>
            <a:ext cx="11629634" cy="1646773"/>
          </a:xfrm>
          <a:prstGeom prst="cloud">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20378" marR="0" lvl="0" indent="0" algn="l" defTabSz="457200" rtl="0" eaLnBrk="1" fontAlgn="auto" latinLnBrk="0" hangingPunct="1">
              <a:lnSpc>
                <a:spcPct val="100000"/>
              </a:lnSpc>
              <a:spcBef>
                <a:spcPts val="164"/>
              </a:spcBef>
              <a:spcAft>
                <a:spcPts val="0"/>
              </a:spcAft>
              <a:buClrTx/>
              <a:buSzTx/>
              <a:buFontTx/>
              <a:buNone/>
              <a:tabLst/>
              <a:defRPr/>
            </a:pP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a:t>
            </a:r>
            <a:r>
              <a:rPr kumimoji="0" lang="en-US" sz="1800" b="1" i="0" u="none" strike="noStrike" kern="1200" cap="none" spc="0" normalizeH="0" baseline="0" noProof="0" dirty="0">
                <a:ln>
                  <a:noFill/>
                </a:ln>
                <a:solidFill>
                  <a:schemeClr val="bg1"/>
                </a:solidFill>
                <a:effectLst/>
                <a:uLnTx/>
                <a:uFillTx/>
                <a:latin typeface="Cambria"/>
                <a:ea typeface="+mn-ea"/>
                <a:cs typeface="Cambria"/>
              </a:rPr>
              <a:t>have 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 </a:t>
            </a:r>
            <a:r>
              <a:rPr kumimoji="0" lang="en-US" sz="1800" b="1" i="0" u="none" strike="noStrike" kern="1200" cap="none" spc="-7" normalizeH="0" baseline="0" noProof="0" dirty="0">
                <a:ln>
                  <a:noFill/>
                </a:ln>
                <a:solidFill>
                  <a:schemeClr val="bg1"/>
                </a:solidFill>
                <a:effectLst/>
                <a:uLnTx/>
                <a:uFillTx/>
                <a:latin typeface="Cambria"/>
                <a:ea typeface="+mn-ea"/>
                <a:cs typeface="Cambria"/>
              </a:rPr>
              <a:t>on </a:t>
            </a:r>
            <a:r>
              <a:rPr kumimoji="0" lang="en-US" sz="1800" b="1" i="0" u="none" strike="noStrike" kern="1200" cap="none" spc="3" normalizeH="0" baseline="0" noProof="0" dirty="0">
                <a:ln>
                  <a:noFill/>
                </a:ln>
                <a:solidFill>
                  <a:schemeClr val="bg1"/>
                </a:solidFill>
                <a:effectLst/>
                <a:uLnTx/>
                <a:uFillTx/>
                <a:latin typeface="Cambria"/>
                <a:ea typeface="+mn-ea"/>
                <a:cs typeface="Cambria"/>
              </a:rPr>
              <a:t>one’s </a:t>
            </a:r>
            <a:r>
              <a:rPr kumimoji="0" lang="en-US" sz="1800" b="1" i="0" u="none" strike="noStrike" kern="1200" cap="none" spc="-3" normalizeH="0" baseline="0" noProof="0" dirty="0">
                <a:ln>
                  <a:noFill/>
                </a:ln>
                <a:solidFill>
                  <a:schemeClr val="bg1"/>
                </a:solidFill>
                <a:effectLst/>
                <a:uLnTx/>
                <a:uFillTx/>
                <a:latin typeface="Cambria"/>
                <a:ea typeface="+mn-ea"/>
                <a:cs typeface="Cambria"/>
              </a:rPr>
              <a:t>hands -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To Be Into Something- I love-get into something- I’m interested in- keep up- back out- I’m really into-turn up-</a:t>
            </a:r>
            <a:r>
              <a:rPr kumimoji="0" lang="en-US" sz="1800" b="1" i="0" u="none" strike="noStrike" kern="1200" cap="none" spc="0" normalizeH="0" baseline="0" noProof="0" dirty="0">
                <a:ln>
                  <a:noFill/>
                </a:ln>
                <a:solidFill>
                  <a:schemeClr val="bg1"/>
                </a:solidFill>
                <a:effectLst/>
                <a:uLnTx/>
                <a:uFillTx/>
                <a:latin typeface="Cambria"/>
                <a:ea typeface="+mn-ea"/>
                <a:cs typeface="Cambria"/>
              </a:rPr>
              <a:t>I spend </a:t>
            </a:r>
            <a:r>
              <a:rPr kumimoji="0" lang="en-US" sz="1800" b="1" i="0" u="none" strike="noStrike" kern="1200" cap="none" spc="-3" normalizeH="0" baseline="0" noProof="0" dirty="0">
                <a:ln>
                  <a:noFill/>
                </a:ln>
                <a:solidFill>
                  <a:schemeClr val="bg1"/>
                </a:solidFill>
                <a:effectLst/>
                <a:uLnTx/>
                <a:uFillTx/>
                <a:latin typeface="Cambria"/>
                <a:ea typeface="+mn-ea"/>
                <a:cs typeface="Cambria"/>
              </a:rPr>
              <a:t>a </a:t>
            </a:r>
            <a:r>
              <a:rPr kumimoji="0" lang="en-US" sz="1800" b="1" i="0" u="none" strike="noStrike" kern="1200" cap="none" spc="-7" normalizeH="0" baseline="0" noProof="0" dirty="0">
                <a:ln>
                  <a:noFill/>
                </a:ln>
                <a:solidFill>
                  <a:schemeClr val="bg1"/>
                </a:solidFill>
                <a:effectLst/>
                <a:uLnTx/>
                <a:uFillTx/>
                <a:latin typeface="Cambria"/>
                <a:ea typeface="+mn-ea"/>
                <a:cs typeface="Cambria"/>
              </a:rPr>
              <a:t>lot of </a:t>
            </a:r>
            <a:r>
              <a:rPr kumimoji="0" lang="en-US" sz="1800" b="1" i="0" u="none" strike="noStrike" kern="1200" cap="none" spc="0" normalizeH="0" baseline="0" noProof="0" dirty="0">
                <a:ln>
                  <a:noFill/>
                </a:ln>
                <a:solidFill>
                  <a:schemeClr val="bg1"/>
                </a:solidFill>
                <a:effectLst/>
                <a:uLnTx/>
                <a:uFillTx/>
                <a:latin typeface="Cambria"/>
                <a:ea typeface="+mn-ea"/>
                <a:cs typeface="Cambria"/>
              </a:rPr>
              <a:t>time-</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take up- </a:t>
            </a:r>
            <a:r>
              <a:rPr kumimoji="0" lang="en-US" sz="1800" b="1" i="0" u="none" strike="noStrike" kern="1200" cap="none" spc="-3" normalizeH="0" baseline="0" noProof="0" dirty="0">
                <a:ln>
                  <a:noFill/>
                </a:ln>
                <a:solidFill>
                  <a:schemeClr val="bg1"/>
                </a:solidFill>
                <a:effectLst/>
                <a:uLnTx/>
                <a:uFillTx/>
                <a:latin typeface="Cambria"/>
                <a:ea typeface="+mn-ea"/>
                <a:cs typeface="Cambria"/>
              </a:rPr>
              <a:t>-My </a:t>
            </a:r>
            <a:r>
              <a:rPr kumimoji="0" lang="en-US" sz="1800" b="1" i="0" u="none" strike="noStrike" kern="1200" cap="none" spc="0" normalizeH="0" baseline="0" noProof="0" dirty="0">
                <a:ln>
                  <a:noFill/>
                </a:ln>
                <a:solidFill>
                  <a:schemeClr val="bg1"/>
                </a:solidFill>
                <a:effectLst/>
                <a:uLnTx/>
                <a:uFillTx/>
                <a:latin typeface="Cambria"/>
                <a:ea typeface="+mn-ea"/>
                <a:cs typeface="Cambria"/>
              </a:rPr>
              <a:t>newest </a:t>
            </a:r>
            <a:r>
              <a:rPr kumimoji="0" lang="en-US" sz="1800" b="1" i="0" u="none" strike="noStrike" kern="1200" cap="none" spc="-3" normalizeH="0" baseline="0" noProof="0" dirty="0">
                <a:ln>
                  <a:noFill/>
                </a:ln>
                <a:solidFill>
                  <a:schemeClr val="bg1"/>
                </a:solidFill>
                <a:effectLst/>
                <a:uLnTx/>
                <a:uFillTx/>
                <a:latin typeface="Cambria"/>
                <a:ea typeface="+mn-ea"/>
                <a:cs typeface="Cambria"/>
              </a:rPr>
              <a:t>passion </a:t>
            </a:r>
            <a:r>
              <a:rPr kumimoji="0" lang="en-US" sz="1800" b="1" i="0" u="none" strike="noStrike" kern="1200" cap="none" spc="0" normalizeH="0" baseline="0" noProof="0" dirty="0">
                <a:ln>
                  <a:noFill/>
                </a:ln>
                <a:solidFill>
                  <a:schemeClr val="bg1"/>
                </a:solidFill>
                <a:effectLst/>
                <a:uLnTx/>
                <a:uFillTx/>
                <a:latin typeface="Cambria"/>
                <a:ea typeface="+mn-ea"/>
                <a:cs typeface="Cambria"/>
              </a:rPr>
              <a:t>is-</a:t>
            </a:r>
            <a:r>
              <a:rPr kumimoji="0" lang="en-US" sz="1800" b="1" i="0" u="none" strike="noStrike" kern="1200" cap="none" spc="-3" normalizeH="0" baseline="0" noProof="0" dirty="0">
                <a:ln>
                  <a:noFill/>
                </a:ln>
                <a:solidFill>
                  <a:schemeClr val="bg1"/>
                </a:solidFill>
                <a:effectLst/>
                <a:uLnTx/>
                <a:uFillTx/>
                <a:latin typeface="Cambria"/>
                <a:ea typeface="+mn-ea"/>
                <a:cs typeface="Cambria"/>
              </a:rPr>
              <a:t> </a:t>
            </a:r>
            <a:r>
              <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rPr>
              <a:t>tinker with- </a:t>
            </a:r>
            <a:r>
              <a:rPr kumimoji="0" lang="en-US" sz="1800" b="1" i="0" u="none" strike="noStrike" kern="1200" cap="none" spc="-3" normalizeH="0" baseline="0" noProof="0" dirty="0">
                <a:ln>
                  <a:noFill/>
                </a:ln>
                <a:solidFill>
                  <a:schemeClr val="bg1"/>
                </a:solidFill>
                <a:effectLst/>
                <a:uLnTx/>
                <a:uFillTx/>
                <a:latin typeface="Cambria"/>
                <a:ea typeface="+mn-ea"/>
                <a:cs typeface="Cambria"/>
              </a:rPr>
              <a:t>I’ve a ton of different hobbies </a:t>
            </a:r>
            <a:endParaRPr kumimoji="0" lang="en-US" sz="1800" b="1" i="0" u="none" strike="noStrike" kern="1200" cap="none" spc="0" normalizeH="0" baseline="0" noProof="0" dirty="0">
              <a:ln>
                <a:noFill/>
              </a:ln>
              <a:solidFill>
                <a:schemeClr val="bg1"/>
              </a:solidFill>
              <a:effectLst/>
              <a:uLnTx/>
              <a:uFillTx/>
              <a:latin typeface="Lato" panose="020F0502020204030203" pitchFamily="34" charset="0"/>
              <a:ea typeface="+mn-ea"/>
              <a:cs typeface="+mn-cs"/>
            </a:endParaRPr>
          </a:p>
        </p:txBody>
      </p:sp>
      <p:sp>
        <p:nvSpPr>
          <p:cNvPr id="9" name="TextBox 8">
            <a:extLst>
              <a:ext uri="{FF2B5EF4-FFF2-40B4-BE49-F238E27FC236}">
                <a16:creationId xmlns:a16="http://schemas.microsoft.com/office/drawing/2014/main" id="{AD5B839A-934E-859F-596C-CA648ECF80E1}"/>
              </a:ext>
            </a:extLst>
          </p:cNvPr>
          <p:cNvSpPr txBox="1"/>
          <p:nvPr/>
        </p:nvSpPr>
        <p:spPr>
          <a:xfrm>
            <a:off x="-26223" y="2729423"/>
            <a:ext cx="12116866" cy="4073359"/>
          </a:xfrm>
          <a:prstGeom prst="rect">
            <a:avLst/>
          </a:prstGeom>
          <a:noFill/>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Did you have any hobbies when you were a child? If so, what were they?</a:t>
            </a: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Can you think of any hobbies which are popular with both children and adults?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Are there any hobbies you would like to try?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Which hobbies do you think are the most difficult?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b="0" i="0" u="none" strike="noStrike" baseline="0" dirty="0">
                <a:latin typeface="Arial" panose="020B0604020202020204" pitchFamily="34" charset="0"/>
              </a:rPr>
              <a:t>Student:</a:t>
            </a:r>
          </a:p>
          <a:p>
            <a:r>
              <a:rPr lang="en-US" dirty="0">
                <a:highlight>
                  <a:srgbClr val="800000"/>
                </a:highlight>
                <a:latin typeface="Arial" panose="020B0604020202020204" pitchFamily="34" charset="0"/>
              </a:rPr>
              <a:t>Correction: </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211123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316267" cy="1828799"/>
          </a:xfrm>
        </p:spPr>
        <p:txBody>
          <a:bodyPr>
            <a:normAutofit/>
          </a:bodyPr>
          <a:lstStyle/>
          <a:p>
            <a:pPr algn="ctr"/>
            <a:r>
              <a:rPr lang="en-US" sz="2000" b="1" dirty="0"/>
              <a:t>Session 3- Hobbies</a:t>
            </a:r>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4" name="TextBox 3">
            <a:extLst>
              <a:ext uri="{FF2B5EF4-FFF2-40B4-BE49-F238E27FC236}">
                <a16:creationId xmlns:a16="http://schemas.microsoft.com/office/drawing/2014/main" id="{24C5F6AC-8D34-4940-9845-34C1DC5CDB8E}"/>
              </a:ext>
            </a:extLst>
          </p:cNvPr>
          <p:cNvSpPr txBox="1"/>
          <p:nvPr/>
        </p:nvSpPr>
        <p:spPr>
          <a:xfrm>
            <a:off x="3905982" y="2601155"/>
            <a:ext cx="7666892" cy="707886"/>
          </a:xfrm>
          <a:prstGeom prst="rect">
            <a:avLst/>
          </a:prstGeom>
          <a:noFill/>
        </p:spPr>
        <p:txBody>
          <a:bodyPr wrap="square" rtlCol="0">
            <a:spAutoFit/>
          </a:bodyPr>
          <a:lstStyle/>
          <a:p>
            <a:r>
              <a:rPr lang="en-US" sz="4000" b="1" dirty="0"/>
              <a:t>Thank you!</a:t>
            </a:r>
            <a:r>
              <a:rPr lang="en-US" sz="4000" b="1" dirty="0">
                <a:sym typeface="Wingdings" panose="05000000000000000000" pitchFamily="2" charset="2"/>
              </a:rPr>
              <a:t></a:t>
            </a:r>
            <a:endParaRPr lang="en-US" sz="4000" b="1" dirty="0"/>
          </a:p>
        </p:txBody>
      </p:sp>
    </p:spTree>
    <p:extLst>
      <p:ext uri="{BB962C8B-B14F-4D97-AF65-F5344CB8AC3E}">
        <p14:creationId xmlns:p14="http://schemas.microsoft.com/office/powerpoint/2010/main" val="2184647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
        <p:nvSpPr>
          <p:cNvPr id="9" name="TextBox 8">
            <a:extLst>
              <a:ext uri="{FF2B5EF4-FFF2-40B4-BE49-F238E27FC236}">
                <a16:creationId xmlns:a16="http://schemas.microsoft.com/office/drawing/2014/main" id="{A5B99D98-8FB0-4B60-9BE4-C717F5D5F495}"/>
              </a:ext>
            </a:extLst>
          </p:cNvPr>
          <p:cNvSpPr txBox="1"/>
          <p:nvPr/>
        </p:nvSpPr>
        <p:spPr>
          <a:xfrm>
            <a:off x="223837" y="1135028"/>
            <a:ext cx="11444287" cy="5912388"/>
          </a:xfrm>
          <a:prstGeom prst="rect">
            <a:avLst/>
          </a:prstGeom>
          <a:noFill/>
        </p:spPr>
        <p:txBody>
          <a:bodyPr wrap="square">
            <a:spAutoFit/>
          </a:bodyPr>
          <a:lstStyle/>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Oh, grade eight. So, you're a grade three now. So I guess the next one you're </a:t>
            </a:r>
            <a:r>
              <a:rPr lang="en-US" sz="1800" dirty="0" err="1">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gonna</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do is grade four?</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Yeah.</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OK, and so what do you have to do? What kind of test is it?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You learn three pieces.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a:t>
            </a:r>
            <a:r>
              <a:rPr lang="en-US" sz="1800" dirty="0">
                <a:solidFill>
                  <a:srgbClr val="4169E1"/>
                </a:solidFill>
                <a:effectLst/>
                <a:latin typeface="Helvetica" panose="020B0604020202020204" pitchFamily="34" charset="0"/>
                <a:ea typeface="Times New Roman" panose="02020603050405020304" pitchFamily="18" charset="0"/>
                <a:cs typeface="Arial" panose="020B0604020202020204" pitchFamily="34" charset="0"/>
                <a:hlinkClick r:id="rId4"/>
              </a:rPr>
              <a:t>Three pieces of music</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Yeah. And you have to play them and you have do some singing.</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Oh, really?</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Yeah. And some ...</a:t>
            </a: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Is that like </a:t>
            </a:r>
            <a:r>
              <a:rPr lang="en-US" sz="1800" u="sng" dirty="0">
                <a:solidFill>
                  <a:srgbClr val="4169E1"/>
                </a:solidFill>
                <a:effectLst/>
                <a:latin typeface="Helvetica" panose="020B0604020202020204" pitchFamily="34" charset="0"/>
                <a:ea typeface="Times New Roman" panose="02020603050405020304" pitchFamily="18" charset="0"/>
                <a:cs typeface="Arial" panose="020B0604020202020204" pitchFamily="34" charset="0"/>
                <a:hlinkClick r:id="rId5"/>
              </a:rPr>
              <a:t>sight reading</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You look at the script and you have to sing the notes or ...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No, somebody </a:t>
            </a:r>
            <a:r>
              <a:rPr lang="en-US" sz="1800" b="1" i="1" dirty="0">
                <a:solidFill>
                  <a:srgbClr val="4066C3"/>
                </a:solidFill>
                <a:effectLst/>
                <a:latin typeface="Helvetica" panose="020B0604020202020204" pitchFamily="34" charset="0"/>
                <a:ea typeface="Times New Roman" panose="02020603050405020304" pitchFamily="18" charset="0"/>
                <a:cs typeface="Arial" panose="020B0604020202020204" pitchFamily="34" charset="0"/>
              </a:rPr>
              <a:t>plays a tune</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for you and you have to sing it, exactly the same tune that they played, and there's sight reading where you have to look at the page and then play it on the piano.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3415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
        <p:nvSpPr>
          <p:cNvPr id="8" name="TextBox 7">
            <a:extLst>
              <a:ext uri="{FF2B5EF4-FFF2-40B4-BE49-F238E27FC236}">
                <a16:creationId xmlns:a16="http://schemas.microsoft.com/office/drawing/2014/main" id="{F7657239-2200-45E9-AA85-107D7976B3F2}"/>
              </a:ext>
            </a:extLst>
          </p:cNvPr>
          <p:cNvSpPr txBox="1"/>
          <p:nvPr/>
        </p:nvSpPr>
        <p:spPr>
          <a:xfrm>
            <a:off x="0" y="277893"/>
            <a:ext cx="11991974" cy="6700104"/>
          </a:xfrm>
          <a:prstGeom prst="rect">
            <a:avLst/>
          </a:prstGeom>
          <a:noFill/>
        </p:spPr>
        <p:txBody>
          <a:bodyPr wrap="square">
            <a:spAutoFit/>
          </a:bodyPr>
          <a:lstStyle/>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Oh, wow. Is that hard?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 </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Yeah.</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Yeah. I can imagine. So often ... how much to you practice the piano then?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It probably should be </a:t>
            </a:r>
            <a:r>
              <a:rPr lang="en-US" sz="1800" b="1" i="1" dirty="0">
                <a:solidFill>
                  <a:srgbClr val="4066C3"/>
                </a:solidFill>
                <a:effectLst/>
                <a:latin typeface="Helvetica" panose="020B0604020202020204" pitchFamily="34" charset="0"/>
                <a:ea typeface="Times New Roman" panose="02020603050405020304" pitchFamily="18" charset="0"/>
                <a:cs typeface="Arial" panose="020B0604020202020204" pitchFamily="34" charset="0"/>
              </a:rPr>
              <a:t>once</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a day, but I normally do it three times a week - about that.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OK. And you enjoy it then?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Yeah.</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OK. Great. And, you play the violin too?</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Yeah.</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Yeah, is that fun?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Sort of. It's not as fun as the piano.</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OK. And do you do any other things in your </a:t>
            </a:r>
            <a:r>
              <a:rPr lang="en-US" sz="1800" b="1" i="1" dirty="0">
                <a:solidFill>
                  <a:srgbClr val="4066C3"/>
                </a:solidFill>
                <a:effectLst/>
                <a:latin typeface="Helvetica" panose="020B0604020202020204" pitchFamily="34" charset="0"/>
                <a:ea typeface="Times New Roman" panose="02020603050405020304" pitchFamily="18" charset="0"/>
                <a:cs typeface="Arial" panose="020B0604020202020204" pitchFamily="34" charset="0"/>
              </a:rPr>
              <a:t>spare time</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I do Guides and swimming.</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Guides?</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93839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
        <p:nvSpPr>
          <p:cNvPr id="9" name="TextBox 8">
            <a:extLst>
              <a:ext uri="{FF2B5EF4-FFF2-40B4-BE49-F238E27FC236}">
                <a16:creationId xmlns:a16="http://schemas.microsoft.com/office/drawing/2014/main" id="{B4472D73-4176-4149-A5D7-3F078C62D321}"/>
              </a:ext>
            </a:extLst>
          </p:cNvPr>
          <p:cNvSpPr txBox="1"/>
          <p:nvPr/>
        </p:nvSpPr>
        <p:spPr>
          <a:xfrm>
            <a:off x="585788" y="787016"/>
            <a:ext cx="11606212" cy="5964453"/>
          </a:xfrm>
          <a:prstGeom prst="rect">
            <a:avLst/>
          </a:prstGeom>
          <a:noFill/>
        </p:spPr>
        <p:txBody>
          <a:bodyPr wrap="square">
            <a:spAutoFit/>
          </a:bodyPr>
          <a:lstStyle/>
          <a:p>
            <a:r>
              <a:rPr lang="en-US" sz="1800" b="1" dirty="0">
                <a:solidFill>
                  <a:srgbClr val="333333"/>
                </a:solidFill>
                <a:effectLst/>
                <a:latin typeface="Helvetica" panose="020B0604020202020204" pitchFamily="34" charset="0"/>
                <a:ea typeface="Times New Roman" panose="02020603050405020304" pitchFamily="18" charset="0"/>
              </a:rPr>
              <a:t>Naomi:</a:t>
            </a:r>
            <a:r>
              <a:rPr lang="en-US" sz="1800" dirty="0">
                <a:solidFill>
                  <a:srgbClr val="333333"/>
                </a:solidFill>
                <a:effectLst/>
                <a:latin typeface="Helvetica" panose="020B0604020202020204" pitchFamily="34" charset="0"/>
                <a:ea typeface="Times New Roman" panose="02020603050405020304" pitchFamily="18" charset="0"/>
              </a:rPr>
              <a:t> Yeah</a:t>
            </a: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What's Guides?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It's like a group of girls and they do activities and everything and they meet each week to do activities.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Like what kind of activities do you do?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Well, you can go camping sometimes, and you just do activities like sometimes you do sports and outside activities and lots of things.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Oh, is it like, kind of like the Cub Scouts for the boys?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OK, so you have to </a:t>
            </a:r>
            <a:r>
              <a:rPr lang="en-US" sz="1800" b="1" i="1" dirty="0">
                <a:solidFill>
                  <a:srgbClr val="4066C3"/>
                </a:solidFill>
                <a:effectLst/>
                <a:latin typeface="Helvetica" panose="020B0604020202020204" pitchFamily="34" charset="0"/>
                <a:ea typeface="Times New Roman" panose="02020603050405020304" pitchFamily="18" charset="0"/>
                <a:cs typeface="Arial" panose="020B0604020202020204" pitchFamily="34" charset="0"/>
              </a:rPr>
              <a:t>wear a uniform</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OK, can you explain the uniform for 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It's sort of this dark blue and you can either wear jeans or joggers or these trousers.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322679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
        <p:nvSpPr>
          <p:cNvPr id="8" name="TextBox 7">
            <a:extLst>
              <a:ext uri="{FF2B5EF4-FFF2-40B4-BE49-F238E27FC236}">
                <a16:creationId xmlns:a16="http://schemas.microsoft.com/office/drawing/2014/main" id="{AC994B94-CDC0-4BBE-B4D9-B50516AA8720}"/>
              </a:ext>
            </a:extLst>
          </p:cNvPr>
          <p:cNvSpPr txBox="1"/>
          <p:nvPr/>
        </p:nvSpPr>
        <p:spPr>
          <a:xfrm>
            <a:off x="357188" y="1094370"/>
            <a:ext cx="10939462" cy="3306098"/>
          </a:xfrm>
          <a:prstGeom prst="rect">
            <a:avLst/>
          </a:prstGeom>
          <a:noFill/>
        </p:spPr>
        <p:txBody>
          <a:bodyPr wrap="square">
            <a:spAutoFit/>
          </a:bodyPr>
          <a:lstStyle/>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a:t>
            </a:r>
            <a:r>
              <a:rPr lang="en-US" sz="1800" b="1" i="1" dirty="0">
                <a:solidFill>
                  <a:srgbClr val="4066C3"/>
                </a:solidFill>
                <a:effectLst/>
                <a:latin typeface="Helvetica" panose="020B0604020202020204" pitchFamily="34" charset="0"/>
                <a:ea typeface="Times New Roman" panose="02020603050405020304" pitchFamily="18" charset="0"/>
                <a:cs typeface="Arial" panose="020B0604020202020204" pitchFamily="34" charset="0"/>
              </a:rPr>
              <a:t>Joggers</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What are joggers?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Trousers that you wear for sports.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Oh, for like jogging. Oh, OK. well, sounds like you have ... you do a lot of fun things in your spare time.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Yeah.</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OK, well, it was very nice to talk to you and good luck with your piano and your violin.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 </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Thank you.</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6401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
        <p:nvSpPr>
          <p:cNvPr id="9" name="TextBox 8">
            <a:extLst>
              <a:ext uri="{FF2B5EF4-FFF2-40B4-BE49-F238E27FC236}">
                <a16:creationId xmlns:a16="http://schemas.microsoft.com/office/drawing/2014/main" id="{C38101F1-D84C-4DEB-B642-1BA706D6AD5C}"/>
              </a:ext>
            </a:extLst>
          </p:cNvPr>
          <p:cNvSpPr txBox="1"/>
          <p:nvPr/>
        </p:nvSpPr>
        <p:spPr>
          <a:xfrm>
            <a:off x="271462" y="423089"/>
            <a:ext cx="10853737" cy="5827236"/>
          </a:xfrm>
          <a:prstGeom prst="rect">
            <a:avLst/>
          </a:prstGeom>
          <a:noFill/>
        </p:spPr>
        <p:txBody>
          <a:bodyPr wrap="square">
            <a:spAutoFit/>
          </a:bodyPr>
          <a:lstStyle/>
          <a:p>
            <a:pPr marL="0" marR="0">
              <a:lnSpc>
                <a:spcPct val="107000"/>
              </a:lnSpc>
              <a:spcBef>
                <a:spcPts val="0"/>
              </a:spcBef>
              <a:spcAft>
                <a:spcPts val="0"/>
              </a:spcAft>
            </a:pPr>
            <a:r>
              <a:rPr lang="en-US" sz="20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Vocabulary </a:t>
            </a:r>
          </a:p>
          <a:p>
            <a:pPr marL="0" marR="0">
              <a:lnSpc>
                <a:spcPct val="107000"/>
              </a:lnSpc>
              <a:spcBef>
                <a:spcPts val="0"/>
              </a:spcBef>
              <a:spcAft>
                <a:spcPts val="0"/>
              </a:spcAft>
            </a:pPr>
            <a:endParaRPr lang="en-US" sz="2000" b="1" dirty="0">
              <a:solidFill>
                <a:srgbClr val="333333"/>
              </a:solidFill>
              <a:latin typeface="Helvetica" panose="020B0604020202020204" pitchFamily="34" charset="0"/>
              <a:ea typeface="Times New Roman" panose="02020603050405020304" pitchFamily="18" charset="0"/>
              <a:cs typeface="Arial" panose="020B0604020202020204" pitchFamily="34" charset="0"/>
            </a:endParaRPr>
          </a:p>
          <a:p>
            <a:pPr marL="0" marR="0">
              <a:lnSpc>
                <a:spcPct val="107000"/>
              </a:lnSpc>
              <a:spcBef>
                <a:spcPts val="0"/>
              </a:spcBef>
              <a:spcAft>
                <a:spcPts val="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play a tune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Somebody plays a tune for you and you have to sing it.</a:t>
            </a: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A tune and a song are the same; however, we usually sing a song, but play a tune on a musical instrument.  Notice the following: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Why don't you play a tune for us on the guitar?</a:t>
            </a:r>
            <a:endParaRPr lang="en-US" sz="18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Our music teacher plays a tune on the piano and we try to copy it.</a:t>
            </a:r>
            <a:endParaRPr lang="en-US" sz="18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once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It probably should be once a day, but I normally do it three times a week.</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'Once' means the same as 'one time'.  Notice the following: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My father does yoga at least once a day.</a:t>
            </a:r>
            <a:endParaRPr lang="en-US" sz="18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Most people take a shower once a day, if not more.</a:t>
            </a:r>
            <a:endParaRPr lang="en-US" sz="18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4301862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5026</TotalTime>
  <Words>5629</Words>
  <Application>Microsoft Office PowerPoint</Application>
  <PresentationFormat>Widescreen</PresentationFormat>
  <Paragraphs>795</Paragraphs>
  <Slides>48</Slides>
  <Notes>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48</vt:i4>
      </vt:variant>
    </vt:vector>
  </HeadingPairs>
  <TitlesOfParts>
    <vt:vector size="64" baseType="lpstr">
      <vt:lpstr>Arial</vt:lpstr>
      <vt:lpstr>Calibri</vt:lpstr>
      <vt:lpstr>Cambria</vt:lpstr>
      <vt:lpstr>Century Gothic</vt:lpstr>
      <vt:lpstr>Comic Sans MS</vt:lpstr>
      <vt:lpstr>Courier New</vt:lpstr>
      <vt:lpstr>Helvetica</vt:lpstr>
      <vt:lpstr>inherit</vt:lpstr>
      <vt:lpstr>Lato</vt:lpstr>
      <vt:lpstr>Symbol</vt:lpstr>
      <vt:lpstr>Times New Roman</vt:lpstr>
      <vt:lpstr>Verdana</vt:lpstr>
      <vt:lpstr>Wingdings</vt:lpstr>
      <vt:lpstr>Wingdings 3</vt:lpstr>
      <vt:lpstr>Slice</vt:lpstr>
      <vt:lpstr>Office Theme</vt:lpstr>
      <vt:lpstr> Speak Fluently &amp; Confidently  A2- Course  1</vt:lpstr>
      <vt:lpstr>Lesson 3- Hobbies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3- Hobbies</vt:lpstr>
      <vt:lpstr>Session 3- Hobbies</vt:lpstr>
      <vt:lpstr>Session 3- Hobbies</vt:lpstr>
      <vt:lpstr>Lesson 3- Hobbies</vt:lpstr>
      <vt:lpstr>Lesson 3- Hobbies</vt:lpstr>
      <vt:lpstr>Lesson 3- Hobbies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Homework:                         ARTICLES: A and AN</vt:lpstr>
      <vt:lpstr>Session 3- Hobbies</vt:lpstr>
      <vt:lpstr>Lesson 3- Hobbies</vt:lpstr>
      <vt:lpstr>Lesson 3- Hobbies</vt:lpstr>
      <vt:lpstr>Lesson 3- Hobbies</vt:lpstr>
      <vt:lpstr>Session 3- Hobbies</vt:lpstr>
      <vt:lpstr>Session 3- Hobbies</vt:lpstr>
      <vt:lpstr>Lesson 3- Hobbies</vt:lpstr>
      <vt:lpstr>Lesson 3- Hobbies</vt:lpstr>
      <vt:lpstr>Lesson 3- Hobbies</vt:lpstr>
      <vt:lpstr>Lesson 3- Hobbies</vt:lpstr>
      <vt:lpstr>Lesson 3- Hobbies</vt:lpstr>
      <vt:lpstr>Session 3- Hobbies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 or Borrow  Fun or Funny  Won’t or Want</dc:title>
  <dc:creator>Eman Magdoub</dc:creator>
  <cp:lastModifiedBy>Eman Magdoub</cp:lastModifiedBy>
  <cp:revision>114</cp:revision>
  <cp:lastPrinted>2021-05-18T05:21:02Z</cp:lastPrinted>
  <dcterms:created xsi:type="dcterms:W3CDTF">2020-10-01T06:52:49Z</dcterms:created>
  <dcterms:modified xsi:type="dcterms:W3CDTF">2022-05-27T16:33:17Z</dcterms:modified>
</cp:coreProperties>
</file>