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268" r:id="rId5"/>
    <p:sldId id="336" r:id="rId6"/>
    <p:sldId id="273" r:id="rId7"/>
    <p:sldId id="332" r:id="rId8"/>
    <p:sldId id="271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Asking Permission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Asking Permission &amp; Indirect Questions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Asking Permission &amp; </a:t>
            </a:r>
            <a:r>
              <a:rPr lang="en-US" sz="3600" b="1" spc="7">
                <a:solidFill>
                  <a:srgbClr val="17365D"/>
                </a:solidFill>
                <a:latin typeface="Cambria"/>
                <a:cs typeface="Cambria"/>
              </a:rPr>
              <a:t>Indirect Questions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6- Asking Permission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Asking Permission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Asking Permission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Asking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Asking Permission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Asking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3084</TotalTime>
  <Words>162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</vt:lpstr>
      <vt:lpstr>Century Gothic</vt:lpstr>
      <vt:lpstr>Comic Sans MS</vt:lpstr>
      <vt:lpstr>Wingdings 3</vt:lpstr>
      <vt:lpstr>Slice</vt:lpstr>
      <vt:lpstr> Speak Fluently &amp; Confidently  A2- Course  1</vt:lpstr>
      <vt:lpstr>Session 6- Asking Permission</vt:lpstr>
      <vt:lpstr>PowerPoint Presentation</vt:lpstr>
      <vt:lpstr>Session 6- Asking Permission</vt:lpstr>
      <vt:lpstr>Session 6- Asking Permission</vt:lpstr>
      <vt:lpstr>Session 6- Asking Permission</vt:lpstr>
      <vt:lpstr>Session 6- Asking Permission</vt:lpstr>
      <vt:lpstr>Session 6- Asking Permission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112</cp:revision>
  <cp:lastPrinted>2021-05-18T05:21:02Z</cp:lastPrinted>
  <dcterms:created xsi:type="dcterms:W3CDTF">2020-10-01T06:52:49Z</dcterms:created>
  <dcterms:modified xsi:type="dcterms:W3CDTF">2022-04-25T03:43:48Z</dcterms:modified>
</cp:coreProperties>
</file>