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6"/>
  </p:notesMasterIdLst>
  <p:sldIdLst>
    <p:sldId id="256" r:id="rId2"/>
    <p:sldId id="311" r:id="rId3"/>
    <p:sldId id="258" r:id="rId4"/>
    <p:sldId id="260" r:id="rId5"/>
    <p:sldId id="264" r:id="rId6"/>
    <p:sldId id="312" r:id="rId7"/>
    <p:sldId id="272" r:id="rId8"/>
    <p:sldId id="313" r:id="rId9"/>
    <p:sldId id="274" r:id="rId10"/>
    <p:sldId id="314" r:id="rId11"/>
    <p:sldId id="315" r:id="rId12"/>
    <p:sldId id="316" r:id="rId13"/>
    <p:sldId id="317" r:id="rId14"/>
    <p:sldId id="310" r:id="rId15"/>
  </p:sldIdLst>
  <p:sldSz cx="9144000" cy="5143500" type="screen16x9"/>
  <p:notesSz cx="6858000" cy="9144000"/>
  <p:embeddedFontLst>
    <p:embeddedFont>
      <p:font typeface="Abadi Extra Light" panose="020B0204020104020204" pitchFamily="34" charset="0"/>
      <p:regular r:id="rId17"/>
    </p:embeddedFont>
    <p:embeddedFont>
      <p:font typeface="Barlow" panose="00000500000000000000" pitchFamily="2" charset="0"/>
      <p:regular r:id="rId18"/>
      <p:bold r:id="rId19"/>
      <p:italic r:id="rId20"/>
      <p:boldItalic r:id="rId21"/>
    </p:embeddedFont>
    <p:embeddedFont>
      <p:font typeface="Barlow Black" panose="00000A00000000000000" pitchFamily="2" charset="0"/>
      <p:bold r:id="rId22"/>
      <p:boldItalic r:id="rId23"/>
    </p:embeddedFont>
    <p:embeddedFont>
      <p:font typeface="Oswald" panose="00000500000000000000" pitchFamily="2" charset="0"/>
      <p:regular r:id="rId24"/>
      <p:bold r:id="rId25"/>
    </p:embeddedFont>
    <p:embeddedFont>
      <p:font typeface="Sacramento" panose="02000507000000020000" pitchFamily="2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1CFB05-10FE-429B-A722-869E5E8455FC}">
  <a:tblStyle styleId="{ED1CFB05-10FE-429B-A722-869E5E8455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017" autoAdjust="0"/>
  </p:normalViewPr>
  <p:slideViewPr>
    <p:cSldViewPr snapToGrid="0">
      <p:cViewPr varScale="1">
        <p:scale>
          <a:sx n="85" d="100"/>
          <a:sy n="85" d="100"/>
        </p:scale>
        <p:origin x="7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861fdd13c2_1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861fdd13c2_1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861fdd13c2_1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861fdd13c2_1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705f66ed5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705f66ed5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705f66ed5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705f66ed5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8d78c7a4dd_0_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8d78c7a4dd_0_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9">
          <a:extLst>
            <a:ext uri="{FF2B5EF4-FFF2-40B4-BE49-F238E27FC236}">
              <a16:creationId xmlns:a16="http://schemas.microsoft.com/office/drawing/2014/main" id="{3BCB64D0-CC89-DEDE-5A56-B979DAE6A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8d33bb0445_0_28:notes">
            <a:extLst>
              <a:ext uri="{FF2B5EF4-FFF2-40B4-BE49-F238E27FC236}">
                <a16:creationId xmlns:a16="http://schemas.microsoft.com/office/drawing/2014/main" id="{25A1A928-2060-8CFB-6C7F-40936320BE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8d33bb0445_0_28:notes">
            <a:extLst>
              <a:ext uri="{FF2B5EF4-FFF2-40B4-BE49-F238E27FC236}">
                <a16:creationId xmlns:a16="http://schemas.microsoft.com/office/drawing/2014/main" id="{A6F8F7AC-D9BD-0731-A3E6-C4758EC6D8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259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8d33bb044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8d33bb044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3" name="Google Shape;12623;g8d78c7a4dd_0_54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4" name="Google Shape;12624;g8d78c7a4dd_0_54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8062" y="3431"/>
            <a:ext cx="9160136" cy="1482847"/>
          </a:xfrm>
          <a:custGeom>
            <a:avLst/>
            <a:gdLst/>
            <a:ahLst/>
            <a:cxnLst/>
            <a:rect l="l" t="t" r="r" b="b"/>
            <a:pathLst>
              <a:path w="65905" h="10571" extrusionOk="0">
                <a:moveTo>
                  <a:pt x="1" y="0"/>
                </a:moveTo>
                <a:lnTo>
                  <a:pt x="1" y="4146"/>
                </a:lnTo>
                <a:cubicBezTo>
                  <a:pt x="2686" y="5866"/>
                  <a:pt x="7481" y="7665"/>
                  <a:pt x="15797" y="7665"/>
                </a:cubicBezTo>
                <a:cubicBezTo>
                  <a:pt x="18221" y="7665"/>
                  <a:pt x="20944" y="7512"/>
                  <a:pt x="24001" y="7160"/>
                </a:cubicBezTo>
                <a:cubicBezTo>
                  <a:pt x="28751" y="6613"/>
                  <a:pt x="32961" y="6365"/>
                  <a:pt x="36664" y="6365"/>
                </a:cubicBezTo>
                <a:cubicBezTo>
                  <a:pt x="46303" y="6365"/>
                  <a:pt x="52504" y="8051"/>
                  <a:pt x="55852" y="10570"/>
                </a:cubicBezTo>
                <a:lnTo>
                  <a:pt x="65905" y="10570"/>
                </a:lnTo>
                <a:cubicBezTo>
                  <a:pt x="65607" y="10046"/>
                  <a:pt x="65256" y="9505"/>
                  <a:pt x="64842" y="8950"/>
                </a:cubicBezTo>
                <a:cubicBezTo>
                  <a:pt x="60771" y="3477"/>
                  <a:pt x="54210" y="103"/>
                  <a:pt x="44459" y="103"/>
                </a:cubicBezTo>
                <a:cubicBezTo>
                  <a:pt x="41537" y="103"/>
                  <a:pt x="38329" y="406"/>
                  <a:pt x="34815" y="1046"/>
                </a:cubicBezTo>
                <a:cubicBezTo>
                  <a:pt x="28180" y="2255"/>
                  <a:pt x="21479" y="3107"/>
                  <a:pt x="15448" y="3107"/>
                </a:cubicBezTo>
                <a:cubicBezTo>
                  <a:pt x="9367" y="3107"/>
                  <a:pt x="3967" y="2241"/>
                  <a:pt x="1" y="0"/>
                </a:cubicBezTo>
                <a:close/>
              </a:path>
            </a:pathLst>
          </a:custGeom>
          <a:solidFill>
            <a:srgbClr val="FFD4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-8062" y="3687368"/>
            <a:ext cx="9160136" cy="1482847"/>
          </a:xfrm>
          <a:custGeom>
            <a:avLst/>
            <a:gdLst/>
            <a:ahLst/>
            <a:cxnLst/>
            <a:rect l="l" t="t" r="r" b="b"/>
            <a:pathLst>
              <a:path w="65905" h="10571" extrusionOk="0">
                <a:moveTo>
                  <a:pt x="1" y="0"/>
                </a:moveTo>
                <a:lnTo>
                  <a:pt x="1" y="4146"/>
                </a:lnTo>
                <a:cubicBezTo>
                  <a:pt x="2686" y="5866"/>
                  <a:pt x="7481" y="7665"/>
                  <a:pt x="15797" y="7665"/>
                </a:cubicBezTo>
                <a:cubicBezTo>
                  <a:pt x="18221" y="7665"/>
                  <a:pt x="20944" y="7512"/>
                  <a:pt x="24001" y="7160"/>
                </a:cubicBezTo>
                <a:cubicBezTo>
                  <a:pt x="28751" y="6613"/>
                  <a:pt x="32961" y="6365"/>
                  <a:pt x="36664" y="6365"/>
                </a:cubicBezTo>
                <a:cubicBezTo>
                  <a:pt x="46303" y="6365"/>
                  <a:pt x="52504" y="8051"/>
                  <a:pt x="55852" y="10570"/>
                </a:cubicBezTo>
                <a:lnTo>
                  <a:pt x="65905" y="10570"/>
                </a:lnTo>
                <a:cubicBezTo>
                  <a:pt x="65607" y="10046"/>
                  <a:pt x="65256" y="9505"/>
                  <a:pt x="64842" y="8950"/>
                </a:cubicBezTo>
                <a:cubicBezTo>
                  <a:pt x="60771" y="3477"/>
                  <a:pt x="54210" y="103"/>
                  <a:pt x="44459" y="103"/>
                </a:cubicBezTo>
                <a:cubicBezTo>
                  <a:pt x="41537" y="103"/>
                  <a:pt x="38329" y="406"/>
                  <a:pt x="34815" y="1046"/>
                </a:cubicBezTo>
                <a:cubicBezTo>
                  <a:pt x="28180" y="2255"/>
                  <a:pt x="21479" y="3107"/>
                  <a:pt x="15448" y="3107"/>
                </a:cubicBezTo>
                <a:cubicBezTo>
                  <a:pt x="9367" y="3107"/>
                  <a:pt x="3967" y="2241"/>
                  <a:pt x="1" y="0"/>
                </a:cubicBezTo>
                <a:close/>
              </a:path>
            </a:pathLst>
          </a:custGeom>
          <a:solidFill>
            <a:srgbClr val="FFD4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15188" y="540488"/>
            <a:ext cx="5799925" cy="1802675"/>
          </a:xfrm>
          <a:custGeom>
            <a:avLst/>
            <a:gdLst/>
            <a:ahLst/>
            <a:cxnLst/>
            <a:rect l="l" t="t" r="r" b="b"/>
            <a:pathLst>
              <a:path w="231997" h="72107" extrusionOk="0">
                <a:moveTo>
                  <a:pt x="0" y="72107"/>
                </a:moveTo>
                <a:lnTo>
                  <a:pt x="0" y="0"/>
                </a:lnTo>
                <a:lnTo>
                  <a:pt x="231997" y="0"/>
                </a:lnTo>
              </a:path>
            </a:pathLst>
          </a:custGeom>
          <a:noFill/>
          <a:ln w="28575" cap="rnd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" name="Google Shape;12;p2"/>
          <p:cNvSpPr/>
          <p:nvPr/>
        </p:nvSpPr>
        <p:spPr>
          <a:xfrm rot="10800000">
            <a:off x="2628900" y="1802757"/>
            <a:ext cx="5799925" cy="2800275"/>
          </a:xfrm>
          <a:custGeom>
            <a:avLst/>
            <a:gdLst/>
            <a:ahLst/>
            <a:cxnLst/>
            <a:rect l="l" t="t" r="r" b="b"/>
            <a:pathLst>
              <a:path w="231997" h="72107" extrusionOk="0">
                <a:moveTo>
                  <a:pt x="0" y="72107"/>
                </a:moveTo>
                <a:lnTo>
                  <a:pt x="0" y="0"/>
                </a:lnTo>
                <a:lnTo>
                  <a:pt x="231997" y="0"/>
                </a:lnTo>
              </a:path>
            </a:pathLst>
          </a:custGeom>
          <a:noFill/>
          <a:ln w="28575" cap="rnd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" name="Google Shape;13;p2"/>
          <p:cNvGrpSpPr/>
          <p:nvPr/>
        </p:nvGrpSpPr>
        <p:grpSpPr>
          <a:xfrm>
            <a:off x="6290775" y="441375"/>
            <a:ext cx="414425" cy="294200"/>
            <a:chOff x="4636400" y="2655400"/>
            <a:chExt cx="414425" cy="294200"/>
          </a:xfrm>
        </p:grpSpPr>
        <p:sp>
          <p:nvSpPr>
            <p:cNvPr id="14" name="Google Shape;14;p2"/>
            <p:cNvSpPr/>
            <p:nvPr/>
          </p:nvSpPr>
          <p:spPr>
            <a:xfrm>
              <a:off x="4690750" y="2750425"/>
              <a:ext cx="307175" cy="166325"/>
            </a:xfrm>
            <a:custGeom>
              <a:avLst/>
              <a:gdLst/>
              <a:ahLst/>
              <a:cxnLst/>
              <a:rect l="l" t="t" r="r" b="b"/>
              <a:pathLst>
                <a:path w="12287" h="6653" extrusionOk="0">
                  <a:moveTo>
                    <a:pt x="12286" y="0"/>
                  </a:moveTo>
                  <a:lnTo>
                    <a:pt x="12286" y="0"/>
                  </a:lnTo>
                  <a:cubicBezTo>
                    <a:pt x="11498" y="1766"/>
                    <a:pt x="9835" y="3225"/>
                    <a:pt x="8274" y="4202"/>
                  </a:cubicBezTo>
                  <a:cubicBezTo>
                    <a:pt x="5676" y="5807"/>
                    <a:pt x="2816" y="5399"/>
                    <a:pt x="0" y="5968"/>
                  </a:cubicBezTo>
                  <a:cubicBezTo>
                    <a:pt x="1130" y="6422"/>
                    <a:pt x="2285" y="6653"/>
                    <a:pt x="3429" y="6653"/>
                  </a:cubicBezTo>
                  <a:cubicBezTo>
                    <a:pt x="5444" y="6653"/>
                    <a:pt x="7423" y="5936"/>
                    <a:pt x="9164" y="4465"/>
                  </a:cubicBezTo>
                  <a:cubicBezTo>
                    <a:pt x="10521" y="3312"/>
                    <a:pt x="11455" y="1853"/>
                    <a:pt x="12199" y="233"/>
                  </a:cubicBezTo>
                  <a:cubicBezTo>
                    <a:pt x="12228" y="146"/>
                    <a:pt x="12257" y="73"/>
                    <a:pt x="12286" y="0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671775" y="2688550"/>
              <a:ext cx="273975" cy="187750"/>
            </a:xfrm>
            <a:custGeom>
              <a:avLst/>
              <a:gdLst/>
              <a:ahLst/>
              <a:cxnLst/>
              <a:rect l="l" t="t" r="r" b="b"/>
              <a:pathLst>
                <a:path w="10959" h="7510" extrusionOk="0">
                  <a:moveTo>
                    <a:pt x="6107" y="1"/>
                  </a:moveTo>
                  <a:cubicBezTo>
                    <a:pt x="5190" y="1"/>
                    <a:pt x="4333" y="129"/>
                    <a:pt x="3634" y="505"/>
                  </a:cubicBezTo>
                  <a:cubicBezTo>
                    <a:pt x="1197" y="1833"/>
                    <a:pt x="818" y="4956"/>
                    <a:pt x="0" y="7509"/>
                  </a:cubicBezTo>
                  <a:cubicBezTo>
                    <a:pt x="1270" y="6444"/>
                    <a:pt x="1956" y="5160"/>
                    <a:pt x="2831" y="3686"/>
                  </a:cubicBezTo>
                  <a:cubicBezTo>
                    <a:pt x="3400" y="2723"/>
                    <a:pt x="4071" y="1993"/>
                    <a:pt x="5064" y="1483"/>
                  </a:cubicBezTo>
                  <a:cubicBezTo>
                    <a:pt x="6917" y="520"/>
                    <a:pt x="8960" y="666"/>
                    <a:pt x="10959" y="534"/>
                  </a:cubicBezTo>
                  <a:cubicBezTo>
                    <a:pt x="9509" y="395"/>
                    <a:pt x="7716" y="1"/>
                    <a:pt x="6107" y="1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99500" y="2707000"/>
              <a:ext cx="296600" cy="170025"/>
            </a:xfrm>
            <a:custGeom>
              <a:avLst/>
              <a:gdLst/>
              <a:ahLst/>
              <a:cxnLst/>
              <a:rect l="l" t="t" r="r" b="b"/>
              <a:pathLst>
                <a:path w="11864" h="6801" extrusionOk="0">
                  <a:moveTo>
                    <a:pt x="9536" y="1765"/>
                  </a:moveTo>
                  <a:cubicBezTo>
                    <a:pt x="9543" y="1765"/>
                    <a:pt x="9550" y="1766"/>
                    <a:pt x="9558" y="1766"/>
                  </a:cubicBezTo>
                  <a:lnTo>
                    <a:pt x="9587" y="1766"/>
                  </a:lnTo>
                  <a:cubicBezTo>
                    <a:pt x="9926" y="1809"/>
                    <a:pt x="9882" y="2425"/>
                    <a:pt x="9562" y="2425"/>
                  </a:cubicBezTo>
                  <a:cubicBezTo>
                    <a:pt x="9551" y="2425"/>
                    <a:pt x="9540" y="2424"/>
                    <a:pt x="9529" y="2423"/>
                  </a:cubicBezTo>
                  <a:lnTo>
                    <a:pt x="9500" y="2423"/>
                  </a:lnTo>
                  <a:cubicBezTo>
                    <a:pt x="9171" y="2394"/>
                    <a:pt x="9206" y="1765"/>
                    <a:pt x="9536" y="1765"/>
                  </a:cubicBezTo>
                  <a:close/>
                  <a:moveTo>
                    <a:pt x="4750" y="1970"/>
                  </a:moveTo>
                  <a:cubicBezTo>
                    <a:pt x="4757" y="1970"/>
                    <a:pt x="4765" y="1970"/>
                    <a:pt x="4772" y="1970"/>
                  </a:cubicBezTo>
                  <a:lnTo>
                    <a:pt x="4801" y="1970"/>
                  </a:lnTo>
                  <a:cubicBezTo>
                    <a:pt x="5144" y="2013"/>
                    <a:pt x="5095" y="2643"/>
                    <a:pt x="4765" y="2643"/>
                  </a:cubicBezTo>
                  <a:cubicBezTo>
                    <a:pt x="4758" y="2643"/>
                    <a:pt x="4750" y="2642"/>
                    <a:pt x="4743" y="2642"/>
                  </a:cubicBezTo>
                  <a:lnTo>
                    <a:pt x="4743" y="2627"/>
                  </a:lnTo>
                  <a:lnTo>
                    <a:pt x="4713" y="2627"/>
                  </a:lnTo>
                  <a:cubicBezTo>
                    <a:pt x="4385" y="2599"/>
                    <a:pt x="4434" y="1970"/>
                    <a:pt x="4750" y="1970"/>
                  </a:cubicBezTo>
                  <a:close/>
                  <a:moveTo>
                    <a:pt x="7628" y="3398"/>
                  </a:moveTo>
                  <a:cubicBezTo>
                    <a:pt x="7639" y="3398"/>
                    <a:pt x="7650" y="3399"/>
                    <a:pt x="7661" y="3400"/>
                  </a:cubicBezTo>
                  <a:lnTo>
                    <a:pt x="7690" y="3400"/>
                  </a:lnTo>
                  <a:cubicBezTo>
                    <a:pt x="8033" y="3443"/>
                    <a:pt x="7984" y="4058"/>
                    <a:pt x="7655" y="4058"/>
                  </a:cubicBezTo>
                  <a:cubicBezTo>
                    <a:pt x="7647" y="4058"/>
                    <a:pt x="7640" y="4058"/>
                    <a:pt x="7632" y="4057"/>
                  </a:cubicBezTo>
                  <a:lnTo>
                    <a:pt x="7603" y="4057"/>
                  </a:lnTo>
                  <a:cubicBezTo>
                    <a:pt x="7264" y="4015"/>
                    <a:pt x="7307" y="3398"/>
                    <a:pt x="7628" y="3398"/>
                  </a:cubicBezTo>
                  <a:close/>
                  <a:moveTo>
                    <a:pt x="11863" y="161"/>
                  </a:moveTo>
                  <a:cubicBezTo>
                    <a:pt x="9149" y="803"/>
                    <a:pt x="6114" y="1"/>
                    <a:pt x="3648" y="1620"/>
                  </a:cubicBezTo>
                  <a:cubicBezTo>
                    <a:pt x="2218" y="2554"/>
                    <a:pt x="1824" y="4218"/>
                    <a:pt x="890" y="5545"/>
                  </a:cubicBezTo>
                  <a:cubicBezTo>
                    <a:pt x="628" y="5925"/>
                    <a:pt x="321" y="6260"/>
                    <a:pt x="0" y="6581"/>
                  </a:cubicBezTo>
                  <a:cubicBezTo>
                    <a:pt x="1460" y="5823"/>
                    <a:pt x="2641" y="4801"/>
                    <a:pt x="3473" y="3240"/>
                  </a:cubicBezTo>
                  <a:cubicBezTo>
                    <a:pt x="3526" y="3135"/>
                    <a:pt x="3594" y="3093"/>
                    <a:pt x="3661" y="3093"/>
                  </a:cubicBezTo>
                  <a:cubicBezTo>
                    <a:pt x="3838" y="3093"/>
                    <a:pt x="4012" y="3383"/>
                    <a:pt x="3896" y="3605"/>
                  </a:cubicBezTo>
                  <a:cubicBezTo>
                    <a:pt x="3269" y="4787"/>
                    <a:pt x="2364" y="5793"/>
                    <a:pt x="1255" y="6538"/>
                  </a:cubicBezTo>
                  <a:cubicBezTo>
                    <a:pt x="2700" y="6071"/>
                    <a:pt x="3998" y="5297"/>
                    <a:pt x="5297" y="4480"/>
                  </a:cubicBezTo>
                  <a:cubicBezTo>
                    <a:pt x="5343" y="4452"/>
                    <a:pt x="5386" y="4440"/>
                    <a:pt x="5425" y="4440"/>
                  </a:cubicBezTo>
                  <a:cubicBezTo>
                    <a:pt x="5669" y="4440"/>
                    <a:pt x="5755" y="4927"/>
                    <a:pt x="5516" y="5078"/>
                  </a:cubicBezTo>
                  <a:cubicBezTo>
                    <a:pt x="4495" y="5735"/>
                    <a:pt x="3444" y="6304"/>
                    <a:pt x="2350" y="6800"/>
                  </a:cubicBezTo>
                  <a:cubicBezTo>
                    <a:pt x="3371" y="6771"/>
                    <a:pt x="4392" y="6625"/>
                    <a:pt x="5385" y="6377"/>
                  </a:cubicBezTo>
                  <a:cubicBezTo>
                    <a:pt x="8026" y="5648"/>
                    <a:pt x="11455" y="3094"/>
                    <a:pt x="11863" y="161"/>
                  </a:cubicBezTo>
                  <a:close/>
                </a:path>
              </a:pathLst>
            </a:custGeom>
            <a:solidFill>
              <a:srgbClr val="FFA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636400" y="2655400"/>
              <a:ext cx="414425" cy="294200"/>
            </a:xfrm>
            <a:custGeom>
              <a:avLst/>
              <a:gdLst/>
              <a:ahLst/>
              <a:cxnLst/>
              <a:rect l="l" t="t" r="r" b="b"/>
              <a:pathLst>
                <a:path w="16577" h="11768" extrusionOk="0">
                  <a:moveTo>
                    <a:pt x="7518" y="1334"/>
                  </a:moveTo>
                  <a:cubicBezTo>
                    <a:pt x="9125" y="1334"/>
                    <a:pt x="10911" y="1730"/>
                    <a:pt x="12359" y="1860"/>
                  </a:cubicBezTo>
                  <a:cubicBezTo>
                    <a:pt x="10360" y="1992"/>
                    <a:pt x="8317" y="1846"/>
                    <a:pt x="6464" y="2809"/>
                  </a:cubicBezTo>
                  <a:cubicBezTo>
                    <a:pt x="5457" y="3319"/>
                    <a:pt x="4801" y="4049"/>
                    <a:pt x="4232" y="5012"/>
                  </a:cubicBezTo>
                  <a:cubicBezTo>
                    <a:pt x="3356" y="6486"/>
                    <a:pt x="2670" y="7770"/>
                    <a:pt x="1401" y="8835"/>
                  </a:cubicBezTo>
                  <a:cubicBezTo>
                    <a:pt x="2233" y="6296"/>
                    <a:pt x="2597" y="3159"/>
                    <a:pt x="5049" y="1831"/>
                  </a:cubicBezTo>
                  <a:lnTo>
                    <a:pt x="5049" y="1831"/>
                  </a:lnTo>
                  <a:lnTo>
                    <a:pt x="5034" y="1846"/>
                  </a:lnTo>
                  <a:cubicBezTo>
                    <a:pt x="5740" y="1464"/>
                    <a:pt x="6600" y="1334"/>
                    <a:pt x="7518" y="1334"/>
                  </a:cubicBezTo>
                  <a:close/>
                  <a:moveTo>
                    <a:pt x="14387" y="2225"/>
                  </a:moveTo>
                  <a:cubicBezTo>
                    <a:pt x="13979" y="5158"/>
                    <a:pt x="10550" y="7726"/>
                    <a:pt x="7909" y="8456"/>
                  </a:cubicBezTo>
                  <a:cubicBezTo>
                    <a:pt x="6916" y="8704"/>
                    <a:pt x="5895" y="8850"/>
                    <a:pt x="4859" y="8879"/>
                  </a:cubicBezTo>
                  <a:cubicBezTo>
                    <a:pt x="5968" y="8383"/>
                    <a:pt x="7019" y="7799"/>
                    <a:pt x="8040" y="7142"/>
                  </a:cubicBezTo>
                  <a:cubicBezTo>
                    <a:pt x="8278" y="6992"/>
                    <a:pt x="8193" y="6518"/>
                    <a:pt x="7951" y="6518"/>
                  </a:cubicBezTo>
                  <a:cubicBezTo>
                    <a:pt x="7912" y="6518"/>
                    <a:pt x="7868" y="6530"/>
                    <a:pt x="7821" y="6559"/>
                  </a:cubicBezTo>
                  <a:cubicBezTo>
                    <a:pt x="6522" y="7361"/>
                    <a:pt x="5224" y="8149"/>
                    <a:pt x="3779" y="8616"/>
                  </a:cubicBezTo>
                  <a:cubicBezTo>
                    <a:pt x="4888" y="7872"/>
                    <a:pt x="5793" y="6865"/>
                    <a:pt x="6420" y="5683"/>
                  </a:cubicBezTo>
                  <a:cubicBezTo>
                    <a:pt x="6536" y="5462"/>
                    <a:pt x="6370" y="5171"/>
                    <a:pt x="6192" y="5171"/>
                  </a:cubicBezTo>
                  <a:cubicBezTo>
                    <a:pt x="6124" y="5171"/>
                    <a:pt x="6054" y="5214"/>
                    <a:pt x="5997" y="5319"/>
                  </a:cubicBezTo>
                  <a:cubicBezTo>
                    <a:pt x="5165" y="6894"/>
                    <a:pt x="3969" y="7916"/>
                    <a:pt x="2524" y="8660"/>
                  </a:cubicBezTo>
                  <a:cubicBezTo>
                    <a:pt x="2845" y="8339"/>
                    <a:pt x="3152" y="8003"/>
                    <a:pt x="3414" y="7639"/>
                  </a:cubicBezTo>
                  <a:cubicBezTo>
                    <a:pt x="4348" y="6296"/>
                    <a:pt x="4742" y="4618"/>
                    <a:pt x="6172" y="3684"/>
                  </a:cubicBezTo>
                  <a:cubicBezTo>
                    <a:pt x="8638" y="2065"/>
                    <a:pt x="11673" y="2867"/>
                    <a:pt x="14387" y="2225"/>
                  </a:cubicBezTo>
                  <a:close/>
                  <a:moveTo>
                    <a:pt x="14460" y="3801"/>
                  </a:moveTo>
                  <a:cubicBezTo>
                    <a:pt x="14431" y="3874"/>
                    <a:pt x="14402" y="3947"/>
                    <a:pt x="14373" y="4034"/>
                  </a:cubicBezTo>
                  <a:lnTo>
                    <a:pt x="14358" y="4034"/>
                  </a:lnTo>
                  <a:cubicBezTo>
                    <a:pt x="13614" y="5654"/>
                    <a:pt x="12695" y="7113"/>
                    <a:pt x="11323" y="8266"/>
                  </a:cubicBezTo>
                  <a:cubicBezTo>
                    <a:pt x="9591" y="9737"/>
                    <a:pt x="7610" y="10454"/>
                    <a:pt x="5595" y="10454"/>
                  </a:cubicBezTo>
                  <a:cubicBezTo>
                    <a:pt x="4453" y="10454"/>
                    <a:pt x="3299" y="10223"/>
                    <a:pt x="2174" y="9769"/>
                  </a:cubicBezTo>
                  <a:cubicBezTo>
                    <a:pt x="4990" y="9200"/>
                    <a:pt x="7850" y="9608"/>
                    <a:pt x="10448" y="8003"/>
                  </a:cubicBezTo>
                  <a:cubicBezTo>
                    <a:pt x="12009" y="7040"/>
                    <a:pt x="13658" y="5567"/>
                    <a:pt x="14460" y="3801"/>
                  </a:cubicBezTo>
                  <a:close/>
                  <a:moveTo>
                    <a:pt x="7322" y="0"/>
                  </a:moveTo>
                  <a:cubicBezTo>
                    <a:pt x="7043" y="0"/>
                    <a:pt x="6766" y="15"/>
                    <a:pt x="6493" y="51"/>
                  </a:cubicBezTo>
                  <a:cubicBezTo>
                    <a:pt x="1707" y="664"/>
                    <a:pt x="1663" y="5844"/>
                    <a:pt x="102" y="9302"/>
                  </a:cubicBezTo>
                  <a:cubicBezTo>
                    <a:pt x="58" y="9404"/>
                    <a:pt x="44" y="9506"/>
                    <a:pt x="44" y="9608"/>
                  </a:cubicBezTo>
                  <a:cubicBezTo>
                    <a:pt x="0" y="9886"/>
                    <a:pt x="117" y="10148"/>
                    <a:pt x="336" y="10294"/>
                  </a:cubicBezTo>
                  <a:cubicBezTo>
                    <a:pt x="2006" y="11276"/>
                    <a:pt x="3783" y="11768"/>
                    <a:pt x="5538" y="11768"/>
                  </a:cubicBezTo>
                  <a:cubicBezTo>
                    <a:pt x="7800" y="11768"/>
                    <a:pt x="10028" y="10952"/>
                    <a:pt x="11951" y="9317"/>
                  </a:cubicBezTo>
                  <a:cubicBezTo>
                    <a:pt x="13629" y="7887"/>
                    <a:pt x="14694" y="6019"/>
                    <a:pt x="15555" y="4005"/>
                  </a:cubicBezTo>
                  <a:cubicBezTo>
                    <a:pt x="15978" y="3013"/>
                    <a:pt x="16576" y="1773"/>
                    <a:pt x="15482" y="970"/>
                  </a:cubicBezTo>
                  <a:cubicBezTo>
                    <a:pt x="14908" y="551"/>
                    <a:pt x="13982" y="496"/>
                    <a:pt x="13111" y="496"/>
                  </a:cubicBezTo>
                  <a:cubicBezTo>
                    <a:pt x="12800" y="496"/>
                    <a:pt x="12496" y="503"/>
                    <a:pt x="12218" y="503"/>
                  </a:cubicBezTo>
                  <a:cubicBezTo>
                    <a:pt x="12027" y="503"/>
                    <a:pt x="11849" y="500"/>
                    <a:pt x="11688" y="489"/>
                  </a:cubicBezTo>
                  <a:cubicBezTo>
                    <a:pt x="10282" y="403"/>
                    <a:pt x="8764" y="0"/>
                    <a:pt x="7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09200" y="2756550"/>
              <a:ext cx="18900" cy="16525"/>
            </a:xfrm>
            <a:custGeom>
              <a:avLst/>
              <a:gdLst/>
              <a:ahLst/>
              <a:cxnLst/>
              <a:rect l="l" t="t" r="r" b="b"/>
              <a:pathLst>
                <a:path w="756" h="661" extrusionOk="0">
                  <a:moveTo>
                    <a:pt x="352" y="1"/>
                  </a:moveTo>
                  <a:cubicBezTo>
                    <a:pt x="45" y="1"/>
                    <a:pt x="1" y="617"/>
                    <a:pt x="325" y="660"/>
                  </a:cubicBezTo>
                  <a:lnTo>
                    <a:pt x="355" y="660"/>
                  </a:lnTo>
                  <a:cubicBezTo>
                    <a:pt x="362" y="660"/>
                    <a:pt x="370" y="661"/>
                    <a:pt x="377" y="661"/>
                  </a:cubicBezTo>
                  <a:cubicBezTo>
                    <a:pt x="707" y="661"/>
                    <a:pt x="756" y="32"/>
                    <a:pt x="413" y="3"/>
                  </a:cubicBezTo>
                  <a:lnTo>
                    <a:pt x="384" y="3"/>
                  </a:lnTo>
                  <a:cubicBezTo>
                    <a:pt x="373" y="2"/>
                    <a:pt x="363" y="1"/>
                    <a:pt x="352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81425" y="2791950"/>
              <a:ext cx="18900" cy="16525"/>
            </a:xfrm>
            <a:custGeom>
              <a:avLst/>
              <a:gdLst/>
              <a:ahLst/>
              <a:cxnLst/>
              <a:rect l="l" t="t" r="r" b="b"/>
              <a:pathLst>
                <a:path w="756" h="661" extrusionOk="0">
                  <a:moveTo>
                    <a:pt x="351" y="0"/>
                  </a:moveTo>
                  <a:cubicBezTo>
                    <a:pt x="31" y="0"/>
                    <a:pt x="1" y="617"/>
                    <a:pt x="326" y="659"/>
                  </a:cubicBezTo>
                  <a:lnTo>
                    <a:pt x="355" y="659"/>
                  </a:lnTo>
                  <a:cubicBezTo>
                    <a:pt x="363" y="660"/>
                    <a:pt x="370" y="660"/>
                    <a:pt x="378" y="660"/>
                  </a:cubicBezTo>
                  <a:cubicBezTo>
                    <a:pt x="707" y="660"/>
                    <a:pt x="756" y="45"/>
                    <a:pt x="413" y="2"/>
                  </a:cubicBezTo>
                  <a:lnTo>
                    <a:pt x="384" y="2"/>
                  </a:lnTo>
                  <a:cubicBezTo>
                    <a:pt x="373" y="1"/>
                    <a:pt x="362" y="0"/>
                    <a:pt x="351" y="0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928775" y="2751125"/>
              <a:ext cx="18875" cy="16500"/>
            </a:xfrm>
            <a:custGeom>
              <a:avLst/>
              <a:gdLst/>
              <a:ahLst/>
              <a:cxnLst/>
              <a:rect l="l" t="t" r="r" b="b"/>
              <a:pathLst>
                <a:path w="755" h="660" extrusionOk="0">
                  <a:moveTo>
                    <a:pt x="365" y="0"/>
                  </a:moveTo>
                  <a:cubicBezTo>
                    <a:pt x="49" y="0"/>
                    <a:pt x="0" y="629"/>
                    <a:pt x="329" y="658"/>
                  </a:cubicBezTo>
                  <a:lnTo>
                    <a:pt x="358" y="658"/>
                  </a:lnTo>
                  <a:cubicBezTo>
                    <a:pt x="369" y="659"/>
                    <a:pt x="380" y="660"/>
                    <a:pt x="391" y="660"/>
                  </a:cubicBezTo>
                  <a:cubicBezTo>
                    <a:pt x="711" y="660"/>
                    <a:pt x="755" y="44"/>
                    <a:pt x="416" y="1"/>
                  </a:cubicBezTo>
                  <a:lnTo>
                    <a:pt x="387" y="1"/>
                  </a:lnTo>
                  <a:cubicBezTo>
                    <a:pt x="380" y="1"/>
                    <a:pt x="372" y="0"/>
                    <a:pt x="365" y="0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7389275" y="1457825"/>
            <a:ext cx="98525" cy="178400"/>
          </a:xfrm>
          <a:custGeom>
            <a:avLst/>
            <a:gdLst/>
            <a:ahLst/>
            <a:cxnLst/>
            <a:rect l="l" t="t" r="r" b="b"/>
            <a:pathLst>
              <a:path w="3941" h="7136" extrusionOk="0">
                <a:moveTo>
                  <a:pt x="3940" y="0"/>
                </a:moveTo>
                <a:lnTo>
                  <a:pt x="3940" y="0"/>
                </a:lnTo>
                <a:cubicBezTo>
                  <a:pt x="1854" y="131"/>
                  <a:pt x="1" y="598"/>
                  <a:pt x="15" y="3414"/>
                </a:cubicBezTo>
                <a:cubicBezTo>
                  <a:pt x="15" y="4713"/>
                  <a:pt x="278" y="5910"/>
                  <a:pt x="380" y="7135"/>
                </a:cubicBezTo>
                <a:cubicBezTo>
                  <a:pt x="818" y="5107"/>
                  <a:pt x="351" y="2860"/>
                  <a:pt x="1985" y="1226"/>
                </a:cubicBezTo>
                <a:cubicBezTo>
                  <a:pt x="2539" y="686"/>
                  <a:pt x="3211" y="277"/>
                  <a:pt x="3940" y="0"/>
                </a:cubicBezTo>
                <a:close/>
              </a:path>
            </a:pathLst>
          </a:custGeom>
          <a:solidFill>
            <a:srgbClr val="FFBB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413350" y="1453425"/>
            <a:ext cx="232025" cy="184975"/>
          </a:xfrm>
          <a:custGeom>
            <a:avLst/>
            <a:gdLst/>
            <a:ahLst/>
            <a:cxnLst/>
            <a:rect l="l" t="t" r="r" b="b"/>
            <a:pathLst>
              <a:path w="9281" h="7399" extrusionOk="0">
                <a:moveTo>
                  <a:pt x="7471" y="851"/>
                </a:moveTo>
                <a:cubicBezTo>
                  <a:pt x="7603" y="851"/>
                  <a:pt x="7734" y="957"/>
                  <a:pt x="7734" y="1168"/>
                </a:cubicBezTo>
                <a:lnTo>
                  <a:pt x="7734" y="1197"/>
                </a:lnTo>
                <a:cubicBezTo>
                  <a:pt x="7734" y="1404"/>
                  <a:pt x="7600" y="1509"/>
                  <a:pt x="7468" y="1509"/>
                </a:cubicBezTo>
                <a:cubicBezTo>
                  <a:pt x="7338" y="1509"/>
                  <a:pt x="7209" y="1407"/>
                  <a:pt x="7209" y="1197"/>
                </a:cubicBezTo>
                <a:lnTo>
                  <a:pt x="7209" y="1168"/>
                </a:lnTo>
                <a:cubicBezTo>
                  <a:pt x="7209" y="957"/>
                  <a:pt x="7340" y="851"/>
                  <a:pt x="7471" y="851"/>
                </a:cubicBezTo>
                <a:close/>
                <a:moveTo>
                  <a:pt x="6396" y="2918"/>
                </a:moveTo>
                <a:cubicBezTo>
                  <a:pt x="6467" y="2918"/>
                  <a:pt x="6538" y="2950"/>
                  <a:pt x="6581" y="3021"/>
                </a:cubicBezTo>
                <a:cubicBezTo>
                  <a:pt x="6811" y="3156"/>
                  <a:pt x="6741" y="3629"/>
                  <a:pt x="6463" y="3629"/>
                </a:cubicBezTo>
                <a:cubicBezTo>
                  <a:pt x="6440" y="3629"/>
                  <a:pt x="6417" y="3626"/>
                  <a:pt x="6392" y="3620"/>
                </a:cubicBezTo>
                <a:cubicBezTo>
                  <a:pt x="6202" y="3561"/>
                  <a:pt x="6100" y="3342"/>
                  <a:pt x="6158" y="3153"/>
                </a:cubicBezTo>
                <a:cubicBezTo>
                  <a:pt x="6158" y="3007"/>
                  <a:pt x="6278" y="2918"/>
                  <a:pt x="6396" y="2918"/>
                </a:cubicBezTo>
                <a:close/>
                <a:moveTo>
                  <a:pt x="7428" y="1"/>
                </a:moveTo>
                <a:cubicBezTo>
                  <a:pt x="4670" y="278"/>
                  <a:pt x="1168" y="628"/>
                  <a:pt x="351" y="3678"/>
                </a:cubicBezTo>
                <a:cubicBezTo>
                  <a:pt x="59" y="4714"/>
                  <a:pt x="74" y="5677"/>
                  <a:pt x="1" y="6611"/>
                </a:cubicBezTo>
                <a:cubicBezTo>
                  <a:pt x="336" y="5838"/>
                  <a:pt x="745" y="5093"/>
                  <a:pt x="1226" y="4408"/>
                </a:cubicBezTo>
                <a:cubicBezTo>
                  <a:pt x="2058" y="3255"/>
                  <a:pt x="3211" y="2525"/>
                  <a:pt x="4436" y="1854"/>
                </a:cubicBezTo>
                <a:cubicBezTo>
                  <a:pt x="4484" y="1825"/>
                  <a:pt x="4530" y="1812"/>
                  <a:pt x="4572" y="1812"/>
                </a:cubicBezTo>
                <a:cubicBezTo>
                  <a:pt x="4824" y="1812"/>
                  <a:pt x="4949" y="2271"/>
                  <a:pt x="4699" y="2409"/>
                </a:cubicBezTo>
                <a:cubicBezTo>
                  <a:pt x="3546" y="3065"/>
                  <a:pt x="2408" y="3766"/>
                  <a:pt x="1606" y="4860"/>
                </a:cubicBezTo>
                <a:cubicBezTo>
                  <a:pt x="1139" y="5546"/>
                  <a:pt x="730" y="6275"/>
                  <a:pt x="409" y="7049"/>
                </a:cubicBezTo>
                <a:cubicBezTo>
                  <a:pt x="1401" y="6056"/>
                  <a:pt x="2554" y="5239"/>
                  <a:pt x="3824" y="4656"/>
                </a:cubicBezTo>
                <a:cubicBezTo>
                  <a:pt x="3858" y="4641"/>
                  <a:pt x="3890" y="4634"/>
                  <a:pt x="3920" y="4634"/>
                </a:cubicBezTo>
                <a:cubicBezTo>
                  <a:pt x="4179" y="4634"/>
                  <a:pt x="4246" y="5152"/>
                  <a:pt x="3984" y="5283"/>
                </a:cubicBezTo>
                <a:cubicBezTo>
                  <a:pt x="2846" y="5808"/>
                  <a:pt x="1810" y="6523"/>
                  <a:pt x="905" y="7399"/>
                </a:cubicBezTo>
                <a:cubicBezTo>
                  <a:pt x="1547" y="7078"/>
                  <a:pt x="2233" y="6874"/>
                  <a:pt x="2933" y="6786"/>
                </a:cubicBezTo>
                <a:cubicBezTo>
                  <a:pt x="5575" y="6421"/>
                  <a:pt x="7807" y="5633"/>
                  <a:pt x="8901" y="3269"/>
                </a:cubicBezTo>
                <a:cubicBezTo>
                  <a:pt x="9281" y="1781"/>
                  <a:pt x="8974" y="322"/>
                  <a:pt x="7428" y="1"/>
                </a:cubicBezTo>
                <a:close/>
              </a:path>
            </a:pathLst>
          </a:custGeom>
          <a:solidFill>
            <a:srgbClr val="FFAA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406775" y="1600800"/>
            <a:ext cx="196650" cy="95025"/>
          </a:xfrm>
          <a:custGeom>
            <a:avLst/>
            <a:gdLst/>
            <a:ahLst/>
            <a:cxnLst/>
            <a:rect l="l" t="t" r="r" b="b"/>
            <a:pathLst>
              <a:path w="7866" h="3801" extrusionOk="0">
                <a:moveTo>
                  <a:pt x="7866" y="1"/>
                </a:moveTo>
                <a:lnTo>
                  <a:pt x="7866" y="1"/>
                </a:lnTo>
                <a:cubicBezTo>
                  <a:pt x="7574" y="234"/>
                  <a:pt x="7282" y="439"/>
                  <a:pt x="6961" y="628"/>
                </a:cubicBezTo>
                <a:cubicBezTo>
                  <a:pt x="6232" y="1022"/>
                  <a:pt x="5414" y="1285"/>
                  <a:pt x="4583" y="1402"/>
                </a:cubicBezTo>
                <a:cubicBezTo>
                  <a:pt x="2715" y="1679"/>
                  <a:pt x="1373" y="1854"/>
                  <a:pt x="1" y="3094"/>
                </a:cubicBezTo>
                <a:cubicBezTo>
                  <a:pt x="1013" y="3522"/>
                  <a:pt x="2062" y="3800"/>
                  <a:pt x="3061" y="3800"/>
                </a:cubicBezTo>
                <a:cubicBezTo>
                  <a:pt x="4483" y="3800"/>
                  <a:pt x="5803" y="3237"/>
                  <a:pt x="6771" y="1737"/>
                </a:cubicBezTo>
                <a:cubicBezTo>
                  <a:pt x="7122" y="1168"/>
                  <a:pt x="7486" y="585"/>
                  <a:pt x="7866" y="1"/>
                </a:cubicBezTo>
                <a:close/>
              </a:path>
            </a:pathLst>
          </a:custGeom>
          <a:solidFill>
            <a:srgbClr val="FFBB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325800" y="1418450"/>
            <a:ext cx="381950" cy="310425"/>
          </a:xfrm>
          <a:custGeom>
            <a:avLst/>
            <a:gdLst/>
            <a:ahLst/>
            <a:cxnLst/>
            <a:rect l="l" t="t" r="r" b="b"/>
            <a:pathLst>
              <a:path w="15278" h="12417" extrusionOk="0">
                <a:moveTo>
                  <a:pt x="6479" y="1575"/>
                </a:moveTo>
                <a:lnTo>
                  <a:pt x="6479" y="1575"/>
                </a:lnTo>
                <a:cubicBezTo>
                  <a:pt x="5750" y="1852"/>
                  <a:pt x="5078" y="2261"/>
                  <a:pt x="4524" y="2801"/>
                </a:cubicBezTo>
                <a:cubicBezTo>
                  <a:pt x="2890" y="4420"/>
                  <a:pt x="3357" y="6682"/>
                  <a:pt x="2919" y="8710"/>
                </a:cubicBezTo>
                <a:cubicBezTo>
                  <a:pt x="2817" y="7485"/>
                  <a:pt x="2554" y="6288"/>
                  <a:pt x="2554" y="4989"/>
                </a:cubicBezTo>
                <a:cubicBezTo>
                  <a:pt x="2540" y="2173"/>
                  <a:pt x="4393" y="1706"/>
                  <a:pt x="6479" y="1575"/>
                </a:cubicBezTo>
                <a:close/>
                <a:moveTo>
                  <a:pt x="10930" y="1400"/>
                </a:moveTo>
                <a:cubicBezTo>
                  <a:pt x="12476" y="1721"/>
                  <a:pt x="12783" y="3180"/>
                  <a:pt x="12403" y="4668"/>
                </a:cubicBezTo>
                <a:cubicBezTo>
                  <a:pt x="11309" y="7032"/>
                  <a:pt x="9077" y="7820"/>
                  <a:pt x="6435" y="8185"/>
                </a:cubicBezTo>
                <a:cubicBezTo>
                  <a:pt x="5735" y="8273"/>
                  <a:pt x="5049" y="8477"/>
                  <a:pt x="4407" y="8798"/>
                </a:cubicBezTo>
                <a:cubicBezTo>
                  <a:pt x="5312" y="7922"/>
                  <a:pt x="6348" y="7207"/>
                  <a:pt x="7486" y="6682"/>
                </a:cubicBezTo>
                <a:cubicBezTo>
                  <a:pt x="7746" y="6552"/>
                  <a:pt x="7682" y="6029"/>
                  <a:pt x="7428" y="6029"/>
                </a:cubicBezTo>
                <a:cubicBezTo>
                  <a:pt x="7397" y="6029"/>
                  <a:pt x="7362" y="6037"/>
                  <a:pt x="7326" y="6055"/>
                </a:cubicBezTo>
                <a:cubicBezTo>
                  <a:pt x="6056" y="6638"/>
                  <a:pt x="4903" y="7455"/>
                  <a:pt x="3911" y="8448"/>
                </a:cubicBezTo>
                <a:cubicBezTo>
                  <a:pt x="4232" y="7674"/>
                  <a:pt x="4641" y="6945"/>
                  <a:pt x="5108" y="6259"/>
                </a:cubicBezTo>
                <a:cubicBezTo>
                  <a:pt x="5910" y="5165"/>
                  <a:pt x="7048" y="4464"/>
                  <a:pt x="8201" y="3808"/>
                </a:cubicBezTo>
                <a:cubicBezTo>
                  <a:pt x="8454" y="3669"/>
                  <a:pt x="8324" y="3202"/>
                  <a:pt x="8066" y="3202"/>
                </a:cubicBezTo>
                <a:cubicBezTo>
                  <a:pt x="8027" y="3202"/>
                  <a:pt x="7984" y="3213"/>
                  <a:pt x="7938" y="3238"/>
                </a:cubicBezTo>
                <a:cubicBezTo>
                  <a:pt x="6713" y="3924"/>
                  <a:pt x="5560" y="4654"/>
                  <a:pt x="4728" y="5792"/>
                </a:cubicBezTo>
                <a:cubicBezTo>
                  <a:pt x="4247" y="6492"/>
                  <a:pt x="3838" y="7222"/>
                  <a:pt x="3503" y="7995"/>
                </a:cubicBezTo>
                <a:cubicBezTo>
                  <a:pt x="3576" y="7061"/>
                  <a:pt x="3561" y="6113"/>
                  <a:pt x="3853" y="5077"/>
                </a:cubicBezTo>
                <a:cubicBezTo>
                  <a:pt x="4670" y="2013"/>
                  <a:pt x="8172" y="1677"/>
                  <a:pt x="10930" y="1400"/>
                </a:cubicBezTo>
                <a:close/>
                <a:moveTo>
                  <a:pt x="11105" y="7295"/>
                </a:moveTo>
                <a:cubicBezTo>
                  <a:pt x="10740" y="7879"/>
                  <a:pt x="10375" y="8462"/>
                  <a:pt x="10010" y="9031"/>
                </a:cubicBezTo>
                <a:cubicBezTo>
                  <a:pt x="9042" y="10531"/>
                  <a:pt x="7722" y="11094"/>
                  <a:pt x="6300" y="11094"/>
                </a:cubicBezTo>
                <a:cubicBezTo>
                  <a:pt x="5301" y="11094"/>
                  <a:pt x="4252" y="10816"/>
                  <a:pt x="3240" y="10388"/>
                </a:cubicBezTo>
                <a:cubicBezTo>
                  <a:pt x="4612" y="9148"/>
                  <a:pt x="5954" y="8973"/>
                  <a:pt x="7822" y="8696"/>
                </a:cubicBezTo>
                <a:cubicBezTo>
                  <a:pt x="8653" y="8579"/>
                  <a:pt x="9471" y="8316"/>
                  <a:pt x="10215" y="7922"/>
                </a:cubicBezTo>
                <a:cubicBezTo>
                  <a:pt x="10521" y="7733"/>
                  <a:pt x="10813" y="7528"/>
                  <a:pt x="11105" y="7295"/>
                </a:cubicBezTo>
                <a:close/>
                <a:moveTo>
                  <a:pt x="10534" y="0"/>
                </a:moveTo>
                <a:cubicBezTo>
                  <a:pt x="10237" y="0"/>
                  <a:pt x="9930" y="27"/>
                  <a:pt x="9616" y="72"/>
                </a:cubicBezTo>
                <a:cubicBezTo>
                  <a:pt x="8743" y="206"/>
                  <a:pt x="7952" y="236"/>
                  <a:pt x="7142" y="236"/>
                </a:cubicBezTo>
                <a:cubicBezTo>
                  <a:pt x="6626" y="236"/>
                  <a:pt x="6102" y="224"/>
                  <a:pt x="5545" y="218"/>
                </a:cubicBezTo>
                <a:cubicBezTo>
                  <a:pt x="4845" y="218"/>
                  <a:pt x="4159" y="262"/>
                  <a:pt x="3532" y="597"/>
                </a:cubicBezTo>
                <a:cubicBezTo>
                  <a:pt x="1" y="2509"/>
                  <a:pt x="2291" y="7572"/>
                  <a:pt x="1868" y="10534"/>
                </a:cubicBezTo>
                <a:cubicBezTo>
                  <a:pt x="1839" y="10709"/>
                  <a:pt x="1883" y="10884"/>
                  <a:pt x="1970" y="11045"/>
                </a:cubicBezTo>
                <a:cubicBezTo>
                  <a:pt x="2029" y="11162"/>
                  <a:pt x="2131" y="11278"/>
                  <a:pt x="2248" y="11337"/>
                </a:cubicBezTo>
                <a:cubicBezTo>
                  <a:pt x="3525" y="11969"/>
                  <a:pt x="5013" y="12416"/>
                  <a:pt x="6431" y="12416"/>
                </a:cubicBezTo>
                <a:cubicBezTo>
                  <a:pt x="8025" y="12416"/>
                  <a:pt x="9531" y="11851"/>
                  <a:pt x="10550" y="10345"/>
                </a:cubicBezTo>
                <a:cubicBezTo>
                  <a:pt x="12141" y="7981"/>
                  <a:pt x="15278" y="4070"/>
                  <a:pt x="13031" y="1152"/>
                </a:cubicBezTo>
                <a:cubicBezTo>
                  <a:pt x="12362" y="282"/>
                  <a:pt x="11497" y="0"/>
                  <a:pt x="105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565825" y="1526375"/>
            <a:ext cx="17800" cy="17800"/>
          </a:xfrm>
          <a:custGeom>
            <a:avLst/>
            <a:gdLst/>
            <a:ahLst/>
            <a:cxnLst/>
            <a:rect l="l" t="t" r="r" b="b"/>
            <a:pathLst>
              <a:path w="712" h="712" extrusionOk="0">
                <a:moveTo>
                  <a:pt x="297" y="0"/>
                </a:moveTo>
                <a:cubicBezTo>
                  <a:pt x="179" y="0"/>
                  <a:pt x="59" y="89"/>
                  <a:pt x="59" y="235"/>
                </a:cubicBezTo>
                <a:cubicBezTo>
                  <a:pt x="1" y="424"/>
                  <a:pt x="103" y="643"/>
                  <a:pt x="293" y="702"/>
                </a:cubicBezTo>
                <a:cubicBezTo>
                  <a:pt x="318" y="708"/>
                  <a:pt x="341" y="711"/>
                  <a:pt x="364" y="711"/>
                </a:cubicBezTo>
                <a:cubicBezTo>
                  <a:pt x="642" y="711"/>
                  <a:pt x="712" y="238"/>
                  <a:pt x="482" y="103"/>
                </a:cubicBezTo>
                <a:cubicBezTo>
                  <a:pt x="439" y="32"/>
                  <a:pt x="368" y="0"/>
                  <a:pt x="297" y="0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7593550" y="1474950"/>
            <a:ext cx="13175" cy="16225"/>
          </a:xfrm>
          <a:custGeom>
            <a:avLst/>
            <a:gdLst/>
            <a:ahLst/>
            <a:cxnLst/>
            <a:rect l="l" t="t" r="r" b="b"/>
            <a:pathLst>
              <a:path w="527" h="649" extrusionOk="0">
                <a:moveTo>
                  <a:pt x="263" y="1"/>
                </a:moveTo>
                <a:cubicBezTo>
                  <a:pt x="132" y="1"/>
                  <a:pt x="1" y="103"/>
                  <a:pt x="1" y="307"/>
                </a:cubicBezTo>
                <a:lnTo>
                  <a:pt x="1" y="336"/>
                </a:lnTo>
                <a:cubicBezTo>
                  <a:pt x="1" y="546"/>
                  <a:pt x="130" y="648"/>
                  <a:pt x="260" y="648"/>
                </a:cubicBezTo>
                <a:cubicBezTo>
                  <a:pt x="392" y="648"/>
                  <a:pt x="526" y="543"/>
                  <a:pt x="526" y="336"/>
                </a:cubicBezTo>
                <a:lnTo>
                  <a:pt x="526" y="307"/>
                </a:lnTo>
                <a:cubicBezTo>
                  <a:pt x="526" y="103"/>
                  <a:pt x="395" y="1"/>
                  <a:pt x="263" y="1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7986425" y="1955625"/>
            <a:ext cx="48550" cy="57250"/>
          </a:xfrm>
          <a:custGeom>
            <a:avLst/>
            <a:gdLst/>
            <a:ahLst/>
            <a:cxnLst/>
            <a:rect l="l" t="t" r="r" b="b"/>
            <a:pathLst>
              <a:path w="1942" h="2290" extrusionOk="0">
                <a:moveTo>
                  <a:pt x="1208" y="0"/>
                </a:moveTo>
                <a:cubicBezTo>
                  <a:pt x="1165" y="0"/>
                  <a:pt x="1123" y="7"/>
                  <a:pt x="1081" y="20"/>
                </a:cubicBezTo>
                <a:cubicBezTo>
                  <a:pt x="512" y="224"/>
                  <a:pt x="118" y="735"/>
                  <a:pt x="45" y="1333"/>
                </a:cubicBezTo>
                <a:cubicBezTo>
                  <a:pt x="1" y="1611"/>
                  <a:pt x="74" y="1888"/>
                  <a:pt x="249" y="2107"/>
                </a:cubicBezTo>
                <a:cubicBezTo>
                  <a:pt x="374" y="2237"/>
                  <a:pt x="517" y="2290"/>
                  <a:pt x="663" y="2290"/>
                </a:cubicBezTo>
                <a:cubicBezTo>
                  <a:pt x="977" y="2290"/>
                  <a:pt x="1305" y="2045"/>
                  <a:pt x="1504" y="1786"/>
                </a:cubicBezTo>
                <a:cubicBezTo>
                  <a:pt x="1737" y="1494"/>
                  <a:pt x="1942" y="1144"/>
                  <a:pt x="1898" y="735"/>
                </a:cubicBezTo>
                <a:cubicBezTo>
                  <a:pt x="1872" y="374"/>
                  <a:pt x="1538" y="0"/>
                  <a:pt x="120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955425" y="1825375"/>
            <a:ext cx="39425" cy="33050"/>
          </a:xfrm>
          <a:custGeom>
            <a:avLst/>
            <a:gdLst/>
            <a:ahLst/>
            <a:cxnLst/>
            <a:rect l="l" t="t" r="r" b="b"/>
            <a:pathLst>
              <a:path w="1577" h="1322" extrusionOk="0">
                <a:moveTo>
                  <a:pt x="1081" y="0"/>
                </a:moveTo>
                <a:cubicBezTo>
                  <a:pt x="713" y="0"/>
                  <a:pt x="359" y="186"/>
                  <a:pt x="161" y="502"/>
                </a:cubicBezTo>
                <a:cubicBezTo>
                  <a:pt x="44" y="648"/>
                  <a:pt x="1" y="838"/>
                  <a:pt x="44" y="1028"/>
                </a:cubicBezTo>
                <a:cubicBezTo>
                  <a:pt x="105" y="1244"/>
                  <a:pt x="289" y="1322"/>
                  <a:pt x="493" y="1322"/>
                </a:cubicBezTo>
                <a:cubicBezTo>
                  <a:pt x="632" y="1322"/>
                  <a:pt x="781" y="1285"/>
                  <a:pt x="905" y="1232"/>
                </a:cubicBezTo>
                <a:cubicBezTo>
                  <a:pt x="1153" y="1145"/>
                  <a:pt x="1358" y="955"/>
                  <a:pt x="1474" y="721"/>
                </a:cubicBezTo>
                <a:cubicBezTo>
                  <a:pt x="1577" y="459"/>
                  <a:pt x="1460" y="50"/>
                  <a:pt x="1197" y="6"/>
                </a:cubicBezTo>
                <a:cubicBezTo>
                  <a:pt x="1158" y="2"/>
                  <a:pt x="1119" y="0"/>
                  <a:pt x="10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>
            <a:off x="1993488" y="1412875"/>
            <a:ext cx="466950" cy="470850"/>
            <a:chOff x="3881650" y="3189525"/>
            <a:chExt cx="466950" cy="470850"/>
          </a:xfrm>
        </p:grpSpPr>
        <p:sp>
          <p:nvSpPr>
            <p:cNvPr id="30" name="Google Shape;30;p2"/>
            <p:cNvSpPr/>
            <p:nvPr/>
          </p:nvSpPr>
          <p:spPr>
            <a:xfrm>
              <a:off x="4104150" y="3364000"/>
              <a:ext cx="85025" cy="140100"/>
            </a:xfrm>
            <a:custGeom>
              <a:avLst/>
              <a:gdLst/>
              <a:ahLst/>
              <a:cxnLst/>
              <a:rect l="l" t="t" r="r" b="b"/>
              <a:pathLst>
                <a:path w="3401" h="5604" extrusionOk="0">
                  <a:moveTo>
                    <a:pt x="3401" y="0"/>
                  </a:moveTo>
                  <a:cubicBezTo>
                    <a:pt x="1445" y="1386"/>
                    <a:pt x="1168" y="3721"/>
                    <a:pt x="1" y="5603"/>
                  </a:cubicBezTo>
                  <a:cubicBezTo>
                    <a:pt x="249" y="5472"/>
                    <a:pt x="512" y="5355"/>
                    <a:pt x="774" y="5224"/>
                  </a:cubicBezTo>
                  <a:cubicBezTo>
                    <a:pt x="2686" y="4334"/>
                    <a:pt x="2759" y="4596"/>
                    <a:pt x="2788" y="2904"/>
                  </a:cubicBezTo>
                  <a:cubicBezTo>
                    <a:pt x="2803" y="2379"/>
                    <a:pt x="2744" y="1839"/>
                    <a:pt x="2846" y="1313"/>
                  </a:cubicBezTo>
                  <a:cubicBezTo>
                    <a:pt x="2919" y="832"/>
                    <a:pt x="3109" y="379"/>
                    <a:pt x="3401" y="0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978675" y="3306350"/>
              <a:ext cx="105450" cy="197025"/>
            </a:xfrm>
            <a:custGeom>
              <a:avLst/>
              <a:gdLst/>
              <a:ahLst/>
              <a:cxnLst/>
              <a:rect l="l" t="t" r="r" b="b"/>
              <a:pathLst>
                <a:path w="4218" h="7881" extrusionOk="0">
                  <a:moveTo>
                    <a:pt x="4217" y="1"/>
                  </a:moveTo>
                  <a:lnTo>
                    <a:pt x="4217" y="1"/>
                  </a:lnTo>
                  <a:cubicBezTo>
                    <a:pt x="3911" y="88"/>
                    <a:pt x="3590" y="176"/>
                    <a:pt x="3254" y="234"/>
                  </a:cubicBezTo>
                  <a:cubicBezTo>
                    <a:pt x="1970" y="497"/>
                    <a:pt x="1620" y="395"/>
                    <a:pt x="876" y="1635"/>
                  </a:cubicBezTo>
                  <a:cubicBezTo>
                    <a:pt x="0" y="3109"/>
                    <a:pt x="555" y="3867"/>
                    <a:pt x="1591" y="5137"/>
                  </a:cubicBezTo>
                  <a:cubicBezTo>
                    <a:pt x="2350" y="6085"/>
                    <a:pt x="3167" y="6888"/>
                    <a:pt x="3765" y="7880"/>
                  </a:cubicBezTo>
                  <a:cubicBezTo>
                    <a:pt x="3677" y="5954"/>
                    <a:pt x="2350" y="4203"/>
                    <a:pt x="2992" y="2131"/>
                  </a:cubicBezTo>
                  <a:cubicBezTo>
                    <a:pt x="3269" y="1343"/>
                    <a:pt x="3677" y="628"/>
                    <a:pt x="4217" y="1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049075" y="3219300"/>
              <a:ext cx="236775" cy="277500"/>
            </a:xfrm>
            <a:custGeom>
              <a:avLst/>
              <a:gdLst/>
              <a:ahLst/>
              <a:cxnLst/>
              <a:rect l="l" t="t" r="r" b="b"/>
              <a:pathLst>
                <a:path w="9471" h="11100" extrusionOk="0">
                  <a:moveTo>
                    <a:pt x="6619" y="1548"/>
                  </a:moveTo>
                  <a:cubicBezTo>
                    <a:pt x="6660" y="1548"/>
                    <a:pt x="6701" y="1559"/>
                    <a:pt x="6742" y="1586"/>
                  </a:cubicBezTo>
                  <a:lnTo>
                    <a:pt x="6771" y="1586"/>
                  </a:lnTo>
                  <a:cubicBezTo>
                    <a:pt x="7025" y="1751"/>
                    <a:pt x="6815" y="2202"/>
                    <a:pt x="6564" y="2202"/>
                  </a:cubicBezTo>
                  <a:cubicBezTo>
                    <a:pt x="6527" y="2202"/>
                    <a:pt x="6488" y="2192"/>
                    <a:pt x="6450" y="2169"/>
                  </a:cubicBezTo>
                  <a:lnTo>
                    <a:pt x="6421" y="2155"/>
                  </a:lnTo>
                  <a:cubicBezTo>
                    <a:pt x="6157" y="1992"/>
                    <a:pt x="6369" y="1548"/>
                    <a:pt x="6619" y="1548"/>
                  </a:cubicBezTo>
                  <a:close/>
                  <a:moveTo>
                    <a:pt x="6864" y="1"/>
                  </a:moveTo>
                  <a:cubicBezTo>
                    <a:pt x="5414" y="1"/>
                    <a:pt x="4351" y="1513"/>
                    <a:pt x="3255" y="2476"/>
                  </a:cubicBezTo>
                  <a:cubicBezTo>
                    <a:pt x="3123" y="2593"/>
                    <a:pt x="3006" y="2695"/>
                    <a:pt x="2861" y="2782"/>
                  </a:cubicBezTo>
                  <a:cubicBezTo>
                    <a:pt x="1270" y="4431"/>
                    <a:pt x="1" y="6343"/>
                    <a:pt x="861" y="8604"/>
                  </a:cubicBezTo>
                  <a:cubicBezTo>
                    <a:pt x="1037" y="9100"/>
                    <a:pt x="1212" y="9553"/>
                    <a:pt x="1343" y="9976"/>
                  </a:cubicBezTo>
                  <a:cubicBezTo>
                    <a:pt x="1431" y="8619"/>
                    <a:pt x="1401" y="7262"/>
                    <a:pt x="1970" y="5963"/>
                  </a:cubicBezTo>
                  <a:cubicBezTo>
                    <a:pt x="2598" y="4504"/>
                    <a:pt x="3678" y="3395"/>
                    <a:pt x="5035" y="2593"/>
                  </a:cubicBezTo>
                  <a:cubicBezTo>
                    <a:pt x="5093" y="2557"/>
                    <a:pt x="5147" y="2542"/>
                    <a:pt x="5195" y="2542"/>
                  </a:cubicBezTo>
                  <a:cubicBezTo>
                    <a:pt x="5447" y="2542"/>
                    <a:pt x="5538" y="2959"/>
                    <a:pt x="5268" y="3118"/>
                  </a:cubicBezTo>
                  <a:cubicBezTo>
                    <a:pt x="3240" y="4329"/>
                    <a:pt x="2160" y="6167"/>
                    <a:pt x="1956" y="8502"/>
                  </a:cubicBezTo>
                  <a:cubicBezTo>
                    <a:pt x="1883" y="9407"/>
                    <a:pt x="1883" y="10239"/>
                    <a:pt x="1752" y="11099"/>
                  </a:cubicBezTo>
                  <a:cubicBezTo>
                    <a:pt x="2583" y="9684"/>
                    <a:pt x="2773" y="8035"/>
                    <a:pt x="3809" y="6678"/>
                  </a:cubicBezTo>
                  <a:cubicBezTo>
                    <a:pt x="5356" y="4606"/>
                    <a:pt x="8391" y="4227"/>
                    <a:pt x="9471" y="1746"/>
                  </a:cubicBezTo>
                  <a:cubicBezTo>
                    <a:pt x="9368" y="1352"/>
                    <a:pt x="9004" y="914"/>
                    <a:pt x="8303" y="477"/>
                  </a:cubicBezTo>
                  <a:cubicBezTo>
                    <a:pt x="7780" y="140"/>
                    <a:pt x="7304" y="1"/>
                    <a:pt x="6864" y="1"/>
                  </a:cubicBezTo>
                  <a:close/>
                </a:path>
              </a:pathLst>
            </a:custGeom>
            <a:solidFill>
              <a:srgbClr val="FFA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881650" y="3189525"/>
              <a:ext cx="466950" cy="366375"/>
            </a:xfrm>
            <a:custGeom>
              <a:avLst/>
              <a:gdLst/>
              <a:ahLst/>
              <a:cxnLst/>
              <a:rect l="l" t="t" r="r" b="b"/>
              <a:pathLst>
                <a:path w="18678" h="14655" extrusionOk="0">
                  <a:moveTo>
                    <a:pt x="13566" y="1201"/>
                  </a:moveTo>
                  <a:cubicBezTo>
                    <a:pt x="14008" y="1201"/>
                    <a:pt x="14487" y="1342"/>
                    <a:pt x="15015" y="1682"/>
                  </a:cubicBezTo>
                  <a:cubicBezTo>
                    <a:pt x="15715" y="2135"/>
                    <a:pt x="16065" y="2558"/>
                    <a:pt x="16182" y="2952"/>
                  </a:cubicBezTo>
                  <a:cubicBezTo>
                    <a:pt x="15088" y="5418"/>
                    <a:pt x="12067" y="5812"/>
                    <a:pt x="10506" y="7884"/>
                  </a:cubicBezTo>
                  <a:cubicBezTo>
                    <a:pt x="9470" y="9241"/>
                    <a:pt x="9295" y="10890"/>
                    <a:pt x="8463" y="12305"/>
                  </a:cubicBezTo>
                  <a:cubicBezTo>
                    <a:pt x="8580" y="11430"/>
                    <a:pt x="8580" y="10598"/>
                    <a:pt x="8653" y="9693"/>
                  </a:cubicBezTo>
                  <a:cubicBezTo>
                    <a:pt x="8857" y="7358"/>
                    <a:pt x="9937" y="5520"/>
                    <a:pt x="11965" y="4323"/>
                  </a:cubicBezTo>
                  <a:cubicBezTo>
                    <a:pt x="12224" y="4163"/>
                    <a:pt x="12150" y="3753"/>
                    <a:pt x="11900" y="3753"/>
                  </a:cubicBezTo>
                  <a:cubicBezTo>
                    <a:pt x="11854" y="3753"/>
                    <a:pt x="11803" y="3766"/>
                    <a:pt x="11746" y="3798"/>
                  </a:cubicBezTo>
                  <a:cubicBezTo>
                    <a:pt x="10389" y="4601"/>
                    <a:pt x="9295" y="5710"/>
                    <a:pt x="8667" y="7169"/>
                  </a:cubicBezTo>
                  <a:cubicBezTo>
                    <a:pt x="8113" y="8453"/>
                    <a:pt x="8142" y="9824"/>
                    <a:pt x="8040" y="11181"/>
                  </a:cubicBezTo>
                  <a:cubicBezTo>
                    <a:pt x="7923" y="10758"/>
                    <a:pt x="7748" y="10306"/>
                    <a:pt x="7558" y="9810"/>
                  </a:cubicBezTo>
                  <a:cubicBezTo>
                    <a:pt x="6698" y="7548"/>
                    <a:pt x="7967" y="5637"/>
                    <a:pt x="9572" y="3988"/>
                  </a:cubicBezTo>
                  <a:cubicBezTo>
                    <a:pt x="9703" y="3900"/>
                    <a:pt x="9835" y="3798"/>
                    <a:pt x="9952" y="3681"/>
                  </a:cubicBezTo>
                  <a:cubicBezTo>
                    <a:pt x="11059" y="2720"/>
                    <a:pt x="12115" y="1201"/>
                    <a:pt x="13566" y="1201"/>
                  </a:cubicBezTo>
                  <a:close/>
                  <a:moveTo>
                    <a:pt x="8098" y="4674"/>
                  </a:moveTo>
                  <a:lnTo>
                    <a:pt x="8098" y="4674"/>
                  </a:lnTo>
                  <a:cubicBezTo>
                    <a:pt x="7558" y="5301"/>
                    <a:pt x="7150" y="6016"/>
                    <a:pt x="6873" y="6804"/>
                  </a:cubicBezTo>
                  <a:cubicBezTo>
                    <a:pt x="6216" y="8876"/>
                    <a:pt x="7544" y="10627"/>
                    <a:pt x="7631" y="12553"/>
                  </a:cubicBezTo>
                  <a:cubicBezTo>
                    <a:pt x="7048" y="11561"/>
                    <a:pt x="6231" y="10773"/>
                    <a:pt x="5472" y="9810"/>
                  </a:cubicBezTo>
                  <a:cubicBezTo>
                    <a:pt x="4450" y="8540"/>
                    <a:pt x="3881" y="7782"/>
                    <a:pt x="4757" y="6308"/>
                  </a:cubicBezTo>
                  <a:cubicBezTo>
                    <a:pt x="5501" y="5068"/>
                    <a:pt x="5851" y="5170"/>
                    <a:pt x="7135" y="4907"/>
                  </a:cubicBezTo>
                  <a:cubicBezTo>
                    <a:pt x="7471" y="4849"/>
                    <a:pt x="7792" y="4761"/>
                    <a:pt x="8098" y="4674"/>
                  </a:cubicBezTo>
                  <a:close/>
                  <a:moveTo>
                    <a:pt x="12301" y="6979"/>
                  </a:moveTo>
                  <a:lnTo>
                    <a:pt x="12301" y="6979"/>
                  </a:lnTo>
                  <a:cubicBezTo>
                    <a:pt x="12009" y="7358"/>
                    <a:pt x="11819" y="7811"/>
                    <a:pt x="11746" y="8292"/>
                  </a:cubicBezTo>
                  <a:cubicBezTo>
                    <a:pt x="11644" y="8818"/>
                    <a:pt x="11703" y="9358"/>
                    <a:pt x="11688" y="9883"/>
                  </a:cubicBezTo>
                  <a:cubicBezTo>
                    <a:pt x="11659" y="11575"/>
                    <a:pt x="11586" y="11313"/>
                    <a:pt x="9674" y="12203"/>
                  </a:cubicBezTo>
                  <a:cubicBezTo>
                    <a:pt x="9412" y="12334"/>
                    <a:pt x="9149" y="12451"/>
                    <a:pt x="8901" y="12582"/>
                  </a:cubicBezTo>
                  <a:cubicBezTo>
                    <a:pt x="10068" y="10700"/>
                    <a:pt x="10345" y="8365"/>
                    <a:pt x="12301" y="6979"/>
                  </a:cubicBezTo>
                  <a:close/>
                  <a:moveTo>
                    <a:pt x="13761" y="0"/>
                  </a:moveTo>
                  <a:cubicBezTo>
                    <a:pt x="12613" y="0"/>
                    <a:pt x="11533" y="549"/>
                    <a:pt x="10667" y="1347"/>
                  </a:cubicBezTo>
                  <a:cubicBezTo>
                    <a:pt x="9382" y="2529"/>
                    <a:pt x="8536" y="3404"/>
                    <a:pt x="6756" y="3740"/>
                  </a:cubicBezTo>
                  <a:cubicBezTo>
                    <a:pt x="6026" y="3886"/>
                    <a:pt x="5282" y="4002"/>
                    <a:pt x="4640" y="4367"/>
                  </a:cubicBezTo>
                  <a:cubicBezTo>
                    <a:pt x="0" y="7081"/>
                    <a:pt x="6187" y="11751"/>
                    <a:pt x="7150" y="14362"/>
                  </a:cubicBezTo>
                  <a:cubicBezTo>
                    <a:pt x="7194" y="14538"/>
                    <a:pt x="7340" y="14654"/>
                    <a:pt x="7515" y="14654"/>
                  </a:cubicBezTo>
                  <a:cubicBezTo>
                    <a:pt x="7646" y="14654"/>
                    <a:pt x="7777" y="14610"/>
                    <a:pt x="7880" y="14523"/>
                  </a:cubicBezTo>
                  <a:cubicBezTo>
                    <a:pt x="8638" y="13983"/>
                    <a:pt x="9470" y="13560"/>
                    <a:pt x="10360" y="13283"/>
                  </a:cubicBezTo>
                  <a:cubicBezTo>
                    <a:pt x="11119" y="13035"/>
                    <a:pt x="11790" y="12859"/>
                    <a:pt x="12286" y="12174"/>
                  </a:cubicBezTo>
                  <a:cubicBezTo>
                    <a:pt x="12680" y="11619"/>
                    <a:pt x="12782" y="10948"/>
                    <a:pt x="12811" y="10291"/>
                  </a:cubicBezTo>
                  <a:cubicBezTo>
                    <a:pt x="12841" y="9854"/>
                    <a:pt x="12680" y="9109"/>
                    <a:pt x="12811" y="8686"/>
                  </a:cubicBezTo>
                  <a:cubicBezTo>
                    <a:pt x="13103" y="7752"/>
                    <a:pt x="14096" y="7081"/>
                    <a:pt x="14811" y="6556"/>
                  </a:cubicBezTo>
                  <a:cubicBezTo>
                    <a:pt x="17306" y="4732"/>
                    <a:pt x="18677" y="1245"/>
                    <a:pt x="14738" y="136"/>
                  </a:cubicBezTo>
                  <a:cubicBezTo>
                    <a:pt x="14409" y="43"/>
                    <a:pt x="14082" y="0"/>
                    <a:pt x="13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3000" y="3257975"/>
              <a:ext cx="21700" cy="16400"/>
            </a:xfrm>
            <a:custGeom>
              <a:avLst/>
              <a:gdLst/>
              <a:ahLst/>
              <a:cxnLst/>
              <a:rect l="l" t="t" r="r" b="b"/>
              <a:pathLst>
                <a:path w="868" h="656" extrusionOk="0">
                  <a:moveTo>
                    <a:pt x="462" y="1"/>
                  </a:moveTo>
                  <a:cubicBezTo>
                    <a:pt x="212" y="1"/>
                    <a:pt x="0" y="445"/>
                    <a:pt x="264" y="608"/>
                  </a:cubicBezTo>
                  <a:lnTo>
                    <a:pt x="293" y="622"/>
                  </a:lnTo>
                  <a:cubicBezTo>
                    <a:pt x="331" y="645"/>
                    <a:pt x="370" y="655"/>
                    <a:pt x="407" y="655"/>
                  </a:cubicBezTo>
                  <a:cubicBezTo>
                    <a:pt x="658" y="655"/>
                    <a:pt x="868" y="204"/>
                    <a:pt x="614" y="39"/>
                  </a:cubicBezTo>
                  <a:lnTo>
                    <a:pt x="585" y="39"/>
                  </a:lnTo>
                  <a:cubicBezTo>
                    <a:pt x="544" y="12"/>
                    <a:pt x="503" y="1"/>
                    <a:pt x="462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126050" y="3583775"/>
              <a:ext cx="49275" cy="35375"/>
            </a:xfrm>
            <a:custGeom>
              <a:avLst/>
              <a:gdLst/>
              <a:ahLst/>
              <a:cxnLst/>
              <a:rect l="l" t="t" r="r" b="b"/>
              <a:pathLst>
                <a:path w="1971" h="1415" extrusionOk="0">
                  <a:moveTo>
                    <a:pt x="1153" y="0"/>
                  </a:moveTo>
                  <a:cubicBezTo>
                    <a:pt x="851" y="0"/>
                    <a:pt x="554" y="110"/>
                    <a:pt x="321" y="314"/>
                  </a:cubicBezTo>
                  <a:cubicBezTo>
                    <a:pt x="132" y="460"/>
                    <a:pt x="15" y="664"/>
                    <a:pt x="0" y="898"/>
                  </a:cubicBezTo>
                  <a:cubicBezTo>
                    <a:pt x="0" y="1269"/>
                    <a:pt x="373" y="1414"/>
                    <a:pt x="717" y="1414"/>
                  </a:cubicBezTo>
                  <a:cubicBezTo>
                    <a:pt x="792" y="1414"/>
                    <a:pt x="866" y="1407"/>
                    <a:pt x="934" y="1394"/>
                  </a:cubicBezTo>
                  <a:cubicBezTo>
                    <a:pt x="1255" y="1379"/>
                    <a:pt x="1547" y="1234"/>
                    <a:pt x="1751" y="1000"/>
                  </a:cubicBezTo>
                  <a:cubicBezTo>
                    <a:pt x="1970" y="723"/>
                    <a:pt x="1941" y="227"/>
                    <a:pt x="1664" y="110"/>
                  </a:cubicBezTo>
                  <a:cubicBezTo>
                    <a:pt x="1500" y="36"/>
                    <a:pt x="1326" y="0"/>
                    <a:pt x="1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083000" y="3637650"/>
              <a:ext cx="31775" cy="22725"/>
            </a:xfrm>
            <a:custGeom>
              <a:avLst/>
              <a:gdLst/>
              <a:ahLst/>
              <a:cxnLst/>
              <a:rect l="l" t="t" r="r" b="b"/>
              <a:pathLst>
                <a:path w="1271" h="909" extrusionOk="0">
                  <a:moveTo>
                    <a:pt x="753" y="1"/>
                  </a:moveTo>
                  <a:cubicBezTo>
                    <a:pt x="558" y="1"/>
                    <a:pt x="363" y="72"/>
                    <a:pt x="205" y="202"/>
                  </a:cubicBezTo>
                  <a:cubicBezTo>
                    <a:pt x="88" y="290"/>
                    <a:pt x="15" y="421"/>
                    <a:pt x="1" y="567"/>
                  </a:cubicBezTo>
                  <a:cubicBezTo>
                    <a:pt x="1" y="820"/>
                    <a:pt x="264" y="908"/>
                    <a:pt x="496" y="908"/>
                  </a:cubicBezTo>
                  <a:cubicBezTo>
                    <a:pt x="531" y="908"/>
                    <a:pt x="566" y="906"/>
                    <a:pt x="599" y="902"/>
                  </a:cubicBezTo>
                  <a:cubicBezTo>
                    <a:pt x="803" y="888"/>
                    <a:pt x="1007" y="786"/>
                    <a:pt x="1139" y="640"/>
                  </a:cubicBezTo>
                  <a:cubicBezTo>
                    <a:pt x="1270" y="465"/>
                    <a:pt x="1255" y="144"/>
                    <a:pt x="1080" y="71"/>
                  </a:cubicBezTo>
                  <a:cubicBezTo>
                    <a:pt x="975" y="23"/>
                    <a:pt x="864" y="1"/>
                    <a:pt x="7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784480">
            <a:off x="7432140" y="612889"/>
            <a:ext cx="336010" cy="374986"/>
            <a:chOff x="8025825" y="930775"/>
            <a:chExt cx="336000" cy="374975"/>
          </a:xfrm>
        </p:grpSpPr>
        <p:sp>
          <p:nvSpPr>
            <p:cNvPr id="38" name="Google Shape;38;p2"/>
            <p:cNvSpPr/>
            <p:nvPr/>
          </p:nvSpPr>
          <p:spPr>
            <a:xfrm>
              <a:off x="8053200" y="1023725"/>
              <a:ext cx="77725" cy="225100"/>
            </a:xfrm>
            <a:custGeom>
              <a:avLst/>
              <a:gdLst/>
              <a:ahLst/>
              <a:cxnLst/>
              <a:rect l="l" t="t" r="r" b="b"/>
              <a:pathLst>
                <a:path w="3109" h="9004" extrusionOk="0">
                  <a:moveTo>
                    <a:pt x="3079" y="0"/>
                  </a:moveTo>
                  <a:lnTo>
                    <a:pt x="3079" y="0"/>
                  </a:lnTo>
                  <a:cubicBezTo>
                    <a:pt x="3021" y="44"/>
                    <a:pt x="2977" y="73"/>
                    <a:pt x="2919" y="102"/>
                  </a:cubicBezTo>
                  <a:cubicBezTo>
                    <a:pt x="2043" y="598"/>
                    <a:pt x="1357" y="525"/>
                    <a:pt x="905" y="1518"/>
                  </a:cubicBezTo>
                  <a:cubicBezTo>
                    <a:pt x="29" y="3414"/>
                    <a:pt x="0" y="5705"/>
                    <a:pt x="1518" y="7165"/>
                  </a:cubicBezTo>
                  <a:cubicBezTo>
                    <a:pt x="2101" y="7719"/>
                    <a:pt x="2641" y="8346"/>
                    <a:pt x="3108" y="9003"/>
                  </a:cubicBezTo>
                  <a:cubicBezTo>
                    <a:pt x="3094" y="8638"/>
                    <a:pt x="3064" y="8273"/>
                    <a:pt x="3021" y="7923"/>
                  </a:cubicBezTo>
                  <a:cubicBezTo>
                    <a:pt x="2948" y="7106"/>
                    <a:pt x="2802" y="6289"/>
                    <a:pt x="2568" y="5501"/>
                  </a:cubicBezTo>
                  <a:cubicBezTo>
                    <a:pt x="2349" y="4801"/>
                    <a:pt x="1824" y="4261"/>
                    <a:pt x="1591" y="3590"/>
                  </a:cubicBezTo>
                  <a:cubicBezTo>
                    <a:pt x="1343" y="2889"/>
                    <a:pt x="1459" y="2320"/>
                    <a:pt x="1780" y="1649"/>
                  </a:cubicBezTo>
                  <a:cubicBezTo>
                    <a:pt x="1926" y="1342"/>
                    <a:pt x="2568" y="671"/>
                    <a:pt x="3079" y="0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103900" y="962550"/>
              <a:ext cx="159425" cy="284800"/>
            </a:xfrm>
            <a:custGeom>
              <a:avLst/>
              <a:gdLst/>
              <a:ahLst/>
              <a:cxnLst/>
              <a:rect l="l" t="t" r="r" b="b"/>
              <a:pathLst>
                <a:path w="6377" h="11392" extrusionOk="0">
                  <a:moveTo>
                    <a:pt x="3561" y="3089"/>
                  </a:moveTo>
                  <a:cubicBezTo>
                    <a:pt x="3911" y="3104"/>
                    <a:pt x="3911" y="3746"/>
                    <a:pt x="3575" y="3746"/>
                  </a:cubicBezTo>
                  <a:lnTo>
                    <a:pt x="3517" y="3746"/>
                  </a:lnTo>
                  <a:cubicBezTo>
                    <a:pt x="3167" y="3746"/>
                    <a:pt x="3152" y="3089"/>
                    <a:pt x="3517" y="3089"/>
                  </a:cubicBezTo>
                  <a:close/>
                  <a:moveTo>
                    <a:pt x="1810" y="6431"/>
                  </a:moveTo>
                  <a:cubicBezTo>
                    <a:pt x="2175" y="6431"/>
                    <a:pt x="2160" y="7087"/>
                    <a:pt x="1810" y="7087"/>
                  </a:cubicBezTo>
                  <a:cubicBezTo>
                    <a:pt x="1460" y="7087"/>
                    <a:pt x="1445" y="6431"/>
                    <a:pt x="1810" y="6431"/>
                  </a:cubicBezTo>
                  <a:close/>
                  <a:moveTo>
                    <a:pt x="3448" y="1"/>
                  </a:moveTo>
                  <a:cubicBezTo>
                    <a:pt x="3377" y="1"/>
                    <a:pt x="3312" y="8"/>
                    <a:pt x="3254" y="25"/>
                  </a:cubicBezTo>
                  <a:cubicBezTo>
                    <a:pt x="2598" y="200"/>
                    <a:pt x="2569" y="813"/>
                    <a:pt x="2248" y="1338"/>
                  </a:cubicBezTo>
                  <a:cubicBezTo>
                    <a:pt x="2175" y="1615"/>
                    <a:pt x="2058" y="1893"/>
                    <a:pt x="1897" y="2141"/>
                  </a:cubicBezTo>
                  <a:cubicBezTo>
                    <a:pt x="1591" y="2666"/>
                    <a:pt x="1124" y="3104"/>
                    <a:pt x="759" y="3600"/>
                  </a:cubicBezTo>
                  <a:cubicBezTo>
                    <a:pt x="0" y="4636"/>
                    <a:pt x="146" y="5395"/>
                    <a:pt x="570" y="6591"/>
                  </a:cubicBezTo>
                  <a:cubicBezTo>
                    <a:pt x="1051" y="7948"/>
                    <a:pt x="1387" y="9349"/>
                    <a:pt x="1547" y="10779"/>
                  </a:cubicBezTo>
                  <a:cubicBezTo>
                    <a:pt x="1562" y="10458"/>
                    <a:pt x="1562" y="10122"/>
                    <a:pt x="1547" y="9787"/>
                  </a:cubicBezTo>
                  <a:cubicBezTo>
                    <a:pt x="1525" y="9582"/>
                    <a:pt x="1646" y="9480"/>
                    <a:pt x="1777" y="9480"/>
                  </a:cubicBezTo>
                  <a:cubicBezTo>
                    <a:pt x="1908" y="9480"/>
                    <a:pt x="2051" y="9582"/>
                    <a:pt x="2072" y="9787"/>
                  </a:cubicBezTo>
                  <a:cubicBezTo>
                    <a:pt x="2087" y="10078"/>
                    <a:pt x="2087" y="10370"/>
                    <a:pt x="2072" y="10662"/>
                  </a:cubicBezTo>
                  <a:cubicBezTo>
                    <a:pt x="2802" y="9013"/>
                    <a:pt x="3167" y="7218"/>
                    <a:pt x="3094" y="5409"/>
                  </a:cubicBezTo>
                  <a:cubicBezTo>
                    <a:pt x="3087" y="5198"/>
                    <a:pt x="3214" y="5092"/>
                    <a:pt x="3346" y="5092"/>
                  </a:cubicBezTo>
                  <a:cubicBezTo>
                    <a:pt x="3477" y="5092"/>
                    <a:pt x="3612" y="5198"/>
                    <a:pt x="3619" y="5409"/>
                  </a:cubicBezTo>
                  <a:cubicBezTo>
                    <a:pt x="3692" y="7335"/>
                    <a:pt x="3313" y="9261"/>
                    <a:pt x="2510" y="11027"/>
                  </a:cubicBezTo>
                  <a:cubicBezTo>
                    <a:pt x="3123" y="10166"/>
                    <a:pt x="3648" y="9232"/>
                    <a:pt x="4042" y="8254"/>
                  </a:cubicBezTo>
                  <a:cubicBezTo>
                    <a:pt x="4090" y="8137"/>
                    <a:pt x="4162" y="8090"/>
                    <a:pt x="4237" y="8090"/>
                  </a:cubicBezTo>
                  <a:cubicBezTo>
                    <a:pt x="4412" y="8090"/>
                    <a:pt x="4597" y="8354"/>
                    <a:pt x="4495" y="8590"/>
                  </a:cubicBezTo>
                  <a:cubicBezTo>
                    <a:pt x="4101" y="9582"/>
                    <a:pt x="3575" y="10516"/>
                    <a:pt x="2948" y="11392"/>
                  </a:cubicBezTo>
                  <a:cubicBezTo>
                    <a:pt x="3269" y="11231"/>
                    <a:pt x="3590" y="11071"/>
                    <a:pt x="3911" y="10910"/>
                  </a:cubicBezTo>
                  <a:cubicBezTo>
                    <a:pt x="4991" y="9874"/>
                    <a:pt x="5998" y="8473"/>
                    <a:pt x="6056" y="7029"/>
                  </a:cubicBezTo>
                  <a:cubicBezTo>
                    <a:pt x="5998" y="6941"/>
                    <a:pt x="5939" y="6854"/>
                    <a:pt x="5881" y="6781"/>
                  </a:cubicBezTo>
                  <a:cubicBezTo>
                    <a:pt x="5487" y="6182"/>
                    <a:pt x="5268" y="5540"/>
                    <a:pt x="5399" y="4825"/>
                  </a:cubicBezTo>
                  <a:cubicBezTo>
                    <a:pt x="5487" y="4388"/>
                    <a:pt x="5779" y="4096"/>
                    <a:pt x="5910" y="3702"/>
                  </a:cubicBezTo>
                  <a:cubicBezTo>
                    <a:pt x="6377" y="2389"/>
                    <a:pt x="6275" y="1411"/>
                    <a:pt x="5239" y="696"/>
                  </a:cubicBezTo>
                  <a:cubicBezTo>
                    <a:pt x="4889" y="463"/>
                    <a:pt x="4001" y="1"/>
                    <a:pt x="3448" y="1"/>
                  </a:cubicBezTo>
                  <a:close/>
                </a:path>
              </a:pathLst>
            </a:custGeom>
            <a:solidFill>
              <a:srgbClr val="FFA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237400" y="1151750"/>
              <a:ext cx="53650" cy="64600"/>
            </a:xfrm>
            <a:custGeom>
              <a:avLst/>
              <a:gdLst/>
              <a:ahLst/>
              <a:cxnLst/>
              <a:rect l="l" t="t" r="r" b="b"/>
              <a:pathLst>
                <a:path w="2146" h="2584" extrusionOk="0">
                  <a:moveTo>
                    <a:pt x="1197" y="1"/>
                  </a:moveTo>
                  <a:lnTo>
                    <a:pt x="1197" y="1"/>
                  </a:lnTo>
                  <a:cubicBezTo>
                    <a:pt x="993" y="949"/>
                    <a:pt x="585" y="1825"/>
                    <a:pt x="1" y="2583"/>
                  </a:cubicBezTo>
                  <a:cubicBezTo>
                    <a:pt x="264" y="2437"/>
                    <a:pt x="512" y="2277"/>
                    <a:pt x="760" y="2102"/>
                  </a:cubicBezTo>
                  <a:cubicBezTo>
                    <a:pt x="2146" y="1124"/>
                    <a:pt x="1796" y="672"/>
                    <a:pt x="1197" y="1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182700" y="1040125"/>
              <a:ext cx="18975" cy="16450"/>
            </a:xfrm>
            <a:custGeom>
              <a:avLst/>
              <a:gdLst/>
              <a:ahLst/>
              <a:cxnLst/>
              <a:rect l="l" t="t" r="r" b="b"/>
              <a:pathLst>
                <a:path w="759" h="658" extrusionOk="0">
                  <a:moveTo>
                    <a:pt x="350" y="1"/>
                  </a:moveTo>
                  <a:cubicBezTo>
                    <a:pt x="0" y="1"/>
                    <a:pt x="15" y="657"/>
                    <a:pt x="350" y="657"/>
                  </a:cubicBezTo>
                  <a:lnTo>
                    <a:pt x="409" y="657"/>
                  </a:lnTo>
                  <a:cubicBezTo>
                    <a:pt x="759" y="643"/>
                    <a:pt x="759" y="1"/>
                    <a:pt x="409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140375" y="1123300"/>
              <a:ext cx="17175" cy="16450"/>
            </a:xfrm>
            <a:custGeom>
              <a:avLst/>
              <a:gdLst/>
              <a:ahLst/>
              <a:cxnLst/>
              <a:rect l="l" t="t" r="r" b="b"/>
              <a:pathLst>
                <a:path w="687" h="658" extrusionOk="0">
                  <a:moveTo>
                    <a:pt x="351" y="1"/>
                  </a:moveTo>
                  <a:cubicBezTo>
                    <a:pt x="1" y="1"/>
                    <a:pt x="1" y="657"/>
                    <a:pt x="351" y="657"/>
                  </a:cubicBezTo>
                  <a:cubicBezTo>
                    <a:pt x="686" y="657"/>
                    <a:pt x="686" y="1"/>
                    <a:pt x="351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025825" y="930775"/>
              <a:ext cx="336000" cy="374975"/>
            </a:xfrm>
            <a:custGeom>
              <a:avLst/>
              <a:gdLst/>
              <a:ahLst/>
              <a:cxnLst/>
              <a:rect l="l" t="t" r="r" b="b"/>
              <a:pathLst>
                <a:path w="13440" h="14999" extrusionOk="0">
                  <a:moveTo>
                    <a:pt x="9660" y="8840"/>
                  </a:moveTo>
                  <a:lnTo>
                    <a:pt x="9660" y="8840"/>
                  </a:lnTo>
                  <a:cubicBezTo>
                    <a:pt x="10259" y="9511"/>
                    <a:pt x="10609" y="9963"/>
                    <a:pt x="9223" y="10941"/>
                  </a:cubicBezTo>
                  <a:cubicBezTo>
                    <a:pt x="8975" y="11116"/>
                    <a:pt x="8727" y="11262"/>
                    <a:pt x="8464" y="11422"/>
                  </a:cubicBezTo>
                  <a:cubicBezTo>
                    <a:pt x="9048" y="10664"/>
                    <a:pt x="9456" y="9774"/>
                    <a:pt x="9660" y="8840"/>
                  </a:cubicBezTo>
                  <a:close/>
                  <a:moveTo>
                    <a:pt x="6567" y="1246"/>
                  </a:moveTo>
                  <a:cubicBezTo>
                    <a:pt x="7108" y="1246"/>
                    <a:pt x="8009" y="1704"/>
                    <a:pt x="8362" y="1952"/>
                  </a:cubicBezTo>
                  <a:cubicBezTo>
                    <a:pt x="9412" y="2667"/>
                    <a:pt x="9500" y="3630"/>
                    <a:pt x="9048" y="4944"/>
                  </a:cubicBezTo>
                  <a:cubicBezTo>
                    <a:pt x="8916" y="5338"/>
                    <a:pt x="8610" y="5644"/>
                    <a:pt x="8537" y="6082"/>
                  </a:cubicBezTo>
                  <a:cubicBezTo>
                    <a:pt x="8391" y="6797"/>
                    <a:pt x="8610" y="7439"/>
                    <a:pt x="9018" y="8023"/>
                  </a:cubicBezTo>
                  <a:cubicBezTo>
                    <a:pt x="9062" y="8110"/>
                    <a:pt x="9135" y="8183"/>
                    <a:pt x="9194" y="8271"/>
                  </a:cubicBezTo>
                  <a:cubicBezTo>
                    <a:pt x="9135" y="9715"/>
                    <a:pt x="8128" y="11101"/>
                    <a:pt x="7049" y="12152"/>
                  </a:cubicBezTo>
                  <a:cubicBezTo>
                    <a:pt x="6713" y="12327"/>
                    <a:pt x="6392" y="12488"/>
                    <a:pt x="6086" y="12648"/>
                  </a:cubicBezTo>
                  <a:cubicBezTo>
                    <a:pt x="6698" y="11773"/>
                    <a:pt x="7224" y="10824"/>
                    <a:pt x="7632" y="9847"/>
                  </a:cubicBezTo>
                  <a:cubicBezTo>
                    <a:pt x="7724" y="9611"/>
                    <a:pt x="7543" y="9346"/>
                    <a:pt x="7371" y="9346"/>
                  </a:cubicBezTo>
                  <a:cubicBezTo>
                    <a:pt x="7299" y="9346"/>
                    <a:pt x="7228" y="9394"/>
                    <a:pt x="7180" y="9511"/>
                  </a:cubicBezTo>
                  <a:cubicBezTo>
                    <a:pt x="6771" y="10489"/>
                    <a:pt x="6261" y="11422"/>
                    <a:pt x="5633" y="12269"/>
                  </a:cubicBezTo>
                  <a:cubicBezTo>
                    <a:pt x="6436" y="10518"/>
                    <a:pt x="6815" y="8592"/>
                    <a:pt x="6757" y="6651"/>
                  </a:cubicBezTo>
                  <a:cubicBezTo>
                    <a:pt x="6749" y="6447"/>
                    <a:pt x="6611" y="6345"/>
                    <a:pt x="6478" y="6345"/>
                  </a:cubicBezTo>
                  <a:cubicBezTo>
                    <a:pt x="6345" y="6345"/>
                    <a:pt x="6217" y="6447"/>
                    <a:pt x="6231" y="6651"/>
                  </a:cubicBezTo>
                  <a:cubicBezTo>
                    <a:pt x="6290" y="8460"/>
                    <a:pt x="5940" y="10270"/>
                    <a:pt x="5195" y="11919"/>
                  </a:cubicBezTo>
                  <a:cubicBezTo>
                    <a:pt x="5210" y="11627"/>
                    <a:pt x="5210" y="11335"/>
                    <a:pt x="5195" y="11043"/>
                  </a:cubicBezTo>
                  <a:cubicBezTo>
                    <a:pt x="5181" y="10839"/>
                    <a:pt x="5046" y="10737"/>
                    <a:pt x="4916" y="10737"/>
                  </a:cubicBezTo>
                  <a:cubicBezTo>
                    <a:pt x="4787" y="10737"/>
                    <a:pt x="4663" y="10839"/>
                    <a:pt x="4670" y="11043"/>
                  </a:cubicBezTo>
                  <a:cubicBezTo>
                    <a:pt x="4685" y="11364"/>
                    <a:pt x="4685" y="11700"/>
                    <a:pt x="4670" y="12035"/>
                  </a:cubicBezTo>
                  <a:cubicBezTo>
                    <a:pt x="4510" y="10605"/>
                    <a:pt x="4189" y="9190"/>
                    <a:pt x="3693" y="7833"/>
                  </a:cubicBezTo>
                  <a:cubicBezTo>
                    <a:pt x="3284" y="6651"/>
                    <a:pt x="3123" y="5892"/>
                    <a:pt x="3882" y="4856"/>
                  </a:cubicBezTo>
                  <a:cubicBezTo>
                    <a:pt x="4247" y="4360"/>
                    <a:pt x="4714" y="3922"/>
                    <a:pt x="5020" y="3397"/>
                  </a:cubicBezTo>
                  <a:cubicBezTo>
                    <a:pt x="5195" y="3149"/>
                    <a:pt x="5312" y="2872"/>
                    <a:pt x="5371" y="2580"/>
                  </a:cubicBezTo>
                  <a:cubicBezTo>
                    <a:pt x="5692" y="2069"/>
                    <a:pt x="5721" y="1456"/>
                    <a:pt x="6392" y="1267"/>
                  </a:cubicBezTo>
                  <a:cubicBezTo>
                    <a:pt x="6444" y="1253"/>
                    <a:pt x="6503" y="1246"/>
                    <a:pt x="6567" y="1246"/>
                  </a:cubicBezTo>
                  <a:close/>
                  <a:moveTo>
                    <a:pt x="4174" y="3703"/>
                  </a:moveTo>
                  <a:lnTo>
                    <a:pt x="4174" y="3703"/>
                  </a:lnTo>
                  <a:cubicBezTo>
                    <a:pt x="3663" y="4375"/>
                    <a:pt x="3021" y="5046"/>
                    <a:pt x="2875" y="5352"/>
                  </a:cubicBezTo>
                  <a:cubicBezTo>
                    <a:pt x="2554" y="6009"/>
                    <a:pt x="2438" y="6593"/>
                    <a:pt x="2686" y="7293"/>
                  </a:cubicBezTo>
                  <a:cubicBezTo>
                    <a:pt x="2919" y="7964"/>
                    <a:pt x="3444" y="8504"/>
                    <a:pt x="3663" y="9204"/>
                  </a:cubicBezTo>
                  <a:cubicBezTo>
                    <a:pt x="3897" y="9992"/>
                    <a:pt x="4043" y="10810"/>
                    <a:pt x="4116" y="11627"/>
                  </a:cubicBezTo>
                  <a:cubicBezTo>
                    <a:pt x="4145" y="11991"/>
                    <a:pt x="4174" y="12356"/>
                    <a:pt x="4189" y="12706"/>
                  </a:cubicBezTo>
                  <a:cubicBezTo>
                    <a:pt x="3736" y="12050"/>
                    <a:pt x="3196" y="11422"/>
                    <a:pt x="2613" y="10868"/>
                  </a:cubicBezTo>
                  <a:cubicBezTo>
                    <a:pt x="1095" y="9409"/>
                    <a:pt x="1124" y="7118"/>
                    <a:pt x="2000" y="5221"/>
                  </a:cubicBezTo>
                  <a:cubicBezTo>
                    <a:pt x="2452" y="4229"/>
                    <a:pt x="3138" y="4302"/>
                    <a:pt x="4028" y="3806"/>
                  </a:cubicBezTo>
                  <a:cubicBezTo>
                    <a:pt x="4072" y="3776"/>
                    <a:pt x="4116" y="3747"/>
                    <a:pt x="4174" y="3703"/>
                  </a:cubicBezTo>
                  <a:close/>
                  <a:moveTo>
                    <a:pt x="6434" y="0"/>
                  </a:moveTo>
                  <a:cubicBezTo>
                    <a:pt x="4915" y="0"/>
                    <a:pt x="5166" y="1472"/>
                    <a:pt x="3853" y="2434"/>
                  </a:cubicBezTo>
                  <a:cubicBezTo>
                    <a:pt x="2832" y="3193"/>
                    <a:pt x="1796" y="3018"/>
                    <a:pt x="1183" y="4258"/>
                  </a:cubicBezTo>
                  <a:cubicBezTo>
                    <a:pt x="439" y="5761"/>
                    <a:pt x="1" y="8344"/>
                    <a:pt x="555" y="9963"/>
                  </a:cubicBezTo>
                  <a:cubicBezTo>
                    <a:pt x="1168" y="11802"/>
                    <a:pt x="3182" y="12882"/>
                    <a:pt x="4043" y="14662"/>
                  </a:cubicBezTo>
                  <a:cubicBezTo>
                    <a:pt x="4086" y="14778"/>
                    <a:pt x="4174" y="14881"/>
                    <a:pt x="4305" y="14954"/>
                  </a:cubicBezTo>
                  <a:cubicBezTo>
                    <a:pt x="4364" y="14983"/>
                    <a:pt x="4430" y="14998"/>
                    <a:pt x="4496" y="14998"/>
                  </a:cubicBezTo>
                  <a:cubicBezTo>
                    <a:pt x="4592" y="14998"/>
                    <a:pt x="4688" y="14965"/>
                    <a:pt x="4758" y="14895"/>
                  </a:cubicBezTo>
                  <a:cubicBezTo>
                    <a:pt x="6523" y="13538"/>
                    <a:pt x="13440" y="11670"/>
                    <a:pt x="10872" y="8344"/>
                  </a:cubicBezTo>
                  <a:cubicBezTo>
                    <a:pt x="10434" y="7760"/>
                    <a:pt x="9529" y="7293"/>
                    <a:pt x="9544" y="6432"/>
                  </a:cubicBezTo>
                  <a:cubicBezTo>
                    <a:pt x="9558" y="5586"/>
                    <a:pt x="10536" y="4842"/>
                    <a:pt x="10580" y="3879"/>
                  </a:cubicBezTo>
                  <a:cubicBezTo>
                    <a:pt x="10667" y="1923"/>
                    <a:pt x="8873" y="420"/>
                    <a:pt x="7078" y="70"/>
                  </a:cubicBezTo>
                  <a:cubicBezTo>
                    <a:pt x="6833" y="22"/>
                    <a:pt x="6620" y="0"/>
                    <a:pt x="6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4;p2"/>
          <p:cNvGrpSpPr/>
          <p:nvPr/>
        </p:nvGrpSpPr>
        <p:grpSpPr>
          <a:xfrm rot="1747851">
            <a:off x="8288503" y="263593"/>
            <a:ext cx="455645" cy="649767"/>
            <a:chOff x="8229025" y="-95525"/>
            <a:chExt cx="455650" cy="649775"/>
          </a:xfrm>
        </p:grpSpPr>
        <p:sp>
          <p:nvSpPr>
            <p:cNvPr id="45" name="Google Shape;45;p2"/>
            <p:cNvSpPr/>
            <p:nvPr/>
          </p:nvSpPr>
          <p:spPr>
            <a:xfrm>
              <a:off x="8343925" y="531775"/>
              <a:ext cx="27400" cy="22475"/>
            </a:xfrm>
            <a:custGeom>
              <a:avLst/>
              <a:gdLst/>
              <a:ahLst/>
              <a:cxnLst/>
              <a:rect l="l" t="t" r="r" b="b"/>
              <a:pathLst>
                <a:path w="1096" h="899" extrusionOk="0">
                  <a:moveTo>
                    <a:pt x="726" y="0"/>
                  </a:moveTo>
                  <a:cubicBezTo>
                    <a:pt x="486" y="0"/>
                    <a:pt x="257" y="126"/>
                    <a:pt x="117" y="330"/>
                  </a:cubicBezTo>
                  <a:cubicBezTo>
                    <a:pt x="44" y="432"/>
                    <a:pt x="1" y="563"/>
                    <a:pt x="30" y="694"/>
                  </a:cubicBezTo>
                  <a:cubicBezTo>
                    <a:pt x="74" y="844"/>
                    <a:pt x="203" y="898"/>
                    <a:pt x="347" y="898"/>
                  </a:cubicBezTo>
                  <a:cubicBezTo>
                    <a:pt x="441" y="898"/>
                    <a:pt x="541" y="875"/>
                    <a:pt x="628" y="840"/>
                  </a:cubicBezTo>
                  <a:cubicBezTo>
                    <a:pt x="789" y="782"/>
                    <a:pt x="935" y="651"/>
                    <a:pt x="1022" y="490"/>
                  </a:cubicBezTo>
                  <a:cubicBezTo>
                    <a:pt x="1095" y="315"/>
                    <a:pt x="1008" y="38"/>
                    <a:pt x="832" y="9"/>
                  </a:cubicBezTo>
                  <a:cubicBezTo>
                    <a:pt x="797" y="3"/>
                    <a:pt x="761" y="0"/>
                    <a:pt x="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410325" y="441375"/>
              <a:ext cx="44900" cy="28425"/>
            </a:xfrm>
            <a:custGeom>
              <a:avLst/>
              <a:gdLst/>
              <a:ahLst/>
              <a:cxnLst/>
              <a:rect l="l" t="t" r="r" b="b"/>
              <a:pathLst>
                <a:path w="1796" h="1137" extrusionOk="0">
                  <a:moveTo>
                    <a:pt x="960" y="1"/>
                  </a:moveTo>
                  <a:cubicBezTo>
                    <a:pt x="781" y="1"/>
                    <a:pt x="602" y="45"/>
                    <a:pt x="438" y="137"/>
                  </a:cubicBezTo>
                  <a:cubicBezTo>
                    <a:pt x="263" y="210"/>
                    <a:pt x="132" y="356"/>
                    <a:pt x="73" y="546"/>
                  </a:cubicBezTo>
                  <a:cubicBezTo>
                    <a:pt x="0" y="911"/>
                    <a:pt x="409" y="1115"/>
                    <a:pt x="745" y="1129"/>
                  </a:cubicBezTo>
                  <a:cubicBezTo>
                    <a:pt x="788" y="1134"/>
                    <a:pt x="831" y="1137"/>
                    <a:pt x="874" y="1137"/>
                  </a:cubicBezTo>
                  <a:cubicBezTo>
                    <a:pt x="1092" y="1137"/>
                    <a:pt x="1306" y="1074"/>
                    <a:pt x="1489" y="940"/>
                  </a:cubicBezTo>
                  <a:cubicBezTo>
                    <a:pt x="1708" y="765"/>
                    <a:pt x="1795" y="356"/>
                    <a:pt x="1591" y="196"/>
                  </a:cubicBezTo>
                  <a:cubicBezTo>
                    <a:pt x="1398" y="67"/>
                    <a:pt x="1179" y="1"/>
                    <a:pt x="9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300875" y="-58250"/>
              <a:ext cx="326150" cy="334900"/>
            </a:xfrm>
            <a:custGeom>
              <a:avLst/>
              <a:gdLst/>
              <a:ahLst/>
              <a:cxnLst/>
              <a:rect l="l" t="t" r="r" b="b"/>
              <a:pathLst>
                <a:path w="13046" h="13396" extrusionOk="0">
                  <a:moveTo>
                    <a:pt x="4563" y="2764"/>
                  </a:moveTo>
                  <a:cubicBezTo>
                    <a:pt x="4584" y="2764"/>
                    <a:pt x="4605" y="2767"/>
                    <a:pt x="4626" y="2773"/>
                  </a:cubicBezTo>
                  <a:cubicBezTo>
                    <a:pt x="4941" y="2855"/>
                    <a:pt x="4807" y="3423"/>
                    <a:pt x="4525" y="3423"/>
                  </a:cubicBezTo>
                  <a:cubicBezTo>
                    <a:pt x="4506" y="3423"/>
                    <a:pt x="4486" y="3420"/>
                    <a:pt x="4466" y="3415"/>
                  </a:cubicBezTo>
                  <a:cubicBezTo>
                    <a:pt x="4138" y="3319"/>
                    <a:pt x="4270" y="2764"/>
                    <a:pt x="4563" y="2764"/>
                  </a:cubicBezTo>
                  <a:close/>
                  <a:moveTo>
                    <a:pt x="6379" y="6249"/>
                  </a:moveTo>
                  <a:cubicBezTo>
                    <a:pt x="6402" y="6249"/>
                    <a:pt x="6426" y="6253"/>
                    <a:pt x="6450" y="6260"/>
                  </a:cubicBezTo>
                  <a:cubicBezTo>
                    <a:pt x="6761" y="6341"/>
                    <a:pt x="6634" y="6899"/>
                    <a:pt x="6358" y="6899"/>
                  </a:cubicBezTo>
                  <a:cubicBezTo>
                    <a:pt x="6336" y="6899"/>
                    <a:pt x="6313" y="6895"/>
                    <a:pt x="6290" y="6888"/>
                  </a:cubicBezTo>
                  <a:cubicBezTo>
                    <a:pt x="5965" y="6806"/>
                    <a:pt x="6092" y="6249"/>
                    <a:pt x="6379" y="6249"/>
                  </a:cubicBezTo>
                  <a:close/>
                  <a:moveTo>
                    <a:pt x="9661" y="7866"/>
                  </a:moveTo>
                  <a:cubicBezTo>
                    <a:pt x="9917" y="7866"/>
                    <a:pt x="9997" y="8312"/>
                    <a:pt x="9748" y="8449"/>
                  </a:cubicBezTo>
                  <a:cubicBezTo>
                    <a:pt x="9719" y="8478"/>
                    <a:pt x="9690" y="8493"/>
                    <a:pt x="9661" y="8507"/>
                  </a:cubicBezTo>
                  <a:cubicBezTo>
                    <a:pt x="9607" y="8537"/>
                    <a:pt x="9558" y="8550"/>
                    <a:pt x="9514" y="8550"/>
                  </a:cubicBezTo>
                  <a:cubicBezTo>
                    <a:pt x="9255" y="8550"/>
                    <a:pt x="9165" y="8102"/>
                    <a:pt x="9427" y="7953"/>
                  </a:cubicBezTo>
                  <a:lnTo>
                    <a:pt x="9515" y="7909"/>
                  </a:lnTo>
                  <a:cubicBezTo>
                    <a:pt x="9568" y="7879"/>
                    <a:pt x="9617" y="7866"/>
                    <a:pt x="9661" y="7866"/>
                  </a:cubicBezTo>
                  <a:close/>
                  <a:moveTo>
                    <a:pt x="6217" y="0"/>
                  </a:moveTo>
                  <a:cubicBezTo>
                    <a:pt x="4364" y="482"/>
                    <a:pt x="2788" y="1839"/>
                    <a:pt x="2321" y="3619"/>
                  </a:cubicBezTo>
                  <a:cubicBezTo>
                    <a:pt x="2277" y="3750"/>
                    <a:pt x="2248" y="3882"/>
                    <a:pt x="2204" y="3998"/>
                  </a:cubicBezTo>
                  <a:cubicBezTo>
                    <a:pt x="2160" y="4845"/>
                    <a:pt x="1796" y="5589"/>
                    <a:pt x="1314" y="6377"/>
                  </a:cubicBezTo>
                  <a:cubicBezTo>
                    <a:pt x="1022" y="6858"/>
                    <a:pt x="380" y="7442"/>
                    <a:pt x="293" y="7982"/>
                  </a:cubicBezTo>
                  <a:cubicBezTo>
                    <a:pt x="1" y="9587"/>
                    <a:pt x="2321" y="10287"/>
                    <a:pt x="3284" y="11002"/>
                  </a:cubicBezTo>
                  <a:cubicBezTo>
                    <a:pt x="4101" y="11601"/>
                    <a:pt x="5020" y="12432"/>
                    <a:pt x="5589" y="13395"/>
                  </a:cubicBezTo>
                  <a:cubicBezTo>
                    <a:pt x="5575" y="13118"/>
                    <a:pt x="5517" y="12841"/>
                    <a:pt x="5444" y="12564"/>
                  </a:cubicBezTo>
                  <a:cubicBezTo>
                    <a:pt x="5210" y="11703"/>
                    <a:pt x="4612" y="11250"/>
                    <a:pt x="3926" y="10784"/>
                  </a:cubicBezTo>
                  <a:cubicBezTo>
                    <a:pt x="3138" y="10258"/>
                    <a:pt x="1971" y="9762"/>
                    <a:pt x="1402" y="8989"/>
                  </a:cubicBezTo>
                  <a:cubicBezTo>
                    <a:pt x="1241" y="8782"/>
                    <a:pt x="1441" y="8414"/>
                    <a:pt x="1640" y="8414"/>
                  </a:cubicBezTo>
                  <a:cubicBezTo>
                    <a:pt x="1694" y="8414"/>
                    <a:pt x="1749" y="8442"/>
                    <a:pt x="1796" y="8507"/>
                  </a:cubicBezTo>
                  <a:cubicBezTo>
                    <a:pt x="2657" y="9675"/>
                    <a:pt x="4451" y="10010"/>
                    <a:pt x="5385" y="11148"/>
                  </a:cubicBezTo>
                  <a:cubicBezTo>
                    <a:pt x="5721" y="11571"/>
                    <a:pt x="5954" y="12068"/>
                    <a:pt x="6042" y="12607"/>
                  </a:cubicBezTo>
                  <a:cubicBezTo>
                    <a:pt x="6159" y="11995"/>
                    <a:pt x="6100" y="11382"/>
                    <a:pt x="5881" y="10798"/>
                  </a:cubicBezTo>
                  <a:cubicBezTo>
                    <a:pt x="5619" y="10156"/>
                    <a:pt x="5108" y="9543"/>
                    <a:pt x="4802" y="8916"/>
                  </a:cubicBezTo>
                  <a:cubicBezTo>
                    <a:pt x="4218" y="7705"/>
                    <a:pt x="3853" y="6406"/>
                    <a:pt x="3722" y="5064"/>
                  </a:cubicBezTo>
                  <a:cubicBezTo>
                    <a:pt x="3694" y="4840"/>
                    <a:pt x="3893" y="4645"/>
                    <a:pt x="4051" y="4645"/>
                  </a:cubicBezTo>
                  <a:cubicBezTo>
                    <a:pt x="4140" y="4645"/>
                    <a:pt x="4217" y="4707"/>
                    <a:pt x="4232" y="4859"/>
                  </a:cubicBezTo>
                  <a:cubicBezTo>
                    <a:pt x="4378" y="6143"/>
                    <a:pt x="4729" y="7384"/>
                    <a:pt x="5283" y="8551"/>
                  </a:cubicBezTo>
                  <a:cubicBezTo>
                    <a:pt x="5677" y="9354"/>
                    <a:pt x="6304" y="10069"/>
                    <a:pt x="6538" y="10959"/>
                  </a:cubicBezTo>
                  <a:cubicBezTo>
                    <a:pt x="6640" y="11411"/>
                    <a:pt x="6669" y="11878"/>
                    <a:pt x="6611" y="12330"/>
                  </a:cubicBezTo>
                  <a:cubicBezTo>
                    <a:pt x="6976" y="11002"/>
                    <a:pt x="6611" y="9514"/>
                    <a:pt x="6188" y="8040"/>
                  </a:cubicBezTo>
                  <a:cubicBezTo>
                    <a:pt x="6123" y="7827"/>
                    <a:pt x="6306" y="7642"/>
                    <a:pt x="6478" y="7642"/>
                  </a:cubicBezTo>
                  <a:cubicBezTo>
                    <a:pt x="6576" y="7642"/>
                    <a:pt x="6671" y="7702"/>
                    <a:pt x="6713" y="7851"/>
                  </a:cubicBezTo>
                  <a:cubicBezTo>
                    <a:pt x="7209" y="9558"/>
                    <a:pt x="7530" y="11265"/>
                    <a:pt x="7034" y="12753"/>
                  </a:cubicBezTo>
                  <a:cubicBezTo>
                    <a:pt x="7209" y="12622"/>
                    <a:pt x="7399" y="12491"/>
                    <a:pt x="7589" y="12359"/>
                  </a:cubicBezTo>
                  <a:cubicBezTo>
                    <a:pt x="7822" y="11849"/>
                    <a:pt x="7866" y="11250"/>
                    <a:pt x="7953" y="10638"/>
                  </a:cubicBezTo>
                  <a:cubicBezTo>
                    <a:pt x="8012" y="10258"/>
                    <a:pt x="8085" y="9791"/>
                    <a:pt x="8449" y="9572"/>
                  </a:cubicBezTo>
                  <a:cubicBezTo>
                    <a:pt x="8587" y="9493"/>
                    <a:pt x="8747" y="9461"/>
                    <a:pt x="8919" y="9461"/>
                  </a:cubicBezTo>
                  <a:cubicBezTo>
                    <a:pt x="9535" y="9461"/>
                    <a:pt x="10312" y="9862"/>
                    <a:pt x="10813" y="9908"/>
                  </a:cubicBezTo>
                  <a:cubicBezTo>
                    <a:pt x="10934" y="9915"/>
                    <a:pt x="11054" y="9919"/>
                    <a:pt x="11175" y="9919"/>
                  </a:cubicBezTo>
                  <a:cubicBezTo>
                    <a:pt x="11536" y="9919"/>
                    <a:pt x="11900" y="9886"/>
                    <a:pt x="12272" y="9820"/>
                  </a:cubicBezTo>
                  <a:cubicBezTo>
                    <a:pt x="12739" y="9383"/>
                    <a:pt x="13046" y="8857"/>
                    <a:pt x="12929" y="8201"/>
                  </a:cubicBezTo>
                  <a:cubicBezTo>
                    <a:pt x="12812" y="7763"/>
                    <a:pt x="12608" y="7355"/>
                    <a:pt x="12331" y="7004"/>
                  </a:cubicBezTo>
                  <a:cubicBezTo>
                    <a:pt x="11353" y="6319"/>
                    <a:pt x="10215" y="5954"/>
                    <a:pt x="9588" y="4845"/>
                  </a:cubicBezTo>
                  <a:cubicBezTo>
                    <a:pt x="8697" y="3283"/>
                    <a:pt x="8245" y="526"/>
                    <a:pt x="6217" y="0"/>
                  </a:cubicBezTo>
                  <a:close/>
                </a:path>
              </a:pathLst>
            </a:custGeom>
            <a:solidFill>
              <a:srgbClr val="FFA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245800" y="106275"/>
              <a:ext cx="134625" cy="131350"/>
            </a:xfrm>
            <a:custGeom>
              <a:avLst/>
              <a:gdLst/>
              <a:ahLst/>
              <a:cxnLst/>
              <a:rect l="l" t="t" r="r" b="b"/>
              <a:pathLst>
                <a:path w="5385" h="5254" extrusionOk="0">
                  <a:moveTo>
                    <a:pt x="2569" y="0"/>
                  </a:moveTo>
                  <a:lnTo>
                    <a:pt x="2569" y="0"/>
                  </a:lnTo>
                  <a:cubicBezTo>
                    <a:pt x="2467" y="88"/>
                    <a:pt x="2335" y="161"/>
                    <a:pt x="2204" y="248"/>
                  </a:cubicBezTo>
                  <a:cubicBezTo>
                    <a:pt x="584" y="1270"/>
                    <a:pt x="1" y="3488"/>
                    <a:pt x="2189" y="4290"/>
                  </a:cubicBezTo>
                  <a:cubicBezTo>
                    <a:pt x="3094" y="4611"/>
                    <a:pt x="4042" y="4567"/>
                    <a:pt x="4962" y="5020"/>
                  </a:cubicBezTo>
                  <a:cubicBezTo>
                    <a:pt x="5108" y="5093"/>
                    <a:pt x="5254" y="5166"/>
                    <a:pt x="5385" y="5253"/>
                  </a:cubicBezTo>
                  <a:cubicBezTo>
                    <a:pt x="4363" y="4567"/>
                    <a:pt x="3225" y="4013"/>
                    <a:pt x="2408" y="3269"/>
                  </a:cubicBezTo>
                  <a:cubicBezTo>
                    <a:pt x="1328" y="2306"/>
                    <a:pt x="1868" y="1182"/>
                    <a:pt x="2569" y="0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508450" y="195450"/>
              <a:ext cx="72975" cy="45450"/>
            </a:xfrm>
            <a:custGeom>
              <a:avLst/>
              <a:gdLst/>
              <a:ahLst/>
              <a:cxnLst/>
              <a:rect l="l" t="t" r="r" b="b"/>
              <a:pathLst>
                <a:path w="2919" h="1818" extrusionOk="0">
                  <a:moveTo>
                    <a:pt x="599" y="0"/>
                  </a:moveTo>
                  <a:cubicBezTo>
                    <a:pt x="499" y="0"/>
                    <a:pt x="412" y="23"/>
                    <a:pt x="351" y="81"/>
                  </a:cubicBezTo>
                  <a:cubicBezTo>
                    <a:pt x="15" y="373"/>
                    <a:pt x="73" y="1292"/>
                    <a:pt x="1" y="1817"/>
                  </a:cubicBezTo>
                  <a:cubicBezTo>
                    <a:pt x="146" y="1730"/>
                    <a:pt x="307" y="1642"/>
                    <a:pt x="467" y="1555"/>
                  </a:cubicBezTo>
                  <a:cubicBezTo>
                    <a:pt x="1051" y="1263"/>
                    <a:pt x="2043" y="898"/>
                    <a:pt x="2919" y="417"/>
                  </a:cubicBezTo>
                  <a:cubicBezTo>
                    <a:pt x="2496" y="417"/>
                    <a:pt x="2073" y="373"/>
                    <a:pt x="1649" y="300"/>
                  </a:cubicBezTo>
                  <a:cubicBezTo>
                    <a:pt x="1404" y="244"/>
                    <a:pt x="927" y="0"/>
                    <a:pt x="599" y="0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530000" y="138400"/>
              <a:ext cx="20825" cy="17125"/>
            </a:xfrm>
            <a:custGeom>
              <a:avLst/>
              <a:gdLst/>
              <a:ahLst/>
              <a:cxnLst/>
              <a:rect l="l" t="t" r="r" b="b"/>
              <a:pathLst>
                <a:path w="833" h="685" extrusionOk="0">
                  <a:moveTo>
                    <a:pt x="496" y="0"/>
                  </a:moveTo>
                  <a:cubicBezTo>
                    <a:pt x="452" y="0"/>
                    <a:pt x="403" y="13"/>
                    <a:pt x="350" y="43"/>
                  </a:cubicBezTo>
                  <a:lnTo>
                    <a:pt x="262" y="87"/>
                  </a:lnTo>
                  <a:cubicBezTo>
                    <a:pt x="0" y="236"/>
                    <a:pt x="90" y="684"/>
                    <a:pt x="349" y="684"/>
                  </a:cubicBezTo>
                  <a:cubicBezTo>
                    <a:pt x="393" y="684"/>
                    <a:pt x="442" y="671"/>
                    <a:pt x="496" y="641"/>
                  </a:cubicBezTo>
                  <a:cubicBezTo>
                    <a:pt x="525" y="627"/>
                    <a:pt x="554" y="612"/>
                    <a:pt x="583" y="583"/>
                  </a:cubicBezTo>
                  <a:cubicBezTo>
                    <a:pt x="832" y="446"/>
                    <a:pt x="752" y="0"/>
                    <a:pt x="496" y="0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229025" y="-95525"/>
              <a:ext cx="455650" cy="427400"/>
            </a:xfrm>
            <a:custGeom>
              <a:avLst/>
              <a:gdLst/>
              <a:ahLst/>
              <a:cxnLst/>
              <a:rect l="l" t="t" r="r" b="b"/>
              <a:pathLst>
                <a:path w="18226" h="17096" extrusionOk="0">
                  <a:moveTo>
                    <a:pt x="10175" y="1331"/>
                  </a:moveTo>
                  <a:cubicBezTo>
                    <a:pt x="12843" y="1331"/>
                    <a:pt x="13049" y="4841"/>
                    <a:pt x="14052" y="6861"/>
                  </a:cubicBezTo>
                  <a:cubicBezTo>
                    <a:pt x="14081" y="6949"/>
                    <a:pt x="14125" y="7022"/>
                    <a:pt x="14169" y="7095"/>
                  </a:cubicBezTo>
                  <a:cubicBezTo>
                    <a:pt x="12680" y="6248"/>
                    <a:pt x="12593" y="4745"/>
                    <a:pt x="11834" y="3315"/>
                  </a:cubicBezTo>
                  <a:cubicBezTo>
                    <a:pt x="11426" y="2527"/>
                    <a:pt x="10857" y="1856"/>
                    <a:pt x="10142" y="1331"/>
                  </a:cubicBezTo>
                  <a:cubicBezTo>
                    <a:pt x="10153" y="1331"/>
                    <a:pt x="10164" y="1331"/>
                    <a:pt x="10175" y="1331"/>
                  </a:cubicBezTo>
                  <a:close/>
                  <a:moveTo>
                    <a:pt x="3240" y="8087"/>
                  </a:moveTo>
                  <a:lnTo>
                    <a:pt x="3240" y="8087"/>
                  </a:lnTo>
                  <a:cubicBezTo>
                    <a:pt x="2539" y="9254"/>
                    <a:pt x="1999" y="10378"/>
                    <a:pt x="3079" y="11341"/>
                  </a:cubicBezTo>
                  <a:cubicBezTo>
                    <a:pt x="3890" y="12065"/>
                    <a:pt x="5017" y="12645"/>
                    <a:pt x="6032" y="13310"/>
                  </a:cubicBezTo>
                  <a:lnTo>
                    <a:pt x="6032" y="13310"/>
                  </a:lnTo>
                  <a:cubicBezTo>
                    <a:pt x="5907" y="13229"/>
                    <a:pt x="5770" y="13160"/>
                    <a:pt x="5633" y="13092"/>
                  </a:cubicBezTo>
                  <a:cubicBezTo>
                    <a:pt x="4713" y="12654"/>
                    <a:pt x="3765" y="12683"/>
                    <a:pt x="2860" y="12362"/>
                  </a:cubicBezTo>
                  <a:cubicBezTo>
                    <a:pt x="672" y="11574"/>
                    <a:pt x="1255" y="9342"/>
                    <a:pt x="2875" y="8320"/>
                  </a:cubicBezTo>
                  <a:cubicBezTo>
                    <a:pt x="3006" y="8247"/>
                    <a:pt x="3138" y="8160"/>
                    <a:pt x="3240" y="8087"/>
                  </a:cubicBezTo>
                  <a:close/>
                  <a:moveTo>
                    <a:pt x="11776" y="11639"/>
                  </a:moveTo>
                  <a:cubicBezTo>
                    <a:pt x="12104" y="11639"/>
                    <a:pt x="12581" y="11883"/>
                    <a:pt x="12826" y="11939"/>
                  </a:cubicBezTo>
                  <a:cubicBezTo>
                    <a:pt x="13250" y="12026"/>
                    <a:pt x="13673" y="12056"/>
                    <a:pt x="14110" y="12056"/>
                  </a:cubicBezTo>
                  <a:cubicBezTo>
                    <a:pt x="13220" y="12537"/>
                    <a:pt x="12228" y="12902"/>
                    <a:pt x="11644" y="13194"/>
                  </a:cubicBezTo>
                  <a:cubicBezTo>
                    <a:pt x="11484" y="13281"/>
                    <a:pt x="11323" y="13369"/>
                    <a:pt x="11178" y="13456"/>
                  </a:cubicBezTo>
                  <a:cubicBezTo>
                    <a:pt x="11250" y="12931"/>
                    <a:pt x="11192" y="12012"/>
                    <a:pt x="11528" y="11720"/>
                  </a:cubicBezTo>
                  <a:cubicBezTo>
                    <a:pt x="11589" y="11662"/>
                    <a:pt x="11676" y="11639"/>
                    <a:pt x="11776" y="11639"/>
                  </a:cubicBezTo>
                  <a:close/>
                  <a:moveTo>
                    <a:pt x="9076" y="1491"/>
                  </a:moveTo>
                  <a:cubicBezTo>
                    <a:pt x="11119" y="2017"/>
                    <a:pt x="11571" y="4774"/>
                    <a:pt x="12462" y="6336"/>
                  </a:cubicBezTo>
                  <a:cubicBezTo>
                    <a:pt x="13089" y="7430"/>
                    <a:pt x="14227" y="7810"/>
                    <a:pt x="15190" y="8495"/>
                  </a:cubicBezTo>
                  <a:cubicBezTo>
                    <a:pt x="15482" y="8846"/>
                    <a:pt x="15686" y="9254"/>
                    <a:pt x="15788" y="9692"/>
                  </a:cubicBezTo>
                  <a:cubicBezTo>
                    <a:pt x="15920" y="10348"/>
                    <a:pt x="15613" y="10874"/>
                    <a:pt x="15146" y="11326"/>
                  </a:cubicBezTo>
                  <a:cubicBezTo>
                    <a:pt x="14778" y="11380"/>
                    <a:pt x="14419" y="11410"/>
                    <a:pt x="14061" y="11410"/>
                  </a:cubicBezTo>
                  <a:cubicBezTo>
                    <a:pt x="13936" y="11410"/>
                    <a:pt x="13812" y="11407"/>
                    <a:pt x="13687" y="11399"/>
                  </a:cubicBezTo>
                  <a:cubicBezTo>
                    <a:pt x="13186" y="11365"/>
                    <a:pt x="12410" y="10966"/>
                    <a:pt x="11795" y="10966"/>
                  </a:cubicBezTo>
                  <a:cubicBezTo>
                    <a:pt x="11622" y="10966"/>
                    <a:pt x="11461" y="10998"/>
                    <a:pt x="11323" y="11078"/>
                  </a:cubicBezTo>
                  <a:cubicBezTo>
                    <a:pt x="10959" y="11297"/>
                    <a:pt x="10886" y="11764"/>
                    <a:pt x="10827" y="12143"/>
                  </a:cubicBezTo>
                  <a:cubicBezTo>
                    <a:pt x="10740" y="12756"/>
                    <a:pt x="10696" y="13354"/>
                    <a:pt x="10463" y="13865"/>
                  </a:cubicBezTo>
                  <a:cubicBezTo>
                    <a:pt x="10273" y="13982"/>
                    <a:pt x="10083" y="14113"/>
                    <a:pt x="9908" y="14244"/>
                  </a:cubicBezTo>
                  <a:cubicBezTo>
                    <a:pt x="10404" y="12756"/>
                    <a:pt x="10083" y="11049"/>
                    <a:pt x="9587" y="9342"/>
                  </a:cubicBezTo>
                  <a:cubicBezTo>
                    <a:pt x="9545" y="9194"/>
                    <a:pt x="9451" y="9134"/>
                    <a:pt x="9354" y="9134"/>
                  </a:cubicBezTo>
                  <a:cubicBezTo>
                    <a:pt x="9181" y="9134"/>
                    <a:pt x="8996" y="9322"/>
                    <a:pt x="9062" y="9546"/>
                  </a:cubicBezTo>
                  <a:cubicBezTo>
                    <a:pt x="9485" y="11020"/>
                    <a:pt x="9850" y="12508"/>
                    <a:pt x="9485" y="13836"/>
                  </a:cubicBezTo>
                  <a:cubicBezTo>
                    <a:pt x="9543" y="13369"/>
                    <a:pt x="9514" y="12902"/>
                    <a:pt x="9412" y="12450"/>
                  </a:cubicBezTo>
                  <a:cubicBezTo>
                    <a:pt x="9193" y="11560"/>
                    <a:pt x="8551" y="10859"/>
                    <a:pt x="8157" y="10042"/>
                  </a:cubicBezTo>
                  <a:cubicBezTo>
                    <a:pt x="7603" y="8875"/>
                    <a:pt x="7252" y="7620"/>
                    <a:pt x="7121" y="6336"/>
                  </a:cubicBezTo>
                  <a:cubicBezTo>
                    <a:pt x="7100" y="6183"/>
                    <a:pt x="7020" y="6122"/>
                    <a:pt x="6929" y="6122"/>
                  </a:cubicBezTo>
                  <a:cubicBezTo>
                    <a:pt x="6767" y="6122"/>
                    <a:pt x="6568" y="6316"/>
                    <a:pt x="6596" y="6540"/>
                  </a:cubicBezTo>
                  <a:cubicBezTo>
                    <a:pt x="6727" y="7882"/>
                    <a:pt x="7092" y="9181"/>
                    <a:pt x="7676" y="10407"/>
                  </a:cubicBezTo>
                  <a:cubicBezTo>
                    <a:pt x="7982" y="11020"/>
                    <a:pt x="8493" y="11647"/>
                    <a:pt x="8755" y="12289"/>
                  </a:cubicBezTo>
                  <a:cubicBezTo>
                    <a:pt x="8974" y="12858"/>
                    <a:pt x="9033" y="13486"/>
                    <a:pt x="8916" y="14084"/>
                  </a:cubicBezTo>
                  <a:cubicBezTo>
                    <a:pt x="8828" y="13559"/>
                    <a:pt x="8595" y="13048"/>
                    <a:pt x="8259" y="12625"/>
                  </a:cubicBezTo>
                  <a:cubicBezTo>
                    <a:pt x="7325" y="11501"/>
                    <a:pt x="5531" y="11166"/>
                    <a:pt x="4670" y="9998"/>
                  </a:cubicBezTo>
                  <a:cubicBezTo>
                    <a:pt x="4621" y="9927"/>
                    <a:pt x="4565" y="9897"/>
                    <a:pt x="4508" y="9897"/>
                  </a:cubicBezTo>
                  <a:cubicBezTo>
                    <a:pt x="4311" y="9897"/>
                    <a:pt x="4117" y="10261"/>
                    <a:pt x="4276" y="10465"/>
                  </a:cubicBezTo>
                  <a:cubicBezTo>
                    <a:pt x="4845" y="11253"/>
                    <a:pt x="5998" y="11749"/>
                    <a:pt x="6800" y="12275"/>
                  </a:cubicBezTo>
                  <a:cubicBezTo>
                    <a:pt x="7486" y="12741"/>
                    <a:pt x="8084" y="13179"/>
                    <a:pt x="8318" y="14055"/>
                  </a:cubicBezTo>
                  <a:cubicBezTo>
                    <a:pt x="8391" y="14317"/>
                    <a:pt x="8449" y="14595"/>
                    <a:pt x="8463" y="14886"/>
                  </a:cubicBezTo>
                  <a:cubicBezTo>
                    <a:pt x="7894" y="13923"/>
                    <a:pt x="6975" y="13092"/>
                    <a:pt x="6143" y="12479"/>
                  </a:cubicBezTo>
                  <a:cubicBezTo>
                    <a:pt x="5180" y="11764"/>
                    <a:pt x="2875" y="11063"/>
                    <a:pt x="3167" y="9473"/>
                  </a:cubicBezTo>
                  <a:cubicBezTo>
                    <a:pt x="3254" y="8918"/>
                    <a:pt x="3896" y="8335"/>
                    <a:pt x="4188" y="7853"/>
                  </a:cubicBezTo>
                  <a:cubicBezTo>
                    <a:pt x="4670" y="7080"/>
                    <a:pt x="5034" y="6336"/>
                    <a:pt x="5078" y="5489"/>
                  </a:cubicBezTo>
                  <a:cubicBezTo>
                    <a:pt x="5122" y="5358"/>
                    <a:pt x="5151" y="5241"/>
                    <a:pt x="5180" y="5095"/>
                  </a:cubicBezTo>
                  <a:cubicBezTo>
                    <a:pt x="5662" y="3330"/>
                    <a:pt x="7238" y="1973"/>
                    <a:pt x="9076" y="1491"/>
                  </a:cubicBezTo>
                  <a:close/>
                  <a:moveTo>
                    <a:pt x="10333" y="1"/>
                  </a:moveTo>
                  <a:cubicBezTo>
                    <a:pt x="10067" y="1"/>
                    <a:pt x="9785" y="30"/>
                    <a:pt x="9485" y="91"/>
                  </a:cubicBezTo>
                  <a:cubicBezTo>
                    <a:pt x="7924" y="426"/>
                    <a:pt x="5706" y="1593"/>
                    <a:pt x="4757" y="2936"/>
                  </a:cubicBezTo>
                  <a:cubicBezTo>
                    <a:pt x="3663" y="4512"/>
                    <a:pt x="4582" y="5606"/>
                    <a:pt x="2671" y="7080"/>
                  </a:cubicBezTo>
                  <a:cubicBezTo>
                    <a:pt x="1941" y="7649"/>
                    <a:pt x="1270" y="7882"/>
                    <a:pt x="788" y="8758"/>
                  </a:cubicBezTo>
                  <a:cubicBezTo>
                    <a:pt x="0" y="10188"/>
                    <a:pt x="132" y="12245"/>
                    <a:pt x="1562" y="13223"/>
                  </a:cubicBezTo>
                  <a:cubicBezTo>
                    <a:pt x="2817" y="14069"/>
                    <a:pt x="4509" y="13865"/>
                    <a:pt x="5852" y="14697"/>
                  </a:cubicBezTo>
                  <a:cubicBezTo>
                    <a:pt x="6800" y="15295"/>
                    <a:pt x="7646" y="16054"/>
                    <a:pt x="8361" y="16915"/>
                  </a:cubicBezTo>
                  <a:cubicBezTo>
                    <a:pt x="8428" y="17026"/>
                    <a:pt x="8555" y="17095"/>
                    <a:pt x="8683" y="17095"/>
                  </a:cubicBezTo>
                  <a:cubicBezTo>
                    <a:pt x="8722" y="17095"/>
                    <a:pt x="8761" y="17089"/>
                    <a:pt x="8799" y="17075"/>
                  </a:cubicBezTo>
                  <a:cubicBezTo>
                    <a:pt x="8945" y="17075"/>
                    <a:pt x="9091" y="16973"/>
                    <a:pt x="9208" y="16740"/>
                  </a:cubicBezTo>
                  <a:cubicBezTo>
                    <a:pt x="10535" y="13836"/>
                    <a:pt x="18225" y="13354"/>
                    <a:pt x="16766" y="8889"/>
                  </a:cubicBezTo>
                  <a:cubicBezTo>
                    <a:pt x="16591" y="8349"/>
                    <a:pt x="16182" y="7985"/>
                    <a:pt x="15861" y="7532"/>
                  </a:cubicBezTo>
                  <a:cubicBezTo>
                    <a:pt x="14913" y="6234"/>
                    <a:pt x="14504" y="4818"/>
                    <a:pt x="13979" y="3344"/>
                  </a:cubicBezTo>
                  <a:cubicBezTo>
                    <a:pt x="13314" y="1476"/>
                    <a:pt x="12233" y="1"/>
                    <a:pt x="10333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450000" y="97975"/>
              <a:ext cx="19925" cy="16250"/>
            </a:xfrm>
            <a:custGeom>
              <a:avLst/>
              <a:gdLst/>
              <a:ahLst/>
              <a:cxnLst/>
              <a:rect l="l" t="t" r="r" b="b"/>
              <a:pathLst>
                <a:path w="797" h="650" extrusionOk="0">
                  <a:moveTo>
                    <a:pt x="414" y="0"/>
                  </a:moveTo>
                  <a:cubicBezTo>
                    <a:pt x="127" y="0"/>
                    <a:pt x="0" y="557"/>
                    <a:pt x="325" y="639"/>
                  </a:cubicBezTo>
                  <a:cubicBezTo>
                    <a:pt x="348" y="646"/>
                    <a:pt x="371" y="650"/>
                    <a:pt x="393" y="650"/>
                  </a:cubicBezTo>
                  <a:cubicBezTo>
                    <a:pt x="669" y="650"/>
                    <a:pt x="796" y="92"/>
                    <a:pt x="485" y="11"/>
                  </a:cubicBezTo>
                  <a:cubicBezTo>
                    <a:pt x="461" y="4"/>
                    <a:pt x="437" y="0"/>
                    <a:pt x="414" y="0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6230400" y="1151750"/>
            <a:ext cx="472075" cy="491600"/>
            <a:chOff x="6261963" y="1023725"/>
            <a:chExt cx="472075" cy="491600"/>
          </a:xfrm>
        </p:grpSpPr>
        <p:sp>
          <p:nvSpPr>
            <p:cNvPr id="54" name="Google Shape;54;p2"/>
            <p:cNvSpPr/>
            <p:nvPr/>
          </p:nvSpPr>
          <p:spPr>
            <a:xfrm>
              <a:off x="6261963" y="1476900"/>
              <a:ext cx="32125" cy="38425"/>
            </a:xfrm>
            <a:custGeom>
              <a:avLst/>
              <a:gdLst/>
              <a:ahLst/>
              <a:cxnLst/>
              <a:rect l="l" t="t" r="r" b="b"/>
              <a:pathLst>
                <a:path w="1285" h="1537" extrusionOk="0">
                  <a:moveTo>
                    <a:pt x="803" y="0"/>
                  </a:moveTo>
                  <a:cubicBezTo>
                    <a:pt x="778" y="0"/>
                    <a:pt x="754" y="4"/>
                    <a:pt x="730" y="11"/>
                  </a:cubicBezTo>
                  <a:cubicBezTo>
                    <a:pt x="351" y="157"/>
                    <a:pt x="88" y="493"/>
                    <a:pt x="44" y="901"/>
                  </a:cubicBezTo>
                  <a:cubicBezTo>
                    <a:pt x="1" y="1076"/>
                    <a:pt x="59" y="1266"/>
                    <a:pt x="176" y="1412"/>
                  </a:cubicBezTo>
                  <a:cubicBezTo>
                    <a:pt x="255" y="1501"/>
                    <a:pt x="349" y="1537"/>
                    <a:pt x="447" y="1537"/>
                  </a:cubicBezTo>
                  <a:cubicBezTo>
                    <a:pt x="655" y="1537"/>
                    <a:pt x="878" y="1372"/>
                    <a:pt x="1007" y="1193"/>
                  </a:cubicBezTo>
                  <a:cubicBezTo>
                    <a:pt x="1183" y="1003"/>
                    <a:pt x="1285" y="755"/>
                    <a:pt x="1270" y="507"/>
                  </a:cubicBezTo>
                  <a:cubicBezTo>
                    <a:pt x="1244" y="271"/>
                    <a:pt x="1018" y="0"/>
                    <a:pt x="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317038" y="1055500"/>
              <a:ext cx="251375" cy="149200"/>
            </a:xfrm>
            <a:custGeom>
              <a:avLst/>
              <a:gdLst/>
              <a:ahLst/>
              <a:cxnLst/>
              <a:rect l="l" t="t" r="r" b="b"/>
              <a:pathLst>
                <a:path w="10055" h="5968" extrusionOk="0">
                  <a:moveTo>
                    <a:pt x="8144" y="1"/>
                  </a:moveTo>
                  <a:cubicBezTo>
                    <a:pt x="5797" y="1"/>
                    <a:pt x="3490" y="1053"/>
                    <a:pt x="1781" y="2655"/>
                  </a:cubicBezTo>
                  <a:cubicBezTo>
                    <a:pt x="847" y="3545"/>
                    <a:pt x="220" y="4698"/>
                    <a:pt x="1" y="5967"/>
                  </a:cubicBezTo>
                  <a:cubicBezTo>
                    <a:pt x="205" y="5208"/>
                    <a:pt x="585" y="4508"/>
                    <a:pt x="1139" y="3954"/>
                  </a:cubicBezTo>
                  <a:cubicBezTo>
                    <a:pt x="2846" y="2246"/>
                    <a:pt x="5123" y="2830"/>
                    <a:pt x="7136" y="2144"/>
                  </a:cubicBezTo>
                  <a:cubicBezTo>
                    <a:pt x="8201" y="1779"/>
                    <a:pt x="8960" y="860"/>
                    <a:pt x="9894" y="276"/>
                  </a:cubicBezTo>
                  <a:cubicBezTo>
                    <a:pt x="9952" y="247"/>
                    <a:pt x="10011" y="218"/>
                    <a:pt x="10055" y="189"/>
                  </a:cubicBezTo>
                  <a:cubicBezTo>
                    <a:pt x="9631" y="131"/>
                    <a:pt x="9223" y="72"/>
                    <a:pt x="8800" y="28"/>
                  </a:cubicBezTo>
                  <a:cubicBezTo>
                    <a:pt x="8581" y="10"/>
                    <a:pt x="8362" y="1"/>
                    <a:pt x="8144" y="1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318138" y="1061675"/>
              <a:ext cx="390000" cy="313750"/>
            </a:xfrm>
            <a:custGeom>
              <a:avLst/>
              <a:gdLst/>
              <a:ahLst/>
              <a:cxnLst/>
              <a:rect l="l" t="t" r="r" b="b"/>
              <a:pathLst>
                <a:path w="15600" h="12550" extrusionOk="0">
                  <a:moveTo>
                    <a:pt x="12564" y="2072"/>
                  </a:moveTo>
                  <a:cubicBezTo>
                    <a:pt x="12914" y="2072"/>
                    <a:pt x="12929" y="2729"/>
                    <a:pt x="12579" y="2729"/>
                  </a:cubicBezTo>
                  <a:lnTo>
                    <a:pt x="12506" y="2729"/>
                  </a:lnTo>
                  <a:cubicBezTo>
                    <a:pt x="12156" y="2729"/>
                    <a:pt x="12141" y="2072"/>
                    <a:pt x="12491" y="2072"/>
                  </a:cubicBezTo>
                  <a:close/>
                  <a:moveTo>
                    <a:pt x="10974" y="4863"/>
                  </a:moveTo>
                  <a:cubicBezTo>
                    <a:pt x="11105" y="4863"/>
                    <a:pt x="11236" y="4969"/>
                    <a:pt x="11236" y="5180"/>
                  </a:cubicBezTo>
                  <a:lnTo>
                    <a:pt x="11236" y="5239"/>
                  </a:lnTo>
                  <a:cubicBezTo>
                    <a:pt x="11236" y="5452"/>
                    <a:pt x="11103" y="5558"/>
                    <a:pt x="10970" y="5558"/>
                  </a:cubicBezTo>
                  <a:cubicBezTo>
                    <a:pt x="10840" y="5558"/>
                    <a:pt x="10711" y="5456"/>
                    <a:pt x="10711" y="5253"/>
                  </a:cubicBezTo>
                  <a:lnTo>
                    <a:pt x="10711" y="5180"/>
                  </a:lnTo>
                  <a:cubicBezTo>
                    <a:pt x="10711" y="4969"/>
                    <a:pt x="10842" y="4863"/>
                    <a:pt x="10974" y="4863"/>
                  </a:cubicBezTo>
                  <a:close/>
                  <a:moveTo>
                    <a:pt x="3584" y="4932"/>
                  </a:moveTo>
                  <a:cubicBezTo>
                    <a:pt x="3803" y="4932"/>
                    <a:pt x="3964" y="5291"/>
                    <a:pt x="3780" y="5487"/>
                  </a:cubicBezTo>
                  <a:cubicBezTo>
                    <a:pt x="3751" y="5501"/>
                    <a:pt x="3736" y="5531"/>
                    <a:pt x="3707" y="5545"/>
                  </a:cubicBezTo>
                  <a:cubicBezTo>
                    <a:pt x="3644" y="5611"/>
                    <a:pt x="3579" y="5639"/>
                    <a:pt x="3518" y="5639"/>
                  </a:cubicBezTo>
                  <a:cubicBezTo>
                    <a:pt x="3298" y="5639"/>
                    <a:pt x="3133" y="5276"/>
                    <a:pt x="3328" y="5093"/>
                  </a:cubicBezTo>
                  <a:lnTo>
                    <a:pt x="3401" y="5020"/>
                  </a:lnTo>
                  <a:cubicBezTo>
                    <a:pt x="3462" y="4958"/>
                    <a:pt x="3525" y="4932"/>
                    <a:pt x="3584" y="4932"/>
                  </a:cubicBezTo>
                  <a:close/>
                  <a:moveTo>
                    <a:pt x="9198" y="9388"/>
                  </a:moveTo>
                  <a:cubicBezTo>
                    <a:pt x="9383" y="9388"/>
                    <a:pt x="9570" y="9651"/>
                    <a:pt x="9456" y="9879"/>
                  </a:cubicBezTo>
                  <a:cubicBezTo>
                    <a:pt x="9427" y="9923"/>
                    <a:pt x="9398" y="9966"/>
                    <a:pt x="9383" y="10025"/>
                  </a:cubicBezTo>
                  <a:cubicBezTo>
                    <a:pt x="9323" y="10137"/>
                    <a:pt x="9243" y="10183"/>
                    <a:pt x="9165" y="10183"/>
                  </a:cubicBezTo>
                  <a:cubicBezTo>
                    <a:pt x="8979" y="10183"/>
                    <a:pt x="8803" y="9925"/>
                    <a:pt x="8916" y="9689"/>
                  </a:cubicBezTo>
                  <a:cubicBezTo>
                    <a:pt x="8945" y="9645"/>
                    <a:pt x="8975" y="9602"/>
                    <a:pt x="8989" y="9543"/>
                  </a:cubicBezTo>
                  <a:cubicBezTo>
                    <a:pt x="9045" y="9432"/>
                    <a:pt x="9121" y="9388"/>
                    <a:pt x="9198" y="9388"/>
                  </a:cubicBezTo>
                  <a:close/>
                  <a:moveTo>
                    <a:pt x="13355" y="1"/>
                  </a:moveTo>
                  <a:cubicBezTo>
                    <a:pt x="12753" y="1"/>
                    <a:pt x="12108" y="88"/>
                    <a:pt x="11572" y="88"/>
                  </a:cubicBezTo>
                  <a:cubicBezTo>
                    <a:pt x="11547" y="88"/>
                    <a:pt x="11523" y="88"/>
                    <a:pt x="11499" y="88"/>
                  </a:cubicBezTo>
                  <a:cubicBezTo>
                    <a:pt x="10098" y="613"/>
                    <a:pt x="9193" y="1664"/>
                    <a:pt x="7647" y="2364"/>
                  </a:cubicBezTo>
                  <a:cubicBezTo>
                    <a:pt x="6173" y="3035"/>
                    <a:pt x="4451" y="2744"/>
                    <a:pt x="2919" y="3356"/>
                  </a:cubicBezTo>
                  <a:cubicBezTo>
                    <a:pt x="380" y="4407"/>
                    <a:pt x="1" y="7194"/>
                    <a:pt x="220" y="9791"/>
                  </a:cubicBezTo>
                  <a:cubicBezTo>
                    <a:pt x="234" y="9397"/>
                    <a:pt x="307" y="9003"/>
                    <a:pt x="409" y="8639"/>
                  </a:cubicBezTo>
                  <a:cubicBezTo>
                    <a:pt x="687" y="7778"/>
                    <a:pt x="1183" y="6990"/>
                    <a:pt x="1854" y="6377"/>
                  </a:cubicBezTo>
                  <a:cubicBezTo>
                    <a:pt x="1903" y="6327"/>
                    <a:pt x="1952" y="6306"/>
                    <a:pt x="1996" y="6306"/>
                  </a:cubicBezTo>
                  <a:cubicBezTo>
                    <a:pt x="2200" y="6306"/>
                    <a:pt x="2323" y="6752"/>
                    <a:pt x="2131" y="6931"/>
                  </a:cubicBezTo>
                  <a:cubicBezTo>
                    <a:pt x="1402" y="7617"/>
                    <a:pt x="920" y="8522"/>
                    <a:pt x="760" y="9499"/>
                  </a:cubicBezTo>
                  <a:cubicBezTo>
                    <a:pt x="701" y="9864"/>
                    <a:pt x="672" y="10214"/>
                    <a:pt x="687" y="10565"/>
                  </a:cubicBezTo>
                  <a:cubicBezTo>
                    <a:pt x="2014" y="7340"/>
                    <a:pt x="5327" y="5647"/>
                    <a:pt x="8435" y="4232"/>
                  </a:cubicBezTo>
                  <a:cubicBezTo>
                    <a:pt x="8469" y="4217"/>
                    <a:pt x="8500" y="4210"/>
                    <a:pt x="8529" y="4210"/>
                  </a:cubicBezTo>
                  <a:cubicBezTo>
                    <a:pt x="8790" y="4210"/>
                    <a:pt x="8856" y="4743"/>
                    <a:pt x="8581" y="4874"/>
                  </a:cubicBezTo>
                  <a:cubicBezTo>
                    <a:pt x="5473" y="6275"/>
                    <a:pt x="2000" y="7967"/>
                    <a:pt x="949" y="11455"/>
                  </a:cubicBezTo>
                  <a:cubicBezTo>
                    <a:pt x="1402" y="11221"/>
                    <a:pt x="1854" y="10827"/>
                    <a:pt x="2219" y="10579"/>
                  </a:cubicBezTo>
                  <a:cubicBezTo>
                    <a:pt x="2686" y="10258"/>
                    <a:pt x="3138" y="9952"/>
                    <a:pt x="3590" y="9645"/>
                  </a:cubicBezTo>
                  <a:cubicBezTo>
                    <a:pt x="4466" y="9032"/>
                    <a:pt x="5298" y="8405"/>
                    <a:pt x="5867" y="7486"/>
                  </a:cubicBezTo>
                  <a:cubicBezTo>
                    <a:pt x="5917" y="7409"/>
                    <a:pt x="5973" y="7377"/>
                    <a:pt x="6027" y="7377"/>
                  </a:cubicBezTo>
                  <a:cubicBezTo>
                    <a:pt x="6212" y="7377"/>
                    <a:pt x="6381" y="7739"/>
                    <a:pt x="6246" y="7953"/>
                  </a:cubicBezTo>
                  <a:cubicBezTo>
                    <a:pt x="5575" y="9018"/>
                    <a:pt x="4583" y="9718"/>
                    <a:pt x="3547" y="10419"/>
                  </a:cubicBezTo>
                  <a:cubicBezTo>
                    <a:pt x="3123" y="10711"/>
                    <a:pt x="2642" y="11134"/>
                    <a:pt x="2131" y="11498"/>
                  </a:cubicBezTo>
                  <a:cubicBezTo>
                    <a:pt x="3561" y="11396"/>
                    <a:pt x="4991" y="11236"/>
                    <a:pt x="6231" y="10433"/>
                  </a:cubicBezTo>
                  <a:cubicBezTo>
                    <a:pt x="7472" y="9631"/>
                    <a:pt x="8406" y="8478"/>
                    <a:pt x="9310" y="7354"/>
                  </a:cubicBezTo>
                  <a:cubicBezTo>
                    <a:pt x="9368" y="7283"/>
                    <a:pt x="9430" y="7254"/>
                    <a:pt x="9489" y="7254"/>
                  </a:cubicBezTo>
                  <a:cubicBezTo>
                    <a:pt x="9694" y="7254"/>
                    <a:pt x="9860" y="7617"/>
                    <a:pt x="9690" y="7821"/>
                  </a:cubicBezTo>
                  <a:cubicBezTo>
                    <a:pt x="8639" y="9105"/>
                    <a:pt x="7545" y="10448"/>
                    <a:pt x="6071" y="11250"/>
                  </a:cubicBezTo>
                  <a:cubicBezTo>
                    <a:pt x="5195" y="11747"/>
                    <a:pt x="4232" y="11951"/>
                    <a:pt x="3240" y="12068"/>
                  </a:cubicBezTo>
                  <a:cubicBezTo>
                    <a:pt x="3737" y="12144"/>
                    <a:pt x="4203" y="12264"/>
                    <a:pt x="4703" y="12264"/>
                  </a:cubicBezTo>
                  <a:cubicBezTo>
                    <a:pt x="4966" y="12264"/>
                    <a:pt x="5239" y="12231"/>
                    <a:pt x="5531" y="12141"/>
                  </a:cubicBezTo>
                  <a:cubicBezTo>
                    <a:pt x="6494" y="11819"/>
                    <a:pt x="7282" y="11104"/>
                    <a:pt x="8041" y="10448"/>
                  </a:cubicBezTo>
                  <a:cubicBezTo>
                    <a:pt x="8092" y="10402"/>
                    <a:pt x="8140" y="10382"/>
                    <a:pt x="8185" y="10382"/>
                  </a:cubicBezTo>
                  <a:cubicBezTo>
                    <a:pt x="8395" y="10382"/>
                    <a:pt x="8508" y="10822"/>
                    <a:pt x="8303" y="11002"/>
                  </a:cubicBezTo>
                  <a:cubicBezTo>
                    <a:pt x="7661" y="11571"/>
                    <a:pt x="6990" y="12170"/>
                    <a:pt x="6202" y="12549"/>
                  </a:cubicBezTo>
                  <a:lnTo>
                    <a:pt x="6377" y="12549"/>
                  </a:lnTo>
                  <a:cubicBezTo>
                    <a:pt x="7909" y="12301"/>
                    <a:pt x="9135" y="11601"/>
                    <a:pt x="10536" y="10375"/>
                  </a:cubicBezTo>
                  <a:cubicBezTo>
                    <a:pt x="11499" y="9514"/>
                    <a:pt x="11922" y="8463"/>
                    <a:pt x="12637" y="7457"/>
                  </a:cubicBezTo>
                  <a:cubicBezTo>
                    <a:pt x="13454" y="6304"/>
                    <a:pt x="14344" y="5239"/>
                    <a:pt x="14913" y="3969"/>
                  </a:cubicBezTo>
                  <a:cubicBezTo>
                    <a:pt x="15293" y="2452"/>
                    <a:pt x="15599" y="657"/>
                    <a:pt x="14505" y="190"/>
                  </a:cubicBezTo>
                  <a:cubicBezTo>
                    <a:pt x="14177" y="44"/>
                    <a:pt x="13777" y="1"/>
                    <a:pt x="13355" y="1"/>
                  </a:cubicBezTo>
                  <a:close/>
                </a:path>
              </a:pathLst>
            </a:custGeom>
            <a:solidFill>
              <a:srgbClr val="FFA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537388" y="1212325"/>
              <a:ext cx="141550" cy="160525"/>
            </a:xfrm>
            <a:custGeom>
              <a:avLst/>
              <a:gdLst/>
              <a:ahLst/>
              <a:cxnLst/>
              <a:rect l="l" t="t" r="r" b="b"/>
              <a:pathLst>
                <a:path w="5662" h="6421" extrusionOk="0">
                  <a:moveTo>
                    <a:pt x="5662" y="1"/>
                  </a:moveTo>
                  <a:lnTo>
                    <a:pt x="5662" y="1"/>
                  </a:lnTo>
                  <a:cubicBezTo>
                    <a:pt x="5443" y="336"/>
                    <a:pt x="5224" y="643"/>
                    <a:pt x="4991" y="949"/>
                  </a:cubicBezTo>
                  <a:cubicBezTo>
                    <a:pt x="4130" y="2087"/>
                    <a:pt x="3531" y="3532"/>
                    <a:pt x="2510" y="4524"/>
                  </a:cubicBezTo>
                  <a:cubicBezTo>
                    <a:pt x="1766" y="5283"/>
                    <a:pt x="934" y="5925"/>
                    <a:pt x="0" y="6421"/>
                  </a:cubicBezTo>
                  <a:cubicBezTo>
                    <a:pt x="1722" y="6187"/>
                    <a:pt x="3269" y="5516"/>
                    <a:pt x="4290" y="4115"/>
                  </a:cubicBezTo>
                  <a:cubicBezTo>
                    <a:pt x="5166" y="2904"/>
                    <a:pt x="5414" y="1445"/>
                    <a:pt x="5662" y="1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585888" y="1183375"/>
              <a:ext cx="13175" cy="17250"/>
            </a:xfrm>
            <a:custGeom>
              <a:avLst/>
              <a:gdLst/>
              <a:ahLst/>
              <a:cxnLst/>
              <a:rect l="l" t="t" r="r" b="b"/>
              <a:pathLst>
                <a:path w="527" h="690" extrusionOk="0">
                  <a:moveTo>
                    <a:pt x="267" y="0"/>
                  </a:moveTo>
                  <a:cubicBezTo>
                    <a:pt x="135" y="0"/>
                    <a:pt x="1" y="106"/>
                    <a:pt x="1" y="312"/>
                  </a:cubicBezTo>
                  <a:lnTo>
                    <a:pt x="1" y="385"/>
                  </a:lnTo>
                  <a:cubicBezTo>
                    <a:pt x="1" y="588"/>
                    <a:pt x="130" y="690"/>
                    <a:pt x="260" y="690"/>
                  </a:cubicBezTo>
                  <a:cubicBezTo>
                    <a:pt x="393" y="690"/>
                    <a:pt x="526" y="584"/>
                    <a:pt x="526" y="371"/>
                  </a:cubicBezTo>
                  <a:lnTo>
                    <a:pt x="526" y="312"/>
                  </a:lnTo>
                  <a:cubicBezTo>
                    <a:pt x="526" y="103"/>
                    <a:pt x="397" y="0"/>
                    <a:pt x="267" y="0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621638" y="1113475"/>
              <a:ext cx="19725" cy="16425"/>
            </a:xfrm>
            <a:custGeom>
              <a:avLst/>
              <a:gdLst/>
              <a:ahLst/>
              <a:cxnLst/>
              <a:rect l="l" t="t" r="r" b="b"/>
              <a:pathLst>
                <a:path w="789" h="657" extrusionOk="0">
                  <a:moveTo>
                    <a:pt x="351" y="0"/>
                  </a:moveTo>
                  <a:cubicBezTo>
                    <a:pt x="1" y="0"/>
                    <a:pt x="16" y="657"/>
                    <a:pt x="366" y="657"/>
                  </a:cubicBezTo>
                  <a:lnTo>
                    <a:pt x="439" y="657"/>
                  </a:lnTo>
                  <a:cubicBezTo>
                    <a:pt x="789" y="657"/>
                    <a:pt x="774" y="0"/>
                    <a:pt x="424" y="0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272538" y="1023725"/>
              <a:ext cx="461500" cy="385075"/>
            </a:xfrm>
            <a:custGeom>
              <a:avLst/>
              <a:gdLst/>
              <a:ahLst/>
              <a:cxnLst/>
              <a:rect l="l" t="t" r="r" b="b"/>
              <a:pathLst>
                <a:path w="18460" h="15403" extrusionOk="0">
                  <a:moveTo>
                    <a:pt x="9924" y="1272"/>
                  </a:moveTo>
                  <a:cubicBezTo>
                    <a:pt x="10142" y="1272"/>
                    <a:pt x="10361" y="1281"/>
                    <a:pt x="10580" y="1299"/>
                  </a:cubicBezTo>
                  <a:cubicBezTo>
                    <a:pt x="11003" y="1329"/>
                    <a:pt x="11411" y="1387"/>
                    <a:pt x="11835" y="1445"/>
                  </a:cubicBezTo>
                  <a:cubicBezTo>
                    <a:pt x="11791" y="1475"/>
                    <a:pt x="11732" y="1504"/>
                    <a:pt x="11674" y="1533"/>
                  </a:cubicBezTo>
                  <a:cubicBezTo>
                    <a:pt x="10740" y="2117"/>
                    <a:pt x="9981" y="3050"/>
                    <a:pt x="8916" y="3415"/>
                  </a:cubicBezTo>
                  <a:cubicBezTo>
                    <a:pt x="6903" y="4101"/>
                    <a:pt x="4626" y="3503"/>
                    <a:pt x="2919" y="5210"/>
                  </a:cubicBezTo>
                  <a:cubicBezTo>
                    <a:pt x="2365" y="5779"/>
                    <a:pt x="1985" y="6479"/>
                    <a:pt x="1781" y="7238"/>
                  </a:cubicBezTo>
                  <a:cubicBezTo>
                    <a:pt x="2000" y="5969"/>
                    <a:pt x="2627" y="4816"/>
                    <a:pt x="3561" y="3926"/>
                  </a:cubicBezTo>
                  <a:cubicBezTo>
                    <a:pt x="5270" y="2324"/>
                    <a:pt x="7577" y="1272"/>
                    <a:pt x="9924" y="1272"/>
                  </a:cubicBezTo>
                  <a:close/>
                  <a:moveTo>
                    <a:pt x="16241" y="7545"/>
                  </a:moveTo>
                  <a:lnTo>
                    <a:pt x="16241" y="7545"/>
                  </a:lnTo>
                  <a:cubicBezTo>
                    <a:pt x="16008" y="8989"/>
                    <a:pt x="15760" y="10448"/>
                    <a:pt x="14870" y="11659"/>
                  </a:cubicBezTo>
                  <a:lnTo>
                    <a:pt x="14870" y="11645"/>
                  </a:lnTo>
                  <a:cubicBezTo>
                    <a:pt x="13848" y="13060"/>
                    <a:pt x="12302" y="13717"/>
                    <a:pt x="10594" y="13965"/>
                  </a:cubicBezTo>
                  <a:cubicBezTo>
                    <a:pt x="11514" y="13454"/>
                    <a:pt x="12360" y="12812"/>
                    <a:pt x="13089" y="12068"/>
                  </a:cubicBezTo>
                  <a:cubicBezTo>
                    <a:pt x="14111" y="11076"/>
                    <a:pt x="14724" y="9617"/>
                    <a:pt x="15585" y="8493"/>
                  </a:cubicBezTo>
                  <a:cubicBezTo>
                    <a:pt x="15818" y="8187"/>
                    <a:pt x="16037" y="7866"/>
                    <a:pt x="16241" y="7545"/>
                  </a:cubicBezTo>
                  <a:close/>
                  <a:moveTo>
                    <a:pt x="15131" y="1513"/>
                  </a:moveTo>
                  <a:cubicBezTo>
                    <a:pt x="15571" y="1513"/>
                    <a:pt x="15990" y="1557"/>
                    <a:pt x="16329" y="1708"/>
                  </a:cubicBezTo>
                  <a:cubicBezTo>
                    <a:pt x="17423" y="2175"/>
                    <a:pt x="17117" y="3970"/>
                    <a:pt x="16737" y="5487"/>
                  </a:cubicBezTo>
                  <a:cubicBezTo>
                    <a:pt x="16154" y="6742"/>
                    <a:pt x="15278" y="7807"/>
                    <a:pt x="14461" y="8960"/>
                  </a:cubicBezTo>
                  <a:cubicBezTo>
                    <a:pt x="13746" y="9981"/>
                    <a:pt x="13323" y="11032"/>
                    <a:pt x="12360" y="11878"/>
                  </a:cubicBezTo>
                  <a:cubicBezTo>
                    <a:pt x="10959" y="13119"/>
                    <a:pt x="9733" y="13819"/>
                    <a:pt x="8187" y="14052"/>
                  </a:cubicBezTo>
                  <a:lnTo>
                    <a:pt x="8026" y="14052"/>
                  </a:lnTo>
                  <a:cubicBezTo>
                    <a:pt x="8800" y="13673"/>
                    <a:pt x="9485" y="13089"/>
                    <a:pt x="10127" y="12520"/>
                  </a:cubicBezTo>
                  <a:cubicBezTo>
                    <a:pt x="10334" y="12338"/>
                    <a:pt x="10206" y="11892"/>
                    <a:pt x="9989" y="11892"/>
                  </a:cubicBezTo>
                  <a:cubicBezTo>
                    <a:pt x="9946" y="11892"/>
                    <a:pt x="9899" y="11910"/>
                    <a:pt x="9850" y="11951"/>
                  </a:cubicBezTo>
                  <a:cubicBezTo>
                    <a:pt x="9106" y="12608"/>
                    <a:pt x="8318" y="13323"/>
                    <a:pt x="7340" y="13644"/>
                  </a:cubicBezTo>
                  <a:cubicBezTo>
                    <a:pt x="7047" y="13742"/>
                    <a:pt x="6772" y="13778"/>
                    <a:pt x="6506" y="13778"/>
                  </a:cubicBezTo>
                  <a:cubicBezTo>
                    <a:pt x="6016" y="13778"/>
                    <a:pt x="5555" y="13656"/>
                    <a:pt x="5064" y="13571"/>
                  </a:cubicBezTo>
                  <a:cubicBezTo>
                    <a:pt x="6042" y="13454"/>
                    <a:pt x="7019" y="13250"/>
                    <a:pt x="7895" y="12768"/>
                  </a:cubicBezTo>
                  <a:cubicBezTo>
                    <a:pt x="9369" y="11951"/>
                    <a:pt x="10463" y="10609"/>
                    <a:pt x="11514" y="9325"/>
                  </a:cubicBezTo>
                  <a:cubicBezTo>
                    <a:pt x="11685" y="9120"/>
                    <a:pt x="11517" y="8763"/>
                    <a:pt x="11310" y="8763"/>
                  </a:cubicBezTo>
                  <a:cubicBezTo>
                    <a:pt x="11253" y="8763"/>
                    <a:pt x="11192" y="8791"/>
                    <a:pt x="11134" y="8858"/>
                  </a:cubicBezTo>
                  <a:cubicBezTo>
                    <a:pt x="10215" y="9981"/>
                    <a:pt x="9281" y="11149"/>
                    <a:pt x="8055" y="11937"/>
                  </a:cubicBezTo>
                  <a:cubicBezTo>
                    <a:pt x="6815" y="12739"/>
                    <a:pt x="5385" y="12900"/>
                    <a:pt x="3941" y="13016"/>
                  </a:cubicBezTo>
                  <a:cubicBezTo>
                    <a:pt x="4466" y="12637"/>
                    <a:pt x="4947" y="12214"/>
                    <a:pt x="5371" y="11937"/>
                  </a:cubicBezTo>
                  <a:cubicBezTo>
                    <a:pt x="6392" y="11222"/>
                    <a:pt x="7399" y="10536"/>
                    <a:pt x="8070" y="9456"/>
                  </a:cubicBezTo>
                  <a:cubicBezTo>
                    <a:pt x="8204" y="9244"/>
                    <a:pt x="8039" y="8887"/>
                    <a:pt x="7857" y="8887"/>
                  </a:cubicBezTo>
                  <a:cubicBezTo>
                    <a:pt x="7800" y="8887"/>
                    <a:pt x="7742" y="8921"/>
                    <a:pt x="7691" y="9004"/>
                  </a:cubicBezTo>
                  <a:cubicBezTo>
                    <a:pt x="7107" y="9908"/>
                    <a:pt x="6290" y="10550"/>
                    <a:pt x="5414" y="11149"/>
                  </a:cubicBezTo>
                  <a:cubicBezTo>
                    <a:pt x="4962" y="11470"/>
                    <a:pt x="4495" y="11776"/>
                    <a:pt x="4043" y="12083"/>
                  </a:cubicBezTo>
                  <a:cubicBezTo>
                    <a:pt x="3692" y="12331"/>
                    <a:pt x="3226" y="12725"/>
                    <a:pt x="2773" y="12958"/>
                  </a:cubicBezTo>
                  <a:cubicBezTo>
                    <a:pt x="3824" y="9485"/>
                    <a:pt x="7282" y="7793"/>
                    <a:pt x="10405" y="6377"/>
                  </a:cubicBezTo>
                  <a:cubicBezTo>
                    <a:pt x="10678" y="6260"/>
                    <a:pt x="10603" y="5725"/>
                    <a:pt x="10356" y="5725"/>
                  </a:cubicBezTo>
                  <a:cubicBezTo>
                    <a:pt x="10326" y="5725"/>
                    <a:pt x="10293" y="5733"/>
                    <a:pt x="10259" y="5750"/>
                  </a:cubicBezTo>
                  <a:cubicBezTo>
                    <a:pt x="7151" y="7151"/>
                    <a:pt x="3824" y="8843"/>
                    <a:pt x="2511" y="12083"/>
                  </a:cubicBezTo>
                  <a:cubicBezTo>
                    <a:pt x="2496" y="11718"/>
                    <a:pt x="2525" y="11368"/>
                    <a:pt x="2569" y="11017"/>
                  </a:cubicBezTo>
                  <a:cubicBezTo>
                    <a:pt x="2744" y="10025"/>
                    <a:pt x="3226" y="9121"/>
                    <a:pt x="3955" y="8449"/>
                  </a:cubicBezTo>
                  <a:cubicBezTo>
                    <a:pt x="4148" y="8256"/>
                    <a:pt x="4022" y="7815"/>
                    <a:pt x="3817" y="7815"/>
                  </a:cubicBezTo>
                  <a:cubicBezTo>
                    <a:pt x="3773" y="7815"/>
                    <a:pt x="3726" y="7834"/>
                    <a:pt x="3678" y="7880"/>
                  </a:cubicBezTo>
                  <a:cubicBezTo>
                    <a:pt x="3007" y="8493"/>
                    <a:pt x="2511" y="9281"/>
                    <a:pt x="2233" y="10142"/>
                  </a:cubicBezTo>
                  <a:cubicBezTo>
                    <a:pt x="2117" y="10521"/>
                    <a:pt x="2058" y="10901"/>
                    <a:pt x="2029" y="11295"/>
                  </a:cubicBezTo>
                  <a:cubicBezTo>
                    <a:pt x="1825" y="8697"/>
                    <a:pt x="2190" y="5910"/>
                    <a:pt x="4743" y="4874"/>
                  </a:cubicBezTo>
                  <a:cubicBezTo>
                    <a:pt x="6261" y="4247"/>
                    <a:pt x="7982" y="4553"/>
                    <a:pt x="9456" y="3882"/>
                  </a:cubicBezTo>
                  <a:cubicBezTo>
                    <a:pt x="11003" y="3167"/>
                    <a:pt x="11922" y="2117"/>
                    <a:pt x="13308" y="1591"/>
                  </a:cubicBezTo>
                  <a:cubicBezTo>
                    <a:pt x="13334" y="1592"/>
                    <a:pt x="13359" y="1592"/>
                    <a:pt x="13385" y="1592"/>
                  </a:cubicBezTo>
                  <a:cubicBezTo>
                    <a:pt x="13909" y="1592"/>
                    <a:pt x="14539" y="1513"/>
                    <a:pt x="15131" y="1513"/>
                  </a:cubicBezTo>
                  <a:close/>
                  <a:moveTo>
                    <a:pt x="9592" y="1"/>
                  </a:moveTo>
                  <a:cubicBezTo>
                    <a:pt x="8814" y="1"/>
                    <a:pt x="8034" y="91"/>
                    <a:pt x="7224" y="366"/>
                  </a:cubicBezTo>
                  <a:cubicBezTo>
                    <a:pt x="5152" y="1066"/>
                    <a:pt x="2934" y="2394"/>
                    <a:pt x="1752" y="4291"/>
                  </a:cubicBezTo>
                  <a:cubicBezTo>
                    <a:pt x="1" y="7092"/>
                    <a:pt x="380" y="10974"/>
                    <a:pt x="1606" y="13950"/>
                  </a:cubicBezTo>
                  <a:cubicBezTo>
                    <a:pt x="1620" y="14096"/>
                    <a:pt x="1693" y="14242"/>
                    <a:pt x="1810" y="14330"/>
                  </a:cubicBezTo>
                  <a:cubicBezTo>
                    <a:pt x="1874" y="14406"/>
                    <a:pt x="1960" y="14449"/>
                    <a:pt x="2058" y="14449"/>
                  </a:cubicBezTo>
                  <a:cubicBezTo>
                    <a:pt x="2073" y="14449"/>
                    <a:pt x="2087" y="14448"/>
                    <a:pt x="2102" y="14446"/>
                  </a:cubicBezTo>
                  <a:cubicBezTo>
                    <a:pt x="4113" y="14884"/>
                    <a:pt x="6528" y="15402"/>
                    <a:pt x="8854" y="15402"/>
                  </a:cubicBezTo>
                  <a:cubicBezTo>
                    <a:pt x="10950" y="15402"/>
                    <a:pt x="12973" y="14982"/>
                    <a:pt x="14563" y="13702"/>
                  </a:cubicBezTo>
                  <a:cubicBezTo>
                    <a:pt x="17175" y="11601"/>
                    <a:pt x="17336" y="7661"/>
                    <a:pt x="17905" y="4626"/>
                  </a:cubicBezTo>
                  <a:cubicBezTo>
                    <a:pt x="18094" y="3503"/>
                    <a:pt x="18459" y="1941"/>
                    <a:pt x="17569" y="993"/>
                  </a:cubicBezTo>
                  <a:cubicBezTo>
                    <a:pt x="16945" y="345"/>
                    <a:pt x="15982" y="219"/>
                    <a:pt x="14998" y="219"/>
                  </a:cubicBezTo>
                  <a:cubicBezTo>
                    <a:pt x="14375" y="219"/>
                    <a:pt x="13744" y="270"/>
                    <a:pt x="13185" y="270"/>
                  </a:cubicBezTo>
                  <a:cubicBezTo>
                    <a:pt x="12998" y="270"/>
                    <a:pt x="12819" y="264"/>
                    <a:pt x="12652" y="249"/>
                  </a:cubicBezTo>
                  <a:cubicBezTo>
                    <a:pt x="11593" y="150"/>
                    <a:pt x="10593" y="1"/>
                    <a:pt x="9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396438" y="1184975"/>
              <a:ext cx="20825" cy="17525"/>
            </a:xfrm>
            <a:custGeom>
              <a:avLst/>
              <a:gdLst/>
              <a:ahLst/>
              <a:cxnLst/>
              <a:rect l="l" t="t" r="r" b="b"/>
              <a:pathLst>
                <a:path w="833" h="701" extrusionOk="0">
                  <a:moveTo>
                    <a:pt x="452" y="0"/>
                  </a:moveTo>
                  <a:cubicBezTo>
                    <a:pt x="393" y="0"/>
                    <a:pt x="330" y="26"/>
                    <a:pt x="269" y="88"/>
                  </a:cubicBezTo>
                  <a:lnTo>
                    <a:pt x="196" y="161"/>
                  </a:lnTo>
                  <a:cubicBezTo>
                    <a:pt x="0" y="345"/>
                    <a:pt x="167" y="701"/>
                    <a:pt x="389" y="701"/>
                  </a:cubicBezTo>
                  <a:cubicBezTo>
                    <a:pt x="449" y="701"/>
                    <a:pt x="513" y="675"/>
                    <a:pt x="575" y="613"/>
                  </a:cubicBezTo>
                  <a:cubicBezTo>
                    <a:pt x="604" y="599"/>
                    <a:pt x="619" y="569"/>
                    <a:pt x="648" y="555"/>
                  </a:cubicBezTo>
                  <a:cubicBezTo>
                    <a:pt x="832" y="359"/>
                    <a:pt x="671" y="0"/>
                    <a:pt x="452" y="0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538213" y="1296350"/>
              <a:ext cx="19175" cy="19900"/>
            </a:xfrm>
            <a:custGeom>
              <a:avLst/>
              <a:gdLst/>
              <a:ahLst/>
              <a:cxnLst/>
              <a:rect l="l" t="t" r="r" b="b"/>
              <a:pathLst>
                <a:path w="767" h="796" extrusionOk="0">
                  <a:moveTo>
                    <a:pt x="395" y="1"/>
                  </a:moveTo>
                  <a:cubicBezTo>
                    <a:pt x="318" y="1"/>
                    <a:pt x="242" y="45"/>
                    <a:pt x="186" y="156"/>
                  </a:cubicBezTo>
                  <a:cubicBezTo>
                    <a:pt x="172" y="215"/>
                    <a:pt x="142" y="258"/>
                    <a:pt x="113" y="302"/>
                  </a:cubicBezTo>
                  <a:cubicBezTo>
                    <a:pt x="0" y="538"/>
                    <a:pt x="176" y="796"/>
                    <a:pt x="362" y="796"/>
                  </a:cubicBezTo>
                  <a:cubicBezTo>
                    <a:pt x="440" y="796"/>
                    <a:pt x="520" y="750"/>
                    <a:pt x="580" y="638"/>
                  </a:cubicBezTo>
                  <a:cubicBezTo>
                    <a:pt x="595" y="579"/>
                    <a:pt x="624" y="536"/>
                    <a:pt x="653" y="492"/>
                  </a:cubicBezTo>
                  <a:cubicBezTo>
                    <a:pt x="767" y="264"/>
                    <a:pt x="580" y="1"/>
                    <a:pt x="395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2"/>
          <p:cNvSpPr/>
          <p:nvPr/>
        </p:nvSpPr>
        <p:spPr>
          <a:xfrm>
            <a:off x="1640275" y="3901725"/>
            <a:ext cx="98175" cy="118225"/>
          </a:xfrm>
          <a:custGeom>
            <a:avLst/>
            <a:gdLst/>
            <a:ahLst/>
            <a:cxnLst/>
            <a:rect l="l" t="t" r="r" b="b"/>
            <a:pathLst>
              <a:path w="3927" h="4729" extrusionOk="0">
                <a:moveTo>
                  <a:pt x="2331" y="0"/>
                </a:moveTo>
                <a:cubicBezTo>
                  <a:pt x="2157" y="0"/>
                  <a:pt x="1984" y="12"/>
                  <a:pt x="1810" y="45"/>
                </a:cubicBezTo>
                <a:cubicBezTo>
                  <a:pt x="1" y="410"/>
                  <a:pt x="205" y="1971"/>
                  <a:pt x="1125" y="3153"/>
                </a:cubicBezTo>
                <a:cubicBezTo>
                  <a:pt x="1504" y="3605"/>
                  <a:pt x="1767" y="4145"/>
                  <a:pt x="1898" y="4729"/>
                </a:cubicBezTo>
                <a:cubicBezTo>
                  <a:pt x="2248" y="3474"/>
                  <a:pt x="1416" y="2161"/>
                  <a:pt x="2365" y="1037"/>
                </a:cubicBezTo>
                <a:cubicBezTo>
                  <a:pt x="2832" y="497"/>
                  <a:pt x="3342" y="337"/>
                  <a:pt x="3926" y="89"/>
                </a:cubicBezTo>
                <a:lnTo>
                  <a:pt x="3926" y="89"/>
                </a:lnTo>
                <a:cubicBezTo>
                  <a:pt x="3877" y="91"/>
                  <a:pt x="3829" y="92"/>
                  <a:pt x="3780" y="92"/>
                </a:cubicBezTo>
                <a:cubicBezTo>
                  <a:pt x="3292" y="92"/>
                  <a:pt x="2811" y="0"/>
                  <a:pt x="2331" y="0"/>
                </a:cubicBezTo>
                <a:close/>
              </a:path>
            </a:pathLst>
          </a:custGeom>
          <a:solidFill>
            <a:srgbClr val="FFBB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1701575" y="3877500"/>
            <a:ext cx="152500" cy="172375"/>
          </a:xfrm>
          <a:custGeom>
            <a:avLst/>
            <a:gdLst/>
            <a:ahLst/>
            <a:cxnLst/>
            <a:rect l="l" t="t" r="r" b="b"/>
            <a:pathLst>
              <a:path w="6100" h="6895" extrusionOk="0">
                <a:moveTo>
                  <a:pt x="4130" y="1423"/>
                </a:moveTo>
                <a:cubicBezTo>
                  <a:pt x="4480" y="1423"/>
                  <a:pt x="4480" y="2079"/>
                  <a:pt x="4130" y="2079"/>
                </a:cubicBezTo>
                <a:lnTo>
                  <a:pt x="4115" y="2079"/>
                </a:lnTo>
                <a:cubicBezTo>
                  <a:pt x="3765" y="2079"/>
                  <a:pt x="3750" y="1423"/>
                  <a:pt x="4101" y="1423"/>
                </a:cubicBezTo>
                <a:close/>
                <a:moveTo>
                  <a:pt x="2350" y="2853"/>
                </a:moveTo>
                <a:cubicBezTo>
                  <a:pt x="2700" y="2853"/>
                  <a:pt x="2700" y="3509"/>
                  <a:pt x="2350" y="3509"/>
                </a:cubicBezTo>
                <a:cubicBezTo>
                  <a:pt x="1999" y="3509"/>
                  <a:pt x="1985" y="2853"/>
                  <a:pt x="2350" y="2853"/>
                </a:cubicBezTo>
                <a:close/>
                <a:moveTo>
                  <a:pt x="4410" y="0"/>
                </a:moveTo>
                <a:cubicBezTo>
                  <a:pt x="4261" y="0"/>
                  <a:pt x="4112" y="26"/>
                  <a:pt x="3969" y="80"/>
                </a:cubicBezTo>
                <a:cubicBezTo>
                  <a:pt x="3473" y="532"/>
                  <a:pt x="2933" y="956"/>
                  <a:pt x="2364" y="1320"/>
                </a:cubicBezTo>
                <a:cubicBezTo>
                  <a:pt x="1255" y="1992"/>
                  <a:pt x="0" y="2094"/>
                  <a:pt x="44" y="3743"/>
                </a:cubicBezTo>
                <a:cubicBezTo>
                  <a:pt x="59" y="4399"/>
                  <a:pt x="117" y="4983"/>
                  <a:pt x="44" y="5537"/>
                </a:cubicBezTo>
                <a:cubicBezTo>
                  <a:pt x="482" y="5158"/>
                  <a:pt x="861" y="4720"/>
                  <a:pt x="1197" y="4239"/>
                </a:cubicBezTo>
                <a:cubicBezTo>
                  <a:pt x="1251" y="4161"/>
                  <a:pt x="1311" y="4128"/>
                  <a:pt x="1369" y="4128"/>
                </a:cubicBezTo>
                <a:cubicBezTo>
                  <a:pt x="1558" y="4128"/>
                  <a:pt x="1722" y="4478"/>
                  <a:pt x="1576" y="4691"/>
                </a:cubicBezTo>
                <a:cubicBezTo>
                  <a:pt x="1270" y="5129"/>
                  <a:pt x="934" y="5537"/>
                  <a:pt x="540" y="5917"/>
                </a:cubicBezTo>
                <a:cubicBezTo>
                  <a:pt x="1416" y="5567"/>
                  <a:pt x="2277" y="5129"/>
                  <a:pt x="2744" y="4370"/>
                </a:cubicBezTo>
                <a:cubicBezTo>
                  <a:pt x="2795" y="4288"/>
                  <a:pt x="2853" y="4254"/>
                  <a:pt x="2910" y="4254"/>
                </a:cubicBezTo>
                <a:cubicBezTo>
                  <a:pt x="3092" y="4254"/>
                  <a:pt x="3257" y="4610"/>
                  <a:pt x="3123" y="4822"/>
                </a:cubicBezTo>
                <a:cubicBezTo>
                  <a:pt x="2554" y="5756"/>
                  <a:pt x="1489" y="6252"/>
                  <a:pt x="438" y="6632"/>
                </a:cubicBezTo>
                <a:cubicBezTo>
                  <a:pt x="961" y="6774"/>
                  <a:pt x="1496" y="6895"/>
                  <a:pt x="1989" y="6895"/>
                </a:cubicBezTo>
                <a:cubicBezTo>
                  <a:pt x="2557" y="6895"/>
                  <a:pt x="3069" y="6735"/>
                  <a:pt x="3444" y="6267"/>
                </a:cubicBezTo>
                <a:cubicBezTo>
                  <a:pt x="4057" y="5523"/>
                  <a:pt x="3882" y="4793"/>
                  <a:pt x="4334" y="3991"/>
                </a:cubicBezTo>
                <a:cubicBezTo>
                  <a:pt x="4465" y="3743"/>
                  <a:pt x="4699" y="3597"/>
                  <a:pt x="4845" y="3378"/>
                </a:cubicBezTo>
                <a:cubicBezTo>
                  <a:pt x="5078" y="3013"/>
                  <a:pt x="6100" y="941"/>
                  <a:pt x="5224" y="284"/>
                </a:cubicBezTo>
                <a:cubicBezTo>
                  <a:pt x="4992" y="101"/>
                  <a:pt x="4702" y="0"/>
                  <a:pt x="4410" y="0"/>
                </a:cubicBezTo>
                <a:close/>
              </a:path>
            </a:pathLst>
          </a:custGeom>
          <a:solidFill>
            <a:srgbClr val="FFAA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1615125" y="3834850"/>
            <a:ext cx="255725" cy="248925"/>
          </a:xfrm>
          <a:custGeom>
            <a:avLst/>
            <a:gdLst/>
            <a:ahLst/>
            <a:cxnLst/>
            <a:rect l="l" t="t" r="r" b="b"/>
            <a:pathLst>
              <a:path w="10229" h="9957" extrusionOk="0">
                <a:moveTo>
                  <a:pt x="3337" y="2675"/>
                </a:moveTo>
                <a:cubicBezTo>
                  <a:pt x="3817" y="2675"/>
                  <a:pt x="4298" y="2767"/>
                  <a:pt x="4786" y="2767"/>
                </a:cubicBezTo>
                <a:cubicBezTo>
                  <a:pt x="4835" y="2767"/>
                  <a:pt x="4883" y="2766"/>
                  <a:pt x="4932" y="2764"/>
                </a:cubicBezTo>
                <a:lnTo>
                  <a:pt x="4932" y="2764"/>
                </a:lnTo>
                <a:cubicBezTo>
                  <a:pt x="4348" y="3012"/>
                  <a:pt x="3838" y="3172"/>
                  <a:pt x="3385" y="3698"/>
                </a:cubicBezTo>
                <a:cubicBezTo>
                  <a:pt x="2422" y="4836"/>
                  <a:pt x="3254" y="6149"/>
                  <a:pt x="2918" y="7404"/>
                </a:cubicBezTo>
                <a:cubicBezTo>
                  <a:pt x="2787" y="6820"/>
                  <a:pt x="2510" y="6280"/>
                  <a:pt x="2131" y="5828"/>
                </a:cubicBezTo>
                <a:cubicBezTo>
                  <a:pt x="1211" y="4646"/>
                  <a:pt x="1007" y="3085"/>
                  <a:pt x="2816" y="2720"/>
                </a:cubicBezTo>
                <a:cubicBezTo>
                  <a:pt x="2990" y="2687"/>
                  <a:pt x="3163" y="2675"/>
                  <a:pt x="3337" y="2675"/>
                </a:cubicBezTo>
                <a:close/>
                <a:moveTo>
                  <a:pt x="7868" y="1706"/>
                </a:moveTo>
                <a:cubicBezTo>
                  <a:pt x="8162" y="1706"/>
                  <a:pt x="8455" y="1807"/>
                  <a:pt x="8697" y="1990"/>
                </a:cubicBezTo>
                <a:cubicBezTo>
                  <a:pt x="9558" y="2647"/>
                  <a:pt x="8536" y="4719"/>
                  <a:pt x="8303" y="5084"/>
                </a:cubicBezTo>
                <a:cubicBezTo>
                  <a:pt x="8157" y="5303"/>
                  <a:pt x="7938" y="5449"/>
                  <a:pt x="7792" y="5697"/>
                </a:cubicBezTo>
                <a:cubicBezTo>
                  <a:pt x="7340" y="6499"/>
                  <a:pt x="7515" y="7229"/>
                  <a:pt x="6917" y="7973"/>
                </a:cubicBezTo>
                <a:cubicBezTo>
                  <a:pt x="6534" y="8441"/>
                  <a:pt x="6018" y="8601"/>
                  <a:pt x="5449" y="8601"/>
                </a:cubicBezTo>
                <a:cubicBezTo>
                  <a:pt x="4954" y="8601"/>
                  <a:pt x="4419" y="8480"/>
                  <a:pt x="3896" y="8338"/>
                </a:cubicBezTo>
                <a:cubicBezTo>
                  <a:pt x="4932" y="7958"/>
                  <a:pt x="6012" y="7462"/>
                  <a:pt x="6581" y="6528"/>
                </a:cubicBezTo>
                <a:cubicBezTo>
                  <a:pt x="6726" y="6316"/>
                  <a:pt x="6556" y="5960"/>
                  <a:pt x="6369" y="5960"/>
                </a:cubicBezTo>
                <a:cubicBezTo>
                  <a:pt x="6312" y="5960"/>
                  <a:pt x="6253" y="5994"/>
                  <a:pt x="6202" y="6076"/>
                </a:cubicBezTo>
                <a:cubicBezTo>
                  <a:pt x="5735" y="6835"/>
                  <a:pt x="4874" y="7273"/>
                  <a:pt x="4013" y="7623"/>
                </a:cubicBezTo>
                <a:cubicBezTo>
                  <a:pt x="4392" y="7243"/>
                  <a:pt x="4742" y="6835"/>
                  <a:pt x="5049" y="6397"/>
                </a:cubicBezTo>
                <a:cubicBezTo>
                  <a:pt x="5183" y="6184"/>
                  <a:pt x="5017" y="5834"/>
                  <a:pt x="4827" y="5834"/>
                </a:cubicBezTo>
                <a:cubicBezTo>
                  <a:pt x="4769" y="5834"/>
                  <a:pt x="4709" y="5867"/>
                  <a:pt x="4655" y="5945"/>
                </a:cubicBezTo>
                <a:cubicBezTo>
                  <a:pt x="4334" y="6426"/>
                  <a:pt x="3940" y="6864"/>
                  <a:pt x="3502" y="7243"/>
                </a:cubicBezTo>
                <a:cubicBezTo>
                  <a:pt x="3575" y="6689"/>
                  <a:pt x="3517" y="6105"/>
                  <a:pt x="3502" y="5449"/>
                </a:cubicBezTo>
                <a:cubicBezTo>
                  <a:pt x="3458" y="3800"/>
                  <a:pt x="4713" y="3698"/>
                  <a:pt x="5837" y="3026"/>
                </a:cubicBezTo>
                <a:cubicBezTo>
                  <a:pt x="6391" y="2662"/>
                  <a:pt x="6931" y="2238"/>
                  <a:pt x="7427" y="1786"/>
                </a:cubicBezTo>
                <a:cubicBezTo>
                  <a:pt x="7570" y="1732"/>
                  <a:pt x="7719" y="1706"/>
                  <a:pt x="7868" y="1706"/>
                </a:cubicBezTo>
                <a:close/>
                <a:moveTo>
                  <a:pt x="8104" y="0"/>
                </a:moveTo>
                <a:cubicBezTo>
                  <a:pt x="7241" y="0"/>
                  <a:pt x="6471" y="872"/>
                  <a:pt x="5720" y="1202"/>
                </a:cubicBezTo>
                <a:cubicBezTo>
                  <a:pt x="5264" y="1396"/>
                  <a:pt x="4791" y="1439"/>
                  <a:pt x="4318" y="1439"/>
                </a:cubicBezTo>
                <a:cubicBezTo>
                  <a:pt x="3922" y="1439"/>
                  <a:pt x="3525" y="1409"/>
                  <a:pt x="3135" y="1409"/>
                </a:cubicBezTo>
                <a:cubicBezTo>
                  <a:pt x="2440" y="1409"/>
                  <a:pt x="1769" y="1506"/>
                  <a:pt x="1167" y="2049"/>
                </a:cubicBezTo>
                <a:cubicBezTo>
                  <a:pt x="365" y="2778"/>
                  <a:pt x="0" y="3873"/>
                  <a:pt x="219" y="4923"/>
                </a:cubicBezTo>
                <a:cubicBezTo>
                  <a:pt x="540" y="6266"/>
                  <a:pt x="2145" y="6908"/>
                  <a:pt x="1868" y="8425"/>
                </a:cubicBezTo>
                <a:cubicBezTo>
                  <a:pt x="1853" y="8469"/>
                  <a:pt x="1853" y="8498"/>
                  <a:pt x="1853" y="8542"/>
                </a:cubicBezTo>
                <a:cubicBezTo>
                  <a:pt x="1824" y="8848"/>
                  <a:pt x="1941" y="9155"/>
                  <a:pt x="2247" y="9228"/>
                </a:cubicBezTo>
                <a:cubicBezTo>
                  <a:pt x="3265" y="9467"/>
                  <a:pt x="4570" y="9957"/>
                  <a:pt x="5759" y="9957"/>
                </a:cubicBezTo>
                <a:cubicBezTo>
                  <a:pt x="6241" y="9957"/>
                  <a:pt x="6704" y="9876"/>
                  <a:pt x="7121" y="9666"/>
                </a:cubicBezTo>
                <a:cubicBezTo>
                  <a:pt x="8259" y="9082"/>
                  <a:pt x="8186" y="8090"/>
                  <a:pt x="8492" y="6995"/>
                </a:cubicBezTo>
                <a:cubicBezTo>
                  <a:pt x="8828" y="5799"/>
                  <a:pt x="10039" y="5361"/>
                  <a:pt x="10141" y="3960"/>
                </a:cubicBezTo>
                <a:cubicBezTo>
                  <a:pt x="10229" y="2910"/>
                  <a:pt x="9820" y="867"/>
                  <a:pt x="8857" y="239"/>
                </a:cubicBezTo>
                <a:cubicBezTo>
                  <a:pt x="8598" y="69"/>
                  <a:pt x="8347" y="0"/>
                  <a:pt x="81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1751175" y="3948800"/>
            <a:ext cx="17900" cy="16450"/>
          </a:xfrm>
          <a:custGeom>
            <a:avLst/>
            <a:gdLst/>
            <a:ahLst/>
            <a:cxnLst/>
            <a:rect l="l" t="t" r="r" b="b"/>
            <a:pathLst>
              <a:path w="716" h="658" extrusionOk="0">
                <a:moveTo>
                  <a:pt x="366" y="1"/>
                </a:moveTo>
                <a:cubicBezTo>
                  <a:pt x="1" y="1"/>
                  <a:pt x="15" y="657"/>
                  <a:pt x="366" y="657"/>
                </a:cubicBezTo>
                <a:cubicBezTo>
                  <a:pt x="716" y="657"/>
                  <a:pt x="716" y="1"/>
                  <a:pt x="366" y="1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1795325" y="3913050"/>
            <a:ext cx="18250" cy="16450"/>
          </a:xfrm>
          <a:custGeom>
            <a:avLst/>
            <a:gdLst/>
            <a:ahLst/>
            <a:cxnLst/>
            <a:rect l="l" t="t" r="r" b="b"/>
            <a:pathLst>
              <a:path w="730" h="658" extrusionOk="0">
                <a:moveTo>
                  <a:pt x="351" y="1"/>
                </a:moveTo>
                <a:cubicBezTo>
                  <a:pt x="0" y="1"/>
                  <a:pt x="15" y="657"/>
                  <a:pt x="365" y="657"/>
                </a:cubicBezTo>
                <a:lnTo>
                  <a:pt x="380" y="657"/>
                </a:lnTo>
                <a:cubicBezTo>
                  <a:pt x="730" y="657"/>
                  <a:pt x="730" y="1"/>
                  <a:pt x="380" y="1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450700" y="3513150"/>
            <a:ext cx="28475" cy="36700"/>
          </a:xfrm>
          <a:custGeom>
            <a:avLst/>
            <a:gdLst/>
            <a:ahLst/>
            <a:cxnLst/>
            <a:rect l="l" t="t" r="r" b="b"/>
            <a:pathLst>
              <a:path w="1139" h="1468" extrusionOk="0">
                <a:moveTo>
                  <a:pt x="669" y="0"/>
                </a:moveTo>
                <a:cubicBezTo>
                  <a:pt x="454" y="0"/>
                  <a:pt x="251" y="214"/>
                  <a:pt x="161" y="427"/>
                </a:cubicBezTo>
                <a:cubicBezTo>
                  <a:pt x="30" y="632"/>
                  <a:pt x="1" y="880"/>
                  <a:pt x="59" y="1113"/>
                </a:cubicBezTo>
                <a:cubicBezTo>
                  <a:pt x="129" y="1300"/>
                  <a:pt x="339" y="1468"/>
                  <a:pt x="525" y="1468"/>
                </a:cubicBezTo>
                <a:cubicBezTo>
                  <a:pt x="572" y="1468"/>
                  <a:pt x="617" y="1457"/>
                  <a:pt x="657" y="1434"/>
                </a:cubicBezTo>
                <a:cubicBezTo>
                  <a:pt x="964" y="1230"/>
                  <a:pt x="1139" y="865"/>
                  <a:pt x="1095" y="500"/>
                </a:cubicBezTo>
                <a:cubicBezTo>
                  <a:pt x="1081" y="325"/>
                  <a:pt x="1008" y="165"/>
                  <a:pt x="862" y="62"/>
                </a:cubicBezTo>
                <a:cubicBezTo>
                  <a:pt x="798" y="19"/>
                  <a:pt x="733" y="0"/>
                  <a:pt x="6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533150" y="3655075"/>
            <a:ext cx="28475" cy="29175"/>
          </a:xfrm>
          <a:custGeom>
            <a:avLst/>
            <a:gdLst/>
            <a:ahLst/>
            <a:cxnLst/>
            <a:rect l="l" t="t" r="r" b="b"/>
            <a:pathLst>
              <a:path w="1139" h="1167" extrusionOk="0">
                <a:moveTo>
                  <a:pt x="434" y="1"/>
                </a:moveTo>
                <a:cubicBezTo>
                  <a:pt x="255" y="1"/>
                  <a:pt x="66" y="97"/>
                  <a:pt x="44" y="251"/>
                </a:cubicBezTo>
                <a:cubicBezTo>
                  <a:pt x="0" y="572"/>
                  <a:pt x="161" y="893"/>
                  <a:pt x="438" y="1068"/>
                </a:cubicBezTo>
                <a:cubicBezTo>
                  <a:pt x="526" y="1134"/>
                  <a:pt x="638" y="1167"/>
                  <a:pt x="750" y="1167"/>
                </a:cubicBezTo>
                <a:cubicBezTo>
                  <a:pt x="788" y="1167"/>
                  <a:pt x="825" y="1163"/>
                  <a:pt x="861" y="1156"/>
                </a:cubicBezTo>
                <a:cubicBezTo>
                  <a:pt x="1139" y="1068"/>
                  <a:pt x="1109" y="704"/>
                  <a:pt x="1007" y="470"/>
                </a:cubicBezTo>
                <a:cubicBezTo>
                  <a:pt x="934" y="281"/>
                  <a:pt x="788" y="120"/>
                  <a:pt x="599" y="32"/>
                </a:cubicBezTo>
                <a:cubicBezTo>
                  <a:pt x="549" y="11"/>
                  <a:pt x="492" y="1"/>
                  <a:pt x="43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461550" y="4642625"/>
            <a:ext cx="39400" cy="29650"/>
          </a:xfrm>
          <a:custGeom>
            <a:avLst/>
            <a:gdLst/>
            <a:ahLst/>
            <a:cxnLst/>
            <a:rect l="l" t="t" r="r" b="b"/>
            <a:pathLst>
              <a:path w="1576" h="1186" extrusionOk="0">
                <a:moveTo>
                  <a:pt x="540" y="1"/>
                </a:moveTo>
                <a:cubicBezTo>
                  <a:pt x="307" y="1"/>
                  <a:pt x="0" y="249"/>
                  <a:pt x="58" y="468"/>
                </a:cubicBezTo>
                <a:cubicBezTo>
                  <a:pt x="161" y="818"/>
                  <a:pt x="452" y="1095"/>
                  <a:pt x="817" y="1168"/>
                </a:cubicBezTo>
                <a:cubicBezTo>
                  <a:pt x="864" y="1180"/>
                  <a:pt x="911" y="1185"/>
                  <a:pt x="957" y="1185"/>
                </a:cubicBezTo>
                <a:cubicBezTo>
                  <a:pt x="1084" y="1185"/>
                  <a:pt x="1207" y="1145"/>
                  <a:pt x="1313" y="1081"/>
                </a:cubicBezTo>
                <a:cubicBezTo>
                  <a:pt x="1576" y="862"/>
                  <a:pt x="1386" y="482"/>
                  <a:pt x="1167" y="293"/>
                </a:cubicBezTo>
                <a:cubicBezTo>
                  <a:pt x="1007" y="117"/>
                  <a:pt x="788" y="1"/>
                  <a:pt x="54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1306175" y="4546850"/>
            <a:ext cx="50325" cy="45800"/>
          </a:xfrm>
          <a:custGeom>
            <a:avLst/>
            <a:gdLst/>
            <a:ahLst/>
            <a:cxnLst/>
            <a:rect l="l" t="t" r="r" b="b"/>
            <a:pathLst>
              <a:path w="2013" h="1832" extrusionOk="0">
                <a:moveTo>
                  <a:pt x="724" y="0"/>
                </a:moveTo>
                <a:cubicBezTo>
                  <a:pt x="390" y="0"/>
                  <a:pt x="1" y="230"/>
                  <a:pt x="14" y="519"/>
                </a:cubicBezTo>
                <a:cubicBezTo>
                  <a:pt x="43" y="1059"/>
                  <a:pt x="364" y="1526"/>
                  <a:pt x="860" y="1745"/>
                </a:cubicBezTo>
                <a:cubicBezTo>
                  <a:pt x="982" y="1802"/>
                  <a:pt x="1118" y="1832"/>
                  <a:pt x="1252" y="1832"/>
                </a:cubicBezTo>
                <a:cubicBezTo>
                  <a:pt x="1358" y="1832"/>
                  <a:pt x="1464" y="1813"/>
                  <a:pt x="1560" y="1774"/>
                </a:cubicBezTo>
                <a:cubicBezTo>
                  <a:pt x="2013" y="1541"/>
                  <a:pt x="1867" y="972"/>
                  <a:pt x="1619" y="622"/>
                </a:cubicBezTo>
                <a:cubicBezTo>
                  <a:pt x="1444" y="330"/>
                  <a:pt x="1166" y="111"/>
                  <a:pt x="831" y="9"/>
                </a:cubicBezTo>
                <a:cubicBezTo>
                  <a:pt x="796" y="3"/>
                  <a:pt x="760" y="0"/>
                  <a:pt x="7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1637375" y="4129675"/>
            <a:ext cx="27700" cy="29000"/>
          </a:xfrm>
          <a:custGeom>
            <a:avLst/>
            <a:gdLst/>
            <a:ahLst/>
            <a:cxnLst/>
            <a:rect l="l" t="t" r="r" b="b"/>
            <a:pathLst>
              <a:path w="1108" h="1160" extrusionOk="0">
                <a:moveTo>
                  <a:pt x="760" y="1"/>
                </a:moveTo>
                <a:cubicBezTo>
                  <a:pt x="750" y="1"/>
                  <a:pt x="740" y="2"/>
                  <a:pt x="730" y="3"/>
                </a:cubicBezTo>
                <a:cubicBezTo>
                  <a:pt x="409" y="47"/>
                  <a:pt x="146" y="280"/>
                  <a:pt x="44" y="587"/>
                </a:cubicBezTo>
                <a:cubicBezTo>
                  <a:pt x="0" y="718"/>
                  <a:pt x="0" y="878"/>
                  <a:pt x="73" y="1010"/>
                </a:cubicBezTo>
                <a:cubicBezTo>
                  <a:pt x="139" y="1118"/>
                  <a:pt x="235" y="1159"/>
                  <a:pt x="339" y="1159"/>
                </a:cubicBezTo>
                <a:cubicBezTo>
                  <a:pt x="488" y="1159"/>
                  <a:pt x="653" y="1075"/>
                  <a:pt x="774" y="981"/>
                </a:cubicBezTo>
                <a:cubicBezTo>
                  <a:pt x="934" y="849"/>
                  <a:pt x="1051" y="674"/>
                  <a:pt x="1080" y="470"/>
                </a:cubicBezTo>
                <a:cubicBezTo>
                  <a:pt x="1108" y="262"/>
                  <a:pt x="951" y="1"/>
                  <a:pt x="7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1308325" y="4683450"/>
            <a:ext cx="32125" cy="22950"/>
          </a:xfrm>
          <a:custGeom>
            <a:avLst/>
            <a:gdLst/>
            <a:ahLst/>
            <a:cxnLst/>
            <a:rect l="l" t="t" r="r" b="b"/>
            <a:pathLst>
              <a:path w="1285" h="918" extrusionOk="0">
                <a:moveTo>
                  <a:pt x="753" y="0"/>
                </a:moveTo>
                <a:cubicBezTo>
                  <a:pt x="560" y="0"/>
                  <a:pt x="373" y="65"/>
                  <a:pt x="220" y="192"/>
                </a:cubicBezTo>
                <a:cubicBezTo>
                  <a:pt x="88" y="279"/>
                  <a:pt x="15" y="425"/>
                  <a:pt x="1" y="571"/>
                </a:cubicBezTo>
                <a:cubicBezTo>
                  <a:pt x="1" y="816"/>
                  <a:pt x="248" y="917"/>
                  <a:pt x="483" y="917"/>
                </a:cubicBezTo>
                <a:cubicBezTo>
                  <a:pt x="527" y="917"/>
                  <a:pt x="572" y="914"/>
                  <a:pt x="613" y="907"/>
                </a:cubicBezTo>
                <a:cubicBezTo>
                  <a:pt x="818" y="907"/>
                  <a:pt x="1022" y="805"/>
                  <a:pt x="1153" y="659"/>
                </a:cubicBezTo>
                <a:cubicBezTo>
                  <a:pt x="1285" y="484"/>
                  <a:pt x="1285" y="162"/>
                  <a:pt x="1110" y="75"/>
                </a:cubicBezTo>
                <a:cubicBezTo>
                  <a:pt x="993" y="25"/>
                  <a:pt x="872" y="0"/>
                  <a:pt x="7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460200" y="2912425"/>
            <a:ext cx="1009400" cy="2029725"/>
          </a:xfrm>
          <a:custGeom>
            <a:avLst/>
            <a:gdLst/>
            <a:ahLst/>
            <a:cxnLst/>
            <a:rect l="l" t="t" r="r" b="b"/>
            <a:pathLst>
              <a:path w="40376" h="81189" extrusionOk="0">
                <a:moveTo>
                  <a:pt x="29679" y="9967"/>
                </a:moveTo>
                <a:cubicBezTo>
                  <a:pt x="29811" y="9967"/>
                  <a:pt x="29942" y="10069"/>
                  <a:pt x="29942" y="10273"/>
                </a:cubicBezTo>
                <a:lnTo>
                  <a:pt x="29942" y="10419"/>
                </a:lnTo>
                <a:cubicBezTo>
                  <a:pt x="29942" y="10633"/>
                  <a:pt x="29808" y="10738"/>
                  <a:pt x="29676" y="10738"/>
                </a:cubicBezTo>
                <a:cubicBezTo>
                  <a:pt x="29546" y="10738"/>
                  <a:pt x="29417" y="10636"/>
                  <a:pt x="29417" y="10434"/>
                </a:cubicBezTo>
                <a:lnTo>
                  <a:pt x="29417" y="10273"/>
                </a:lnTo>
                <a:cubicBezTo>
                  <a:pt x="29417" y="10069"/>
                  <a:pt x="29548" y="9967"/>
                  <a:pt x="29679" y="9967"/>
                </a:cubicBezTo>
                <a:close/>
                <a:moveTo>
                  <a:pt x="35268" y="10481"/>
                </a:moveTo>
                <a:cubicBezTo>
                  <a:pt x="35399" y="10481"/>
                  <a:pt x="35531" y="10587"/>
                  <a:pt x="35531" y="10799"/>
                </a:cubicBezTo>
                <a:lnTo>
                  <a:pt x="35531" y="10842"/>
                </a:lnTo>
                <a:cubicBezTo>
                  <a:pt x="35531" y="11048"/>
                  <a:pt x="35397" y="11154"/>
                  <a:pt x="35265" y="11154"/>
                </a:cubicBezTo>
                <a:cubicBezTo>
                  <a:pt x="35134" y="11154"/>
                  <a:pt x="35005" y="11052"/>
                  <a:pt x="35005" y="10842"/>
                </a:cubicBezTo>
                <a:lnTo>
                  <a:pt x="35005" y="10799"/>
                </a:lnTo>
                <a:cubicBezTo>
                  <a:pt x="35005" y="10587"/>
                  <a:pt x="35137" y="10481"/>
                  <a:pt x="35268" y="10481"/>
                </a:cubicBezTo>
                <a:close/>
                <a:moveTo>
                  <a:pt x="37865" y="18386"/>
                </a:moveTo>
                <a:cubicBezTo>
                  <a:pt x="38216" y="18386"/>
                  <a:pt x="38216" y="19043"/>
                  <a:pt x="37865" y="19043"/>
                </a:cubicBezTo>
                <a:lnTo>
                  <a:pt x="37851" y="19043"/>
                </a:lnTo>
                <a:cubicBezTo>
                  <a:pt x="37501" y="19043"/>
                  <a:pt x="37486" y="18386"/>
                  <a:pt x="37836" y="18386"/>
                </a:cubicBezTo>
                <a:close/>
                <a:moveTo>
                  <a:pt x="38945" y="23391"/>
                </a:moveTo>
                <a:cubicBezTo>
                  <a:pt x="39295" y="23391"/>
                  <a:pt x="39310" y="24048"/>
                  <a:pt x="38945" y="24048"/>
                </a:cubicBezTo>
                <a:cubicBezTo>
                  <a:pt x="38595" y="24048"/>
                  <a:pt x="38595" y="23391"/>
                  <a:pt x="38945" y="23391"/>
                </a:cubicBezTo>
                <a:close/>
                <a:moveTo>
                  <a:pt x="38814" y="34568"/>
                </a:moveTo>
                <a:cubicBezTo>
                  <a:pt x="39164" y="34568"/>
                  <a:pt x="39164" y="35225"/>
                  <a:pt x="38814" y="35225"/>
                </a:cubicBezTo>
                <a:lnTo>
                  <a:pt x="38814" y="35239"/>
                </a:lnTo>
                <a:cubicBezTo>
                  <a:pt x="38464" y="35239"/>
                  <a:pt x="38449" y="34568"/>
                  <a:pt x="38814" y="34568"/>
                </a:cubicBezTo>
                <a:close/>
                <a:moveTo>
                  <a:pt x="32802" y="54500"/>
                </a:moveTo>
                <a:cubicBezTo>
                  <a:pt x="33138" y="54500"/>
                  <a:pt x="33152" y="55157"/>
                  <a:pt x="32802" y="55157"/>
                </a:cubicBezTo>
                <a:lnTo>
                  <a:pt x="32744" y="55157"/>
                </a:lnTo>
                <a:cubicBezTo>
                  <a:pt x="32394" y="55157"/>
                  <a:pt x="32394" y="54500"/>
                  <a:pt x="32744" y="54500"/>
                </a:cubicBezTo>
                <a:close/>
                <a:moveTo>
                  <a:pt x="30125" y="57652"/>
                </a:moveTo>
                <a:cubicBezTo>
                  <a:pt x="30194" y="57652"/>
                  <a:pt x="30263" y="57681"/>
                  <a:pt x="30307" y="57740"/>
                </a:cubicBezTo>
                <a:cubicBezTo>
                  <a:pt x="30409" y="57871"/>
                  <a:pt x="30409" y="58061"/>
                  <a:pt x="30307" y="58207"/>
                </a:cubicBezTo>
                <a:cubicBezTo>
                  <a:pt x="30059" y="58615"/>
                  <a:pt x="29811" y="59024"/>
                  <a:pt x="29563" y="59447"/>
                </a:cubicBezTo>
                <a:cubicBezTo>
                  <a:pt x="29512" y="59505"/>
                  <a:pt x="29442" y="59534"/>
                  <a:pt x="29375" y="59534"/>
                </a:cubicBezTo>
                <a:cubicBezTo>
                  <a:pt x="29307" y="59534"/>
                  <a:pt x="29242" y="59505"/>
                  <a:pt x="29198" y="59447"/>
                </a:cubicBezTo>
                <a:cubicBezTo>
                  <a:pt x="29096" y="59301"/>
                  <a:pt x="29096" y="59111"/>
                  <a:pt x="29198" y="58980"/>
                </a:cubicBezTo>
                <a:cubicBezTo>
                  <a:pt x="29446" y="58571"/>
                  <a:pt x="29694" y="58148"/>
                  <a:pt x="29942" y="57740"/>
                </a:cubicBezTo>
                <a:cubicBezTo>
                  <a:pt x="29986" y="57681"/>
                  <a:pt x="30055" y="57652"/>
                  <a:pt x="30125" y="57652"/>
                </a:cubicBezTo>
                <a:close/>
                <a:moveTo>
                  <a:pt x="32172" y="55926"/>
                </a:moveTo>
                <a:cubicBezTo>
                  <a:pt x="32348" y="55926"/>
                  <a:pt x="32525" y="56187"/>
                  <a:pt x="32423" y="56412"/>
                </a:cubicBezTo>
                <a:cubicBezTo>
                  <a:pt x="31489" y="58455"/>
                  <a:pt x="30424" y="60439"/>
                  <a:pt x="29213" y="62321"/>
                </a:cubicBezTo>
                <a:cubicBezTo>
                  <a:pt x="29161" y="62404"/>
                  <a:pt x="29103" y="62438"/>
                  <a:pt x="29047" y="62438"/>
                </a:cubicBezTo>
                <a:cubicBezTo>
                  <a:pt x="28864" y="62438"/>
                  <a:pt x="28699" y="62081"/>
                  <a:pt x="28833" y="61869"/>
                </a:cubicBezTo>
                <a:cubicBezTo>
                  <a:pt x="30015" y="60016"/>
                  <a:pt x="31066" y="58090"/>
                  <a:pt x="31970" y="56091"/>
                </a:cubicBezTo>
                <a:cubicBezTo>
                  <a:pt x="32023" y="55973"/>
                  <a:pt x="32097" y="55926"/>
                  <a:pt x="32172" y="55926"/>
                </a:cubicBezTo>
                <a:close/>
                <a:moveTo>
                  <a:pt x="15466" y="61860"/>
                </a:moveTo>
                <a:cubicBezTo>
                  <a:pt x="15701" y="61860"/>
                  <a:pt x="15872" y="62220"/>
                  <a:pt x="15672" y="62409"/>
                </a:cubicBezTo>
                <a:lnTo>
                  <a:pt x="15657" y="62409"/>
                </a:lnTo>
                <a:lnTo>
                  <a:pt x="15599" y="62453"/>
                </a:lnTo>
                <a:cubicBezTo>
                  <a:pt x="15584" y="62467"/>
                  <a:pt x="15569" y="62482"/>
                  <a:pt x="15555" y="62497"/>
                </a:cubicBezTo>
                <a:cubicBezTo>
                  <a:pt x="15502" y="62563"/>
                  <a:pt x="15431" y="62593"/>
                  <a:pt x="15360" y="62593"/>
                </a:cubicBezTo>
                <a:cubicBezTo>
                  <a:pt x="15215" y="62593"/>
                  <a:pt x="15073" y="62469"/>
                  <a:pt x="15102" y="62292"/>
                </a:cubicBezTo>
                <a:lnTo>
                  <a:pt x="15102" y="62234"/>
                </a:lnTo>
                <a:cubicBezTo>
                  <a:pt x="15088" y="62103"/>
                  <a:pt x="15175" y="61971"/>
                  <a:pt x="15292" y="61928"/>
                </a:cubicBezTo>
                <a:cubicBezTo>
                  <a:pt x="15351" y="61880"/>
                  <a:pt x="15410" y="61860"/>
                  <a:pt x="15466" y="61860"/>
                </a:cubicBezTo>
                <a:close/>
                <a:moveTo>
                  <a:pt x="27856" y="63212"/>
                </a:moveTo>
                <a:cubicBezTo>
                  <a:pt x="28206" y="63212"/>
                  <a:pt x="28220" y="63868"/>
                  <a:pt x="27870" y="63868"/>
                </a:cubicBezTo>
                <a:lnTo>
                  <a:pt x="27870" y="63883"/>
                </a:lnTo>
                <a:cubicBezTo>
                  <a:pt x="27520" y="63883"/>
                  <a:pt x="27505" y="63212"/>
                  <a:pt x="27856" y="63212"/>
                </a:cubicBezTo>
                <a:close/>
                <a:moveTo>
                  <a:pt x="11701" y="69033"/>
                </a:moveTo>
                <a:cubicBezTo>
                  <a:pt x="11908" y="69033"/>
                  <a:pt x="12062" y="69385"/>
                  <a:pt x="11892" y="69588"/>
                </a:cubicBezTo>
                <a:lnTo>
                  <a:pt x="11878" y="69588"/>
                </a:lnTo>
                <a:cubicBezTo>
                  <a:pt x="11644" y="69851"/>
                  <a:pt x="11382" y="70113"/>
                  <a:pt x="11119" y="70347"/>
                </a:cubicBezTo>
                <a:cubicBezTo>
                  <a:pt x="11077" y="70375"/>
                  <a:pt x="11030" y="70388"/>
                  <a:pt x="10984" y="70388"/>
                </a:cubicBezTo>
                <a:cubicBezTo>
                  <a:pt x="10887" y="70388"/>
                  <a:pt x="10794" y="70329"/>
                  <a:pt x="10754" y="70230"/>
                </a:cubicBezTo>
                <a:cubicBezTo>
                  <a:pt x="10667" y="70084"/>
                  <a:pt x="10710" y="69895"/>
                  <a:pt x="10842" y="69778"/>
                </a:cubicBezTo>
                <a:cubicBezTo>
                  <a:pt x="11075" y="69574"/>
                  <a:pt x="11294" y="69355"/>
                  <a:pt x="11513" y="69136"/>
                </a:cubicBezTo>
                <a:cubicBezTo>
                  <a:pt x="11576" y="69063"/>
                  <a:pt x="11641" y="69033"/>
                  <a:pt x="11701" y="69033"/>
                </a:cubicBezTo>
                <a:close/>
                <a:moveTo>
                  <a:pt x="12653" y="66385"/>
                </a:moveTo>
                <a:cubicBezTo>
                  <a:pt x="12873" y="66385"/>
                  <a:pt x="13038" y="66739"/>
                  <a:pt x="12855" y="66932"/>
                </a:cubicBezTo>
                <a:lnTo>
                  <a:pt x="12841" y="66932"/>
                </a:lnTo>
                <a:cubicBezTo>
                  <a:pt x="11279" y="68625"/>
                  <a:pt x="9470" y="70070"/>
                  <a:pt x="7471" y="71222"/>
                </a:cubicBezTo>
                <a:cubicBezTo>
                  <a:pt x="7423" y="71252"/>
                  <a:pt x="7377" y="71264"/>
                  <a:pt x="7335" y="71264"/>
                </a:cubicBezTo>
                <a:cubicBezTo>
                  <a:pt x="7079" y="71264"/>
                  <a:pt x="6944" y="70805"/>
                  <a:pt x="7194" y="70668"/>
                </a:cubicBezTo>
                <a:cubicBezTo>
                  <a:pt x="9149" y="69544"/>
                  <a:pt x="10929" y="68129"/>
                  <a:pt x="12461" y="66480"/>
                </a:cubicBezTo>
                <a:cubicBezTo>
                  <a:pt x="12525" y="66413"/>
                  <a:pt x="12591" y="66385"/>
                  <a:pt x="12653" y="66385"/>
                </a:cubicBezTo>
                <a:close/>
                <a:moveTo>
                  <a:pt x="13905" y="63394"/>
                </a:moveTo>
                <a:cubicBezTo>
                  <a:pt x="14108" y="63394"/>
                  <a:pt x="14267" y="63751"/>
                  <a:pt x="14096" y="63956"/>
                </a:cubicBezTo>
                <a:cubicBezTo>
                  <a:pt x="11207" y="67253"/>
                  <a:pt x="7544" y="69530"/>
                  <a:pt x="3823" y="71762"/>
                </a:cubicBezTo>
                <a:cubicBezTo>
                  <a:pt x="3777" y="71788"/>
                  <a:pt x="3733" y="71800"/>
                  <a:pt x="3692" y="71800"/>
                </a:cubicBezTo>
                <a:cubicBezTo>
                  <a:pt x="3433" y="71800"/>
                  <a:pt x="3294" y="71344"/>
                  <a:pt x="3546" y="71193"/>
                </a:cubicBezTo>
                <a:cubicBezTo>
                  <a:pt x="7223" y="68990"/>
                  <a:pt x="10871" y="66743"/>
                  <a:pt x="13731" y="63489"/>
                </a:cubicBezTo>
                <a:cubicBezTo>
                  <a:pt x="13788" y="63422"/>
                  <a:pt x="13849" y="63394"/>
                  <a:pt x="13905" y="63394"/>
                </a:cubicBezTo>
                <a:close/>
                <a:moveTo>
                  <a:pt x="2422" y="71602"/>
                </a:moveTo>
                <a:cubicBezTo>
                  <a:pt x="2773" y="71602"/>
                  <a:pt x="2787" y="72258"/>
                  <a:pt x="2437" y="72258"/>
                </a:cubicBezTo>
                <a:cubicBezTo>
                  <a:pt x="2087" y="72258"/>
                  <a:pt x="2072" y="71602"/>
                  <a:pt x="2422" y="71602"/>
                </a:cubicBezTo>
                <a:close/>
                <a:moveTo>
                  <a:pt x="28293" y="1"/>
                </a:moveTo>
                <a:lnTo>
                  <a:pt x="28293" y="1"/>
                </a:lnTo>
                <a:cubicBezTo>
                  <a:pt x="28600" y="6771"/>
                  <a:pt x="28950" y="13571"/>
                  <a:pt x="28819" y="20356"/>
                </a:cubicBezTo>
                <a:cubicBezTo>
                  <a:pt x="28600" y="30468"/>
                  <a:pt x="26922" y="40711"/>
                  <a:pt x="22442" y="49860"/>
                </a:cubicBezTo>
                <a:cubicBezTo>
                  <a:pt x="17773" y="59418"/>
                  <a:pt x="9777" y="67487"/>
                  <a:pt x="0" y="71806"/>
                </a:cubicBezTo>
                <a:lnTo>
                  <a:pt x="13133" y="81188"/>
                </a:lnTo>
                <a:cubicBezTo>
                  <a:pt x="18634" y="77132"/>
                  <a:pt x="23449" y="72288"/>
                  <a:pt x="27330" y="66655"/>
                </a:cubicBezTo>
                <a:cubicBezTo>
                  <a:pt x="30949" y="61402"/>
                  <a:pt x="33707" y="55580"/>
                  <a:pt x="35779" y="49554"/>
                </a:cubicBezTo>
                <a:cubicBezTo>
                  <a:pt x="38113" y="42740"/>
                  <a:pt x="40112" y="35298"/>
                  <a:pt x="40317" y="28075"/>
                </a:cubicBezTo>
                <a:cubicBezTo>
                  <a:pt x="40375" y="26295"/>
                  <a:pt x="40331" y="24515"/>
                  <a:pt x="40185" y="22749"/>
                </a:cubicBezTo>
                <a:lnTo>
                  <a:pt x="40185" y="22749"/>
                </a:lnTo>
                <a:cubicBezTo>
                  <a:pt x="40215" y="26236"/>
                  <a:pt x="40025" y="29768"/>
                  <a:pt x="39470" y="33095"/>
                </a:cubicBezTo>
                <a:cubicBezTo>
                  <a:pt x="39448" y="33258"/>
                  <a:pt x="39358" y="33325"/>
                  <a:pt x="39261" y="33325"/>
                </a:cubicBezTo>
                <a:cubicBezTo>
                  <a:pt x="39105" y="33325"/>
                  <a:pt x="38929" y="33153"/>
                  <a:pt x="38974" y="32919"/>
                </a:cubicBezTo>
                <a:cubicBezTo>
                  <a:pt x="39777" y="28031"/>
                  <a:pt x="39806" y="22676"/>
                  <a:pt x="39485" y="17642"/>
                </a:cubicBezTo>
                <a:cubicBezTo>
                  <a:pt x="39383" y="17160"/>
                  <a:pt x="39281" y="16694"/>
                  <a:pt x="39164" y="16212"/>
                </a:cubicBezTo>
                <a:lnTo>
                  <a:pt x="39164" y="16212"/>
                </a:lnTo>
                <a:cubicBezTo>
                  <a:pt x="39252" y="17963"/>
                  <a:pt x="39281" y="19699"/>
                  <a:pt x="39266" y="21450"/>
                </a:cubicBezTo>
                <a:cubicBezTo>
                  <a:pt x="39266" y="21656"/>
                  <a:pt x="39129" y="21762"/>
                  <a:pt x="38995" y="21762"/>
                </a:cubicBezTo>
                <a:cubicBezTo>
                  <a:pt x="38863" y="21762"/>
                  <a:pt x="38734" y="21660"/>
                  <a:pt x="38741" y="21450"/>
                </a:cubicBezTo>
                <a:cubicBezTo>
                  <a:pt x="38755" y="18911"/>
                  <a:pt x="38682" y="16358"/>
                  <a:pt x="38507" y="13819"/>
                </a:cubicBezTo>
                <a:cubicBezTo>
                  <a:pt x="38361" y="13367"/>
                  <a:pt x="38216" y="12929"/>
                  <a:pt x="38055" y="12477"/>
                </a:cubicBezTo>
                <a:lnTo>
                  <a:pt x="38055" y="12477"/>
                </a:lnTo>
                <a:cubicBezTo>
                  <a:pt x="38157" y="13907"/>
                  <a:pt x="38172" y="15351"/>
                  <a:pt x="38128" y="16781"/>
                </a:cubicBezTo>
                <a:cubicBezTo>
                  <a:pt x="38121" y="16980"/>
                  <a:pt x="37983" y="17082"/>
                  <a:pt x="37851" y="17082"/>
                </a:cubicBezTo>
                <a:cubicBezTo>
                  <a:pt x="37721" y="17082"/>
                  <a:pt x="37595" y="16984"/>
                  <a:pt x="37603" y="16781"/>
                </a:cubicBezTo>
                <a:cubicBezTo>
                  <a:pt x="37676" y="14753"/>
                  <a:pt x="37603" y="12725"/>
                  <a:pt x="37384" y="10726"/>
                </a:cubicBezTo>
                <a:cubicBezTo>
                  <a:pt x="37077" y="9996"/>
                  <a:pt x="36742" y="9266"/>
                  <a:pt x="36377" y="8537"/>
                </a:cubicBezTo>
                <a:cubicBezTo>
                  <a:pt x="36027" y="7880"/>
                  <a:pt x="35647" y="7194"/>
                  <a:pt x="35239" y="6509"/>
                </a:cubicBezTo>
                <a:lnTo>
                  <a:pt x="35239" y="6509"/>
                </a:lnTo>
                <a:cubicBezTo>
                  <a:pt x="35283" y="7428"/>
                  <a:pt x="35326" y="8333"/>
                  <a:pt x="35385" y="9237"/>
                </a:cubicBezTo>
                <a:cubicBezTo>
                  <a:pt x="35399" y="9449"/>
                  <a:pt x="35275" y="9555"/>
                  <a:pt x="35144" y="9555"/>
                </a:cubicBezTo>
                <a:cubicBezTo>
                  <a:pt x="35013" y="9555"/>
                  <a:pt x="34874" y="9449"/>
                  <a:pt x="34860" y="9237"/>
                </a:cubicBezTo>
                <a:lnTo>
                  <a:pt x="34670" y="5619"/>
                </a:lnTo>
                <a:cubicBezTo>
                  <a:pt x="33926" y="4495"/>
                  <a:pt x="33065" y="3459"/>
                  <a:pt x="32116" y="2525"/>
                </a:cubicBezTo>
                <a:lnTo>
                  <a:pt x="32116" y="2525"/>
                </a:lnTo>
                <a:cubicBezTo>
                  <a:pt x="32189" y="3488"/>
                  <a:pt x="32218" y="4466"/>
                  <a:pt x="32248" y="5443"/>
                </a:cubicBezTo>
                <a:cubicBezTo>
                  <a:pt x="32255" y="5655"/>
                  <a:pt x="32127" y="5761"/>
                  <a:pt x="31996" y="5761"/>
                </a:cubicBezTo>
                <a:cubicBezTo>
                  <a:pt x="31865" y="5761"/>
                  <a:pt x="31730" y="5655"/>
                  <a:pt x="31722" y="5443"/>
                </a:cubicBezTo>
                <a:cubicBezTo>
                  <a:pt x="31693" y="4291"/>
                  <a:pt x="31664" y="3138"/>
                  <a:pt x="31533" y="1985"/>
                </a:cubicBezTo>
                <a:cubicBezTo>
                  <a:pt x="31314" y="1781"/>
                  <a:pt x="31080" y="1606"/>
                  <a:pt x="30832" y="1431"/>
                </a:cubicBezTo>
                <a:lnTo>
                  <a:pt x="30832" y="1431"/>
                </a:lnTo>
                <a:cubicBezTo>
                  <a:pt x="31007" y="3196"/>
                  <a:pt x="31124" y="4962"/>
                  <a:pt x="31153" y="6742"/>
                </a:cubicBezTo>
                <a:cubicBezTo>
                  <a:pt x="31153" y="6948"/>
                  <a:pt x="31023" y="7054"/>
                  <a:pt x="30893" y="7054"/>
                </a:cubicBezTo>
                <a:cubicBezTo>
                  <a:pt x="30764" y="7054"/>
                  <a:pt x="30635" y="6952"/>
                  <a:pt x="30628" y="6742"/>
                </a:cubicBezTo>
                <a:cubicBezTo>
                  <a:pt x="30584" y="4845"/>
                  <a:pt x="30467" y="2934"/>
                  <a:pt x="30278" y="1037"/>
                </a:cubicBezTo>
                <a:cubicBezTo>
                  <a:pt x="30015" y="876"/>
                  <a:pt x="29752" y="716"/>
                  <a:pt x="29490" y="570"/>
                </a:cubicBezTo>
                <a:lnTo>
                  <a:pt x="29490" y="570"/>
                </a:lnTo>
                <a:cubicBezTo>
                  <a:pt x="29665" y="3255"/>
                  <a:pt x="29825" y="5954"/>
                  <a:pt x="29986" y="8639"/>
                </a:cubicBezTo>
                <a:cubicBezTo>
                  <a:pt x="30001" y="8845"/>
                  <a:pt x="29874" y="8951"/>
                  <a:pt x="29742" y="8951"/>
                </a:cubicBezTo>
                <a:cubicBezTo>
                  <a:pt x="29611" y="8951"/>
                  <a:pt x="29475" y="8849"/>
                  <a:pt x="29461" y="8639"/>
                </a:cubicBezTo>
                <a:cubicBezTo>
                  <a:pt x="29286" y="5852"/>
                  <a:pt x="29125" y="3080"/>
                  <a:pt x="28950" y="293"/>
                </a:cubicBezTo>
                <a:cubicBezTo>
                  <a:pt x="28731" y="190"/>
                  <a:pt x="28512" y="88"/>
                  <a:pt x="28293" y="1"/>
                </a:cubicBezTo>
                <a:close/>
              </a:path>
            </a:pathLst>
          </a:custGeom>
          <a:solidFill>
            <a:srgbClr val="FFAA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619250" y="2613675"/>
            <a:ext cx="861275" cy="770450"/>
          </a:xfrm>
          <a:custGeom>
            <a:avLst/>
            <a:gdLst/>
            <a:ahLst/>
            <a:cxnLst/>
            <a:rect l="l" t="t" r="r" b="b"/>
            <a:pathLst>
              <a:path w="34451" h="30818" extrusionOk="0">
                <a:moveTo>
                  <a:pt x="10083" y="4947"/>
                </a:moveTo>
                <a:cubicBezTo>
                  <a:pt x="10433" y="4947"/>
                  <a:pt x="10433" y="5603"/>
                  <a:pt x="10083" y="5603"/>
                </a:cubicBezTo>
                <a:lnTo>
                  <a:pt x="10010" y="5603"/>
                </a:lnTo>
                <a:cubicBezTo>
                  <a:pt x="9660" y="5603"/>
                  <a:pt x="9645" y="4947"/>
                  <a:pt x="10010" y="4947"/>
                </a:cubicBezTo>
                <a:close/>
                <a:moveTo>
                  <a:pt x="5939" y="5676"/>
                </a:moveTo>
                <a:cubicBezTo>
                  <a:pt x="6301" y="5676"/>
                  <a:pt x="6275" y="6324"/>
                  <a:pt x="5932" y="6333"/>
                </a:cubicBezTo>
                <a:lnTo>
                  <a:pt x="5932" y="6333"/>
                </a:lnTo>
                <a:cubicBezTo>
                  <a:pt x="5589" y="6324"/>
                  <a:pt x="5577" y="5676"/>
                  <a:pt x="5939" y="5676"/>
                </a:cubicBezTo>
                <a:close/>
                <a:moveTo>
                  <a:pt x="28647" y="10880"/>
                </a:moveTo>
                <a:cubicBezTo>
                  <a:pt x="28777" y="10880"/>
                  <a:pt x="28906" y="10982"/>
                  <a:pt x="28906" y="11192"/>
                </a:cubicBezTo>
                <a:lnTo>
                  <a:pt x="28906" y="11338"/>
                </a:lnTo>
                <a:cubicBezTo>
                  <a:pt x="28906" y="11549"/>
                  <a:pt x="28775" y="11655"/>
                  <a:pt x="28643" y="11655"/>
                </a:cubicBezTo>
                <a:cubicBezTo>
                  <a:pt x="28512" y="11655"/>
                  <a:pt x="28381" y="11549"/>
                  <a:pt x="28381" y="11338"/>
                </a:cubicBezTo>
                <a:lnTo>
                  <a:pt x="28381" y="11192"/>
                </a:lnTo>
                <a:cubicBezTo>
                  <a:pt x="28381" y="10986"/>
                  <a:pt x="28514" y="10880"/>
                  <a:pt x="28647" y="10880"/>
                </a:cubicBezTo>
                <a:close/>
                <a:moveTo>
                  <a:pt x="6811" y="11308"/>
                </a:moveTo>
                <a:cubicBezTo>
                  <a:pt x="7136" y="11308"/>
                  <a:pt x="7146" y="11951"/>
                  <a:pt x="6800" y="11951"/>
                </a:cubicBezTo>
                <a:lnTo>
                  <a:pt x="6800" y="11965"/>
                </a:lnTo>
                <a:lnTo>
                  <a:pt x="6727" y="11965"/>
                </a:lnTo>
                <a:cubicBezTo>
                  <a:pt x="6377" y="11965"/>
                  <a:pt x="6362" y="11309"/>
                  <a:pt x="6727" y="11309"/>
                </a:cubicBezTo>
                <a:lnTo>
                  <a:pt x="6800" y="11309"/>
                </a:lnTo>
                <a:cubicBezTo>
                  <a:pt x="6803" y="11309"/>
                  <a:pt x="6807" y="11308"/>
                  <a:pt x="6811" y="11308"/>
                </a:cubicBezTo>
                <a:close/>
                <a:moveTo>
                  <a:pt x="31638" y="19285"/>
                </a:moveTo>
                <a:cubicBezTo>
                  <a:pt x="31768" y="19285"/>
                  <a:pt x="31897" y="19387"/>
                  <a:pt x="31897" y="19597"/>
                </a:cubicBezTo>
                <a:lnTo>
                  <a:pt x="31897" y="19670"/>
                </a:lnTo>
                <a:cubicBezTo>
                  <a:pt x="31897" y="19876"/>
                  <a:pt x="31764" y="19982"/>
                  <a:pt x="31631" y="19982"/>
                </a:cubicBezTo>
                <a:cubicBezTo>
                  <a:pt x="31501" y="19982"/>
                  <a:pt x="31372" y="19879"/>
                  <a:pt x="31372" y="19670"/>
                </a:cubicBezTo>
                <a:lnTo>
                  <a:pt x="31372" y="19597"/>
                </a:lnTo>
                <a:cubicBezTo>
                  <a:pt x="31372" y="19391"/>
                  <a:pt x="31506" y="19285"/>
                  <a:pt x="31638" y="19285"/>
                </a:cubicBezTo>
                <a:close/>
                <a:moveTo>
                  <a:pt x="2116" y="19425"/>
                </a:moveTo>
                <a:cubicBezTo>
                  <a:pt x="2247" y="19425"/>
                  <a:pt x="2379" y="19531"/>
                  <a:pt x="2379" y="19743"/>
                </a:cubicBezTo>
                <a:lnTo>
                  <a:pt x="2379" y="19816"/>
                </a:lnTo>
                <a:cubicBezTo>
                  <a:pt x="2379" y="20020"/>
                  <a:pt x="2247" y="20122"/>
                  <a:pt x="2116" y="20122"/>
                </a:cubicBezTo>
                <a:cubicBezTo>
                  <a:pt x="1985" y="20122"/>
                  <a:pt x="1853" y="20020"/>
                  <a:pt x="1853" y="19816"/>
                </a:cubicBezTo>
                <a:lnTo>
                  <a:pt x="1853" y="19743"/>
                </a:lnTo>
                <a:cubicBezTo>
                  <a:pt x="1853" y="19531"/>
                  <a:pt x="1985" y="19425"/>
                  <a:pt x="2116" y="19425"/>
                </a:cubicBezTo>
                <a:close/>
                <a:moveTo>
                  <a:pt x="16124" y="1"/>
                </a:moveTo>
                <a:cubicBezTo>
                  <a:pt x="14988" y="1"/>
                  <a:pt x="13830" y="146"/>
                  <a:pt x="12666" y="453"/>
                </a:cubicBezTo>
                <a:cubicBezTo>
                  <a:pt x="9791" y="1211"/>
                  <a:pt x="6814" y="2831"/>
                  <a:pt x="4845" y="5078"/>
                </a:cubicBezTo>
                <a:cubicBezTo>
                  <a:pt x="3050" y="7121"/>
                  <a:pt x="1941" y="9704"/>
                  <a:pt x="1240" y="12461"/>
                </a:cubicBezTo>
                <a:cubicBezTo>
                  <a:pt x="2028" y="10710"/>
                  <a:pt x="3021" y="9047"/>
                  <a:pt x="4202" y="7544"/>
                </a:cubicBezTo>
                <a:cubicBezTo>
                  <a:pt x="4264" y="7466"/>
                  <a:pt x="4329" y="7434"/>
                  <a:pt x="4390" y="7434"/>
                </a:cubicBezTo>
                <a:cubicBezTo>
                  <a:pt x="4591" y="7434"/>
                  <a:pt x="4750" y="7784"/>
                  <a:pt x="4582" y="7996"/>
                </a:cubicBezTo>
                <a:cubicBezTo>
                  <a:pt x="2773" y="10302"/>
                  <a:pt x="1415" y="12943"/>
                  <a:pt x="598" y="15774"/>
                </a:cubicBezTo>
                <a:cubicBezTo>
                  <a:pt x="467" y="16649"/>
                  <a:pt x="365" y="17539"/>
                  <a:pt x="277" y="18415"/>
                </a:cubicBezTo>
                <a:cubicBezTo>
                  <a:pt x="1561" y="13789"/>
                  <a:pt x="4071" y="9616"/>
                  <a:pt x="7559" y="6318"/>
                </a:cubicBezTo>
                <a:cubicBezTo>
                  <a:pt x="7607" y="6273"/>
                  <a:pt x="7654" y="6253"/>
                  <a:pt x="7697" y="6253"/>
                </a:cubicBezTo>
                <a:cubicBezTo>
                  <a:pt x="7903" y="6253"/>
                  <a:pt x="8029" y="6695"/>
                  <a:pt x="7836" y="6887"/>
                </a:cubicBezTo>
                <a:cubicBezTo>
                  <a:pt x="3896" y="10608"/>
                  <a:pt x="1255" y="15482"/>
                  <a:pt x="277" y="20808"/>
                </a:cubicBezTo>
                <a:cubicBezTo>
                  <a:pt x="1313" y="17700"/>
                  <a:pt x="3021" y="14869"/>
                  <a:pt x="5311" y="12505"/>
                </a:cubicBezTo>
                <a:cubicBezTo>
                  <a:pt x="5370" y="12444"/>
                  <a:pt x="5431" y="12418"/>
                  <a:pt x="5489" y="12418"/>
                </a:cubicBezTo>
                <a:cubicBezTo>
                  <a:pt x="5705" y="12418"/>
                  <a:pt x="5875" y="12777"/>
                  <a:pt x="5691" y="12972"/>
                </a:cubicBezTo>
                <a:cubicBezTo>
                  <a:pt x="2714" y="16022"/>
                  <a:pt x="744" y="19889"/>
                  <a:pt x="0" y="24091"/>
                </a:cubicBezTo>
                <a:lnTo>
                  <a:pt x="0" y="24543"/>
                </a:lnTo>
                <a:cubicBezTo>
                  <a:pt x="365" y="23434"/>
                  <a:pt x="788" y="22340"/>
                  <a:pt x="1270" y="21275"/>
                </a:cubicBezTo>
                <a:cubicBezTo>
                  <a:pt x="1318" y="21157"/>
                  <a:pt x="1390" y="21110"/>
                  <a:pt x="1465" y="21110"/>
                </a:cubicBezTo>
                <a:cubicBezTo>
                  <a:pt x="1640" y="21110"/>
                  <a:pt x="1824" y="21371"/>
                  <a:pt x="1722" y="21596"/>
                </a:cubicBezTo>
                <a:cubicBezTo>
                  <a:pt x="992" y="23303"/>
                  <a:pt x="292" y="25010"/>
                  <a:pt x="29" y="26820"/>
                </a:cubicBezTo>
                <a:cubicBezTo>
                  <a:pt x="29" y="27272"/>
                  <a:pt x="44" y="27739"/>
                  <a:pt x="73" y="28191"/>
                </a:cubicBezTo>
                <a:cubicBezTo>
                  <a:pt x="905" y="24149"/>
                  <a:pt x="2335" y="20122"/>
                  <a:pt x="4699" y="16883"/>
                </a:cubicBezTo>
                <a:cubicBezTo>
                  <a:pt x="7882" y="12484"/>
                  <a:pt x="12351" y="9949"/>
                  <a:pt x="17421" y="9949"/>
                </a:cubicBezTo>
                <a:cubicBezTo>
                  <a:pt x="18742" y="9949"/>
                  <a:pt x="20103" y="10121"/>
                  <a:pt x="21494" y="10477"/>
                </a:cubicBezTo>
                <a:cubicBezTo>
                  <a:pt x="26192" y="11849"/>
                  <a:pt x="29402" y="16576"/>
                  <a:pt x="31372" y="20764"/>
                </a:cubicBezTo>
                <a:cubicBezTo>
                  <a:pt x="32860" y="23960"/>
                  <a:pt x="33896" y="27330"/>
                  <a:pt x="34451" y="30818"/>
                </a:cubicBezTo>
                <a:lnTo>
                  <a:pt x="34451" y="29840"/>
                </a:lnTo>
                <a:cubicBezTo>
                  <a:pt x="34407" y="29796"/>
                  <a:pt x="34393" y="29753"/>
                  <a:pt x="34393" y="29694"/>
                </a:cubicBezTo>
                <a:cubicBezTo>
                  <a:pt x="33955" y="26776"/>
                  <a:pt x="33473" y="23887"/>
                  <a:pt x="32131" y="21216"/>
                </a:cubicBezTo>
                <a:cubicBezTo>
                  <a:pt x="32017" y="20989"/>
                  <a:pt x="32196" y="20725"/>
                  <a:pt x="32378" y="20725"/>
                </a:cubicBezTo>
                <a:cubicBezTo>
                  <a:pt x="32453" y="20725"/>
                  <a:pt x="32528" y="20770"/>
                  <a:pt x="32583" y="20881"/>
                </a:cubicBezTo>
                <a:cubicBezTo>
                  <a:pt x="33429" y="22573"/>
                  <a:pt x="33940" y="24368"/>
                  <a:pt x="34320" y="26192"/>
                </a:cubicBezTo>
                <a:cubicBezTo>
                  <a:pt x="34261" y="25244"/>
                  <a:pt x="34188" y="24310"/>
                  <a:pt x="34086" y="23361"/>
                </a:cubicBezTo>
                <a:cubicBezTo>
                  <a:pt x="33575" y="20910"/>
                  <a:pt x="32671" y="18575"/>
                  <a:pt x="31066" y="16547"/>
                </a:cubicBezTo>
                <a:cubicBezTo>
                  <a:pt x="30907" y="16343"/>
                  <a:pt x="31066" y="15979"/>
                  <a:pt x="31261" y="15979"/>
                </a:cubicBezTo>
                <a:cubicBezTo>
                  <a:pt x="31317" y="15979"/>
                  <a:pt x="31375" y="16009"/>
                  <a:pt x="31430" y="16080"/>
                </a:cubicBezTo>
                <a:cubicBezTo>
                  <a:pt x="32189" y="17043"/>
                  <a:pt x="32817" y="18079"/>
                  <a:pt x="33313" y="19203"/>
                </a:cubicBezTo>
                <a:cubicBezTo>
                  <a:pt x="32627" y="16868"/>
                  <a:pt x="31737" y="14636"/>
                  <a:pt x="29986" y="12870"/>
                </a:cubicBezTo>
                <a:cubicBezTo>
                  <a:pt x="29801" y="12673"/>
                  <a:pt x="29964" y="12303"/>
                  <a:pt x="30178" y="12303"/>
                </a:cubicBezTo>
                <a:cubicBezTo>
                  <a:pt x="30234" y="12303"/>
                  <a:pt x="30293" y="12328"/>
                  <a:pt x="30351" y="12389"/>
                </a:cubicBezTo>
                <a:cubicBezTo>
                  <a:pt x="31314" y="13395"/>
                  <a:pt x="32102" y="14548"/>
                  <a:pt x="32656" y="15803"/>
                </a:cubicBezTo>
                <a:cubicBezTo>
                  <a:pt x="32437" y="15044"/>
                  <a:pt x="32189" y="14285"/>
                  <a:pt x="31912" y="13541"/>
                </a:cubicBezTo>
                <a:cubicBezTo>
                  <a:pt x="31547" y="12520"/>
                  <a:pt x="30963" y="11586"/>
                  <a:pt x="30190" y="10798"/>
                </a:cubicBezTo>
                <a:cubicBezTo>
                  <a:pt x="30009" y="10605"/>
                  <a:pt x="30158" y="10251"/>
                  <a:pt x="30372" y="10251"/>
                </a:cubicBezTo>
                <a:cubicBezTo>
                  <a:pt x="30416" y="10251"/>
                  <a:pt x="30463" y="10267"/>
                  <a:pt x="30511" y="10302"/>
                </a:cubicBezTo>
                <a:cubicBezTo>
                  <a:pt x="29767" y="8828"/>
                  <a:pt x="28906" y="7442"/>
                  <a:pt x="27899" y="6143"/>
                </a:cubicBezTo>
                <a:cubicBezTo>
                  <a:pt x="24974" y="2387"/>
                  <a:pt x="20725" y="1"/>
                  <a:pt x="16124" y="1"/>
                </a:cubicBezTo>
                <a:close/>
              </a:path>
            </a:pathLst>
          </a:custGeom>
          <a:solidFill>
            <a:srgbClr val="FFAA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2130925" y="3923275"/>
            <a:ext cx="573125" cy="527125"/>
          </a:xfrm>
          <a:custGeom>
            <a:avLst/>
            <a:gdLst/>
            <a:ahLst/>
            <a:cxnLst/>
            <a:rect l="l" t="t" r="r" b="b"/>
            <a:pathLst>
              <a:path w="22925" h="21085" extrusionOk="0">
                <a:moveTo>
                  <a:pt x="11240" y="1643"/>
                </a:moveTo>
                <a:cubicBezTo>
                  <a:pt x="11370" y="1643"/>
                  <a:pt x="11499" y="1746"/>
                  <a:pt x="11499" y="1955"/>
                </a:cubicBezTo>
                <a:lnTo>
                  <a:pt x="11499" y="2072"/>
                </a:lnTo>
                <a:cubicBezTo>
                  <a:pt x="11499" y="2278"/>
                  <a:pt x="11365" y="2384"/>
                  <a:pt x="11233" y="2384"/>
                </a:cubicBezTo>
                <a:cubicBezTo>
                  <a:pt x="11103" y="2384"/>
                  <a:pt x="10974" y="2282"/>
                  <a:pt x="10974" y="2072"/>
                </a:cubicBezTo>
                <a:lnTo>
                  <a:pt x="10974" y="1955"/>
                </a:lnTo>
                <a:cubicBezTo>
                  <a:pt x="10974" y="1749"/>
                  <a:pt x="11107" y="1643"/>
                  <a:pt x="11240" y="1643"/>
                </a:cubicBezTo>
                <a:close/>
                <a:moveTo>
                  <a:pt x="11502" y="5101"/>
                </a:moveTo>
                <a:cubicBezTo>
                  <a:pt x="11663" y="5101"/>
                  <a:pt x="11824" y="5264"/>
                  <a:pt x="11762" y="5487"/>
                </a:cubicBezTo>
                <a:cubicBezTo>
                  <a:pt x="11689" y="5764"/>
                  <a:pt x="11586" y="6026"/>
                  <a:pt x="11455" y="6274"/>
                </a:cubicBezTo>
                <a:cubicBezTo>
                  <a:pt x="11394" y="6387"/>
                  <a:pt x="11314" y="6433"/>
                  <a:pt x="11236" y="6433"/>
                </a:cubicBezTo>
                <a:cubicBezTo>
                  <a:pt x="11052" y="6433"/>
                  <a:pt x="10880" y="6179"/>
                  <a:pt x="11003" y="5953"/>
                </a:cubicBezTo>
                <a:cubicBezTo>
                  <a:pt x="11105" y="5749"/>
                  <a:pt x="11192" y="5545"/>
                  <a:pt x="11251" y="5326"/>
                </a:cubicBezTo>
                <a:cubicBezTo>
                  <a:pt x="11296" y="5167"/>
                  <a:pt x="11399" y="5101"/>
                  <a:pt x="11502" y="5101"/>
                </a:cubicBezTo>
                <a:close/>
                <a:moveTo>
                  <a:pt x="15176" y="6333"/>
                </a:moveTo>
                <a:cubicBezTo>
                  <a:pt x="15526" y="6333"/>
                  <a:pt x="15541" y="7004"/>
                  <a:pt x="15191" y="7004"/>
                </a:cubicBezTo>
                <a:cubicBezTo>
                  <a:pt x="14840" y="7004"/>
                  <a:pt x="14826" y="6333"/>
                  <a:pt x="15176" y="6333"/>
                </a:cubicBezTo>
                <a:close/>
                <a:moveTo>
                  <a:pt x="10909" y="2950"/>
                </a:moveTo>
                <a:cubicBezTo>
                  <a:pt x="11067" y="2950"/>
                  <a:pt x="11237" y="3123"/>
                  <a:pt x="11192" y="3356"/>
                </a:cubicBezTo>
                <a:cubicBezTo>
                  <a:pt x="10915" y="4684"/>
                  <a:pt x="10521" y="5983"/>
                  <a:pt x="10011" y="7223"/>
                </a:cubicBezTo>
                <a:cubicBezTo>
                  <a:pt x="9962" y="7342"/>
                  <a:pt x="9888" y="7391"/>
                  <a:pt x="9812" y="7391"/>
                </a:cubicBezTo>
                <a:cubicBezTo>
                  <a:pt x="9638" y="7391"/>
                  <a:pt x="9457" y="7136"/>
                  <a:pt x="9558" y="6902"/>
                </a:cubicBezTo>
                <a:cubicBezTo>
                  <a:pt x="10040" y="5705"/>
                  <a:pt x="10434" y="4451"/>
                  <a:pt x="10682" y="3181"/>
                </a:cubicBezTo>
                <a:cubicBezTo>
                  <a:pt x="10715" y="3018"/>
                  <a:pt x="10810" y="2950"/>
                  <a:pt x="10909" y="2950"/>
                </a:cubicBezTo>
                <a:close/>
                <a:moveTo>
                  <a:pt x="9150" y="8496"/>
                </a:moveTo>
                <a:cubicBezTo>
                  <a:pt x="9281" y="8496"/>
                  <a:pt x="9412" y="8602"/>
                  <a:pt x="9412" y="8813"/>
                </a:cubicBezTo>
                <a:lnTo>
                  <a:pt x="9412" y="8857"/>
                </a:lnTo>
                <a:cubicBezTo>
                  <a:pt x="9412" y="9065"/>
                  <a:pt x="9276" y="9171"/>
                  <a:pt x="9143" y="9171"/>
                </a:cubicBezTo>
                <a:cubicBezTo>
                  <a:pt x="9014" y="9171"/>
                  <a:pt x="8887" y="9072"/>
                  <a:pt x="8887" y="8872"/>
                </a:cubicBezTo>
                <a:lnTo>
                  <a:pt x="8887" y="8813"/>
                </a:lnTo>
                <a:cubicBezTo>
                  <a:pt x="8887" y="8602"/>
                  <a:pt x="9018" y="8496"/>
                  <a:pt x="9150" y="8496"/>
                </a:cubicBezTo>
                <a:close/>
                <a:moveTo>
                  <a:pt x="8216" y="10842"/>
                </a:moveTo>
                <a:cubicBezTo>
                  <a:pt x="8566" y="10842"/>
                  <a:pt x="8566" y="11498"/>
                  <a:pt x="8230" y="11498"/>
                </a:cubicBezTo>
                <a:cubicBezTo>
                  <a:pt x="7880" y="11498"/>
                  <a:pt x="7866" y="10842"/>
                  <a:pt x="8216" y="10842"/>
                </a:cubicBezTo>
                <a:close/>
                <a:moveTo>
                  <a:pt x="10696" y="10849"/>
                </a:moveTo>
                <a:cubicBezTo>
                  <a:pt x="10821" y="10849"/>
                  <a:pt x="10944" y="10947"/>
                  <a:pt x="10944" y="11148"/>
                </a:cubicBezTo>
                <a:lnTo>
                  <a:pt x="10944" y="11221"/>
                </a:lnTo>
                <a:cubicBezTo>
                  <a:pt x="10944" y="11425"/>
                  <a:pt x="10817" y="11527"/>
                  <a:pt x="10689" y="11527"/>
                </a:cubicBezTo>
                <a:cubicBezTo>
                  <a:pt x="10561" y="11527"/>
                  <a:pt x="10434" y="11425"/>
                  <a:pt x="10434" y="11221"/>
                </a:cubicBezTo>
                <a:lnTo>
                  <a:pt x="10434" y="11163"/>
                </a:lnTo>
                <a:cubicBezTo>
                  <a:pt x="10434" y="10955"/>
                  <a:pt x="10566" y="10849"/>
                  <a:pt x="10696" y="10849"/>
                </a:cubicBezTo>
                <a:close/>
                <a:moveTo>
                  <a:pt x="8656" y="13527"/>
                </a:moveTo>
                <a:cubicBezTo>
                  <a:pt x="8872" y="13527"/>
                  <a:pt x="9039" y="13885"/>
                  <a:pt x="8843" y="14081"/>
                </a:cubicBezTo>
                <a:cubicBezTo>
                  <a:pt x="8829" y="14096"/>
                  <a:pt x="8814" y="14110"/>
                  <a:pt x="8799" y="14125"/>
                </a:cubicBezTo>
                <a:cubicBezTo>
                  <a:pt x="8735" y="14192"/>
                  <a:pt x="8669" y="14220"/>
                  <a:pt x="8608" y="14220"/>
                </a:cubicBezTo>
                <a:cubicBezTo>
                  <a:pt x="8388" y="14220"/>
                  <a:pt x="8226" y="13866"/>
                  <a:pt x="8420" y="13672"/>
                </a:cubicBezTo>
                <a:cubicBezTo>
                  <a:pt x="8435" y="13658"/>
                  <a:pt x="8449" y="13629"/>
                  <a:pt x="8478" y="13614"/>
                </a:cubicBezTo>
                <a:cubicBezTo>
                  <a:pt x="8537" y="13552"/>
                  <a:pt x="8598" y="13527"/>
                  <a:pt x="8656" y="13527"/>
                </a:cubicBezTo>
                <a:close/>
                <a:moveTo>
                  <a:pt x="22924" y="0"/>
                </a:moveTo>
                <a:cubicBezTo>
                  <a:pt x="18722" y="117"/>
                  <a:pt x="14519" y="248"/>
                  <a:pt x="10317" y="365"/>
                </a:cubicBezTo>
                <a:cubicBezTo>
                  <a:pt x="9150" y="7777"/>
                  <a:pt x="5881" y="16065"/>
                  <a:pt x="1" y="21085"/>
                </a:cubicBezTo>
                <a:cubicBezTo>
                  <a:pt x="818" y="20749"/>
                  <a:pt x="1606" y="20385"/>
                  <a:pt x="2394" y="19991"/>
                </a:cubicBezTo>
                <a:cubicBezTo>
                  <a:pt x="4451" y="18604"/>
                  <a:pt x="6246" y="16883"/>
                  <a:pt x="7734" y="14898"/>
                </a:cubicBezTo>
                <a:cubicBezTo>
                  <a:pt x="7789" y="14820"/>
                  <a:pt x="7849" y="14788"/>
                  <a:pt x="7906" y="14788"/>
                </a:cubicBezTo>
                <a:cubicBezTo>
                  <a:pt x="8095" y="14788"/>
                  <a:pt x="8256" y="15138"/>
                  <a:pt x="8099" y="15350"/>
                </a:cubicBezTo>
                <a:cubicBezTo>
                  <a:pt x="7369" y="16343"/>
                  <a:pt x="6567" y="17262"/>
                  <a:pt x="5677" y="18108"/>
                </a:cubicBezTo>
                <a:cubicBezTo>
                  <a:pt x="6348" y="17685"/>
                  <a:pt x="7005" y="17233"/>
                  <a:pt x="7661" y="16766"/>
                </a:cubicBezTo>
                <a:cubicBezTo>
                  <a:pt x="10229" y="14169"/>
                  <a:pt x="12593" y="11396"/>
                  <a:pt x="14155" y="8025"/>
                </a:cubicBezTo>
                <a:cubicBezTo>
                  <a:pt x="14207" y="7908"/>
                  <a:pt x="14283" y="7860"/>
                  <a:pt x="14359" y="7860"/>
                </a:cubicBezTo>
                <a:cubicBezTo>
                  <a:pt x="14539" y="7860"/>
                  <a:pt x="14724" y="8121"/>
                  <a:pt x="14621" y="8346"/>
                </a:cubicBezTo>
                <a:cubicBezTo>
                  <a:pt x="13556" y="10623"/>
                  <a:pt x="12141" y="12636"/>
                  <a:pt x="10550" y="14504"/>
                </a:cubicBezTo>
                <a:cubicBezTo>
                  <a:pt x="11441" y="13760"/>
                  <a:pt x="12316" y="12972"/>
                  <a:pt x="13148" y="12155"/>
                </a:cubicBezTo>
                <a:cubicBezTo>
                  <a:pt x="13994" y="11104"/>
                  <a:pt x="14738" y="9981"/>
                  <a:pt x="15380" y="8813"/>
                </a:cubicBezTo>
                <a:cubicBezTo>
                  <a:pt x="15445" y="8705"/>
                  <a:pt x="15528" y="8661"/>
                  <a:pt x="15608" y="8661"/>
                </a:cubicBezTo>
                <a:cubicBezTo>
                  <a:pt x="15798" y="8661"/>
                  <a:pt x="15970" y="8909"/>
                  <a:pt x="15847" y="9134"/>
                </a:cubicBezTo>
                <a:cubicBezTo>
                  <a:pt x="15730" y="9339"/>
                  <a:pt x="15614" y="9543"/>
                  <a:pt x="15497" y="9747"/>
                </a:cubicBezTo>
                <a:cubicBezTo>
                  <a:pt x="17263" y="7807"/>
                  <a:pt x="18911" y="5764"/>
                  <a:pt x="20444" y="3619"/>
                </a:cubicBezTo>
                <a:cubicBezTo>
                  <a:pt x="20706" y="3108"/>
                  <a:pt x="20910" y="2583"/>
                  <a:pt x="21086" y="2043"/>
                </a:cubicBezTo>
                <a:cubicBezTo>
                  <a:pt x="21109" y="1901"/>
                  <a:pt x="21231" y="1823"/>
                  <a:pt x="21352" y="1823"/>
                </a:cubicBezTo>
                <a:cubicBezTo>
                  <a:pt x="21455" y="1823"/>
                  <a:pt x="21556" y="1879"/>
                  <a:pt x="21596" y="1999"/>
                </a:cubicBezTo>
                <a:cubicBezTo>
                  <a:pt x="22049" y="1343"/>
                  <a:pt x="22486" y="671"/>
                  <a:pt x="22924" y="0"/>
                </a:cubicBezTo>
                <a:close/>
              </a:path>
            </a:pathLst>
          </a:custGeom>
          <a:solidFill>
            <a:srgbClr val="FFAA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1286800" y="4198675"/>
            <a:ext cx="895225" cy="321650"/>
          </a:xfrm>
          <a:custGeom>
            <a:avLst/>
            <a:gdLst/>
            <a:ahLst/>
            <a:cxnLst/>
            <a:rect l="l" t="t" r="r" b="b"/>
            <a:pathLst>
              <a:path w="35809" h="12866" extrusionOk="0">
                <a:moveTo>
                  <a:pt x="12448" y="5266"/>
                </a:moveTo>
                <a:cubicBezTo>
                  <a:pt x="12486" y="5266"/>
                  <a:pt x="12526" y="5276"/>
                  <a:pt x="12564" y="5298"/>
                </a:cubicBezTo>
                <a:cubicBezTo>
                  <a:pt x="12571" y="5297"/>
                  <a:pt x="12578" y="5297"/>
                  <a:pt x="12585" y="5297"/>
                </a:cubicBezTo>
                <a:cubicBezTo>
                  <a:pt x="12886" y="5297"/>
                  <a:pt x="12892" y="5911"/>
                  <a:pt x="12564" y="5954"/>
                </a:cubicBezTo>
                <a:lnTo>
                  <a:pt x="12550" y="5954"/>
                </a:lnTo>
                <a:cubicBezTo>
                  <a:pt x="12539" y="5955"/>
                  <a:pt x="12529" y="5956"/>
                  <a:pt x="12519" y="5956"/>
                </a:cubicBezTo>
                <a:cubicBezTo>
                  <a:pt x="12378" y="5956"/>
                  <a:pt x="12296" y="5859"/>
                  <a:pt x="12214" y="5750"/>
                </a:cubicBezTo>
                <a:cubicBezTo>
                  <a:pt x="12080" y="5518"/>
                  <a:pt x="12251" y="5266"/>
                  <a:pt x="12448" y="5266"/>
                </a:cubicBezTo>
                <a:close/>
                <a:moveTo>
                  <a:pt x="26412" y="7442"/>
                </a:moveTo>
                <a:cubicBezTo>
                  <a:pt x="26758" y="7457"/>
                  <a:pt x="26776" y="8099"/>
                  <a:pt x="26438" y="8099"/>
                </a:cubicBezTo>
                <a:cubicBezTo>
                  <a:pt x="26434" y="8099"/>
                  <a:pt x="26430" y="8099"/>
                  <a:pt x="26426" y="8099"/>
                </a:cubicBezTo>
                <a:lnTo>
                  <a:pt x="26339" y="8099"/>
                </a:lnTo>
                <a:cubicBezTo>
                  <a:pt x="26003" y="8099"/>
                  <a:pt x="25988" y="7442"/>
                  <a:pt x="26339" y="7442"/>
                </a:cubicBezTo>
                <a:close/>
                <a:moveTo>
                  <a:pt x="5011" y="8616"/>
                </a:moveTo>
                <a:cubicBezTo>
                  <a:pt x="5054" y="8616"/>
                  <a:pt x="5101" y="8632"/>
                  <a:pt x="5152" y="8668"/>
                </a:cubicBezTo>
                <a:cubicBezTo>
                  <a:pt x="5166" y="8675"/>
                  <a:pt x="5181" y="8679"/>
                  <a:pt x="5195" y="8679"/>
                </a:cubicBezTo>
                <a:cubicBezTo>
                  <a:pt x="5210" y="8679"/>
                  <a:pt x="5225" y="8675"/>
                  <a:pt x="5239" y="8668"/>
                </a:cubicBezTo>
                <a:cubicBezTo>
                  <a:pt x="5250" y="8667"/>
                  <a:pt x="5261" y="8666"/>
                  <a:pt x="5272" y="8666"/>
                </a:cubicBezTo>
                <a:cubicBezTo>
                  <a:pt x="5590" y="8666"/>
                  <a:pt x="5593" y="9282"/>
                  <a:pt x="5254" y="9325"/>
                </a:cubicBezTo>
                <a:cubicBezTo>
                  <a:pt x="5232" y="9327"/>
                  <a:pt x="5210" y="9328"/>
                  <a:pt x="5189" y="9328"/>
                </a:cubicBezTo>
                <a:cubicBezTo>
                  <a:pt x="5083" y="9328"/>
                  <a:pt x="4986" y="9298"/>
                  <a:pt x="4889" y="9237"/>
                </a:cubicBezTo>
                <a:cubicBezTo>
                  <a:pt x="4667" y="9077"/>
                  <a:pt x="4778" y="8616"/>
                  <a:pt x="5011" y="8616"/>
                </a:cubicBezTo>
                <a:close/>
                <a:moveTo>
                  <a:pt x="3196" y="1"/>
                </a:moveTo>
                <a:cubicBezTo>
                  <a:pt x="3123" y="190"/>
                  <a:pt x="3050" y="366"/>
                  <a:pt x="2992" y="555"/>
                </a:cubicBezTo>
                <a:cubicBezTo>
                  <a:pt x="5502" y="2306"/>
                  <a:pt x="8230" y="3736"/>
                  <a:pt x="11105" y="4831"/>
                </a:cubicBezTo>
                <a:cubicBezTo>
                  <a:pt x="11383" y="4937"/>
                  <a:pt x="11325" y="5476"/>
                  <a:pt x="11060" y="5476"/>
                </a:cubicBezTo>
                <a:cubicBezTo>
                  <a:pt x="11033" y="5476"/>
                  <a:pt x="11004" y="5470"/>
                  <a:pt x="10974" y="5458"/>
                </a:cubicBezTo>
                <a:cubicBezTo>
                  <a:pt x="8070" y="4364"/>
                  <a:pt x="5312" y="2919"/>
                  <a:pt x="2759" y="1153"/>
                </a:cubicBezTo>
                <a:cubicBezTo>
                  <a:pt x="2627" y="1489"/>
                  <a:pt x="2510" y="1825"/>
                  <a:pt x="2379" y="2160"/>
                </a:cubicBezTo>
                <a:cubicBezTo>
                  <a:pt x="4247" y="3357"/>
                  <a:pt x="6173" y="4451"/>
                  <a:pt x="8274" y="5254"/>
                </a:cubicBezTo>
                <a:cubicBezTo>
                  <a:pt x="8555" y="5361"/>
                  <a:pt x="8493" y="5910"/>
                  <a:pt x="8221" y="5910"/>
                </a:cubicBezTo>
                <a:cubicBezTo>
                  <a:pt x="8197" y="5910"/>
                  <a:pt x="8171" y="5905"/>
                  <a:pt x="8143" y="5896"/>
                </a:cubicBezTo>
                <a:cubicBezTo>
                  <a:pt x="5998" y="5079"/>
                  <a:pt x="4043" y="3970"/>
                  <a:pt x="2131" y="2744"/>
                </a:cubicBezTo>
                <a:cubicBezTo>
                  <a:pt x="1985" y="3109"/>
                  <a:pt x="1839" y="3488"/>
                  <a:pt x="1679" y="3853"/>
                </a:cubicBezTo>
                <a:lnTo>
                  <a:pt x="2481" y="4320"/>
                </a:lnTo>
                <a:cubicBezTo>
                  <a:pt x="2734" y="4459"/>
                  <a:pt x="2615" y="4926"/>
                  <a:pt x="2351" y="4926"/>
                </a:cubicBezTo>
                <a:cubicBezTo>
                  <a:pt x="2310" y="4926"/>
                  <a:pt x="2266" y="4914"/>
                  <a:pt x="2219" y="4889"/>
                </a:cubicBezTo>
                <a:lnTo>
                  <a:pt x="1431" y="4422"/>
                </a:lnTo>
                <a:cubicBezTo>
                  <a:pt x="1329" y="4670"/>
                  <a:pt x="1212" y="4904"/>
                  <a:pt x="1110" y="5152"/>
                </a:cubicBezTo>
                <a:cubicBezTo>
                  <a:pt x="1577" y="5502"/>
                  <a:pt x="2087" y="5808"/>
                  <a:pt x="2627" y="6042"/>
                </a:cubicBezTo>
                <a:cubicBezTo>
                  <a:pt x="2919" y="6161"/>
                  <a:pt x="2861" y="6701"/>
                  <a:pt x="2586" y="6701"/>
                </a:cubicBezTo>
                <a:cubicBezTo>
                  <a:pt x="2558" y="6701"/>
                  <a:pt x="2528" y="6696"/>
                  <a:pt x="2496" y="6684"/>
                </a:cubicBezTo>
                <a:cubicBezTo>
                  <a:pt x="1912" y="6421"/>
                  <a:pt x="1372" y="6100"/>
                  <a:pt x="847" y="5721"/>
                </a:cubicBezTo>
                <a:cubicBezTo>
                  <a:pt x="745" y="5954"/>
                  <a:pt x="643" y="6188"/>
                  <a:pt x="541" y="6406"/>
                </a:cubicBezTo>
                <a:cubicBezTo>
                  <a:pt x="1577" y="7121"/>
                  <a:pt x="2671" y="7720"/>
                  <a:pt x="3809" y="8216"/>
                </a:cubicBezTo>
                <a:cubicBezTo>
                  <a:pt x="4085" y="8334"/>
                  <a:pt x="4030" y="8879"/>
                  <a:pt x="3770" y="8879"/>
                </a:cubicBezTo>
                <a:cubicBezTo>
                  <a:pt x="3742" y="8879"/>
                  <a:pt x="3711" y="8872"/>
                  <a:pt x="3678" y="8858"/>
                </a:cubicBezTo>
                <a:cubicBezTo>
                  <a:pt x="2467" y="8362"/>
                  <a:pt x="1358" y="7676"/>
                  <a:pt x="263" y="6976"/>
                </a:cubicBezTo>
                <a:cubicBezTo>
                  <a:pt x="176" y="7136"/>
                  <a:pt x="103" y="7311"/>
                  <a:pt x="1" y="7472"/>
                </a:cubicBezTo>
                <a:cubicBezTo>
                  <a:pt x="1226" y="8201"/>
                  <a:pt x="2496" y="8843"/>
                  <a:pt x="3795" y="9398"/>
                </a:cubicBezTo>
                <a:cubicBezTo>
                  <a:pt x="8907" y="11613"/>
                  <a:pt x="14475" y="12866"/>
                  <a:pt x="20045" y="12866"/>
                </a:cubicBezTo>
                <a:cubicBezTo>
                  <a:pt x="22328" y="12866"/>
                  <a:pt x="24611" y="12655"/>
                  <a:pt x="26864" y="12214"/>
                </a:cubicBezTo>
                <a:cubicBezTo>
                  <a:pt x="27477" y="12083"/>
                  <a:pt x="28090" y="11951"/>
                  <a:pt x="28688" y="11791"/>
                </a:cubicBezTo>
                <a:cubicBezTo>
                  <a:pt x="28921" y="11718"/>
                  <a:pt x="29140" y="11645"/>
                  <a:pt x="29374" y="11557"/>
                </a:cubicBezTo>
                <a:cubicBezTo>
                  <a:pt x="29417" y="11528"/>
                  <a:pt x="29447" y="11499"/>
                  <a:pt x="29490" y="11484"/>
                </a:cubicBezTo>
                <a:cubicBezTo>
                  <a:pt x="30847" y="10799"/>
                  <a:pt x="32117" y="9952"/>
                  <a:pt x="33255" y="8945"/>
                </a:cubicBezTo>
                <a:lnTo>
                  <a:pt x="33255" y="8945"/>
                </a:lnTo>
                <a:cubicBezTo>
                  <a:pt x="32307" y="9164"/>
                  <a:pt x="31343" y="9296"/>
                  <a:pt x="30366" y="9354"/>
                </a:cubicBezTo>
                <a:cubicBezTo>
                  <a:pt x="30362" y="9354"/>
                  <a:pt x="30359" y="9354"/>
                  <a:pt x="30355" y="9354"/>
                </a:cubicBezTo>
                <a:cubicBezTo>
                  <a:pt x="30030" y="9354"/>
                  <a:pt x="30019" y="8712"/>
                  <a:pt x="30366" y="8697"/>
                </a:cubicBezTo>
                <a:cubicBezTo>
                  <a:pt x="31679" y="8610"/>
                  <a:pt x="32978" y="8391"/>
                  <a:pt x="34247" y="8041"/>
                </a:cubicBezTo>
                <a:cubicBezTo>
                  <a:pt x="34408" y="7880"/>
                  <a:pt x="34554" y="7734"/>
                  <a:pt x="34700" y="7574"/>
                </a:cubicBezTo>
                <a:lnTo>
                  <a:pt x="34700" y="7574"/>
                </a:lnTo>
                <a:cubicBezTo>
                  <a:pt x="34203" y="7647"/>
                  <a:pt x="33707" y="7705"/>
                  <a:pt x="33240" y="7763"/>
                </a:cubicBezTo>
                <a:cubicBezTo>
                  <a:pt x="31387" y="7968"/>
                  <a:pt x="29534" y="8084"/>
                  <a:pt x="27666" y="8099"/>
                </a:cubicBezTo>
                <a:cubicBezTo>
                  <a:pt x="27316" y="8099"/>
                  <a:pt x="27316" y="7428"/>
                  <a:pt x="27666" y="7428"/>
                </a:cubicBezTo>
                <a:cubicBezTo>
                  <a:pt x="27889" y="7425"/>
                  <a:pt x="28120" y="7424"/>
                  <a:pt x="28357" y="7424"/>
                </a:cubicBezTo>
                <a:cubicBezTo>
                  <a:pt x="28748" y="7424"/>
                  <a:pt x="29158" y="7427"/>
                  <a:pt x="29579" y="7427"/>
                </a:cubicBezTo>
                <a:cubicBezTo>
                  <a:pt x="31497" y="7427"/>
                  <a:pt x="33652" y="7376"/>
                  <a:pt x="35400" y="6815"/>
                </a:cubicBezTo>
                <a:cubicBezTo>
                  <a:pt x="35546" y="6655"/>
                  <a:pt x="35677" y="6494"/>
                  <a:pt x="35809" y="6334"/>
                </a:cubicBezTo>
                <a:lnTo>
                  <a:pt x="35809" y="6334"/>
                </a:lnTo>
                <a:cubicBezTo>
                  <a:pt x="33024" y="6705"/>
                  <a:pt x="30271" y="6905"/>
                  <a:pt x="27556" y="6905"/>
                </a:cubicBezTo>
                <a:cubicBezTo>
                  <a:pt x="18962" y="6905"/>
                  <a:pt x="10759" y="4902"/>
                  <a:pt x="3196" y="1"/>
                </a:cubicBezTo>
                <a:close/>
              </a:path>
            </a:pathLst>
          </a:custGeom>
          <a:solidFill>
            <a:srgbClr val="ED8E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630175" y="3115250"/>
            <a:ext cx="438875" cy="1065575"/>
          </a:xfrm>
          <a:custGeom>
            <a:avLst/>
            <a:gdLst/>
            <a:ahLst/>
            <a:cxnLst/>
            <a:rect l="l" t="t" r="r" b="b"/>
            <a:pathLst>
              <a:path w="17555" h="42623" extrusionOk="0">
                <a:moveTo>
                  <a:pt x="3576" y="9372"/>
                </a:moveTo>
                <a:cubicBezTo>
                  <a:pt x="3707" y="9372"/>
                  <a:pt x="3838" y="9478"/>
                  <a:pt x="3838" y="9690"/>
                </a:cubicBezTo>
                <a:lnTo>
                  <a:pt x="3838" y="9908"/>
                </a:lnTo>
                <a:cubicBezTo>
                  <a:pt x="3838" y="10114"/>
                  <a:pt x="3705" y="10220"/>
                  <a:pt x="3572" y="10220"/>
                </a:cubicBezTo>
                <a:cubicBezTo>
                  <a:pt x="3442" y="10220"/>
                  <a:pt x="3313" y="10118"/>
                  <a:pt x="3313" y="9908"/>
                </a:cubicBezTo>
                <a:lnTo>
                  <a:pt x="3313" y="9690"/>
                </a:lnTo>
                <a:cubicBezTo>
                  <a:pt x="3313" y="9478"/>
                  <a:pt x="3444" y="9372"/>
                  <a:pt x="3576" y="9372"/>
                </a:cubicBezTo>
                <a:close/>
                <a:moveTo>
                  <a:pt x="2190" y="15935"/>
                </a:moveTo>
                <a:cubicBezTo>
                  <a:pt x="2554" y="15935"/>
                  <a:pt x="2554" y="16591"/>
                  <a:pt x="2204" y="16591"/>
                </a:cubicBezTo>
                <a:lnTo>
                  <a:pt x="2131" y="16591"/>
                </a:lnTo>
                <a:cubicBezTo>
                  <a:pt x="1781" y="16591"/>
                  <a:pt x="1766" y="15935"/>
                  <a:pt x="2117" y="15935"/>
                </a:cubicBezTo>
                <a:close/>
                <a:moveTo>
                  <a:pt x="13673" y="31285"/>
                </a:moveTo>
                <a:cubicBezTo>
                  <a:pt x="14023" y="31285"/>
                  <a:pt x="14023" y="31942"/>
                  <a:pt x="13673" y="31942"/>
                </a:cubicBezTo>
                <a:cubicBezTo>
                  <a:pt x="13323" y="31942"/>
                  <a:pt x="13323" y="31285"/>
                  <a:pt x="13673" y="31285"/>
                </a:cubicBezTo>
                <a:close/>
                <a:moveTo>
                  <a:pt x="7384" y="31577"/>
                </a:moveTo>
                <a:cubicBezTo>
                  <a:pt x="7734" y="31577"/>
                  <a:pt x="7734" y="32234"/>
                  <a:pt x="7384" y="32234"/>
                </a:cubicBezTo>
                <a:cubicBezTo>
                  <a:pt x="7034" y="32234"/>
                  <a:pt x="7019" y="31577"/>
                  <a:pt x="7384" y="31577"/>
                </a:cubicBezTo>
                <a:close/>
                <a:moveTo>
                  <a:pt x="12659" y="34006"/>
                </a:moveTo>
                <a:cubicBezTo>
                  <a:pt x="12788" y="34006"/>
                  <a:pt x="12914" y="34105"/>
                  <a:pt x="12914" y="34306"/>
                </a:cubicBezTo>
                <a:lnTo>
                  <a:pt x="12914" y="34379"/>
                </a:lnTo>
                <a:cubicBezTo>
                  <a:pt x="12914" y="34592"/>
                  <a:pt x="12781" y="34698"/>
                  <a:pt x="12648" y="34698"/>
                </a:cubicBezTo>
                <a:cubicBezTo>
                  <a:pt x="12518" y="34698"/>
                  <a:pt x="12389" y="34596"/>
                  <a:pt x="12389" y="34393"/>
                </a:cubicBezTo>
                <a:lnTo>
                  <a:pt x="12389" y="34320"/>
                </a:lnTo>
                <a:cubicBezTo>
                  <a:pt x="12389" y="34112"/>
                  <a:pt x="12525" y="34006"/>
                  <a:pt x="12659" y="34006"/>
                </a:cubicBezTo>
                <a:close/>
                <a:moveTo>
                  <a:pt x="9208" y="34203"/>
                </a:moveTo>
                <a:cubicBezTo>
                  <a:pt x="9558" y="34203"/>
                  <a:pt x="9558" y="34860"/>
                  <a:pt x="9208" y="34860"/>
                </a:cubicBezTo>
                <a:cubicBezTo>
                  <a:pt x="8873" y="34860"/>
                  <a:pt x="8843" y="34203"/>
                  <a:pt x="9208" y="34203"/>
                </a:cubicBezTo>
                <a:close/>
                <a:moveTo>
                  <a:pt x="3576" y="1"/>
                </a:moveTo>
                <a:cubicBezTo>
                  <a:pt x="3488" y="190"/>
                  <a:pt x="3386" y="365"/>
                  <a:pt x="3299" y="541"/>
                </a:cubicBezTo>
                <a:cubicBezTo>
                  <a:pt x="2700" y="2831"/>
                  <a:pt x="3138" y="5881"/>
                  <a:pt x="3488" y="8070"/>
                </a:cubicBezTo>
                <a:cubicBezTo>
                  <a:pt x="3525" y="8306"/>
                  <a:pt x="3346" y="8486"/>
                  <a:pt x="3189" y="8486"/>
                </a:cubicBezTo>
                <a:cubicBezTo>
                  <a:pt x="3093" y="8486"/>
                  <a:pt x="3005" y="8419"/>
                  <a:pt x="2978" y="8260"/>
                </a:cubicBezTo>
                <a:cubicBezTo>
                  <a:pt x="2700" y="6436"/>
                  <a:pt x="2379" y="4291"/>
                  <a:pt x="2511" y="2277"/>
                </a:cubicBezTo>
                <a:lnTo>
                  <a:pt x="2511" y="2277"/>
                </a:lnTo>
                <a:cubicBezTo>
                  <a:pt x="2277" y="2831"/>
                  <a:pt x="2073" y="3371"/>
                  <a:pt x="1883" y="3926"/>
                </a:cubicBezTo>
                <a:cubicBezTo>
                  <a:pt x="1781" y="5035"/>
                  <a:pt x="1796" y="6158"/>
                  <a:pt x="1898" y="7267"/>
                </a:cubicBezTo>
                <a:cubicBezTo>
                  <a:pt x="1920" y="7479"/>
                  <a:pt x="1799" y="7585"/>
                  <a:pt x="1668" y="7585"/>
                </a:cubicBezTo>
                <a:cubicBezTo>
                  <a:pt x="1537" y="7585"/>
                  <a:pt x="1394" y="7479"/>
                  <a:pt x="1372" y="7267"/>
                </a:cubicBezTo>
                <a:cubicBezTo>
                  <a:pt x="1329" y="6771"/>
                  <a:pt x="1314" y="6275"/>
                  <a:pt x="1300" y="5779"/>
                </a:cubicBezTo>
                <a:cubicBezTo>
                  <a:pt x="1095" y="6494"/>
                  <a:pt x="920" y="7209"/>
                  <a:pt x="745" y="7924"/>
                </a:cubicBezTo>
                <a:cubicBezTo>
                  <a:pt x="862" y="10011"/>
                  <a:pt x="1227" y="12053"/>
                  <a:pt x="1839" y="14052"/>
                </a:cubicBezTo>
                <a:cubicBezTo>
                  <a:pt x="1912" y="14278"/>
                  <a:pt x="1749" y="14448"/>
                  <a:pt x="1587" y="14448"/>
                </a:cubicBezTo>
                <a:cubicBezTo>
                  <a:pt x="1488" y="14448"/>
                  <a:pt x="1388" y="14383"/>
                  <a:pt x="1343" y="14228"/>
                </a:cubicBezTo>
                <a:cubicBezTo>
                  <a:pt x="891" y="12783"/>
                  <a:pt x="570" y="11295"/>
                  <a:pt x="380" y="9792"/>
                </a:cubicBezTo>
                <a:cubicBezTo>
                  <a:pt x="234" y="10623"/>
                  <a:pt x="118" y="11455"/>
                  <a:pt x="15" y="12272"/>
                </a:cubicBezTo>
                <a:cubicBezTo>
                  <a:pt x="1" y="12301"/>
                  <a:pt x="1" y="12331"/>
                  <a:pt x="1" y="12345"/>
                </a:cubicBezTo>
                <a:cubicBezTo>
                  <a:pt x="876" y="19656"/>
                  <a:pt x="3196" y="26703"/>
                  <a:pt x="6830" y="33109"/>
                </a:cubicBezTo>
                <a:cubicBezTo>
                  <a:pt x="8697" y="36392"/>
                  <a:pt x="11207" y="40069"/>
                  <a:pt x="13834" y="42623"/>
                </a:cubicBezTo>
                <a:cubicBezTo>
                  <a:pt x="13950" y="42389"/>
                  <a:pt x="14067" y="42156"/>
                  <a:pt x="14198" y="41922"/>
                </a:cubicBezTo>
                <a:cubicBezTo>
                  <a:pt x="13411" y="41193"/>
                  <a:pt x="12739" y="40346"/>
                  <a:pt x="12010" y="39559"/>
                </a:cubicBezTo>
                <a:cubicBezTo>
                  <a:pt x="11134" y="38566"/>
                  <a:pt x="10332" y="37559"/>
                  <a:pt x="9748" y="36363"/>
                </a:cubicBezTo>
                <a:cubicBezTo>
                  <a:pt x="9635" y="36136"/>
                  <a:pt x="9813" y="35865"/>
                  <a:pt x="9989" y="35865"/>
                </a:cubicBezTo>
                <a:cubicBezTo>
                  <a:pt x="10062" y="35865"/>
                  <a:pt x="10134" y="35912"/>
                  <a:pt x="10186" y="36027"/>
                </a:cubicBezTo>
                <a:cubicBezTo>
                  <a:pt x="10755" y="37180"/>
                  <a:pt x="11528" y="38143"/>
                  <a:pt x="12375" y="39092"/>
                </a:cubicBezTo>
                <a:cubicBezTo>
                  <a:pt x="13060" y="39850"/>
                  <a:pt x="13732" y="40667"/>
                  <a:pt x="14476" y="41382"/>
                </a:cubicBezTo>
                <a:cubicBezTo>
                  <a:pt x="14651" y="41047"/>
                  <a:pt x="14826" y="40697"/>
                  <a:pt x="14986" y="40361"/>
                </a:cubicBezTo>
                <a:cubicBezTo>
                  <a:pt x="14228" y="39675"/>
                  <a:pt x="13527" y="38946"/>
                  <a:pt x="12871" y="38158"/>
                </a:cubicBezTo>
                <a:cubicBezTo>
                  <a:pt x="12700" y="37953"/>
                  <a:pt x="12857" y="37590"/>
                  <a:pt x="13058" y="37590"/>
                </a:cubicBezTo>
                <a:cubicBezTo>
                  <a:pt x="13116" y="37590"/>
                  <a:pt x="13177" y="37620"/>
                  <a:pt x="13235" y="37691"/>
                </a:cubicBezTo>
                <a:cubicBezTo>
                  <a:pt x="13848" y="38435"/>
                  <a:pt x="14520" y="39135"/>
                  <a:pt x="15234" y="39792"/>
                </a:cubicBezTo>
                <a:cubicBezTo>
                  <a:pt x="15380" y="39515"/>
                  <a:pt x="15512" y="39223"/>
                  <a:pt x="15643" y="38931"/>
                </a:cubicBezTo>
                <a:cubicBezTo>
                  <a:pt x="15395" y="38683"/>
                  <a:pt x="15162" y="38406"/>
                  <a:pt x="14957" y="38129"/>
                </a:cubicBezTo>
                <a:cubicBezTo>
                  <a:pt x="14798" y="37913"/>
                  <a:pt x="14958" y="37546"/>
                  <a:pt x="15153" y="37546"/>
                </a:cubicBezTo>
                <a:cubicBezTo>
                  <a:pt x="15209" y="37546"/>
                  <a:pt x="15267" y="37576"/>
                  <a:pt x="15322" y="37647"/>
                </a:cubicBezTo>
                <a:cubicBezTo>
                  <a:pt x="15497" y="37895"/>
                  <a:pt x="15687" y="38129"/>
                  <a:pt x="15891" y="38347"/>
                </a:cubicBezTo>
                <a:cubicBezTo>
                  <a:pt x="16081" y="37924"/>
                  <a:pt x="16256" y="37516"/>
                  <a:pt x="16416" y="37093"/>
                </a:cubicBezTo>
                <a:cubicBezTo>
                  <a:pt x="16212" y="36903"/>
                  <a:pt x="15993" y="36713"/>
                  <a:pt x="15789" y="36523"/>
                </a:cubicBezTo>
                <a:cubicBezTo>
                  <a:pt x="15658" y="36407"/>
                  <a:pt x="15614" y="36217"/>
                  <a:pt x="15687" y="36071"/>
                </a:cubicBezTo>
                <a:cubicBezTo>
                  <a:pt x="15728" y="35978"/>
                  <a:pt x="15829" y="35892"/>
                  <a:pt x="15931" y="35892"/>
                </a:cubicBezTo>
                <a:cubicBezTo>
                  <a:pt x="15972" y="35892"/>
                  <a:pt x="16014" y="35906"/>
                  <a:pt x="16052" y="35940"/>
                </a:cubicBezTo>
                <a:cubicBezTo>
                  <a:pt x="16256" y="36129"/>
                  <a:pt x="16460" y="36305"/>
                  <a:pt x="16664" y="36509"/>
                </a:cubicBezTo>
                <a:cubicBezTo>
                  <a:pt x="16781" y="36202"/>
                  <a:pt x="16898" y="35911"/>
                  <a:pt x="17000" y="35590"/>
                </a:cubicBezTo>
                <a:cubicBezTo>
                  <a:pt x="16125" y="34933"/>
                  <a:pt x="15307" y="34203"/>
                  <a:pt x="14578" y="33386"/>
                </a:cubicBezTo>
                <a:cubicBezTo>
                  <a:pt x="14395" y="33192"/>
                  <a:pt x="14553" y="32826"/>
                  <a:pt x="14757" y="32826"/>
                </a:cubicBezTo>
                <a:cubicBezTo>
                  <a:pt x="14812" y="32826"/>
                  <a:pt x="14872" y="32853"/>
                  <a:pt x="14928" y="32919"/>
                </a:cubicBezTo>
                <a:cubicBezTo>
                  <a:pt x="15628" y="33693"/>
                  <a:pt x="16387" y="34379"/>
                  <a:pt x="17219" y="35006"/>
                </a:cubicBezTo>
                <a:cubicBezTo>
                  <a:pt x="17336" y="34685"/>
                  <a:pt x="17452" y="34364"/>
                  <a:pt x="17555" y="34043"/>
                </a:cubicBezTo>
                <a:cubicBezTo>
                  <a:pt x="8362" y="25711"/>
                  <a:pt x="3693" y="12374"/>
                  <a:pt x="3576" y="1"/>
                </a:cubicBezTo>
                <a:close/>
              </a:path>
            </a:pathLst>
          </a:custGeom>
          <a:solidFill>
            <a:srgbClr val="ED8E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2402900" y="4050775"/>
            <a:ext cx="23625" cy="33350"/>
          </a:xfrm>
          <a:custGeom>
            <a:avLst/>
            <a:gdLst/>
            <a:ahLst/>
            <a:cxnLst/>
            <a:rect l="l" t="t" r="r" b="b"/>
            <a:pathLst>
              <a:path w="945" h="1334" extrusionOk="0">
                <a:moveTo>
                  <a:pt x="623" y="1"/>
                </a:moveTo>
                <a:cubicBezTo>
                  <a:pt x="520" y="1"/>
                  <a:pt x="417" y="67"/>
                  <a:pt x="372" y="226"/>
                </a:cubicBezTo>
                <a:cubicBezTo>
                  <a:pt x="313" y="445"/>
                  <a:pt x="226" y="649"/>
                  <a:pt x="124" y="853"/>
                </a:cubicBezTo>
                <a:cubicBezTo>
                  <a:pt x="1" y="1079"/>
                  <a:pt x="173" y="1333"/>
                  <a:pt x="357" y="1333"/>
                </a:cubicBezTo>
                <a:cubicBezTo>
                  <a:pt x="435" y="1333"/>
                  <a:pt x="515" y="1287"/>
                  <a:pt x="576" y="1174"/>
                </a:cubicBezTo>
                <a:cubicBezTo>
                  <a:pt x="707" y="926"/>
                  <a:pt x="810" y="664"/>
                  <a:pt x="883" y="387"/>
                </a:cubicBezTo>
                <a:cubicBezTo>
                  <a:pt x="945" y="164"/>
                  <a:pt x="784" y="1"/>
                  <a:pt x="623" y="1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2327550" y="4193950"/>
            <a:ext cx="17525" cy="16800"/>
          </a:xfrm>
          <a:custGeom>
            <a:avLst/>
            <a:gdLst/>
            <a:ahLst/>
            <a:cxnLst/>
            <a:rect l="l" t="t" r="r" b="b"/>
            <a:pathLst>
              <a:path w="701" h="672" extrusionOk="0">
                <a:moveTo>
                  <a:pt x="351" y="0"/>
                </a:moveTo>
                <a:cubicBezTo>
                  <a:pt x="1" y="0"/>
                  <a:pt x="15" y="671"/>
                  <a:pt x="365" y="671"/>
                </a:cubicBezTo>
                <a:cubicBezTo>
                  <a:pt x="701" y="671"/>
                  <a:pt x="701" y="0"/>
                  <a:pt x="351" y="0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963225" y="3897375"/>
            <a:ext cx="17550" cy="16425"/>
          </a:xfrm>
          <a:custGeom>
            <a:avLst/>
            <a:gdLst/>
            <a:ahLst/>
            <a:cxnLst/>
            <a:rect l="l" t="t" r="r" b="b"/>
            <a:pathLst>
              <a:path w="702" h="657" extrusionOk="0">
                <a:moveTo>
                  <a:pt x="351" y="0"/>
                </a:moveTo>
                <a:cubicBezTo>
                  <a:pt x="1" y="0"/>
                  <a:pt x="1" y="657"/>
                  <a:pt x="351" y="657"/>
                </a:cubicBezTo>
                <a:cubicBezTo>
                  <a:pt x="701" y="657"/>
                  <a:pt x="701" y="0"/>
                  <a:pt x="351" y="0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851250" y="3970325"/>
            <a:ext cx="17900" cy="16450"/>
          </a:xfrm>
          <a:custGeom>
            <a:avLst/>
            <a:gdLst/>
            <a:ahLst/>
            <a:cxnLst/>
            <a:rect l="l" t="t" r="r" b="b"/>
            <a:pathLst>
              <a:path w="716" h="658" extrusionOk="0">
                <a:moveTo>
                  <a:pt x="365" y="0"/>
                </a:moveTo>
                <a:cubicBezTo>
                  <a:pt x="0" y="0"/>
                  <a:pt x="30" y="657"/>
                  <a:pt x="365" y="657"/>
                </a:cubicBezTo>
                <a:cubicBezTo>
                  <a:pt x="715" y="657"/>
                  <a:pt x="715" y="0"/>
                  <a:pt x="365" y="0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805650" y="3904650"/>
            <a:ext cx="17900" cy="16450"/>
          </a:xfrm>
          <a:custGeom>
            <a:avLst/>
            <a:gdLst/>
            <a:ahLst/>
            <a:cxnLst/>
            <a:rect l="l" t="t" r="r" b="b"/>
            <a:pathLst>
              <a:path w="716" h="658" extrusionOk="0">
                <a:moveTo>
                  <a:pt x="365" y="1"/>
                </a:moveTo>
                <a:cubicBezTo>
                  <a:pt x="0" y="1"/>
                  <a:pt x="15" y="658"/>
                  <a:pt x="365" y="658"/>
                </a:cubicBezTo>
                <a:cubicBezTo>
                  <a:pt x="715" y="658"/>
                  <a:pt x="715" y="1"/>
                  <a:pt x="365" y="1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939900" y="3965400"/>
            <a:ext cx="13150" cy="17300"/>
          </a:xfrm>
          <a:custGeom>
            <a:avLst/>
            <a:gdLst/>
            <a:ahLst/>
            <a:cxnLst/>
            <a:rect l="l" t="t" r="r" b="b"/>
            <a:pathLst>
              <a:path w="526" h="692" extrusionOk="0">
                <a:moveTo>
                  <a:pt x="270" y="0"/>
                </a:moveTo>
                <a:cubicBezTo>
                  <a:pt x="136" y="0"/>
                  <a:pt x="0" y="106"/>
                  <a:pt x="0" y="314"/>
                </a:cubicBezTo>
                <a:lnTo>
                  <a:pt x="0" y="387"/>
                </a:lnTo>
                <a:cubicBezTo>
                  <a:pt x="0" y="590"/>
                  <a:pt x="129" y="692"/>
                  <a:pt x="259" y="692"/>
                </a:cubicBezTo>
                <a:cubicBezTo>
                  <a:pt x="392" y="692"/>
                  <a:pt x="525" y="586"/>
                  <a:pt x="525" y="373"/>
                </a:cubicBezTo>
                <a:lnTo>
                  <a:pt x="525" y="300"/>
                </a:lnTo>
                <a:cubicBezTo>
                  <a:pt x="525" y="99"/>
                  <a:pt x="399" y="0"/>
                  <a:pt x="270" y="0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713000" y="3349825"/>
            <a:ext cx="13525" cy="20950"/>
          </a:xfrm>
          <a:custGeom>
            <a:avLst/>
            <a:gdLst/>
            <a:ahLst/>
            <a:cxnLst/>
            <a:rect l="l" t="t" r="r" b="b"/>
            <a:pathLst>
              <a:path w="541" h="838" extrusionOk="0">
                <a:moveTo>
                  <a:pt x="270" y="0"/>
                </a:moveTo>
                <a:cubicBezTo>
                  <a:pt x="135" y="0"/>
                  <a:pt x="0" y="102"/>
                  <a:pt x="0" y="307"/>
                </a:cubicBezTo>
                <a:lnTo>
                  <a:pt x="0" y="525"/>
                </a:lnTo>
                <a:cubicBezTo>
                  <a:pt x="0" y="735"/>
                  <a:pt x="133" y="837"/>
                  <a:pt x="267" y="837"/>
                </a:cubicBezTo>
                <a:cubicBezTo>
                  <a:pt x="403" y="837"/>
                  <a:pt x="540" y="731"/>
                  <a:pt x="540" y="525"/>
                </a:cubicBezTo>
                <a:lnTo>
                  <a:pt x="540" y="307"/>
                </a:lnTo>
                <a:cubicBezTo>
                  <a:pt x="540" y="102"/>
                  <a:pt x="405" y="0"/>
                  <a:pt x="270" y="0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674325" y="3513600"/>
            <a:ext cx="19725" cy="16450"/>
          </a:xfrm>
          <a:custGeom>
            <a:avLst/>
            <a:gdLst/>
            <a:ahLst/>
            <a:cxnLst/>
            <a:rect l="l" t="t" r="r" b="b"/>
            <a:pathLst>
              <a:path w="789" h="658" extrusionOk="0">
                <a:moveTo>
                  <a:pt x="351" y="1"/>
                </a:moveTo>
                <a:cubicBezTo>
                  <a:pt x="0" y="1"/>
                  <a:pt x="15" y="657"/>
                  <a:pt x="365" y="657"/>
                </a:cubicBezTo>
                <a:lnTo>
                  <a:pt x="438" y="657"/>
                </a:lnTo>
                <a:cubicBezTo>
                  <a:pt x="788" y="657"/>
                  <a:pt x="788" y="1"/>
                  <a:pt x="424" y="1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778300" y="2896025"/>
            <a:ext cx="19700" cy="16425"/>
          </a:xfrm>
          <a:custGeom>
            <a:avLst/>
            <a:gdLst/>
            <a:ahLst/>
            <a:cxnLst/>
            <a:rect l="l" t="t" r="r" b="b"/>
            <a:pathLst>
              <a:path w="788" h="657" extrusionOk="0">
                <a:moveTo>
                  <a:pt x="365" y="0"/>
                </a:moveTo>
                <a:cubicBezTo>
                  <a:pt x="0" y="0"/>
                  <a:pt x="15" y="657"/>
                  <a:pt x="365" y="657"/>
                </a:cubicBezTo>
                <a:lnTo>
                  <a:pt x="438" y="657"/>
                </a:lnTo>
                <a:cubicBezTo>
                  <a:pt x="788" y="657"/>
                  <a:pt x="773" y="0"/>
                  <a:pt x="438" y="0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860725" y="2737325"/>
            <a:ext cx="19375" cy="16450"/>
          </a:xfrm>
          <a:custGeom>
            <a:avLst/>
            <a:gdLst/>
            <a:ahLst/>
            <a:cxnLst/>
            <a:rect l="l" t="t" r="r" b="b"/>
            <a:pathLst>
              <a:path w="775" h="658" extrusionOk="0">
                <a:moveTo>
                  <a:pt x="366" y="1"/>
                </a:moveTo>
                <a:cubicBezTo>
                  <a:pt x="1" y="1"/>
                  <a:pt x="15" y="657"/>
                  <a:pt x="366" y="657"/>
                </a:cubicBezTo>
                <a:lnTo>
                  <a:pt x="424" y="657"/>
                </a:lnTo>
                <a:cubicBezTo>
                  <a:pt x="774" y="657"/>
                  <a:pt x="774" y="1"/>
                  <a:pt x="424" y="1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758225" y="2755575"/>
            <a:ext cx="18275" cy="16425"/>
          </a:xfrm>
          <a:custGeom>
            <a:avLst/>
            <a:gdLst/>
            <a:ahLst/>
            <a:cxnLst/>
            <a:rect l="l" t="t" r="r" b="b"/>
            <a:pathLst>
              <a:path w="731" h="657" extrusionOk="0">
                <a:moveTo>
                  <a:pt x="365" y="0"/>
                </a:moveTo>
                <a:cubicBezTo>
                  <a:pt x="1" y="0"/>
                  <a:pt x="15" y="657"/>
                  <a:pt x="365" y="657"/>
                </a:cubicBezTo>
                <a:cubicBezTo>
                  <a:pt x="716" y="657"/>
                  <a:pt x="730" y="0"/>
                  <a:pt x="365" y="0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665575" y="3099425"/>
            <a:ext cx="13150" cy="17325"/>
          </a:xfrm>
          <a:custGeom>
            <a:avLst/>
            <a:gdLst/>
            <a:ahLst/>
            <a:cxnLst/>
            <a:rect l="l" t="t" r="r" b="b"/>
            <a:pathLst>
              <a:path w="526" h="693" extrusionOk="0">
                <a:moveTo>
                  <a:pt x="266" y="1"/>
                </a:moveTo>
                <a:cubicBezTo>
                  <a:pt x="134" y="1"/>
                  <a:pt x="0" y="107"/>
                  <a:pt x="0" y="313"/>
                </a:cubicBezTo>
                <a:lnTo>
                  <a:pt x="0" y="386"/>
                </a:lnTo>
                <a:cubicBezTo>
                  <a:pt x="0" y="590"/>
                  <a:pt x="132" y="692"/>
                  <a:pt x="263" y="692"/>
                </a:cubicBezTo>
                <a:cubicBezTo>
                  <a:pt x="394" y="692"/>
                  <a:pt x="526" y="590"/>
                  <a:pt x="526" y="386"/>
                </a:cubicBezTo>
                <a:lnTo>
                  <a:pt x="526" y="313"/>
                </a:lnTo>
                <a:cubicBezTo>
                  <a:pt x="526" y="103"/>
                  <a:pt x="397" y="1"/>
                  <a:pt x="266" y="1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1403550" y="3095775"/>
            <a:ext cx="13500" cy="17325"/>
          </a:xfrm>
          <a:custGeom>
            <a:avLst/>
            <a:gdLst/>
            <a:ahLst/>
            <a:cxnLst/>
            <a:rect l="l" t="t" r="r" b="b"/>
            <a:pathLst>
              <a:path w="540" h="693" extrusionOk="0">
                <a:moveTo>
                  <a:pt x="274" y="1"/>
                </a:moveTo>
                <a:cubicBezTo>
                  <a:pt x="137" y="1"/>
                  <a:pt x="0" y="107"/>
                  <a:pt x="0" y="313"/>
                </a:cubicBezTo>
                <a:lnTo>
                  <a:pt x="0" y="386"/>
                </a:lnTo>
                <a:cubicBezTo>
                  <a:pt x="0" y="590"/>
                  <a:pt x="135" y="692"/>
                  <a:pt x="270" y="692"/>
                </a:cubicBezTo>
                <a:cubicBezTo>
                  <a:pt x="405" y="692"/>
                  <a:pt x="540" y="590"/>
                  <a:pt x="540" y="386"/>
                </a:cubicBezTo>
                <a:lnTo>
                  <a:pt x="540" y="313"/>
                </a:lnTo>
                <a:cubicBezTo>
                  <a:pt x="540" y="103"/>
                  <a:pt x="407" y="1"/>
                  <a:pt x="274" y="1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1328750" y="2885675"/>
            <a:ext cx="13175" cy="19250"/>
          </a:xfrm>
          <a:custGeom>
            <a:avLst/>
            <a:gdLst/>
            <a:ahLst/>
            <a:cxnLst/>
            <a:rect l="l" t="t" r="r" b="b"/>
            <a:pathLst>
              <a:path w="527" h="770" extrusionOk="0">
                <a:moveTo>
                  <a:pt x="267" y="0"/>
                </a:moveTo>
                <a:cubicBezTo>
                  <a:pt x="134" y="0"/>
                  <a:pt x="1" y="106"/>
                  <a:pt x="1" y="312"/>
                </a:cubicBezTo>
                <a:lnTo>
                  <a:pt x="1" y="458"/>
                </a:lnTo>
                <a:cubicBezTo>
                  <a:pt x="1" y="668"/>
                  <a:pt x="130" y="770"/>
                  <a:pt x="260" y="770"/>
                </a:cubicBezTo>
                <a:cubicBezTo>
                  <a:pt x="392" y="770"/>
                  <a:pt x="526" y="664"/>
                  <a:pt x="526" y="458"/>
                </a:cubicBezTo>
                <a:lnTo>
                  <a:pt x="526" y="312"/>
                </a:lnTo>
                <a:cubicBezTo>
                  <a:pt x="526" y="102"/>
                  <a:pt x="397" y="0"/>
                  <a:pt x="267" y="0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1195600" y="3161575"/>
            <a:ext cx="13175" cy="19000"/>
          </a:xfrm>
          <a:custGeom>
            <a:avLst/>
            <a:gdLst/>
            <a:ahLst/>
            <a:cxnLst/>
            <a:rect l="l" t="t" r="r" b="b"/>
            <a:pathLst>
              <a:path w="527" h="760" extrusionOk="0">
                <a:moveTo>
                  <a:pt x="263" y="1"/>
                </a:moveTo>
                <a:cubicBezTo>
                  <a:pt x="132" y="1"/>
                  <a:pt x="1" y="103"/>
                  <a:pt x="1" y="307"/>
                </a:cubicBezTo>
                <a:lnTo>
                  <a:pt x="1" y="453"/>
                </a:lnTo>
                <a:cubicBezTo>
                  <a:pt x="1" y="657"/>
                  <a:pt x="132" y="760"/>
                  <a:pt x="263" y="760"/>
                </a:cubicBezTo>
                <a:cubicBezTo>
                  <a:pt x="395" y="760"/>
                  <a:pt x="526" y="657"/>
                  <a:pt x="526" y="453"/>
                </a:cubicBezTo>
                <a:lnTo>
                  <a:pt x="526" y="307"/>
                </a:lnTo>
                <a:cubicBezTo>
                  <a:pt x="526" y="103"/>
                  <a:pt x="395" y="1"/>
                  <a:pt x="263" y="1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1421425" y="3776625"/>
            <a:ext cx="17900" cy="16425"/>
          </a:xfrm>
          <a:custGeom>
            <a:avLst/>
            <a:gdLst/>
            <a:ahLst/>
            <a:cxnLst/>
            <a:rect l="l" t="t" r="r" b="b"/>
            <a:pathLst>
              <a:path w="716" h="657" extrusionOk="0">
                <a:moveTo>
                  <a:pt x="365" y="0"/>
                </a:moveTo>
                <a:cubicBezTo>
                  <a:pt x="0" y="0"/>
                  <a:pt x="15" y="657"/>
                  <a:pt x="365" y="657"/>
                </a:cubicBezTo>
                <a:cubicBezTo>
                  <a:pt x="715" y="657"/>
                  <a:pt x="715" y="0"/>
                  <a:pt x="365" y="0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1425050" y="3497200"/>
            <a:ext cx="18275" cy="16425"/>
          </a:xfrm>
          <a:custGeom>
            <a:avLst/>
            <a:gdLst/>
            <a:ahLst/>
            <a:cxnLst/>
            <a:rect l="l" t="t" r="r" b="b"/>
            <a:pathLst>
              <a:path w="731" h="657" extrusionOk="0">
                <a:moveTo>
                  <a:pt x="366" y="0"/>
                </a:moveTo>
                <a:cubicBezTo>
                  <a:pt x="1" y="0"/>
                  <a:pt x="16" y="657"/>
                  <a:pt x="366" y="657"/>
                </a:cubicBezTo>
                <a:cubicBezTo>
                  <a:pt x="716" y="657"/>
                  <a:pt x="731" y="0"/>
                  <a:pt x="366" y="0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1335325" y="3174575"/>
            <a:ext cx="13150" cy="16900"/>
          </a:xfrm>
          <a:custGeom>
            <a:avLst/>
            <a:gdLst/>
            <a:ahLst/>
            <a:cxnLst/>
            <a:rect l="l" t="t" r="r" b="b"/>
            <a:pathLst>
              <a:path w="526" h="676" extrusionOk="0">
                <a:moveTo>
                  <a:pt x="267" y="1"/>
                </a:moveTo>
                <a:cubicBezTo>
                  <a:pt x="134" y="1"/>
                  <a:pt x="0" y="106"/>
                  <a:pt x="0" y="313"/>
                </a:cubicBezTo>
                <a:lnTo>
                  <a:pt x="0" y="371"/>
                </a:lnTo>
                <a:cubicBezTo>
                  <a:pt x="0" y="573"/>
                  <a:pt x="129" y="676"/>
                  <a:pt x="260" y="676"/>
                </a:cubicBezTo>
                <a:cubicBezTo>
                  <a:pt x="392" y="676"/>
                  <a:pt x="526" y="570"/>
                  <a:pt x="526" y="356"/>
                </a:cubicBezTo>
                <a:lnTo>
                  <a:pt x="526" y="313"/>
                </a:lnTo>
                <a:cubicBezTo>
                  <a:pt x="526" y="103"/>
                  <a:pt x="397" y="1"/>
                  <a:pt x="267" y="1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1397325" y="3372075"/>
            <a:ext cx="18275" cy="16425"/>
          </a:xfrm>
          <a:custGeom>
            <a:avLst/>
            <a:gdLst/>
            <a:ahLst/>
            <a:cxnLst/>
            <a:rect l="l" t="t" r="r" b="b"/>
            <a:pathLst>
              <a:path w="731" h="657" extrusionOk="0">
                <a:moveTo>
                  <a:pt x="351" y="0"/>
                </a:moveTo>
                <a:cubicBezTo>
                  <a:pt x="1" y="0"/>
                  <a:pt x="16" y="657"/>
                  <a:pt x="366" y="657"/>
                </a:cubicBezTo>
                <a:lnTo>
                  <a:pt x="380" y="657"/>
                </a:lnTo>
                <a:cubicBezTo>
                  <a:pt x="731" y="657"/>
                  <a:pt x="731" y="0"/>
                  <a:pt x="380" y="0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542550" y="4497250"/>
            <a:ext cx="274325" cy="210175"/>
          </a:xfrm>
          <a:custGeom>
            <a:avLst/>
            <a:gdLst/>
            <a:ahLst/>
            <a:cxnLst/>
            <a:rect l="l" t="t" r="r" b="b"/>
            <a:pathLst>
              <a:path w="10973" h="8407" extrusionOk="0">
                <a:moveTo>
                  <a:pt x="10611" y="1"/>
                </a:moveTo>
                <a:cubicBezTo>
                  <a:pt x="10555" y="1"/>
                  <a:pt x="10494" y="29"/>
                  <a:pt x="10437" y="96"/>
                </a:cubicBezTo>
                <a:cubicBezTo>
                  <a:pt x="7577" y="3350"/>
                  <a:pt x="3929" y="5597"/>
                  <a:pt x="252" y="7800"/>
                </a:cubicBezTo>
                <a:cubicBezTo>
                  <a:pt x="0" y="7951"/>
                  <a:pt x="139" y="8407"/>
                  <a:pt x="398" y="8407"/>
                </a:cubicBezTo>
                <a:cubicBezTo>
                  <a:pt x="439" y="8407"/>
                  <a:pt x="483" y="8395"/>
                  <a:pt x="529" y="8369"/>
                </a:cubicBezTo>
                <a:cubicBezTo>
                  <a:pt x="4250" y="6137"/>
                  <a:pt x="7913" y="3860"/>
                  <a:pt x="10802" y="563"/>
                </a:cubicBezTo>
                <a:cubicBezTo>
                  <a:pt x="10973" y="358"/>
                  <a:pt x="10814" y="1"/>
                  <a:pt x="106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837025" y="4458900"/>
            <a:ext cx="20000" cy="18350"/>
          </a:xfrm>
          <a:custGeom>
            <a:avLst/>
            <a:gdLst/>
            <a:ahLst/>
            <a:cxnLst/>
            <a:rect l="l" t="t" r="r" b="b"/>
            <a:pathLst>
              <a:path w="800" h="734" extrusionOk="0">
                <a:moveTo>
                  <a:pt x="400" y="1"/>
                </a:moveTo>
                <a:cubicBezTo>
                  <a:pt x="347" y="1"/>
                  <a:pt x="290" y="21"/>
                  <a:pt x="234" y="69"/>
                </a:cubicBezTo>
                <a:cubicBezTo>
                  <a:pt x="102" y="112"/>
                  <a:pt x="15" y="244"/>
                  <a:pt x="29" y="375"/>
                </a:cubicBezTo>
                <a:lnTo>
                  <a:pt x="29" y="433"/>
                </a:lnTo>
                <a:cubicBezTo>
                  <a:pt x="0" y="610"/>
                  <a:pt x="142" y="734"/>
                  <a:pt x="292" y="734"/>
                </a:cubicBezTo>
                <a:cubicBezTo>
                  <a:pt x="365" y="734"/>
                  <a:pt x="439" y="704"/>
                  <a:pt x="496" y="638"/>
                </a:cubicBezTo>
                <a:cubicBezTo>
                  <a:pt x="511" y="623"/>
                  <a:pt x="526" y="608"/>
                  <a:pt x="540" y="594"/>
                </a:cubicBezTo>
                <a:lnTo>
                  <a:pt x="599" y="550"/>
                </a:lnTo>
                <a:cubicBezTo>
                  <a:pt x="799" y="361"/>
                  <a:pt x="628" y="1"/>
                  <a:pt x="400" y="1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634100" y="4572050"/>
            <a:ext cx="152050" cy="122250"/>
          </a:xfrm>
          <a:custGeom>
            <a:avLst/>
            <a:gdLst/>
            <a:ahLst/>
            <a:cxnLst/>
            <a:rect l="l" t="t" r="r" b="b"/>
            <a:pathLst>
              <a:path w="6082" h="4890" extrusionOk="0">
                <a:moveTo>
                  <a:pt x="5704" y="0"/>
                </a:moveTo>
                <a:cubicBezTo>
                  <a:pt x="5644" y="0"/>
                  <a:pt x="5581" y="28"/>
                  <a:pt x="5520" y="95"/>
                </a:cubicBezTo>
                <a:cubicBezTo>
                  <a:pt x="3973" y="1744"/>
                  <a:pt x="2208" y="3159"/>
                  <a:pt x="252" y="4283"/>
                </a:cubicBezTo>
                <a:cubicBezTo>
                  <a:pt x="1" y="4434"/>
                  <a:pt x="129" y="4889"/>
                  <a:pt x="385" y="4889"/>
                </a:cubicBezTo>
                <a:cubicBezTo>
                  <a:pt x="425" y="4889"/>
                  <a:pt x="469" y="4878"/>
                  <a:pt x="515" y="4852"/>
                </a:cubicBezTo>
                <a:cubicBezTo>
                  <a:pt x="2514" y="3685"/>
                  <a:pt x="4338" y="2240"/>
                  <a:pt x="5899" y="547"/>
                </a:cubicBezTo>
                <a:cubicBezTo>
                  <a:pt x="6082" y="354"/>
                  <a:pt x="5917" y="0"/>
                  <a:pt x="57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726850" y="4638250"/>
            <a:ext cx="34900" cy="33875"/>
          </a:xfrm>
          <a:custGeom>
            <a:avLst/>
            <a:gdLst/>
            <a:ahLst/>
            <a:cxnLst/>
            <a:rect l="l" t="t" r="r" b="b"/>
            <a:pathLst>
              <a:path w="1396" h="1355" extrusionOk="0">
                <a:moveTo>
                  <a:pt x="1035" y="0"/>
                </a:moveTo>
                <a:cubicBezTo>
                  <a:pt x="975" y="0"/>
                  <a:pt x="910" y="30"/>
                  <a:pt x="847" y="103"/>
                </a:cubicBezTo>
                <a:cubicBezTo>
                  <a:pt x="628" y="322"/>
                  <a:pt x="409" y="541"/>
                  <a:pt x="176" y="745"/>
                </a:cubicBezTo>
                <a:cubicBezTo>
                  <a:pt x="44" y="862"/>
                  <a:pt x="1" y="1051"/>
                  <a:pt x="88" y="1197"/>
                </a:cubicBezTo>
                <a:cubicBezTo>
                  <a:pt x="128" y="1296"/>
                  <a:pt x="221" y="1355"/>
                  <a:pt x="318" y="1355"/>
                </a:cubicBezTo>
                <a:cubicBezTo>
                  <a:pt x="364" y="1355"/>
                  <a:pt x="411" y="1342"/>
                  <a:pt x="453" y="1314"/>
                </a:cubicBezTo>
                <a:cubicBezTo>
                  <a:pt x="716" y="1080"/>
                  <a:pt x="978" y="818"/>
                  <a:pt x="1226" y="555"/>
                </a:cubicBezTo>
                <a:cubicBezTo>
                  <a:pt x="1396" y="352"/>
                  <a:pt x="1242" y="0"/>
                  <a:pt x="103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512000" y="4702450"/>
            <a:ext cx="17900" cy="16450"/>
          </a:xfrm>
          <a:custGeom>
            <a:avLst/>
            <a:gdLst/>
            <a:ahLst/>
            <a:cxnLst/>
            <a:rect l="l" t="t" r="r" b="b"/>
            <a:pathLst>
              <a:path w="716" h="658" extrusionOk="0">
                <a:moveTo>
                  <a:pt x="350" y="1"/>
                </a:moveTo>
                <a:cubicBezTo>
                  <a:pt x="0" y="1"/>
                  <a:pt x="15" y="657"/>
                  <a:pt x="365" y="657"/>
                </a:cubicBezTo>
                <a:cubicBezTo>
                  <a:pt x="715" y="657"/>
                  <a:pt x="715" y="1"/>
                  <a:pt x="350" y="1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1177675" y="4310550"/>
            <a:ext cx="95675" cy="162825"/>
          </a:xfrm>
          <a:custGeom>
            <a:avLst/>
            <a:gdLst/>
            <a:ahLst/>
            <a:cxnLst/>
            <a:rect l="l" t="t" r="r" b="b"/>
            <a:pathLst>
              <a:path w="3827" h="6513" extrusionOk="0">
                <a:moveTo>
                  <a:pt x="3473" y="1"/>
                </a:moveTo>
                <a:cubicBezTo>
                  <a:pt x="3398" y="1"/>
                  <a:pt x="3324" y="48"/>
                  <a:pt x="3271" y="166"/>
                </a:cubicBezTo>
                <a:cubicBezTo>
                  <a:pt x="2367" y="2165"/>
                  <a:pt x="1316" y="4091"/>
                  <a:pt x="134" y="5944"/>
                </a:cubicBezTo>
                <a:cubicBezTo>
                  <a:pt x="0" y="6156"/>
                  <a:pt x="165" y="6513"/>
                  <a:pt x="348" y="6513"/>
                </a:cubicBezTo>
                <a:cubicBezTo>
                  <a:pt x="404" y="6513"/>
                  <a:pt x="462" y="6479"/>
                  <a:pt x="514" y="6396"/>
                </a:cubicBezTo>
                <a:cubicBezTo>
                  <a:pt x="1725" y="4500"/>
                  <a:pt x="2790" y="2530"/>
                  <a:pt x="3724" y="487"/>
                </a:cubicBezTo>
                <a:cubicBezTo>
                  <a:pt x="3826" y="262"/>
                  <a:pt x="3649" y="1"/>
                  <a:pt x="3473" y="1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1270025" y="4274925"/>
            <a:ext cx="19000" cy="16450"/>
          </a:xfrm>
          <a:custGeom>
            <a:avLst/>
            <a:gdLst/>
            <a:ahLst/>
            <a:cxnLst/>
            <a:rect l="l" t="t" r="r" b="b"/>
            <a:pathLst>
              <a:path w="760" h="658" extrusionOk="0">
                <a:moveTo>
                  <a:pt x="351" y="0"/>
                </a:moveTo>
                <a:cubicBezTo>
                  <a:pt x="1" y="0"/>
                  <a:pt x="1" y="657"/>
                  <a:pt x="351" y="657"/>
                </a:cubicBezTo>
                <a:lnTo>
                  <a:pt x="409" y="657"/>
                </a:lnTo>
                <a:cubicBezTo>
                  <a:pt x="759" y="657"/>
                  <a:pt x="745" y="0"/>
                  <a:pt x="409" y="0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1187950" y="4353350"/>
            <a:ext cx="32850" cy="47075"/>
          </a:xfrm>
          <a:custGeom>
            <a:avLst/>
            <a:gdLst/>
            <a:ahLst/>
            <a:cxnLst/>
            <a:rect l="l" t="t" r="r" b="b"/>
            <a:pathLst>
              <a:path w="1314" h="1883" extrusionOk="0">
                <a:moveTo>
                  <a:pt x="1029" y="1"/>
                </a:moveTo>
                <a:cubicBezTo>
                  <a:pt x="960" y="1"/>
                  <a:pt x="890" y="30"/>
                  <a:pt x="847" y="88"/>
                </a:cubicBezTo>
                <a:cubicBezTo>
                  <a:pt x="599" y="511"/>
                  <a:pt x="351" y="920"/>
                  <a:pt x="103" y="1328"/>
                </a:cubicBezTo>
                <a:cubicBezTo>
                  <a:pt x="0" y="1474"/>
                  <a:pt x="0" y="1664"/>
                  <a:pt x="103" y="1795"/>
                </a:cubicBezTo>
                <a:cubicBezTo>
                  <a:pt x="146" y="1854"/>
                  <a:pt x="216" y="1883"/>
                  <a:pt x="285" y="1883"/>
                </a:cubicBezTo>
                <a:cubicBezTo>
                  <a:pt x="354" y="1883"/>
                  <a:pt x="424" y="1854"/>
                  <a:pt x="467" y="1795"/>
                </a:cubicBezTo>
                <a:cubicBezTo>
                  <a:pt x="715" y="1387"/>
                  <a:pt x="963" y="978"/>
                  <a:pt x="1212" y="555"/>
                </a:cubicBezTo>
                <a:cubicBezTo>
                  <a:pt x="1314" y="424"/>
                  <a:pt x="1314" y="234"/>
                  <a:pt x="1212" y="88"/>
                </a:cubicBezTo>
                <a:cubicBezTo>
                  <a:pt x="1168" y="30"/>
                  <a:pt x="1098" y="1"/>
                  <a:pt x="1029" y="1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1147825" y="4492700"/>
            <a:ext cx="17900" cy="16450"/>
          </a:xfrm>
          <a:custGeom>
            <a:avLst/>
            <a:gdLst/>
            <a:ahLst/>
            <a:cxnLst/>
            <a:rect l="l" t="t" r="r" b="b"/>
            <a:pathLst>
              <a:path w="716" h="658" extrusionOk="0">
                <a:moveTo>
                  <a:pt x="351" y="1"/>
                </a:moveTo>
                <a:cubicBezTo>
                  <a:pt x="0" y="1"/>
                  <a:pt x="15" y="657"/>
                  <a:pt x="365" y="657"/>
                </a:cubicBezTo>
                <a:cubicBezTo>
                  <a:pt x="715" y="657"/>
                  <a:pt x="701" y="1"/>
                  <a:pt x="351" y="1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1403475" y="4414050"/>
            <a:ext cx="23150" cy="17850"/>
          </a:xfrm>
          <a:custGeom>
            <a:avLst/>
            <a:gdLst/>
            <a:ahLst/>
            <a:cxnLst/>
            <a:rect l="l" t="t" r="r" b="b"/>
            <a:pathLst>
              <a:path w="926" h="714" extrusionOk="0">
                <a:moveTo>
                  <a:pt x="344" y="1"/>
                </a:moveTo>
                <a:cubicBezTo>
                  <a:pt x="111" y="1"/>
                  <a:pt x="0" y="462"/>
                  <a:pt x="222" y="622"/>
                </a:cubicBezTo>
                <a:cubicBezTo>
                  <a:pt x="319" y="683"/>
                  <a:pt x="416" y="713"/>
                  <a:pt x="522" y="713"/>
                </a:cubicBezTo>
                <a:cubicBezTo>
                  <a:pt x="543" y="713"/>
                  <a:pt x="565" y="712"/>
                  <a:pt x="587" y="710"/>
                </a:cubicBezTo>
                <a:cubicBezTo>
                  <a:pt x="926" y="667"/>
                  <a:pt x="923" y="51"/>
                  <a:pt x="605" y="51"/>
                </a:cubicBezTo>
                <a:cubicBezTo>
                  <a:pt x="594" y="51"/>
                  <a:pt x="583" y="52"/>
                  <a:pt x="572" y="53"/>
                </a:cubicBezTo>
                <a:cubicBezTo>
                  <a:pt x="558" y="60"/>
                  <a:pt x="543" y="64"/>
                  <a:pt x="528" y="64"/>
                </a:cubicBezTo>
                <a:cubicBezTo>
                  <a:pt x="514" y="64"/>
                  <a:pt x="499" y="60"/>
                  <a:pt x="485" y="53"/>
                </a:cubicBezTo>
                <a:cubicBezTo>
                  <a:pt x="434" y="17"/>
                  <a:pt x="387" y="1"/>
                  <a:pt x="344" y="1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1588750" y="4329975"/>
            <a:ext cx="20450" cy="17600"/>
          </a:xfrm>
          <a:custGeom>
            <a:avLst/>
            <a:gdLst/>
            <a:ahLst/>
            <a:cxnLst/>
            <a:rect l="l" t="t" r="r" b="b"/>
            <a:pathLst>
              <a:path w="818" h="704" extrusionOk="0">
                <a:moveTo>
                  <a:pt x="373" y="1"/>
                </a:moveTo>
                <a:cubicBezTo>
                  <a:pt x="175" y="1"/>
                  <a:pt x="1" y="263"/>
                  <a:pt x="136" y="483"/>
                </a:cubicBezTo>
                <a:cubicBezTo>
                  <a:pt x="218" y="606"/>
                  <a:pt x="313" y="704"/>
                  <a:pt x="456" y="704"/>
                </a:cubicBezTo>
                <a:cubicBezTo>
                  <a:pt x="466" y="704"/>
                  <a:pt x="476" y="703"/>
                  <a:pt x="486" y="702"/>
                </a:cubicBezTo>
                <a:cubicBezTo>
                  <a:pt x="818" y="659"/>
                  <a:pt x="807" y="31"/>
                  <a:pt x="497" y="31"/>
                </a:cubicBezTo>
                <a:cubicBezTo>
                  <a:pt x="493" y="31"/>
                  <a:pt x="490" y="31"/>
                  <a:pt x="486" y="31"/>
                </a:cubicBezTo>
                <a:cubicBezTo>
                  <a:pt x="449" y="10"/>
                  <a:pt x="410" y="1"/>
                  <a:pt x="373" y="1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1936850" y="4384725"/>
            <a:ext cx="19350" cy="16450"/>
          </a:xfrm>
          <a:custGeom>
            <a:avLst/>
            <a:gdLst/>
            <a:ahLst/>
            <a:cxnLst/>
            <a:rect l="l" t="t" r="r" b="b"/>
            <a:pathLst>
              <a:path w="774" h="658" extrusionOk="0">
                <a:moveTo>
                  <a:pt x="351" y="0"/>
                </a:moveTo>
                <a:cubicBezTo>
                  <a:pt x="1" y="0"/>
                  <a:pt x="1" y="657"/>
                  <a:pt x="351" y="657"/>
                </a:cubicBezTo>
                <a:lnTo>
                  <a:pt x="424" y="657"/>
                </a:lnTo>
                <a:cubicBezTo>
                  <a:pt x="428" y="657"/>
                  <a:pt x="432" y="657"/>
                  <a:pt x="436" y="657"/>
                </a:cubicBezTo>
                <a:cubicBezTo>
                  <a:pt x="774" y="657"/>
                  <a:pt x="756" y="15"/>
                  <a:pt x="424" y="0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2336525" y="4261425"/>
            <a:ext cx="20375" cy="17525"/>
          </a:xfrm>
          <a:custGeom>
            <a:avLst/>
            <a:gdLst/>
            <a:ahLst/>
            <a:cxnLst/>
            <a:rect l="l" t="t" r="r" b="b"/>
            <a:pathLst>
              <a:path w="815" h="701" extrusionOk="0">
                <a:moveTo>
                  <a:pt x="432" y="1"/>
                </a:moveTo>
                <a:cubicBezTo>
                  <a:pt x="374" y="1"/>
                  <a:pt x="313" y="26"/>
                  <a:pt x="254" y="88"/>
                </a:cubicBezTo>
                <a:cubicBezTo>
                  <a:pt x="225" y="117"/>
                  <a:pt x="211" y="132"/>
                  <a:pt x="196" y="146"/>
                </a:cubicBezTo>
                <a:cubicBezTo>
                  <a:pt x="0" y="342"/>
                  <a:pt x="168" y="701"/>
                  <a:pt x="390" y="701"/>
                </a:cubicBezTo>
                <a:cubicBezTo>
                  <a:pt x="450" y="701"/>
                  <a:pt x="514" y="675"/>
                  <a:pt x="575" y="613"/>
                </a:cubicBezTo>
                <a:cubicBezTo>
                  <a:pt x="590" y="584"/>
                  <a:pt x="605" y="570"/>
                  <a:pt x="619" y="555"/>
                </a:cubicBezTo>
                <a:cubicBezTo>
                  <a:pt x="815" y="359"/>
                  <a:pt x="648" y="1"/>
                  <a:pt x="432" y="1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2501550" y="4081950"/>
            <a:ext cx="17900" cy="16450"/>
          </a:xfrm>
          <a:custGeom>
            <a:avLst/>
            <a:gdLst/>
            <a:ahLst/>
            <a:cxnLst/>
            <a:rect l="l" t="t" r="r" b="b"/>
            <a:pathLst>
              <a:path w="716" h="658" extrusionOk="0">
                <a:moveTo>
                  <a:pt x="351" y="0"/>
                </a:moveTo>
                <a:cubicBezTo>
                  <a:pt x="1" y="0"/>
                  <a:pt x="15" y="657"/>
                  <a:pt x="366" y="657"/>
                </a:cubicBezTo>
                <a:cubicBezTo>
                  <a:pt x="716" y="657"/>
                  <a:pt x="701" y="0"/>
                  <a:pt x="351" y="0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2391750" y="4194800"/>
            <a:ext cx="12800" cy="16675"/>
          </a:xfrm>
          <a:custGeom>
            <a:avLst/>
            <a:gdLst/>
            <a:ahLst/>
            <a:cxnLst/>
            <a:rect l="l" t="t" r="r" b="b"/>
            <a:pathLst>
              <a:path w="512" h="667" extrusionOk="0">
                <a:moveTo>
                  <a:pt x="260" y="1"/>
                </a:moveTo>
                <a:cubicBezTo>
                  <a:pt x="131" y="1"/>
                  <a:pt x="1" y="103"/>
                  <a:pt x="1" y="302"/>
                </a:cubicBezTo>
                <a:lnTo>
                  <a:pt x="1" y="360"/>
                </a:lnTo>
                <a:cubicBezTo>
                  <a:pt x="1" y="564"/>
                  <a:pt x="128" y="666"/>
                  <a:pt x="256" y="666"/>
                </a:cubicBezTo>
                <a:cubicBezTo>
                  <a:pt x="384" y="666"/>
                  <a:pt x="511" y="564"/>
                  <a:pt x="511" y="360"/>
                </a:cubicBezTo>
                <a:lnTo>
                  <a:pt x="511" y="302"/>
                </a:lnTo>
                <a:cubicBezTo>
                  <a:pt x="511" y="99"/>
                  <a:pt x="386" y="1"/>
                  <a:pt x="260" y="1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2367200" y="3997025"/>
            <a:ext cx="44675" cy="110950"/>
          </a:xfrm>
          <a:custGeom>
            <a:avLst/>
            <a:gdLst/>
            <a:ahLst/>
            <a:cxnLst/>
            <a:rect l="l" t="t" r="r" b="b"/>
            <a:pathLst>
              <a:path w="1787" h="4438" extrusionOk="0">
                <a:moveTo>
                  <a:pt x="1458" y="0"/>
                </a:moveTo>
                <a:cubicBezTo>
                  <a:pt x="1359" y="0"/>
                  <a:pt x="1264" y="68"/>
                  <a:pt x="1231" y="231"/>
                </a:cubicBezTo>
                <a:cubicBezTo>
                  <a:pt x="968" y="1501"/>
                  <a:pt x="589" y="2755"/>
                  <a:pt x="93" y="3952"/>
                </a:cubicBezTo>
                <a:cubicBezTo>
                  <a:pt x="1" y="4177"/>
                  <a:pt x="181" y="4438"/>
                  <a:pt x="358" y="4438"/>
                </a:cubicBezTo>
                <a:cubicBezTo>
                  <a:pt x="433" y="4438"/>
                  <a:pt x="507" y="4391"/>
                  <a:pt x="560" y="4273"/>
                </a:cubicBezTo>
                <a:cubicBezTo>
                  <a:pt x="1070" y="3033"/>
                  <a:pt x="1464" y="1734"/>
                  <a:pt x="1741" y="406"/>
                </a:cubicBezTo>
                <a:cubicBezTo>
                  <a:pt x="1786" y="173"/>
                  <a:pt x="1616" y="0"/>
                  <a:pt x="145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2405250" y="3964475"/>
            <a:ext cx="13150" cy="18225"/>
          </a:xfrm>
          <a:custGeom>
            <a:avLst/>
            <a:gdLst/>
            <a:ahLst/>
            <a:cxnLst/>
            <a:rect l="l" t="t" r="r" b="b"/>
            <a:pathLst>
              <a:path w="526" h="729" extrusionOk="0">
                <a:moveTo>
                  <a:pt x="263" y="1"/>
                </a:moveTo>
                <a:cubicBezTo>
                  <a:pt x="132" y="1"/>
                  <a:pt x="1" y="103"/>
                  <a:pt x="1" y="307"/>
                </a:cubicBezTo>
                <a:lnTo>
                  <a:pt x="1" y="424"/>
                </a:lnTo>
                <a:cubicBezTo>
                  <a:pt x="1" y="627"/>
                  <a:pt x="130" y="729"/>
                  <a:pt x="260" y="729"/>
                </a:cubicBezTo>
                <a:cubicBezTo>
                  <a:pt x="392" y="729"/>
                  <a:pt x="526" y="623"/>
                  <a:pt x="526" y="410"/>
                </a:cubicBezTo>
                <a:lnTo>
                  <a:pt x="526" y="307"/>
                </a:lnTo>
                <a:cubicBezTo>
                  <a:pt x="526" y="103"/>
                  <a:pt x="395" y="1"/>
                  <a:pt x="263" y="1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2353075" y="4135625"/>
            <a:ext cx="13175" cy="16925"/>
          </a:xfrm>
          <a:custGeom>
            <a:avLst/>
            <a:gdLst/>
            <a:ahLst/>
            <a:cxnLst/>
            <a:rect l="l" t="t" r="r" b="b"/>
            <a:pathLst>
              <a:path w="527" h="677" extrusionOk="0">
                <a:moveTo>
                  <a:pt x="267" y="0"/>
                </a:moveTo>
                <a:cubicBezTo>
                  <a:pt x="135" y="0"/>
                  <a:pt x="1" y="106"/>
                  <a:pt x="1" y="319"/>
                </a:cubicBezTo>
                <a:lnTo>
                  <a:pt x="1" y="378"/>
                </a:lnTo>
                <a:cubicBezTo>
                  <a:pt x="1" y="578"/>
                  <a:pt x="128" y="677"/>
                  <a:pt x="257" y="677"/>
                </a:cubicBezTo>
                <a:cubicBezTo>
                  <a:pt x="390" y="677"/>
                  <a:pt x="526" y="571"/>
                  <a:pt x="526" y="363"/>
                </a:cubicBezTo>
                <a:lnTo>
                  <a:pt x="526" y="305"/>
                </a:lnTo>
                <a:cubicBezTo>
                  <a:pt x="526" y="102"/>
                  <a:pt x="397" y="0"/>
                  <a:pt x="267" y="0"/>
                </a:cubicBezTo>
                <a:close/>
              </a:path>
            </a:pathLst>
          </a:custGeom>
          <a:solidFill>
            <a:srgbClr val="AF15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412400" y="2580425"/>
            <a:ext cx="2333850" cy="2398300"/>
          </a:xfrm>
          <a:custGeom>
            <a:avLst/>
            <a:gdLst/>
            <a:ahLst/>
            <a:cxnLst/>
            <a:rect l="l" t="t" r="r" b="b"/>
            <a:pathLst>
              <a:path w="93354" h="95932" extrusionOk="0">
                <a:moveTo>
                  <a:pt x="24398" y="1331"/>
                </a:moveTo>
                <a:cubicBezTo>
                  <a:pt x="28999" y="1331"/>
                  <a:pt x="33248" y="3717"/>
                  <a:pt x="36173" y="7473"/>
                </a:cubicBezTo>
                <a:cubicBezTo>
                  <a:pt x="37180" y="8772"/>
                  <a:pt x="38041" y="10158"/>
                  <a:pt x="38785" y="11617"/>
                </a:cubicBezTo>
                <a:cubicBezTo>
                  <a:pt x="38740" y="11587"/>
                  <a:pt x="38695" y="11573"/>
                  <a:pt x="38652" y="11573"/>
                </a:cubicBezTo>
                <a:cubicBezTo>
                  <a:pt x="38431" y="11573"/>
                  <a:pt x="38269" y="11932"/>
                  <a:pt x="38464" y="12128"/>
                </a:cubicBezTo>
                <a:cubicBezTo>
                  <a:pt x="39237" y="12901"/>
                  <a:pt x="39821" y="13850"/>
                  <a:pt x="40201" y="14871"/>
                </a:cubicBezTo>
                <a:cubicBezTo>
                  <a:pt x="40463" y="15615"/>
                  <a:pt x="40711" y="16374"/>
                  <a:pt x="40930" y="17133"/>
                </a:cubicBezTo>
                <a:cubicBezTo>
                  <a:pt x="40376" y="15878"/>
                  <a:pt x="39588" y="14725"/>
                  <a:pt x="38639" y="13733"/>
                </a:cubicBezTo>
                <a:cubicBezTo>
                  <a:pt x="38576" y="13667"/>
                  <a:pt x="38512" y="13640"/>
                  <a:pt x="38453" y="13640"/>
                </a:cubicBezTo>
                <a:cubicBezTo>
                  <a:pt x="38236" y="13640"/>
                  <a:pt x="38080" y="14005"/>
                  <a:pt x="38274" y="14200"/>
                </a:cubicBezTo>
                <a:cubicBezTo>
                  <a:pt x="40025" y="15966"/>
                  <a:pt x="40916" y="18213"/>
                  <a:pt x="41587" y="20533"/>
                </a:cubicBezTo>
                <a:cubicBezTo>
                  <a:pt x="41091" y="19424"/>
                  <a:pt x="40463" y="18373"/>
                  <a:pt x="39719" y="17425"/>
                </a:cubicBezTo>
                <a:cubicBezTo>
                  <a:pt x="39660" y="17349"/>
                  <a:pt x="39598" y="17318"/>
                  <a:pt x="39540" y="17318"/>
                </a:cubicBezTo>
                <a:cubicBezTo>
                  <a:pt x="39339" y="17318"/>
                  <a:pt x="39185" y="17688"/>
                  <a:pt x="39354" y="17892"/>
                </a:cubicBezTo>
                <a:cubicBezTo>
                  <a:pt x="40959" y="19905"/>
                  <a:pt x="41849" y="22240"/>
                  <a:pt x="42375" y="24706"/>
                </a:cubicBezTo>
                <a:cubicBezTo>
                  <a:pt x="42462" y="25640"/>
                  <a:pt x="42550" y="26588"/>
                  <a:pt x="42594" y="27537"/>
                </a:cubicBezTo>
                <a:cubicBezTo>
                  <a:pt x="42229" y="25713"/>
                  <a:pt x="41703" y="23918"/>
                  <a:pt x="40872" y="22225"/>
                </a:cubicBezTo>
                <a:cubicBezTo>
                  <a:pt x="40812" y="22110"/>
                  <a:pt x="40734" y="22063"/>
                  <a:pt x="40659" y="22063"/>
                </a:cubicBezTo>
                <a:cubicBezTo>
                  <a:pt x="40477" y="22063"/>
                  <a:pt x="40306" y="22334"/>
                  <a:pt x="40419" y="22561"/>
                </a:cubicBezTo>
                <a:cubicBezTo>
                  <a:pt x="41747" y="25231"/>
                  <a:pt x="42229" y="28120"/>
                  <a:pt x="42667" y="31039"/>
                </a:cubicBezTo>
                <a:cubicBezTo>
                  <a:pt x="42667" y="31083"/>
                  <a:pt x="42681" y="31141"/>
                  <a:pt x="42710" y="31170"/>
                </a:cubicBezTo>
                <a:lnTo>
                  <a:pt x="42710" y="32148"/>
                </a:lnTo>
                <a:cubicBezTo>
                  <a:pt x="42170" y="28675"/>
                  <a:pt x="41134" y="25290"/>
                  <a:pt x="39646" y="22094"/>
                </a:cubicBezTo>
                <a:cubicBezTo>
                  <a:pt x="37676" y="17906"/>
                  <a:pt x="34466" y="13179"/>
                  <a:pt x="29768" y="11807"/>
                </a:cubicBezTo>
                <a:cubicBezTo>
                  <a:pt x="28374" y="11451"/>
                  <a:pt x="27012" y="11279"/>
                  <a:pt x="25691" y="11279"/>
                </a:cubicBezTo>
                <a:cubicBezTo>
                  <a:pt x="20620" y="11279"/>
                  <a:pt x="16165" y="13814"/>
                  <a:pt x="12958" y="18213"/>
                </a:cubicBezTo>
                <a:cubicBezTo>
                  <a:pt x="10609" y="21467"/>
                  <a:pt x="9179" y="25494"/>
                  <a:pt x="8347" y="29521"/>
                </a:cubicBezTo>
                <a:cubicBezTo>
                  <a:pt x="8318" y="29054"/>
                  <a:pt x="8303" y="28602"/>
                  <a:pt x="8289" y="28150"/>
                </a:cubicBezTo>
                <a:cubicBezTo>
                  <a:pt x="8566" y="26340"/>
                  <a:pt x="9252" y="24633"/>
                  <a:pt x="9996" y="22926"/>
                </a:cubicBezTo>
                <a:cubicBezTo>
                  <a:pt x="10087" y="22692"/>
                  <a:pt x="9910" y="22430"/>
                  <a:pt x="9735" y="22430"/>
                </a:cubicBezTo>
                <a:cubicBezTo>
                  <a:pt x="9658" y="22430"/>
                  <a:pt x="9582" y="22481"/>
                  <a:pt x="9529" y="22605"/>
                </a:cubicBezTo>
                <a:cubicBezTo>
                  <a:pt x="9047" y="23670"/>
                  <a:pt x="8639" y="24764"/>
                  <a:pt x="8274" y="25873"/>
                </a:cubicBezTo>
                <a:lnTo>
                  <a:pt x="8274" y="25421"/>
                </a:lnTo>
                <a:cubicBezTo>
                  <a:pt x="9004" y="21219"/>
                  <a:pt x="10988" y="17352"/>
                  <a:pt x="13965" y="14302"/>
                </a:cubicBezTo>
                <a:cubicBezTo>
                  <a:pt x="14149" y="14107"/>
                  <a:pt x="13979" y="13748"/>
                  <a:pt x="13763" y="13748"/>
                </a:cubicBezTo>
                <a:cubicBezTo>
                  <a:pt x="13705" y="13748"/>
                  <a:pt x="13644" y="13774"/>
                  <a:pt x="13585" y="13835"/>
                </a:cubicBezTo>
                <a:cubicBezTo>
                  <a:pt x="11295" y="16199"/>
                  <a:pt x="9587" y="19030"/>
                  <a:pt x="8551" y="22138"/>
                </a:cubicBezTo>
                <a:cubicBezTo>
                  <a:pt x="9529" y="16812"/>
                  <a:pt x="12170" y="11938"/>
                  <a:pt x="16110" y="8217"/>
                </a:cubicBezTo>
                <a:cubicBezTo>
                  <a:pt x="16303" y="8025"/>
                  <a:pt x="16177" y="7583"/>
                  <a:pt x="15971" y="7583"/>
                </a:cubicBezTo>
                <a:cubicBezTo>
                  <a:pt x="15928" y="7583"/>
                  <a:pt x="15881" y="7603"/>
                  <a:pt x="15833" y="7648"/>
                </a:cubicBezTo>
                <a:cubicBezTo>
                  <a:pt x="12345" y="10946"/>
                  <a:pt x="9835" y="15119"/>
                  <a:pt x="8551" y="19745"/>
                </a:cubicBezTo>
                <a:cubicBezTo>
                  <a:pt x="8624" y="18869"/>
                  <a:pt x="8741" y="17979"/>
                  <a:pt x="8872" y="17104"/>
                </a:cubicBezTo>
                <a:cubicBezTo>
                  <a:pt x="9689" y="14273"/>
                  <a:pt x="11047" y="11632"/>
                  <a:pt x="12856" y="9326"/>
                </a:cubicBezTo>
                <a:cubicBezTo>
                  <a:pt x="13025" y="9124"/>
                  <a:pt x="12864" y="8765"/>
                  <a:pt x="12661" y="8765"/>
                </a:cubicBezTo>
                <a:cubicBezTo>
                  <a:pt x="12601" y="8765"/>
                  <a:pt x="12537" y="8797"/>
                  <a:pt x="12476" y="8874"/>
                </a:cubicBezTo>
                <a:cubicBezTo>
                  <a:pt x="11295" y="10377"/>
                  <a:pt x="10302" y="12040"/>
                  <a:pt x="9514" y="13791"/>
                </a:cubicBezTo>
                <a:cubicBezTo>
                  <a:pt x="10215" y="11034"/>
                  <a:pt x="11324" y="8451"/>
                  <a:pt x="13119" y="6408"/>
                </a:cubicBezTo>
                <a:cubicBezTo>
                  <a:pt x="15088" y="4146"/>
                  <a:pt x="18065" y="2527"/>
                  <a:pt x="20940" y="1783"/>
                </a:cubicBezTo>
                <a:cubicBezTo>
                  <a:pt x="22104" y="1476"/>
                  <a:pt x="23262" y="1331"/>
                  <a:pt x="24398" y="1331"/>
                </a:cubicBezTo>
                <a:close/>
                <a:moveTo>
                  <a:pt x="25697" y="12588"/>
                </a:moveTo>
                <a:cubicBezTo>
                  <a:pt x="26809" y="12588"/>
                  <a:pt x="27955" y="12719"/>
                  <a:pt x="29126" y="12989"/>
                </a:cubicBezTo>
                <a:cubicBezTo>
                  <a:pt x="29753" y="26267"/>
                  <a:pt x="30731" y="39910"/>
                  <a:pt x="27053" y="52868"/>
                </a:cubicBezTo>
                <a:cubicBezTo>
                  <a:pt x="26937" y="53306"/>
                  <a:pt x="26805" y="53743"/>
                  <a:pt x="26660" y="54181"/>
                </a:cubicBezTo>
                <a:cubicBezTo>
                  <a:pt x="17452" y="45747"/>
                  <a:pt x="13031" y="31987"/>
                  <a:pt x="13352" y="19643"/>
                </a:cubicBezTo>
                <a:cubicBezTo>
                  <a:pt x="16338" y="15236"/>
                  <a:pt x="20682" y="12588"/>
                  <a:pt x="25697" y="12588"/>
                </a:cubicBezTo>
                <a:close/>
                <a:moveTo>
                  <a:pt x="12287" y="21408"/>
                </a:moveTo>
                <a:cubicBezTo>
                  <a:pt x="12404" y="33782"/>
                  <a:pt x="17073" y="47133"/>
                  <a:pt x="26266" y="55436"/>
                </a:cubicBezTo>
                <a:cubicBezTo>
                  <a:pt x="26149" y="55772"/>
                  <a:pt x="26047" y="56093"/>
                  <a:pt x="25930" y="56399"/>
                </a:cubicBezTo>
                <a:cubicBezTo>
                  <a:pt x="25098" y="55786"/>
                  <a:pt x="24339" y="55086"/>
                  <a:pt x="23639" y="54327"/>
                </a:cubicBezTo>
                <a:cubicBezTo>
                  <a:pt x="23579" y="54261"/>
                  <a:pt x="23518" y="54234"/>
                  <a:pt x="23462" y="54234"/>
                </a:cubicBezTo>
                <a:cubicBezTo>
                  <a:pt x="23254" y="54234"/>
                  <a:pt x="23102" y="54599"/>
                  <a:pt x="23274" y="54794"/>
                </a:cubicBezTo>
                <a:cubicBezTo>
                  <a:pt x="24018" y="55611"/>
                  <a:pt x="24836" y="56341"/>
                  <a:pt x="25711" y="56997"/>
                </a:cubicBezTo>
                <a:cubicBezTo>
                  <a:pt x="25594" y="57304"/>
                  <a:pt x="25492" y="57595"/>
                  <a:pt x="25375" y="57916"/>
                </a:cubicBezTo>
                <a:cubicBezTo>
                  <a:pt x="25171" y="57727"/>
                  <a:pt x="24967" y="57537"/>
                  <a:pt x="24763" y="57347"/>
                </a:cubicBezTo>
                <a:cubicBezTo>
                  <a:pt x="24724" y="57313"/>
                  <a:pt x="24682" y="57299"/>
                  <a:pt x="24640" y="57299"/>
                </a:cubicBezTo>
                <a:cubicBezTo>
                  <a:pt x="24539" y="57299"/>
                  <a:pt x="24439" y="57382"/>
                  <a:pt x="24398" y="57464"/>
                </a:cubicBezTo>
                <a:cubicBezTo>
                  <a:pt x="24325" y="57625"/>
                  <a:pt x="24369" y="57814"/>
                  <a:pt x="24500" y="57916"/>
                </a:cubicBezTo>
                <a:cubicBezTo>
                  <a:pt x="24704" y="58106"/>
                  <a:pt x="24909" y="58310"/>
                  <a:pt x="25127" y="58500"/>
                </a:cubicBezTo>
                <a:cubicBezTo>
                  <a:pt x="24952" y="58909"/>
                  <a:pt x="24777" y="59332"/>
                  <a:pt x="24602" y="59755"/>
                </a:cubicBezTo>
                <a:cubicBezTo>
                  <a:pt x="24398" y="59536"/>
                  <a:pt x="24208" y="59303"/>
                  <a:pt x="24018" y="59055"/>
                </a:cubicBezTo>
                <a:cubicBezTo>
                  <a:pt x="23967" y="58983"/>
                  <a:pt x="23911" y="58954"/>
                  <a:pt x="23857" y="58954"/>
                </a:cubicBezTo>
                <a:cubicBezTo>
                  <a:pt x="23668" y="58954"/>
                  <a:pt x="23506" y="59317"/>
                  <a:pt x="23654" y="59522"/>
                </a:cubicBezTo>
                <a:cubicBezTo>
                  <a:pt x="23873" y="59813"/>
                  <a:pt x="24106" y="60076"/>
                  <a:pt x="24354" y="60339"/>
                </a:cubicBezTo>
                <a:cubicBezTo>
                  <a:pt x="24223" y="60616"/>
                  <a:pt x="24091" y="60908"/>
                  <a:pt x="23945" y="61200"/>
                </a:cubicBezTo>
                <a:cubicBezTo>
                  <a:pt x="23231" y="60543"/>
                  <a:pt x="22559" y="59843"/>
                  <a:pt x="21946" y="59084"/>
                </a:cubicBezTo>
                <a:cubicBezTo>
                  <a:pt x="21890" y="59018"/>
                  <a:pt x="21831" y="58991"/>
                  <a:pt x="21775" y="58991"/>
                </a:cubicBezTo>
                <a:cubicBezTo>
                  <a:pt x="21571" y="58991"/>
                  <a:pt x="21410" y="59359"/>
                  <a:pt x="21582" y="59565"/>
                </a:cubicBezTo>
                <a:cubicBezTo>
                  <a:pt x="22224" y="60339"/>
                  <a:pt x="22939" y="61083"/>
                  <a:pt x="23697" y="61769"/>
                </a:cubicBezTo>
                <a:cubicBezTo>
                  <a:pt x="23522" y="62104"/>
                  <a:pt x="23362" y="62440"/>
                  <a:pt x="23187" y="62775"/>
                </a:cubicBezTo>
                <a:cubicBezTo>
                  <a:pt x="22443" y="62075"/>
                  <a:pt x="21771" y="61243"/>
                  <a:pt x="21086" y="60485"/>
                </a:cubicBezTo>
                <a:cubicBezTo>
                  <a:pt x="20239" y="59536"/>
                  <a:pt x="19466" y="58573"/>
                  <a:pt x="18897" y="57435"/>
                </a:cubicBezTo>
                <a:cubicBezTo>
                  <a:pt x="18845" y="57319"/>
                  <a:pt x="18773" y="57273"/>
                  <a:pt x="18700" y="57273"/>
                </a:cubicBezTo>
                <a:cubicBezTo>
                  <a:pt x="18524" y="57273"/>
                  <a:pt x="18346" y="57544"/>
                  <a:pt x="18459" y="57771"/>
                </a:cubicBezTo>
                <a:cubicBezTo>
                  <a:pt x="19043" y="58952"/>
                  <a:pt x="19845" y="59974"/>
                  <a:pt x="20721" y="60952"/>
                </a:cubicBezTo>
                <a:cubicBezTo>
                  <a:pt x="21436" y="61739"/>
                  <a:pt x="22122" y="62600"/>
                  <a:pt x="22909" y="63330"/>
                </a:cubicBezTo>
                <a:cubicBezTo>
                  <a:pt x="22778" y="63563"/>
                  <a:pt x="22661" y="63782"/>
                  <a:pt x="22545" y="64016"/>
                </a:cubicBezTo>
                <a:cubicBezTo>
                  <a:pt x="19918" y="61462"/>
                  <a:pt x="17408" y="57785"/>
                  <a:pt x="15541" y="54502"/>
                </a:cubicBezTo>
                <a:cubicBezTo>
                  <a:pt x="11907" y="48111"/>
                  <a:pt x="9587" y="41049"/>
                  <a:pt x="8712" y="33753"/>
                </a:cubicBezTo>
                <a:cubicBezTo>
                  <a:pt x="8712" y="33724"/>
                  <a:pt x="8712" y="33709"/>
                  <a:pt x="8726" y="33680"/>
                </a:cubicBezTo>
                <a:cubicBezTo>
                  <a:pt x="8829" y="32863"/>
                  <a:pt x="8945" y="32031"/>
                  <a:pt x="9091" y="31199"/>
                </a:cubicBezTo>
                <a:cubicBezTo>
                  <a:pt x="9281" y="32702"/>
                  <a:pt x="9602" y="34191"/>
                  <a:pt x="10054" y="35635"/>
                </a:cubicBezTo>
                <a:cubicBezTo>
                  <a:pt x="10098" y="35788"/>
                  <a:pt x="10195" y="35851"/>
                  <a:pt x="10292" y="35851"/>
                </a:cubicBezTo>
                <a:cubicBezTo>
                  <a:pt x="10456" y="35851"/>
                  <a:pt x="10624" y="35674"/>
                  <a:pt x="10550" y="35445"/>
                </a:cubicBezTo>
                <a:cubicBezTo>
                  <a:pt x="9938" y="33461"/>
                  <a:pt x="9573" y="31404"/>
                  <a:pt x="9456" y="29332"/>
                </a:cubicBezTo>
                <a:cubicBezTo>
                  <a:pt x="9631" y="28617"/>
                  <a:pt x="9806" y="27887"/>
                  <a:pt x="10011" y="27172"/>
                </a:cubicBezTo>
                <a:cubicBezTo>
                  <a:pt x="10011" y="27683"/>
                  <a:pt x="10040" y="28179"/>
                  <a:pt x="10083" y="28675"/>
                </a:cubicBezTo>
                <a:cubicBezTo>
                  <a:pt x="10105" y="28879"/>
                  <a:pt x="10248" y="28981"/>
                  <a:pt x="10379" y="28981"/>
                </a:cubicBezTo>
                <a:cubicBezTo>
                  <a:pt x="10510" y="28981"/>
                  <a:pt x="10631" y="28879"/>
                  <a:pt x="10609" y="28675"/>
                </a:cubicBezTo>
                <a:cubicBezTo>
                  <a:pt x="10507" y="27566"/>
                  <a:pt x="10492" y="26442"/>
                  <a:pt x="10594" y="25333"/>
                </a:cubicBezTo>
                <a:cubicBezTo>
                  <a:pt x="10784" y="24764"/>
                  <a:pt x="10988" y="24224"/>
                  <a:pt x="11222" y="23685"/>
                </a:cubicBezTo>
                <a:lnTo>
                  <a:pt x="11222" y="23685"/>
                </a:lnTo>
                <a:cubicBezTo>
                  <a:pt x="11090" y="25698"/>
                  <a:pt x="11411" y="27843"/>
                  <a:pt x="11689" y="29653"/>
                </a:cubicBezTo>
                <a:cubicBezTo>
                  <a:pt x="11717" y="29821"/>
                  <a:pt x="11807" y="29890"/>
                  <a:pt x="11904" y="29890"/>
                </a:cubicBezTo>
                <a:cubicBezTo>
                  <a:pt x="12061" y="29890"/>
                  <a:pt x="12235" y="29711"/>
                  <a:pt x="12199" y="29477"/>
                </a:cubicBezTo>
                <a:cubicBezTo>
                  <a:pt x="11849" y="27289"/>
                  <a:pt x="11411" y="24239"/>
                  <a:pt x="12010" y="21948"/>
                </a:cubicBezTo>
                <a:cubicBezTo>
                  <a:pt x="12112" y="21758"/>
                  <a:pt x="12199" y="21583"/>
                  <a:pt x="12287" y="21408"/>
                </a:cubicBezTo>
                <a:close/>
                <a:moveTo>
                  <a:pt x="91665" y="53714"/>
                </a:moveTo>
                <a:cubicBezTo>
                  <a:pt x="91227" y="54385"/>
                  <a:pt x="90790" y="55057"/>
                  <a:pt x="90337" y="55728"/>
                </a:cubicBezTo>
                <a:cubicBezTo>
                  <a:pt x="90296" y="55605"/>
                  <a:pt x="90192" y="55546"/>
                  <a:pt x="90088" y="55546"/>
                </a:cubicBezTo>
                <a:cubicBezTo>
                  <a:pt x="89969" y="55546"/>
                  <a:pt x="89850" y="55624"/>
                  <a:pt x="89827" y="55772"/>
                </a:cubicBezTo>
                <a:cubicBezTo>
                  <a:pt x="89651" y="56311"/>
                  <a:pt x="89447" y="56837"/>
                  <a:pt x="89185" y="57347"/>
                </a:cubicBezTo>
                <a:cubicBezTo>
                  <a:pt x="87652" y="59478"/>
                  <a:pt x="86004" y="61521"/>
                  <a:pt x="84238" y="63461"/>
                </a:cubicBezTo>
                <a:cubicBezTo>
                  <a:pt x="84355" y="63257"/>
                  <a:pt x="84471" y="63053"/>
                  <a:pt x="84588" y="62848"/>
                </a:cubicBezTo>
                <a:cubicBezTo>
                  <a:pt x="84711" y="62623"/>
                  <a:pt x="84539" y="62369"/>
                  <a:pt x="84350" y="62369"/>
                </a:cubicBezTo>
                <a:cubicBezTo>
                  <a:pt x="84270" y="62369"/>
                  <a:pt x="84186" y="62414"/>
                  <a:pt x="84121" y="62527"/>
                </a:cubicBezTo>
                <a:cubicBezTo>
                  <a:pt x="83479" y="63695"/>
                  <a:pt x="82735" y="64818"/>
                  <a:pt x="81889" y="65869"/>
                </a:cubicBezTo>
                <a:cubicBezTo>
                  <a:pt x="81057" y="66686"/>
                  <a:pt x="80182" y="67474"/>
                  <a:pt x="79291" y="68233"/>
                </a:cubicBezTo>
                <a:cubicBezTo>
                  <a:pt x="80882" y="66365"/>
                  <a:pt x="82297" y="64351"/>
                  <a:pt x="83362" y="62075"/>
                </a:cubicBezTo>
                <a:cubicBezTo>
                  <a:pt x="83465" y="61839"/>
                  <a:pt x="83279" y="61581"/>
                  <a:pt x="83098" y="61581"/>
                </a:cubicBezTo>
                <a:cubicBezTo>
                  <a:pt x="83022" y="61581"/>
                  <a:pt x="82947" y="61627"/>
                  <a:pt x="82896" y="61739"/>
                </a:cubicBezTo>
                <a:cubicBezTo>
                  <a:pt x="81334" y="65110"/>
                  <a:pt x="78970" y="67897"/>
                  <a:pt x="76402" y="70494"/>
                </a:cubicBezTo>
                <a:cubicBezTo>
                  <a:pt x="75760" y="70947"/>
                  <a:pt x="75089" y="71399"/>
                  <a:pt x="74418" y="71822"/>
                </a:cubicBezTo>
                <a:cubicBezTo>
                  <a:pt x="75308" y="70976"/>
                  <a:pt x="76110" y="70057"/>
                  <a:pt x="76840" y="69079"/>
                </a:cubicBezTo>
                <a:cubicBezTo>
                  <a:pt x="76998" y="68865"/>
                  <a:pt x="76834" y="68504"/>
                  <a:pt x="76644" y="68504"/>
                </a:cubicBezTo>
                <a:cubicBezTo>
                  <a:pt x="76587" y="68504"/>
                  <a:pt x="76529" y="68535"/>
                  <a:pt x="76475" y="68612"/>
                </a:cubicBezTo>
                <a:cubicBezTo>
                  <a:pt x="74987" y="70611"/>
                  <a:pt x="73192" y="72333"/>
                  <a:pt x="71135" y="73705"/>
                </a:cubicBezTo>
                <a:cubicBezTo>
                  <a:pt x="70347" y="74099"/>
                  <a:pt x="69559" y="74463"/>
                  <a:pt x="68742" y="74799"/>
                </a:cubicBezTo>
                <a:cubicBezTo>
                  <a:pt x="74622" y="69794"/>
                  <a:pt x="77891" y="61506"/>
                  <a:pt x="79058" y="54079"/>
                </a:cubicBezTo>
                <a:cubicBezTo>
                  <a:pt x="83260" y="53962"/>
                  <a:pt x="87463" y="53845"/>
                  <a:pt x="91665" y="53714"/>
                </a:cubicBezTo>
                <a:close/>
                <a:moveTo>
                  <a:pt x="38172" y="64731"/>
                </a:moveTo>
                <a:cubicBezTo>
                  <a:pt x="45741" y="69617"/>
                  <a:pt x="53931" y="71626"/>
                  <a:pt x="62521" y="71626"/>
                </a:cubicBezTo>
                <a:cubicBezTo>
                  <a:pt x="65243" y="71626"/>
                  <a:pt x="68005" y="71425"/>
                  <a:pt x="70799" y="71049"/>
                </a:cubicBezTo>
                <a:lnTo>
                  <a:pt x="70799" y="71049"/>
                </a:lnTo>
                <a:cubicBezTo>
                  <a:pt x="70653" y="71209"/>
                  <a:pt x="70522" y="71385"/>
                  <a:pt x="70376" y="71545"/>
                </a:cubicBezTo>
                <a:cubicBezTo>
                  <a:pt x="68584" y="72120"/>
                  <a:pt x="66365" y="72150"/>
                  <a:pt x="64411" y="72150"/>
                </a:cubicBezTo>
                <a:cubicBezTo>
                  <a:pt x="64181" y="72150"/>
                  <a:pt x="63955" y="72150"/>
                  <a:pt x="63734" y="72150"/>
                </a:cubicBezTo>
                <a:cubicBezTo>
                  <a:pt x="63354" y="72150"/>
                  <a:pt x="62988" y="72151"/>
                  <a:pt x="62642" y="72158"/>
                </a:cubicBezTo>
                <a:cubicBezTo>
                  <a:pt x="62292" y="72158"/>
                  <a:pt x="62307" y="72814"/>
                  <a:pt x="62642" y="72814"/>
                </a:cubicBezTo>
                <a:cubicBezTo>
                  <a:pt x="64496" y="72785"/>
                  <a:pt x="66363" y="72683"/>
                  <a:pt x="68216" y="72464"/>
                </a:cubicBezTo>
                <a:cubicBezTo>
                  <a:pt x="68683" y="72421"/>
                  <a:pt x="69179" y="72362"/>
                  <a:pt x="69676" y="72289"/>
                </a:cubicBezTo>
                <a:lnTo>
                  <a:pt x="69676" y="72289"/>
                </a:lnTo>
                <a:cubicBezTo>
                  <a:pt x="69530" y="72435"/>
                  <a:pt x="69384" y="72596"/>
                  <a:pt x="69223" y="72742"/>
                </a:cubicBezTo>
                <a:cubicBezTo>
                  <a:pt x="67954" y="73106"/>
                  <a:pt x="66655" y="73340"/>
                  <a:pt x="65342" y="73413"/>
                </a:cubicBezTo>
                <a:cubicBezTo>
                  <a:pt x="64999" y="73441"/>
                  <a:pt x="65006" y="74070"/>
                  <a:pt x="65334" y="74070"/>
                </a:cubicBezTo>
                <a:cubicBezTo>
                  <a:pt x="65341" y="74070"/>
                  <a:pt x="65349" y="74070"/>
                  <a:pt x="65356" y="74069"/>
                </a:cubicBezTo>
                <a:cubicBezTo>
                  <a:pt x="66319" y="74011"/>
                  <a:pt x="67283" y="73880"/>
                  <a:pt x="68246" y="73675"/>
                </a:cubicBezTo>
                <a:lnTo>
                  <a:pt x="68246" y="73675"/>
                </a:lnTo>
                <a:cubicBezTo>
                  <a:pt x="67093" y="74668"/>
                  <a:pt x="65823" y="75514"/>
                  <a:pt x="64466" y="76214"/>
                </a:cubicBezTo>
                <a:lnTo>
                  <a:pt x="64466" y="76200"/>
                </a:lnTo>
                <a:cubicBezTo>
                  <a:pt x="64423" y="76229"/>
                  <a:pt x="64393" y="76244"/>
                  <a:pt x="64364" y="76273"/>
                </a:cubicBezTo>
                <a:cubicBezTo>
                  <a:pt x="64131" y="76360"/>
                  <a:pt x="63897" y="76433"/>
                  <a:pt x="63664" y="76506"/>
                </a:cubicBezTo>
                <a:cubicBezTo>
                  <a:pt x="63066" y="76667"/>
                  <a:pt x="62453" y="76813"/>
                  <a:pt x="61840" y="76929"/>
                </a:cubicBezTo>
                <a:cubicBezTo>
                  <a:pt x="59584" y="77372"/>
                  <a:pt x="57295" y="77584"/>
                  <a:pt x="55005" y="77584"/>
                </a:cubicBezTo>
                <a:cubicBezTo>
                  <a:pt x="49444" y="77584"/>
                  <a:pt x="43880" y="76335"/>
                  <a:pt x="38785" y="74113"/>
                </a:cubicBezTo>
                <a:cubicBezTo>
                  <a:pt x="37472" y="73559"/>
                  <a:pt x="36202" y="72917"/>
                  <a:pt x="34991" y="72202"/>
                </a:cubicBezTo>
                <a:cubicBezTo>
                  <a:pt x="35079" y="72027"/>
                  <a:pt x="35152" y="71866"/>
                  <a:pt x="35239" y="71691"/>
                </a:cubicBezTo>
                <a:cubicBezTo>
                  <a:pt x="36334" y="72391"/>
                  <a:pt x="37457" y="73077"/>
                  <a:pt x="38654" y="73573"/>
                </a:cubicBezTo>
                <a:cubicBezTo>
                  <a:pt x="38688" y="73588"/>
                  <a:pt x="38719" y="73595"/>
                  <a:pt x="38749" y="73595"/>
                </a:cubicBezTo>
                <a:cubicBezTo>
                  <a:pt x="39009" y="73595"/>
                  <a:pt x="39074" y="73064"/>
                  <a:pt x="38785" y="72946"/>
                </a:cubicBezTo>
                <a:cubicBezTo>
                  <a:pt x="37647" y="72435"/>
                  <a:pt x="36553" y="71837"/>
                  <a:pt x="35517" y="71136"/>
                </a:cubicBezTo>
                <a:cubicBezTo>
                  <a:pt x="35619" y="70903"/>
                  <a:pt x="35721" y="70670"/>
                  <a:pt x="35823" y="70451"/>
                </a:cubicBezTo>
                <a:cubicBezTo>
                  <a:pt x="36348" y="70815"/>
                  <a:pt x="36903" y="71136"/>
                  <a:pt x="37486" y="71399"/>
                </a:cubicBezTo>
                <a:cubicBezTo>
                  <a:pt x="37520" y="71414"/>
                  <a:pt x="37551" y="71420"/>
                  <a:pt x="37579" y="71420"/>
                </a:cubicBezTo>
                <a:cubicBezTo>
                  <a:pt x="37838" y="71420"/>
                  <a:pt x="37894" y="70877"/>
                  <a:pt x="37618" y="70772"/>
                </a:cubicBezTo>
                <a:cubicBezTo>
                  <a:pt x="37078" y="70524"/>
                  <a:pt x="36567" y="70217"/>
                  <a:pt x="36086" y="69882"/>
                </a:cubicBezTo>
                <a:cubicBezTo>
                  <a:pt x="36188" y="69634"/>
                  <a:pt x="36305" y="69400"/>
                  <a:pt x="36407" y="69152"/>
                </a:cubicBezTo>
                <a:lnTo>
                  <a:pt x="37195" y="69604"/>
                </a:lnTo>
                <a:cubicBezTo>
                  <a:pt x="37244" y="69633"/>
                  <a:pt x="37290" y="69646"/>
                  <a:pt x="37332" y="69646"/>
                </a:cubicBezTo>
                <a:cubicBezTo>
                  <a:pt x="37592" y="69646"/>
                  <a:pt x="37708" y="69173"/>
                  <a:pt x="37457" y="69035"/>
                </a:cubicBezTo>
                <a:lnTo>
                  <a:pt x="36655" y="68568"/>
                </a:lnTo>
                <a:cubicBezTo>
                  <a:pt x="36815" y="68204"/>
                  <a:pt x="36961" y="67839"/>
                  <a:pt x="37107" y="67459"/>
                </a:cubicBezTo>
                <a:cubicBezTo>
                  <a:pt x="39033" y="68700"/>
                  <a:pt x="40974" y="69809"/>
                  <a:pt x="43119" y="70611"/>
                </a:cubicBezTo>
                <a:cubicBezTo>
                  <a:pt x="43151" y="70623"/>
                  <a:pt x="43181" y="70629"/>
                  <a:pt x="43209" y="70629"/>
                </a:cubicBezTo>
                <a:cubicBezTo>
                  <a:pt x="43484" y="70629"/>
                  <a:pt x="43542" y="70090"/>
                  <a:pt x="43250" y="69984"/>
                </a:cubicBezTo>
                <a:cubicBezTo>
                  <a:pt x="41149" y="69181"/>
                  <a:pt x="39237" y="68087"/>
                  <a:pt x="37355" y="66876"/>
                </a:cubicBezTo>
                <a:cubicBezTo>
                  <a:pt x="37486" y="66540"/>
                  <a:pt x="37618" y="66205"/>
                  <a:pt x="37735" y="65869"/>
                </a:cubicBezTo>
                <a:cubicBezTo>
                  <a:pt x="40288" y="67634"/>
                  <a:pt x="43046" y="69094"/>
                  <a:pt x="45950" y="70188"/>
                </a:cubicBezTo>
                <a:cubicBezTo>
                  <a:pt x="45980" y="70200"/>
                  <a:pt x="46008" y="70205"/>
                  <a:pt x="46035" y="70205"/>
                </a:cubicBezTo>
                <a:cubicBezTo>
                  <a:pt x="46303" y="70205"/>
                  <a:pt x="46373" y="69652"/>
                  <a:pt x="46081" y="69546"/>
                </a:cubicBezTo>
                <a:cubicBezTo>
                  <a:pt x="43206" y="68466"/>
                  <a:pt x="40478" y="67022"/>
                  <a:pt x="37968" y="65271"/>
                </a:cubicBezTo>
                <a:cubicBezTo>
                  <a:pt x="38041" y="65096"/>
                  <a:pt x="38099" y="64906"/>
                  <a:pt x="38172" y="64731"/>
                </a:cubicBezTo>
                <a:close/>
                <a:moveTo>
                  <a:pt x="30205" y="13310"/>
                </a:moveTo>
                <a:cubicBezTo>
                  <a:pt x="30424" y="13397"/>
                  <a:pt x="30658" y="13500"/>
                  <a:pt x="30876" y="13602"/>
                </a:cubicBezTo>
                <a:cubicBezTo>
                  <a:pt x="31037" y="16374"/>
                  <a:pt x="31212" y="19161"/>
                  <a:pt x="31373" y="21948"/>
                </a:cubicBezTo>
                <a:cubicBezTo>
                  <a:pt x="31387" y="22152"/>
                  <a:pt x="31526" y="22255"/>
                  <a:pt x="31657" y="22255"/>
                </a:cubicBezTo>
                <a:cubicBezTo>
                  <a:pt x="31788" y="22255"/>
                  <a:pt x="31912" y="22152"/>
                  <a:pt x="31898" y="21948"/>
                </a:cubicBezTo>
                <a:cubicBezTo>
                  <a:pt x="31737" y="19263"/>
                  <a:pt x="31577" y="16564"/>
                  <a:pt x="31416" y="13879"/>
                </a:cubicBezTo>
                <a:lnTo>
                  <a:pt x="31416" y="13879"/>
                </a:lnTo>
                <a:cubicBezTo>
                  <a:pt x="31679" y="14025"/>
                  <a:pt x="31942" y="14185"/>
                  <a:pt x="32190" y="14346"/>
                </a:cubicBezTo>
                <a:cubicBezTo>
                  <a:pt x="32394" y="16243"/>
                  <a:pt x="32511" y="18140"/>
                  <a:pt x="32540" y="20051"/>
                </a:cubicBezTo>
                <a:cubicBezTo>
                  <a:pt x="32540" y="20256"/>
                  <a:pt x="32675" y="20358"/>
                  <a:pt x="32808" y="20358"/>
                </a:cubicBezTo>
                <a:cubicBezTo>
                  <a:pt x="32941" y="20358"/>
                  <a:pt x="33073" y="20256"/>
                  <a:pt x="33065" y="20051"/>
                </a:cubicBezTo>
                <a:cubicBezTo>
                  <a:pt x="33036" y="18271"/>
                  <a:pt x="32919" y="16506"/>
                  <a:pt x="32759" y="14740"/>
                </a:cubicBezTo>
                <a:lnTo>
                  <a:pt x="32759" y="14740"/>
                </a:lnTo>
                <a:cubicBezTo>
                  <a:pt x="32992" y="14930"/>
                  <a:pt x="33226" y="15105"/>
                  <a:pt x="33445" y="15294"/>
                </a:cubicBezTo>
                <a:cubicBezTo>
                  <a:pt x="33576" y="16447"/>
                  <a:pt x="33605" y="17600"/>
                  <a:pt x="33634" y="18753"/>
                </a:cubicBezTo>
                <a:cubicBezTo>
                  <a:pt x="33642" y="18962"/>
                  <a:pt x="33778" y="19065"/>
                  <a:pt x="33910" y="19065"/>
                </a:cubicBezTo>
                <a:cubicBezTo>
                  <a:pt x="34044" y="19065"/>
                  <a:pt x="34174" y="18959"/>
                  <a:pt x="34160" y="18753"/>
                </a:cubicBezTo>
                <a:cubicBezTo>
                  <a:pt x="34145" y="17775"/>
                  <a:pt x="34101" y="16797"/>
                  <a:pt x="34028" y="15834"/>
                </a:cubicBezTo>
                <a:lnTo>
                  <a:pt x="34028" y="15834"/>
                </a:lnTo>
                <a:cubicBezTo>
                  <a:pt x="34991" y="16768"/>
                  <a:pt x="35838" y="17804"/>
                  <a:pt x="36582" y="18928"/>
                </a:cubicBezTo>
                <a:lnTo>
                  <a:pt x="36772" y="22546"/>
                </a:lnTo>
                <a:cubicBezTo>
                  <a:pt x="36786" y="22751"/>
                  <a:pt x="36925" y="22853"/>
                  <a:pt x="37056" y="22853"/>
                </a:cubicBezTo>
                <a:cubicBezTo>
                  <a:pt x="37187" y="22853"/>
                  <a:pt x="37311" y="22751"/>
                  <a:pt x="37297" y="22546"/>
                </a:cubicBezTo>
                <a:cubicBezTo>
                  <a:pt x="37253" y="21627"/>
                  <a:pt x="37195" y="20722"/>
                  <a:pt x="37151" y="19818"/>
                </a:cubicBezTo>
                <a:lnTo>
                  <a:pt x="37151" y="19818"/>
                </a:lnTo>
                <a:cubicBezTo>
                  <a:pt x="37574" y="20504"/>
                  <a:pt x="37953" y="21175"/>
                  <a:pt x="38289" y="21846"/>
                </a:cubicBezTo>
                <a:cubicBezTo>
                  <a:pt x="38654" y="22561"/>
                  <a:pt x="38989" y="23291"/>
                  <a:pt x="39296" y="24020"/>
                </a:cubicBezTo>
                <a:cubicBezTo>
                  <a:pt x="39515" y="26034"/>
                  <a:pt x="39602" y="28062"/>
                  <a:pt x="39515" y="30076"/>
                </a:cubicBezTo>
                <a:cubicBezTo>
                  <a:pt x="39507" y="30285"/>
                  <a:pt x="39633" y="30388"/>
                  <a:pt x="39763" y="30388"/>
                </a:cubicBezTo>
                <a:cubicBezTo>
                  <a:pt x="39895" y="30388"/>
                  <a:pt x="40033" y="30282"/>
                  <a:pt x="40040" y="30076"/>
                </a:cubicBezTo>
                <a:cubicBezTo>
                  <a:pt x="40098" y="28646"/>
                  <a:pt x="40069" y="27216"/>
                  <a:pt x="39982" y="25786"/>
                </a:cubicBezTo>
                <a:lnTo>
                  <a:pt x="39982" y="25786"/>
                </a:lnTo>
                <a:cubicBezTo>
                  <a:pt x="40128" y="26238"/>
                  <a:pt x="40288" y="26676"/>
                  <a:pt x="40419" y="27128"/>
                </a:cubicBezTo>
                <a:cubicBezTo>
                  <a:pt x="40594" y="29653"/>
                  <a:pt x="40667" y="32191"/>
                  <a:pt x="40653" y="34745"/>
                </a:cubicBezTo>
                <a:cubicBezTo>
                  <a:pt x="40653" y="34947"/>
                  <a:pt x="40778" y="35050"/>
                  <a:pt x="40907" y="35050"/>
                </a:cubicBezTo>
                <a:cubicBezTo>
                  <a:pt x="41037" y="35050"/>
                  <a:pt x="41171" y="34944"/>
                  <a:pt x="41178" y="34730"/>
                </a:cubicBezTo>
                <a:cubicBezTo>
                  <a:pt x="41193" y="32994"/>
                  <a:pt x="41164" y="31243"/>
                  <a:pt x="41076" y="29507"/>
                </a:cubicBezTo>
                <a:lnTo>
                  <a:pt x="41076" y="29507"/>
                </a:lnTo>
                <a:cubicBezTo>
                  <a:pt x="41193" y="29974"/>
                  <a:pt x="41295" y="30455"/>
                  <a:pt x="41397" y="30937"/>
                </a:cubicBezTo>
                <a:cubicBezTo>
                  <a:pt x="41718" y="35956"/>
                  <a:pt x="41689" y="41311"/>
                  <a:pt x="40872" y="46199"/>
                </a:cubicBezTo>
                <a:cubicBezTo>
                  <a:pt x="40836" y="46440"/>
                  <a:pt x="41012" y="46609"/>
                  <a:pt x="41168" y="46609"/>
                </a:cubicBezTo>
                <a:cubicBezTo>
                  <a:pt x="41268" y="46609"/>
                  <a:pt x="41360" y="46540"/>
                  <a:pt x="41382" y="46375"/>
                </a:cubicBezTo>
                <a:cubicBezTo>
                  <a:pt x="41937" y="43048"/>
                  <a:pt x="42112" y="39531"/>
                  <a:pt x="42097" y="36029"/>
                </a:cubicBezTo>
                <a:lnTo>
                  <a:pt x="42097" y="36029"/>
                </a:lnTo>
                <a:cubicBezTo>
                  <a:pt x="42243" y="37809"/>
                  <a:pt x="42287" y="39604"/>
                  <a:pt x="42229" y="41399"/>
                </a:cubicBezTo>
                <a:cubicBezTo>
                  <a:pt x="42024" y="48607"/>
                  <a:pt x="40025" y="56063"/>
                  <a:pt x="37691" y="62863"/>
                </a:cubicBezTo>
                <a:cubicBezTo>
                  <a:pt x="35619" y="68889"/>
                  <a:pt x="32861" y="74711"/>
                  <a:pt x="29242" y="79964"/>
                </a:cubicBezTo>
                <a:cubicBezTo>
                  <a:pt x="25375" y="85597"/>
                  <a:pt x="20546" y="90441"/>
                  <a:pt x="15059" y="94498"/>
                </a:cubicBezTo>
                <a:lnTo>
                  <a:pt x="1927" y="85115"/>
                </a:lnTo>
                <a:cubicBezTo>
                  <a:pt x="11689" y="80782"/>
                  <a:pt x="19685" y="72727"/>
                  <a:pt x="24354" y="63169"/>
                </a:cubicBezTo>
                <a:cubicBezTo>
                  <a:pt x="28848" y="54006"/>
                  <a:pt x="30526" y="43777"/>
                  <a:pt x="30731" y="33665"/>
                </a:cubicBezTo>
                <a:cubicBezTo>
                  <a:pt x="30876" y="26880"/>
                  <a:pt x="30526" y="20080"/>
                  <a:pt x="30205" y="13310"/>
                </a:cubicBezTo>
                <a:close/>
                <a:moveTo>
                  <a:pt x="24474" y="1"/>
                </a:moveTo>
                <a:cubicBezTo>
                  <a:pt x="23954" y="1"/>
                  <a:pt x="23428" y="30"/>
                  <a:pt x="22895" y="90"/>
                </a:cubicBezTo>
                <a:cubicBezTo>
                  <a:pt x="19977" y="426"/>
                  <a:pt x="17233" y="1593"/>
                  <a:pt x="14870" y="3300"/>
                </a:cubicBezTo>
                <a:cubicBezTo>
                  <a:pt x="10229" y="6627"/>
                  <a:pt x="8668" y="12070"/>
                  <a:pt x="7880" y="17469"/>
                </a:cubicBezTo>
                <a:cubicBezTo>
                  <a:pt x="6246" y="28981"/>
                  <a:pt x="7690" y="40830"/>
                  <a:pt x="12666" y="51379"/>
                </a:cubicBezTo>
                <a:cubicBezTo>
                  <a:pt x="14957" y="56268"/>
                  <a:pt x="18007" y="61273"/>
                  <a:pt x="21946" y="65081"/>
                </a:cubicBezTo>
                <a:cubicBezTo>
                  <a:pt x="17073" y="73559"/>
                  <a:pt x="9850" y="80533"/>
                  <a:pt x="511" y="84342"/>
                </a:cubicBezTo>
                <a:cubicBezTo>
                  <a:pt x="44" y="84532"/>
                  <a:pt x="1" y="85276"/>
                  <a:pt x="395" y="85553"/>
                </a:cubicBezTo>
                <a:cubicBezTo>
                  <a:pt x="5210" y="88967"/>
                  <a:pt x="10011" y="92396"/>
                  <a:pt x="14811" y="95840"/>
                </a:cubicBezTo>
                <a:cubicBezTo>
                  <a:pt x="14870" y="95884"/>
                  <a:pt x="14942" y="95913"/>
                  <a:pt x="15030" y="95928"/>
                </a:cubicBezTo>
                <a:cubicBezTo>
                  <a:pt x="15047" y="95930"/>
                  <a:pt x="15064" y="95931"/>
                  <a:pt x="15081" y="95931"/>
                </a:cubicBezTo>
                <a:cubicBezTo>
                  <a:pt x="15169" y="95931"/>
                  <a:pt x="15263" y="95899"/>
                  <a:pt x="15336" y="95825"/>
                </a:cubicBezTo>
                <a:cubicBezTo>
                  <a:pt x="23508" y="89843"/>
                  <a:pt x="29870" y="82153"/>
                  <a:pt x="34437" y="73325"/>
                </a:cubicBezTo>
                <a:cubicBezTo>
                  <a:pt x="40335" y="77056"/>
                  <a:pt x="47248" y="78859"/>
                  <a:pt x="54178" y="78859"/>
                </a:cubicBezTo>
                <a:cubicBezTo>
                  <a:pt x="57655" y="78859"/>
                  <a:pt x="61136" y="78405"/>
                  <a:pt x="64496" y="77513"/>
                </a:cubicBezTo>
                <a:cubicBezTo>
                  <a:pt x="64527" y="77523"/>
                  <a:pt x="64559" y="77528"/>
                  <a:pt x="64592" y="77528"/>
                </a:cubicBezTo>
                <a:cubicBezTo>
                  <a:pt x="64652" y="77528"/>
                  <a:pt x="64711" y="77512"/>
                  <a:pt x="64758" y="77484"/>
                </a:cubicBezTo>
                <a:cubicBezTo>
                  <a:pt x="64817" y="77455"/>
                  <a:pt x="64860" y="77425"/>
                  <a:pt x="64919" y="77396"/>
                </a:cubicBezTo>
                <a:cubicBezTo>
                  <a:pt x="68727" y="76346"/>
                  <a:pt x="72346" y="74711"/>
                  <a:pt x="75644" y="72552"/>
                </a:cubicBezTo>
                <a:cubicBezTo>
                  <a:pt x="82939" y="67751"/>
                  <a:pt x="88572" y="60849"/>
                  <a:pt x="93139" y="53481"/>
                </a:cubicBezTo>
                <a:cubicBezTo>
                  <a:pt x="93354" y="53137"/>
                  <a:pt x="93330" y="52371"/>
                  <a:pt x="92776" y="52371"/>
                </a:cubicBezTo>
                <a:cubicBezTo>
                  <a:pt x="92766" y="52371"/>
                  <a:pt x="92755" y="52371"/>
                  <a:pt x="92745" y="52372"/>
                </a:cubicBezTo>
                <a:lnTo>
                  <a:pt x="78606" y="52780"/>
                </a:lnTo>
                <a:cubicBezTo>
                  <a:pt x="78358" y="52809"/>
                  <a:pt x="78153" y="53014"/>
                  <a:pt x="78109" y="53276"/>
                </a:cubicBezTo>
                <a:cubicBezTo>
                  <a:pt x="77322" y="58734"/>
                  <a:pt x="75337" y="64818"/>
                  <a:pt x="71923" y="69590"/>
                </a:cubicBezTo>
                <a:lnTo>
                  <a:pt x="71850" y="69590"/>
                </a:lnTo>
                <a:cubicBezTo>
                  <a:pt x="68477" y="70089"/>
                  <a:pt x="65057" y="70422"/>
                  <a:pt x="61646" y="70422"/>
                </a:cubicBezTo>
                <a:cubicBezTo>
                  <a:pt x="58682" y="70422"/>
                  <a:pt x="55724" y="70171"/>
                  <a:pt x="52808" y="69561"/>
                </a:cubicBezTo>
                <a:cubicBezTo>
                  <a:pt x="47686" y="68510"/>
                  <a:pt x="42958" y="66380"/>
                  <a:pt x="38595" y="63549"/>
                </a:cubicBezTo>
                <a:cubicBezTo>
                  <a:pt x="41032" y="56516"/>
                  <a:pt x="42915" y="48957"/>
                  <a:pt x="43221" y="41443"/>
                </a:cubicBezTo>
                <a:cubicBezTo>
                  <a:pt x="43265" y="41355"/>
                  <a:pt x="43294" y="41267"/>
                  <a:pt x="43294" y="41165"/>
                </a:cubicBezTo>
                <a:cubicBezTo>
                  <a:pt x="44242" y="30440"/>
                  <a:pt x="44184" y="17979"/>
                  <a:pt x="38274" y="8495"/>
                </a:cubicBezTo>
                <a:cubicBezTo>
                  <a:pt x="35222" y="3621"/>
                  <a:pt x="30265" y="1"/>
                  <a:pt x="2447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Google Shape;117;p2"/>
          <p:cNvGrpSpPr/>
          <p:nvPr/>
        </p:nvGrpSpPr>
        <p:grpSpPr>
          <a:xfrm>
            <a:off x="6979250" y="-280787"/>
            <a:ext cx="728500" cy="639525"/>
            <a:chOff x="1434550" y="4732575"/>
            <a:chExt cx="728500" cy="639525"/>
          </a:xfrm>
        </p:grpSpPr>
        <p:sp>
          <p:nvSpPr>
            <p:cNvPr id="118" name="Google Shape;118;p2"/>
            <p:cNvSpPr/>
            <p:nvPr/>
          </p:nvSpPr>
          <p:spPr>
            <a:xfrm>
              <a:off x="1496550" y="4768700"/>
              <a:ext cx="328700" cy="453250"/>
            </a:xfrm>
            <a:custGeom>
              <a:avLst/>
              <a:gdLst/>
              <a:ahLst/>
              <a:cxnLst/>
              <a:rect l="l" t="t" r="r" b="b"/>
              <a:pathLst>
                <a:path w="13148" h="18130" extrusionOk="0">
                  <a:moveTo>
                    <a:pt x="4900" y="2544"/>
                  </a:moveTo>
                  <a:cubicBezTo>
                    <a:pt x="5151" y="2544"/>
                    <a:pt x="5233" y="3045"/>
                    <a:pt x="4977" y="3173"/>
                  </a:cubicBezTo>
                  <a:cubicBezTo>
                    <a:pt x="4072" y="3684"/>
                    <a:pt x="3342" y="4457"/>
                    <a:pt x="2919" y="5405"/>
                  </a:cubicBezTo>
                  <a:cubicBezTo>
                    <a:pt x="2855" y="5534"/>
                    <a:pt x="2758" y="5588"/>
                    <a:pt x="2665" y="5588"/>
                  </a:cubicBezTo>
                  <a:cubicBezTo>
                    <a:pt x="2486" y="5588"/>
                    <a:pt x="2322" y="5388"/>
                    <a:pt x="2438" y="5157"/>
                  </a:cubicBezTo>
                  <a:cubicBezTo>
                    <a:pt x="2919" y="4077"/>
                    <a:pt x="3736" y="3158"/>
                    <a:pt x="4787" y="2575"/>
                  </a:cubicBezTo>
                  <a:cubicBezTo>
                    <a:pt x="4827" y="2553"/>
                    <a:pt x="4865" y="2544"/>
                    <a:pt x="4900" y="2544"/>
                  </a:cubicBezTo>
                  <a:close/>
                  <a:moveTo>
                    <a:pt x="7193" y="1"/>
                  </a:moveTo>
                  <a:cubicBezTo>
                    <a:pt x="5007" y="1"/>
                    <a:pt x="3079" y="749"/>
                    <a:pt x="1723" y="3290"/>
                  </a:cubicBezTo>
                  <a:cubicBezTo>
                    <a:pt x="205" y="6120"/>
                    <a:pt x="395" y="9155"/>
                    <a:pt x="482" y="12249"/>
                  </a:cubicBezTo>
                  <a:cubicBezTo>
                    <a:pt x="555" y="14219"/>
                    <a:pt x="395" y="16203"/>
                    <a:pt x="1" y="18129"/>
                  </a:cubicBezTo>
                  <a:cubicBezTo>
                    <a:pt x="2073" y="14992"/>
                    <a:pt x="1781" y="11315"/>
                    <a:pt x="3109" y="7740"/>
                  </a:cubicBezTo>
                  <a:cubicBezTo>
                    <a:pt x="4116" y="5041"/>
                    <a:pt x="6275" y="3173"/>
                    <a:pt x="8931" y="2166"/>
                  </a:cubicBezTo>
                  <a:cubicBezTo>
                    <a:pt x="10303" y="1641"/>
                    <a:pt x="11703" y="1232"/>
                    <a:pt x="13148" y="926"/>
                  </a:cubicBezTo>
                  <a:cubicBezTo>
                    <a:pt x="12579" y="838"/>
                    <a:pt x="12024" y="721"/>
                    <a:pt x="11441" y="605"/>
                  </a:cubicBezTo>
                  <a:cubicBezTo>
                    <a:pt x="9976" y="283"/>
                    <a:pt x="8536" y="1"/>
                    <a:pt x="7193" y="1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495100" y="5150425"/>
              <a:ext cx="491400" cy="190900"/>
            </a:xfrm>
            <a:custGeom>
              <a:avLst/>
              <a:gdLst/>
              <a:ahLst/>
              <a:cxnLst/>
              <a:rect l="l" t="t" r="r" b="b"/>
              <a:pathLst>
                <a:path w="19656" h="7636" extrusionOk="0">
                  <a:moveTo>
                    <a:pt x="14797" y="3413"/>
                  </a:moveTo>
                  <a:cubicBezTo>
                    <a:pt x="14940" y="3413"/>
                    <a:pt x="15076" y="3531"/>
                    <a:pt x="15044" y="3750"/>
                  </a:cubicBezTo>
                  <a:lnTo>
                    <a:pt x="15030" y="3823"/>
                  </a:lnTo>
                  <a:cubicBezTo>
                    <a:pt x="15003" y="4013"/>
                    <a:pt x="14878" y="4102"/>
                    <a:pt x="14758" y="4102"/>
                  </a:cubicBezTo>
                  <a:cubicBezTo>
                    <a:pt x="14620" y="4102"/>
                    <a:pt x="14488" y="3984"/>
                    <a:pt x="14519" y="3765"/>
                  </a:cubicBezTo>
                  <a:lnTo>
                    <a:pt x="14519" y="3692"/>
                  </a:lnTo>
                  <a:cubicBezTo>
                    <a:pt x="14546" y="3502"/>
                    <a:pt x="14674" y="3413"/>
                    <a:pt x="14797" y="3413"/>
                  </a:cubicBezTo>
                  <a:close/>
                  <a:moveTo>
                    <a:pt x="11760" y="4156"/>
                  </a:moveTo>
                  <a:cubicBezTo>
                    <a:pt x="11984" y="4156"/>
                    <a:pt x="12108" y="4554"/>
                    <a:pt x="11907" y="4743"/>
                  </a:cubicBezTo>
                  <a:cubicBezTo>
                    <a:pt x="11364" y="5206"/>
                    <a:pt x="10676" y="5466"/>
                    <a:pt x="9975" y="5466"/>
                  </a:cubicBezTo>
                  <a:cubicBezTo>
                    <a:pt x="9904" y="5466"/>
                    <a:pt x="9833" y="5463"/>
                    <a:pt x="9762" y="5458"/>
                  </a:cubicBezTo>
                  <a:cubicBezTo>
                    <a:pt x="9416" y="5429"/>
                    <a:pt x="9498" y="4801"/>
                    <a:pt x="9824" y="4801"/>
                  </a:cubicBezTo>
                  <a:cubicBezTo>
                    <a:pt x="9828" y="4801"/>
                    <a:pt x="9832" y="4801"/>
                    <a:pt x="9835" y="4801"/>
                  </a:cubicBezTo>
                  <a:cubicBezTo>
                    <a:pt x="9892" y="4805"/>
                    <a:pt x="9949" y="4807"/>
                    <a:pt x="10006" y="4807"/>
                  </a:cubicBezTo>
                  <a:cubicBezTo>
                    <a:pt x="10588" y="4807"/>
                    <a:pt x="11148" y="4604"/>
                    <a:pt x="11586" y="4232"/>
                  </a:cubicBezTo>
                  <a:cubicBezTo>
                    <a:pt x="11648" y="4178"/>
                    <a:pt x="11707" y="4156"/>
                    <a:pt x="11760" y="4156"/>
                  </a:cubicBezTo>
                  <a:close/>
                  <a:moveTo>
                    <a:pt x="13534" y="4689"/>
                  </a:moveTo>
                  <a:cubicBezTo>
                    <a:pt x="13743" y="4689"/>
                    <a:pt x="13874" y="5084"/>
                    <a:pt x="13687" y="5282"/>
                  </a:cubicBezTo>
                  <a:lnTo>
                    <a:pt x="13673" y="5282"/>
                  </a:lnTo>
                  <a:cubicBezTo>
                    <a:pt x="12706" y="6285"/>
                    <a:pt x="10890" y="6944"/>
                    <a:pt x="9350" y="6944"/>
                  </a:cubicBezTo>
                  <a:cubicBezTo>
                    <a:pt x="8986" y="6944"/>
                    <a:pt x="8636" y="6907"/>
                    <a:pt x="8318" y="6829"/>
                  </a:cubicBezTo>
                  <a:cubicBezTo>
                    <a:pt x="8000" y="6746"/>
                    <a:pt x="8048" y="6167"/>
                    <a:pt x="8339" y="6167"/>
                  </a:cubicBezTo>
                  <a:cubicBezTo>
                    <a:pt x="8356" y="6167"/>
                    <a:pt x="8373" y="6169"/>
                    <a:pt x="8391" y="6172"/>
                  </a:cubicBezTo>
                  <a:cubicBezTo>
                    <a:pt x="8674" y="6241"/>
                    <a:pt x="8989" y="6274"/>
                    <a:pt x="9321" y="6274"/>
                  </a:cubicBezTo>
                  <a:cubicBezTo>
                    <a:pt x="10749" y="6274"/>
                    <a:pt x="12490" y="5672"/>
                    <a:pt x="13366" y="4772"/>
                  </a:cubicBezTo>
                  <a:cubicBezTo>
                    <a:pt x="13425" y="4713"/>
                    <a:pt x="13482" y="4689"/>
                    <a:pt x="13534" y="4689"/>
                  </a:cubicBezTo>
                  <a:close/>
                  <a:moveTo>
                    <a:pt x="19655" y="0"/>
                  </a:moveTo>
                  <a:lnTo>
                    <a:pt x="19655" y="0"/>
                  </a:lnTo>
                  <a:cubicBezTo>
                    <a:pt x="19261" y="205"/>
                    <a:pt x="18867" y="394"/>
                    <a:pt x="18444" y="555"/>
                  </a:cubicBezTo>
                  <a:cubicBezTo>
                    <a:pt x="16884" y="1165"/>
                    <a:pt x="15364" y="1343"/>
                    <a:pt x="13788" y="1343"/>
                  </a:cubicBezTo>
                  <a:cubicBezTo>
                    <a:pt x="13064" y="1343"/>
                    <a:pt x="12329" y="1306"/>
                    <a:pt x="11572" y="1255"/>
                  </a:cubicBezTo>
                  <a:cubicBezTo>
                    <a:pt x="10895" y="1209"/>
                    <a:pt x="10243" y="1184"/>
                    <a:pt x="9612" y="1184"/>
                  </a:cubicBezTo>
                  <a:cubicBezTo>
                    <a:pt x="6064" y="1184"/>
                    <a:pt x="3162" y="1983"/>
                    <a:pt x="103" y="4349"/>
                  </a:cubicBezTo>
                  <a:cubicBezTo>
                    <a:pt x="73" y="4378"/>
                    <a:pt x="44" y="4392"/>
                    <a:pt x="1" y="4407"/>
                  </a:cubicBezTo>
                  <a:cubicBezTo>
                    <a:pt x="2619" y="6144"/>
                    <a:pt x="6162" y="7636"/>
                    <a:pt x="9456" y="7636"/>
                  </a:cubicBezTo>
                  <a:cubicBezTo>
                    <a:pt x="11779" y="7636"/>
                    <a:pt x="13978" y="6895"/>
                    <a:pt x="15643" y="4976"/>
                  </a:cubicBezTo>
                  <a:cubicBezTo>
                    <a:pt x="16533" y="3955"/>
                    <a:pt x="17262" y="2787"/>
                    <a:pt x="18109" y="1751"/>
                  </a:cubicBezTo>
                  <a:cubicBezTo>
                    <a:pt x="18605" y="1153"/>
                    <a:pt x="19130" y="569"/>
                    <a:pt x="19655" y="0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525375" y="4791250"/>
              <a:ext cx="622000" cy="411000"/>
            </a:xfrm>
            <a:custGeom>
              <a:avLst/>
              <a:gdLst/>
              <a:ahLst/>
              <a:cxnLst/>
              <a:rect l="l" t="t" r="r" b="b"/>
              <a:pathLst>
                <a:path w="24880" h="16440" extrusionOk="0">
                  <a:moveTo>
                    <a:pt x="11398" y="1686"/>
                  </a:moveTo>
                  <a:cubicBezTo>
                    <a:pt x="11540" y="1686"/>
                    <a:pt x="11676" y="1804"/>
                    <a:pt x="11645" y="2023"/>
                  </a:cubicBezTo>
                  <a:lnTo>
                    <a:pt x="11645" y="2096"/>
                  </a:lnTo>
                  <a:cubicBezTo>
                    <a:pt x="11618" y="2285"/>
                    <a:pt x="11490" y="2375"/>
                    <a:pt x="11366" y="2375"/>
                  </a:cubicBezTo>
                  <a:cubicBezTo>
                    <a:pt x="11224" y="2375"/>
                    <a:pt x="11088" y="2256"/>
                    <a:pt x="11119" y="2037"/>
                  </a:cubicBezTo>
                  <a:lnTo>
                    <a:pt x="11119" y="1964"/>
                  </a:lnTo>
                  <a:cubicBezTo>
                    <a:pt x="11147" y="1775"/>
                    <a:pt x="11274" y="1686"/>
                    <a:pt x="11398" y="1686"/>
                  </a:cubicBezTo>
                  <a:close/>
                  <a:moveTo>
                    <a:pt x="16968" y="1919"/>
                  </a:moveTo>
                  <a:cubicBezTo>
                    <a:pt x="16978" y="1919"/>
                    <a:pt x="16989" y="1919"/>
                    <a:pt x="17000" y="1921"/>
                  </a:cubicBezTo>
                  <a:lnTo>
                    <a:pt x="17073" y="1921"/>
                  </a:lnTo>
                  <a:cubicBezTo>
                    <a:pt x="17412" y="1977"/>
                    <a:pt x="17341" y="2594"/>
                    <a:pt x="17032" y="2594"/>
                  </a:cubicBezTo>
                  <a:cubicBezTo>
                    <a:pt x="17021" y="2594"/>
                    <a:pt x="17011" y="2593"/>
                    <a:pt x="17000" y="2592"/>
                  </a:cubicBezTo>
                  <a:lnTo>
                    <a:pt x="16912" y="2577"/>
                  </a:lnTo>
                  <a:cubicBezTo>
                    <a:pt x="16588" y="2535"/>
                    <a:pt x="16659" y="1919"/>
                    <a:pt x="16968" y="1919"/>
                  </a:cubicBezTo>
                  <a:close/>
                  <a:moveTo>
                    <a:pt x="19512" y="3683"/>
                  </a:moveTo>
                  <a:cubicBezTo>
                    <a:pt x="19525" y="3683"/>
                    <a:pt x="19539" y="3684"/>
                    <a:pt x="19553" y="3686"/>
                  </a:cubicBezTo>
                  <a:cubicBezTo>
                    <a:pt x="19889" y="3728"/>
                    <a:pt x="19823" y="4332"/>
                    <a:pt x="19522" y="4332"/>
                  </a:cubicBezTo>
                  <a:cubicBezTo>
                    <a:pt x="19508" y="4332"/>
                    <a:pt x="19495" y="4331"/>
                    <a:pt x="19480" y="4328"/>
                  </a:cubicBezTo>
                  <a:cubicBezTo>
                    <a:pt x="19145" y="4286"/>
                    <a:pt x="19211" y="3683"/>
                    <a:pt x="19512" y="3683"/>
                  </a:cubicBezTo>
                  <a:close/>
                  <a:moveTo>
                    <a:pt x="13195" y="5898"/>
                  </a:moveTo>
                  <a:cubicBezTo>
                    <a:pt x="13441" y="5898"/>
                    <a:pt x="13519" y="6392"/>
                    <a:pt x="13264" y="6532"/>
                  </a:cubicBezTo>
                  <a:lnTo>
                    <a:pt x="13031" y="6648"/>
                  </a:lnTo>
                  <a:cubicBezTo>
                    <a:pt x="12988" y="6670"/>
                    <a:pt x="12948" y="6679"/>
                    <a:pt x="12912" y="6679"/>
                  </a:cubicBezTo>
                  <a:cubicBezTo>
                    <a:pt x="12655" y="6679"/>
                    <a:pt x="12584" y="6191"/>
                    <a:pt x="12827" y="6050"/>
                  </a:cubicBezTo>
                  <a:cubicBezTo>
                    <a:pt x="12914" y="6006"/>
                    <a:pt x="12987" y="5962"/>
                    <a:pt x="13075" y="5933"/>
                  </a:cubicBezTo>
                  <a:cubicBezTo>
                    <a:pt x="13118" y="5909"/>
                    <a:pt x="13158" y="5898"/>
                    <a:pt x="13195" y="5898"/>
                  </a:cubicBezTo>
                  <a:close/>
                  <a:moveTo>
                    <a:pt x="20123" y="10645"/>
                  </a:moveTo>
                  <a:cubicBezTo>
                    <a:pt x="20266" y="10645"/>
                    <a:pt x="20402" y="10763"/>
                    <a:pt x="20371" y="10982"/>
                  </a:cubicBezTo>
                  <a:lnTo>
                    <a:pt x="20371" y="11070"/>
                  </a:lnTo>
                  <a:cubicBezTo>
                    <a:pt x="20344" y="11256"/>
                    <a:pt x="20220" y="11342"/>
                    <a:pt x="20099" y="11342"/>
                  </a:cubicBezTo>
                  <a:cubicBezTo>
                    <a:pt x="19955" y="11342"/>
                    <a:pt x="19813" y="11219"/>
                    <a:pt x="19845" y="10997"/>
                  </a:cubicBezTo>
                  <a:lnTo>
                    <a:pt x="19845" y="10924"/>
                  </a:lnTo>
                  <a:cubicBezTo>
                    <a:pt x="19872" y="10734"/>
                    <a:pt x="20000" y="10645"/>
                    <a:pt x="20123" y="10645"/>
                  </a:cubicBezTo>
                  <a:close/>
                  <a:moveTo>
                    <a:pt x="17671" y="0"/>
                  </a:moveTo>
                  <a:cubicBezTo>
                    <a:pt x="16730" y="0"/>
                    <a:pt x="15776" y="114"/>
                    <a:pt x="14869" y="155"/>
                  </a:cubicBezTo>
                  <a:lnTo>
                    <a:pt x="14592" y="155"/>
                  </a:lnTo>
                  <a:cubicBezTo>
                    <a:pt x="14111" y="243"/>
                    <a:pt x="13644" y="345"/>
                    <a:pt x="13221" y="447"/>
                  </a:cubicBezTo>
                  <a:cubicBezTo>
                    <a:pt x="10886" y="943"/>
                    <a:pt x="8318" y="1454"/>
                    <a:pt x="6246" y="2650"/>
                  </a:cubicBezTo>
                  <a:cubicBezTo>
                    <a:pt x="2292" y="4956"/>
                    <a:pt x="2087" y="8822"/>
                    <a:pt x="1256" y="12864"/>
                  </a:cubicBezTo>
                  <a:cubicBezTo>
                    <a:pt x="1022" y="14119"/>
                    <a:pt x="599" y="15316"/>
                    <a:pt x="1" y="16439"/>
                  </a:cubicBezTo>
                  <a:cubicBezTo>
                    <a:pt x="2219" y="13827"/>
                    <a:pt x="2204" y="10194"/>
                    <a:pt x="3765" y="7159"/>
                  </a:cubicBezTo>
                  <a:cubicBezTo>
                    <a:pt x="4874" y="4999"/>
                    <a:pt x="6654" y="3540"/>
                    <a:pt x="8931" y="2709"/>
                  </a:cubicBezTo>
                  <a:cubicBezTo>
                    <a:pt x="8961" y="2697"/>
                    <a:pt x="8989" y="2691"/>
                    <a:pt x="9014" y="2691"/>
                  </a:cubicBezTo>
                  <a:cubicBezTo>
                    <a:pt x="9269" y="2691"/>
                    <a:pt x="9268" y="3244"/>
                    <a:pt x="8989" y="3351"/>
                  </a:cubicBezTo>
                  <a:cubicBezTo>
                    <a:pt x="5035" y="4810"/>
                    <a:pt x="3824" y="8064"/>
                    <a:pt x="2758" y="11814"/>
                  </a:cubicBezTo>
                  <a:cubicBezTo>
                    <a:pt x="2452" y="12952"/>
                    <a:pt x="2043" y="14075"/>
                    <a:pt x="1533" y="15141"/>
                  </a:cubicBezTo>
                  <a:cubicBezTo>
                    <a:pt x="3517" y="12660"/>
                    <a:pt x="4305" y="9231"/>
                    <a:pt x="6552" y="6867"/>
                  </a:cubicBezTo>
                  <a:cubicBezTo>
                    <a:pt x="8712" y="4649"/>
                    <a:pt x="11557" y="3219"/>
                    <a:pt x="14636" y="2840"/>
                  </a:cubicBezTo>
                  <a:cubicBezTo>
                    <a:pt x="14648" y="2838"/>
                    <a:pt x="14659" y="2838"/>
                    <a:pt x="14670" y="2838"/>
                  </a:cubicBezTo>
                  <a:cubicBezTo>
                    <a:pt x="15002" y="2838"/>
                    <a:pt x="15019" y="3454"/>
                    <a:pt x="14694" y="3482"/>
                  </a:cubicBezTo>
                  <a:cubicBezTo>
                    <a:pt x="10842" y="4007"/>
                    <a:pt x="7428" y="6065"/>
                    <a:pt x="5327" y="9362"/>
                  </a:cubicBezTo>
                  <a:cubicBezTo>
                    <a:pt x="3970" y="11507"/>
                    <a:pt x="3255" y="13886"/>
                    <a:pt x="1737" y="15768"/>
                  </a:cubicBezTo>
                  <a:cubicBezTo>
                    <a:pt x="5443" y="13390"/>
                    <a:pt x="6844" y="8443"/>
                    <a:pt x="11236" y="6896"/>
                  </a:cubicBezTo>
                  <a:cubicBezTo>
                    <a:pt x="11263" y="6887"/>
                    <a:pt x="11288" y="6883"/>
                    <a:pt x="11311" y="6883"/>
                  </a:cubicBezTo>
                  <a:cubicBezTo>
                    <a:pt x="11576" y="6883"/>
                    <a:pt x="11590" y="7459"/>
                    <a:pt x="11295" y="7553"/>
                  </a:cubicBezTo>
                  <a:cubicBezTo>
                    <a:pt x="8639" y="8472"/>
                    <a:pt x="7107" y="10719"/>
                    <a:pt x="5429" y="12850"/>
                  </a:cubicBezTo>
                  <a:cubicBezTo>
                    <a:pt x="6538" y="11872"/>
                    <a:pt x="7734" y="10982"/>
                    <a:pt x="9004" y="10223"/>
                  </a:cubicBezTo>
                  <a:cubicBezTo>
                    <a:pt x="11382" y="8822"/>
                    <a:pt x="14490" y="8881"/>
                    <a:pt x="16256" y="6517"/>
                  </a:cubicBezTo>
                  <a:cubicBezTo>
                    <a:pt x="16320" y="6426"/>
                    <a:pt x="16393" y="6389"/>
                    <a:pt x="16462" y="6389"/>
                  </a:cubicBezTo>
                  <a:cubicBezTo>
                    <a:pt x="16660" y="6389"/>
                    <a:pt x="16826" y="6691"/>
                    <a:pt x="16664" y="6896"/>
                  </a:cubicBezTo>
                  <a:cubicBezTo>
                    <a:pt x="15453" y="8516"/>
                    <a:pt x="13790" y="9056"/>
                    <a:pt x="11937" y="9683"/>
                  </a:cubicBezTo>
                  <a:cubicBezTo>
                    <a:pt x="9850" y="10384"/>
                    <a:pt x="8084" y="11507"/>
                    <a:pt x="6421" y="12835"/>
                  </a:cubicBezTo>
                  <a:cubicBezTo>
                    <a:pt x="7515" y="12368"/>
                    <a:pt x="8668" y="12018"/>
                    <a:pt x="9835" y="11814"/>
                  </a:cubicBezTo>
                  <a:cubicBezTo>
                    <a:pt x="13702" y="11113"/>
                    <a:pt x="18298" y="11215"/>
                    <a:pt x="20604" y="7407"/>
                  </a:cubicBezTo>
                  <a:cubicBezTo>
                    <a:pt x="20663" y="7309"/>
                    <a:pt x="20733" y="7269"/>
                    <a:pt x="20799" y="7269"/>
                  </a:cubicBezTo>
                  <a:cubicBezTo>
                    <a:pt x="20980" y="7269"/>
                    <a:pt x="21140" y="7563"/>
                    <a:pt x="21013" y="7786"/>
                  </a:cubicBezTo>
                  <a:cubicBezTo>
                    <a:pt x="19451" y="10384"/>
                    <a:pt x="16708" y="11405"/>
                    <a:pt x="13833" y="11887"/>
                  </a:cubicBezTo>
                  <a:cubicBezTo>
                    <a:pt x="10331" y="12470"/>
                    <a:pt x="7180" y="12864"/>
                    <a:pt x="4349" y="14717"/>
                  </a:cubicBezTo>
                  <a:cubicBezTo>
                    <a:pt x="8697" y="12806"/>
                    <a:pt x="13950" y="14002"/>
                    <a:pt x="18269" y="11741"/>
                  </a:cubicBezTo>
                  <a:cubicBezTo>
                    <a:pt x="18315" y="11716"/>
                    <a:pt x="18356" y="11705"/>
                    <a:pt x="18394" y="11705"/>
                  </a:cubicBezTo>
                  <a:cubicBezTo>
                    <a:pt x="18646" y="11705"/>
                    <a:pt x="18713" y="12199"/>
                    <a:pt x="18459" y="12339"/>
                  </a:cubicBezTo>
                  <a:cubicBezTo>
                    <a:pt x="14417" y="14455"/>
                    <a:pt x="9558" y="13565"/>
                    <a:pt x="5400" y="14980"/>
                  </a:cubicBezTo>
                  <a:cubicBezTo>
                    <a:pt x="6045" y="14899"/>
                    <a:pt x="6689" y="14869"/>
                    <a:pt x="7332" y="14869"/>
                  </a:cubicBezTo>
                  <a:cubicBezTo>
                    <a:pt x="9120" y="14869"/>
                    <a:pt x="10900" y="15100"/>
                    <a:pt x="12693" y="15100"/>
                  </a:cubicBezTo>
                  <a:cubicBezTo>
                    <a:pt x="12806" y="15100"/>
                    <a:pt x="12918" y="15099"/>
                    <a:pt x="13031" y="15097"/>
                  </a:cubicBezTo>
                  <a:cubicBezTo>
                    <a:pt x="15643" y="15068"/>
                    <a:pt x="18167" y="14119"/>
                    <a:pt x="20152" y="12427"/>
                  </a:cubicBezTo>
                  <a:cubicBezTo>
                    <a:pt x="20371" y="12149"/>
                    <a:pt x="20619" y="11887"/>
                    <a:pt x="20837" y="11580"/>
                  </a:cubicBezTo>
                  <a:cubicBezTo>
                    <a:pt x="23172" y="8531"/>
                    <a:pt x="24879" y="3234"/>
                    <a:pt x="20750" y="724"/>
                  </a:cubicBezTo>
                  <a:cubicBezTo>
                    <a:pt x="19801" y="149"/>
                    <a:pt x="18745" y="0"/>
                    <a:pt x="17671" y="0"/>
                  </a:cubicBezTo>
                  <a:close/>
                </a:path>
              </a:pathLst>
            </a:custGeom>
            <a:solidFill>
              <a:srgbClr val="FFA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434550" y="4732575"/>
              <a:ext cx="728500" cy="639525"/>
            </a:xfrm>
            <a:custGeom>
              <a:avLst/>
              <a:gdLst/>
              <a:ahLst/>
              <a:cxnLst/>
              <a:rect l="l" t="t" r="r" b="b"/>
              <a:pathLst>
                <a:path w="29140" h="25581" extrusionOk="0">
                  <a:moveTo>
                    <a:pt x="21271" y="2356"/>
                  </a:moveTo>
                  <a:cubicBezTo>
                    <a:pt x="22351" y="2356"/>
                    <a:pt x="23414" y="2507"/>
                    <a:pt x="24368" y="3086"/>
                  </a:cubicBezTo>
                  <a:cubicBezTo>
                    <a:pt x="28512" y="5581"/>
                    <a:pt x="26805" y="10878"/>
                    <a:pt x="24456" y="13942"/>
                  </a:cubicBezTo>
                  <a:cubicBezTo>
                    <a:pt x="24237" y="14234"/>
                    <a:pt x="24004" y="14511"/>
                    <a:pt x="23770" y="14788"/>
                  </a:cubicBezTo>
                  <a:cubicBezTo>
                    <a:pt x="21786" y="16481"/>
                    <a:pt x="19261" y="17415"/>
                    <a:pt x="16664" y="17444"/>
                  </a:cubicBezTo>
                  <a:cubicBezTo>
                    <a:pt x="16515" y="17447"/>
                    <a:pt x="16366" y="17449"/>
                    <a:pt x="16218" y="17449"/>
                  </a:cubicBezTo>
                  <a:cubicBezTo>
                    <a:pt x="14462" y="17449"/>
                    <a:pt x="12713" y="17230"/>
                    <a:pt x="10961" y="17230"/>
                  </a:cubicBezTo>
                  <a:cubicBezTo>
                    <a:pt x="10314" y="17230"/>
                    <a:pt x="9666" y="17260"/>
                    <a:pt x="9018" y="17342"/>
                  </a:cubicBezTo>
                  <a:cubicBezTo>
                    <a:pt x="13191" y="15912"/>
                    <a:pt x="18050" y="16816"/>
                    <a:pt x="22077" y="14686"/>
                  </a:cubicBezTo>
                  <a:cubicBezTo>
                    <a:pt x="22334" y="14558"/>
                    <a:pt x="22263" y="14057"/>
                    <a:pt x="22005" y="14057"/>
                  </a:cubicBezTo>
                  <a:cubicBezTo>
                    <a:pt x="21969" y="14057"/>
                    <a:pt x="21930" y="14067"/>
                    <a:pt x="21888" y="14088"/>
                  </a:cubicBezTo>
                  <a:cubicBezTo>
                    <a:pt x="17569" y="16364"/>
                    <a:pt x="12316" y="15168"/>
                    <a:pt x="7967" y="17079"/>
                  </a:cubicBezTo>
                  <a:cubicBezTo>
                    <a:pt x="10798" y="15211"/>
                    <a:pt x="13950" y="14832"/>
                    <a:pt x="17466" y="14234"/>
                  </a:cubicBezTo>
                  <a:cubicBezTo>
                    <a:pt x="20326" y="13752"/>
                    <a:pt x="23070" y="12731"/>
                    <a:pt x="24631" y="10148"/>
                  </a:cubicBezTo>
                  <a:cubicBezTo>
                    <a:pt x="24770" y="9923"/>
                    <a:pt x="24610" y="9618"/>
                    <a:pt x="24422" y="9618"/>
                  </a:cubicBezTo>
                  <a:cubicBezTo>
                    <a:pt x="24355" y="9618"/>
                    <a:pt x="24284" y="9658"/>
                    <a:pt x="24222" y="9754"/>
                  </a:cubicBezTo>
                  <a:cubicBezTo>
                    <a:pt x="21917" y="13562"/>
                    <a:pt x="17335" y="13475"/>
                    <a:pt x="13454" y="14161"/>
                  </a:cubicBezTo>
                  <a:cubicBezTo>
                    <a:pt x="12286" y="14380"/>
                    <a:pt x="11134" y="14715"/>
                    <a:pt x="10039" y="15197"/>
                  </a:cubicBezTo>
                  <a:cubicBezTo>
                    <a:pt x="11703" y="13869"/>
                    <a:pt x="13483" y="12745"/>
                    <a:pt x="15570" y="12045"/>
                  </a:cubicBezTo>
                  <a:cubicBezTo>
                    <a:pt x="17408" y="11417"/>
                    <a:pt x="19086" y="10878"/>
                    <a:pt x="20283" y="9258"/>
                  </a:cubicBezTo>
                  <a:cubicBezTo>
                    <a:pt x="20444" y="9043"/>
                    <a:pt x="20288" y="8749"/>
                    <a:pt x="20090" y="8749"/>
                  </a:cubicBezTo>
                  <a:cubicBezTo>
                    <a:pt x="20019" y="8749"/>
                    <a:pt x="19943" y="8786"/>
                    <a:pt x="19874" y="8879"/>
                  </a:cubicBezTo>
                  <a:cubicBezTo>
                    <a:pt x="18123" y="11228"/>
                    <a:pt x="15000" y="11184"/>
                    <a:pt x="12622" y="12570"/>
                  </a:cubicBezTo>
                  <a:cubicBezTo>
                    <a:pt x="11367" y="13344"/>
                    <a:pt x="10171" y="14234"/>
                    <a:pt x="9062" y="15211"/>
                  </a:cubicBezTo>
                  <a:cubicBezTo>
                    <a:pt x="10711" y="13081"/>
                    <a:pt x="12257" y="10834"/>
                    <a:pt x="14913" y="9900"/>
                  </a:cubicBezTo>
                  <a:cubicBezTo>
                    <a:pt x="15208" y="9806"/>
                    <a:pt x="15195" y="9244"/>
                    <a:pt x="14930" y="9244"/>
                  </a:cubicBezTo>
                  <a:cubicBezTo>
                    <a:pt x="14907" y="9244"/>
                    <a:pt x="14882" y="9248"/>
                    <a:pt x="14855" y="9258"/>
                  </a:cubicBezTo>
                  <a:cubicBezTo>
                    <a:pt x="10463" y="10805"/>
                    <a:pt x="9062" y="15751"/>
                    <a:pt x="5355" y="18115"/>
                  </a:cubicBezTo>
                  <a:cubicBezTo>
                    <a:pt x="6873" y="16233"/>
                    <a:pt x="7588" y="13854"/>
                    <a:pt x="8960" y="11724"/>
                  </a:cubicBezTo>
                  <a:cubicBezTo>
                    <a:pt x="11046" y="8412"/>
                    <a:pt x="14461" y="6354"/>
                    <a:pt x="18327" y="5843"/>
                  </a:cubicBezTo>
                  <a:cubicBezTo>
                    <a:pt x="18638" y="5801"/>
                    <a:pt x="18634" y="5199"/>
                    <a:pt x="18304" y="5199"/>
                  </a:cubicBezTo>
                  <a:cubicBezTo>
                    <a:pt x="18293" y="5199"/>
                    <a:pt x="18281" y="5200"/>
                    <a:pt x="18269" y="5201"/>
                  </a:cubicBezTo>
                  <a:cubicBezTo>
                    <a:pt x="15190" y="5581"/>
                    <a:pt x="12330" y="6996"/>
                    <a:pt x="10171" y="9229"/>
                  </a:cubicBezTo>
                  <a:cubicBezTo>
                    <a:pt x="7924" y="11593"/>
                    <a:pt x="7136" y="15022"/>
                    <a:pt x="5151" y="17502"/>
                  </a:cubicBezTo>
                  <a:cubicBezTo>
                    <a:pt x="5662" y="16437"/>
                    <a:pt x="6085" y="15313"/>
                    <a:pt x="6377" y="14161"/>
                  </a:cubicBezTo>
                  <a:cubicBezTo>
                    <a:pt x="7442" y="10411"/>
                    <a:pt x="8653" y="7157"/>
                    <a:pt x="12607" y="5712"/>
                  </a:cubicBezTo>
                  <a:cubicBezTo>
                    <a:pt x="12889" y="5605"/>
                    <a:pt x="12887" y="5042"/>
                    <a:pt x="12625" y="5042"/>
                  </a:cubicBezTo>
                  <a:cubicBezTo>
                    <a:pt x="12601" y="5042"/>
                    <a:pt x="12576" y="5046"/>
                    <a:pt x="12549" y="5056"/>
                  </a:cubicBezTo>
                  <a:cubicBezTo>
                    <a:pt x="10287" y="5887"/>
                    <a:pt x="8507" y="7361"/>
                    <a:pt x="7384" y="9521"/>
                  </a:cubicBezTo>
                  <a:cubicBezTo>
                    <a:pt x="5837" y="12541"/>
                    <a:pt x="5837" y="16189"/>
                    <a:pt x="3634" y="18801"/>
                  </a:cubicBezTo>
                  <a:cubicBezTo>
                    <a:pt x="4217" y="17677"/>
                    <a:pt x="4640" y="16466"/>
                    <a:pt x="4874" y="15226"/>
                  </a:cubicBezTo>
                  <a:cubicBezTo>
                    <a:pt x="5706" y="11169"/>
                    <a:pt x="5910" y="7317"/>
                    <a:pt x="9864" y="5012"/>
                  </a:cubicBezTo>
                  <a:cubicBezTo>
                    <a:pt x="11936" y="3801"/>
                    <a:pt x="14519" y="3290"/>
                    <a:pt x="16839" y="2794"/>
                  </a:cubicBezTo>
                  <a:cubicBezTo>
                    <a:pt x="17262" y="2706"/>
                    <a:pt x="17729" y="2619"/>
                    <a:pt x="18211" y="2517"/>
                  </a:cubicBezTo>
                  <a:lnTo>
                    <a:pt x="18488" y="2517"/>
                  </a:lnTo>
                  <a:cubicBezTo>
                    <a:pt x="19389" y="2469"/>
                    <a:pt x="20336" y="2356"/>
                    <a:pt x="21271" y="2356"/>
                  </a:cubicBezTo>
                  <a:close/>
                  <a:moveTo>
                    <a:pt x="9673" y="1446"/>
                  </a:moveTo>
                  <a:cubicBezTo>
                    <a:pt x="11016" y="1446"/>
                    <a:pt x="12456" y="1728"/>
                    <a:pt x="13921" y="2050"/>
                  </a:cubicBezTo>
                  <a:cubicBezTo>
                    <a:pt x="14504" y="2166"/>
                    <a:pt x="15059" y="2283"/>
                    <a:pt x="15628" y="2356"/>
                  </a:cubicBezTo>
                  <a:cubicBezTo>
                    <a:pt x="14183" y="2663"/>
                    <a:pt x="12783" y="3071"/>
                    <a:pt x="11411" y="3596"/>
                  </a:cubicBezTo>
                  <a:cubicBezTo>
                    <a:pt x="8755" y="4618"/>
                    <a:pt x="6581" y="6471"/>
                    <a:pt x="5589" y="9170"/>
                  </a:cubicBezTo>
                  <a:cubicBezTo>
                    <a:pt x="4261" y="12760"/>
                    <a:pt x="4553" y="16437"/>
                    <a:pt x="2481" y="19574"/>
                  </a:cubicBezTo>
                  <a:cubicBezTo>
                    <a:pt x="2875" y="17634"/>
                    <a:pt x="3035" y="15664"/>
                    <a:pt x="2962" y="13694"/>
                  </a:cubicBezTo>
                  <a:cubicBezTo>
                    <a:pt x="2875" y="10586"/>
                    <a:pt x="2685" y="7565"/>
                    <a:pt x="4203" y="4735"/>
                  </a:cubicBezTo>
                  <a:cubicBezTo>
                    <a:pt x="5559" y="2194"/>
                    <a:pt x="7487" y="1446"/>
                    <a:pt x="9673" y="1446"/>
                  </a:cubicBezTo>
                  <a:close/>
                  <a:moveTo>
                    <a:pt x="22077" y="16685"/>
                  </a:moveTo>
                  <a:cubicBezTo>
                    <a:pt x="21552" y="17283"/>
                    <a:pt x="21027" y="17852"/>
                    <a:pt x="20531" y="18451"/>
                  </a:cubicBezTo>
                  <a:cubicBezTo>
                    <a:pt x="19670" y="19501"/>
                    <a:pt x="18955" y="20669"/>
                    <a:pt x="18065" y="21690"/>
                  </a:cubicBezTo>
                  <a:cubicBezTo>
                    <a:pt x="16402" y="23600"/>
                    <a:pt x="14207" y="24338"/>
                    <a:pt x="11888" y="24338"/>
                  </a:cubicBezTo>
                  <a:cubicBezTo>
                    <a:pt x="8591" y="24338"/>
                    <a:pt x="5044" y="22845"/>
                    <a:pt x="2423" y="21106"/>
                  </a:cubicBezTo>
                  <a:cubicBezTo>
                    <a:pt x="2452" y="21092"/>
                    <a:pt x="2495" y="21077"/>
                    <a:pt x="2525" y="21063"/>
                  </a:cubicBezTo>
                  <a:cubicBezTo>
                    <a:pt x="5589" y="18683"/>
                    <a:pt x="8515" y="17889"/>
                    <a:pt x="12093" y="17889"/>
                  </a:cubicBezTo>
                  <a:cubicBezTo>
                    <a:pt x="12706" y="17889"/>
                    <a:pt x="13338" y="17912"/>
                    <a:pt x="13994" y="17955"/>
                  </a:cubicBezTo>
                  <a:cubicBezTo>
                    <a:pt x="14746" y="18005"/>
                    <a:pt x="15478" y="18042"/>
                    <a:pt x="16200" y="18042"/>
                  </a:cubicBezTo>
                  <a:cubicBezTo>
                    <a:pt x="17773" y="18042"/>
                    <a:pt x="19296" y="17864"/>
                    <a:pt x="20866" y="17254"/>
                  </a:cubicBezTo>
                  <a:cubicBezTo>
                    <a:pt x="21275" y="17094"/>
                    <a:pt x="21683" y="16904"/>
                    <a:pt x="22077" y="16685"/>
                  </a:cubicBezTo>
                  <a:close/>
                  <a:moveTo>
                    <a:pt x="9705" y="0"/>
                  </a:moveTo>
                  <a:cubicBezTo>
                    <a:pt x="7694" y="0"/>
                    <a:pt x="5890" y="695"/>
                    <a:pt x="4480" y="2342"/>
                  </a:cubicBezTo>
                  <a:cubicBezTo>
                    <a:pt x="0" y="7565"/>
                    <a:pt x="2919" y="14963"/>
                    <a:pt x="1022" y="21004"/>
                  </a:cubicBezTo>
                  <a:cubicBezTo>
                    <a:pt x="890" y="21252"/>
                    <a:pt x="949" y="21573"/>
                    <a:pt x="1182" y="21763"/>
                  </a:cubicBezTo>
                  <a:cubicBezTo>
                    <a:pt x="4232" y="23946"/>
                    <a:pt x="7921" y="25581"/>
                    <a:pt x="11694" y="25581"/>
                  </a:cubicBezTo>
                  <a:cubicBezTo>
                    <a:pt x="12687" y="25581"/>
                    <a:pt x="13685" y="25467"/>
                    <a:pt x="14679" y="25221"/>
                  </a:cubicBezTo>
                  <a:cubicBezTo>
                    <a:pt x="17350" y="24565"/>
                    <a:pt x="18809" y="22551"/>
                    <a:pt x="20385" y="20464"/>
                  </a:cubicBezTo>
                  <a:cubicBezTo>
                    <a:pt x="22501" y="17634"/>
                    <a:pt x="25346" y="15299"/>
                    <a:pt x="26922" y="12089"/>
                  </a:cubicBezTo>
                  <a:cubicBezTo>
                    <a:pt x="29140" y="7624"/>
                    <a:pt x="27578" y="1378"/>
                    <a:pt x="21844" y="1057"/>
                  </a:cubicBezTo>
                  <a:cubicBezTo>
                    <a:pt x="21634" y="1046"/>
                    <a:pt x="21423" y="1041"/>
                    <a:pt x="21213" y="1041"/>
                  </a:cubicBezTo>
                  <a:cubicBezTo>
                    <a:pt x="19962" y="1041"/>
                    <a:pt x="18710" y="1218"/>
                    <a:pt x="17453" y="1218"/>
                  </a:cubicBezTo>
                  <a:cubicBezTo>
                    <a:pt x="17074" y="1218"/>
                    <a:pt x="16694" y="1202"/>
                    <a:pt x="16314" y="1160"/>
                  </a:cubicBezTo>
                  <a:cubicBezTo>
                    <a:pt x="14563" y="955"/>
                    <a:pt x="12885" y="372"/>
                    <a:pt x="11134" y="109"/>
                  </a:cubicBezTo>
                  <a:cubicBezTo>
                    <a:pt x="10648" y="38"/>
                    <a:pt x="10171" y="0"/>
                    <a:pt x="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004000" y="4883300"/>
              <a:ext cx="18600" cy="16250"/>
            </a:xfrm>
            <a:custGeom>
              <a:avLst/>
              <a:gdLst/>
              <a:ahLst/>
              <a:cxnLst/>
              <a:rect l="l" t="t" r="r" b="b"/>
              <a:pathLst>
                <a:path w="744" h="650" extrusionOk="0">
                  <a:moveTo>
                    <a:pt x="367" y="1"/>
                  </a:moveTo>
                  <a:cubicBezTo>
                    <a:pt x="66" y="1"/>
                    <a:pt x="0" y="604"/>
                    <a:pt x="335" y="646"/>
                  </a:cubicBezTo>
                  <a:cubicBezTo>
                    <a:pt x="350" y="649"/>
                    <a:pt x="363" y="650"/>
                    <a:pt x="377" y="650"/>
                  </a:cubicBezTo>
                  <a:cubicBezTo>
                    <a:pt x="678" y="650"/>
                    <a:pt x="744" y="46"/>
                    <a:pt x="408" y="4"/>
                  </a:cubicBezTo>
                  <a:cubicBezTo>
                    <a:pt x="394" y="2"/>
                    <a:pt x="380" y="1"/>
                    <a:pt x="367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940050" y="4839200"/>
              <a:ext cx="20625" cy="16900"/>
            </a:xfrm>
            <a:custGeom>
              <a:avLst/>
              <a:gdLst/>
              <a:ahLst/>
              <a:cxnLst/>
              <a:rect l="l" t="t" r="r" b="b"/>
              <a:pathLst>
                <a:path w="825" h="676" extrusionOk="0">
                  <a:moveTo>
                    <a:pt x="380" y="1"/>
                  </a:moveTo>
                  <a:cubicBezTo>
                    <a:pt x="58" y="1"/>
                    <a:pt x="1" y="617"/>
                    <a:pt x="325" y="659"/>
                  </a:cubicBezTo>
                  <a:lnTo>
                    <a:pt x="413" y="674"/>
                  </a:lnTo>
                  <a:cubicBezTo>
                    <a:pt x="424" y="675"/>
                    <a:pt x="434" y="676"/>
                    <a:pt x="445" y="676"/>
                  </a:cubicBezTo>
                  <a:cubicBezTo>
                    <a:pt x="754" y="676"/>
                    <a:pt x="825" y="59"/>
                    <a:pt x="486" y="3"/>
                  </a:cubicBezTo>
                  <a:lnTo>
                    <a:pt x="413" y="3"/>
                  </a:lnTo>
                  <a:cubicBezTo>
                    <a:pt x="402" y="1"/>
                    <a:pt x="391" y="1"/>
                    <a:pt x="380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839950" y="4938675"/>
              <a:ext cx="23400" cy="19575"/>
            </a:xfrm>
            <a:custGeom>
              <a:avLst/>
              <a:gdLst/>
              <a:ahLst/>
              <a:cxnLst/>
              <a:rect l="l" t="t" r="r" b="b"/>
              <a:pathLst>
                <a:path w="936" h="783" extrusionOk="0">
                  <a:moveTo>
                    <a:pt x="612" y="1"/>
                  </a:moveTo>
                  <a:cubicBezTo>
                    <a:pt x="575" y="1"/>
                    <a:pt x="535" y="12"/>
                    <a:pt x="492" y="36"/>
                  </a:cubicBezTo>
                  <a:cubicBezTo>
                    <a:pt x="404" y="65"/>
                    <a:pt x="331" y="109"/>
                    <a:pt x="244" y="153"/>
                  </a:cubicBezTo>
                  <a:cubicBezTo>
                    <a:pt x="1" y="294"/>
                    <a:pt x="72" y="782"/>
                    <a:pt x="329" y="782"/>
                  </a:cubicBezTo>
                  <a:cubicBezTo>
                    <a:pt x="365" y="782"/>
                    <a:pt x="405" y="773"/>
                    <a:pt x="448" y="751"/>
                  </a:cubicBezTo>
                  <a:lnTo>
                    <a:pt x="681" y="620"/>
                  </a:lnTo>
                  <a:cubicBezTo>
                    <a:pt x="935" y="493"/>
                    <a:pt x="858" y="1"/>
                    <a:pt x="612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20350" y="5057350"/>
              <a:ext cx="15075" cy="17250"/>
            </a:xfrm>
            <a:custGeom>
              <a:avLst/>
              <a:gdLst/>
              <a:ahLst/>
              <a:cxnLst/>
              <a:rect l="l" t="t" r="r" b="b"/>
              <a:pathLst>
                <a:path w="603" h="690" extrusionOk="0">
                  <a:moveTo>
                    <a:pt x="324" y="1"/>
                  </a:moveTo>
                  <a:cubicBezTo>
                    <a:pt x="201" y="1"/>
                    <a:pt x="73" y="90"/>
                    <a:pt x="46" y="280"/>
                  </a:cubicBezTo>
                  <a:lnTo>
                    <a:pt x="32" y="353"/>
                  </a:lnTo>
                  <a:cubicBezTo>
                    <a:pt x="0" y="571"/>
                    <a:pt x="136" y="690"/>
                    <a:pt x="279" y="690"/>
                  </a:cubicBezTo>
                  <a:cubicBezTo>
                    <a:pt x="402" y="690"/>
                    <a:pt x="530" y="601"/>
                    <a:pt x="557" y="411"/>
                  </a:cubicBezTo>
                  <a:lnTo>
                    <a:pt x="572" y="338"/>
                  </a:lnTo>
                  <a:cubicBezTo>
                    <a:pt x="603" y="119"/>
                    <a:pt x="467" y="1"/>
                    <a:pt x="324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802575" y="4833375"/>
              <a:ext cx="14700" cy="17250"/>
            </a:xfrm>
            <a:custGeom>
              <a:avLst/>
              <a:gdLst/>
              <a:ahLst/>
              <a:cxnLst/>
              <a:rect l="l" t="t" r="r" b="b"/>
              <a:pathLst>
                <a:path w="588" h="690" extrusionOk="0">
                  <a:moveTo>
                    <a:pt x="310" y="1"/>
                  </a:moveTo>
                  <a:cubicBezTo>
                    <a:pt x="186" y="1"/>
                    <a:pt x="59" y="90"/>
                    <a:pt x="31" y="279"/>
                  </a:cubicBezTo>
                  <a:lnTo>
                    <a:pt x="31" y="352"/>
                  </a:lnTo>
                  <a:cubicBezTo>
                    <a:pt x="0" y="571"/>
                    <a:pt x="136" y="690"/>
                    <a:pt x="278" y="690"/>
                  </a:cubicBezTo>
                  <a:cubicBezTo>
                    <a:pt x="402" y="690"/>
                    <a:pt x="530" y="600"/>
                    <a:pt x="557" y="411"/>
                  </a:cubicBezTo>
                  <a:lnTo>
                    <a:pt x="557" y="338"/>
                  </a:lnTo>
                  <a:cubicBezTo>
                    <a:pt x="588" y="119"/>
                    <a:pt x="452" y="1"/>
                    <a:pt x="310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54600" y="4832275"/>
              <a:ext cx="72800" cy="76125"/>
            </a:xfrm>
            <a:custGeom>
              <a:avLst/>
              <a:gdLst/>
              <a:ahLst/>
              <a:cxnLst/>
              <a:rect l="l" t="t" r="r" b="b"/>
              <a:pathLst>
                <a:path w="2912" h="3045" extrusionOk="0">
                  <a:moveTo>
                    <a:pt x="2578" y="1"/>
                  </a:moveTo>
                  <a:cubicBezTo>
                    <a:pt x="2543" y="1"/>
                    <a:pt x="2505" y="10"/>
                    <a:pt x="2465" y="32"/>
                  </a:cubicBezTo>
                  <a:cubicBezTo>
                    <a:pt x="1414" y="615"/>
                    <a:pt x="597" y="1534"/>
                    <a:pt x="116" y="2614"/>
                  </a:cubicBezTo>
                  <a:cubicBezTo>
                    <a:pt x="0" y="2845"/>
                    <a:pt x="164" y="3045"/>
                    <a:pt x="343" y="3045"/>
                  </a:cubicBezTo>
                  <a:cubicBezTo>
                    <a:pt x="436" y="3045"/>
                    <a:pt x="533" y="2991"/>
                    <a:pt x="597" y="2862"/>
                  </a:cubicBezTo>
                  <a:cubicBezTo>
                    <a:pt x="1020" y="1914"/>
                    <a:pt x="1750" y="1141"/>
                    <a:pt x="2655" y="630"/>
                  </a:cubicBezTo>
                  <a:cubicBezTo>
                    <a:pt x="2911" y="502"/>
                    <a:pt x="2829" y="1"/>
                    <a:pt x="2578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695100" y="5267625"/>
              <a:ext cx="146875" cy="56425"/>
            </a:xfrm>
            <a:custGeom>
              <a:avLst/>
              <a:gdLst/>
              <a:ahLst/>
              <a:cxnLst/>
              <a:rect l="l" t="t" r="r" b="b"/>
              <a:pathLst>
                <a:path w="5875" h="2257" extrusionOk="0">
                  <a:moveTo>
                    <a:pt x="5534" y="1"/>
                  </a:moveTo>
                  <a:cubicBezTo>
                    <a:pt x="5482" y="1"/>
                    <a:pt x="5425" y="25"/>
                    <a:pt x="5366" y="84"/>
                  </a:cubicBezTo>
                  <a:cubicBezTo>
                    <a:pt x="4490" y="984"/>
                    <a:pt x="2749" y="1586"/>
                    <a:pt x="1328" y="1586"/>
                  </a:cubicBezTo>
                  <a:cubicBezTo>
                    <a:pt x="998" y="1586"/>
                    <a:pt x="686" y="1553"/>
                    <a:pt x="405" y="1484"/>
                  </a:cubicBezTo>
                  <a:cubicBezTo>
                    <a:pt x="387" y="1481"/>
                    <a:pt x="370" y="1479"/>
                    <a:pt x="354" y="1479"/>
                  </a:cubicBezTo>
                  <a:cubicBezTo>
                    <a:pt x="62" y="1479"/>
                    <a:pt x="0" y="2058"/>
                    <a:pt x="318" y="2141"/>
                  </a:cubicBezTo>
                  <a:cubicBezTo>
                    <a:pt x="639" y="2219"/>
                    <a:pt x="990" y="2256"/>
                    <a:pt x="1356" y="2256"/>
                  </a:cubicBezTo>
                  <a:cubicBezTo>
                    <a:pt x="2900" y="2256"/>
                    <a:pt x="4708" y="1597"/>
                    <a:pt x="5687" y="594"/>
                  </a:cubicBezTo>
                  <a:cubicBezTo>
                    <a:pt x="5874" y="396"/>
                    <a:pt x="5743" y="1"/>
                    <a:pt x="5534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730850" y="5254300"/>
              <a:ext cx="66950" cy="32775"/>
            </a:xfrm>
            <a:custGeom>
              <a:avLst/>
              <a:gdLst/>
              <a:ahLst/>
              <a:cxnLst/>
              <a:rect l="l" t="t" r="r" b="b"/>
              <a:pathLst>
                <a:path w="2678" h="1311" extrusionOk="0">
                  <a:moveTo>
                    <a:pt x="2338" y="1"/>
                  </a:moveTo>
                  <a:cubicBezTo>
                    <a:pt x="2287" y="1"/>
                    <a:pt x="2230" y="23"/>
                    <a:pt x="2171" y="77"/>
                  </a:cubicBezTo>
                  <a:cubicBezTo>
                    <a:pt x="1732" y="449"/>
                    <a:pt x="1160" y="652"/>
                    <a:pt x="587" y="652"/>
                  </a:cubicBezTo>
                  <a:cubicBezTo>
                    <a:pt x="532" y="652"/>
                    <a:pt x="476" y="650"/>
                    <a:pt x="420" y="646"/>
                  </a:cubicBezTo>
                  <a:cubicBezTo>
                    <a:pt x="416" y="646"/>
                    <a:pt x="412" y="646"/>
                    <a:pt x="408" y="646"/>
                  </a:cubicBezTo>
                  <a:cubicBezTo>
                    <a:pt x="68" y="646"/>
                    <a:pt x="0" y="1274"/>
                    <a:pt x="332" y="1303"/>
                  </a:cubicBezTo>
                  <a:cubicBezTo>
                    <a:pt x="405" y="1308"/>
                    <a:pt x="477" y="1311"/>
                    <a:pt x="549" y="1311"/>
                  </a:cubicBezTo>
                  <a:cubicBezTo>
                    <a:pt x="1261" y="1311"/>
                    <a:pt x="1947" y="1051"/>
                    <a:pt x="2477" y="588"/>
                  </a:cubicBezTo>
                  <a:cubicBezTo>
                    <a:pt x="2678" y="399"/>
                    <a:pt x="2554" y="1"/>
                    <a:pt x="2338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857275" y="5235600"/>
              <a:ext cx="14900" cy="17225"/>
            </a:xfrm>
            <a:custGeom>
              <a:avLst/>
              <a:gdLst/>
              <a:ahLst/>
              <a:cxnLst/>
              <a:rect l="l" t="t" r="r" b="b"/>
              <a:pathLst>
                <a:path w="596" h="689" extrusionOk="0">
                  <a:moveTo>
                    <a:pt x="317" y="0"/>
                  </a:moveTo>
                  <a:cubicBezTo>
                    <a:pt x="197" y="0"/>
                    <a:pt x="74" y="90"/>
                    <a:pt x="47" y="285"/>
                  </a:cubicBezTo>
                  <a:lnTo>
                    <a:pt x="32" y="343"/>
                  </a:lnTo>
                  <a:cubicBezTo>
                    <a:pt x="0" y="566"/>
                    <a:pt x="142" y="689"/>
                    <a:pt x="286" y="689"/>
                  </a:cubicBezTo>
                  <a:cubicBezTo>
                    <a:pt x="407" y="689"/>
                    <a:pt x="531" y="602"/>
                    <a:pt x="557" y="416"/>
                  </a:cubicBezTo>
                  <a:lnTo>
                    <a:pt x="572" y="343"/>
                  </a:lnTo>
                  <a:cubicBezTo>
                    <a:pt x="596" y="123"/>
                    <a:pt x="458" y="0"/>
                    <a:pt x="317" y="0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2"/>
          <p:cNvSpPr txBox="1">
            <a:spLocks noGrp="1"/>
          </p:cNvSpPr>
          <p:nvPr>
            <p:ph type="subTitle" idx="1"/>
          </p:nvPr>
        </p:nvSpPr>
        <p:spPr>
          <a:xfrm flipH="1">
            <a:off x="1738800" y="3340776"/>
            <a:ext cx="56664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2" name="Google Shape;132;p2"/>
          <p:cNvSpPr txBox="1">
            <a:spLocks noGrp="1"/>
          </p:cNvSpPr>
          <p:nvPr>
            <p:ph type="subTitle" idx="2"/>
          </p:nvPr>
        </p:nvSpPr>
        <p:spPr>
          <a:xfrm flipH="1">
            <a:off x="1769075" y="2345925"/>
            <a:ext cx="5620200" cy="89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7000"/>
              <a:buNone/>
              <a:defRPr sz="7000">
                <a:solidFill>
                  <a:srgbClr val="541C1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7000"/>
              <a:buNone/>
              <a:defRPr sz="7000">
                <a:solidFill>
                  <a:srgbClr val="541C1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7000"/>
              <a:buNone/>
              <a:defRPr sz="7000">
                <a:solidFill>
                  <a:srgbClr val="541C1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7000"/>
              <a:buNone/>
              <a:defRPr sz="7000">
                <a:solidFill>
                  <a:srgbClr val="541C1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7000"/>
              <a:buNone/>
              <a:defRPr sz="7000">
                <a:solidFill>
                  <a:srgbClr val="541C1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7000"/>
              <a:buNone/>
              <a:defRPr sz="7000">
                <a:solidFill>
                  <a:srgbClr val="541C1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7000"/>
              <a:buNone/>
              <a:defRPr sz="7000">
                <a:solidFill>
                  <a:srgbClr val="541C1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7000"/>
              <a:buNone/>
              <a:defRPr sz="7000">
                <a:solidFill>
                  <a:srgbClr val="541C1D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"/>
          <p:cNvSpPr txBox="1">
            <a:spLocks noGrp="1"/>
          </p:cNvSpPr>
          <p:nvPr>
            <p:ph type="ctrTitle"/>
          </p:nvPr>
        </p:nvSpPr>
        <p:spPr>
          <a:xfrm rot="200" flipH="1">
            <a:off x="1993500" y="1626071"/>
            <a:ext cx="5157000" cy="11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/>
          <p:nvPr/>
        </p:nvSpPr>
        <p:spPr>
          <a:xfrm rot="10800000">
            <a:off x="2625007" y="3426"/>
            <a:ext cx="6527066" cy="1056624"/>
          </a:xfrm>
          <a:custGeom>
            <a:avLst/>
            <a:gdLst/>
            <a:ahLst/>
            <a:cxnLst/>
            <a:rect l="l" t="t" r="r" b="b"/>
            <a:pathLst>
              <a:path w="65905" h="10571" extrusionOk="0">
                <a:moveTo>
                  <a:pt x="1" y="0"/>
                </a:moveTo>
                <a:lnTo>
                  <a:pt x="1" y="4146"/>
                </a:lnTo>
                <a:cubicBezTo>
                  <a:pt x="2686" y="5866"/>
                  <a:pt x="7481" y="7665"/>
                  <a:pt x="15797" y="7665"/>
                </a:cubicBezTo>
                <a:cubicBezTo>
                  <a:pt x="18221" y="7665"/>
                  <a:pt x="20944" y="7512"/>
                  <a:pt x="24001" y="7160"/>
                </a:cubicBezTo>
                <a:cubicBezTo>
                  <a:pt x="28751" y="6613"/>
                  <a:pt x="32961" y="6365"/>
                  <a:pt x="36664" y="6365"/>
                </a:cubicBezTo>
                <a:cubicBezTo>
                  <a:pt x="46303" y="6365"/>
                  <a:pt x="52504" y="8051"/>
                  <a:pt x="55852" y="10570"/>
                </a:cubicBezTo>
                <a:lnTo>
                  <a:pt x="65905" y="10570"/>
                </a:lnTo>
                <a:cubicBezTo>
                  <a:pt x="65607" y="10046"/>
                  <a:pt x="65256" y="9505"/>
                  <a:pt x="64842" y="8950"/>
                </a:cubicBezTo>
                <a:cubicBezTo>
                  <a:pt x="60771" y="3477"/>
                  <a:pt x="54210" y="103"/>
                  <a:pt x="44459" y="103"/>
                </a:cubicBezTo>
                <a:cubicBezTo>
                  <a:pt x="41537" y="103"/>
                  <a:pt x="38329" y="406"/>
                  <a:pt x="34815" y="1046"/>
                </a:cubicBezTo>
                <a:cubicBezTo>
                  <a:pt x="28180" y="2255"/>
                  <a:pt x="21479" y="3107"/>
                  <a:pt x="15448" y="3107"/>
                </a:cubicBezTo>
                <a:cubicBezTo>
                  <a:pt x="9367" y="3107"/>
                  <a:pt x="3967" y="2241"/>
                  <a:pt x="1" y="0"/>
                </a:cubicBezTo>
                <a:close/>
              </a:path>
            </a:pathLst>
          </a:custGeom>
          <a:solidFill>
            <a:srgbClr val="FFD4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8"/>
          <p:cNvSpPr/>
          <p:nvPr/>
        </p:nvSpPr>
        <p:spPr>
          <a:xfrm flipH="1">
            <a:off x="1389290" y="3913573"/>
            <a:ext cx="7762785" cy="1256654"/>
          </a:xfrm>
          <a:custGeom>
            <a:avLst/>
            <a:gdLst/>
            <a:ahLst/>
            <a:cxnLst/>
            <a:rect l="l" t="t" r="r" b="b"/>
            <a:pathLst>
              <a:path w="65905" h="10571" extrusionOk="0">
                <a:moveTo>
                  <a:pt x="1" y="0"/>
                </a:moveTo>
                <a:lnTo>
                  <a:pt x="1" y="4146"/>
                </a:lnTo>
                <a:cubicBezTo>
                  <a:pt x="2686" y="5866"/>
                  <a:pt x="7481" y="7665"/>
                  <a:pt x="15797" y="7665"/>
                </a:cubicBezTo>
                <a:cubicBezTo>
                  <a:pt x="18221" y="7665"/>
                  <a:pt x="20944" y="7512"/>
                  <a:pt x="24001" y="7160"/>
                </a:cubicBezTo>
                <a:cubicBezTo>
                  <a:pt x="28751" y="6613"/>
                  <a:pt x="32961" y="6365"/>
                  <a:pt x="36664" y="6365"/>
                </a:cubicBezTo>
                <a:cubicBezTo>
                  <a:pt x="46303" y="6365"/>
                  <a:pt x="52504" y="8051"/>
                  <a:pt x="55852" y="10570"/>
                </a:cubicBezTo>
                <a:lnTo>
                  <a:pt x="65905" y="10570"/>
                </a:lnTo>
                <a:cubicBezTo>
                  <a:pt x="65607" y="10046"/>
                  <a:pt x="65256" y="9505"/>
                  <a:pt x="64842" y="8950"/>
                </a:cubicBezTo>
                <a:cubicBezTo>
                  <a:pt x="60771" y="3477"/>
                  <a:pt x="54210" y="103"/>
                  <a:pt x="44459" y="103"/>
                </a:cubicBezTo>
                <a:cubicBezTo>
                  <a:pt x="41537" y="103"/>
                  <a:pt x="38329" y="406"/>
                  <a:pt x="34815" y="1046"/>
                </a:cubicBezTo>
                <a:cubicBezTo>
                  <a:pt x="28180" y="2255"/>
                  <a:pt x="21479" y="3107"/>
                  <a:pt x="15448" y="3107"/>
                </a:cubicBezTo>
                <a:cubicBezTo>
                  <a:pt x="9367" y="3107"/>
                  <a:pt x="3967" y="2241"/>
                  <a:pt x="1" y="0"/>
                </a:cubicBezTo>
                <a:close/>
              </a:path>
            </a:pathLst>
          </a:custGeom>
          <a:solidFill>
            <a:srgbClr val="FFD4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"/>
          <p:cNvSpPr/>
          <p:nvPr/>
        </p:nvSpPr>
        <p:spPr>
          <a:xfrm>
            <a:off x="720000" y="540000"/>
            <a:ext cx="7704000" cy="4064400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" name="Google Shape;167;p8"/>
          <p:cNvGrpSpPr/>
          <p:nvPr/>
        </p:nvGrpSpPr>
        <p:grpSpPr>
          <a:xfrm>
            <a:off x="1044145" y="672902"/>
            <a:ext cx="7055710" cy="3797697"/>
            <a:chOff x="1044145" y="672902"/>
            <a:chExt cx="7055710" cy="3797697"/>
          </a:xfrm>
        </p:grpSpPr>
        <p:grpSp>
          <p:nvGrpSpPr>
            <p:cNvPr id="168" name="Google Shape;168;p8"/>
            <p:cNvGrpSpPr/>
            <p:nvPr/>
          </p:nvGrpSpPr>
          <p:grpSpPr>
            <a:xfrm flipH="1">
              <a:off x="6561495" y="3456427"/>
              <a:ext cx="414425" cy="294200"/>
              <a:chOff x="4636400" y="2655400"/>
              <a:chExt cx="414425" cy="294200"/>
            </a:xfrm>
          </p:grpSpPr>
          <p:sp>
            <p:nvSpPr>
              <p:cNvPr id="169" name="Google Shape;169;p8"/>
              <p:cNvSpPr/>
              <p:nvPr/>
            </p:nvSpPr>
            <p:spPr>
              <a:xfrm>
                <a:off x="4690750" y="2750425"/>
                <a:ext cx="307175" cy="166325"/>
              </a:xfrm>
              <a:custGeom>
                <a:avLst/>
                <a:gdLst/>
                <a:ahLst/>
                <a:cxnLst/>
                <a:rect l="l" t="t" r="r" b="b"/>
                <a:pathLst>
                  <a:path w="12287" h="6653" extrusionOk="0">
                    <a:moveTo>
                      <a:pt x="12286" y="0"/>
                    </a:moveTo>
                    <a:lnTo>
                      <a:pt x="12286" y="0"/>
                    </a:lnTo>
                    <a:cubicBezTo>
                      <a:pt x="11498" y="1766"/>
                      <a:pt x="9835" y="3225"/>
                      <a:pt x="8274" y="4202"/>
                    </a:cubicBezTo>
                    <a:cubicBezTo>
                      <a:pt x="5676" y="5807"/>
                      <a:pt x="2816" y="5399"/>
                      <a:pt x="0" y="5968"/>
                    </a:cubicBezTo>
                    <a:cubicBezTo>
                      <a:pt x="1130" y="6422"/>
                      <a:pt x="2285" y="6653"/>
                      <a:pt x="3429" y="6653"/>
                    </a:cubicBezTo>
                    <a:cubicBezTo>
                      <a:pt x="5444" y="6653"/>
                      <a:pt x="7423" y="5936"/>
                      <a:pt x="9164" y="4465"/>
                    </a:cubicBezTo>
                    <a:cubicBezTo>
                      <a:pt x="10521" y="3312"/>
                      <a:pt x="11455" y="1853"/>
                      <a:pt x="12199" y="233"/>
                    </a:cubicBezTo>
                    <a:cubicBezTo>
                      <a:pt x="12228" y="146"/>
                      <a:pt x="12257" y="73"/>
                      <a:pt x="12286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8"/>
              <p:cNvSpPr/>
              <p:nvPr/>
            </p:nvSpPr>
            <p:spPr>
              <a:xfrm>
                <a:off x="4671775" y="2688550"/>
                <a:ext cx="273975" cy="187750"/>
              </a:xfrm>
              <a:custGeom>
                <a:avLst/>
                <a:gdLst/>
                <a:ahLst/>
                <a:cxnLst/>
                <a:rect l="l" t="t" r="r" b="b"/>
                <a:pathLst>
                  <a:path w="10959" h="7510" extrusionOk="0">
                    <a:moveTo>
                      <a:pt x="6107" y="1"/>
                    </a:moveTo>
                    <a:cubicBezTo>
                      <a:pt x="5190" y="1"/>
                      <a:pt x="4333" y="129"/>
                      <a:pt x="3634" y="505"/>
                    </a:cubicBezTo>
                    <a:cubicBezTo>
                      <a:pt x="1197" y="1833"/>
                      <a:pt x="818" y="4956"/>
                      <a:pt x="0" y="7509"/>
                    </a:cubicBezTo>
                    <a:cubicBezTo>
                      <a:pt x="1270" y="6444"/>
                      <a:pt x="1956" y="5160"/>
                      <a:pt x="2831" y="3686"/>
                    </a:cubicBezTo>
                    <a:cubicBezTo>
                      <a:pt x="3400" y="2723"/>
                      <a:pt x="4071" y="1993"/>
                      <a:pt x="5064" y="1483"/>
                    </a:cubicBezTo>
                    <a:cubicBezTo>
                      <a:pt x="6917" y="520"/>
                      <a:pt x="8960" y="666"/>
                      <a:pt x="10959" y="534"/>
                    </a:cubicBezTo>
                    <a:cubicBezTo>
                      <a:pt x="9509" y="395"/>
                      <a:pt x="7716" y="1"/>
                      <a:pt x="6107" y="1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8"/>
              <p:cNvSpPr/>
              <p:nvPr/>
            </p:nvSpPr>
            <p:spPr>
              <a:xfrm>
                <a:off x="4699500" y="2707000"/>
                <a:ext cx="296600" cy="170025"/>
              </a:xfrm>
              <a:custGeom>
                <a:avLst/>
                <a:gdLst/>
                <a:ahLst/>
                <a:cxnLst/>
                <a:rect l="l" t="t" r="r" b="b"/>
                <a:pathLst>
                  <a:path w="11864" h="6801" extrusionOk="0">
                    <a:moveTo>
                      <a:pt x="9536" y="1765"/>
                    </a:moveTo>
                    <a:cubicBezTo>
                      <a:pt x="9543" y="1765"/>
                      <a:pt x="9550" y="1766"/>
                      <a:pt x="9558" y="1766"/>
                    </a:cubicBezTo>
                    <a:lnTo>
                      <a:pt x="9587" y="1766"/>
                    </a:lnTo>
                    <a:cubicBezTo>
                      <a:pt x="9926" y="1809"/>
                      <a:pt x="9882" y="2425"/>
                      <a:pt x="9562" y="2425"/>
                    </a:cubicBezTo>
                    <a:cubicBezTo>
                      <a:pt x="9551" y="2425"/>
                      <a:pt x="9540" y="2424"/>
                      <a:pt x="9529" y="2423"/>
                    </a:cubicBezTo>
                    <a:lnTo>
                      <a:pt x="9500" y="2423"/>
                    </a:lnTo>
                    <a:cubicBezTo>
                      <a:pt x="9171" y="2394"/>
                      <a:pt x="9206" y="1765"/>
                      <a:pt x="9536" y="1765"/>
                    </a:cubicBezTo>
                    <a:close/>
                    <a:moveTo>
                      <a:pt x="4750" y="1970"/>
                    </a:moveTo>
                    <a:cubicBezTo>
                      <a:pt x="4757" y="1970"/>
                      <a:pt x="4765" y="1970"/>
                      <a:pt x="4772" y="1970"/>
                    </a:cubicBezTo>
                    <a:lnTo>
                      <a:pt x="4801" y="1970"/>
                    </a:lnTo>
                    <a:cubicBezTo>
                      <a:pt x="5144" y="2013"/>
                      <a:pt x="5095" y="2643"/>
                      <a:pt x="4765" y="2643"/>
                    </a:cubicBezTo>
                    <a:cubicBezTo>
                      <a:pt x="4758" y="2643"/>
                      <a:pt x="4750" y="2642"/>
                      <a:pt x="4743" y="2642"/>
                    </a:cubicBezTo>
                    <a:lnTo>
                      <a:pt x="4743" y="2627"/>
                    </a:lnTo>
                    <a:lnTo>
                      <a:pt x="4713" y="2627"/>
                    </a:lnTo>
                    <a:cubicBezTo>
                      <a:pt x="4385" y="2599"/>
                      <a:pt x="4434" y="1970"/>
                      <a:pt x="4750" y="1970"/>
                    </a:cubicBezTo>
                    <a:close/>
                    <a:moveTo>
                      <a:pt x="7628" y="3398"/>
                    </a:moveTo>
                    <a:cubicBezTo>
                      <a:pt x="7639" y="3398"/>
                      <a:pt x="7650" y="3399"/>
                      <a:pt x="7661" y="3400"/>
                    </a:cubicBezTo>
                    <a:lnTo>
                      <a:pt x="7690" y="3400"/>
                    </a:lnTo>
                    <a:cubicBezTo>
                      <a:pt x="8033" y="3443"/>
                      <a:pt x="7984" y="4058"/>
                      <a:pt x="7655" y="4058"/>
                    </a:cubicBezTo>
                    <a:cubicBezTo>
                      <a:pt x="7647" y="4058"/>
                      <a:pt x="7640" y="4058"/>
                      <a:pt x="7632" y="4057"/>
                    </a:cubicBezTo>
                    <a:lnTo>
                      <a:pt x="7603" y="4057"/>
                    </a:lnTo>
                    <a:cubicBezTo>
                      <a:pt x="7264" y="4015"/>
                      <a:pt x="7307" y="3398"/>
                      <a:pt x="7628" y="3398"/>
                    </a:cubicBezTo>
                    <a:close/>
                    <a:moveTo>
                      <a:pt x="11863" y="161"/>
                    </a:moveTo>
                    <a:cubicBezTo>
                      <a:pt x="9149" y="803"/>
                      <a:pt x="6114" y="1"/>
                      <a:pt x="3648" y="1620"/>
                    </a:cubicBezTo>
                    <a:cubicBezTo>
                      <a:pt x="2218" y="2554"/>
                      <a:pt x="1824" y="4218"/>
                      <a:pt x="890" y="5545"/>
                    </a:cubicBezTo>
                    <a:cubicBezTo>
                      <a:pt x="628" y="5925"/>
                      <a:pt x="321" y="6260"/>
                      <a:pt x="0" y="6581"/>
                    </a:cubicBezTo>
                    <a:cubicBezTo>
                      <a:pt x="1460" y="5823"/>
                      <a:pt x="2641" y="4801"/>
                      <a:pt x="3473" y="3240"/>
                    </a:cubicBezTo>
                    <a:cubicBezTo>
                      <a:pt x="3526" y="3135"/>
                      <a:pt x="3594" y="3093"/>
                      <a:pt x="3661" y="3093"/>
                    </a:cubicBezTo>
                    <a:cubicBezTo>
                      <a:pt x="3838" y="3093"/>
                      <a:pt x="4012" y="3383"/>
                      <a:pt x="3896" y="3605"/>
                    </a:cubicBezTo>
                    <a:cubicBezTo>
                      <a:pt x="3269" y="4787"/>
                      <a:pt x="2364" y="5793"/>
                      <a:pt x="1255" y="6538"/>
                    </a:cubicBezTo>
                    <a:cubicBezTo>
                      <a:pt x="2700" y="6071"/>
                      <a:pt x="3998" y="5297"/>
                      <a:pt x="5297" y="4480"/>
                    </a:cubicBezTo>
                    <a:cubicBezTo>
                      <a:pt x="5343" y="4452"/>
                      <a:pt x="5386" y="4440"/>
                      <a:pt x="5425" y="4440"/>
                    </a:cubicBezTo>
                    <a:cubicBezTo>
                      <a:pt x="5669" y="4440"/>
                      <a:pt x="5755" y="4927"/>
                      <a:pt x="5516" y="5078"/>
                    </a:cubicBezTo>
                    <a:cubicBezTo>
                      <a:pt x="4495" y="5735"/>
                      <a:pt x="3444" y="6304"/>
                      <a:pt x="2350" y="6800"/>
                    </a:cubicBezTo>
                    <a:cubicBezTo>
                      <a:pt x="3371" y="6771"/>
                      <a:pt x="4392" y="6625"/>
                      <a:pt x="5385" y="6377"/>
                    </a:cubicBezTo>
                    <a:cubicBezTo>
                      <a:pt x="8026" y="5648"/>
                      <a:pt x="11455" y="3094"/>
                      <a:pt x="11863" y="161"/>
                    </a:cubicBezTo>
                    <a:close/>
                  </a:path>
                </a:pathLst>
              </a:custGeom>
              <a:solidFill>
                <a:srgbClr val="FFAA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8"/>
              <p:cNvSpPr/>
              <p:nvPr/>
            </p:nvSpPr>
            <p:spPr>
              <a:xfrm>
                <a:off x="4636400" y="2655400"/>
                <a:ext cx="414425" cy="294200"/>
              </a:xfrm>
              <a:custGeom>
                <a:avLst/>
                <a:gdLst/>
                <a:ahLst/>
                <a:cxnLst/>
                <a:rect l="l" t="t" r="r" b="b"/>
                <a:pathLst>
                  <a:path w="16577" h="11768" extrusionOk="0">
                    <a:moveTo>
                      <a:pt x="7518" y="1334"/>
                    </a:moveTo>
                    <a:cubicBezTo>
                      <a:pt x="9125" y="1334"/>
                      <a:pt x="10911" y="1730"/>
                      <a:pt x="12359" y="1860"/>
                    </a:cubicBezTo>
                    <a:cubicBezTo>
                      <a:pt x="10360" y="1992"/>
                      <a:pt x="8317" y="1846"/>
                      <a:pt x="6464" y="2809"/>
                    </a:cubicBezTo>
                    <a:cubicBezTo>
                      <a:pt x="5457" y="3319"/>
                      <a:pt x="4801" y="4049"/>
                      <a:pt x="4232" y="5012"/>
                    </a:cubicBezTo>
                    <a:cubicBezTo>
                      <a:pt x="3356" y="6486"/>
                      <a:pt x="2670" y="7770"/>
                      <a:pt x="1401" y="8835"/>
                    </a:cubicBezTo>
                    <a:cubicBezTo>
                      <a:pt x="2233" y="6296"/>
                      <a:pt x="2597" y="3159"/>
                      <a:pt x="5049" y="1831"/>
                    </a:cubicBezTo>
                    <a:lnTo>
                      <a:pt x="5049" y="1831"/>
                    </a:lnTo>
                    <a:lnTo>
                      <a:pt x="5034" y="1846"/>
                    </a:lnTo>
                    <a:cubicBezTo>
                      <a:pt x="5740" y="1464"/>
                      <a:pt x="6600" y="1334"/>
                      <a:pt x="7518" y="1334"/>
                    </a:cubicBezTo>
                    <a:close/>
                    <a:moveTo>
                      <a:pt x="14387" y="2225"/>
                    </a:moveTo>
                    <a:cubicBezTo>
                      <a:pt x="13979" y="5158"/>
                      <a:pt x="10550" y="7726"/>
                      <a:pt x="7909" y="8456"/>
                    </a:cubicBezTo>
                    <a:cubicBezTo>
                      <a:pt x="6916" y="8704"/>
                      <a:pt x="5895" y="8850"/>
                      <a:pt x="4859" y="8879"/>
                    </a:cubicBezTo>
                    <a:cubicBezTo>
                      <a:pt x="5968" y="8383"/>
                      <a:pt x="7019" y="7799"/>
                      <a:pt x="8040" y="7142"/>
                    </a:cubicBezTo>
                    <a:cubicBezTo>
                      <a:pt x="8278" y="6992"/>
                      <a:pt x="8193" y="6518"/>
                      <a:pt x="7951" y="6518"/>
                    </a:cubicBezTo>
                    <a:cubicBezTo>
                      <a:pt x="7912" y="6518"/>
                      <a:pt x="7868" y="6530"/>
                      <a:pt x="7821" y="6559"/>
                    </a:cubicBezTo>
                    <a:cubicBezTo>
                      <a:pt x="6522" y="7361"/>
                      <a:pt x="5224" y="8149"/>
                      <a:pt x="3779" y="8616"/>
                    </a:cubicBezTo>
                    <a:cubicBezTo>
                      <a:pt x="4888" y="7872"/>
                      <a:pt x="5793" y="6865"/>
                      <a:pt x="6420" y="5683"/>
                    </a:cubicBezTo>
                    <a:cubicBezTo>
                      <a:pt x="6536" y="5462"/>
                      <a:pt x="6370" y="5171"/>
                      <a:pt x="6192" y="5171"/>
                    </a:cubicBezTo>
                    <a:cubicBezTo>
                      <a:pt x="6124" y="5171"/>
                      <a:pt x="6054" y="5214"/>
                      <a:pt x="5997" y="5319"/>
                    </a:cubicBezTo>
                    <a:cubicBezTo>
                      <a:pt x="5165" y="6894"/>
                      <a:pt x="3969" y="7916"/>
                      <a:pt x="2524" y="8660"/>
                    </a:cubicBezTo>
                    <a:cubicBezTo>
                      <a:pt x="2845" y="8339"/>
                      <a:pt x="3152" y="8003"/>
                      <a:pt x="3414" y="7639"/>
                    </a:cubicBezTo>
                    <a:cubicBezTo>
                      <a:pt x="4348" y="6296"/>
                      <a:pt x="4742" y="4618"/>
                      <a:pt x="6172" y="3684"/>
                    </a:cubicBezTo>
                    <a:cubicBezTo>
                      <a:pt x="8638" y="2065"/>
                      <a:pt x="11673" y="2867"/>
                      <a:pt x="14387" y="2225"/>
                    </a:cubicBezTo>
                    <a:close/>
                    <a:moveTo>
                      <a:pt x="14460" y="3801"/>
                    </a:moveTo>
                    <a:cubicBezTo>
                      <a:pt x="14431" y="3874"/>
                      <a:pt x="14402" y="3947"/>
                      <a:pt x="14373" y="4034"/>
                    </a:cubicBezTo>
                    <a:lnTo>
                      <a:pt x="14358" y="4034"/>
                    </a:lnTo>
                    <a:cubicBezTo>
                      <a:pt x="13614" y="5654"/>
                      <a:pt x="12695" y="7113"/>
                      <a:pt x="11323" y="8266"/>
                    </a:cubicBezTo>
                    <a:cubicBezTo>
                      <a:pt x="9591" y="9737"/>
                      <a:pt x="7610" y="10454"/>
                      <a:pt x="5595" y="10454"/>
                    </a:cubicBezTo>
                    <a:cubicBezTo>
                      <a:pt x="4453" y="10454"/>
                      <a:pt x="3299" y="10223"/>
                      <a:pt x="2174" y="9769"/>
                    </a:cubicBezTo>
                    <a:cubicBezTo>
                      <a:pt x="4990" y="9200"/>
                      <a:pt x="7850" y="9608"/>
                      <a:pt x="10448" y="8003"/>
                    </a:cubicBezTo>
                    <a:cubicBezTo>
                      <a:pt x="12009" y="7040"/>
                      <a:pt x="13658" y="5567"/>
                      <a:pt x="14460" y="3801"/>
                    </a:cubicBezTo>
                    <a:close/>
                    <a:moveTo>
                      <a:pt x="7322" y="0"/>
                    </a:moveTo>
                    <a:cubicBezTo>
                      <a:pt x="7043" y="0"/>
                      <a:pt x="6766" y="15"/>
                      <a:pt x="6493" y="51"/>
                    </a:cubicBezTo>
                    <a:cubicBezTo>
                      <a:pt x="1707" y="664"/>
                      <a:pt x="1663" y="5844"/>
                      <a:pt x="102" y="9302"/>
                    </a:cubicBezTo>
                    <a:cubicBezTo>
                      <a:pt x="58" y="9404"/>
                      <a:pt x="44" y="9506"/>
                      <a:pt x="44" y="9608"/>
                    </a:cubicBezTo>
                    <a:cubicBezTo>
                      <a:pt x="0" y="9886"/>
                      <a:pt x="117" y="10148"/>
                      <a:pt x="336" y="10294"/>
                    </a:cubicBezTo>
                    <a:cubicBezTo>
                      <a:pt x="2006" y="11276"/>
                      <a:pt x="3783" y="11768"/>
                      <a:pt x="5538" y="11768"/>
                    </a:cubicBezTo>
                    <a:cubicBezTo>
                      <a:pt x="7800" y="11768"/>
                      <a:pt x="10028" y="10952"/>
                      <a:pt x="11951" y="9317"/>
                    </a:cubicBezTo>
                    <a:cubicBezTo>
                      <a:pt x="13629" y="7887"/>
                      <a:pt x="14694" y="6019"/>
                      <a:pt x="15555" y="4005"/>
                    </a:cubicBezTo>
                    <a:cubicBezTo>
                      <a:pt x="15978" y="3013"/>
                      <a:pt x="16576" y="1773"/>
                      <a:pt x="15482" y="970"/>
                    </a:cubicBezTo>
                    <a:cubicBezTo>
                      <a:pt x="14908" y="551"/>
                      <a:pt x="13982" y="496"/>
                      <a:pt x="13111" y="496"/>
                    </a:cubicBezTo>
                    <a:cubicBezTo>
                      <a:pt x="12800" y="496"/>
                      <a:pt x="12496" y="503"/>
                      <a:pt x="12218" y="503"/>
                    </a:cubicBezTo>
                    <a:cubicBezTo>
                      <a:pt x="12027" y="503"/>
                      <a:pt x="11849" y="500"/>
                      <a:pt x="11688" y="489"/>
                    </a:cubicBezTo>
                    <a:cubicBezTo>
                      <a:pt x="10282" y="403"/>
                      <a:pt x="8764" y="0"/>
                      <a:pt x="7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8"/>
              <p:cNvSpPr/>
              <p:nvPr/>
            </p:nvSpPr>
            <p:spPr>
              <a:xfrm>
                <a:off x="4809200" y="2756550"/>
                <a:ext cx="189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661" extrusionOk="0">
                    <a:moveTo>
                      <a:pt x="352" y="1"/>
                    </a:moveTo>
                    <a:cubicBezTo>
                      <a:pt x="45" y="1"/>
                      <a:pt x="1" y="617"/>
                      <a:pt x="325" y="660"/>
                    </a:cubicBezTo>
                    <a:lnTo>
                      <a:pt x="355" y="660"/>
                    </a:lnTo>
                    <a:cubicBezTo>
                      <a:pt x="362" y="660"/>
                      <a:pt x="370" y="661"/>
                      <a:pt x="377" y="661"/>
                    </a:cubicBezTo>
                    <a:cubicBezTo>
                      <a:pt x="707" y="661"/>
                      <a:pt x="756" y="32"/>
                      <a:pt x="413" y="3"/>
                    </a:cubicBezTo>
                    <a:lnTo>
                      <a:pt x="384" y="3"/>
                    </a:lnTo>
                    <a:cubicBezTo>
                      <a:pt x="373" y="2"/>
                      <a:pt x="363" y="1"/>
                      <a:pt x="352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8"/>
              <p:cNvSpPr/>
              <p:nvPr/>
            </p:nvSpPr>
            <p:spPr>
              <a:xfrm>
                <a:off x="4881425" y="2791950"/>
                <a:ext cx="18900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661" extrusionOk="0">
                    <a:moveTo>
                      <a:pt x="351" y="0"/>
                    </a:moveTo>
                    <a:cubicBezTo>
                      <a:pt x="31" y="0"/>
                      <a:pt x="1" y="617"/>
                      <a:pt x="326" y="659"/>
                    </a:cubicBezTo>
                    <a:lnTo>
                      <a:pt x="355" y="659"/>
                    </a:lnTo>
                    <a:cubicBezTo>
                      <a:pt x="363" y="660"/>
                      <a:pt x="370" y="660"/>
                      <a:pt x="378" y="660"/>
                    </a:cubicBezTo>
                    <a:cubicBezTo>
                      <a:pt x="707" y="660"/>
                      <a:pt x="756" y="45"/>
                      <a:pt x="413" y="2"/>
                    </a:cubicBezTo>
                    <a:lnTo>
                      <a:pt x="384" y="2"/>
                    </a:lnTo>
                    <a:cubicBezTo>
                      <a:pt x="373" y="1"/>
                      <a:pt x="362" y="0"/>
                      <a:pt x="351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8"/>
              <p:cNvSpPr/>
              <p:nvPr/>
            </p:nvSpPr>
            <p:spPr>
              <a:xfrm>
                <a:off x="4928775" y="2751125"/>
                <a:ext cx="18875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660" extrusionOk="0">
                    <a:moveTo>
                      <a:pt x="365" y="0"/>
                    </a:moveTo>
                    <a:cubicBezTo>
                      <a:pt x="49" y="0"/>
                      <a:pt x="0" y="629"/>
                      <a:pt x="329" y="658"/>
                    </a:cubicBezTo>
                    <a:lnTo>
                      <a:pt x="358" y="658"/>
                    </a:lnTo>
                    <a:cubicBezTo>
                      <a:pt x="369" y="659"/>
                      <a:pt x="380" y="660"/>
                      <a:pt x="391" y="660"/>
                    </a:cubicBezTo>
                    <a:cubicBezTo>
                      <a:pt x="711" y="660"/>
                      <a:pt x="755" y="44"/>
                      <a:pt x="416" y="1"/>
                    </a:cubicBezTo>
                    <a:lnTo>
                      <a:pt x="387" y="1"/>
                    </a:lnTo>
                    <a:cubicBezTo>
                      <a:pt x="380" y="1"/>
                      <a:pt x="372" y="0"/>
                      <a:pt x="365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8"/>
            <p:cNvGrpSpPr/>
            <p:nvPr/>
          </p:nvGrpSpPr>
          <p:grpSpPr>
            <a:xfrm flipH="1">
              <a:off x="1850308" y="1451802"/>
              <a:ext cx="466950" cy="470850"/>
              <a:chOff x="3881650" y="3189525"/>
              <a:chExt cx="466950" cy="470850"/>
            </a:xfrm>
          </p:grpSpPr>
          <p:sp>
            <p:nvSpPr>
              <p:cNvPr id="177" name="Google Shape;177;p8"/>
              <p:cNvSpPr/>
              <p:nvPr/>
            </p:nvSpPr>
            <p:spPr>
              <a:xfrm>
                <a:off x="4104150" y="3364000"/>
                <a:ext cx="85025" cy="140100"/>
              </a:xfrm>
              <a:custGeom>
                <a:avLst/>
                <a:gdLst/>
                <a:ahLst/>
                <a:cxnLst/>
                <a:rect l="l" t="t" r="r" b="b"/>
                <a:pathLst>
                  <a:path w="3401" h="5604" extrusionOk="0">
                    <a:moveTo>
                      <a:pt x="3401" y="0"/>
                    </a:moveTo>
                    <a:cubicBezTo>
                      <a:pt x="1445" y="1386"/>
                      <a:pt x="1168" y="3721"/>
                      <a:pt x="1" y="5603"/>
                    </a:cubicBezTo>
                    <a:cubicBezTo>
                      <a:pt x="249" y="5472"/>
                      <a:pt x="512" y="5355"/>
                      <a:pt x="774" y="5224"/>
                    </a:cubicBezTo>
                    <a:cubicBezTo>
                      <a:pt x="2686" y="4334"/>
                      <a:pt x="2759" y="4596"/>
                      <a:pt x="2788" y="2904"/>
                    </a:cubicBezTo>
                    <a:cubicBezTo>
                      <a:pt x="2803" y="2379"/>
                      <a:pt x="2744" y="1839"/>
                      <a:pt x="2846" y="1313"/>
                    </a:cubicBezTo>
                    <a:cubicBezTo>
                      <a:pt x="2919" y="832"/>
                      <a:pt x="3109" y="379"/>
                      <a:pt x="3401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8"/>
              <p:cNvSpPr/>
              <p:nvPr/>
            </p:nvSpPr>
            <p:spPr>
              <a:xfrm>
                <a:off x="3978675" y="3306350"/>
                <a:ext cx="105450" cy="197025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7881" extrusionOk="0">
                    <a:moveTo>
                      <a:pt x="4217" y="1"/>
                    </a:moveTo>
                    <a:lnTo>
                      <a:pt x="4217" y="1"/>
                    </a:lnTo>
                    <a:cubicBezTo>
                      <a:pt x="3911" y="88"/>
                      <a:pt x="3590" y="176"/>
                      <a:pt x="3254" y="234"/>
                    </a:cubicBezTo>
                    <a:cubicBezTo>
                      <a:pt x="1970" y="497"/>
                      <a:pt x="1620" y="395"/>
                      <a:pt x="876" y="1635"/>
                    </a:cubicBezTo>
                    <a:cubicBezTo>
                      <a:pt x="0" y="3109"/>
                      <a:pt x="555" y="3867"/>
                      <a:pt x="1591" y="5137"/>
                    </a:cubicBezTo>
                    <a:cubicBezTo>
                      <a:pt x="2350" y="6085"/>
                      <a:pt x="3167" y="6888"/>
                      <a:pt x="3765" y="7880"/>
                    </a:cubicBezTo>
                    <a:cubicBezTo>
                      <a:pt x="3677" y="5954"/>
                      <a:pt x="2350" y="4203"/>
                      <a:pt x="2992" y="2131"/>
                    </a:cubicBezTo>
                    <a:cubicBezTo>
                      <a:pt x="3269" y="1343"/>
                      <a:pt x="3677" y="628"/>
                      <a:pt x="4217" y="1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8"/>
              <p:cNvSpPr/>
              <p:nvPr/>
            </p:nvSpPr>
            <p:spPr>
              <a:xfrm>
                <a:off x="4049075" y="3219300"/>
                <a:ext cx="236775" cy="277500"/>
              </a:xfrm>
              <a:custGeom>
                <a:avLst/>
                <a:gdLst/>
                <a:ahLst/>
                <a:cxnLst/>
                <a:rect l="l" t="t" r="r" b="b"/>
                <a:pathLst>
                  <a:path w="9471" h="11100" extrusionOk="0">
                    <a:moveTo>
                      <a:pt x="6619" y="1548"/>
                    </a:moveTo>
                    <a:cubicBezTo>
                      <a:pt x="6660" y="1548"/>
                      <a:pt x="6701" y="1559"/>
                      <a:pt x="6742" y="1586"/>
                    </a:cubicBezTo>
                    <a:lnTo>
                      <a:pt x="6771" y="1586"/>
                    </a:lnTo>
                    <a:cubicBezTo>
                      <a:pt x="7025" y="1751"/>
                      <a:pt x="6815" y="2202"/>
                      <a:pt x="6564" y="2202"/>
                    </a:cubicBezTo>
                    <a:cubicBezTo>
                      <a:pt x="6527" y="2202"/>
                      <a:pt x="6488" y="2192"/>
                      <a:pt x="6450" y="2169"/>
                    </a:cubicBezTo>
                    <a:lnTo>
                      <a:pt x="6421" y="2155"/>
                    </a:lnTo>
                    <a:cubicBezTo>
                      <a:pt x="6157" y="1992"/>
                      <a:pt x="6369" y="1548"/>
                      <a:pt x="6619" y="1548"/>
                    </a:cubicBezTo>
                    <a:close/>
                    <a:moveTo>
                      <a:pt x="6864" y="1"/>
                    </a:moveTo>
                    <a:cubicBezTo>
                      <a:pt x="5414" y="1"/>
                      <a:pt x="4351" y="1513"/>
                      <a:pt x="3255" y="2476"/>
                    </a:cubicBezTo>
                    <a:cubicBezTo>
                      <a:pt x="3123" y="2593"/>
                      <a:pt x="3006" y="2695"/>
                      <a:pt x="2861" y="2782"/>
                    </a:cubicBezTo>
                    <a:cubicBezTo>
                      <a:pt x="1270" y="4431"/>
                      <a:pt x="1" y="6343"/>
                      <a:pt x="861" y="8604"/>
                    </a:cubicBezTo>
                    <a:cubicBezTo>
                      <a:pt x="1037" y="9100"/>
                      <a:pt x="1212" y="9553"/>
                      <a:pt x="1343" y="9976"/>
                    </a:cubicBezTo>
                    <a:cubicBezTo>
                      <a:pt x="1431" y="8619"/>
                      <a:pt x="1401" y="7262"/>
                      <a:pt x="1970" y="5963"/>
                    </a:cubicBezTo>
                    <a:cubicBezTo>
                      <a:pt x="2598" y="4504"/>
                      <a:pt x="3678" y="3395"/>
                      <a:pt x="5035" y="2593"/>
                    </a:cubicBezTo>
                    <a:cubicBezTo>
                      <a:pt x="5093" y="2557"/>
                      <a:pt x="5147" y="2542"/>
                      <a:pt x="5195" y="2542"/>
                    </a:cubicBezTo>
                    <a:cubicBezTo>
                      <a:pt x="5447" y="2542"/>
                      <a:pt x="5538" y="2959"/>
                      <a:pt x="5268" y="3118"/>
                    </a:cubicBezTo>
                    <a:cubicBezTo>
                      <a:pt x="3240" y="4329"/>
                      <a:pt x="2160" y="6167"/>
                      <a:pt x="1956" y="8502"/>
                    </a:cubicBezTo>
                    <a:cubicBezTo>
                      <a:pt x="1883" y="9407"/>
                      <a:pt x="1883" y="10239"/>
                      <a:pt x="1752" y="11099"/>
                    </a:cubicBezTo>
                    <a:cubicBezTo>
                      <a:pt x="2583" y="9684"/>
                      <a:pt x="2773" y="8035"/>
                      <a:pt x="3809" y="6678"/>
                    </a:cubicBezTo>
                    <a:cubicBezTo>
                      <a:pt x="5356" y="4606"/>
                      <a:pt x="8391" y="4227"/>
                      <a:pt x="9471" y="1746"/>
                    </a:cubicBezTo>
                    <a:cubicBezTo>
                      <a:pt x="9368" y="1352"/>
                      <a:pt x="9004" y="914"/>
                      <a:pt x="8303" y="477"/>
                    </a:cubicBezTo>
                    <a:cubicBezTo>
                      <a:pt x="7780" y="140"/>
                      <a:pt x="7304" y="1"/>
                      <a:pt x="6864" y="1"/>
                    </a:cubicBezTo>
                    <a:close/>
                  </a:path>
                </a:pathLst>
              </a:custGeom>
              <a:solidFill>
                <a:srgbClr val="FFAA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8"/>
              <p:cNvSpPr/>
              <p:nvPr/>
            </p:nvSpPr>
            <p:spPr>
              <a:xfrm>
                <a:off x="3881650" y="3189525"/>
                <a:ext cx="466950" cy="366375"/>
              </a:xfrm>
              <a:custGeom>
                <a:avLst/>
                <a:gdLst/>
                <a:ahLst/>
                <a:cxnLst/>
                <a:rect l="l" t="t" r="r" b="b"/>
                <a:pathLst>
                  <a:path w="18678" h="14655" extrusionOk="0">
                    <a:moveTo>
                      <a:pt x="13566" y="1201"/>
                    </a:moveTo>
                    <a:cubicBezTo>
                      <a:pt x="14008" y="1201"/>
                      <a:pt x="14487" y="1342"/>
                      <a:pt x="15015" y="1682"/>
                    </a:cubicBezTo>
                    <a:cubicBezTo>
                      <a:pt x="15715" y="2135"/>
                      <a:pt x="16065" y="2558"/>
                      <a:pt x="16182" y="2952"/>
                    </a:cubicBezTo>
                    <a:cubicBezTo>
                      <a:pt x="15088" y="5418"/>
                      <a:pt x="12067" y="5812"/>
                      <a:pt x="10506" y="7884"/>
                    </a:cubicBezTo>
                    <a:cubicBezTo>
                      <a:pt x="9470" y="9241"/>
                      <a:pt x="9295" y="10890"/>
                      <a:pt x="8463" y="12305"/>
                    </a:cubicBezTo>
                    <a:cubicBezTo>
                      <a:pt x="8580" y="11430"/>
                      <a:pt x="8580" y="10598"/>
                      <a:pt x="8653" y="9693"/>
                    </a:cubicBezTo>
                    <a:cubicBezTo>
                      <a:pt x="8857" y="7358"/>
                      <a:pt x="9937" y="5520"/>
                      <a:pt x="11965" y="4323"/>
                    </a:cubicBezTo>
                    <a:cubicBezTo>
                      <a:pt x="12224" y="4163"/>
                      <a:pt x="12150" y="3753"/>
                      <a:pt x="11900" y="3753"/>
                    </a:cubicBezTo>
                    <a:cubicBezTo>
                      <a:pt x="11854" y="3753"/>
                      <a:pt x="11803" y="3766"/>
                      <a:pt x="11746" y="3798"/>
                    </a:cubicBezTo>
                    <a:cubicBezTo>
                      <a:pt x="10389" y="4601"/>
                      <a:pt x="9295" y="5710"/>
                      <a:pt x="8667" y="7169"/>
                    </a:cubicBezTo>
                    <a:cubicBezTo>
                      <a:pt x="8113" y="8453"/>
                      <a:pt x="8142" y="9824"/>
                      <a:pt x="8040" y="11181"/>
                    </a:cubicBezTo>
                    <a:cubicBezTo>
                      <a:pt x="7923" y="10758"/>
                      <a:pt x="7748" y="10306"/>
                      <a:pt x="7558" y="9810"/>
                    </a:cubicBezTo>
                    <a:cubicBezTo>
                      <a:pt x="6698" y="7548"/>
                      <a:pt x="7967" y="5637"/>
                      <a:pt x="9572" y="3988"/>
                    </a:cubicBezTo>
                    <a:cubicBezTo>
                      <a:pt x="9703" y="3900"/>
                      <a:pt x="9835" y="3798"/>
                      <a:pt x="9952" y="3681"/>
                    </a:cubicBezTo>
                    <a:cubicBezTo>
                      <a:pt x="11059" y="2720"/>
                      <a:pt x="12115" y="1201"/>
                      <a:pt x="13566" y="1201"/>
                    </a:cubicBezTo>
                    <a:close/>
                    <a:moveTo>
                      <a:pt x="8098" y="4674"/>
                    </a:moveTo>
                    <a:lnTo>
                      <a:pt x="8098" y="4674"/>
                    </a:lnTo>
                    <a:cubicBezTo>
                      <a:pt x="7558" y="5301"/>
                      <a:pt x="7150" y="6016"/>
                      <a:pt x="6873" y="6804"/>
                    </a:cubicBezTo>
                    <a:cubicBezTo>
                      <a:pt x="6216" y="8876"/>
                      <a:pt x="7544" y="10627"/>
                      <a:pt x="7631" y="12553"/>
                    </a:cubicBezTo>
                    <a:cubicBezTo>
                      <a:pt x="7048" y="11561"/>
                      <a:pt x="6231" y="10773"/>
                      <a:pt x="5472" y="9810"/>
                    </a:cubicBezTo>
                    <a:cubicBezTo>
                      <a:pt x="4450" y="8540"/>
                      <a:pt x="3881" y="7782"/>
                      <a:pt x="4757" y="6308"/>
                    </a:cubicBezTo>
                    <a:cubicBezTo>
                      <a:pt x="5501" y="5068"/>
                      <a:pt x="5851" y="5170"/>
                      <a:pt x="7135" y="4907"/>
                    </a:cubicBezTo>
                    <a:cubicBezTo>
                      <a:pt x="7471" y="4849"/>
                      <a:pt x="7792" y="4761"/>
                      <a:pt x="8098" y="4674"/>
                    </a:cubicBezTo>
                    <a:close/>
                    <a:moveTo>
                      <a:pt x="12301" y="6979"/>
                    </a:moveTo>
                    <a:lnTo>
                      <a:pt x="12301" y="6979"/>
                    </a:lnTo>
                    <a:cubicBezTo>
                      <a:pt x="12009" y="7358"/>
                      <a:pt x="11819" y="7811"/>
                      <a:pt x="11746" y="8292"/>
                    </a:cubicBezTo>
                    <a:cubicBezTo>
                      <a:pt x="11644" y="8818"/>
                      <a:pt x="11703" y="9358"/>
                      <a:pt x="11688" y="9883"/>
                    </a:cubicBezTo>
                    <a:cubicBezTo>
                      <a:pt x="11659" y="11575"/>
                      <a:pt x="11586" y="11313"/>
                      <a:pt x="9674" y="12203"/>
                    </a:cubicBezTo>
                    <a:cubicBezTo>
                      <a:pt x="9412" y="12334"/>
                      <a:pt x="9149" y="12451"/>
                      <a:pt x="8901" y="12582"/>
                    </a:cubicBezTo>
                    <a:cubicBezTo>
                      <a:pt x="10068" y="10700"/>
                      <a:pt x="10345" y="8365"/>
                      <a:pt x="12301" y="6979"/>
                    </a:cubicBezTo>
                    <a:close/>
                    <a:moveTo>
                      <a:pt x="13761" y="0"/>
                    </a:moveTo>
                    <a:cubicBezTo>
                      <a:pt x="12613" y="0"/>
                      <a:pt x="11533" y="549"/>
                      <a:pt x="10667" y="1347"/>
                    </a:cubicBezTo>
                    <a:cubicBezTo>
                      <a:pt x="9382" y="2529"/>
                      <a:pt x="8536" y="3404"/>
                      <a:pt x="6756" y="3740"/>
                    </a:cubicBezTo>
                    <a:cubicBezTo>
                      <a:pt x="6026" y="3886"/>
                      <a:pt x="5282" y="4002"/>
                      <a:pt x="4640" y="4367"/>
                    </a:cubicBezTo>
                    <a:cubicBezTo>
                      <a:pt x="0" y="7081"/>
                      <a:pt x="6187" y="11751"/>
                      <a:pt x="7150" y="14362"/>
                    </a:cubicBezTo>
                    <a:cubicBezTo>
                      <a:pt x="7194" y="14538"/>
                      <a:pt x="7340" y="14654"/>
                      <a:pt x="7515" y="14654"/>
                    </a:cubicBezTo>
                    <a:cubicBezTo>
                      <a:pt x="7646" y="14654"/>
                      <a:pt x="7777" y="14610"/>
                      <a:pt x="7880" y="14523"/>
                    </a:cubicBezTo>
                    <a:cubicBezTo>
                      <a:pt x="8638" y="13983"/>
                      <a:pt x="9470" y="13560"/>
                      <a:pt x="10360" y="13283"/>
                    </a:cubicBezTo>
                    <a:cubicBezTo>
                      <a:pt x="11119" y="13035"/>
                      <a:pt x="11790" y="12859"/>
                      <a:pt x="12286" y="12174"/>
                    </a:cubicBezTo>
                    <a:cubicBezTo>
                      <a:pt x="12680" y="11619"/>
                      <a:pt x="12782" y="10948"/>
                      <a:pt x="12811" y="10291"/>
                    </a:cubicBezTo>
                    <a:cubicBezTo>
                      <a:pt x="12841" y="9854"/>
                      <a:pt x="12680" y="9109"/>
                      <a:pt x="12811" y="8686"/>
                    </a:cubicBezTo>
                    <a:cubicBezTo>
                      <a:pt x="13103" y="7752"/>
                      <a:pt x="14096" y="7081"/>
                      <a:pt x="14811" y="6556"/>
                    </a:cubicBezTo>
                    <a:cubicBezTo>
                      <a:pt x="17306" y="4732"/>
                      <a:pt x="18677" y="1245"/>
                      <a:pt x="14738" y="136"/>
                    </a:cubicBezTo>
                    <a:cubicBezTo>
                      <a:pt x="14409" y="43"/>
                      <a:pt x="14082" y="0"/>
                      <a:pt x="137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8"/>
              <p:cNvSpPr/>
              <p:nvPr/>
            </p:nvSpPr>
            <p:spPr>
              <a:xfrm>
                <a:off x="4203000" y="3257975"/>
                <a:ext cx="21700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656" extrusionOk="0">
                    <a:moveTo>
                      <a:pt x="462" y="1"/>
                    </a:moveTo>
                    <a:cubicBezTo>
                      <a:pt x="212" y="1"/>
                      <a:pt x="0" y="445"/>
                      <a:pt x="264" y="608"/>
                    </a:cubicBezTo>
                    <a:lnTo>
                      <a:pt x="293" y="622"/>
                    </a:lnTo>
                    <a:cubicBezTo>
                      <a:pt x="331" y="645"/>
                      <a:pt x="370" y="655"/>
                      <a:pt x="407" y="655"/>
                    </a:cubicBezTo>
                    <a:cubicBezTo>
                      <a:pt x="658" y="655"/>
                      <a:pt x="868" y="204"/>
                      <a:pt x="614" y="39"/>
                    </a:cubicBezTo>
                    <a:lnTo>
                      <a:pt x="585" y="39"/>
                    </a:lnTo>
                    <a:cubicBezTo>
                      <a:pt x="544" y="12"/>
                      <a:pt x="503" y="1"/>
                      <a:pt x="462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8"/>
              <p:cNvSpPr/>
              <p:nvPr/>
            </p:nvSpPr>
            <p:spPr>
              <a:xfrm>
                <a:off x="4126050" y="3583775"/>
                <a:ext cx="49275" cy="35375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1415" extrusionOk="0">
                    <a:moveTo>
                      <a:pt x="1153" y="0"/>
                    </a:moveTo>
                    <a:cubicBezTo>
                      <a:pt x="851" y="0"/>
                      <a:pt x="554" y="110"/>
                      <a:pt x="321" y="314"/>
                    </a:cubicBezTo>
                    <a:cubicBezTo>
                      <a:pt x="132" y="460"/>
                      <a:pt x="15" y="664"/>
                      <a:pt x="0" y="898"/>
                    </a:cubicBezTo>
                    <a:cubicBezTo>
                      <a:pt x="0" y="1269"/>
                      <a:pt x="373" y="1414"/>
                      <a:pt x="717" y="1414"/>
                    </a:cubicBezTo>
                    <a:cubicBezTo>
                      <a:pt x="792" y="1414"/>
                      <a:pt x="866" y="1407"/>
                      <a:pt x="934" y="1394"/>
                    </a:cubicBezTo>
                    <a:cubicBezTo>
                      <a:pt x="1255" y="1379"/>
                      <a:pt x="1547" y="1234"/>
                      <a:pt x="1751" y="1000"/>
                    </a:cubicBezTo>
                    <a:cubicBezTo>
                      <a:pt x="1970" y="723"/>
                      <a:pt x="1941" y="227"/>
                      <a:pt x="1664" y="110"/>
                    </a:cubicBezTo>
                    <a:cubicBezTo>
                      <a:pt x="1500" y="36"/>
                      <a:pt x="1326" y="0"/>
                      <a:pt x="11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8"/>
              <p:cNvSpPr/>
              <p:nvPr/>
            </p:nvSpPr>
            <p:spPr>
              <a:xfrm>
                <a:off x="4083000" y="3637650"/>
                <a:ext cx="31775" cy="22725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909" extrusionOk="0">
                    <a:moveTo>
                      <a:pt x="753" y="1"/>
                    </a:moveTo>
                    <a:cubicBezTo>
                      <a:pt x="558" y="1"/>
                      <a:pt x="363" y="72"/>
                      <a:pt x="205" y="202"/>
                    </a:cubicBezTo>
                    <a:cubicBezTo>
                      <a:pt x="88" y="290"/>
                      <a:pt x="15" y="421"/>
                      <a:pt x="1" y="567"/>
                    </a:cubicBezTo>
                    <a:cubicBezTo>
                      <a:pt x="1" y="820"/>
                      <a:pt x="264" y="908"/>
                      <a:pt x="496" y="908"/>
                    </a:cubicBezTo>
                    <a:cubicBezTo>
                      <a:pt x="531" y="908"/>
                      <a:pt x="566" y="906"/>
                      <a:pt x="599" y="902"/>
                    </a:cubicBezTo>
                    <a:cubicBezTo>
                      <a:pt x="803" y="888"/>
                      <a:pt x="1007" y="786"/>
                      <a:pt x="1139" y="640"/>
                    </a:cubicBezTo>
                    <a:cubicBezTo>
                      <a:pt x="1270" y="465"/>
                      <a:pt x="1255" y="144"/>
                      <a:pt x="1080" y="71"/>
                    </a:cubicBezTo>
                    <a:cubicBezTo>
                      <a:pt x="975" y="23"/>
                      <a:pt x="864" y="1"/>
                      <a:pt x="7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8"/>
            <p:cNvGrpSpPr/>
            <p:nvPr/>
          </p:nvGrpSpPr>
          <p:grpSpPr>
            <a:xfrm rot="-1784480" flipH="1">
              <a:off x="6912195" y="4036965"/>
              <a:ext cx="336010" cy="374986"/>
              <a:chOff x="8025825" y="930775"/>
              <a:chExt cx="336000" cy="374975"/>
            </a:xfrm>
          </p:grpSpPr>
          <p:sp>
            <p:nvSpPr>
              <p:cNvPr id="185" name="Google Shape;185;p8"/>
              <p:cNvSpPr/>
              <p:nvPr/>
            </p:nvSpPr>
            <p:spPr>
              <a:xfrm>
                <a:off x="8053200" y="1023725"/>
                <a:ext cx="77725" cy="225100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9004" extrusionOk="0">
                    <a:moveTo>
                      <a:pt x="3079" y="0"/>
                    </a:moveTo>
                    <a:lnTo>
                      <a:pt x="3079" y="0"/>
                    </a:lnTo>
                    <a:cubicBezTo>
                      <a:pt x="3021" y="44"/>
                      <a:pt x="2977" y="73"/>
                      <a:pt x="2919" y="102"/>
                    </a:cubicBezTo>
                    <a:cubicBezTo>
                      <a:pt x="2043" y="598"/>
                      <a:pt x="1357" y="525"/>
                      <a:pt x="905" y="1518"/>
                    </a:cubicBezTo>
                    <a:cubicBezTo>
                      <a:pt x="29" y="3414"/>
                      <a:pt x="0" y="5705"/>
                      <a:pt x="1518" y="7165"/>
                    </a:cubicBezTo>
                    <a:cubicBezTo>
                      <a:pt x="2101" y="7719"/>
                      <a:pt x="2641" y="8346"/>
                      <a:pt x="3108" y="9003"/>
                    </a:cubicBezTo>
                    <a:cubicBezTo>
                      <a:pt x="3094" y="8638"/>
                      <a:pt x="3064" y="8273"/>
                      <a:pt x="3021" y="7923"/>
                    </a:cubicBezTo>
                    <a:cubicBezTo>
                      <a:pt x="2948" y="7106"/>
                      <a:pt x="2802" y="6289"/>
                      <a:pt x="2568" y="5501"/>
                    </a:cubicBezTo>
                    <a:cubicBezTo>
                      <a:pt x="2349" y="4801"/>
                      <a:pt x="1824" y="4261"/>
                      <a:pt x="1591" y="3590"/>
                    </a:cubicBezTo>
                    <a:cubicBezTo>
                      <a:pt x="1343" y="2889"/>
                      <a:pt x="1459" y="2320"/>
                      <a:pt x="1780" y="1649"/>
                    </a:cubicBezTo>
                    <a:cubicBezTo>
                      <a:pt x="1926" y="1342"/>
                      <a:pt x="2568" y="671"/>
                      <a:pt x="3079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8"/>
              <p:cNvSpPr/>
              <p:nvPr/>
            </p:nvSpPr>
            <p:spPr>
              <a:xfrm>
                <a:off x="8103900" y="962550"/>
                <a:ext cx="159425" cy="284800"/>
              </a:xfrm>
              <a:custGeom>
                <a:avLst/>
                <a:gdLst/>
                <a:ahLst/>
                <a:cxnLst/>
                <a:rect l="l" t="t" r="r" b="b"/>
                <a:pathLst>
                  <a:path w="6377" h="11392" extrusionOk="0">
                    <a:moveTo>
                      <a:pt x="3561" y="3089"/>
                    </a:moveTo>
                    <a:cubicBezTo>
                      <a:pt x="3911" y="3104"/>
                      <a:pt x="3911" y="3746"/>
                      <a:pt x="3575" y="3746"/>
                    </a:cubicBezTo>
                    <a:lnTo>
                      <a:pt x="3517" y="3746"/>
                    </a:lnTo>
                    <a:cubicBezTo>
                      <a:pt x="3167" y="3746"/>
                      <a:pt x="3152" y="3089"/>
                      <a:pt x="3517" y="3089"/>
                    </a:cubicBezTo>
                    <a:close/>
                    <a:moveTo>
                      <a:pt x="1810" y="6431"/>
                    </a:moveTo>
                    <a:cubicBezTo>
                      <a:pt x="2175" y="6431"/>
                      <a:pt x="2160" y="7087"/>
                      <a:pt x="1810" y="7087"/>
                    </a:cubicBezTo>
                    <a:cubicBezTo>
                      <a:pt x="1460" y="7087"/>
                      <a:pt x="1445" y="6431"/>
                      <a:pt x="1810" y="6431"/>
                    </a:cubicBezTo>
                    <a:close/>
                    <a:moveTo>
                      <a:pt x="3448" y="1"/>
                    </a:moveTo>
                    <a:cubicBezTo>
                      <a:pt x="3377" y="1"/>
                      <a:pt x="3312" y="8"/>
                      <a:pt x="3254" y="25"/>
                    </a:cubicBezTo>
                    <a:cubicBezTo>
                      <a:pt x="2598" y="200"/>
                      <a:pt x="2569" y="813"/>
                      <a:pt x="2248" y="1338"/>
                    </a:cubicBezTo>
                    <a:cubicBezTo>
                      <a:pt x="2175" y="1615"/>
                      <a:pt x="2058" y="1893"/>
                      <a:pt x="1897" y="2141"/>
                    </a:cubicBezTo>
                    <a:cubicBezTo>
                      <a:pt x="1591" y="2666"/>
                      <a:pt x="1124" y="3104"/>
                      <a:pt x="759" y="3600"/>
                    </a:cubicBezTo>
                    <a:cubicBezTo>
                      <a:pt x="0" y="4636"/>
                      <a:pt x="146" y="5395"/>
                      <a:pt x="570" y="6591"/>
                    </a:cubicBezTo>
                    <a:cubicBezTo>
                      <a:pt x="1051" y="7948"/>
                      <a:pt x="1387" y="9349"/>
                      <a:pt x="1547" y="10779"/>
                    </a:cubicBezTo>
                    <a:cubicBezTo>
                      <a:pt x="1562" y="10458"/>
                      <a:pt x="1562" y="10122"/>
                      <a:pt x="1547" y="9787"/>
                    </a:cubicBezTo>
                    <a:cubicBezTo>
                      <a:pt x="1525" y="9582"/>
                      <a:pt x="1646" y="9480"/>
                      <a:pt x="1777" y="9480"/>
                    </a:cubicBezTo>
                    <a:cubicBezTo>
                      <a:pt x="1908" y="9480"/>
                      <a:pt x="2051" y="9582"/>
                      <a:pt x="2072" y="9787"/>
                    </a:cubicBezTo>
                    <a:cubicBezTo>
                      <a:pt x="2087" y="10078"/>
                      <a:pt x="2087" y="10370"/>
                      <a:pt x="2072" y="10662"/>
                    </a:cubicBezTo>
                    <a:cubicBezTo>
                      <a:pt x="2802" y="9013"/>
                      <a:pt x="3167" y="7218"/>
                      <a:pt x="3094" y="5409"/>
                    </a:cubicBezTo>
                    <a:cubicBezTo>
                      <a:pt x="3087" y="5198"/>
                      <a:pt x="3214" y="5092"/>
                      <a:pt x="3346" y="5092"/>
                    </a:cubicBezTo>
                    <a:cubicBezTo>
                      <a:pt x="3477" y="5092"/>
                      <a:pt x="3612" y="5198"/>
                      <a:pt x="3619" y="5409"/>
                    </a:cubicBezTo>
                    <a:cubicBezTo>
                      <a:pt x="3692" y="7335"/>
                      <a:pt x="3313" y="9261"/>
                      <a:pt x="2510" y="11027"/>
                    </a:cubicBezTo>
                    <a:cubicBezTo>
                      <a:pt x="3123" y="10166"/>
                      <a:pt x="3648" y="9232"/>
                      <a:pt x="4042" y="8254"/>
                    </a:cubicBezTo>
                    <a:cubicBezTo>
                      <a:pt x="4090" y="8137"/>
                      <a:pt x="4162" y="8090"/>
                      <a:pt x="4237" y="8090"/>
                    </a:cubicBezTo>
                    <a:cubicBezTo>
                      <a:pt x="4412" y="8090"/>
                      <a:pt x="4597" y="8354"/>
                      <a:pt x="4495" y="8590"/>
                    </a:cubicBezTo>
                    <a:cubicBezTo>
                      <a:pt x="4101" y="9582"/>
                      <a:pt x="3575" y="10516"/>
                      <a:pt x="2948" y="11392"/>
                    </a:cubicBezTo>
                    <a:cubicBezTo>
                      <a:pt x="3269" y="11231"/>
                      <a:pt x="3590" y="11071"/>
                      <a:pt x="3911" y="10910"/>
                    </a:cubicBezTo>
                    <a:cubicBezTo>
                      <a:pt x="4991" y="9874"/>
                      <a:pt x="5998" y="8473"/>
                      <a:pt x="6056" y="7029"/>
                    </a:cubicBezTo>
                    <a:cubicBezTo>
                      <a:pt x="5998" y="6941"/>
                      <a:pt x="5939" y="6854"/>
                      <a:pt x="5881" y="6781"/>
                    </a:cubicBezTo>
                    <a:cubicBezTo>
                      <a:pt x="5487" y="6182"/>
                      <a:pt x="5268" y="5540"/>
                      <a:pt x="5399" y="4825"/>
                    </a:cubicBezTo>
                    <a:cubicBezTo>
                      <a:pt x="5487" y="4388"/>
                      <a:pt x="5779" y="4096"/>
                      <a:pt x="5910" y="3702"/>
                    </a:cubicBezTo>
                    <a:cubicBezTo>
                      <a:pt x="6377" y="2389"/>
                      <a:pt x="6275" y="1411"/>
                      <a:pt x="5239" y="696"/>
                    </a:cubicBezTo>
                    <a:cubicBezTo>
                      <a:pt x="4889" y="463"/>
                      <a:pt x="4001" y="1"/>
                      <a:pt x="3448" y="1"/>
                    </a:cubicBezTo>
                    <a:close/>
                  </a:path>
                </a:pathLst>
              </a:custGeom>
              <a:solidFill>
                <a:srgbClr val="FFAA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8"/>
              <p:cNvSpPr/>
              <p:nvPr/>
            </p:nvSpPr>
            <p:spPr>
              <a:xfrm>
                <a:off x="8237400" y="1151750"/>
                <a:ext cx="53650" cy="64600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2584" extrusionOk="0">
                    <a:moveTo>
                      <a:pt x="1197" y="1"/>
                    </a:moveTo>
                    <a:lnTo>
                      <a:pt x="1197" y="1"/>
                    </a:lnTo>
                    <a:cubicBezTo>
                      <a:pt x="993" y="949"/>
                      <a:pt x="585" y="1825"/>
                      <a:pt x="1" y="2583"/>
                    </a:cubicBezTo>
                    <a:cubicBezTo>
                      <a:pt x="264" y="2437"/>
                      <a:pt x="512" y="2277"/>
                      <a:pt x="760" y="2102"/>
                    </a:cubicBezTo>
                    <a:cubicBezTo>
                      <a:pt x="2146" y="1124"/>
                      <a:pt x="1796" y="672"/>
                      <a:pt x="1197" y="1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8"/>
              <p:cNvSpPr/>
              <p:nvPr/>
            </p:nvSpPr>
            <p:spPr>
              <a:xfrm>
                <a:off x="8182700" y="1040125"/>
                <a:ext cx="1897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759" h="658" extrusionOk="0">
                    <a:moveTo>
                      <a:pt x="350" y="1"/>
                    </a:moveTo>
                    <a:cubicBezTo>
                      <a:pt x="0" y="1"/>
                      <a:pt x="15" y="657"/>
                      <a:pt x="350" y="657"/>
                    </a:cubicBezTo>
                    <a:lnTo>
                      <a:pt x="409" y="657"/>
                    </a:lnTo>
                    <a:cubicBezTo>
                      <a:pt x="759" y="643"/>
                      <a:pt x="759" y="1"/>
                      <a:pt x="409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8"/>
              <p:cNvSpPr/>
              <p:nvPr/>
            </p:nvSpPr>
            <p:spPr>
              <a:xfrm>
                <a:off x="8140375" y="1123300"/>
                <a:ext cx="1717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687" h="658" extrusionOk="0">
                    <a:moveTo>
                      <a:pt x="351" y="1"/>
                    </a:moveTo>
                    <a:cubicBezTo>
                      <a:pt x="1" y="1"/>
                      <a:pt x="1" y="657"/>
                      <a:pt x="351" y="657"/>
                    </a:cubicBezTo>
                    <a:cubicBezTo>
                      <a:pt x="686" y="657"/>
                      <a:pt x="686" y="1"/>
                      <a:pt x="351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8"/>
              <p:cNvSpPr/>
              <p:nvPr/>
            </p:nvSpPr>
            <p:spPr>
              <a:xfrm>
                <a:off x="8025825" y="930775"/>
                <a:ext cx="336000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3440" h="14999" extrusionOk="0">
                    <a:moveTo>
                      <a:pt x="9660" y="8840"/>
                    </a:moveTo>
                    <a:lnTo>
                      <a:pt x="9660" y="8840"/>
                    </a:lnTo>
                    <a:cubicBezTo>
                      <a:pt x="10259" y="9511"/>
                      <a:pt x="10609" y="9963"/>
                      <a:pt x="9223" y="10941"/>
                    </a:cubicBezTo>
                    <a:cubicBezTo>
                      <a:pt x="8975" y="11116"/>
                      <a:pt x="8727" y="11262"/>
                      <a:pt x="8464" y="11422"/>
                    </a:cubicBezTo>
                    <a:cubicBezTo>
                      <a:pt x="9048" y="10664"/>
                      <a:pt x="9456" y="9774"/>
                      <a:pt x="9660" y="8840"/>
                    </a:cubicBezTo>
                    <a:close/>
                    <a:moveTo>
                      <a:pt x="6567" y="1246"/>
                    </a:moveTo>
                    <a:cubicBezTo>
                      <a:pt x="7108" y="1246"/>
                      <a:pt x="8009" y="1704"/>
                      <a:pt x="8362" y="1952"/>
                    </a:cubicBezTo>
                    <a:cubicBezTo>
                      <a:pt x="9412" y="2667"/>
                      <a:pt x="9500" y="3630"/>
                      <a:pt x="9048" y="4944"/>
                    </a:cubicBezTo>
                    <a:cubicBezTo>
                      <a:pt x="8916" y="5338"/>
                      <a:pt x="8610" y="5644"/>
                      <a:pt x="8537" y="6082"/>
                    </a:cubicBezTo>
                    <a:cubicBezTo>
                      <a:pt x="8391" y="6797"/>
                      <a:pt x="8610" y="7439"/>
                      <a:pt x="9018" y="8023"/>
                    </a:cubicBezTo>
                    <a:cubicBezTo>
                      <a:pt x="9062" y="8110"/>
                      <a:pt x="9135" y="8183"/>
                      <a:pt x="9194" y="8271"/>
                    </a:cubicBezTo>
                    <a:cubicBezTo>
                      <a:pt x="9135" y="9715"/>
                      <a:pt x="8128" y="11101"/>
                      <a:pt x="7049" y="12152"/>
                    </a:cubicBezTo>
                    <a:cubicBezTo>
                      <a:pt x="6713" y="12327"/>
                      <a:pt x="6392" y="12488"/>
                      <a:pt x="6086" y="12648"/>
                    </a:cubicBezTo>
                    <a:cubicBezTo>
                      <a:pt x="6698" y="11773"/>
                      <a:pt x="7224" y="10824"/>
                      <a:pt x="7632" y="9847"/>
                    </a:cubicBezTo>
                    <a:cubicBezTo>
                      <a:pt x="7724" y="9611"/>
                      <a:pt x="7543" y="9346"/>
                      <a:pt x="7371" y="9346"/>
                    </a:cubicBezTo>
                    <a:cubicBezTo>
                      <a:pt x="7299" y="9346"/>
                      <a:pt x="7228" y="9394"/>
                      <a:pt x="7180" y="9511"/>
                    </a:cubicBezTo>
                    <a:cubicBezTo>
                      <a:pt x="6771" y="10489"/>
                      <a:pt x="6261" y="11422"/>
                      <a:pt x="5633" y="12269"/>
                    </a:cubicBezTo>
                    <a:cubicBezTo>
                      <a:pt x="6436" y="10518"/>
                      <a:pt x="6815" y="8592"/>
                      <a:pt x="6757" y="6651"/>
                    </a:cubicBezTo>
                    <a:cubicBezTo>
                      <a:pt x="6749" y="6447"/>
                      <a:pt x="6611" y="6345"/>
                      <a:pt x="6478" y="6345"/>
                    </a:cubicBezTo>
                    <a:cubicBezTo>
                      <a:pt x="6345" y="6345"/>
                      <a:pt x="6217" y="6447"/>
                      <a:pt x="6231" y="6651"/>
                    </a:cubicBezTo>
                    <a:cubicBezTo>
                      <a:pt x="6290" y="8460"/>
                      <a:pt x="5940" y="10270"/>
                      <a:pt x="5195" y="11919"/>
                    </a:cubicBezTo>
                    <a:cubicBezTo>
                      <a:pt x="5210" y="11627"/>
                      <a:pt x="5210" y="11335"/>
                      <a:pt x="5195" y="11043"/>
                    </a:cubicBezTo>
                    <a:cubicBezTo>
                      <a:pt x="5181" y="10839"/>
                      <a:pt x="5046" y="10737"/>
                      <a:pt x="4916" y="10737"/>
                    </a:cubicBezTo>
                    <a:cubicBezTo>
                      <a:pt x="4787" y="10737"/>
                      <a:pt x="4663" y="10839"/>
                      <a:pt x="4670" y="11043"/>
                    </a:cubicBezTo>
                    <a:cubicBezTo>
                      <a:pt x="4685" y="11364"/>
                      <a:pt x="4685" y="11700"/>
                      <a:pt x="4670" y="12035"/>
                    </a:cubicBezTo>
                    <a:cubicBezTo>
                      <a:pt x="4510" y="10605"/>
                      <a:pt x="4189" y="9190"/>
                      <a:pt x="3693" y="7833"/>
                    </a:cubicBezTo>
                    <a:cubicBezTo>
                      <a:pt x="3284" y="6651"/>
                      <a:pt x="3123" y="5892"/>
                      <a:pt x="3882" y="4856"/>
                    </a:cubicBezTo>
                    <a:cubicBezTo>
                      <a:pt x="4247" y="4360"/>
                      <a:pt x="4714" y="3922"/>
                      <a:pt x="5020" y="3397"/>
                    </a:cubicBezTo>
                    <a:cubicBezTo>
                      <a:pt x="5195" y="3149"/>
                      <a:pt x="5312" y="2872"/>
                      <a:pt x="5371" y="2580"/>
                    </a:cubicBezTo>
                    <a:cubicBezTo>
                      <a:pt x="5692" y="2069"/>
                      <a:pt x="5721" y="1456"/>
                      <a:pt x="6392" y="1267"/>
                    </a:cubicBezTo>
                    <a:cubicBezTo>
                      <a:pt x="6444" y="1253"/>
                      <a:pt x="6503" y="1246"/>
                      <a:pt x="6567" y="1246"/>
                    </a:cubicBezTo>
                    <a:close/>
                    <a:moveTo>
                      <a:pt x="4174" y="3703"/>
                    </a:moveTo>
                    <a:lnTo>
                      <a:pt x="4174" y="3703"/>
                    </a:lnTo>
                    <a:cubicBezTo>
                      <a:pt x="3663" y="4375"/>
                      <a:pt x="3021" y="5046"/>
                      <a:pt x="2875" y="5352"/>
                    </a:cubicBezTo>
                    <a:cubicBezTo>
                      <a:pt x="2554" y="6009"/>
                      <a:pt x="2438" y="6593"/>
                      <a:pt x="2686" y="7293"/>
                    </a:cubicBezTo>
                    <a:cubicBezTo>
                      <a:pt x="2919" y="7964"/>
                      <a:pt x="3444" y="8504"/>
                      <a:pt x="3663" y="9204"/>
                    </a:cubicBezTo>
                    <a:cubicBezTo>
                      <a:pt x="3897" y="9992"/>
                      <a:pt x="4043" y="10810"/>
                      <a:pt x="4116" y="11627"/>
                    </a:cubicBezTo>
                    <a:cubicBezTo>
                      <a:pt x="4145" y="11991"/>
                      <a:pt x="4174" y="12356"/>
                      <a:pt x="4189" y="12706"/>
                    </a:cubicBezTo>
                    <a:cubicBezTo>
                      <a:pt x="3736" y="12050"/>
                      <a:pt x="3196" y="11422"/>
                      <a:pt x="2613" y="10868"/>
                    </a:cubicBezTo>
                    <a:cubicBezTo>
                      <a:pt x="1095" y="9409"/>
                      <a:pt x="1124" y="7118"/>
                      <a:pt x="2000" y="5221"/>
                    </a:cubicBezTo>
                    <a:cubicBezTo>
                      <a:pt x="2452" y="4229"/>
                      <a:pt x="3138" y="4302"/>
                      <a:pt x="4028" y="3806"/>
                    </a:cubicBezTo>
                    <a:cubicBezTo>
                      <a:pt x="4072" y="3776"/>
                      <a:pt x="4116" y="3747"/>
                      <a:pt x="4174" y="3703"/>
                    </a:cubicBezTo>
                    <a:close/>
                    <a:moveTo>
                      <a:pt x="6434" y="0"/>
                    </a:moveTo>
                    <a:cubicBezTo>
                      <a:pt x="4915" y="0"/>
                      <a:pt x="5166" y="1472"/>
                      <a:pt x="3853" y="2434"/>
                    </a:cubicBezTo>
                    <a:cubicBezTo>
                      <a:pt x="2832" y="3193"/>
                      <a:pt x="1796" y="3018"/>
                      <a:pt x="1183" y="4258"/>
                    </a:cubicBezTo>
                    <a:cubicBezTo>
                      <a:pt x="439" y="5761"/>
                      <a:pt x="1" y="8344"/>
                      <a:pt x="555" y="9963"/>
                    </a:cubicBezTo>
                    <a:cubicBezTo>
                      <a:pt x="1168" y="11802"/>
                      <a:pt x="3182" y="12882"/>
                      <a:pt x="4043" y="14662"/>
                    </a:cubicBezTo>
                    <a:cubicBezTo>
                      <a:pt x="4086" y="14778"/>
                      <a:pt x="4174" y="14881"/>
                      <a:pt x="4305" y="14954"/>
                    </a:cubicBezTo>
                    <a:cubicBezTo>
                      <a:pt x="4364" y="14983"/>
                      <a:pt x="4430" y="14998"/>
                      <a:pt x="4496" y="14998"/>
                    </a:cubicBezTo>
                    <a:cubicBezTo>
                      <a:pt x="4592" y="14998"/>
                      <a:pt x="4688" y="14965"/>
                      <a:pt x="4758" y="14895"/>
                    </a:cubicBezTo>
                    <a:cubicBezTo>
                      <a:pt x="6523" y="13538"/>
                      <a:pt x="13440" y="11670"/>
                      <a:pt x="10872" y="8344"/>
                    </a:cubicBezTo>
                    <a:cubicBezTo>
                      <a:pt x="10434" y="7760"/>
                      <a:pt x="9529" y="7293"/>
                      <a:pt x="9544" y="6432"/>
                    </a:cubicBezTo>
                    <a:cubicBezTo>
                      <a:pt x="9558" y="5586"/>
                      <a:pt x="10536" y="4842"/>
                      <a:pt x="10580" y="3879"/>
                    </a:cubicBezTo>
                    <a:cubicBezTo>
                      <a:pt x="10667" y="1923"/>
                      <a:pt x="8873" y="420"/>
                      <a:pt x="7078" y="70"/>
                    </a:cubicBezTo>
                    <a:cubicBezTo>
                      <a:pt x="6833" y="22"/>
                      <a:pt x="6620" y="0"/>
                      <a:pt x="64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" name="Google Shape;191;p8"/>
            <p:cNvGrpSpPr/>
            <p:nvPr/>
          </p:nvGrpSpPr>
          <p:grpSpPr>
            <a:xfrm rot="-1747851" flipH="1">
              <a:off x="7514872" y="3751020"/>
              <a:ext cx="455645" cy="649767"/>
              <a:chOff x="8229025" y="-95525"/>
              <a:chExt cx="455650" cy="649775"/>
            </a:xfrm>
          </p:grpSpPr>
          <p:sp>
            <p:nvSpPr>
              <p:cNvPr id="192" name="Google Shape;192;p8"/>
              <p:cNvSpPr/>
              <p:nvPr/>
            </p:nvSpPr>
            <p:spPr>
              <a:xfrm>
                <a:off x="8343925" y="531775"/>
                <a:ext cx="27400" cy="2247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899" extrusionOk="0">
                    <a:moveTo>
                      <a:pt x="726" y="0"/>
                    </a:moveTo>
                    <a:cubicBezTo>
                      <a:pt x="486" y="0"/>
                      <a:pt x="257" y="126"/>
                      <a:pt x="117" y="330"/>
                    </a:cubicBezTo>
                    <a:cubicBezTo>
                      <a:pt x="44" y="432"/>
                      <a:pt x="1" y="563"/>
                      <a:pt x="30" y="694"/>
                    </a:cubicBezTo>
                    <a:cubicBezTo>
                      <a:pt x="74" y="844"/>
                      <a:pt x="203" y="898"/>
                      <a:pt x="347" y="898"/>
                    </a:cubicBezTo>
                    <a:cubicBezTo>
                      <a:pt x="441" y="898"/>
                      <a:pt x="541" y="875"/>
                      <a:pt x="628" y="840"/>
                    </a:cubicBezTo>
                    <a:cubicBezTo>
                      <a:pt x="789" y="782"/>
                      <a:pt x="935" y="651"/>
                      <a:pt x="1022" y="490"/>
                    </a:cubicBezTo>
                    <a:cubicBezTo>
                      <a:pt x="1095" y="315"/>
                      <a:pt x="1008" y="38"/>
                      <a:pt x="832" y="9"/>
                    </a:cubicBezTo>
                    <a:cubicBezTo>
                      <a:pt x="797" y="3"/>
                      <a:pt x="761" y="0"/>
                      <a:pt x="7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8"/>
              <p:cNvSpPr/>
              <p:nvPr/>
            </p:nvSpPr>
            <p:spPr>
              <a:xfrm>
                <a:off x="8410325" y="441375"/>
                <a:ext cx="44900" cy="28425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1137" extrusionOk="0">
                    <a:moveTo>
                      <a:pt x="960" y="1"/>
                    </a:moveTo>
                    <a:cubicBezTo>
                      <a:pt x="781" y="1"/>
                      <a:pt x="602" y="45"/>
                      <a:pt x="438" y="137"/>
                    </a:cubicBezTo>
                    <a:cubicBezTo>
                      <a:pt x="263" y="210"/>
                      <a:pt x="132" y="356"/>
                      <a:pt x="73" y="546"/>
                    </a:cubicBezTo>
                    <a:cubicBezTo>
                      <a:pt x="0" y="911"/>
                      <a:pt x="409" y="1115"/>
                      <a:pt x="745" y="1129"/>
                    </a:cubicBezTo>
                    <a:cubicBezTo>
                      <a:pt x="788" y="1134"/>
                      <a:pt x="831" y="1137"/>
                      <a:pt x="874" y="1137"/>
                    </a:cubicBezTo>
                    <a:cubicBezTo>
                      <a:pt x="1092" y="1137"/>
                      <a:pt x="1306" y="1074"/>
                      <a:pt x="1489" y="940"/>
                    </a:cubicBezTo>
                    <a:cubicBezTo>
                      <a:pt x="1708" y="765"/>
                      <a:pt x="1795" y="356"/>
                      <a:pt x="1591" y="196"/>
                    </a:cubicBezTo>
                    <a:cubicBezTo>
                      <a:pt x="1398" y="67"/>
                      <a:pt x="1179" y="1"/>
                      <a:pt x="9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8"/>
              <p:cNvSpPr/>
              <p:nvPr/>
            </p:nvSpPr>
            <p:spPr>
              <a:xfrm>
                <a:off x="8300875" y="-58250"/>
                <a:ext cx="326150" cy="334900"/>
              </a:xfrm>
              <a:custGeom>
                <a:avLst/>
                <a:gdLst/>
                <a:ahLst/>
                <a:cxnLst/>
                <a:rect l="l" t="t" r="r" b="b"/>
                <a:pathLst>
                  <a:path w="13046" h="13396" extrusionOk="0">
                    <a:moveTo>
                      <a:pt x="4563" y="2764"/>
                    </a:moveTo>
                    <a:cubicBezTo>
                      <a:pt x="4584" y="2764"/>
                      <a:pt x="4605" y="2767"/>
                      <a:pt x="4626" y="2773"/>
                    </a:cubicBezTo>
                    <a:cubicBezTo>
                      <a:pt x="4941" y="2855"/>
                      <a:pt x="4807" y="3423"/>
                      <a:pt x="4525" y="3423"/>
                    </a:cubicBezTo>
                    <a:cubicBezTo>
                      <a:pt x="4506" y="3423"/>
                      <a:pt x="4486" y="3420"/>
                      <a:pt x="4466" y="3415"/>
                    </a:cubicBezTo>
                    <a:cubicBezTo>
                      <a:pt x="4138" y="3319"/>
                      <a:pt x="4270" y="2764"/>
                      <a:pt x="4563" y="2764"/>
                    </a:cubicBezTo>
                    <a:close/>
                    <a:moveTo>
                      <a:pt x="6379" y="6249"/>
                    </a:moveTo>
                    <a:cubicBezTo>
                      <a:pt x="6402" y="6249"/>
                      <a:pt x="6426" y="6253"/>
                      <a:pt x="6450" y="6260"/>
                    </a:cubicBezTo>
                    <a:cubicBezTo>
                      <a:pt x="6761" y="6341"/>
                      <a:pt x="6634" y="6899"/>
                      <a:pt x="6358" y="6899"/>
                    </a:cubicBezTo>
                    <a:cubicBezTo>
                      <a:pt x="6336" y="6899"/>
                      <a:pt x="6313" y="6895"/>
                      <a:pt x="6290" y="6888"/>
                    </a:cubicBezTo>
                    <a:cubicBezTo>
                      <a:pt x="5965" y="6806"/>
                      <a:pt x="6092" y="6249"/>
                      <a:pt x="6379" y="6249"/>
                    </a:cubicBezTo>
                    <a:close/>
                    <a:moveTo>
                      <a:pt x="9661" y="7866"/>
                    </a:moveTo>
                    <a:cubicBezTo>
                      <a:pt x="9917" y="7866"/>
                      <a:pt x="9997" y="8312"/>
                      <a:pt x="9748" y="8449"/>
                    </a:cubicBezTo>
                    <a:cubicBezTo>
                      <a:pt x="9719" y="8478"/>
                      <a:pt x="9690" y="8493"/>
                      <a:pt x="9661" y="8507"/>
                    </a:cubicBezTo>
                    <a:cubicBezTo>
                      <a:pt x="9607" y="8537"/>
                      <a:pt x="9558" y="8550"/>
                      <a:pt x="9514" y="8550"/>
                    </a:cubicBezTo>
                    <a:cubicBezTo>
                      <a:pt x="9255" y="8550"/>
                      <a:pt x="9165" y="8102"/>
                      <a:pt x="9427" y="7953"/>
                    </a:cubicBezTo>
                    <a:lnTo>
                      <a:pt x="9515" y="7909"/>
                    </a:lnTo>
                    <a:cubicBezTo>
                      <a:pt x="9568" y="7879"/>
                      <a:pt x="9617" y="7866"/>
                      <a:pt x="9661" y="7866"/>
                    </a:cubicBezTo>
                    <a:close/>
                    <a:moveTo>
                      <a:pt x="6217" y="0"/>
                    </a:moveTo>
                    <a:cubicBezTo>
                      <a:pt x="4364" y="482"/>
                      <a:pt x="2788" y="1839"/>
                      <a:pt x="2321" y="3619"/>
                    </a:cubicBezTo>
                    <a:cubicBezTo>
                      <a:pt x="2277" y="3750"/>
                      <a:pt x="2248" y="3882"/>
                      <a:pt x="2204" y="3998"/>
                    </a:cubicBezTo>
                    <a:cubicBezTo>
                      <a:pt x="2160" y="4845"/>
                      <a:pt x="1796" y="5589"/>
                      <a:pt x="1314" y="6377"/>
                    </a:cubicBezTo>
                    <a:cubicBezTo>
                      <a:pt x="1022" y="6858"/>
                      <a:pt x="380" y="7442"/>
                      <a:pt x="293" y="7982"/>
                    </a:cubicBezTo>
                    <a:cubicBezTo>
                      <a:pt x="1" y="9587"/>
                      <a:pt x="2321" y="10287"/>
                      <a:pt x="3284" y="11002"/>
                    </a:cubicBezTo>
                    <a:cubicBezTo>
                      <a:pt x="4101" y="11601"/>
                      <a:pt x="5020" y="12432"/>
                      <a:pt x="5589" y="13395"/>
                    </a:cubicBezTo>
                    <a:cubicBezTo>
                      <a:pt x="5575" y="13118"/>
                      <a:pt x="5517" y="12841"/>
                      <a:pt x="5444" y="12564"/>
                    </a:cubicBezTo>
                    <a:cubicBezTo>
                      <a:pt x="5210" y="11703"/>
                      <a:pt x="4612" y="11250"/>
                      <a:pt x="3926" y="10784"/>
                    </a:cubicBezTo>
                    <a:cubicBezTo>
                      <a:pt x="3138" y="10258"/>
                      <a:pt x="1971" y="9762"/>
                      <a:pt x="1402" y="8989"/>
                    </a:cubicBezTo>
                    <a:cubicBezTo>
                      <a:pt x="1241" y="8782"/>
                      <a:pt x="1441" y="8414"/>
                      <a:pt x="1640" y="8414"/>
                    </a:cubicBezTo>
                    <a:cubicBezTo>
                      <a:pt x="1694" y="8414"/>
                      <a:pt x="1749" y="8442"/>
                      <a:pt x="1796" y="8507"/>
                    </a:cubicBezTo>
                    <a:cubicBezTo>
                      <a:pt x="2657" y="9675"/>
                      <a:pt x="4451" y="10010"/>
                      <a:pt x="5385" y="11148"/>
                    </a:cubicBezTo>
                    <a:cubicBezTo>
                      <a:pt x="5721" y="11571"/>
                      <a:pt x="5954" y="12068"/>
                      <a:pt x="6042" y="12607"/>
                    </a:cubicBezTo>
                    <a:cubicBezTo>
                      <a:pt x="6159" y="11995"/>
                      <a:pt x="6100" y="11382"/>
                      <a:pt x="5881" y="10798"/>
                    </a:cubicBezTo>
                    <a:cubicBezTo>
                      <a:pt x="5619" y="10156"/>
                      <a:pt x="5108" y="9543"/>
                      <a:pt x="4802" y="8916"/>
                    </a:cubicBezTo>
                    <a:cubicBezTo>
                      <a:pt x="4218" y="7705"/>
                      <a:pt x="3853" y="6406"/>
                      <a:pt x="3722" y="5064"/>
                    </a:cubicBezTo>
                    <a:cubicBezTo>
                      <a:pt x="3694" y="4840"/>
                      <a:pt x="3893" y="4645"/>
                      <a:pt x="4051" y="4645"/>
                    </a:cubicBezTo>
                    <a:cubicBezTo>
                      <a:pt x="4140" y="4645"/>
                      <a:pt x="4217" y="4707"/>
                      <a:pt x="4232" y="4859"/>
                    </a:cubicBezTo>
                    <a:cubicBezTo>
                      <a:pt x="4378" y="6143"/>
                      <a:pt x="4729" y="7384"/>
                      <a:pt x="5283" y="8551"/>
                    </a:cubicBezTo>
                    <a:cubicBezTo>
                      <a:pt x="5677" y="9354"/>
                      <a:pt x="6304" y="10069"/>
                      <a:pt x="6538" y="10959"/>
                    </a:cubicBezTo>
                    <a:cubicBezTo>
                      <a:pt x="6640" y="11411"/>
                      <a:pt x="6669" y="11878"/>
                      <a:pt x="6611" y="12330"/>
                    </a:cubicBezTo>
                    <a:cubicBezTo>
                      <a:pt x="6976" y="11002"/>
                      <a:pt x="6611" y="9514"/>
                      <a:pt x="6188" y="8040"/>
                    </a:cubicBezTo>
                    <a:cubicBezTo>
                      <a:pt x="6123" y="7827"/>
                      <a:pt x="6306" y="7642"/>
                      <a:pt x="6478" y="7642"/>
                    </a:cubicBezTo>
                    <a:cubicBezTo>
                      <a:pt x="6576" y="7642"/>
                      <a:pt x="6671" y="7702"/>
                      <a:pt x="6713" y="7851"/>
                    </a:cubicBezTo>
                    <a:cubicBezTo>
                      <a:pt x="7209" y="9558"/>
                      <a:pt x="7530" y="11265"/>
                      <a:pt x="7034" y="12753"/>
                    </a:cubicBezTo>
                    <a:cubicBezTo>
                      <a:pt x="7209" y="12622"/>
                      <a:pt x="7399" y="12491"/>
                      <a:pt x="7589" y="12359"/>
                    </a:cubicBezTo>
                    <a:cubicBezTo>
                      <a:pt x="7822" y="11849"/>
                      <a:pt x="7866" y="11250"/>
                      <a:pt x="7953" y="10638"/>
                    </a:cubicBezTo>
                    <a:cubicBezTo>
                      <a:pt x="8012" y="10258"/>
                      <a:pt x="8085" y="9791"/>
                      <a:pt x="8449" y="9572"/>
                    </a:cubicBezTo>
                    <a:cubicBezTo>
                      <a:pt x="8587" y="9493"/>
                      <a:pt x="8747" y="9461"/>
                      <a:pt x="8919" y="9461"/>
                    </a:cubicBezTo>
                    <a:cubicBezTo>
                      <a:pt x="9535" y="9461"/>
                      <a:pt x="10312" y="9862"/>
                      <a:pt x="10813" y="9908"/>
                    </a:cubicBezTo>
                    <a:cubicBezTo>
                      <a:pt x="10934" y="9915"/>
                      <a:pt x="11054" y="9919"/>
                      <a:pt x="11175" y="9919"/>
                    </a:cubicBezTo>
                    <a:cubicBezTo>
                      <a:pt x="11536" y="9919"/>
                      <a:pt x="11900" y="9886"/>
                      <a:pt x="12272" y="9820"/>
                    </a:cubicBezTo>
                    <a:cubicBezTo>
                      <a:pt x="12739" y="9383"/>
                      <a:pt x="13046" y="8857"/>
                      <a:pt x="12929" y="8201"/>
                    </a:cubicBezTo>
                    <a:cubicBezTo>
                      <a:pt x="12812" y="7763"/>
                      <a:pt x="12608" y="7355"/>
                      <a:pt x="12331" y="7004"/>
                    </a:cubicBezTo>
                    <a:cubicBezTo>
                      <a:pt x="11353" y="6319"/>
                      <a:pt x="10215" y="5954"/>
                      <a:pt x="9588" y="4845"/>
                    </a:cubicBezTo>
                    <a:cubicBezTo>
                      <a:pt x="8697" y="3283"/>
                      <a:pt x="8245" y="526"/>
                      <a:pt x="6217" y="0"/>
                    </a:cubicBezTo>
                    <a:close/>
                  </a:path>
                </a:pathLst>
              </a:custGeom>
              <a:solidFill>
                <a:srgbClr val="FFAA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8"/>
              <p:cNvSpPr/>
              <p:nvPr/>
            </p:nvSpPr>
            <p:spPr>
              <a:xfrm>
                <a:off x="8245800" y="106275"/>
                <a:ext cx="134625" cy="131350"/>
              </a:xfrm>
              <a:custGeom>
                <a:avLst/>
                <a:gdLst/>
                <a:ahLst/>
                <a:cxnLst/>
                <a:rect l="l" t="t" r="r" b="b"/>
                <a:pathLst>
                  <a:path w="5385" h="5254" extrusionOk="0">
                    <a:moveTo>
                      <a:pt x="2569" y="0"/>
                    </a:moveTo>
                    <a:lnTo>
                      <a:pt x="2569" y="0"/>
                    </a:lnTo>
                    <a:cubicBezTo>
                      <a:pt x="2467" y="88"/>
                      <a:pt x="2335" y="161"/>
                      <a:pt x="2204" y="248"/>
                    </a:cubicBezTo>
                    <a:cubicBezTo>
                      <a:pt x="584" y="1270"/>
                      <a:pt x="1" y="3488"/>
                      <a:pt x="2189" y="4290"/>
                    </a:cubicBezTo>
                    <a:cubicBezTo>
                      <a:pt x="3094" y="4611"/>
                      <a:pt x="4042" y="4567"/>
                      <a:pt x="4962" y="5020"/>
                    </a:cubicBezTo>
                    <a:cubicBezTo>
                      <a:pt x="5108" y="5093"/>
                      <a:pt x="5254" y="5166"/>
                      <a:pt x="5385" y="5253"/>
                    </a:cubicBezTo>
                    <a:cubicBezTo>
                      <a:pt x="4363" y="4567"/>
                      <a:pt x="3225" y="4013"/>
                      <a:pt x="2408" y="3269"/>
                    </a:cubicBezTo>
                    <a:cubicBezTo>
                      <a:pt x="1328" y="2306"/>
                      <a:pt x="1868" y="1182"/>
                      <a:pt x="2569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8"/>
              <p:cNvSpPr/>
              <p:nvPr/>
            </p:nvSpPr>
            <p:spPr>
              <a:xfrm>
                <a:off x="8508450" y="195450"/>
                <a:ext cx="72975" cy="45450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1818" extrusionOk="0">
                    <a:moveTo>
                      <a:pt x="599" y="0"/>
                    </a:moveTo>
                    <a:cubicBezTo>
                      <a:pt x="499" y="0"/>
                      <a:pt x="412" y="23"/>
                      <a:pt x="351" y="81"/>
                    </a:cubicBezTo>
                    <a:cubicBezTo>
                      <a:pt x="15" y="373"/>
                      <a:pt x="73" y="1292"/>
                      <a:pt x="1" y="1817"/>
                    </a:cubicBezTo>
                    <a:cubicBezTo>
                      <a:pt x="146" y="1730"/>
                      <a:pt x="307" y="1642"/>
                      <a:pt x="467" y="1555"/>
                    </a:cubicBezTo>
                    <a:cubicBezTo>
                      <a:pt x="1051" y="1263"/>
                      <a:pt x="2043" y="898"/>
                      <a:pt x="2919" y="417"/>
                    </a:cubicBezTo>
                    <a:cubicBezTo>
                      <a:pt x="2496" y="417"/>
                      <a:pt x="2073" y="373"/>
                      <a:pt x="1649" y="300"/>
                    </a:cubicBezTo>
                    <a:cubicBezTo>
                      <a:pt x="1404" y="244"/>
                      <a:pt x="927" y="0"/>
                      <a:pt x="599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8"/>
              <p:cNvSpPr/>
              <p:nvPr/>
            </p:nvSpPr>
            <p:spPr>
              <a:xfrm>
                <a:off x="8530000" y="138400"/>
                <a:ext cx="20825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833" h="685" extrusionOk="0">
                    <a:moveTo>
                      <a:pt x="496" y="0"/>
                    </a:moveTo>
                    <a:cubicBezTo>
                      <a:pt x="452" y="0"/>
                      <a:pt x="403" y="13"/>
                      <a:pt x="350" y="43"/>
                    </a:cubicBezTo>
                    <a:lnTo>
                      <a:pt x="262" y="87"/>
                    </a:lnTo>
                    <a:cubicBezTo>
                      <a:pt x="0" y="236"/>
                      <a:pt x="90" y="684"/>
                      <a:pt x="349" y="684"/>
                    </a:cubicBezTo>
                    <a:cubicBezTo>
                      <a:pt x="393" y="684"/>
                      <a:pt x="442" y="671"/>
                      <a:pt x="496" y="641"/>
                    </a:cubicBezTo>
                    <a:cubicBezTo>
                      <a:pt x="525" y="627"/>
                      <a:pt x="554" y="612"/>
                      <a:pt x="583" y="583"/>
                    </a:cubicBezTo>
                    <a:cubicBezTo>
                      <a:pt x="832" y="446"/>
                      <a:pt x="752" y="0"/>
                      <a:pt x="496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>
                <a:off x="8229025" y="-95525"/>
                <a:ext cx="455650" cy="427400"/>
              </a:xfrm>
              <a:custGeom>
                <a:avLst/>
                <a:gdLst/>
                <a:ahLst/>
                <a:cxnLst/>
                <a:rect l="l" t="t" r="r" b="b"/>
                <a:pathLst>
                  <a:path w="18226" h="17096" extrusionOk="0">
                    <a:moveTo>
                      <a:pt x="10175" y="1331"/>
                    </a:moveTo>
                    <a:cubicBezTo>
                      <a:pt x="12843" y="1331"/>
                      <a:pt x="13049" y="4841"/>
                      <a:pt x="14052" y="6861"/>
                    </a:cubicBezTo>
                    <a:cubicBezTo>
                      <a:pt x="14081" y="6949"/>
                      <a:pt x="14125" y="7022"/>
                      <a:pt x="14169" y="7095"/>
                    </a:cubicBezTo>
                    <a:cubicBezTo>
                      <a:pt x="12680" y="6248"/>
                      <a:pt x="12593" y="4745"/>
                      <a:pt x="11834" y="3315"/>
                    </a:cubicBezTo>
                    <a:cubicBezTo>
                      <a:pt x="11426" y="2527"/>
                      <a:pt x="10857" y="1856"/>
                      <a:pt x="10142" y="1331"/>
                    </a:cubicBezTo>
                    <a:cubicBezTo>
                      <a:pt x="10153" y="1331"/>
                      <a:pt x="10164" y="1331"/>
                      <a:pt x="10175" y="1331"/>
                    </a:cubicBezTo>
                    <a:close/>
                    <a:moveTo>
                      <a:pt x="3240" y="8087"/>
                    </a:moveTo>
                    <a:lnTo>
                      <a:pt x="3240" y="8087"/>
                    </a:lnTo>
                    <a:cubicBezTo>
                      <a:pt x="2539" y="9254"/>
                      <a:pt x="1999" y="10378"/>
                      <a:pt x="3079" y="11341"/>
                    </a:cubicBezTo>
                    <a:cubicBezTo>
                      <a:pt x="3890" y="12065"/>
                      <a:pt x="5017" y="12645"/>
                      <a:pt x="6032" y="13310"/>
                    </a:cubicBezTo>
                    <a:lnTo>
                      <a:pt x="6032" y="13310"/>
                    </a:lnTo>
                    <a:cubicBezTo>
                      <a:pt x="5907" y="13229"/>
                      <a:pt x="5770" y="13160"/>
                      <a:pt x="5633" y="13092"/>
                    </a:cubicBezTo>
                    <a:cubicBezTo>
                      <a:pt x="4713" y="12654"/>
                      <a:pt x="3765" y="12683"/>
                      <a:pt x="2860" y="12362"/>
                    </a:cubicBezTo>
                    <a:cubicBezTo>
                      <a:pt x="672" y="11574"/>
                      <a:pt x="1255" y="9342"/>
                      <a:pt x="2875" y="8320"/>
                    </a:cubicBezTo>
                    <a:cubicBezTo>
                      <a:pt x="3006" y="8247"/>
                      <a:pt x="3138" y="8160"/>
                      <a:pt x="3240" y="8087"/>
                    </a:cubicBezTo>
                    <a:close/>
                    <a:moveTo>
                      <a:pt x="11776" y="11639"/>
                    </a:moveTo>
                    <a:cubicBezTo>
                      <a:pt x="12104" y="11639"/>
                      <a:pt x="12581" y="11883"/>
                      <a:pt x="12826" y="11939"/>
                    </a:cubicBezTo>
                    <a:cubicBezTo>
                      <a:pt x="13250" y="12026"/>
                      <a:pt x="13673" y="12056"/>
                      <a:pt x="14110" y="12056"/>
                    </a:cubicBezTo>
                    <a:cubicBezTo>
                      <a:pt x="13220" y="12537"/>
                      <a:pt x="12228" y="12902"/>
                      <a:pt x="11644" y="13194"/>
                    </a:cubicBezTo>
                    <a:cubicBezTo>
                      <a:pt x="11484" y="13281"/>
                      <a:pt x="11323" y="13369"/>
                      <a:pt x="11178" y="13456"/>
                    </a:cubicBezTo>
                    <a:cubicBezTo>
                      <a:pt x="11250" y="12931"/>
                      <a:pt x="11192" y="12012"/>
                      <a:pt x="11528" y="11720"/>
                    </a:cubicBezTo>
                    <a:cubicBezTo>
                      <a:pt x="11589" y="11662"/>
                      <a:pt x="11676" y="11639"/>
                      <a:pt x="11776" y="11639"/>
                    </a:cubicBezTo>
                    <a:close/>
                    <a:moveTo>
                      <a:pt x="9076" y="1491"/>
                    </a:moveTo>
                    <a:cubicBezTo>
                      <a:pt x="11119" y="2017"/>
                      <a:pt x="11571" y="4774"/>
                      <a:pt x="12462" y="6336"/>
                    </a:cubicBezTo>
                    <a:cubicBezTo>
                      <a:pt x="13089" y="7430"/>
                      <a:pt x="14227" y="7810"/>
                      <a:pt x="15190" y="8495"/>
                    </a:cubicBezTo>
                    <a:cubicBezTo>
                      <a:pt x="15482" y="8846"/>
                      <a:pt x="15686" y="9254"/>
                      <a:pt x="15788" y="9692"/>
                    </a:cubicBezTo>
                    <a:cubicBezTo>
                      <a:pt x="15920" y="10348"/>
                      <a:pt x="15613" y="10874"/>
                      <a:pt x="15146" y="11326"/>
                    </a:cubicBezTo>
                    <a:cubicBezTo>
                      <a:pt x="14778" y="11380"/>
                      <a:pt x="14419" y="11410"/>
                      <a:pt x="14061" y="11410"/>
                    </a:cubicBezTo>
                    <a:cubicBezTo>
                      <a:pt x="13936" y="11410"/>
                      <a:pt x="13812" y="11407"/>
                      <a:pt x="13687" y="11399"/>
                    </a:cubicBezTo>
                    <a:cubicBezTo>
                      <a:pt x="13186" y="11365"/>
                      <a:pt x="12410" y="10966"/>
                      <a:pt x="11795" y="10966"/>
                    </a:cubicBezTo>
                    <a:cubicBezTo>
                      <a:pt x="11622" y="10966"/>
                      <a:pt x="11461" y="10998"/>
                      <a:pt x="11323" y="11078"/>
                    </a:cubicBezTo>
                    <a:cubicBezTo>
                      <a:pt x="10959" y="11297"/>
                      <a:pt x="10886" y="11764"/>
                      <a:pt x="10827" y="12143"/>
                    </a:cubicBezTo>
                    <a:cubicBezTo>
                      <a:pt x="10740" y="12756"/>
                      <a:pt x="10696" y="13354"/>
                      <a:pt x="10463" y="13865"/>
                    </a:cubicBezTo>
                    <a:cubicBezTo>
                      <a:pt x="10273" y="13982"/>
                      <a:pt x="10083" y="14113"/>
                      <a:pt x="9908" y="14244"/>
                    </a:cubicBezTo>
                    <a:cubicBezTo>
                      <a:pt x="10404" y="12756"/>
                      <a:pt x="10083" y="11049"/>
                      <a:pt x="9587" y="9342"/>
                    </a:cubicBezTo>
                    <a:cubicBezTo>
                      <a:pt x="9545" y="9194"/>
                      <a:pt x="9451" y="9134"/>
                      <a:pt x="9354" y="9134"/>
                    </a:cubicBezTo>
                    <a:cubicBezTo>
                      <a:pt x="9181" y="9134"/>
                      <a:pt x="8996" y="9322"/>
                      <a:pt x="9062" y="9546"/>
                    </a:cubicBezTo>
                    <a:cubicBezTo>
                      <a:pt x="9485" y="11020"/>
                      <a:pt x="9850" y="12508"/>
                      <a:pt x="9485" y="13836"/>
                    </a:cubicBezTo>
                    <a:cubicBezTo>
                      <a:pt x="9543" y="13369"/>
                      <a:pt x="9514" y="12902"/>
                      <a:pt x="9412" y="12450"/>
                    </a:cubicBezTo>
                    <a:cubicBezTo>
                      <a:pt x="9193" y="11560"/>
                      <a:pt x="8551" y="10859"/>
                      <a:pt x="8157" y="10042"/>
                    </a:cubicBezTo>
                    <a:cubicBezTo>
                      <a:pt x="7603" y="8875"/>
                      <a:pt x="7252" y="7620"/>
                      <a:pt x="7121" y="6336"/>
                    </a:cubicBezTo>
                    <a:cubicBezTo>
                      <a:pt x="7100" y="6183"/>
                      <a:pt x="7020" y="6122"/>
                      <a:pt x="6929" y="6122"/>
                    </a:cubicBezTo>
                    <a:cubicBezTo>
                      <a:pt x="6767" y="6122"/>
                      <a:pt x="6568" y="6316"/>
                      <a:pt x="6596" y="6540"/>
                    </a:cubicBezTo>
                    <a:cubicBezTo>
                      <a:pt x="6727" y="7882"/>
                      <a:pt x="7092" y="9181"/>
                      <a:pt x="7676" y="10407"/>
                    </a:cubicBezTo>
                    <a:cubicBezTo>
                      <a:pt x="7982" y="11020"/>
                      <a:pt x="8493" y="11647"/>
                      <a:pt x="8755" y="12289"/>
                    </a:cubicBezTo>
                    <a:cubicBezTo>
                      <a:pt x="8974" y="12858"/>
                      <a:pt x="9033" y="13486"/>
                      <a:pt x="8916" y="14084"/>
                    </a:cubicBezTo>
                    <a:cubicBezTo>
                      <a:pt x="8828" y="13559"/>
                      <a:pt x="8595" y="13048"/>
                      <a:pt x="8259" y="12625"/>
                    </a:cubicBezTo>
                    <a:cubicBezTo>
                      <a:pt x="7325" y="11501"/>
                      <a:pt x="5531" y="11166"/>
                      <a:pt x="4670" y="9998"/>
                    </a:cubicBezTo>
                    <a:cubicBezTo>
                      <a:pt x="4621" y="9927"/>
                      <a:pt x="4565" y="9897"/>
                      <a:pt x="4508" y="9897"/>
                    </a:cubicBezTo>
                    <a:cubicBezTo>
                      <a:pt x="4311" y="9897"/>
                      <a:pt x="4117" y="10261"/>
                      <a:pt x="4276" y="10465"/>
                    </a:cubicBezTo>
                    <a:cubicBezTo>
                      <a:pt x="4845" y="11253"/>
                      <a:pt x="5998" y="11749"/>
                      <a:pt x="6800" y="12275"/>
                    </a:cubicBezTo>
                    <a:cubicBezTo>
                      <a:pt x="7486" y="12741"/>
                      <a:pt x="8084" y="13179"/>
                      <a:pt x="8318" y="14055"/>
                    </a:cubicBezTo>
                    <a:cubicBezTo>
                      <a:pt x="8391" y="14317"/>
                      <a:pt x="8449" y="14595"/>
                      <a:pt x="8463" y="14886"/>
                    </a:cubicBezTo>
                    <a:cubicBezTo>
                      <a:pt x="7894" y="13923"/>
                      <a:pt x="6975" y="13092"/>
                      <a:pt x="6143" y="12479"/>
                    </a:cubicBezTo>
                    <a:cubicBezTo>
                      <a:pt x="5180" y="11764"/>
                      <a:pt x="2875" y="11063"/>
                      <a:pt x="3167" y="9473"/>
                    </a:cubicBezTo>
                    <a:cubicBezTo>
                      <a:pt x="3254" y="8918"/>
                      <a:pt x="3896" y="8335"/>
                      <a:pt x="4188" y="7853"/>
                    </a:cubicBezTo>
                    <a:cubicBezTo>
                      <a:pt x="4670" y="7080"/>
                      <a:pt x="5034" y="6336"/>
                      <a:pt x="5078" y="5489"/>
                    </a:cubicBezTo>
                    <a:cubicBezTo>
                      <a:pt x="5122" y="5358"/>
                      <a:pt x="5151" y="5241"/>
                      <a:pt x="5180" y="5095"/>
                    </a:cubicBezTo>
                    <a:cubicBezTo>
                      <a:pt x="5662" y="3330"/>
                      <a:pt x="7238" y="1973"/>
                      <a:pt x="9076" y="1491"/>
                    </a:cubicBezTo>
                    <a:close/>
                    <a:moveTo>
                      <a:pt x="10333" y="1"/>
                    </a:moveTo>
                    <a:cubicBezTo>
                      <a:pt x="10067" y="1"/>
                      <a:pt x="9785" y="30"/>
                      <a:pt x="9485" y="91"/>
                    </a:cubicBezTo>
                    <a:cubicBezTo>
                      <a:pt x="7924" y="426"/>
                      <a:pt x="5706" y="1593"/>
                      <a:pt x="4757" y="2936"/>
                    </a:cubicBezTo>
                    <a:cubicBezTo>
                      <a:pt x="3663" y="4512"/>
                      <a:pt x="4582" y="5606"/>
                      <a:pt x="2671" y="7080"/>
                    </a:cubicBezTo>
                    <a:cubicBezTo>
                      <a:pt x="1941" y="7649"/>
                      <a:pt x="1270" y="7882"/>
                      <a:pt x="788" y="8758"/>
                    </a:cubicBezTo>
                    <a:cubicBezTo>
                      <a:pt x="0" y="10188"/>
                      <a:pt x="132" y="12245"/>
                      <a:pt x="1562" y="13223"/>
                    </a:cubicBezTo>
                    <a:cubicBezTo>
                      <a:pt x="2817" y="14069"/>
                      <a:pt x="4509" y="13865"/>
                      <a:pt x="5852" y="14697"/>
                    </a:cubicBezTo>
                    <a:cubicBezTo>
                      <a:pt x="6800" y="15295"/>
                      <a:pt x="7646" y="16054"/>
                      <a:pt x="8361" y="16915"/>
                    </a:cubicBezTo>
                    <a:cubicBezTo>
                      <a:pt x="8428" y="17026"/>
                      <a:pt x="8555" y="17095"/>
                      <a:pt x="8683" y="17095"/>
                    </a:cubicBezTo>
                    <a:cubicBezTo>
                      <a:pt x="8722" y="17095"/>
                      <a:pt x="8761" y="17089"/>
                      <a:pt x="8799" y="17075"/>
                    </a:cubicBezTo>
                    <a:cubicBezTo>
                      <a:pt x="8945" y="17075"/>
                      <a:pt x="9091" y="16973"/>
                      <a:pt x="9208" y="16740"/>
                    </a:cubicBezTo>
                    <a:cubicBezTo>
                      <a:pt x="10535" y="13836"/>
                      <a:pt x="18225" y="13354"/>
                      <a:pt x="16766" y="8889"/>
                    </a:cubicBezTo>
                    <a:cubicBezTo>
                      <a:pt x="16591" y="8349"/>
                      <a:pt x="16182" y="7985"/>
                      <a:pt x="15861" y="7532"/>
                    </a:cubicBezTo>
                    <a:cubicBezTo>
                      <a:pt x="14913" y="6234"/>
                      <a:pt x="14504" y="4818"/>
                      <a:pt x="13979" y="3344"/>
                    </a:cubicBezTo>
                    <a:cubicBezTo>
                      <a:pt x="13314" y="1476"/>
                      <a:pt x="12233" y="1"/>
                      <a:pt x="10333" y="1"/>
                    </a:cubicBezTo>
                    <a:close/>
                  </a:path>
                </a:pathLst>
              </a:custGeom>
              <a:solidFill>
                <a:srgbClr val="951B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8450000" y="97975"/>
                <a:ext cx="1992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97" h="650" extrusionOk="0">
                    <a:moveTo>
                      <a:pt x="414" y="0"/>
                    </a:moveTo>
                    <a:cubicBezTo>
                      <a:pt x="127" y="0"/>
                      <a:pt x="0" y="557"/>
                      <a:pt x="325" y="639"/>
                    </a:cubicBezTo>
                    <a:cubicBezTo>
                      <a:pt x="348" y="646"/>
                      <a:pt x="371" y="650"/>
                      <a:pt x="393" y="650"/>
                    </a:cubicBezTo>
                    <a:cubicBezTo>
                      <a:pt x="669" y="650"/>
                      <a:pt x="796" y="92"/>
                      <a:pt x="485" y="11"/>
                    </a:cubicBezTo>
                    <a:cubicBezTo>
                      <a:pt x="461" y="4"/>
                      <a:pt x="437" y="0"/>
                      <a:pt x="414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" name="Google Shape;200;p8"/>
            <p:cNvGrpSpPr/>
            <p:nvPr/>
          </p:nvGrpSpPr>
          <p:grpSpPr>
            <a:xfrm flipH="1">
              <a:off x="1044145" y="672902"/>
              <a:ext cx="728500" cy="639525"/>
              <a:chOff x="1434550" y="4732575"/>
              <a:chExt cx="728500" cy="639525"/>
            </a:xfrm>
          </p:grpSpPr>
          <p:sp>
            <p:nvSpPr>
              <p:cNvPr id="201" name="Google Shape;201;p8"/>
              <p:cNvSpPr/>
              <p:nvPr/>
            </p:nvSpPr>
            <p:spPr>
              <a:xfrm>
                <a:off x="1496550" y="4768700"/>
                <a:ext cx="328700" cy="453250"/>
              </a:xfrm>
              <a:custGeom>
                <a:avLst/>
                <a:gdLst/>
                <a:ahLst/>
                <a:cxnLst/>
                <a:rect l="l" t="t" r="r" b="b"/>
                <a:pathLst>
                  <a:path w="13148" h="18130" extrusionOk="0">
                    <a:moveTo>
                      <a:pt x="4900" y="2544"/>
                    </a:moveTo>
                    <a:cubicBezTo>
                      <a:pt x="5151" y="2544"/>
                      <a:pt x="5233" y="3045"/>
                      <a:pt x="4977" y="3173"/>
                    </a:cubicBezTo>
                    <a:cubicBezTo>
                      <a:pt x="4072" y="3684"/>
                      <a:pt x="3342" y="4457"/>
                      <a:pt x="2919" y="5405"/>
                    </a:cubicBezTo>
                    <a:cubicBezTo>
                      <a:pt x="2855" y="5534"/>
                      <a:pt x="2758" y="5588"/>
                      <a:pt x="2665" y="5588"/>
                    </a:cubicBezTo>
                    <a:cubicBezTo>
                      <a:pt x="2486" y="5588"/>
                      <a:pt x="2322" y="5388"/>
                      <a:pt x="2438" y="5157"/>
                    </a:cubicBezTo>
                    <a:cubicBezTo>
                      <a:pt x="2919" y="4077"/>
                      <a:pt x="3736" y="3158"/>
                      <a:pt x="4787" y="2575"/>
                    </a:cubicBezTo>
                    <a:cubicBezTo>
                      <a:pt x="4827" y="2553"/>
                      <a:pt x="4865" y="2544"/>
                      <a:pt x="4900" y="2544"/>
                    </a:cubicBezTo>
                    <a:close/>
                    <a:moveTo>
                      <a:pt x="7193" y="1"/>
                    </a:moveTo>
                    <a:cubicBezTo>
                      <a:pt x="5007" y="1"/>
                      <a:pt x="3079" y="749"/>
                      <a:pt x="1723" y="3290"/>
                    </a:cubicBezTo>
                    <a:cubicBezTo>
                      <a:pt x="205" y="6120"/>
                      <a:pt x="395" y="9155"/>
                      <a:pt x="482" y="12249"/>
                    </a:cubicBezTo>
                    <a:cubicBezTo>
                      <a:pt x="555" y="14219"/>
                      <a:pt x="395" y="16203"/>
                      <a:pt x="1" y="18129"/>
                    </a:cubicBezTo>
                    <a:cubicBezTo>
                      <a:pt x="2073" y="14992"/>
                      <a:pt x="1781" y="11315"/>
                      <a:pt x="3109" y="7740"/>
                    </a:cubicBezTo>
                    <a:cubicBezTo>
                      <a:pt x="4116" y="5041"/>
                      <a:pt x="6275" y="3173"/>
                      <a:pt x="8931" y="2166"/>
                    </a:cubicBezTo>
                    <a:cubicBezTo>
                      <a:pt x="10303" y="1641"/>
                      <a:pt x="11703" y="1232"/>
                      <a:pt x="13148" y="926"/>
                    </a:cubicBezTo>
                    <a:cubicBezTo>
                      <a:pt x="12579" y="838"/>
                      <a:pt x="12024" y="721"/>
                      <a:pt x="11441" y="605"/>
                    </a:cubicBezTo>
                    <a:cubicBezTo>
                      <a:pt x="9976" y="283"/>
                      <a:pt x="8536" y="1"/>
                      <a:pt x="7193" y="1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1495100" y="5150425"/>
                <a:ext cx="491400" cy="190900"/>
              </a:xfrm>
              <a:custGeom>
                <a:avLst/>
                <a:gdLst/>
                <a:ahLst/>
                <a:cxnLst/>
                <a:rect l="l" t="t" r="r" b="b"/>
                <a:pathLst>
                  <a:path w="19656" h="7636" extrusionOk="0">
                    <a:moveTo>
                      <a:pt x="14797" y="3413"/>
                    </a:moveTo>
                    <a:cubicBezTo>
                      <a:pt x="14940" y="3413"/>
                      <a:pt x="15076" y="3531"/>
                      <a:pt x="15044" y="3750"/>
                    </a:cubicBezTo>
                    <a:lnTo>
                      <a:pt x="15030" y="3823"/>
                    </a:lnTo>
                    <a:cubicBezTo>
                      <a:pt x="15003" y="4013"/>
                      <a:pt x="14878" y="4102"/>
                      <a:pt x="14758" y="4102"/>
                    </a:cubicBezTo>
                    <a:cubicBezTo>
                      <a:pt x="14620" y="4102"/>
                      <a:pt x="14488" y="3984"/>
                      <a:pt x="14519" y="3765"/>
                    </a:cubicBezTo>
                    <a:lnTo>
                      <a:pt x="14519" y="3692"/>
                    </a:lnTo>
                    <a:cubicBezTo>
                      <a:pt x="14546" y="3502"/>
                      <a:pt x="14674" y="3413"/>
                      <a:pt x="14797" y="3413"/>
                    </a:cubicBezTo>
                    <a:close/>
                    <a:moveTo>
                      <a:pt x="11760" y="4156"/>
                    </a:moveTo>
                    <a:cubicBezTo>
                      <a:pt x="11984" y="4156"/>
                      <a:pt x="12108" y="4554"/>
                      <a:pt x="11907" y="4743"/>
                    </a:cubicBezTo>
                    <a:cubicBezTo>
                      <a:pt x="11364" y="5206"/>
                      <a:pt x="10676" y="5466"/>
                      <a:pt x="9975" y="5466"/>
                    </a:cubicBezTo>
                    <a:cubicBezTo>
                      <a:pt x="9904" y="5466"/>
                      <a:pt x="9833" y="5463"/>
                      <a:pt x="9762" y="5458"/>
                    </a:cubicBezTo>
                    <a:cubicBezTo>
                      <a:pt x="9416" y="5429"/>
                      <a:pt x="9498" y="4801"/>
                      <a:pt x="9824" y="4801"/>
                    </a:cubicBezTo>
                    <a:cubicBezTo>
                      <a:pt x="9828" y="4801"/>
                      <a:pt x="9832" y="4801"/>
                      <a:pt x="9835" y="4801"/>
                    </a:cubicBezTo>
                    <a:cubicBezTo>
                      <a:pt x="9892" y="4805"/>
                      <a:pt x="9949" y="4807"/>
                      <a:pt x="10006" y="4807"/>
                    </a:cubicBezTo>
                    <a:cubicBezTo>
                      <a:pt x="10588" y="4807"/>
                      <a:pt x="11148" y="4604"/>
                      <a:pt x="11586" y="4232"/>
                    </a:cubicBezTo>
                    <a:cubicBezTo>
                      <a:pt x="11648" y="4178"/>
                      <a:pt x="11707" y="4156"/>
                      <a:pt x="11760" y="4156"/>
                    </a:cubicBezTo>
                    <a:close/>
                    <a:moveTo>
                      <a:pt x="13534" y="4689"/>
                    </a:moveTo>
                    <a:cubicBezTo>
                      <a:pt x="13743" y="4689"/>
                      <a:pt x="13874" y="5084"/>
                      <a:pt x="13687" y="5282"/>
                    </a:cubicBezTo>
                    <a:lnTo>
                      <a:pt x="13673" y="5282"/>
                    </a:lnTo>
                    <a:cubicBezTo>
                      <a:pt x="12706" y="6285"/>
                      <a:pt x="10890" y="6944"/>
                      <a:pt x="9350" y="6944"/>
                    </a:cubicBezTo>
                    <a:cubicBezTo>
                      <a:pt x="8986" y="6944"/>
                      <a:pt x="8636" y="6907"/>
                      <a:pt x="8318" y="6829"/>
                    </a:cubicBezTo>
                    <a:cubicBezTo>
                      <a:pt x="8000" y="6746"/>
                      <a:pt x="8048" y="6167"/>
                      <a:pt x="8339" y="6167"/>
                    </a:cubicBezTo>
                    <a:cubicBezTo>
                      <a:pt x="8356" y="6167"/>
                      <a:pt x="8373" y="6169"/>
                      <a:pt x="8391" y="6172"/>
                    </a:cubicBezTo>
                    <a:cubicBezTo>
                      <a:pt x="8674" y="6241"/>
                      <a:pt x="8989" y="6274"/>
                      <a:pt x="9321" y="6274"/>
                    </a:cubicBezTo>
                    <a:cubicBezTo>
                      <a:pt x="10749" y="6274"/>
                      <a:pt x="12490" y="5672"/>
                      <a:pt x="13366" y="4772"/>
                    </a:cubicBezTo>
                    <a:cubicBezTo>
                      <a:pt x="13425" y="4713"/>
                      <a:pt x="13482" y="4689"/>
                      <a:pt x="13534" y="4689"/>
                    </a:cubicBezTo>
                    <a:close/>
                    <a:moveTo>
                      <a:pt x="19655" y="0"/>
                    </a:moveTo>
                    <a:lnTo>
                      <a:pt x="19655" y="0"/>
                    </a:lnTo>
                    <a:cubicBezTo>
                      <a:pt x="19261" y="205"/>
                      <a:pt x="18867" y="394"/>
                      <a:pt x="18444" y="555"/>
                    </a:cubicBezTo>
                    <a:cubicBezTo>
                      <a:pt x="16884" y="1165"/>
                      <a:pt x="15364" y="1343"/>
                      <a:pt x="13788" y="1343"/>
                    </a:cubicBezTo>
                    <a:cubicBezTo>
                      <a:pt x="13064" y="1343"/>
                      <a:pt x="12329" y="1306"/>
                      <a:pt x="11572" y="1255"/>
                    </a:cubicBezTo>
                    <a:cubicBezTo>
                      <a:pt x="10895" y="1209"/>
                      <a:pt x="10243" y="1184"/>
                      <a:pt x="9612" y="1184"/>
                    </a:cubicBezTo>
                    <a:cubicBezTo>
                      <a:pt x="6064" y="1184"/>
                      <a:pt x="3162" y="1983"/>
                      <a:pt x="103" y="4349"/>
                    </a:cubicBezTo>
                    <a:cubicBezTo>
                      <a:pt x="73" y="4378"/>
                      <a:pt x="44" y="4392"/>
                      <a:pt x="1" y="4407"/>
                    </a:cubicBezTo>
                    <a:cubicBezTo>
                      <a:pt x="2619" y="6144"/>
                      <a:pt x="6162" y="7636"/>
                      <a:pt x="9456" y="7636"/>
                    </a:cubicBezTo>
                    <a:cubicBezTo>
                      <a:pt x="11779" y="7636"/>
                      <a:pt x="13978" y="6895"/>
                      <a:pt x="15643" y="4976"/>
                    </a:cubicBezTo>
                    <a:cubicBezTo>
                      <a:pt x="16533" y="3955"/>
                      <a:pt x="17262" y="2787"/>
                      <a:pt x="18109" y="1751"/>
                    </a:cubicBezTo>
                    <a:cubicBezTo>
                      <a:pt x="18605" y="1153"/>
                      <a:pt x="19130" y="569"/>
                      <a:pt x="19655" y="0"/>
                    </a:cubicBezTo>
                    <a:close/>
                  </a:path>
                </a:pathLst>
              </a:custGeom>
              <a:solidFill>
                <a:srgbClr val="FFBBE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8"/>
              <p:cNvSpPr/>
              <p:nvPr/>
            </p:nvSpPr>
            <p:spPr>
              <a:xfrm>
                <a:off x="1525375" y="4791250"/>
                <a:ext cx="622000" cy="411000"/>
              </a:xfrm>
              <a:custGeom>
                <a:avLst/>
                <a:gdLst/>
                <a:ahLst/>
                <a:cxnLst/>
                <a:rect l="l" t="t" r="r" b="b"/>
                <a:pathLst>
                  <a:path w="24880" h="16440" extrusionOk="0">
                    <a:moveTo>
                      <a:pt x="11398" y="1686"/>
                    </a:moveTo>
                    <a:cubicBezTo>
                      <a:pt x="11540" y="1686"/>
                      <a:pt x="11676" y="1804"/>
                      <a:pt x="11645" y="2023"/>
                    </a:cubicBezTo>
                    <a:lnTo>
                      <a:pt x="11645" y="2096"/>
                    </a:lnTo>
                    <a:cubicBezTo>
                      <a:pt x="11618" y="2285"/>
                      <a:pt x="11490" y="2375"/>
                      <a:pt x="11366" y="2375"/>
                    </a:cubicBezTo>
                    <a:cubicBezTo>
                      <a:pt x="11224" y="2375"/>
                      <a:pt x="11088" y="2256"/>
                      <a:pt x="11119" y="2037"/>
                    </a:cubicBezTo>
                    <a:lnTo>
                      <a:pt x="11119" y="1964"/>
                    </a:lnTo>
                    <a:cubicBezTo>
                      <a:pt x="11147" y="1775"/>
                      <a:pt x="11274" y="1686"/>
                      <a:pt x="11398" y="1686"/>
                    </a:cubicBezTo>
                    <a:close/>
                    <a:moveTo>
                      <a:pt x="16968" y="1919"/>
                    </a:moveTo>
                    <a:cubicBezTo>
                      <a:pt x="16978" y="1919"/>
                      <a:pt x="16989" y="1919"/>
                      <a:pt x="17000" y="1921"/>
                    </a:cubicBezTo>
                    <a:lnTo>
                      <a:pt x="17073" y="1921"/>
                    </a:lnTo>
                    <a:cubicBezTo>
                      <a:pt x="17412" y="1977"/>
                      <a:pt x="17341" y="2594"/>
                      <a:pt x="17032" y="2594"/>
                    </a:cubicBezTo>
                    <a:cubicBezTo>
                      <a:pt x="17021" y="2594"/>
                      <a:pt x="17011" y="2593"/>
                      <a:pt x="17000" y="2592"/>
                    </a:cubicBezTo>
                    <a:lnTo>
                      <a:pt x="16912" y="2577"/>
                    </a:lnTo>
                    <a:cubicBezTo>
                      <a:pt x="16588" y="2535"/>
                      <a:pt x="16659" y="1919"/>
                      <a:pt x="16968" y="1919"/>
                    </a:cubicBezTo>
                    <a:close/>
                    <a:moveTo>
                      <a:pt x="19512" y="3683"/>
                    </a:moveTo>
                    <a:cubicBezTo>
                      <a:pt x="19525" y="3683"/>
                      <a:pt x="19539" y="3684"/>
                      <a:pt x="19553" y="3686"/>
                    </a:cubicBezTo>
                    <a:cubicBezTo>
                      <a:pt x="19889" y="3728"/>
                      <a:pt x="19823" y="4332"/>
                      <a:pt x="19522" y="4332"/>
                    </a:cubicBezTo>
                    <a:cubicBezTo>
                      <a:pt x="19508" y="4332"/>
                      <a:pt x="19495" y="4331"/>
                      <a:pt x="19480" y="4328"/>
                    </a:cubicBezTo>
                    <a:cubicBezTo>
                      <a:pt x="19145" y="4286"/>
                      <a:pt x="19211" y="3683"/>
                      <a:pt x="19512" y="3683"/>
                    </a:cubicBezTo>
                    <a:close/>
                    <a:moveTo>
                      <a:pt x="13195" y="5898"/>
                    </a:moveTo>
                    <a:cubicBezTo>
                      <a:pt x="13441" y="5898"/>
                      <a:pt x="13519" y="6392"/>
                      <a:pt x="13264" y="6532"/>
                    </a:cubicBezTo>
                    <a:lnTo>
                      <a:pt x="13031" y="6648"/>
                    </a:lnTo>
                    <a:cubicBezTo>
                      <a:pt x="12988" y="6670"/>
                      <a:pt x="12948" y="6679"/>
                      <a:pt x="12912" y="6679"/>
                    </a:cubicBezTo>
                    <a:cubicBezTo>
                      <a:pt x="12655" y="6679"/>
                      <a:pt x="12584" y="6191"/>
                      <a:pt x="12827" y="6050"/>
                    </a:cubicBezTo>
                    <a:cubicBezTo>
                      <a:pt x="12914" y="6006"/>
                      <a:pt x="12987" y="5962"/>
                      <a:pt x="13075" y="5933"/>
                    </a:cubicBezTo>
                    <a:cubicBezTo>
                      <a:pt x="13118" y="5909"/>
                      <a:pt x="13158" y="5898"/>
                      <a:pt x="13195" y="5898"/>
                    </a:cubicBezTo>
                    <a:close/>
                    <a:moveTo>
                      <a:pt x="20123" y="10645"/>
                    </a:moveTo>
                    <a:cubicBezTo>
                      <a:pt x="20266" y="10645"/>
                      <a:pt x="20402" y="10763"/>
                      <a:pt x="20371" y="10982"/>
                    </a:cubicBezTo>
                    <a:lnTo>
                      <a:pt x="20371" y="11070"/>
                    </a:lnTo>
                    <a:cubicBezTo>
                      <a:pt x="20344" y="11256"/>
                      <a:pt x="20220" y="11342"/>
                      <a:pt x="20099" y="11342"/>
                    </a:cubicBezTo>
                    <a:cubicBezTo>
                      <a:pt x="19955" y="11342"/>
                      <a:pt x="19813" y="11219"/>
                      <a:pt x="19845" y="10997"/>
                    </a:cubicBezTo>
                    <a:lnTo>
                      <a:pt x="19845" y="10924"/>
                    </a:lnTo>
                    <a:cubicBezTo>
                      <a:pt x="19872" y="10734"/>
                      <a:pt x="20000" y="10645"/>
                      <a:pt x="20123" y="10645"/>
                    </a:cubicBezTo>
                    <a:close/>
                    <a:moveTo>
                      <a:pt x="17671" y="0"/>
                    </a:moveTo>
                    <a:cubicBezTo>
                      <a:pt x="16730" y="0"/>
                      <a:pt x="15776" y="114"/>
                      <a:pt x="14869" y="155"/>
                    </a:cubicBezTo>
                    <a:lnTo>
                      <a:pt x="14592" y="155"/>
                    </a:lnTo>
                    <a:cubicBezTo>
                      <a:pt x="14111" y="243"/>
                      <a:pt x="13644" y="345"/>
                      <a:pt x="13221" y="447"/>
                    </a:cubicBezTo>
                    <a:cubicBezTo>
                      <a:pt x="10886" y="943"/>
                      <a:pt x="8318" y="1454"/>
                      <a:pt x="6246" y="2650"/>
                    </a:cubicBezTo>
                    <a:cubicBezTo>
                      <a:pt x="2292" y="4956"/>
                      <a:pt x="2087" y="8822"/>
                      <a:pt x="1256" y="12864"/>
                    </a:cubicBezTo>
                    <a:cubicBezTo>
                      <a:pt x="1022" y="14119"/>
                      <a:pt x="599" y="15316"/>
                      <a:pt x="1" y="16439"/>
                    </a:cubicBezTo>
                    <a:cubicBezTo>
                      <a:pt x="2219" y="13827"/>
                      <a:pt x="2204" y="10194"/>
                      <a:pt x="3765" y="7159"/>
                    </a:cubicBezTo>
                    <a:cubicBezTo>
                      <a:pt x="4874" y="4999"/>
                      <a:pt x="6654" y="3540"/>
                      <a:pt x="8931" y="2709"/>
                    </a:cubicBezTo>
                    <a:cubicBezTo>
                      <a:pt x="8961" y="2697"/>
                      <a:pt x="8989" y="2691"/>
                      <a:pt x="9014" y="2691"/>
                    </a:cubicBezTo>
                    <a:cubicBezTo>
                      <a:pt x="9269" y="2691"/>
                      <a:pt x="9268" y="3244"/>
                      <a:pt x="8989" y="3351"/>
                    </a:cubicBezTo>
                    <a:cubicBezTo>
                      <a:pt x="5035" y="4810"/>
                      <a:pt x="3824" y="8064"/>
                      <a:pt x="2758" y="11814"/>
                    </a:cubicBezTo>
                    <a:cubicBezTo>
                      <a:pt x="2452" y="12952"/>
                      <a:pt x="2043" y="14075"/>
                      <a:pt x="1533" y="15141"/>
                    </a:cubicBezTo>
                    <a:cubicBezTo>
                      <a:pt x="3517" y="12660"/>
                      <a:pt x="4305" y="9231"/>
                      <a:pt x="6552" y="6867"/>
                    </a:cubicBezTo>
                    <a:cubicBezTo>
                      <a:pt x="8712" y="4649"/>
                      <a:pt x="11557" y="3219"/>
                      <a:pt x="14636" y="2840"/>
                    </a:cubicBezTo>
                    <a:cubicBezTo>
                      <a:pt x="14648" y="2838"/>
                      <a:pt x="14659" y="2838"/>
                      <a:pt x="14670" y="2838"/>
                    </a:cubicBezTo>
                    <a:cubicBezTo>
                      <a:pt x="15002" y="2838"/>
                      <a:pt x="15019" y="3454"/>
                      <a:pt x="14694" y="3482"/>
                    </a:cubicBezTo>
                    <a:cubicBezTo>
                      <a:pt x="10842" y="4007"/>
                      <a:pt x="7428" y="6065"/>
                      <a:pt x="5327" y="9362"/>
                    </a:cubicBezTo>
                    <a:cubicBezTo>
                      <a:pt x="3970" y="11507"/>
                      <a:pt x="3255" y="13886"/>
                      <a:pt x="1737" y="15768"/>
                    </a:cubicBezTo>
                    <a:cubicBezTo>
                      <a:pt x="5443" y="13390"/>
                      <a:pt x="6844" y="8443"/>
                      <a:pt x="11236" y="6896"/>
                    </a:cubicBezTo>
                    <a:cubicBezTo>
                      <a:pt x="11263" y="6887"/>
                      <a:pt x="11288" y="6883"/>
                      <a:pt x="11311" y="6883"/>
                    </a:cubicBezTo>
                    <a:cubicBezTo>
                      <a:pt x="11576" y="6883"/>
                      <a:pt x="11590" y="7459"/>
                      <a:pt x="11295" y="7553"/>
                    </a:cubicBezTo>
                    <a:cubicBezTo>
                      <a:pt x="8639" y="8472"/>
                      <a:pt x="7107" y="10719"/>
                      <a:pt x="5429" y="12850"/>
                    </a:cubicBezTo>
                    <a:cubicBezTo>
                      <a:pt x="6538" y="11872"/>
                      <a:pt x="7734" y="10982"/>
                      <a:pt x="9004" y="10223"/>
                    </a:cubicBezTo>
                    <a:cubicBezTo>
                      <a:pt x="11382" y="8822"/>
                      <a:pt x="14490" y="8881"/>
                      <a:pt x="16256" y="6517"/>
                    </a:cubicBezTo>
                    <a:cubicBezTo>
                      <a:pt x="16320" y="6426"/>
                      <a:pt x="16393" y="6389"/>
                      <a:pt x="16462" y="6389"/>
                    </a:cubicBezTo>
                    <a:cubicBezTo>
                      <a:pt x="16660" y="6389"/>
                      <a:pt x="16826" y="6691"/>
                      <a:pt x="16664" y="6896"/>
                    </a:cubicBezTo>
                    <a:cubicBezTo>
                      <a:pt x="15453" y="8516"/>
                      <a:pt x="13790" y="9056"/>
                      <a:pt x="11937" y="9683"/>
                    </a:cubicBezTo>
                    <a:cubicBezTo>
                      <a:pt x="9850" y="10384"/>
                      <a:pt x="8084" y="11507"/>
                      <a:pt x="6421" y="12835"/>
                    </a:cubicBezTo>
                    <a:cubicBezTo>
                      <a:pt x="7515" y="12368"/>
                      <a:pt x="8668" y="12018"/>
                      <a:pt x="9835" y="11814"/>
                    </a:cubicBezTo>
                    <a:cubicBezTo>
                      <a:pt x="13702" y="11113"/>
                      <a:pt x="18298" y="11215"/>
                      <a:pt x="20604" y="7407"/>
                    </a:cubicBezTo>
                    <a:cubicBezTo>
                      <a:pt x="20663" y="7309"/>
                      <a:pt x="20733" y="7269"/>
                      <a:pt x="20799" y="7269"/>
                    </a:cubicBezTo>
                    <a:cubicBezTo>
                      <a:pt x="20980" y="7269"/>
                      <a:pt x="21140" y="7563"/>
                      <a:pt x="21013" y="7786"/>
                    </a:cubicBezTo>
                    <a:cubicBezTo>
                      <a:pt x="19451" y="10384"/>
                      <a:pt x="16708" y="11405"/>
                      <a:pt x="13833" y="11887"/>
                    </a:cubicBezTo>
                    <a:cubicBezTo>
                      <a:pt x="10331" y="12470"/>
                      <a:pt x="7180" y="12864"/>
                      <a:pt x="4349" y="14717"/>
                    </a:cubicBezTo>
                    <a:cubicBezTo>
                      <a:pt x="8697" y="12806"/>
                      <a:pt x="13950" y="14002"/>
                      <a:pt x="18269" y="11741"/>
                    </a:cubicBezTo>
                    <a:cubicBezTo>
                      <a:pt x="18315" y="11716"/>
                      <a:pt x="18356" y="11705"/>
                      <a:pt x="18394" y="11705"/>
                    </a:cubicBezTo>
                    <a:cubicBezTo>
                      <a:pt x="18646" y="11705"/>
                      <a:pt x="18713" y="12199"/>
                      <a:pt x="18459" y="12339"/>
                    </a:cubicBezTo>
                    <a:cubicBezTo>
                      <a:pt x="14417" y="14455"/>
                      <a:pt x="9558" y="13565"/>
                      <a:pt x="5400" y="14980"/>
                    </a:cubicBezTo>
                    <a:cubicBezTo>
                      <a:pt x="6045" y="14899"/>
                      <a:pt x="6689" y="14869"/>
                      <a:pt x="7332" y="14869"/>
                    </a:cubicBezTo>
                    <a:cubicBezTo>
                      <a:pt x="9120" y="14869"/>
                      <a:pt x="10900" y="15100"/>
                      <a:pt x="12693" y="15100"/>
                    </a:cubicBezTo>
                    <a:cubicBezTo>
                      <a:pt x="12806" y="15100"/>
                      <a:pt x="12918" y="15099"/>
                      <a:pt x="13031" y="15097"/>
                    </a:cubicBezTo>
                    <a:cubicBezTo>
                      <a:pt x="15643" y="15068"/>
                      <a:pt x="18167" y="14119"/>
                      <a:pt x="20152" y="12427"/>
                    </a:cubicBezTo>
                    <a:cubicBezTo>
                      <a:pt x="20371" y="12149"/>
                      <a:pt x="20619" y="11887"/>
                      <a:pt x="20837" y="11580"/>
                    </a:cubicBezTo>
                    <a:cubicBezTo>
                      <a:pt x="23172" y="8531"/>
                      <a:pt x="24879" y="3234"/>
                      <a:pt x="20750" y="724"/>
                    </a:cubicBezTo>
                    <a:cubicBezTo>
                      <a:pt x="19801" y="149"/>
                      <a:pt x="18745" y="0"/>
                      <a:pt x="17671" y="0"/>
                    </a:cubicBezTo>
                    <a:close/>
                  </a:path>
                </a:pathLst>
              </a:custGeom>
              <a:solidFill>
                <a:srgbClr val="FFAA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1434550" y="4732575"/>
                <a:ext cx="728500" cy="639525"/>
              </a:xfrm>
              <a:custGeom>
                <a:avLst/>
                <a:gdLst/>
                <a:ahLst/>
                <a:cxnLst/>
                <a:rect l="l" t="t" r="r" b="b"/>
                <a:pathLst>
                  <a:path w="29140" h="25581" extrusionOk="0">
                    <a:moveTo>
                      <a:pt x="21271" y="2356"/>
                    </a:moveTo>
                    <a:cubicBezTo>
                      <a:pt x="22351" y="2356"/>
                      <a:pt x="23414" y="2507"/>
                      <a:pt x="24368" y="3086"/>
                    </a:cubicBezTo>
                    <a:cubicBezTo>
                      <a:pt x="28512" y="5581"/>
                      <a:pt x="26805" y="10878"/>
                      <a:pt x="24456" y="13942"/>
                    </a:cubicBezTo>
                    <a:cubicBezTo>
                      <a:pt x="24237" y="14234"/>
                      <a:pt x="24004" y="14511"/>
                      <a:pt x="23770" y="14788"/>
                    </a:cubicBezTo>
                    <a:cubicBezTo>
                      <a:pt x="21786" y="16481"/>
                      <a:pt x="19261" y="17415"/>
                      <a:pt x="16664" y="17444"/>
                    </a:cubicBezTo>
                    <a:cubicBezTo>
                      <a:pt x="16515" y="17447"/>
                      <a:pt x="16366" y="17449"/>
                      <a:pt x="16218" y="17449"/>
                    </a:cubicBezTo>
                    <a:cubicBezTo>
                      <a:pt x="14462" y="17449"/>
                      <a:pt x="12713" y="17230"/>
                      <a:pt x="10961" y="17230"/>
                    </a:cubicBezTo>
                    <a:cubicBezTo>
                      <a:pt x="10314" y="17230"/>
                      <a:pt x="9666" y="17260"/>
                      <a:pt x="9018" y="17342"/>
                    </a:cubicBezTo>
                    <a:cubicBezTo>
                      <a:pt x="13191" y="15912"/>
                      <a:pt x="18050" y="16816"/>
                      <a:pt x="22077" y="14686"/>
                    </a:cubicBezTo>
                    <a:cubicBezTo>
                      <a:pt x="22334" y="14558"/>
                      <a:pt x="22263" y="14057"/>
                      <a:pt x="22005" y="14057"/>
                    </a:cubicBezTo>
                    <a:cubicBezTo>
                      <a:pt x="21969" y="14057"/>
                      <a:pt x="21930" y="14067"/>
                      <a:pt x="21888" y="14088"/>
                    </a:cubicBezTo>
                    <a:cubicBezTo>
                      <a:pt x="17569" y="16364"/>
                      <a:pt x="12316" y="15168"/>
                      <a:pt x="7967" y="17079"/>
                    </a:cubicBezTo>
                    <a:cubicBezTo>
                      <a:pt x="10798" y="15211"/>
                      <a:pt x="13950" y="14832"/>
                      <a:pt x="17466" y="14234"/>
                    </a:cubicBezTo>
                    <a:cubicBezTo>
                      <a:pt x="20326" y="13752"/>
                      <a:pt x="23070" y="12731"/>
                      <a:pt x="24631" y="10148"/>
                    </a:cubicBezTo>
                    <a:cubicBezTo>
                      <a:pt x="24770" y="9923"/>
                      <a:pt x="24610" y="9618"/>
                      <a:pt x="24422" y="9618"/>
                    </a:cubicBezTo>
                    <a:cubicBezTo>
                      <a:pt x="24355" y="9618"/>
                      <a:pt x="24284" y="9658"/>
                      <a:pt x="24222" y="9754"/>
                    </a:cubicBezTo>
                    <a:cubicBezTo>
                      <a:pt x="21917" y="13562"/>
                      <a:pt x="17335" y="13475"/>
                      <a:pt x="13454" y="14161"/>
                    </a:cubicBezTo>
                    <a:cubicBezTo>
                      <a:pt x="12286" y="14380"/>
                      <a:pt x="11134" y="14715"/>
                      <a:pt x="10039" y="15197"/>
                    </a:cubicBezTo>
                    <a:cubicBezTo>
                      <a:pt x="11703" y="13869"/>
                      <a:pt x="13483" y="12745"/>
                      <a:pt x="15570" y="12045"/>
                    </a:cubicBezTo>
                    <a:cubicBezTo>
                      <a:pt x="17408" y="11417"/>
                      <a:pt x="19086" y="10878"/>
                      <a:pt x="20283" y="9258"/>
                    </a:cubicBezTo>
                    <a:cubicBezTo>
                      <a:pt x="20444" y="9043"/>
                      <a:pt x="20288" y="8749"/>
                      <a:pt x="20090" y="8749"/>
                    </a:cubicBezTo>
                    <a:cubicBezTo>
                      <a:pt x="20019" y="8749"/>
                      <a:pt x="19943" y="8786"/>
                      <a:pt x="19874" y="8879"/>
                    </a:cubicBezTo>
                    <a:cubicBezTo>
                      <a:pt x="18123" y="11228"/>
                      <a:pt x="15000" y="11184"/>
                      <a:pt x="12622" y="12570"/>
                    </a:cubicBezTo>
                    <a:cubicBezTo>
                      <a:pt x="11367" y="13344"/>
                      <a:pt x="10171" y="14234"/>
                      <a:pt x="9062" y="15211"/>
                    </a:cubicBezTo>
                    <a:cubicBezTo>
                      <a:pt x="10711" y="13081"/>
                      <a:pt x="12257" y="10834"/>
                      <a:pt x="14913" y="9900"/>
                    </a:cubicBezTo>
                    <a:cubicBezTo>
                      <a:pt x="15208" y="9806"/>
                      <a:pt x="15195" y="9244"/>
                      <a:pt x="14930" y="9244"/>
                    </a:cubicBezTo>
                    <a:cubicBezTo>
                      <a:pt x="14907" y="9244"/>
                      <a:pt x="14882" y="9248"/>
                      <a:pt x="14855" y="9258"/>
                    </a:cubicBezTo>
                    <a:cubicBezTo>
                      <a:pt x="10463" y="10805"/>
                      <a:pt x="9062" y="15751"/>
                      <a:pt x="5355" y="18115"/>
                    </a:cubicBezTo>
                    <a:cubicBezTo>
                      <a:pt x="6873" y="16233"/>
                      <a:pt x="7588" y="13854"/>
                      <a:pt x="8960" y="11724"/>
                    </a:cubicBezTo>
                    <a:cubicBezTo>
                      <a:pt x="11046" y="8412"/>
                      <a:pt x="14461" y="6354"/>
                      <a:pt x="18327" y="5843"/>
                    </a:cubicBezTo>
                    <a:cubicBezTo>
                      <a:pt x="18638" y="5801"/>
                      <a:pt x="18634" y="5199"/>
                      <a:pt x="18304" y="5199"/>
                    </a:cubicBezTo>
                    <a:cubicBezTo>
                      <a:pt x="18293" y="5199"/>
                      <a:pt x="18281" y="5200"/>
                      <a:pt x="18269" y="5201"/>
                    </a:cubicBezTo>
                    <a:cubicBezTo>
                      <a:pt x="15190" y="5581"/>
                      <a:pt x="12330" y="6996"/>
                      <a:pt x="10171" y="9229"/>
                    </a:cubicBezTo>
                    <a:cubicBezTo>
                      <a:pt x="7924" y="11593"/>
                      <a:pt x="7136" y="15022"/>
                      <a:pt x="5151" y="17502"/>
                    </a:cubicBezTo>
                    <a:cubicBezTo>
                      <a:pt x="5662" y="16437"/>
                      <a:pt x="6085" y="15313"/>
                      <a:pt x="6377" y="14161"/>
                    </a:cubicBezTo>
                    <a:cubicBezTo>
                      <a:pt x="7442" y="10411"/>
                      <a:pt x="8653" y="7157"/>
                      <a:pt x="12607" y="5712"/>
                    </a:cubicBezTo>
                    <a:cubicBezTo>
                      <a:pt x="12889" y="5605"/>
                      <a:pt x="12887" y="5042"/>
                      <a:pt x="12625" y="5042"/>
                    </a:cubicBezTo>
                    <a:cubicBezTo>
                      <a:pt x="12601" y="5042"/>
                      <a:pt x="12576" y="5046"/>
                      <a:pt x="12549" y="5056"/>
                    </a:cubicBezTo>
                    <a:cubicBezTo>
                      <a:pt x="10287" y="5887"/>
                      <a:pt x="8507" y="7361"/>
                      <a:pt x="7384" y="9521"/>
                    </a:cubicBezTo>
                    <a:cubicBezTo>
                      <a:pt x="5837" y="12541"/>
                      <a:pt x="5837" y="16189"/>
                      <a:pt x="3634" y="18801"/>
                    </a:cubicBezTo>
                    <a:cubicBezTo>
                      <a:pt x="4217" y="17677"/>
                      <a:pt x="4640" y="16466"/>
                      <a:pt x="4874" y="15226"/>
                    </a:cubicBezTo>
                    <a:cubicBezTo>
                      <a:pt x="5706" y="11169"/>
                      <a:pt x="5910" y="7317"/>
                      <a:pt x="9864" y="5012"/>
                    </a:cubicBezTo>
                    <a:cubicBezTo>
                      <a:pt x="11936" y="3801"/>
                      <a:pt x="14519" y="3290"/>
                      <a:pt x="16839" y="2794"/>
                    </a:cubicBezTo>
                    <a:cubicBezTo>
                      <a:pt x="17262" y="2706"/>
                      <a:pt x="17729" y="2619"/>
                      <a:pt x="18211" y="2517"/>
                    </a:cubicBezTo>
                    <a:lnTo>
                      <a:pt x="18488" y="2517"/>
                    </a:lnTo>
                    <a:cubicBezTo>
                      <a:pt x="19389" y="2469"/>
                      <a:pt x="20336" y="2356"/>
                      <a:pt x="21271" y="2356"/>
                    </a:cubicBezTo>
                    <a:close/>
                    <a:moveTo>
                      <a:pt x="9673" y="1446"/>
                    </a:moveTo>
                    <a:cubicBezTo>
                      <a:pt x="11016" y="1446"/>
                      <a:pt x="12456" y="1728"/>
                      <a:pt x="13921" y="2050"/>
                    </a:cubicBezTo>
                    <a:cubicBezTo>
                      <a:pt x="14504" y="2166"/>
                      <a:pt x="15059" y="2283"/>
                      <a:pt x="15628" y="2356"/>
                    </a:cubicBezTo>
                    <a:cubicBezTo>
                      <a:pt x="14183" y="2663"/>
                      <a:pt x="12783" y="3071"/>
                      <a:pt x="11411" y="3596"/>
                    </a:cubicBezTo>
                    <a:cubicBezTo>
                      <a:pt x="8755" y="4618"/>
                      <a:pt x="6581" y="6471"/>
                      <a:pt x="5589" y="9170"/>
                    </a:cubicBezTo>
                    <a:cubicBezTo>
                      <a:pt x="4261" y="12760"/>
                      <a:pt x="4553" y="16437"/>
                      <a:pt x="2481" y="19574"/>
                    </a:cubicBezTo>
                    <a:cubicBezTo>
                      <a:pt x="2875" y="17634"/>
                      <a:pt x="3035" y="15664"/>
                      <a:pt x="2962" y="13694"/>
                    </a:cubicBezTo>
                    <a:cubicBezTo>
                      <a:pt x="2875" y="10586"/>
                      <a:pt x="2685" y="7565"/>
                      <a:pt x="4203" y="4735"/>
                    </a:cubicBezTo>
                    <a:cubicBezTo>
                      <a:pt x="5559" y="2194"/>
                      <a:pt x="7487" y="1446"/>
                      <a:pt x="9673" y="1446"/>
                    </a:cubicBezTo>
                    <a:close/>
                    <a:moveTo>
                      <a:pt x="22077" y="16685"/>
                    </a:moveTo>
                    <a:cubicBezTo>
                      <a:pt x="21552" y="17283"/>
                      <a:pt x="21027" y="17852"/>
                      <a:pt x="20531" y="18451"/>
                    </a:cubicBezTo>
                    <a:cubicBezTo>
                      <a:pt x="19670" y="19501"/>
                      <a:pt x="18955" y="20669"/>
                      <a:pt x="18065" y="21690"/>
                    </a:cubicBezTo>
                    <a:cubicBezTo>
                      <a:pt x="16402" y="23600"/>
                      <a:pt x="14207" y="24338"/>
                      <a:pt x="11888" y="24338"/>
                    </a:cubicBezTo>
                    <a:cubicBezTo>
                      <a:pt x="8591" y="24338"/>
                      <a:pt x="5044" y="22845"/>
                      <a:pt x="2423" y="21106"/>
                    </a:cubicBezTo>
                    <a:cubicBezTo>
                      <a:pt x="2452" y="21092"/>
                      <a:pt x="2495" y="21077"/>
                      <a:pt x="2525" y="21063"/>
                    </a:cubicBezTo>
                    <a:cubicBezTo>
                      <a:pt x="5589" y="18683"/>
                      <a:pt x="8515" y="17889"/>
                      <a:pt x="12093" y="17889"/>
                    </a:cubicBezTo>
                    <a:cubicBezTo>
                      <a:pt x="12706" y="17889"/>
                      <a:pt x="13338" y="17912"/>
                      <a:pt x="13994" y="17955"/>
                    </a:cubicBezTo>
                    <a:cubicBezTo>
                      <a:pt x="14746" y="18005"/>
                      <a:pt x="15478" y="18042"/>
                      <a:pt x="16200" y="18042"/>
                    </a:cubicBezTo>
                    <a:cubicBezTo>
                      <a:pt x="17773" y="18042"/>
                      <a:pt x="19296" y="17864"/>
                      <a:pt x="20866" y="17254"/>
                    </a:cubicBezTo>
                    <a:cubicBezTo>
                      <a:pt x="21275" y="17094"/>
                      <a:pt x="21683" y="16904"/>
                      <a:pt x="22077" y="16685"/>
                    </a:cubicBezTo>
                    <a:close/>
                    <a:moveTo>
                      <a:pt x="9705" y="0"/>
                    </a:moveTo>
                    <a:cubicBezTo>
                      <a:pt x="7694" y="0"/>
                      <a:pt x="5890" y="695"/>
                      <a:pt x="4480" y="2342"/>
                    </a:cubicBezTo>
                    <a:cubicBezTo>
                      <a:pt x="0" y="7565"/>
                      <a:pt x="2919" y="14963"/>
                      <a:pt x="1022" y="21004"/>
                    </a:cubicBezTo>
                    <a:cubicBezTo>
                      <a:pt x="890" y="21252"/>
                      <a:pt x="949" y="21573"/>
                      <a:pt x="1182" y="21763"/>
                    </a:cubicBezTo>
                    <a:cubicBezTo>
                      <a:pt x="4232" y="23946"/>
                      <a:pt x="7921" y="25581"/>
                      <a:pt x="11694" y="25581"/>
                    </a:cubicBezTo>
                    <a:cubicBezTo>
                      <a:pt x="12687" y="25581"/>
                      <a:pt x="13685" y="25467"/>
                      <a:pt x="14679" y="25221"/>
                    </a:cubicBezTo>
                    <a:cubicBezTo>
                      <a:pt x="17350" y="24565"/>
                      <a:pt x="18809" y="22551"/>
                      <a:pt x="20385" y="20464"/>
                    </a:cubicBezTo>
                    <a:cubicBezTo>
                      <a:pt x="22501" y="17634"/>
                      <a:pt x="25346" y="15299"/>
                      <a:pt x="26922" y="12089"/>
                    </a:cubicBezTo>
                    <a:cubicBezTo>
                      <a:pt x="29140" y="7624"/>
                      <a:pt x="27578" y="1378"/>
                      <a:pt x="21844" y="1057"/>
                    </a:cubicBezTo>
                    <a:cubicBezTo>
                      <a:pt x="21634" y="1046"/>
                      <a:pt x="21423" y="1041"/>
                      <a:pt x="21213" y="1041"/>
                    </a:cubicBezTo>
                    <a:cubicBezTo>
                      <a:pt x="19962" y="1041"/>
                      <a:pt x="18710" y="1218"/>
                      <a:pt x="17453" y="1218"/>
                    </a:cubicBezTo>
                    <a:cubicBezTo>
                      <a:pt x="17074" y="1218"/>
                      <a:pt x="16694" y="1202"/>
                      <a:pt x="16314" y="1160"/>
                    </a:cubicBezTo>
                    <a:cubicBezTo>
                      <a:pt x="14563" y="955"/>
                      <a:pt x="12885" y="372"/>
                      <a:pt x="11134" y="109"/>
                    </a:cubicBezTo>
                    <a:cubicBezTo>
                      <a:pt x="10648" y="38"/>
                      <a:pt x="10171" y="0"/>
                      <a:pt x="97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2004000" y="4883300"/>
                <a:ext cx="1860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744" h="650" extrusionOk="0">
                    <a:moveTo>
                      <a:pt x="367" y="1"/>
                    </a:moveTo>
                    <a:cubicBezTo>
                      <a:pt x="66" y="1"/>
                      <a:pt x="0" y="604"/>
                      <a:pt x="335" y="646"/>
                    </a:cubicBezTo>
                    <a:cubicBezTo>
                      <a:pt x="350" y="649"/>
                      <a:pt x="363" y="650"/>
                      <a:pt x="377" y="650"/>
                    </a:cubicBezTo>
                    <a:cubicBezTo>
                      <a:pt x="678" y="650"/>
                      <a:pt x="744" y="46"/>
                      <a:pt x="408" y="4"/>
                    </a:cubicBezTo>
                    <a:cubicBezTo>
                      <a:pt x="394" y="2"/>
                      <a:pt x="380" y="1"/>
                      <a:pt x="367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1940050" y="4839200"/>
                <a:ext cx="20625" cy="1690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676" extrusionOk="0">
                    <a:moveTo>
                      <a:pt x="380" y="1"/>
                    </a:moveTo>
                    <a:cubicBezTo>
                      <a:pt x="58" y="1"/>
                      <a:pt x="1" y="617"/>
                      <a:pt x="325" y="659"/>
                    </a:cubicBezTo>
                    <a:lnTo>
                      <a:pt x="413" y="674"/>
                    </a:lnTo>
                    <a:cubicBezTo>
                      <a:pt x="424" y="675"/>
                      <a:pt x="434" y="676"/>
                      <a:pt x="445" y="676"/>
                    </a:cubicBezTo>
                    <a:cubicBezTo>
                      <a:pt x="754" y="676"/>
                      <a:pt x="825" y="59"/>
                      <a:pt x="486" y="3"/>
                    </a:cubicBezTo>
                    <a:lnTo>
                      <a:pt x="413" y="3"/>
                    </a:lnTo>
                    <a:cubicBezTo>
                      <a:pt x="402" y="1"/>
                      <a:pt x="391" y="1"/>
                      <a:pt x="380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8"/>
              <p:cNvSpPr/>
              <p:nvPr/>
            </p:nvSpPr>
            <p:spPr>
              <a:xfrm>
                <a:off x="1839950" y="4938675"/>
                <a:ext cx="23400" cy="1957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783" extrusionOk="0">
                    <a:moveTo>
                      <a:pt x="612" y="1"/>
                    </a:moveTo>
                    <a:cubicBezTo>
                      <a:pt x="575" y="1"/>
                      <a:pt x="535" y="12"/>
                      <a:pt x="492" y="36"/>
                    </a:cubicBezTo>
                    <a:cubicBezTo>
                      <a:pt x="404" y="65"/>
                      <a:pt x="331" y="109"/>
                      <a:pt x="244" y="153"/>
                    </a:cubicBezTo>
                    <a:cubicBezTo>
                      <a:pt x="1" y="294"/>
                      <a:pt x="72" y="782"/>
                      <a:pt x="329" y="782"/>
                    </a:cubicBezTo>
                    <a:cubicBezTo>
                      <a:pt x="365" y="782"/>
                      <a:pt x="405" y="773"/>
                      <a:pt x="448" y="751"/>
                    </a:cubicBezTo>
                    <a:lnTo>
                      <a:pt x="681" y="620"/>
                    </a:lnTo>
                    <a:cubicBezTo>
                      <a:pt x="935" y="493"/>
                      <a:pt x="858" y="1"/>
                      <a:pt x="612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2020350" y="5057350"/>
                <a:ext cx="15075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690" extrusionOk="0">
                    <a:moveTo>
                      <a:pt x="324" y="1"/>
                    </a:moveTo>
                    <a:cubicBezTo>
                      <a:pt x="201" y="1"/>
                      <a:pt x="73" y="90"/>
                      <a:pt x="46" y="280"/>
                    </a:cubicBezTo>
                    <a:lnTo>
                      <a:pt x="32" y="353"/>
                    </a:lnTo>
                    <a:cubicBezTo>
                      <a:pt x="0" y="571"/>
                      <a:pt x="136" y="690"/>
                      <a:pt x="279" y="690"/>
                    </a:cubicBezTo>
                    <a:cubicBezTo>
                      <a:pt x="402" y="690"/>
                      <a:pt x="530" y="601"/>
                      <a:pt x="557" y="411"/>
                    </a:cubicBezTo>
                    <a:lnTo>
                      <a:pt x="572" y="338"/>
                    </a:lnTo>
                    <a:cubicBezTo>
                      <a:pt x="603" y="119"/>
                      <a:pt x="467" y="1"/>
                      <a:pt x="324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8"/>
              <p:cNvSpPr/>
              <p:nvPr/>
            </p:nvSpPr>
            <p:spPr>
              <a:xfrm>
                <a:off x="1802575" y="4833375"/>
                <a:ext cx="14700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588" h="690" extrusionOk="0">
                    <a:moveTo>
                      <a:pt x="310" y="1"/>
                    </a:moveTo>
                    <a:cubicBezTo>
                      <a:pt x="186" y="1"/>
                      <a:pt x="59" y="90"/>
                      <a:pt x="31" y="279"/>
                    </a:cubicBezTo>
                    <a:lnTo>
                      <a:pt x="31" y="352"/>
                    </a:lnTo>
                    <a:cubicBezTo>
                      <a:pt x="0" y="571"/>
                      <a:pt x="136" y="690"/>
                      <a:pt x="278" y="690"/>
                    </a:cubicBezTo>
                    <a:cubicBezTo>
                      <a:pt x="402" y="690"/>
                      <a:pt x="530" y="600"/>
                      <a:pt x="557" y="411"/>
                    </a:cubicBezTo>
                    <a:lnTo>
                      <a:pt x="557" y="338"/>
                    </a:lnTo>
                    <a:cubicBezTo>
                      <a:pt x="588" y="119"/>
                      <a:pt x="452" y="1"/>
                      <a:pt x="310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8"/>
              <p:cNvSpPr/>
              <p:nvPr/>
            </p:nvSpPr>
            <p:spPr>
              <a:xfrm>
                <a:off x="1554600" y="4832275"/>
                <a:ext cx="72800" cy="76125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3045" extrusionOk="0">
                    <a:moveTo>
                      <a:pt x="2578" y="1"/>
                    </a:moveTo>
                    <a:cubicBezTo>
                      <a:pt x="2543" y="1"/>
                      <a:pt x="2505" y="10"/>
                      <a:pt x="2465" y="32"/>
                    </a:cubicBezTo>
                    <a:cubicBezTo>
                      <a:pt x="1414" y="615"/>
                      <a:pt x="597" y="1534"/>
                      <a:pt x="116" y="2614"/>
                    </a:cubicBezTo>
                    <a:cubicBezTo>
                      <a:pt x="0" y="2845"/>
                      <a:pt x="164" y="3045"/>
                      <a:pt x="343" y="3045"/>
                    </a:cubicBezTo>
                    <a:cubicBezTo>
                      <a:pt x="436" y="3045"/>
                      <a:pt x="533" y="2991"/>
                      <a:pt x="597" y="2862"/>
                    </a:cubicBezTo>
                    <a:cubicBezTo>
                      <a:pt x="1020" y="1914"/>
                      <a:pt x="1750" y="1141"/>
                      <a:pt x="2655" y="630"/>
                    </a:cubicBezTo>
                    <a:cubicBezTo>
                      <a:pt x="2911" y="502"/>
                      <a:pt x="2829" y="1"/>
                      <a:pt x="2578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1695100" y="5267625"/>
                <a:ext cx="146875" cy="56425"/>
              </a:xfrm>
              <a:custGeom>
                <a:avLst/>
                <a:gdLst/>
                <a:ahLst/>
                <a:cxnLst/>
                <a:rect l="l" t="t" r="r" b="b"/>
                <a:pathLst>
                  <a:path w="5875" h="2257" extrusionOk="0">
                    <a:moveTo>
                      <a:pt x="5534" y="1"/>
                    </a:moveTo>
                    <a:cubicBezTo>
                      <a:pt x="5482" y="1"/>
                      <a:pt x="5425" y="25"/>
                      <a:pt x="5366" y="84"/>
                    </a:cubicBezTo>
                    <a:cubicBezTo>
                      <a:pt x="4490" y="984"/>
                      <a:pt x="2749" y="1586"/>
                      <a:pt x="1328" y="1586"/>
                    </a:cubicBezTo>
                    <a:cubicBezTo>
                      <a:pt x="998" y="1586"/>
                      <a:pt x="686" y="1553"/>
                      <a:pt x="405" y="1484"/>
                    </a:cubicBezTo>
                    <a:cubicBezTo>
                      <a:pt x="387" y="1481"/>
                      <a:pt x="370" y="1479"/>
                      <a:pt x="354" y="1479"/>
                    </a:cubicBezTo>
                    <a:cubicBezTo>
                      <a:pt x="62" y="1479"/>
                      <a:pt x="0" y="2058"/>
                      <a:pt x="318" y="2141"/>
                    </a:cubicBezTo>
                    <a:cubicBezTo>
                      <a:pt x="639" y="2219"/>
                      <a:pt x="990" y="2256"/>
                      <a:pt x="1356" y="2256"/>
                    </a:cubicBezTo>
                    <a:cubicBezTo>
                      <a:pt x="2900" y="2256"/>
                      <a:pt x="4708" y="1597"/>
                      <a:pt x="5687" y="594"/>
                    </a:cubicBezTo>
                    <a:cubicBezTo>
                      <a:pt x="5874" y="396"/>
                      <a:pt x="5743" y="1"/>
                      <a:pt x="5534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8"/>
              <p:cNvSpPr/>
              <p:nvPr/>
            </p:nvSpPr>
            <p:spPr>
              <a:xfrm>
                <a:off x="1730850" y="5254300"/>
                <a:ext cx="669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2678" h="1311" extrusionOk="0">
                    <a:moveTo>
                      <a:pt x="2338" y="1"/>
                    </a:moveTo>
                    <a:cubicBezTo>
                      <a:pt x="2287" y="1"/>
                      <a:pt x="2230" y="23"/>
                      <a:pt x="2171" y="77"/>
                    </a:cubicBezTo>
                    <a:cubicBezTo>
                      <a:pt x="1732" y="449"/>
                      <a:pt x="1160" y="652"/>
                      <a:pt x="587" y="652"/>
                    </a:cubicBezTo>
                    <a:cubicBezTo>
                      <a:pt x="532" y="652"/>
                      <a:pt x="476" y="650"/>
                      <a:pt x="420" y="646"/>
                    </a:cubicBezTo>
                    <a:cubicBezTo>
                      <a:pt x="416" y="646"/>
                      <a:pt x="412" y="646"/>
                      <a:pt x="408" y="646"/>
                    </a:cubicBezTo>
                    <a:cubicBezTo>
                      <a:pt x="68" y="646"/>
                      <a:pt x="0" y="1274"/>
                      <a:pt x="332" y="1303"/>
                    </a:cubicBezTo>
                    <a:cubicBezTo>
                      <a:pt x="405" y="1308"/>
                      <a:pt x="477" y="1311"/>
                      <a:pt x="549" y="1311"/>
                    </a:cubicBezTo>
                    <a:cubicBezTo>
                      <a:pt x="1261" y="1311"/>
                      <a:pt x="1947" y="1051"/>
                      <a:pt x="2477" y="588"/>
                    </a:cubicBezTo>
                    <a:cubicBezTo>
                      <a:pt x="2678" y="399"/>
                      <a:pt x="2554" y="1"/>
                      <a:pt x="2338" y="1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8"/>
              <p:cNvSpPr/>
              <p:nvPr/>
            </p:nvSpPr>
            <p:spPr>
              <a:xfrm>
                <a:off x="1857275" y="5235600"/>
                <a:ext cx="14900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596" h="689" extrusionOk="0">
                    <a:moveTo>
                      <a:pt x="317" y="0"/>
                    </a:moveTo>
                    <a:cubicBezTo>
                      <a:pt x="197" y="0"/>
                      <a:pt x="74" y="90"/>
                      <a:pt x="47" y="285"/>
                    </a:cubicBezTo>
                    <a:lnTo>
                      <a:pt x="32" y="343"/>
                    </a:lnTo>
                    <a:cubicBezTo>
                      <a:pt x="0" y="566"/>
                      <a:pt x="142" y="689"/>
                      <a:pt x="286" y="689"/>
                    </a:cubicBezTo>
                    <a:cubicBezTo>
                      <a:pt x="407" y="689"/>
                      <a:pt x="531" y="602"/>
                      <a:pt x="557" y="416"/>
                    </a:cubicBezTo>
                    <a:lnTo>
                      <a:pt x="572" y="343"/>
                    </a:lnTo>
                    <a:cubicBezTo>
                      <a:pt x="596" y="123"/>
                      <a:pt x="458" y="0"/>
                      <a:pt x="317" y="0"/>
                    </a:cubicBezTo>
                    <a:close/>
                  </a:path>
                </a:pathLst>
              </a:custGeom>
              <a:solidFill>
                <a:srgbClr val="AF15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4" name="Google Shape;214;p8"/>
            <p:cNvSpPr/>
            <p:nvPr/>
          </p:nvSpPr>
          <p:spPr>
            <a:xfrm flipH="1">
              <a:off x="7206945" y="3422027"/>
              <a:ext cx="48550" cy="57250"/>
            </a:xfrm>
            <a:custGeom>
              <a:avLst/>
              <a:gdLst/>
              <a:ahLst/>
              <a:cxnLst/>
              <a:rect l="l" t="t" r="r" b="b"/>
              <a:pathLst>
                <a:path w="1942" h="2290" extrusionOk="0">
                  <a:moveTo>
                    <a:pt x="1208" y="0"/>
                  </a:moveTo>
                  <a:cubicBezTo>
                    <a:pt x="1165" y="0"/>
                    <a:pt x="1123" y="7"/>
                    <a:pt x="1081" y="20"/>
                  </a:cubicBezTo>
                  <a:cubicBezTo>
                    <a:pt x="512" y="224"/>
                    <a:pt x="118" y="735"/>
                    <a:pt x="45" y="1333"/>
                  </a:cubicBezTo>
                  <a:cubicBezTo>
                    <a:pt x="1" y="1611"/>
                    <a:pt x="74" y="1888"/>
                    <a:pt x="249" y="2107"/>
                  </a:cubicBezTo>
                  <a:cubicBezTo>
                    <a:pt x="374" y="2237"/>
                    <a:pt x="517" y="2290"/>
                    <a:pt x="663" y="2290"/>
                  </a:cubicBezTo>
                  <a:cubicBezTo>
                    <a:pt x="977" y="2290"/>
                    <a:pt x="1305" y="2045"/>
                    <a:pt x="1504" y="1786"/>
                  </a:cubicBezTo>
                  <a:cubicBezTo>
                    <a:pt x="1737" y="1494"/>
                    <a:pt x="1942" y="1144"/>
                    <a:pt x="1898" y="735"/>
                  </a:cubicBezTo>
                  <a:cubicBezTo>
                    <a:pt x="1872" y="374"/>
                    <a:pt x="1538" y="0"/>
                    <a:pt x="1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 flipH="1">
              <a:off x="7247070" y="3291777"/>
              <a:ext cx="39425" cy="33050"/>
            </a:xfrm>
            <a:custGeom>
              <a:avLst/>
              <a:gdLst/>
              <a:ahLst/>
              <a:cxnLst/>
              <a:rect l="l" t="t" r="r" b="b"/>
              <a:pathLst>
                <a:path w="1577" h="1322" extrusionOk="0">
                  <a:moveTo>
                    <a:pt x="1081" y="0"/>
                  </a:moveTo>
                  <a:cubicBezTo>
                    <a:pt x="713" y="0"/>
                    <a:pt x="359" y="186"/>
                    <a:pt x="161" y="502"/>
                  </a:cubicBezTo>
                  <a:cubicBezTo>
                    <a:pt x="44" y="648"/>
                    <a:pt x="1" y="838"/>
                    <a:pt x="44" y="1028"/>
                  </a:cubicBezTo>
                  <a:cubicBezTo>
                    <a:pt x="105" y="1244"/>
                    <a:pt x="289" y="1322"/>
                    <a:pt x="493" y="1322"/>
                  </a:cubicBezTo>
                  <a:cubicBezTo>
                    <a:pt x="632" y="1322"/>
                    <a:pt x="781" y="1285"/>
                    <a:pt x="905" y="1232"/>
                  </a:cubicBezTo>
                  <a:cubicBezTo>
                    <a:pt x="1153" y="1145"/>
                    <a:pt x="1358" y="955"/>
                    <a:pt x="1474" y="721"/>
                  </a:cubicBezTo>
                  <a:cubicBezTo>
                    <a:pt x="1577" y="459"/>
                    <a:pt x="1460" y="50"/>
                    <a:pt x="1197" y="6"/>
                  </a:cubicBezTo>
                  <a:cubicBezTo>
                    <a:pt x="1158" y="2"/>
                    <a:pt x="1119" y="0"/>
                    <a:pt x="10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8"/>
          <p:cNvSpPr txBox="1">
            <a:spLocks noGrp="1"/>
          </p:cNvSpPr>
          <p:nvPr>
            <p:ph type="subTitle" idx="1"/>
          </p:nvPr>
        </p:nvSpPr>
        <p:spPr>
          <a:xfrm flipH="1">
            <a:off x="2435550" y="1969948"/>
            <a:ext cx="4272600" cy="1620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400"/>
              <a:buFont typeface="Barlow Black"/>
              <a:buNone/>
              <a:defRPr sz="74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8000"/>
              <a:buNone/>
              <a:defRPr sz="8000">
                <a:solidFill>
                  <a:srgbClr val="541C1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8000"/>
              <a:buNone/>
              <a:defRPr sz="8000">
                <a:solidFill>
                  <a:srgbClr val="541C1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8000"/>
              <a:buNone/>
              <a:defRPr sz="8000">
                <a:solidFill>
                  <a:srgbClr val="541C1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8000"/>
              <a:buNone/>
              <a:defRPr sz="8000">
                <a:solidFill>
                  <a:srgbClr val="541C1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8000"/>
              <a:buNone/>
              <a:defRPr sz="8000">
                <a:solidFill>
                  <a:srgbClr val="541C1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8000"/>
              <a:buNone/>
              <a:defRPr sz="8000">
                <a:solidFill>
                  <a:srgbClr val="541C1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8000"/>
              <a:buNone/>
              <a:defRPr sz="8000">
                <a:solidFill>
                  <a:srgbClr val="541C1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8000"/>
              <a:buNone/>
              <a:defRPr sz="8000">
                <a:solidFill>
                  <a:srgbClr val="541C1D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8"/>
          <p:cNvSpPr txBox="1">
            <a:spLocks noGrp="1"/>
          </p:cNvSpPr>
          <p:nvPr>
            <p:ph type="ctrTitle"/>
          </p:nvPr>
        </p:nvSpPr>
        <p:spPr>
          <a:xfrm rot="241" flipH="1">
            <a:off x="2435425" y="1585753"/>
            <a:ext cx="4272600" cy="124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"/>
          <p:cNvSpPr/>
          <p:nvPr/>
        </p:nvSpPr>
        <p:spPr>
          <a:xfrm>
            <a:off x="-8062" y="3687368"/>
            <a:ext cx="9160136" cy="1482847"/>
          </a:xfrm>
          <a:custGeom>
            <a:avLst/>
            <a:gdLst/>
            <a:ahLst/>
            <a:cxnLst/>
            <a:rect l="l" t="t" r="r" b="b"/>
            <a:pathLst>
              <a:path w="65905" h="10571" extrusionOk="0">
                <a:moveTo>
                  <a:pt x="1" y="0"/>
                </a:moveTo>
                <a:lnTo>
                  <a:pt x="1" y="4146"/>
                </a:lnTo>
                <a:cubicBezTo>
                  <a:pt x="2686" y="5866"/>
                  <a:pt x="7481" y="7665"/>
                  <a:pt x="15797" y="7665"/>
                </a:cubicBezTo>
                <a:cubicBezTo>
                  <a:pt x="18221" y="7665"/>
                  <a:pt x="20944" y="7512"/>
                  <a:pt x="24001" y="7160"/>
                </a:cubicBezTo>
                <a:cubicBezTo>
                  <a:pt x="28751" y="6613"/>
                  <a:pt x="32961" y="6365"/>
                  <a:pt x="36664" y="6365"/>
                </a:cubicBezTo>
                <a:cubicBezTo>
                  <a:pt x="46303" y="6365"/>
                  <a:pt x="52504" y="8051"/>
                  <a:pt x="55852" y="10570"/>
                </a:cubicBezTo>
                <a:lnTo>
                  <a:pt x="65905" y="10570"/>
                </a:lnTo>
                <a:cubicBezTo>
                  <a:pt x="65607" y="10046"/>
                  <a:pt x="65256" y="9505"/>
                  <a:pt x="64842" y="8950"/>
                </a:cubicBezTo>
                <a:cubicBezTo>
                  <a:pt x="60771" y="3477"/>
                  <a:pt x="54210" y="103"/>
                  <a:pt x="44459" y="103"/>
                </a:cubicBezTo>
                <a:cubicBezTo>
                  <a:pt x="41537" y="103"/>
                  <a:pt x="38329" y="406"/>
                  <a:pt x="34815" y="1046"/>
                </a:cubicBezTo>
                <a:cubicBezTo>
                  <a:pt x="28180" y="2255"/>
                  <a:pt x="21479" y="3107"/>
                  <a:pt x="15448" y="3107"/>
                </a:cubicBezTo>
                <a:cubicBezTo>
                  <a:pt x="9367" y="3107"/>
                  <a:pt x="3967" y="2241"/>
                  <a:pt x="1" y="0"/>
                </a:cubicBezTo>
                <a:close/>
              </a:path>
            </a:pathLst>
          </a:custGeom>
          <a:solidFill>
            <a:srgbClr val="FFD4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9"/>
          <p:cNvSpPr txBox="1">
            <a:spLocks noGrp="1"/>
          </p:cNvSpPr>
          <p:nvPr>
            <p:ph type="subTitle" idx="1"/>
          </p:nvPr>
        </p:nvSpPr>
        <p:spPr>
          <a:xfrm flipH="1">
            <a:off x="719650" y="2135350"/>
            <a:ext cx="2550000" cy="12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221" name="Google Shape;221;p9"/>
          <p:cNvCxnSpPr/>
          <p:nvPr/>
        </p:nvCxnSpPr>
        <p:spPr>
          <a:xfrm>
            <a:off x="833538" y="1196425"/>
            <a:ext cx="1280400" cy="0"/>
          </a:xfrm>
          <a:prstGeom prst="straightConnector1">
            <a:avLst/>
          </a:prstGeom>
          <a:noFill/>
          <a:ln w="285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2" name="Google Shape;222;p9"/>
          <p:cNvSpPr txBox="1">
            <a:spLocks noGrp="1"/>
          </p:cNvSpPr>
          <p:nvPr>
            <p:ph type="title"/>
          </p:nvPr>
        </p:nvSpPr>
        <p:spPr>
          <a:xfrm>
            <a:off x="719650" y="539496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2">
    <p:bg>
      <p:bgPr>
        <a:solidFill>
          <a:schemeClr val="lt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"/>
          <p:cNvSpPr/>
          <p:nvPr/>
        </p:nvSpPr>
        <p:spPr>
          <a:xfrm rot="10800000">
            <a:off x="-8062" y="3431"/>
            <a:ext cx="9160136" cy="1482847"/>
          </a:xfrm>
          <a:custGeom>
            <a:avLst/>
            <a:gdLst/>
            <a:ahLst/>
            <a:cxnLst/>
            <a:rect l="l" t="t" r="r" b="b"/>
            <a:pathLst>
              <a:path w="65905" h="10571" extrusionOk="0">
                <a:moveTo>
                  <a:pt x="1" y="0"/>
                </a:moveTo>
                <a:lnTo>
                  <a:pt x="1" y="4146"/>
                </a:lnTo>
                <a:cubicBezTo>
                  <a:pt x="2686" y="5866"/>
                  <a:pt x="7481" y="7665"/>
                  <a:pt x="15797" y="7665"/>
                </a:cubicBezTo>
                <a:cubicBezTo>
                  <a:pt x="18221" y="7665"/>
                  <a:pt x="20944" y="7512"/>
                  <a:pt x="24001" y="7160"/>
                </a:cubicBezTo>
                <a:cubicBezTo>
                  <a:pt x="28751" y="6613"/>
                  <a:pt x="32961" y="6365"/>
                  <a:pt x="36664" y="6365"/>
                </a:cubicBezTo>
                <a:cubicBezTo>
                  <a:pt x="46303" y="6365"/>
                  <a:pt x="52504" y="8051"/>
                  <a:pt x="55852" y="10570"/>
                </a:cubicBezTo>
                <a:lnTo>
                  <a:pt x="65905" y="10570"/>
                </a:lnTo>
                <a:cubicBezTo>
                  <a:pt x="65607" y="10046"/>
                  <a:pt x="65256" y="9505"/>
                  <a:pt x="64842" y="8950"/>
                </a:cubicBezTo>
                <a:cubicBezTo>
                  <a:pt x="60771" y="3477"/>
                  <a:pt x="54210" y="103"/>
                  <a:pt x="44459" y="103"/>
                </a:cubicBezTo>
                <a:cubicBezTo>
                  <a:pt x="41537" y="103"/>
                  <a:pt x="38329" y="406"/>
                  <a:pt x="34815" y="1046"/>
                </a:cubicBezTo>
                <a:cubicBezTo>
                  <a:pt x="28180" y="2255"/>
                  <a:pt x="21479" y="3107"/>
                  <a:pt x="15448" y="3107"/>
                </a:cubicBezTo>
                <a:cubicBezTo>
                  <a:pt x="9367" y="3107"/>
                  <a:pt x="3967" y="2241"/>
                  <a:pt x="1" y="0"/>
                </a:cubicBezTo>
                <a:close/>
              </a:path>
            </a:pathLst>
          </a:custGeom>
          <a:solidFill>
            <a:srgbClr val="FFD4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3"/>
          <p:cNvSpPr txBox="1">
            <a:spLocks noGrp="1"/>
          </p:cNvSpPr>
          <p:nvPr>
            <p:ph type="title" hasCustomPrompt="1"/>
          </p:nvPr>
        </p:nvSpPr>
        <p:spPr>
          <a:xfrm flipH="1">
            <a:off x="535779" y="1420194"/>
            <a:ext cx="914400" cy="104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r>
              <a:t>xx%</a:t>
            </a:r>
          </a:p>
        </p:txBody>
      </p:sp>
      <p:sp>
        <p:nvSpPr>
          <p:cNvPr id="236" name="Google Shape;236;p13"/>
          <p:cNvSpPr txBox="1">
            <a:spLocks noGrp="1"/>
          </p:cNvSpPr>
          <p:nvPr>
            <p:ph type="subTitle" idx="1"/>
          </p:nvPr>
        </p:nvSpPr>
        <p:spPr>
          <a:xfrm flipH="1">
            <a:off x="893575" y="2311992"/>
            <a:ext cx="2267700" cy="84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title" idx="2"/>
          </p:nvPr>
        </p:nvSpPr>
        <p:spPr>
          <a:xfrm>
            <a:off x="893576" y="1897494"/>
            <a:ext cx="2267700" cy="39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3288829" y="1420194"/>
            <a:ext cx="914400" cy="104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13"/>
          <p:cNvSpPr txBox="1">
            <a:spLocks noGrp="1"/>
          </p:cNvSpPr>
          <p:nvPr>
            <p:ph type="subTitle" idx="4"/>
          </p:nvPr>
        </p:nvSpPr>
        <p:spPr>
          <a:xfrm flipH="1">
            <a:off x="3646625" y="2311992"/>
            <a:ext cx="2267700" cy="84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title" idx="5"/>
          </p:nvPr>
        </p:nvSpPr>
        <p:spPr>
          <a:xfrm>
            <a:off x="3646626" y="1897494"/>
            <a:ext cx="2267700" cy="39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3288829" y="3249737"/>
            <a:ext cx="914400" cy="104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r>
              <a:t>xx%</a:t>
            </a:r>
          </a:p>
        </p:txBody>
      </p:sp>
      <p:sp>
        <p:nvSpPr>
          <p:cNvPr id="242" name="Google Shape;242;p13"/>
          <p:cNvSpPr txBox="1">
            <a:spLocks noGrp="1"/>
          </p:cNvSpPr>
          <p:nvPr>
            <p:ph type="subTitle" idx="7"/>
          </p:nvPr>
        </p:nvSpPr>
        <p:spPr>
          <a:xfrm flipH="1">
            <a:off x="3646625" y="4142937"/>
            <a:ext cx="2267700" cy="84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8"/>
          </p:nvPr>
        </p:nvSpPr>
        <p:spPr>
          <a:xfrm>
            <a:off x="3646626" y="3727037"/>
            <a:ext cx="2267700" cy="39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535779" y="3251144"/>
            <a:ext cx="914400" cy="104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subTitle" idx="13"/>
          </p:nvPr>
        </p:nvSpPr>
        <p:spPr>
          <a:xfrm flipH="1">
            <a:off x="893575" y="4142937"/>
            <a:ext cx="2267700" cy="84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title" idx="14"/>
          </p:nvPr>
        </p:nvSpPr>
        <p:spPr>
          <a:xfrm>
            <a:off x="893576" y="3728444"/>
            <a:ext cx="2267700" cy="39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15" hasCustomPrompt="1"/>
          </p:nvPr>
        </p:nvSpPr>
        <p:spPr>
          <a:xfrm flipH="1">
            <a:off x="6041879" y="1420194"/>
            <a:ext cx="914400" cy="104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16"/>
          </p:nvPr>
        </p:nvSpPr>
        <p:spPr>
          <a:xfrm flipH="1">
            <a:off x="6399675" y="2311992"/>
            <a:ext cx="2267700" cy="84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title" idx="17"/>
          </p:nvPr>
        </p:nvSpPr>
        <p:spPr>
          <a:xfrm>
            <a:off x="6399676" y="1897494"/>
            <a:ext cx="2267700" cy="39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18" hasCustomPrompt="1"/>
          </p:nvPr>
        </p:nvSpPr>
        <p:spPr>
          <a:xfrm flipH="1">
            <a:off x="6041879" y="3249737"/>
            <a:ext cx="914400" cy="104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r>
              <a:t>xx%</a:t>
            </a:r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19"/>
          </p:nvPr>
        </p:nvSpPr>
        <p:spPr>
          <a:xfrm flipH="1">
            <a:off x="6399675" y="4142937"/>
            <a:ext cx="2267700" cy="84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20"/>
          </p:nvPr>
        </p:nvSpPr>
        <p:spPr>
          <a:xfrm>
            <a:off x="6399676" y="3727037"/>
            <a:ext cx="2267700" cy="39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cxnSp>
        <p:nvCxnSpPr>
          <p:cNvPr id="253" name="Google Shape;253;p13"/>
          <p:cNvCxnSpPr/>
          <p:nvPr/>
        </p:nvCxnSpPr>
        <p:spPr>
          <a:xfrm>
            <a:off x="833538" y="1196425"/>
            <a:ext cx="1280400" cy="0"/>
          </a:xfrm>
          <a:prstGeom prst="straightConnector1">
            <a:avLst/>
          </a:prstGeom>
          <a:noFill/>
          <a:ln w="285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4" name="Google Shape;254;p13"/>
          <p:cNvSpPr txBox="1">
            <a:spLocks noGrp="1"/>
          </p:cNvSpPr>
          <p:nvPr>
            <p:ph type="title" idx="21"/>
          </p:nvPr>
        </p:nvSpPr>
        <p:spPr>
          <a:xfrm>
            <a:off x="719650" y="539496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">
    <p:bg>
      <p:bgPr>
        <a:solidFill>
          <a:schemeClr val="lt1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"/>
          <p:cNvSpPr/>
          <p:nvPr/>
        </p:nvSpPr>
        <p:spPr>
          <a:xfrm rot="10800000">
            <a:off x="-8062" y="3431"/>
            <a:ext cx="9160136" cy="1482847"/>
          </a:xfrm>
          <a:custGeom>
            <a:avLst/>
            <a:gdLst/>
            <a:ahLst/>
            <a:cxnLst/>
            <a:rect l="l" t="t" r="r" b="b"/>
            <a:pathLst>
              <a:path w="65905" h="10571" extrusionOk="0">
                <a:moveTo>
                  <a:pt x="1" y="0"/>
                </a:moveTo>
                <a:lnTo>
                  <a:pt x="1" y="4146"/>
                </a:lnTo>
                <a:cubicBezTo>
                  <a:pt x="2686" y="5866"/>
                  <a:pt x="7481" y="7665"/>
                  <a:pt x="15797" y="7665"/>
                </a:cubicBezTo>
                <a:cubicBezTo>
                  <a:pt x="18221" y="7665"/>
                  <a:pt x="20944" y="7512"/>
                  <a:pt x="24001" y="7160"/>
                </a:cubicBezTo>
                <a:cubicBezTo>
                  <a:pt x="28751" y="6613"/>
                  <a:pt x="32961" y="6365"/>
                  <a:pt x="36664" y="6365"/>
                </a:cubicBezTo>
                <a:cubicBezTo>
                  <a:pt x="46303" y="6365"/>
                  <a:pt x="52504" y="8051"/>
                  <a:pt x="55852" y="10570"/>
                </a:cubicBezTo>
                <a:lnTo>
                  <a:pt x="65905" y="10570"/>
                </a:lnTo>
                <a:cubicBezTo>
                  <a:pt x="65607" y="10046"/>
                  <a:pt x="65256" y="9505"/>
                  <a:pt x="64842" y="8950"/>
                </a:cubicBezTo>
                <a:cubicBezTo>
                  <a:pt x="60771" y="3477"/>
                  <a:pt x="54210" y="103"/>
                  <a:pt x="44459" y="103"/>
                </a:cubicBezTo>
                <a:cubicBezTo>
                  <a:pt x="41537" y="103"/>
                  <a:pt x="38329" y="406"/>
                  <a:pt x="34815" y="1046"/>
                </a:cubicBezTo>
                <a:cubicBezTo>
                  <a:pt x="28180" y="2255"/>
                  <a:pt x="21479" y="3107"/>
                  <a:pt x="15448" y="3107"/>
                </a:cubicBezTo>
                <a:cubicBezTo>
                  <a:pt x="9367" y="3107"/>
                  <a:pt x="3967" y="2241"/>
                  <a:pt x="1" y="0"/>
                </a:cubicBezTo>
                <a:close/>
              </a:path>
            </a:pathLst>
          </a:custGeom>
          <a:solidFill>
            <a:srgbClr val="FFD4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0" name="Google Shape;280;p16"/>
          <p:cNvCxnSpPr/>
          <p:nvPr/>
        </p:nvCxnSpPr>
        <p:spPr>
          <a:xfrm>
            <a:off x="3524550" y="1207638"/>
            <a:ext cx="2094900" cy="0"/>
          </a:xfrm>
          <a:prstGeom prst="straightConnector1">
            <a:avLst/>
          </a:prstGeom>
          <a:noFill/>
          <a:ln w="285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1" name="Google Shape;281;p16"/>
          <p:cNvSpPr txBox="1">
            <a:spLocks noGrp="1"/>
          </p:cNvSpPr>
          <p:nvPr>
            <p:ph type="title"/>
          </p:nvPr>
        </p:nvSpPr>
        <p:spPr>
          <a:xfrm>
            <a:off x="719650" y="546556"/>
            <a:ext cx="7704600" cy="73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"/>
          <p:cNvSpPr/>
          <p:nvPr/>
        </p:nvSpPr>
        <p:spPr>
          <a:xfrm rot="10800000" flipH="1">
            <a:off x="-8062" y="3431"/>
            <a:ext cx="9160136" cy="1482847"/>
          </a:xfrm>
          <a:custGeom>
            <a:avLst/>
            <a:gdLst/>
            <a:ahLst/>
            <a:cxnLst/>
            <a:rect l="l" t="t" r="r" b="b"/>
            <a:pathLst>
              <a:path w="65905" h="10571" extrusionOk="0">
                <a:moveTo>
                  <a:pt x="1" y="0"/>
                </a:moveTo>
                <a:lnTo>
                  <a:pt x="1" y="4146"/>
                </a:lnTo>
                <a:cubicBezTo>
                  <a:pt x="2686" y="5866"/>
                  <a:pt x="7481" y="7665"/>
                  <a:pt x="15797" y="7665"/>
                </a:cubicBezTo>
                <a:cubicBezTo>
                  <a:pt x="18221" y="7665"/>
                  <a:pt x="20944" y="7512"/>
                  <a:pt x="24001" y="7160"/>
                </a:cubicBezTo>
                <a:cubicBezTo>
                  <a:pt x="28751" y="6613"/>
                  <a:pt x="32961" y="6365"/>
                  <a:pt x="36664" y="6365"/>
                </a:cubicBezTo>
                <a:cubicBezTo>
                  <a:pt x="46303" y="6365"/>
                  <a:pt x="52504" y="8051"/>
                  <a:pt x="55852" y="10570"/>
                </a:cubicBezTo>
                <a:lnTo>
                  <a:pt x="65905" y="10570"/>
                </a:lnTo>
                <a:cubicBezTo>
                  <a:pt x="65607" y="10046"/>
                  <a:pt x="65256" y="9505"/>
                  <a:pt x="64842" y="8950"/>
                </a:cubicBezTo>
                <a:cubicBezTo>
                  <a:pt x="60771" y="3477"/>
                  <a:pt x="54210" y="103"/>
                  <a:pt x="44459" y="103"/>
                </a:cubicBezTo>
                <a:cubicBezTo>
                  <a:pt x="41537" y="103"/>
                  <a:pt x="38329" y="406"/>
                  <a:pt x="34815" y="1046"/>
                </a:cubicBezTo>
                <a:cubicBezTo>
                  <a:pt x="28180" y="2255"/>
                  <a:pt x="21479" y="3107"/>
                  <a:pt x="15448" y="3107"/>
                </a:cubicBezTo>
                <a:cubicBezTo>
                  <a:pt x="9367" y="3107"/>
                  <a:pt x="3967" y="2241"/>
                  <a:pt x="1" y="0"/>
                </a:cubicBezTo>
                <a:close/>
              </a:path>
            </a:pathLst>
          </a:custGeom>
          <a:solidFill>
            <a:srgbClr val="FFD4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0"/>
          <p:cNvSpPr txBox="1">
            <a:spLocks noGrp="1"/>
          </p:cNvSpPr>
          <p:nvPr>
            <p:ph type="subTitle" idx="1"/>
          </p:nvPr>
        </p:nvSpPr>
        <p:spPr>
          <a:xfrm flipH="1">
            <a:off x="1796850" y="1535291"/>
            <a:ext cx="5550300" cy="20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600"/>
              <a:buFont typeface="Barlow Black"/>
              <a:buNone/>
              <a:defRPr sz="26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600"/>
              <a:buFont typeface="Barlow Black"/>
              <a:buNone/>
              <a:defRPr sz="2600">
                <a:solidFill>
                  <a:srgbClr val="541C1D"/>
                </a:solidFill>
                <a:latin typeface="Barlow Black"/>
                <a:ea typeface="Barlow Black"/>
                <a:cs typeface="Barlow Black"/>
                <a:sym typeface="Barlow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600"/>
              <a:buFont typeface="Barlow Black"/>
              <a:buNone/>
              <a:defRPr sz="2600">
                <a:solidFill>
                  <a:srgbClr val="541C1D"/>
                </a:solidFill>
                <a:latin typeface="Barlow Black"/>
                <a:ea typeface="Barlow Black"/>
                <a:cs typeface="Barlow Black"/>
                <a:sym typeface="Barlow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600"/>
              <a:buFont typeface="Barlow Black"/>
              <a:buNone/>
              <a:defRPr sz="2600">
                <a:solidFill>
                  <a:srgbClr val="541C1D"/>
                </a:solidFill>
                <a:latin typeface="Barlow Black"/>
                <a:ea typeface="Barlow Black"/>
                <a:cs typeface="Barlow Black"/>
                <a:sym typeface="Barlow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600"/>
              <a:buFont typeface="Barlow Black"/>
              <a:buNone/>
              <a:defRPr sz="2600">
                <a:solidFill>
                  <a:srgbClr val="541C1D"/>
                </a:solidFill>
                <a:latin typeface="Barlow Black"/>
                <a:ea typeface="Barlow Black"/>
                <a:cs typeface="Barlow Black"/>
                <a:sym typeface="Barlow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600"/>
              <a:buFont typeface="Barlow Black"/>
              <a:buNone/>
              <a:defRPr sz="2600">
                <a:solidFill>
                  <a:srgbClr val="541C1D"/>
                </a:solidFill>
                <a:latin typeface="Barlow Black"/>
                <a:ea typeface="Barlow Black"/>
                <a:cs typeface="Barlow Black"/>
                <a:sym typeface="Barlow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600"/>
              <a:buFont typeface="Barlow Black"/>
              <a:buNone/>
              <a:defRPr sz="2600">
                <a:solidFill>
                  <a:srgbClr val="541C1D"/>
                </a:solidFill>
                <a:latin typeface="Barlow Black"/>
                <a:ea typeface="Barlow Black"/>
                <a:cs typeface="Barlow Black"/>
                <a:sym typeface="Barlow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600"/>
              <a:buFont typeface="Barlow Black"/>
              <a:buNone/>
              <a:defRPr sz="2600">
                <a:solidFill>
                  <a:srgbClr val="541C1D"/>
                </a:solidFill>
                <a:latin typeface="Barlow Black"/>
                <a:ea typeface="Barlow Black"/>
                <a:cs typeface="Barlow Black"/>
                <a:sym typeface="Barlow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2600"/>
              <a:buFont typeface="Barlow Black"/>
              <a:buNone/>
              <a:defRPr sz="2600">
                <a:solidFill>
                  <a:srgbClr val="541C1D"/>
                </a:solidFill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endParaRPr/>
          </a:p>
        </p:txBody>
      </p:sp>
      <p:sp>
        <p:nvSpPr>
          <p:cNvPr id="311" name="Google Shape;311;p20"/>
          <p:cNvSpPr txBox="1">
            <a:spLocks noGrp="1"/>
          </p:cNvSpPr>
          <p:nvPr>
            <p:ph type="ctrTitle"/>
          </p:nvPr>
        </p:nvSpPr>
        <p:spPr>
          <a:xfrm flipH="1">
            <a:off x="1434450" y="3656863"/>
            <a:ext cx="62751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Font typeface="Oswald"/>
              <a:buNone/>
              <a:defRPr sz="1800">
                <a:solidFill>
                  <a:srgbClr val="541C1D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Font typeface="Oswald"/>
              <a:buNone/>
              <a:defRPr sz="1800">
                <a:solidFill>
                  <a:srgbClr val="541C1D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Font typeface="Oswald"/>
              <a:buNone/>
              <a:defRPr sz="1800">
                <a:solidFill>
                  <a:srgbClr val="541C1D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Font typeface="Oswald"/>
              <a:buNone/>
              <a:defRPr sz="1800">
                <a:solidFill>
                  <a:srgbClr val="541C1D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Font typeface="Oswald"/>
              <a:buNone/>
              <a:defRPr sz="1800">
                <a:solidFill>
                  <a:srgbClr val="541C1D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Font typeface="Oswald"/>
              <a:buNone/>
              <a:defRPr sz="1800">
                <a:solidFill>
                  <a:srgbClr val="541C1D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Font typeface="Oswald"/>
              <a:buNone/>
              <a:defRPr sz="1800">
                <a:solidFill>
                  <a:srgbClr val="541C1D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800"/>
              <a:buFont typeface="Oswald"/>
              <a:buNone/>
              <a:defRPr sz="1800">
                <a:solidFill>
                  <a:srgbClr val="541C1D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1566600" y="1291975"/>
            <a:ext cx="1043600" cy="1042407"/>
          </a:xfrm>
          <a:custGeom>
            <a:avLst/>
            <a:gdLst/>
            <a:ahLst/>
            <a:cxnLst/>
            <a:rect l="l" t="t" r="r" b="b"/>
            <a:pathLst>
              <a:path w="41744" h="38762" extrusionOk="0">
                <a:moveTo>
                  <a:pt x="0" y="38762"/>
                </a:moveTo>
                <a:lnTo>
                  <a:pt x="0" y="0"/>
                </a:lnTo>
                <a:lnTo>
                  <a:pt x="41744" y="0"/>
                </a:lnTo>
              </a:path>
            </a:pathLst>
          </a:custGeom>
          <a:noFill/>
          <a:ln w="28575" cap="rnd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" name="Google Shape;313;p20"/>
          <p:cNvSpPr/>
          <p:nvPr/>
        </p:nvSpPr>
        <p:spPr>
          <a:xfrm rot="10800000">
            <a:off x="6533800" y="2770768"/>
            <a:ext cx="1043600" cy="1042407"/>
          </a:xfrm>
          <a:custGeom>
            <a:avLst/>
            <a:gdLst/>
            <a:ahLst/>
            <a:cxnLst/>
            <a:rect l="l" t="t" r="r" b="b"/>
            <a:pathLst>
              <a:path w="41744" h="38762" extrusionOk="0">
                <a:moveTo>
                  <a:pt x="0" y="38762"/>
                </a:moveTo>
                <a:lnTo>
                  <a:pt x="0" y="0"/>
                </a:lnTo>
                <a:lnTo>
                  <a:pt x="41744" y="0"/>
                </a:lnTo>
              </a:path>
            </a:pathLst>
          </a:custGeom>
          <a:noFill/>
          <a:ln w="28575" cap="rnd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14" name="Google Shape;314;p20"/>
          <p:cNvGrpSpPr/>
          <p:nvPr/>
        </p:nvGrpSpPr>
        <p:grpSpPr>
          <a:xfrm>
            <a:off x="5303075" y="504425"/>
            <a:ext cx="414425" cy="294200"/>
            <a:chOff x="4636400" y="2655400"/>
            <a:chExt cx="414425" cy="294200"/>
          </a:xfrm>
        </p:grpSpPr>
        <p:sp>
          <p:nvSpPr>
            <p:cNvPr id="315" name="Google Shape;315;p20"/>
            <p:cNvSpPr/>
            <p:nvPr/>
          </p:nvSpPr>
          <p:spPr>
            <a:xfrm>
              <a:off x="4690750" y="2750425"/>
              <a:ext cx="307175" cy="166325"/>
            </a:xfrm>
            <a:custGeom>
              <a:avLst/>
              <a:gdLst/>
              <a:ahLst/>
              <a:cxnLst/>
              <a:rect l="l" t="t" r="r" b="b"/>
              <a:pathLst>
                <a:path w="12287" h="6653" extrusionOk="0">
                  <a:moveTo>
                    <a:pt x="12286" y="0"/>
                  </a:moveTo>
                  <a:lnTo>
                    <a:pt x="12286" y="0"/>
                  </a:lnTo>
                  <a:cubicBezTo>
                    <a:pt x="11498" y="1766"/>
                    <a:pt x="9835" y="3225"/>
                    <a:pt x="8274" y="4202"/>
                  </a:cubicBezTo>
                  <a:cubicBezTo>
                    <a:pt x="5676" y="5807"/>
                    <a:pt x="2816" y="5399"/>
                    <a:pt x="0" y="5968"/>
                  </a:cubicBezTo>
                  <a:cubicBezTo>
                    <a:pt x="1130" y="6422"/>
                    <a:pt x="2285" y="6653"/>
                    <a:pt x="3429" y="6653"/>
                  </a:cubicBezTo>
                  <a:cubicBezTo>
                    <a:pt x="5444" y="6653"/>
                    <a:pt x="7423" y="5936"/>
                    <a:pt x="9164" y="4465"/>
                  </a:cubicBezTo>
                  <a:cubicBezTo>
                    <a:pt x="10521" y="3312"/>
                    <a:pt x="11455" y="1853"/>
                    <a:pt x="12199" y="233"/>
                  </a:cubicBezTo>
                  <a:cubicBezTo>
                    <a:pt x="12228" y="146"/>
                    <a:pt x="12257" y="73"/>
                    <a:pt x="12286" y="0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4671775" y="2688550"/>
              <a:ext cx="273975" cy="187750"/>
            </a:xfrm>
            <a:custGeom>
              <a:avLst/>
              <a:gdLst/>
              <a:ahLst/>
              <a:cxnLst/>
              <a:rect l="l" t="t" r="r" b="b"/>
              <a:pathLst>
                <a:path w="10959" h="7510" extrusionOk="0">
                  <a:moveTo>
                    <a:pt x="6107" y="1"/>
                  </a:moveTo>
                  <a:cubicBezTo>
                    <a:pt x="5190" y="1"/>
                    <a:pt x="4333" y="129"/>
                    <a:pt x="3634" y="505"/>
                  </a:cubicBezTo>
                  <a:cubicBezTo>
                    <a:pt x="1197" y="1833"/>
                    <a:pt x="818" y="4956"/>
                    <a:pt x="0" y="7509"/>
                  </a:cubicBezTo>
                  <a:cubicBezTo>
                    <a:pt x="1270" y="6444"/>
                    <a:pt x="1956" y="5160"/>
                    <a:pt x="2831" y="3686"/>
                  </a:cubicBezTo>
                  <a:cubicBezTo>
                    <a:pt x="3400" y="2723"/>
                    <a:pt x="4071" y="1993"/>
                    <a:pt x="5064" y="1483"/>
                  </a:cubicBezTo>
                  <a:cubicBezTo>
                    <a:pt x="6917" y="520"/>
                    <a:pt x="8960" y="666"/>
                    <a:pt x="10959" y="534"/>
                  </a:cubicBezTo>
                  <a:cubicBezTo>
                    <a:pt x="9509" y="395"/>
                    <a:pt x="7716" y="1"/>
                    <a:pt x="6107" y="1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4699500" y="2707000"/>
              <a:ext cx="296600" cy="170025"/>
            </a:xfrm>
            <a:custGeom>
              <a:avLst/>
              <a:gdLst/>
              <a:ahLst/>
              <a:cxnLst/>
              <a:rect l="l" t="t" r="r" b="b"/>
              <a:pathLst>
                <a:path w="11864" h="6801" extrusionOk="0">
                  <a:moveTo>
                    <a:pt x="9536" y="1765"/>
                  </a:moveTo>
                  <a:cubicBezTo>
                    <a:pt x="9543" y="1765"/>
                    <a:pt x="9550" y="1766"/>
                    <a:pt x="9558" y="1766"/>
                  </a:cubicBezTo>
                  <a:lnTo>
                    <a:pt x="9587" y="1766"/>
                  </a:lnTo>
                  <a:cubicBezTo>
                    <a:pt x="9926" y="1809"/>
                    <a:pt x="9882" y="2425"/>
                    <a:pt x="9562" y="2425"/>
                  </a:cubicBezTo>
                  <a:cubicBezTo>
                    <a:pt x="9551" y="2425"/>
                    <a:pt x="9540" y="2424"/>
                    <a:pt x="9529" y="2423"/>
                  </a:cubicBezTo>
                  <a:lnTo>
                    <a:pt x="9500" y="2423"/>
                  </a:lnTo>
                  <a:cubicBezTo>
                    <a:pt x="9171" y="2394"/>
                    <a:pt x="9206" y="1765"/>
                    <a:pt x="9536" y="1765"/>
                  </a:cubicBezTo>
                  <a:close/>
                  <a:moveTo>
                    <a:pt x="4750" y="1970"/>
                  </a:moveTo>
                  <a:cubicBezTo>
                    <a:pt x="4757" y="1970"/>
                    <a:pt x="4765" y="1970"/>
                    <a:pt x="4772" y="1970"/>
                  </a:cubicBezTo>
                  <a:lnTo>
                    <a:pt x="4801" y="1970"/>
                  </a:lnTo>
                  <a:cubicBezTo>
                    <a:pt x="5144" y="2013"/>
                    <a:pt x="5095" y="2643"/>
                    <a:pt x="4765" y="2643"/>
                  </a:cubicBezTo>
                  <a:cubicBezTo>
                    <a:pt x="4758" y="2643"/>
                    <a:pt x="4750" y="2642"/>
                    <a:pt x="4743" y="2642"/>
                  </a:cubicBezTo>
                  <a:lnTo>
                    <a:pt x="4743" y="2627"/>
                  </a:lnTo>
                  <a:lnTo>
                    <a:pt x="4713" y="2627"/>
                  </a:lnTo>
                  <a:cubicBezTo>
                    <a:pt x="4385" y="2599"/>
                    <a:pt x="4434" y="1970"/>
                    <a:pt x="4750" y="1970"/>
                  </a:cubicBezTo>
                  <a:close/>
                  <a:moveTo>
                    <a:pt x="7628" y="3398"/>
                  </a:moveTo>
                  <a:cubicBezTo>
                    <a:pt x="7639" y="3398"/>
                    <a:pt x="7650" y="3399"/>
                    <a:pt x="7661" y="3400"/>
                  </a:cubicBezTo>
                  <a:lnTo>
                    <a:pt x="7690" y="3400"/>
                  </a:lnTo>
                  <a:cubicBezTo>
                    <a:pt x="8033" y="3443"/>
                    <a:pt x="7984" y="4058"/>
                    <a:pt x="7655" y="4058"/>
                  </a:cubicBezTo>
                  <a:cubicBezTo>
                    <a:pt x="7647" y="4058"/>
                    <a:pt x="7640" y="4058"/>
                    <a:pt x="7632" y="4057"/>
                  </a:cubicBezTo>
                  <a:lnTo>
                    <a:pt x="7603" y="4057"/>
                  </a:lnTo>
                  <a:cubicBezTo>
                    <a:pt x="7264" y="4015"/>
                    <a:pt x="7307" y="3398"/>
                    <a:pt x="7628" y="3398"/>
                  </a:cubicBezTo>
                  <a:close/>
                  <a:moveTo>
                    <a:pt x="11863" y="161"/>
                  </a:moveTo>
                  <a:cubicBezTo>
                    <a:pt x="9149" y="803"/>
                    <a:pt x="6114" y="1"/>
                    <a:pt x="3648" y="1620"/>
                  </a:cubicBezTo>
                  <a:cubicBezTo>
                    <a:pt x="2218" y="2554"/>
                    <a:pt x="1824" y="4218"/>
                    <a:pt x="890" y="5545"/>
                  </a:cubicBezTo>
                  <a:cubicBezTo>
                    <a:pt x="628" y="5925"/>
                    <a:pt x="321" y="6260"/>
                    <a:pt x="0" y="6581"/>
                  </a:cubicBezTo>
                  <a:cubicBezTo>
                    <a:pt x="1460" y="5823"/>
                    <a:pt x="2641" y="4801"/>
                    <a:pt x="3473" y="3240"/>
                  </a:cubicBezTo>
                  <a:cubicBezTo>
                    <a:pt x="3526" y="3135"/>
                    <a:pt x="3594" y="3093"/>
                    <a:pt x="3661" y="3093"/>
                  </a:cubicBezTo>
                  <a:cubicBezTo>
                    <a:pt x="3838" y="3093"/>
                    <a:pt x="4012" y="3383"/>
                    <a:pt x="3896" y="3605"/>
                  </a:cubicBezTo>
                  <a:cubicBezTo>
                    <a:pt x="3269" y="4787"/>
                    <a:pt x="2364" y="5793"/>
                    <a:pt x="1255" y="6538"/>
                  </a:cubicBezTo>
                  <a:cubicBezTo>
                    <a:pt x="2700" y="6071"/>
                    <a:pt x="3998" y="5297"/>
                    <a:pt x="5297" y="4480"/>
                  </a:cubicBezTo>
                  <a:cubicBezTo>
                    <a:pt x="5343" y="4452"/>
                    <a:pt x="5386" y="4440"/>
                    <a:pt x="5425" y="4440"/>
                  </a:cubicBezTo>
                  <a:cubicBezTo>
                    <a:pt x="5669" y="4440"/>
                    <a:pt x="5755" y="4927"/>
                    <a:pt x="5516" y="5078"/>
                  </a:cubicBezTo>
                  <a:cubicBezTo>
                    <a:pt x="4495" y="5735"/>
                    <a:pt x="3444" y="6304"/>
                    <a:pt x="2350" y="6800"/>
                  </a:cubicBezTo>
                  <a:cubicBezTo>
                    <a:pt x="3371" y="6771"/>
                    <a:pt x="4392" y="6625"/>
                    <a:pt x="5385" y="6377"/>
                  </a:cubicBezTo>
                  <a:cubicBezTo>
                    <a:pt x="8026" y="5648"/>
                    <a:pt x="11455" y="3094"/>
                    <a:pt x="11863" y="161"/>
                  </a:cubicBezTo>
                  <a:close/>
                </a:path>
              </a:pathLst>
            </a:custGeom>
            <a:solidFill>
              <a:srgbClr val="FFA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4636400" y="2655400"/>
              <a:ext cx="414425" cy="294200"/>
            </a:xfrm>
            <a:custGeom>
              <a:avLst/>
              <a:gdLst/>
              <a:ahLst/>
              <a:cxnLst/>
              <a:rect l="l" t="t" r="r" b="b"/>
              <a:pathLst>
                <a:path w="16577" h="11768" extrusionOk="0">
                  <a:moveTo>
                    <a:pt x="7518" y="1334"/>
                  </a:moveTo>
                  <a:cubicBezTo>
                    <a:pt x="9125" y="1334"/>
                    <a:pt x="10911" y="1730"/>
                    <a:pt x="12359" y="1860"/>
                  </a:cubicBezTo>
                  <a:cubicBezTo>
                    <a:pt x="10360" y="1992"/>
                    <a:pt x="8317" y="1846"/>
                    <a:pt x="6464" y="2809"/>
                  </a:cubicBezTo>
                  <a:cubicBezTo>
                    <a:pt x="5457" y="3319"/>
                    <a:pt x="4801" y="4049"/>
                    <a:pt x="4232" y="5012"/>
                  </a:cubicBezTo>
                  <a:cubicBezTo>
                    <a:pt x="3356" y="6486"/>
                    <a:pt x="2670" y="7770"/>
                    <a:pt x="1401" y="8835"/>
                  </a:cubicBezTo>
                  <a:cubicBezTo>
                    <a:pt x="2233" y="6296"/>
                    <a:pt x="2597" y="3159"/>
                    <a:pt x="5049" y="1831"/>
                  </a:cubicBezTo>
                  <a:lnTo>
                    <a:pt x="5049" y="1831"/>
                  </a:lnTo>
                  <a:lnTo>
                    <a:pt x="5034" y="1846"/>
                  </a:lnTo>
                  <a:cubicBezTo>
                    <a:pt x="5740" y="1464"/>
                    <a:pt x="6600" y="1334"/>
                    <a:pt x="7518" y="1334"/>
                  </a:cubicBezTo>
                  <a:close/>
                  <a:moveTo>
                    <a:pt x="14387" y="2225"/>
                  </a:moveTo>
                  <a:cubicBezTo>
                    <a:pt x="13979" y="5158"/>
                    <a:pt x="10550" y="7726"/>
                    <a:pt x="7909" y="8456"/>
                  </a:cubicBezTo>
                  <a:cubicBezTo>
                    <a:pt x="6916" y="8704"/>
                    <a:pt x="5895" y="8850"/>
                    <a:pt x="4859" y="8879"/>
                  </a:cubicBezTo>
                  <a:cubicBezTo>
                    <a:pt x="5968" y="8383"/>
                    <a:pt x="7019" y="7799"/>
                    <a:pt x="8040" y="7142"/>
                  </a:cubicBezTo>
                  <a:cubicBezTo>
                    <a:pt x="8278" y="6992"/>
                    <a:pt x="8193" y="6518"/>
                    <a:pt x="7951" y="6518"/>
                  </a:cubicBezTo>
                  <a:cubicBezTo>
                    <a:pt x="7912" y="6518"/>
                    <a:pt x="7868" y="6530"/>
                    <a:pt x="7821" y="6559"/>
                  </a:cubicBezTo>
                  <a:cubicBezTo>
                    <a:pt x="6522" y="7361"/>
                    <a:pt x="5224" y="8149"/>
                    <a:pt x="3779" y="8616"/>
                  </a:cubicBezTo>
                  <a:cubicBezTo>
                    <a:pt x="4888" y="7872"/>
                    <a:pt x="5793" y="6865"/>
                    <a:pt x="6420" y="5683"/>
                  </a:cubicBezTo>
                  <a:cubicBezTo>
                    <a:pt x="6536" y="5462"/>
                    <a:pt x="6370" y="5171"/>
                    <a:pt x="6192" y="5171"/>
                  </a:cubicBezTo>
                  <a:cubicBezTo>
                    <a:pt x="6124" y="5171"/>
                    <a:pt x="6054" y="5214"/>
                    <a:pt x="5997" y="5319"/>
                  </a:cubicBezTo>
                  <a:cubicBezTo>
                    <a:pt x="5165" y="6894"/>
                    <a:pt x="3969" y="7916"/>
                    <a:pt x="2524" y="8660"/>
                  </a:cubicBezTo>
                  <a:cubicBezTo>
                    <a:pt x="2845" y="8339"/>
                    <a:pt x="3152" y="8003"/>
                    <a:pt x="3414" y="7639"/>
                  </a:cubicBezTo>
                  <a:cubicBezTo>
                    <a:pt x="4348" y="6296"/>
                    <a:pt x="4742" y="4618"/>
                    <a:pt x="6172" y="3684"/>
                  </a:cubicBezTo>
                  <a:cubicBezTo>
                    <a:pt x="8638" y="2065"/>
                    <a:pt x="11673" y="2867"/>
                    <a:pt x="14387" y="2225"/>
                  </a:cubicBezTo>
                  <a:close/>
                  <a:moveTo>
                    <a:pt x="14460" y="3801"/>
                  </a:moveTo>
                  <a:cubicBezTo>
                    <a:pt x="14431" y="3874"/>
                    <a:pt x="14402" y="3947"/>
                    <a:pt x="14373" y="4034"/>
                  </a:cubicBezTo>
                  <a:lnTo>
                    <a:pt x="14358" y="4034"/>
                  </a:lnTo>
                  <a:cubicBezTo>
                    <a:pt x="13614" y="5654"/>
                    <a:pt x="12695" y="7113"/>
                    <a:pt x="11323" y="8266"/>
                  </a:cubicBezTo>
                  <a:cubicBezTo>
                    <a:pt x="9591" y="9737"/>
                    <a:pt x="7610" y="10454"/>
                    <a:pt x="5595" y="10454"/>
                  </a:cubicBezTo>
                  <a:cubicBezTo>
                    <a:pt x="4453" y="10454"/>
                    <a:pt x="3299" y="10223"/>
                    <a:pt x="2174" y="9769"/>
                  </a:cubicBezTo>
                  <a:cubicBezTo>
                    <a:pt x="4990" y="9200"/>
                    <a:pt x="7850" y="9608"/>
                    <a:pt x="10448" y="8003"/>
                  </a:cubicBezTo>
                  <a:cubicBezTo>
                    <a:pt x="12009" y="7040"/>
                    <a:pt x="13658" y="5567"/>
                    <a:pt x="14460" y="3801"/>
                  </a:cubicBezTo>
                  <a:close/>
                  <a:moveTo>
                    <a:pt x="7322" y="0"/>
                  </a:moveTo>
                  <a:cubicBezTo>
                    <a:pt x="7043" y="0"/>
                    <a:pt x="6766" y="15"/>
                    <a:pt x="6493" y="51"/>
                  </a:cubicBezTo>
                  <a:cubicBezTo>
                    <a:pt x="1707" y="664"/>
                    <a:pt x="1663" y="5844"/>
                    <a:pt x="102" y="9302"/>
                  </a:cubicBezTo>
                  <a:cubicBezTo>
                    <a:pt x="58" y="9404"/>
                    <a:pt x="44" y="9506"/>
                    <a:pt x="44" y="9608"/>
                  </a:cubicBezTo>
                  <a:cubicBezTo>
                    <a:pt x="0" y="9886"/>
                    <a:pt x="117" y="10148"/>
                    <a:pt x="336" y="10294"/>
                  </a:cubicBezTo>
                  <a:cubicBezTo>
                    <a:pt x="2006" y="11276"/>
                    <a:pt x="3783" y="11768"/>
                    <a:pt x="5538" y="11768"/>
                  </a:cubicBezTo>
                  <a:cubicBezTo>
                    <a:pt x="7800" y="11768"/>
                    <a:pt x="10028" y="10952"/>
                    <a:pt x="11951" y="9317"/>
                  </a:cubicBezTo>
                  <a:cubicBezTo>
                    <a:pt x="13629" y="7887"/>
                    <a:pt x="14694" y="6019"/>
                    <a:pt x="15555" y="4005"/>
                  </a:cubicBezTo>
                  <a:cubicBezTo>
                    <a:pt x="15978" y="3013"/>
                    <a:pt x="16576" y="1773"/>
                    <a:pt x="15482" y="970"/>
                  </a:cubicBezTo>
                  <a:cubicBezTo>
                    <a:pt x="14908" y="551"/>
                    <a:pt x="13982" y="496"/>
                    <a:pt x="13111" y="496"/>
                  </a:cubicBezTo>
                  <a:cubicBezTo>
                    <a:pt x="12800" y="496"/>
                    <a:pt x="12496" y="503"/>
                    <a:pt x="12218" y="503"/>
                  </a:cubicBezTo>
                  <a:cubicBezTo>
                    <a:pt x="12027" y="503"/>
                    <a:pt x="11849" y="500"/>
                    <a:pt x="11688" y="489"/>
                  </a:cubicBezTo>
                  <a:cubicBezTo>
                    <a:pt x="10282" y="403"/>
                    <a:pt x="8764" y="0"/>
                    <a:pt x="7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4809200" y="2756550"/>
              <a:ext cx="18900" cy="16525"/>
            </a:xfrm>
            <a:custGeom>
              <a:avLst/>
              <a:gdLst/>
              <a:ahLst/>
              <a:cxnLst/>
              <a:rect l="l" t="t" r="r" b="b"/>
              <a:pathLst>
                <a:path w="756" h="661" extrusionOk="0">
                  <a:moveTo>
                    <a:pt x="352" y="1"/>
                  </a:moveTo>
                  <a:cubicBezTo>
                    <a:pt x="45" y="1"/>
                    <a:pt x="1" y="617"/>
                    <a:pt x="325" y="660"/>
                  </a:cubicBezTo>
                  <a:lnTo>
                    <a:pt x="355" y="660"/>
                  </a:lnTo>
                  <a:cubicBezTo>
                    <a:pt x="362" y="660"/>
                    <a:pt x="370" y="661"/>
                    <a:pt x="377" y="661"/>
                  </a:cubicBezTo>
                  <a:cubicBezTo>
                    <a:pt x="707" y="661"/>
                    <a:pt x="756" y="32"/>
                    <a:pt x="413" y="3"/>
                  </a:cubicBezTo>
                  <a:lnTo>
                    <a:pt x="384" y="3"/>
                  </a:lnTo>
                  <a:cubicBezTo>
                    <a:pt x="373" y="2"/>
                    <a:pt x="363" y="1"/>
                    <a:pt x="352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4881425" y="2791950"/>
              <a:ext cx="18900" cy="16525"/>
            </a:xfrm>
            <a:custGeom>
              <a:avLst/>
              <a:gdLst/>
              <a:ahLst/>
              <a:cxnLst/>
              <a:rect l="l" t="t" r="r" b="b"/>
              <a:pathLst>
                <a:path w="756" h="661" extrusionOk="0">
                  <a:moveTo>
                    <a:pt x="351" y="0"/>
                  </a:moveTo>
                  <a:cubicBezTo>
                    <a:pt x="31" y="0"/>
                    <a:pt x="1" y="617"/>
                    <a:pt x="326" y="659"/>
                  </a:cubicBezTo>
                  <a:lnTo>
                    <a:pt x="355" y="659"/>
                  </a:lnTo>
                  <a:cubicBezTo>
                    <a:pt x="363" y="660"/>
                    <a:pt x="370" y="660"/>
                    <a:pt x="378" y="660"/>
                  </a:cubicBezTo>
                  <a:cubicBezTo>
                    <a:pt x="707" y="660"/>
                    <a:pt x="756" y="45"/>
                    <a:pt x="413" y="2"/>
                  </a:cubicBezTo>
                  <a:lnTo>
                    <a:pt x="384" y="2"/>
                  </a:lnTo>
                  <a:cubicBezTo>
                    <a:pt x="373" y="1"/>
                    <a:pt x="362" y="0"/>
                    <a:pt x="351" y="0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4928775" y="2751125"/>
              <a:ext cx="18875" cy="16500"/>
            </a:xfrm>
            <a:custGeom>
              <a:avLst/>
              <a:gdLst/>
              <a:ahLst/>
              <a:cxnLst/>
              <a:rect l="l" t="t" r="r" b="b"/>
              <a:pathLst>
                <a:path w="755" h="660" extrusionOk="0">
                  <a:moveTo>
                    <a:pt x="365" y="0"/>
                  </a:moveTo>
                  <a:cubicBezTo>
                    <a:pt x="49" y="0"/>
                    <a:pt x="0" y="629"/>
                    <a:pt x="329" y="658"/>
                  </a:cubicBezTo>
                  <a:lnTo>
                    <a:pt x="358" y="658"/>
                  </a:lnTo>
                  <a:cubicBezTo>
                    <a:pt x="369" y="659"/>
                    <a:pt x="380" y="660"/>
                    <a:pt x="391" y="660"/>
                  </a:cubicBezTo>
                  <a:cubicBezTo>
                    <a:pt x="711" y="660"/>
                    <a:pt x="755" y="44"/>
                    <a:pt x="416" y="1"/>
                  </a:cubicBezTo>
                  <a:lnTo>
                    <a:pt x="387" y="1"/>
                  </a:lnTo>
                  <a:cubicBezTo>
                    <a:pt x="380" y="1"/>
                    <a:pt x="372" y="0"/>
                    <a:pt x="365" y="0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322;p20"/>
          <p:cNvGrpSpPr/>
          <p:nvPr/>
        </p:nvGrpSpPr>
        <p:grpSpPr>
          <a:xfrm>
            <a:off x="7955425" y="1825375"/>
            <a:ext cx="79550" cy="187500"/>
            <a:chOff x="7955425" y="1825375"/>
            <a:chExt cx="79550" cy="187500"/>
          </a:xfrm>
        </p:grpSpPr>
        <p:sp>
          <p:nvSpPr>
            <p:cNvPr id="323" name="Google Shape;323;p20"/>
            <p:cNvSpPr/>
            <p:nvPr/>
          </p:nvSpPr>
          <p:spPr>
            <a:xfrm>
              <a:off x="7986425" y="1955625"/>
              <a:ext cx="48550" cy="57250"/>
            </a:xfrm>
            <a:custGeom>
              <a:avLst/>
              <a:gdLst/>
              <a:ahLst/>
              <a:cxnLst/>
              <a:rect l="l" t="t" r="r" b="b"/>
              <a:pathLst>
                <a:path w="1942" h="2290" extrusionOk="0">
                  <a:moveTo>
                    <a:pt x="1208" y="0"/>
                  </a:moveTo>
                  <a:cubicBezTo>
                    <a:pt x="1165" y="0"/>
                    <a:pt x="1123" y="7"/>
                    <a:pt x="1081" y="20"/>
                  </a:cubicBezTo>
                  <a:cubicBezTo>
                    <a:pt x="512" y="224"/>
                    <a:pt x="118" y="735"/>
                    <a:pt x="45" y="1333"/>
                  </a:cubicBezTo>
                  <a:cubicBezTo>
                    <a:pt x="1" y="1611"/>
                    <a:pt x="74" y="1888"/>
                    <a:pt x="249" y="2107"/>
                  </a:cubicBezTo>
                  <a:cubicBezTo>
                    <a:pt x="374" y="2237"/>
                    <a:pt x="517" y="2290"/>
                    <a:pt x="663" y="2290"/>
                  </a:cubicBezTo>
                  <a:cubicBezTo>
                    <a:pt x="977" y="2290"/>
                    <a:pt x="1305" y="2045"/>
                    <a:pt x="1504" y="1786"/>
                  </a:cubicBezTo>
                  <a:cubicBezTo>
                    <a:pt x="1737" y="1494"/>
                    <a:pt x="1942" y="1144"/>
                    <a:pt x="1898" y="735"/>
                  </a:cubicBezTo>
                  <a:cubicBezTo>
                    <a:pt x="1872" y="374"/>
                    <a:pt x="1538" y="0"/>
                    <a:pt x="1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7955425" y="1825375"/>
              <a:ext cx="39425" cy="33050"/>
            </a:xfrm>
            <a:custGeom>
              <a:avLst/>
              <a:gdLst/>
              <a:ahLst/>
              <a:cxnLst/>
              <a:rect l="l" t="t" r="r" b="b"/>
              <a:pathLst>
                <a:path w="1577" h="1322" extrusionOk="0">
                  <a:moveTo>
                    <a:pt x="1081" y="0"/>
                  </a:moveTo>
                  <a:cubicBezTo>
                    <a:pt x="713" y="0"/>
                    <a:pt x="359" y="186"/>
                    <a:pt x="161" y="502"/>
                  </a:cubicBezTo>
                  <a:cubicBezTo>
                    <a:pt x="44" y="648"/>
                    <a:pt x="1" y="838"/>
                    <a:pt x="44" y="1028"/>
                  </a:cubicBezTo>
                  <a:cubicBezTo>
                    <a:pt x="105" y="1244"/>
                    <a:pt x="289" y="1322"/>
                    <a:pt x="493" y="1322"/>
                  </a:cubicBezTo>
                  <a:cubicBezTo>
                    <a:pt x="632" y="1322"/>
                    <a:pt x="781" y="1285"/>
                    <a:pt x="905" y="1232"/>
                  </a:cubicBezTo>
                  <a:cubicBezTo>
                    <a:pt x="1153" y="1145"/>
                    <a:pt x="1358" y="955"/>
                    <a:pt x="1474" y="721"/>
                  </a:cubicBezTo>
                  <a:cubicBezTo>
                    <a:pt x="1577" y="459"/>
                    <a:pt x="1460" y="50"/>
                    <a:pt x="1197" y="6"/>
                  </a:cubicBezTo>
                  <a:cubicBezTo>
                    <a:pt x="1158" y="2"/>
                    <a:pt x="1119" y="0"/>
                    <a:pt x="10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20"/>
          <p:cNvGrpSpPr/>
          <p:nvPr/>
        </p:nvGrpSpPr>
        <p:grpSpPr>
          <a:xfrm rot="1784480">
            <a:off x="2139540" y="3799639"/>
            <a:ext cx="336010" cy="374986"/>
            <a:chOff x="8025825" y="930775"/>
            <a:chExt cx="336000" cy="374975"/>
          </a:xfrm>
        </p:grpSpPr>
        <p:sp>
          <p:nvSpPr>
            <p:cNvPr id="326" name="Google Shape;326;p20"/>
            <p:cNvSpPr/>
            <p:nvPr/>
          </p:nvSpPr>
          <p:spPr>
            <a:xfrm>
              <a:off x="8053200" y="1023725"/>
              <a:ext cx="77725" cy="225100"/>
            </a:xfrm>
            <a:custGeom>
              <a:avLst/>
              <a:gdLst/>
              <a:ahLst/>
              <a:cxnLst/>
              <a:rect l="l" t="t" r="r" b="b"/>
              <a:pathLst>
                <a:path w="3109" h="9004" extrusionOk="0">
                  <a:moveTo>
                    <a:pt x="3079" y="0"/>
                  </a:moveTo>
                  <a:lnTo>
                    <a:pt x="3079" y="0"/>
                  </a:lnTo>
                  <a:cubicBezTo>
                    <a:pt x="3021" y="44"/>
                    <a:pt x="2977" y="73"/>
                    <a:pt x="2919" y="102"/>
                  </a:cubicBezTo>
                  <a:cubicBezTo>
                    <a:pt x="2043" y="598"/>
                    <a:pt x="1357" y="525"/>
                    <a:pt x="905" y="1518"/>
                  </a:cubicBezTo>
                  <a:cubicBezTo>
                    <a:pt x="29" y="3414"/>
                    <a:pt x="0" y="5705"/>
                    <a:pt x="1518" y="7165"/>
                  </a:cubicBezTo>
                  <a:cubicBezTo>
                    <a:pt x="2101" y="7719"/>
                    <a:pt x="2641" y="8346"/>
                    <a:pt x="3108" y="9003"/>
                  </a:cubicBezTo>
                  <a:cubicBezTo>
                    <a:pt x="3094" y="8638"/>
                    <a:pt x="3064" y="8273"/>
                    <a:pt x="3021" y="7923"/>
                  </a:cubicBezTo>
                  <a:cubicBezTo>
                    <a:pt x="2948" y="7106"/>
                    <a:pt x="2802" y="6289"/>
                    <a:pt x="2568" y="5501"/>
                  </a:cubicBezTo>
                  <a:cubicBezTo>
                    <a:pt x="2349" y="4801"/>
                    <a:pt x="1824" y="4261"/>
                    <a:pt x="1591" y="3590"/>
                  </a:cubicBezTo>
                  <a:cubicBezTo>
                    <a:pt x="1343" y="2889"/>
                    <a:pt x="1459" y="2320"/>
                    <a:pt x="1780" y="1649"/>
                  </a:cubicBezTo>
                  <a:cubicBezTo>
                    <a:pt x="1926" y="1342"/>
                    <a:pt x="2568" y="671"/>
                    <a:pt x="3079" y="0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8103900" y="962550"/>
              <a:ext cx="159425" cy="284800"/>
            </a:xfrm>
            <a:custGeom>
              <a:avLst/>
              <a:gdLst/>
              <a:ahLst/>
              <a:cxnLst/>
              <a:rect l="l" t="t" r="r" b="b"/>
              <a:pathLst>
                <a:path w="6377" h="11392" extrusionOk="0">
                  <a:moveTo>
                    <a:pt x="3561" y="3089"/>
                  </a:moveTo>
                  <a:cubicBezTo>
                    <a:pt x="3911" y="3104"/>
                    <a:pt x="3911" y="3746"/>
                    <a:pt x="3575" y="3746"/>
                  </a:cubicBezTo>
                  <a:lnTo>
                    <a:pt x="3517" y="3746"/>
                  </a:lnTo>
                  <a:cubicBezTo>
                    <a:pt x="3167" y="3746"/>
                    <a:pt x="3152" y="3089"/>
                    <a:pt x="3517" y="3089"/>
                  </a:cubicBezTo>
                  <a:close/>
                  <a:moveTo>
                    <a:pt x="1810" y="6431"/>
                  </a:moveTo>
                  <a:cubicBezTo>
                    <a:pt x="2175" y="6431"/>
                    <a:pt x="2160" y="7087"/>
                    <a:pt x="1810" y="7087"/>
                  </a:cubicBezTo>
                  <a:cubicBezTo>
                    <a:pt x="1460" y="7087"/>
                    <a:pt x="1445" y="6431"/>
                    <a:pt x="1810" y="6431"/>
                  </a:cubicBezTo>
                  <a:close/>
                  <a:moveTo>
                    <a:pt x="3448" y="1"/>
                  </a:moveTo>
                  <a:cubicBezTo>
                    <a:pt x="3377" y="1"/>
                    <a:pt x="3312" y="8"/>
                    <a:pt x="3254" y="25"/>
                  </a:cubicBezTo>
                  <a:cubicBezTo>
                    <a:pt x="2598" y="200"/>
                    <a:pt x="2569" y="813"/>
                    <a:pt x="2248" y="1338"/>
                  </a:cubicBezTo>
                  <a:cubicBezTo>
                    <a:pt x="2175" y="1615"/>
                    <a:pt x="2058" y="1893"/>
                    <a:pt x="1897" y="2141"/>
                  </a:cubicBezTo>
                  <a:cubicBezTo>
                    <a:pt x="1591" y="2666"/>
                    <a:pt x="1124" y="3104"/>
                    <a:pt x="759" y="3600"/>
                  </a:cubicBezTo>
                  <a:cubicBezTo>
                    <a:pt x="0" y="4636"/>
                    <a:pt x="146" y="5395"/>
                    <a:pt x="570" y="6591"/>
                  </a:cubicBezTo>
                  <a:cubicBezTo>
                    <a:pt x="1051" y="7948"/>
                    <a:pt x="1387" y="9349"/>
                    <a:pt x="1547" y="10779"/>
                  </a:cubicBezTo>
                  <a:cubicBezTo>
                    <a:pt x="1562" y="10458"/>
                    <a:pt x="1562" y="10122"/>
                    <a:pt x="1547" y="9787"/>
                  </a:cubicBezTo>
                  <a:cubicBezTo>
                    <a:pt x="1525" y="9582"/>
                    <a:pt x="1646" y="9480"/>
                    <a:pt x="1777" y="9480"/>
                  </a:cubicBezTo>
                  <a:cubicBezTo>
                    <a:pt x="1908" y="9480"/>
                    <a:pt x="2051" y="9582"/>
                    <a:pt x="2072" y="9787"/>
                  </a:cubicBezTo>
                  <a:cubicBezTo>
                    <a:pt x="2087" y="10078"/>
                    <a:pt x="2087" y="10370"/>
                    <a:pt x="2072" y="10662"/>
                  </a:cubicBezTo>
                  <a:cubicBezTo>
                    <a:pt x="2802" y="9013"/>
                    <a:pt x="3167" y="7218"/>
                    <a:pt x="3094" y="5409"/>
                  </a:cubicBezTo>
                  <a:cubicBezTo>
                    <a:pt x="3087" y="5198"/>
                    <a:pt x="3214" y="5092"/>
                    <a:pt x="3346" y="5092"/>
                  </a:cubicBezTo>
                  <a:cubicBezTo>
                    <a:pt x="3477" y="5092"/>
                    <a:pt x="3612" y="5198"/>
                    <a:pt x="3619" y="5409"/>
                  </a:cubicBezTo>
                  <a:cubicBezTo>
                    <a:pt x="3692" y="7335"/>
                    <a:pt x="3313" y="9261"/>
                    <a:pt x="2510" y="11027"/>
                  </a:cubicBezTo>
                  <a:cubicBezTo>
                    <a:pt x="3123" y="10166"/>
                    <a:pt x="3648" y="9232"/>
                    <a:pt x="4042" y="8254"/>
                  </a:cubicBezTo>
                  <a:cubicBezTo>
                    <a:pt x="4090" y="8137"/>
                    <a:pt x="4162" y="8090"/>
                    <a:pt x="4237" y="8090"/>
                  </a:cubicBezTo>
                  <a:cubicBezTo>
                    <a:pt x="4412" y="8090"/>
                    <a:pt x="4597" y="8354"/>
                    <a:pt x="4495" y="8590"/>
                  </a:cubicBezTo>
                  <a:cubicBezTo>
                    <a:pt x="4101" y="9582"/>
                    <a:pt x="3575" y="10516"/>
                    <a:pt x="2948" y="11392"/>
                  </a:cubicBezTo>
                  <a:cubicBezTo>
                    <a:pt x="3269" y="11231"/>
                    <a:pt x="3590" y="11071"/>
                    <a:pt x="3911" y="10910"/>
                  </a:cubicBezTo>
                  <a:cubicBezTo>
                    <a:pt x="4991" y="9874"/>
                    <a:pt x="5998" y="8473"/>
                    <a:pt x="6056" y="7029"/>
                  </a:cubicBezTo>
                  <a:cubicBezTo>
                    <a:pt x="5998" y="6941"/>
                    <a:pt x="5939" y="6854"/>
                    <a:pt x="5881" y="6781"/>
                  </a:cubicBezTo>
                  <a:cubicBezTo>
                    <a:pt x="5487" y="6182"/>
                    <a:pt x="5268" y="5540"/>
                    <a:pt x="5399" y="4825"/>
                  </a:cubicBezTo>
                  <a:cubicBezTo>
                    <a:pt x="5487" y="4388"/>
                    <a:pt x="5779" y="4096"/>
                    <a:pt x="5910" y="3702"/>
                  </a:cubicBezTo>
                  <a:cubicBezTo>
                    <a:pt x="6377" y="2389"/>
                    <a:pt x="6275" y="1411"/>
                    <a:pt x="5239" y="696"/>
                  </a:cubicBezTo>
                  <a:cubicBezTo>
                    <a:pt x="4889" y="463"/>
                    <a:pt x="4001" y="1"/>
                    <a:pt x="3448" y="1"/>
                  </a:cubicBezTo>
                  <a:close/>
                </a:path>
              </a:pathLst>
            </a:custGeom>
            <a:solidFill>
              <a:srgbClr val="FFA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8237400" y="1151750"/>
              <a:ext cx="53650" cy="64600"/>
            </a:xfrm>
            <a:custGeom>
              <a:avLst/>
              <a:gdLst/>
              <a:ahLst/>
              <a:cxnLst/>
              <a:rect l="l" t="t" r="r" b="b"/>
              <a:pathLst>
                <a:path w="2146" h="2584" extrusionOk="0">
                  <a:moveTo>
                    <a:pt x="1197" y="1"/>
                  </a:moveTo>
                  <a:lnTo>
                    <a:pt x="1197" y="1"/>
                  </a:lnTo>
                  <a:cubicBezTo>
                    <a:pt x="993" y="949"/>
                    <a:pt x="585" y="1825"/>
                    <a:pt x="1" y="2583"/>
                  </a:cubicBezTo>
                  <a:cubicBezTo>
                    <a:pt x="264" y="2437"/>
                    <a:pt x="512" y="2277"/>
                    <a:pt x="760" y="2102"/>
                  </a:cubicBezTo>
                  <a:cubicBezTo>
                    <a:pt x="2146" y="1124"/>
                    <a:pt x="1796" y="672"/>
                    <a:pt x="1197" y="1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8182700" y="1040125"/>
              <a:ext cx="18975" cy="16450"/>
            </a:xfrm>
            <a:custGeom>
              <a:avLst/>
              <a:gdLst/>
              <a:ahLst/>
              <a:cxnLst/>
              <a:rect l="l" t="t" r="r" b="b"/>
              <a:pathLst>
                <a:path w="759" h="658" extrusionOk="0">
                  <a:moveTo>
                    <a:pt x="350" y="1"/>
                  </a:moveTo>
                  <a:cubicBezTo>
                    <a:pt x="0" y="1"/>
                    <a:pt x="15" y="657"/>
                    <a:pt x="350" y="657"/>
                  </a:cubicBezTo>
                  <a:lnTo>
                    <a:pt x="409" y="657"/>
                  </a:lnTo>
                  <a:cubicBezTo>
                    <a:pt x="759" y="643"/>
                    <a:pt x="759" y="1"/>
                    <a:pt x="409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8140375" y="1123300"/>
              <a:ext cx="17175" cy="16450"/>
            </a:xfrm>
            <a:custGeom>
              <a:avLst/>
              <a:gdLst/>
              <a:ahLst/>
              <a:cxnLst/>
              <a:rect l="l" t="t" r="r" b="b"/>
              <a:pathLst>
                <a:path w="687" h="658" extrusionOk="0">
                  <a:moveTo>
                    <a:pt x="351" y="1"/>
                  </a:moveTo>
                  <a:cubicBezTo>
                    <a:pt x="1" y="1"/>
                    <a:pt x="1" y="657"/>
                    <a:pt x="351" y="657"/>
                  </a:cubicBezTo>
                  <a:cubicBezTo>
                    <a:pt x="686" y="657"/>
                    <a:pt x="686" y="1"/>
                    <a:pt x="351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8025825" y="930775"/>
              <a:ext cx="336000" cy="374975"/>
            </a:xfrm>
            <a:custGeom>
              <a:avLst/>
              <a:gdLst/>
              <a:ahLst/>
              <a:cxnLst/>
              <a:rect l="l" t="t" r="r" b="b"/>
              <a:pathLst>
                <a:path w="13440" h="14999" extrusionOk="0">
                  <a:moveTo>
                    <a:pt x="9660" y="8840"/>
                  </a:moveTo>
                  <a:lnTo>
                    <a:pt x="9660" y="8840"/>
                  </a:lnTo>
                  <a:cubicBezTo>
                    <a:pt x="10259" y="9511"/>
                    <a:pt x="10609" y="9963"/>
                    <a:pt x="9223" y="10941"/>
                  </a:cubicBezTo>
                  <a:cubicBezTo>
                    <a:pt x="8975" y="11116"/>
                    <a:pt x="8727" y="11262"/>
                    <a:pt x="8464" y="11422"/>
                  </a:cubicBezTo>
                  <a:cubicBezTo>
                    <a:pt x="9048" y="10664"/>
                    <a:pt x="9456" y="9774"/>
                    <a:pt x="9660" y="8840"/>
                  </a:cubicBezTo>
                  <a:close/>
                  <a:moveTo>
                    <a:pt x="6567" y="1246"/>
                  </a:moveTo>
                  <a:cubicBezTo>
                    <a:pt x="7108" y="1246"/>
                    <a:pt x="8009" y="1704"/>
                    <a:pt x="8362" y="1952"/>
                  </a:cubicBezTo>
                  <a:cubicBezTo>
                    <a:pt x="9412" y="2667"/>
                    <a:pt x="9500" y="3630"/>
                    <a:pt x="9048" y="4944"/>
                  </a:cubicBezTo>
                  <a:cubicBezTo>
                    <a:pt x="8916" y="5338"/>
                    <a:pt x="8610" y="5644"/>
                    <a:pt x="8537" y="6082"/>
                  </a:cubicBezTo>
                  <a:cubicBezTo>
                    <a:pt x="8391" y="6797"/>
                    <a:pt x="8610" y="7439"/>
                    <a:pt x="9018" y="8023"/>
                  </a:cubicBezTo>
                  <a:cubicBezTo>
                    <a:pt x="9062" y="8110"/>
                    <a:pt x="9135" y="8183"/>
                    <a:pt x="9194" y="8271"/>
                  </a:cubicBezTo>
                  <a:cubicBezTo>
                    <a:pt x="9135" y="9715"/>
                    <a:pt x="8128" y="11101"/>
                    <a:pt x="7049" y="12152"/>
                  </a:cubicBezTo>
                  <a:cubicBezTo>
                    <a:pt x="6713" y="12327"/>
                    <a:pt x="6392" y="12488"/>
                    <a:pt x="6086" y="12648"/>
                  </a:cubicBezTo>
                  <a:cubicBezTo>
                    <a:pt x="6698" y="11773"/>
                    <a:pt x="7224" y="10824"/>
                    <a:pt x="7632" y="9847"/>
                  </a:cubicBezTo>
                  <a:cubicBezTo>
                    <a:pt x="7724" y="9611"/>
                    <a:pt x="7543" y="9346"/>
                    <a:pt x="7371" y="9346"/>
                  </a:cubicBezTo>
                  <a:cubicBezTo>
                    <a:pt x="7299" y="9346"/>
                    <a:pt x="7228" y="9394"/>
                    <a:pt x="7180" y="9511"/>
                  </a:cubicBezTo>
                  <a:cubicBezTo>
                    <a:pt x="6771" y="10489"/>
                    <a:pt x="6261" y="11422"/>
                    <a:pt x="5633" y="12269"/>
                  </a:cubicBezTo>
                  <a:cubicBezTo>
                    <a:pt x="6436" y="10518"/>
                    <a:pt x="6815" y="8592"/>
                    <a:pt x="6757" y="6651"/>
                  </a:cubicBezTo>
                  <a:cubicBezTo>
                    <a:pt x="6749" y="6447"/>
                    <a:pt x="6611" y="6345"/>
                    <a:pt x="6478" y="6345"/>
                  </a:cubicBezTo>
                  <a:cubicBezTo>
                    <a:pt x="6345" y="6345"/>
                    <a:pt x="6217" y="6447"/>
                    <a:pt x="6231" y="6651"/>
                  </a:cubicBezTo>
                  <a:cubicBezTo>
                    <a:pt x="6290" y="8460"/>
                    <a:pt x="5940" y="10270"/>
                    <a:pt x="5195" y="11919"/>
                  </a:cubicBezTo>
                  <a:cubicBezTo>
                    <a:pt x="5210" y="11627"/>
                    <a:pt x="5210" y="11335"/>
                    <a:pt x="5195" y="11043"/>
                  </a:cubicBezTo>
                  <a:cubicBezTo>
                    <a:pt x="5181" y="10839"/>
                    <a:pt x="5046" y="10737"/>
                    <a:pt x="4916" y="10737"/>
                  </a:cubicBezTo>
                  <a:cubicBezTo>
                    <a:pt x="4787" y="10737"/>
                    <a:pt x="4663" y="10839"/>
                    <a:pt x="4670" y="11043"/>
                  </a:cubicBezTo>
                  <a:cubicBezTo>
                    <a:pt x="4685" y="11364"/>
                    <a:pt x="4685" y="11700"/>
                    <a:pt x="4670" y="12035"/>
                  </a:cubicBezTo>
                  <a:cubicBezTo>
                    <a:pt x="4510" y="10605"/>
                    <a:pt x="4189" y="9190"/>
                    <a:pt x="3693" y="7833"/>
                  </a:cubicBezTo>
                  <a:cubicBezTo>
                    <a:pt x="3284" y="6651"/>
                    <a:pt x="3123" y="5892"/>
                    <a:pt x="3882" y="4856"/>
                  </a:cubicBezTo>
                  <a:cubicBezTo>
                    <a:pt x="4247" y="4360"/>
                    <a:pt x="4714" y="3922"/>
                    <a:pt x="5020" y="3397"/>
                  </a:cubicBezTo>
                  <a:cubicBezTo>
                    <a:pt x="5195" y="3149"/>
                    <a:pt x="5312" y="2872"/>
                    <a:pt x="5371" y="2580"/>
                  </a:cubicBezTo>
                  <a:cubicBezTo>
                    <a:pt x="5692" y="2069"/>
                    <a:pt x="5721" y="1456"/>
                    <a:pt x="6392" y="1267"/>
                  </a:cubicBezTo>
                  <a:cubicBezTo>
                    <a:pt x="6444" y="1253"/>
                    <a:pt x="6503" y="1246"/>
                    <a:pt x="6567" y="1246"/>
                  </a:cubicBezTo>
                  <a:close/>
                  <a:moveTo>
                    <a:pt x="4174" y="3703"/>
                  </a:moveTo>
                  <a:lnTo>
                    <a:pt x="4174" y="3703"/>
                  </a:lnTo>
                  <a:cubicBezTo>
                    <a:pt x="3663" y="4375"/>
                    <a:pt x="3021" y="5046"/>
                    <a:pt x="2875" y="5352"/>
                  </a:cubicBezTo>
                  <a:cubicBezTo>
                    <a:pt x="2554" y="6009"/>
                    <a:pt x="2438" y="6593"/>
                    <a:pt x="2686" y="7293"/>
                  </a:cubicBezTo>
                  <a:cubicBezTo>
                    <a:pt x="2919" y="7964"/>
                    <a:pt x="3444" y="8504"/>
                    <a:pt x="3663" y="9204"/>
                  </a:cubicBezTo>
                  <a:cubicBezTo>
                    <a:pt x="3897" y="9992"/>
                    <a:pt x="4043" y="10810"/>
                    <a:pt x="4116" y="11627"/>
                  </a:cubicBezTo>
                  <a:cubicBezTo>
                    <a:pt x="4145" y="11991"/>
                    <a:pt x="4174" y="12356"/>
                    <a:pt x="4189" y="12706"/>
                  </a:cubicBezTo>
                  <a:cubicBezTo>
                    <a:pt x="3736" y="12050"/>
                    <a:pt x="3196" y="11422"/>
                    <a:pt x="2613" y="10868"/>
                  </a:cubicBezTo>
                  <a:cubicBezTo>
                    <a:pt x="1095" y="9409"/>
                    <a:pt x="1124" y="7118"/>
                    <a:pt x="2000" y="5221"/>
                  </a:cubicBezTo>
                  <a:cubicBezTo>
                    <a:pt x="2452" y="4229"/>
                    <a:pt x="3138" y="4302"/>
                    <a:pt x="4028" y="3806"/>
                  </a:cubicBezTo>
                  <a:cubicBezTo>
                    <a:pt x="4072" y="3776"/>
                    <a:pt x="4116" y="3747"/>
                    <a:pt x="4174" y="3703"/>
                  </a:cubicBezTo>
                  <a:close/>
                  <a:moveTo>
                    <a:pt x="6434" y="0"/>
                  </a:moveTo>
                  <a:cubicBezTo>
                    <a:pt x="4915" y="0"/>
                    <a:pt x="5166" y="1472"/>
                    <a:pt x="3853" y="2434"/>
                  </a:cubicBezTo>
                  <a:cubicBezTo>
                    <a:pt x="2832" y="3193"/>
                    <a:pt x="1796" y="3018"/>
                    <a:pt x="1183" y="4258"/>
                  </a:cubicBezTo>
                  <a:cubicBezTo>
                    <a:pt x="439" y="5761"/>
                    <a:pt x="1" y="8344"/>
                    <a:pt x="555" y="9963"/>
                  </a:cubicBezTo>
                  <a:cubicBezTo>
                    <a:pt x="1168" y="11802"/>
                    <a:pt x="3182" y="12882"/>
                    <a:pt x="4043" y="14662"/>
                  </a:cubicBezTo>
                  <a:cubicBezTo>
                    <a:pt x="4086" y="14778"/>
                    <a:pt x="4174" y="14881"/>
                    <a:pt x="4305" y="14954"/>
                  </a:cubicBezTo>
                  <a:cubicBezTo>
                    <a:pt x="4364" y="14983"/>
                    <a:pt x="4430" y="14998"/>
                    <a:pt x="4496" y="14998"/>
                  </a:cubicBezTo>
                  <a:cubicBezTo>
                    <a:pt x="4592" y="14998"/>
                    <a:pt x="4688" y="14965"/>
                    <a:pt x="4758" y="14895"/>
                  </a:cubicBezTo>
                  <a:cubicBezTo>
                    <a:pt x="6523" y="13538"/>
                    <a:pt x="13440" y="11670"/>
                    <a:pt x="10872" y="8344"/>
                  </a:cubicBezTo>
                  <a:cubicBezTo>
                    <a:pt x="10434" y="7760"/>
                    <a:pt x="9529" y="7293"/>
                    <a:pt x="9544" y="6432"/>
                  </a:cubicBezTo>
                  <a:cubicBezTo>
                    <a:pt x="9558" y="5586"/>
                    <a:pt x="10536" y="4842"/>
                    <a:pt x="10580" y="3879"/>
                  </a:cubicBezTo>
                  <a:cubicBezTo>
                    <a:pt x="10667" y="1923"/>
                    <a:pt x="8873" y="420"/>
                    <a:pt x="7078" y="70"/>
                  </a:cubicBezTo>
                  <a:cubicBezTo>
                    <a:pt x="6833" y="22"/>
                    <a:pt x="6620" y="0"/>
                    <a:pt x="6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" name="Google Shape;332;p20"/>
          <p:cNvGrpSpPr/>
          <p:nvPr/>
        </p:nvGrpSpPr>
        <p:grpSpPr>
          <a:xfrm rot="1747851">
            <a:off x="4393603" y="748118"/>
            <a:ext cx="455645" cy="649767"/>
            <a:chOff x="8229025" y="-95525"/>
            <a:chExt cx="455650" cy="649775"/>
          </a:xfrm>
        </p:grpSpPr>
        <p:sp>
          <p:nvSpPr>
            <p:cNvPr id="333" name="Google Shape;333;p20"/>
            <p:cNvSpPr/>
            <p:nvPr/>
          </p:nvSpPr>
          <p:spPr>
            <a:xfrm>
              <a:off x="8343925" y="531775"/>
              <a:ext cx="27400" cy="22475"/>
            </a:xfrm>
            <a:custGeom>
              <a:avLst/>
              <a:gdLst/>
              <a:ahLst/>
              <a:cxnLst/>
              <a:rect l="l" t="t" r="r" b="b"/>
              <a:pathLst>
                <a:path w="1096" h="899" extrusionOk="0">
                  <a:moveTo>
                    <a:pt x="726" y="0"/>
                  </a:moveTo>
                  <a:cubicBezTo>
                    <a:pt x="486" y="0"/>
                    <a:pt x="257" y="126"/>
                    <a:pt x="117" y="330"/>
                  </a:cubicBezTo>
                  <a:cubicBezTo>
                    <a:pt x="44" y="432"/>
                    <a:pt x="1" y="563"/>
                    <a:pt x="30" y="694"/>
                  </a:cubicBezTo>
                  <a:cubicBezTo>
                    <a:pt x="74" y="844"/>
                    <a:pt x="203" y="898"/>
                    <a:pt x="347" y="898"/>
                  </a:cubicBezTo>
                  <a:cubicBezTo>
                    <a:pt x="441" y="898"/>
                    <a:pt x="541" y="875"/>
                    <a:pt x="628" y="840"/>
                  </a:cubicBezTo>
                  <a:cubicBezTo>
                    <a:pt x="789" y="782"/>
                    <a:pt x="935" y="651"/>
                    <a:pt x="1022" y="490"/>
                  </a:cubicBezTo>
                  <a:cubicBezTo>
                    <a:pt x="1095" y="315"/>
                    <a:pt x="1008" y="38"/>
                    <a:pt x="832" y="9"/>
                  </a:cubicBezTo>
                  <a:cubicBezTo>
                    <a:pt x="797" y="3"/>
                    <a:pt x="761" y="0"/>
                    <a:pt x="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8410325" y="441375"/>
              <a:ext cx="44900" cy="28425"/>
            </a:xfrm>
            <a:custGeom>
              <a:avLst/>
              <a:gdLst/>
              <a:ahLst/>
              <a:cxnLst/>
              <a:rect l="l" t="t" r="r" b="b"/>
              <a:pathLst>
                <a:path w="1796" h="1137" extrusionOk="0">
                  <a:moveTo>
                    <a:pt x="960" y="1"/>
                  </a:moveTo>
                  <a:cubicBezTo>
                    <a:pt x="781" y="1"/>
                    <a:pt x="602" y="45"/>
                    <a:pt x="438" y="137"/>
                  </a:cubicBezTo>
                  <a:cubicBezTo>
                    <a:pt x="263" y="210"/>
                    <a:pt x="132" y="356"/>
                    <a:pt x="73" y="546"/>
                  </a:cubicBezTo>
                  <a:cubicBezTo>
                    <a:pt x="0" y="911"/>
                    <a:pt x="409" y="1115"/>
                    <a:pt x="745" y="1129"/>
                  </a:cubicBezTo>
                  <a:cubicBezTo>
                    <a:pt x="788" y="1134"/>
                    <a:pt x="831" y="1137"/>
                    <a:pt x="874" y="1137"/>
                  </a:cubicBezTo>
                  <a:cubicBezTo>
                    <a:pt x="1092" y="1137"/>
                    <a:pt x="1306" y="1074"/>
                    <a:pt x="1489" y="940"/>
                  </a:cubicBezTo>
                  <a:cubicBezTo>
                    <a:pt x="1708" y="765"/>
                    <a:pt x="1795" y="356"/>
                    <a:pt x="1591" y="196"/>
                  </a:cubicBezTo>
                  <a:cubicBezTo>
                    <a:pt x="1398" y="67"/>
                    <a:pt x="1179" y="1"/>
                    <a:pt x="9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8300875" y="-58250"/>
              <a:ext cx="326150" cy="334900"/>
            </a:xfrm>
            <a:custGeom>
              <a:avLst/>
              <a:gdLst/>
              <a:ahLst/>
              <a:cxnLst/>
              <a:rect l="l" t="t" r="r" b="b"/>
              <a:pathLst>
                <a:path w="13046" h="13396" extrusionOk="0">
                  <a:moveTo>
                    <a:pt x="4563" y="2764"/>
                  </a:moveTo>
                  <a:cubicBezTo>
                    <a:pt x="4584" y="2764"/>
                    <a:pt x="4605" y="2767"/>
                    <a:pt x="4626" y="2773"/>
                  </a:cubicBezTo>
                  <a:cubicBezTo>
                    <a:pt x="4941" y="2855"/>
                    <a:pt x="4807" y="3423"/>
                    <a:pt x="4525" y="3423"/>
                  </a:cubicBezTo>
                  <a:cubicBezTo>
                    <a:pt x="4506" y="3423"/>
                    <a:pt x="4486" y="3420"/>
                    <a:pt x="4466" y="3415"/>
                  </a:cubicBezTo>
                  <a:cubicBezTo>
                    <a:pt x="4138" y="3319"/>
                    <a:pt x="4270" y="2764"/>
                    <a:pt x="4563" y="2764"/>
                  </a:cubicBezTo>
                  <a:close/>
                  <a:moveTo>
                    <a:pt x="6379" y="6249"/>
                  </a:moveTo>
                  <a:cubicBezTo>
                    <a:pt x="6402" y="6249"/>
                    <a:pt x="6426" y="6253"/>
                    <a:pt x="6450" y="6260"/>
                  </a:cubicBezTo>
                  <a:cubicBezTo>
                    <a:pt x="6761" y="6341"/>
                    <a:pt x="6634" y="6899"/>
                    <a:pt x="6358" y="6899"/>
                  </a:cubicBezTo>
                  <a:cubicBezTo>
                    <a:pt x="6336" y="6899"/>
                    <a:pt x="6313" y="6895"/>
                    <a:pt x="6290" y="6888"/>
                  </a:cubicBezTo>
                  <a:cubicBezTo>
                    <a:pt x="5965" y="6806"/>
                    <a:pt x="6092" y="6249"/>
                    <a:pt x="6379" y="6249"/>
                  </a:cubicBezTo>
                  <a:close/>
                  <a:moveTo>
                    <a:pt x="9661" y="7866"/>
                  </a:moveTo>
                  <a:cubicBezTo>
                    <a:pt x="9917" y="7866"/>
                    <a:pt x="9997" y="8312"/>
                    <a:pt x="9748" y="8449"/>
                  </a:cubicBezTo>
                  <a:cubicBezTo>
                    <a:pt x="9719" y="8478"/>
                    <a:pt x="9690" y="8493"/>
                    <a:pt x="9661" y="8507"/>
                  </a:cubicBezTo>
                  <a:cubicBezTo>
                    <a:pt x="9607" y="8537"/>
                    <a:pt x="9558" y="8550"/>
                    <a:pt x="9514" y="8550"/>
                  </a:cubicBezTo>
                  <a:cubicBezTo>
                    <a:pt x="9255" y="8550"/>
                    <a:pt x="9165" y="8102"/>
                    <a:pt x="9427" y="7953"/>
                  </a:cubicBezTo>
                  <a:lnTo>
                    <a:pt x="9515" y="7909"/>
                  </a:lnTo>
                  <a:cubicBezTo>
                    <a:pt x="9568" y="7879"/>
                    <a:pt x="9617" y="7866"/>
                    <a:pt x="9661" y="7866"/>
                  </a:cubicBezTo>
                  <a:close/>
                  <a:moveTo>
                    <a:pt x="6217" y="0"/>
                  </a:moveTo>
                  <a:cubicBezTo>
                    <a:pt x="4364" y="482"/>
                    <a:pt x="2788" y="1839"/>
                    <a:pt x="2321" y="3619"/>
                  </a:cubicBezTo>
                  <a:cubicBezTo>
                    <a:pt x="2277" y="3750"/>
                    <a:pt x="2248" y="3882"/>
                    <a:pt x="2204" y="3998"/>
                  </a:cubicBezTo>
                  <a:cubicBezTo>
                    <a:pt x="2160" y="4845"/>
                    <a:pt x="1796" y="5589"/>
                    <a:pt x="1314" y="6377"/>
                  </a:cubicBezTo>
                  <a:cubicBezTo>
                    <a:pt x="1022" y="6858"/>
                    <a:pt x="380" y="7442"/>
                    <a:pt x="293" y="7982"/>
                  </a:cubicBezTo>
                  <a:cubicBezTo>
                    <a:pt x="1" y="9587"/>
                    <a:pt x="2321" y="10287"/>
                    <a:pt x="3284" y="11002"/>
                  </a:cubicBezTo>
                  <a:cubicBezTo>
                    <a:pt x="4101" y="11601"/>
                    <a:pt x="5020" y="12432"/>
                    <a:pt x="5589" y="13395"/>
                  </a:cubicBezTo>
                  <a:cubicBezTo>
                    <a:pt x="5575" y="13118"/>
                    <a:pt x="5517" y="12841"/>
                    <a:pt x="5444" y="12564"/>
                  </a:cubicBezTo>
                  <a:cubicBezTo>
                    <a:pt x="5210" y="11703"/>
                    <a:pt x="4612" y="11250"/>
                    <a:pt x="3926" y="10784"/>
                  </a:cubicBezTo>
                  <a:cubicBezTo>
                    <a:pt x="3138" y="10258"/>
                    <a:pt x="1971" y="9762"/>
                    <a:pt x="1402" y="8989"/>
                  </a:cubicBezTo>
                  <a:cubicBezTo>
                    <a:pt x="1241" y="8782"/>
                    <a:pt x="1441" y="8414"/>
                    <a:pt x="1640" y="8414"/>
                  </a:cubicBezTo>
                  <a:cubicBezTo>
                    <a:pt x="1694" y="8414"/>
                    <a:pt x="1749" y="8442"/>
                    <a:pt x="1796" y="8507"/>
                  </a:cubicBezTo>
                  <a:cubicBezTo>
                    <a:pt x="2657" y="9675"/>
                    <a:pt x="4451" y="10010"/>
                    <a:pt x="5385" y="11148"/>
                  </a:cubicBezTo>
                  <a:cubicBezTo>
                    <a:pt x="5721" y="11571"/>
                    <a:pt x="5954" y="12068"/>
                    <a:pt x="6042" y="12607"/>
                  </a:cubicBezTo>
                  <a:cubicBezTo>
                    <a:pt x="6159" y="11995"/>
                    <a:pt x="6100" y="11382"/>
                    <a:pt x="5881" y="10798"/>
                  </a:cubicBezTo>
                  <a:cubicBezTo>
                    <a:pt x="5619" y="10156"/>
                    <a:pt x="5108" y="9543"/>
                    <a:pt x="4802" y="8916"/>
                  </a:cubicBezTo>
                  <a:cubicBezTo>
                    <a:pt x="4218" y="7705"/>
                    <a:pt x="3853" y="6406"/>
                    <a:pt x="3722" y="5064"/>
                  </a:cubicBezTo>
                  <a:cubicBezTo>
                    <a:pt x="3694" y="4840"/>
                    <a:pt x="3893" y="4645"/>
                    <a:pt x="4051" y="4645"/>
                  </a:cubicBezTo>
                  <a:cubicBezTo>
                    <a:pt x="4140" y="4645"/>
                    <a:pt x="4217" y="4707"/>
                    <a:pt x="4232" y="4859"/>
                  </a:cubicBezTo>
                  <a:cubicBezTo>
                    <a:pt x="4378" y="6143"/>
                    <a:pt x="4729" y="7384"/>
                    <a:pt x="5283" y="8551"/>
                  </a:cubicBezTo>
                  <a:cubicBezTo>
                    <a:pt x="5677" y="9354"/>
                    <a:pt x="6304" y="10069"/>
                    <a:pt x="6538" y="10959"/>
                  </a:cubicBezTo>
                  <a:cubicBezTo>
                    <a:pt x="6640" y="11411"/>
                    <a:pt x="6669" y="11878"/>
                    <a:pt x="6611" y="12330"/>
                  </a:cubicBezTo>
                  <a:cubicBezTo>
                    <a:pt x="6976" y="11002"/>
                    <a:pt x="6611" y="9514"/>
                    <a:pt x="6188" y="8040"/>
                  </a:cubicBezTo>
                  <a:cubicBezTo>
                    <a:pt x="6123" y="7827"/>
                    <a:pt x="6306" y="7642"/>
                    <a:pt x="6478" y="7642"/>
                  </a:cubicBezTo>
                  <a:cubicBezTo>
                    <a:pt x="6576" y="7642"/>
                    <a:pt x="6671" y="7702"/>
                    <a:pt x="6713" y="7851"/>
                  </a:cubicBezTo>
                  <a:cubicBezTo>
                    <a:pt x="7209" y="9558"/>
                    <a:pt x="7530" y="11265"/>
                    <a:pt x="7034" y="12753"/>
                  </a:cubicBezTo>
                  <a:cubicBezTo>
                    <a:pt x="7209" y="12622"/>
                    <a:pt x="7399" y="12491"/>
                    <a:pt x="7589" y="12359"/>
                  </a:cubicBezTo>
                  <a:cubicBezTo>
                    <a:pt x="7822" y="11849"/>
                    <a:pt x="7866" y="11250"/>
                    <a:pt x="7953" y="10638"/>
                  </a:cubicBezTo>
                  <a:cubicBezTo>
                    <a:pt x="8012" y="10258"/>
                    <a:pt x="8085" y="9791"/>
                    <a:pt x="8449" y="9572"/>
                  </a:cubicBezTo>
                  <a:cubicBezTo>
                    <a:pt x="8587" y="9493"/>
                    <a:pt x="8747" y="9461"/>
                    <a:pt x="8919" y="9461"/>
                  </a:cubicBezTo>
                  <a:cubicBezTo>
                    <a:pt x="9535" y="9461"/>
                    <a:pt x="10312" y="9862"/>
                    <a:pt x="10813" y="9908"/>
                  </a:cubicBezTo>
                  <a:cubicBezTo>
                    <a:pt x="10934" y="9915"/>
                    <a:pt x="11054" y="9919"/>
                    <a:pt x="11175" y="9919"/>
                  </a:cubicBezTo>
                  <a:cubicBezTo>
                    <a:pt x="11536" y="9919"/>
                    <a:pt x="11900" y="9886"/>
                    <a:pt x="12272" y="9820"/>
                  </a:cubicBezTo>
                  <a:cubicBezTo>
                    <a:pt x="12739" y="9383"/>
                    <a:pt x="13046" y="8857"/>
                    <a:pt x="12929" y="8201"/>
                  </a:cubicBezTo>
                  <a:cubicBezTo>
                    <a:pt x="12812" y="7763"/>
                    <a:pt x="12608" y="7355"/>
                    <a:pt x="12331" y="7004"/>
                  </a:cubicBezTo>
                  <a:cubicBezTo>
                    <a:pt x="11353" y="6319"/>
                    <a:pt x="10215" y="5954"/>
                    <a:pt x="9588" y="4845"/>
                  </a:cubicBezTo>
                  <a:cubicBezTo>
                    <a:pt x="8697" y="3283"/>
                    <a:pt x="8245" y="526"/>
                    <a:pt x="6217" y="0"/>
                  </a:cubicBezTo>
                  <a:close/>
                </a:path>
              </a:pathLst>
            </a:custGeom>
            <a:solidFill>
              <a:srgbClr val="FFA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8245800" y="106275"/>
              <a:ext cx="134625" cy="131350"/>
            </a:xfrm>
            <a:custGeom>
              <a:avLst/>
              <a:gdLst/>
              <a:ahLst/>
              <a:cxnLst/>
              <a:rect l="l" t="t" r="r" b="b"/>
              <a:pathLst>
                <a:path w="5385" h="5254" extrusionOk="0">
                  <a:moveTo>
                    <a:pt x="2569" y="0"/>
                  </a:moveTo>
                  <a:lnTo>
                    <a:pt x="2569" y="0"/>
                  </a:lnTo>
                  <a:cubicBezTo>
                    <a:pt x="2467" y="88"/>
                    <a:pt x="2335" y="161"/>
                    <a:pt x="2204" y="248"/>
                  </a:cubicBezTo>
                  <a:cubicBezTo>
                    <a:pt x="584" y="1270"/>
                    <a:pt x="1" y="3488"/>
                    <a:pt x="2189" y="4290"/>
                  </a:cubicBezTo>
                  <a:cubicBezTo>
                    <a:pt x="3094" y="4611"/>
                    <a:pt x="4042" y="4567"/>
                    <a:pt x="4962" y="5020"/>
                  </a:cubicBezTo>
                  <a:cubicBezTo>
                    <a:pt x="5108" y="5093"/>
                    <a:pt x="5254" y="5166"/>
                    <a:pt x="5385" y="5253"/>
                  </a:cubicBezTo>
                  <a:cubicBezTo>
                    <a:pt x="4363" y="4567"/>
                    <a:pt x="3225" y="4013"/>
                    <a:pt x="2408" y="3269"/>
                  </a:cubicBezTo>
                  <a:cubicBezTo>
                    <a:pt x="1328" y="2306"/>
                    <a:pt x="1868" y="1182"/>
                    <a:pt x="2569" y="0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8508450" y="195450"/>
              <a:ext cx="72975" cy="45450"/>
            </a:xfrm>
            <a:custGeom>
              <a:avLst/>
              <a:gdLst/>
              <a:ahLst/>
              <a:cxnLst/>
              <a:rect l="l" t="t" r="r" b="b"/>
              <a:pathLst>
                <a:path w="2919" h="1818" extrusionOk="0">
                  <a:moveTo>
                    <a:pt x="599" y="0"/>
                  </a:moveTo>
                  <a:cubicBezTo>
                    <a:pt x="499" y="0"/>
                    <a:pt x="412" y="23"/>
                    <a:pt x="351" y="81"/>
                  </a:cubicBezTo>
                  <a:cubicBezTo>
                    <a:pt x="15" y="373"/>
                    <a:pt x="73" y="1292"/>
                    <a:pt x="1" y="1817"/>
                  </a:cubicBezTo>
                  <a:cubicBezTo>
                    <a:pt x="146" y="1730"/>
                    <a:pt x="307" y="1642"/>
                    <a:pt x="467" y="1555"/>
                  </a:cubicBezTo>
                  <a:cubicBezTo>
                    <a:pt x="1051" y="1263"/>
                    <a:pt x="2043" y="898"/>
                    <a:pt x="2919" y="417"/>
                  </a:cubicBezTo>
                  <a:cubicBezTo>
                    <a:pt x="2496" y="417"/>
                    <a:pt x="2073" y="373"/>
                    <a:pt x="1649" y="300"/>
                  </a:cubicBezTo>
                  <a:cubicBezTo>
                    <a:pt x="1404" y="244"/>
                    <a:pt x="927" y="0"/>
                    <a:pt x="599" y="0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8530000" y="138400"/>
              <a:ext cx="20825" cy="17125"/>
            </a:xfrm>
            <a:custGeom>
              <a:avLst/>
              <a:gdLst/>
              <a:ahLst/>
              <a:cxnLst/>
              <a:rect l="l" t="t" r="r" b="b"/>
              <a:pathLst>
                <a:path w="833" h="685" extrusionOk="0">
                  <a:moveTo>
                    <a:pt x="496" y="0"/>
                  </a:moveTo>
                  <a:cubicBezTo>
                    <a:pt x="452" y="0"/>
                    <a:pt x="403" y="13"/>
                    <a:pt x="350" y="43"/>
                  </a:cubicBezTo>
                  <a:lnTo>
                    <a:pt x="262" y="87"/>
                  </a:lnTo>
                  <a:cubicBezTo>
                    <a:pt x="0" y="236"/>
                    <a:pt x="90" y="684"/>
                    <a:pt x="349" y="684"/>
                  </a:cubicBezTo>
                  <a:cubicBezTo>
                    <a:pt x="393" y="684"/>
                    <a:pt x="442" y="671"/>
                    <a:pt x="496" y="641"/>
                  </a:cubicBezTo>
                  <a:cubicBezTo>
                    <a:pt x="525" y="627"/>
                    <a:pt x="554" y="612"/>
                    <a:pt x="583" y="583"/>
                  </a:cubicBezTo>
                  <a:cubicBezTo>
                    <a:pt x="832" y="446"/>
                    <a:pt x="752" y="0"/>
                    <a:pt x="496" y="0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8229025" y="-95525"/>
              <a:ext cx="455650" cy="427400"/>
            </a:xfrm>
            <a:custGeom>
              <a:avLst/>
              <a:gdLst/>
              <a:ahLst/>
              <a:cxnLst/>
              <a:rect l="l" t="t" r="r" b="b"/>
              <a:pathLst>
                <a:path w="18226" h="17096" extrusionOk="0">
                  <a:moveTo>
                    <a:pt x="10175" y="1331"/>
                  </a:moveTo>
                  <a:cubicBezTo>
                    <a:pt x="12843" y="1331"/>
                    <a:pt x="13049" y="4841"/>
                    <a:pt x="14052" y="6861"/>
                  </a:cubicBezTo>
                  <a:cubicBezTo>
                    <a:pt x="14081" y="6949"/>
                    <a:pt x="14125" y="7022"/>
                    <a:pt x="14169" y="7095"/>
                  </a:cubicBezTo>
                  <a:cubicBezTo>
                    <a:pt x="12680" y="6248"/>
                    <a:pt x="12593" y="4745"/>
                    <a:pt x="11834" y="3315"/>
                  </a:cubicBezTo>
                  <a:cubicBezTo>
                    <a:pt x="11426" y="2527"/>
                    <a:pt x="10857" y="1856"/>
                    <a:pt x="10142" y="1331"/>
                  </a:cubicBezTo>
                  <a:cubicBezTo>
                    <a:pt x="10153" y="1331"/>
                    <a:pt x="10164" y="1331"/>
                    <a:pt x="10175" y="1331"/>
                  </a:cubicBezTo>
                  <a:close/>
                  <a:moveTo>
                    <a:pt x="3240" y="8087"/>
                  </a:moveTo>
                  <a:lnTo>
                    <a:pt x="3240" y="8087"/>
                  </a:lnTo>
                  <a:cubicBezTo>
                    <a:pt x="2539" y="9254"/>
                    <a:pt x="1999" y="10378"/>
                    <a:pt x="3079" y="11341"/>
                  </a:cubicBezTo>
                  <a:cubicBezTo>
                    <a:pt x="3890" y="12065"/>
                    <a:pt x="5017" y="12645"/>
                    <a:pt x="6032" y="13310"/>
                  </a:cubicBezTo>
                  <a:lnTo>
                    <a:pt x="6032" y="13310"/>
                  </a:lnTo>
                  <a:cubicBezTo>
                    <a:pt x="5907" y="13229"/>
                    <a:pt x="5770" y="13160"/>
                    <a:pt x="5633" y="13092"/>
                  </a:cubicBezTo>
                  <a:cubicBezTo>
                    <a:pt x="4713" y="12654"/>
                    <a:pt x="3765" y="12683"/>
                    <a:pt x="2860" y="12362"/>
                  </a:cubicBezTo>
                  <a:cubicBezTo>
                    <a:pt x="672" y="11574"/>
                    <a:pt x="1255" y="9342"/>
                    <a:pt x="2875" y="8320"/>
                  </a:cubicBezTo>
                  <a:cubicBezTo>
                    <a:pt x="3006" y="8247"/>
                    <a:pt x="3138" y="8160"/>
                    <a:pt x="3240" y="8087"/>
                  </a:cubicBezTo>
                  <a:close/>
                  <a:moveTo>
                    <a:pt x="11776" y="11639"/>
                  </a:moveTo>
                  <a:cubicBezTo>
                    <a:pt x="12104" y="11639"/>
                    <a:pt x="12581" y="11883"/>
                    <a:pt x="12826" y="11939"/>
                  </a:cubicBezTo>
                  <a:cubicBezTo>
                    <a:pt x="13250" y="12026"/>
                    <a:pt x="13673" y="12056"/>
                    <a:pt x="14110" y="12056"/>
                  </a:cubicBezTo>
                  <a:cubicBezTo>
                    <a:pt x="13220" y="12537"/>
                    <a:pt x="12228" y="12902"/>
                    <a:pt x="11644" y="13194"/>
                  </a:cubicBezTo>
                  <a:cubicBezTo>
                    <a:pt x="11484" y="13281"/>
                    <a:pt x="11323" y="13369"/>
                    <a:pt x="11178" y="13456"/>
                  </a:cubicBezTo>
                  <a:cubicBezTo>
                    <a:pt x="11250" y="12931"/>
                    <a:pt x="11192" y="12012"/>
                    <a:pt x="11528" y="11720"/>
                  </a:cubicBezTo>
                  <a:cubicBezTo>
                    <a:pt x="11589" y="11662"/>
                    <a:pt x="11676" y="11639"/>
                    <a:pt x="11776" y="11639"/>
                  </a:cubicBezTo>
                  <a:close/>
                  <a:moveTo>
                    <a:pt x="9076" y="1491"/>
                  </a:moveTo>
                  <a:cubicBezTo>
                    <a:pt x="11119" y="2017"/>
                    <a:pt x="11571" y="4774"/>
                    <a:pt x="12462" y="6336"/>
                  </a:cubicBezTo>
                  <a:cubicBezTo>
                    <a:pt x="13089" y="7430"/>
                    <a:pt x="14227" y="7810"/>
                    <a:pt x="15190" y="8495"/>
                  </a:cubicBezTo>
                  <a:cubicBezTo>
                    <a:pt x="15482" y="8846"/>
                    <a:pt x="15686" y="9254"/>
                    <a:pt x="15788" y="9692"/>
                  </a:cubicBezTo>
                  <a:cubicBezTo>
                    <a:pt x="15920" y="10348"/>
                    <a:pt x="15613" y="10874"/>
                    <a:pt x="15146" y="11326"/>
                  </a:cubicBezTo>
                  <a:cubicBezTo>
                    <a:pt x="14778" y="11380"/>
                    <a:pt x="14419" y="11410"/>
                    <a:pt x="14061" y="11410"/>
                  </a:cubicBezTo>
                  <a:cubicBezTo>
                    <a:pt x="13936" y="11410"/>
                    <a:pt x="13812" y="11407"/>
                    <a:pt x="13687" y="11399"/>
                  </a:cubicBezTo>
                  <a:cubicBezTo>
                    <a:pt x="13186" y="11365"/>
                    <a:pt x="12410" y="10966"/>
                    <a:pt x="11795" y="10966"/>
                  </a:cubicBezTo>
                  <a:cubicBezTo>
                    <a:pt x="11622" y="10966"/>
                    <a:pt x="11461" y="10998"/>
                    <a:pt x="11323" y="11078"/>
                  </a:cubicBezTo>
                  <a:cubicBezTo>
                    <a:pt x="10959" y="11297"/>
                    <a:pt x="10886" y="11764"/>
                    <a:pt x="10827" y="12143"/>
                  </a:cubicBezTo>
                  <a:cubicBezTo>
                    <a:pt x="10740" y="12756"/>
                    <a:pt x="10696" y="13354"/>
                    <a:pt x="10463" y="13865"/>
                  </a:cubicBezTo>
                  <a:cubicBezTo>
                    <a:pt x="10273" y="13982"/>
                    <a:pt x="10083" y="14113"/>
                    <a:pt x="9908" y="14244"/>
                  </a:cubicBezTo>
                  <a:cubicBezTo>
                    <a:pt x="10404" y="12756"/>
                    <a:pt x="10083" y="11049"/>
                    <a:pt x="9587" y="9342"/>
                  </a:cubicBezTo>
                  <a:cubicBezTo>
                    <a:pt x="9545" y="9194"/>
                    <a:pt x="9451" y="9134"/>
                    <a:pt x="9354" y="9134"/>
                  </a:cubicBezTo>
                  <a:cubicBezTo>
                    <a:pt x="9181" y="9134"/>
                    <a:pt x="8996" y="9322"/>
                    <a:pt x="9062" y="9546"/>
                  </a:cubicBezTo>
                  <a:cubicBezTo>
                    <a:pt x="9485" y="11020"/>
                    <a:pt x="9850" y="12508"/>
                    <a:pt x="9485" y="13836"/>
                  </a:cubicBezTo>
                  <a:cubicBezTo>
                    <a:pt x="9543" y="13369"/>
                    <a:pt x="9514" y="12902"/>
                    <a:pt x="9412" y="12450"/>
                  </a:cubicBezTo>
                  <a:cubicBezTo>
                    <a:pt x="9193" y="11560"/>
                    <a:pt x="8551" y="10859"/>
                    <a:pt x="8157" y="10042"/>
                  </a:cubicBezTo>
                  <a:cubicBezTo>
                    <a:pt x="7603" y="8875"/>
                    <a:pt x="7252" y="7620"/>
                    <a:pt x="7121" y="6336"/>
                  </a:cubicBezTo>
                  <a:cubicBezTo>
                    <a:pt x="7100" y="6183"/>
                    <a:pt x="7020" y="6122"/>
                    <a:pt x="6929" y="6122"/>
                  </a:cubicBezTo>
                  <a:cubicBezTo>
                    <a:pt x="6767" y="6122"/>
                    <a:pt x="6568" y="6316"/>
                    <a:pt x="6596" y="6540"/>
                  </a:cubicBezTo>
                  <a:cubicBezTo>
                    <a:pt x="6727" y="7882"/>
                    <a:pt x="7092" y="9181"/>
                    <a:pt x="7676" y="10407"/>
                  </a:cubicBezTo>
                  <a:cubicBezTo>
                    <a:pt x="7982" y="11020"/>
                    <a:pt x="8493" y="11647"/>
                    <a:pt x="8755" y="12289"/>
                  </a:cubicBezTo>
                  <a:cubicBezTo>
                    <a:pt x="8974" y="12858"/>
                    <a:pt x="9033" y="13486"/>
                    <a:pt x="8916" y="14084"/>
                  </a:cubicBezTo>
                  <a:cubicBezTo>
                    <a:pt x="8828" y="13559"/>
                    <a:pt x="8595" y="13048"/>
                    <a:pt x="8259" y="12625"/>
                  </a:cubicBezTo>
                  <a:cubicBezTo>
                    <a:pt x="7325" y="11501"/>
                    <a:pt x="5531" y="11166"/>
                    <a:pt x="4670" y="9998"/>
                  </a:cubicBezTo>
                  <a:cubicBezTo>
                    <a:pt x="4621" y="9927"/>
                    <a:pt x="4565" y="9897"/>
                    <a:pt x="4508" y="9897"/>
                  </a:cubicBezTo>
                  <a:cubicBezTo>
                    <a:pt x="4311" y="9897"/>
                    <a:pt x="4117" y="10261"/>
                    <a:pt x="4276" y="10465"/>
                  </a:cubicBezTo>
                  <a:cubicBezTo>
                    <a:pt x="4845" y="11253"/>
                    <a:pt x="5998" y="11749"/>
                    <a:pt x="6800" y="12275"/>
                  </a:cubicBezTo>
                  <a:cubicBezTo>
                    <a:pt x="7486" y="12741"/>
                    <a:pt x="8084" y="13179"/>
                    <a:pt x="8318" y="14055"/>
                  </a:cubicBezTo>
                  <a:cubicBezTo>
                    <a:pt x="8391" y="14317"/>
                    <a:pt x="8449" y="14595"/>
                    <a:pt x="8463" y="14886"/>
                  </a:cubicBezTo>
                  <a:cubicBezTo>
                    <a:pt x="7894" y="13923"/>
                    <a:pt x="6975" y="13092"/>
                    <a:pt x="6143" y="12479"/>
                  </a:cubicBezTo>
                  <a:cubicBezTo>
                    <a:pt x="5180" y="11764"/>
                    <a:pt x="2875" y="11063"/>
                    <a:pt x="3167" y="9473"/>
                  </a:cubicBezTo>
                  <a:cubicBezTo>
                    <a:pt x="3254" y="8918"/>
                    <a:pt x="3896" y="8335"/>
                    <a:pt x="4188" y="7853"/>
                  </a:cubicBezTo>
                  <a:cubicBezTo>
                    <a:pt x="4670" y="7080"/>
                    <a:pt x="5034" y="6336"/>
                    <a:pt x="5078" y="5489"/>
                  </a:cubicBezTo>
                  <a:cubicBezTo>
                    <a:pt x="5122" y="5358"/>
                    <a:pt x="5151" y="5241"/>
                    <a:pt x="5180" y="5095"/>
                  </a:cubicBezTo>
                  <a:cubicBezTo>
                    <a:pt x="5662" y="3330"/>
                    <a:pt x="7238" y="1973"/>
                    <a:pt x="9076" y="1491"/>
                  </a:cubicBezTo>
                  <a:close/>
                  <a:moveTo>
                    <a:pt x="10333" y="1"/>
                  </a:moveTo>
                  <a:cubicBezTo>
                    <a:pt x="10067" y="1"/>
                    <a:pt x="9785" y="30"/>
                    <a:pt x="9485" y="91"/>
                  </a:cubicBezTo>
                  <a:cubicBezTo>
                    <a:pt x="7924" y="426"/>
                    <a:pt x="5706" y="1593"/>
                    <a:pt x="4757" y="2936"/>
                  </a:cubicBezTo>
                  <a:cubicBezTo>
                    <a:pt x="3663" y="4512"/>
                    <a:pt x="4582" y="5606"/>
                    <a:pt x="2671" y="7080"/>
                  </a:cubicBezTo>
                  <a:cubicBezTo>
                    <a:pt x="1941" y="7649"/>
                    <a:pt x="1270" y="7882"/>
                    <a:pt x="788" y="8758"/>
                  </a:cubicBezTo>
                  <a:cubicBezTo>
                    <a:pt x="0" y="10188"/>
                    <a:pt x="132" y="12245"/>
                    <a:pt x="1562" y="13223"/>
                  </a:cubicBezTo>
                  <a:cubicBezTo>
                    <a:pt x="2817" y="14069"/>
                    <a:pt x="4509" y="13865"/>
                    <a:pt x="5852" y="14697"/>
                  </a:cubicBezTo>
                  <a:cubicBezTo>
                    <a:pt x="6800" y="15295"/>
                    <a:pt x="7646" y="16054"/>
                    <a:pt x="8361" y="16915"/>
                  </a:cubicBezTo>
                  <a:cubicBezTo>
                    <a:pt x="8428" y="17026"/>
                    <a:pt x="8555" y="17095"/>
                    <a:pt x="8683" y="17095"/>
                  </a:cubicBezTo>
                  <a:cubicBezTo>
                    <a:pt x="8722" y="17095"/>
                    <a:pt x="8761" y="17089"/>
                    <a:pt x="8799" y="17075"/>
                  </a:cubicBezTo>
                  <a:cubicBezTo>
                    <a:pt x="8945" y="17075"/>
                    <a:pt x="9091" y="16973"/>
                    <a:pt x="9208" y="16740"/>
                  </a:cubicBezTo>
                  <a:cubicBezTo>
                    <a:pt x="10535" y="13836"/>
                    <a:pt x="18225" y="13354"/>
                    <a:pt x="16766" y="8889"/>
                  </a:cubicBezTo>
                  <a:cubicBezTo>
                    <a:pt x="16591" y="8349"/>
                    <a:pt x="16182" y="7985"/>
                    <a:pt x="15861" y="7532"/>
                  </a:cubicBezTo>
                  <a:cubicBezTo>
                    <a:pt x="14913" y="6234"/>
                    <a:pt x="14504" y="4818"/>
                    <a:pt x="13979" y="3344"/>
                  </a:cubicBezTo>
                  <a:cubicBezTo>
                    <a:pt x="13314" y="1476"/>
                    <a:pt x="12233" y="1"/>
                    <a:pt x="10333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8450000" y="97975"/>
              <a:ext cx="19925" cy="16250"/>
            </a:xfrm>
            <a:custGeom>
              <a:avLst/>
              <a:gdLst/>
              <a:ahLst/>
              <a:cxnLst/>
              <a:rect l="l" t="t" r="r" b="b"/>
              <a:pathLst>
                <a:path w="797" h="650" extrusionOk="0">
                  <a:moveTo>
                    <a:pt x="414" y="0"/>
                  </a:moveTo>
                  <a:cubicBezTo>
                    <a:pt x="127" y="0"/>
                    <a:pt x="0" y="557"/>
                    <a:pt x="325" y="639"/>
                  </a:cubicBezTo>
                  <a:cubicBezTo>
                    <a:pt x="348" y="646"/>
                    <a:pt x="371" y="650"/>
                    <a:pt x="393" y="650"/>
                  </a:cubicBezTo>
                  <a:cubicBezTo>
                    <a:pt x="669" y="650"/>
                    <a:pt x="796" y="92"/>
                    <a:pt x="485" y="11"/>
                  </a:cubicBezTo>
                  <a:cubicBezTo>
                    <a:pt x="461" y="4"/>
                    <a:pt x="437" y="0"/>
                    <a:pt x="414" y="0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20"/>
          <p:cNvGrpSpPr/>
          <p:nvPr/>
        </p:nvGrpSpPr>
        <p:grpSpPr>
          <a:xfrm>
            <a:off x="4572000" y="-280787"/>
            <a:ext cx="728500" cy="639525"/>
            <a:chOff x="1434550" y="4732575"/>
            <a:chExt cx="728500" cy="639525"/>
          </a:xfrm>
        </p:grpSpPr>
        <p:sp>
          <p:nvSpPr>
            <p:cNvPr id="342" name="Google Shape;342;p20"/>
            <p:cNvSpPr/>
            <p:nvPr/>
          </p:nvSpPr>
          <p:spPr>
            <a:xfrm>
              <a:off x="1496550" y="4768700"/>
              <a:ext cx="328700" cy="453250"/>
            </a:xfrm>
            <a:custGeom>
              <a:avLst/>
              <a:gdLst/>
              <a:ahLst/>
              <a:cxnLst/>
              <a:rect l="l" t="t" r="r" b="b"/>
              <a:pathLst>
                <a:path w="13148" h="18130" extrusionOk="0">
                  <a:moveTo>
                    <a:pt x="4900" y="2544"/>
                  </a:moveTo>
                  <a:cubicBezTo>
                    <a:pt x="5151" y="2544"/>
                    <a:pt x="5233" y="3045"/>
                    <a:pt x="4977" y="3173"/>
                  </a:cubicBezTo>
                  <a:cubicBezTo>
                    <a:pt x="4072" y="3684"/>
                    <a:pt x="3342" y="4457"/>
                    <a:pt x="2919" y="5405"/>
                  </a:cubicBezTo>
                  <a:cubicBezTo>
                    <a:pt x="2855" y="5534"/>
                    <a:pt x="2758" y="5588"/>
                    <a:pt x="2665" y="5588"/>
                  </a:cubicBezTo>
                  <a:cubicBezTo>
                    <a:pt x="2486" y="5588"/>
                    <a:pt x="2322" y="5388"/>
                    <a:pt x="2438" y="5157"/>
                  </a:cubicBezTo>
                  <a:cubicBezTo>
                    <a:pt x="2919" y="4077"/>
                    <a:pt x="3736" y="3158"/>
                    <a:pt x="4787" y="2575"/>
                  </a:cubicBezTo>
                  <a:cubicBezTo>
                    <a:pt x="4827" y="2553"/>
                    <a:pt x="4865" y="2544"/>
                    <a:pt x="4900" y="2544"/>
                  </a:cubicBezTo>
                  <a:close/>
                  <a:moveTo>
                    <a:pt x="7193" y="1"/>
                  </a:moveTo>
                  <a:cubicBezTo>
                    <a:pt x="5007" y="1"/>
                    <a:pt x="3079" y="749"/>
                    <a:pt x="1723" y="3290"/>
                  </a:cubicBezTo>
                  <a:cubicBezTo>
                    <a:pt x="205" y="6120"/>
                    <a:pt x="395" y="9155"/>
                    <a:pt x="482" y="12249"/>
                  </a:cubicBezTo>
                  <a:cubicBezTo>
                    <a:pt x="555" y="14219"/>
                    <a:pt x="395" y="16203"/>
                    <a:pt x="1" y="18129"/>
                  </a:cubicBezTo>
                  <a:cubicBezTo>
                    <a:pt x="2073" y="14992"/>
                    <a:pt x="1781" y="11315"/>
                    <a:pt x="3109" y="7740"/>
                  </a:cubicBezTo>
                  <a:cubicBezTo>
                    <a:pt x="4116" y="5041"/>
                    <a:pt x="6275" y="3173"/>
                    <a:pt x="8931" y="2166"/>
                  </a:cubicBezTo>
                  <a:cubicBezTo>
                    <a:pt x="10303" y="1641"/>
                    <a:pt x="11703" y="1232"/>
                    <a:pt x="13148" y="926"/>
                  </a:cubicBezTo>
                  <a:cubicBezTo>
                    <a:pt x="12579" y="838"/>
                    <a:pt x="12024" y="721"/>
                    <a:pt x="11441" y="605"/>
                  </a:cubicBezTo>
                  <a:cubicBezTo>
                    <a:pt x="9976" y="283"/>
                    <a:pt x="8536" y="1"/>
                    <a:pt x="7193" y="1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1495100" y="5150425"/>
              <a:ext cx="491400" cy="190900"/>
            </a:xfrm>
            <a:custGeom>
              <a:avLst/>
              <a:gdLst/>
              <a:ahLst/>
              <a:cxnLst/>
              <a:rect l="l" t="t" r="r" b="b"/>
              <a:pathLst>
                <a:path w="19656" h="7636" extrusionOk="0">
                  <a:moveTo>
                    <a:pt x="14797" y="3413"/>
                  </a:moveTo>
                  <a:cubicBezTo>
                    <a:pt x="14940" y="3413"/>
                    <a:pt x="15076" y="3531"/>
                    <a:pt x="15044" y="3750"/>
                  </a:cubicBezTo>
                  <a:lnTo>
                    <a:pt x="15030" y="3823"/>
                  </a:lnTo>
                  <a:cubicBezTo>
                    <a:pt x="15003" y="4013"/>
                    <a:pt x="14878" y="4102"/>
                    <a:pt x="14758" y="4102"/>
                  </a:cubicBezTo>
                  <a:cubicBezTo>
                    <a:pt x="14620" y="4102"/>
                    <a:pt x="14488" y="3984"/>
                    <a:pt x="14519" y="3765"/>
                  </a:cubicBezTo>
                  <a:lnTo>
                    <a:pt x="14519" y="3692"/>
                  </a:lnTo>
                  <a:cubicBezTo>
                    <a:pt x="14546" y="3502"/>
                    <a:pt x="14674" y="3413"/>
                    <a:pt x="14797" y="3413"/>
                  </a:cubicBezTo>
                  <a:close/>
                  <a:moveTo>
                    <a:pt x="11760" y="4156"/>
                  </a:moveTo>
                  <a:cubicBezTo>
                    <a:pt x="11984" y="4156"/>
                    <a:pt x="12108" y="4554"/>
                    <a:pt x="11907" y="4743"/>
                  </a:cubicBezTo>
                  <a:cubicBezTo>
                    <a:pt x="11364" y="5206"/>
                    <a:pt x="10676" y="5466"/>
                    <a:pt x="9975" y="5466"/>
                  </a:cubicBezTo>
                  <a:cubicBezTo>
                    <a:pt x="9904" y="5466"/>
                    <a:pt x="9833" y="5463"/>
                    <a:pt x="9762" y="5458"/>
                  </a:cubicBezTo>
                  <a:cubicBezTo>
                    <a:pt x="9416" y="5429"/>
                    <a:pt x="9498" y="4801"/>
                    <a:pt x="9824" y="4801"/>
                  </a:cubicBezTo>
                  <a:cubicBezTo>
                    <a:pt x="9828" y="4801"/>
                    <a:pt x="9832" y="4801"/>
                    <a:pt x="9835" y="4801"/>
                  </a:cubicBezTo>
                  <a:cubicBezTo>
                    <a:pt x="9892" y="4805"/>
                    <a:pt x="9949" y="4807"/>
                    <a:pt x="10006" y="4807"/>
                  </a:cubicBezTo>
                  <a:cubicBezTo>
                    <a:pt x="10588" y="4807"/>
                    <a:pt x="11148" y="4604"/>
                    <a:pt x="11586" y="4232"/>
                  </a:cubicBezTo>
                  <a:cubicBezTo>
                    <a:pt x="11648" y="4178"/>
                    <a:pt x="11707" y="4156"/>
                    <a:pt x="11760" y="4156"/>
                  </a:cubicBezTo>
                  <a:close/>
                  <a:moveTo>
                    <a:pt x="13534" y="4689"/>
                  </a:moveTo>
                  <a:cubicBezTo>
                    <a:pt x="13743" y="4689"/>
                    <a:pt x="13874" y="5084"/>
                    <a:pt x="13687" y="5282"/>
                  </a:cubicBezTo>
                  <a:lnTo>
                    <a:pt x="13673" y="5282"/>
                  </a:lnTo>
                  <a:cubicBezTo>
                    <a:pt x="12706" y="6285"/>
                    <a:pt x="10890" y="6944"/>
                    <a:pt x="9350" y="6944"/>
                  </a:cubicBezTo>
                  <a:cubicBezTo>
                    <a:pt x="8986" y="6944"/>
                    <a:pt x="8636" y="6907"/>
                    <a:pt x="8318" y="6829"/>
                  </a:cubicBezTo>
                  <a:cubicBezTo>
                    <a:pt x="8000" y="6746"/>
                    <a:pt x="8048" y="6167"/>
                    <a:pt x="8339" y="6167"/>
                  </a:cubicBezTo>
                  <a:cubicBezTo>
                    <a:pt x="8356" y="6167"/>
                    <a:pt x="8373" y="6169"/>
                    <a:pt x="8391" y="6172"/>
                  </a:cubicBezTo>
                  <a:cubicBezTo>
                    <a:pt x="8674" y="6241"/>
                    <a:pt x="8989" y="6274"/>
                    <a:pt x="9321" y="6274"/>
                  </a:cubicBezTo>
                  <a:cubicBezTo>
                    <a:pt x="10749" y="6274"/>
                    <a:pt x="12490" y="5672"/>
                    <a:pt x="13366" y="4772"/>
                  </a:cubicBezTo>
                  <a:cubicBezTo>
                    <a:pt x="13425" y="4713"/>
                    <a:pt x="13482" y="4689"/>
                    <a:pt x="13534" y="4689"/>
                  </a:cubicBezTo>
                  <a:close/>
                  <a:moveTo>
                    <a:pt x="19655" y="0"/>
                  </a:moveTo>
                  <a:lnTo>
                    <a:pt x="19655" y="0"/>
                  </a:lnTo>
                  <a:cubicBezTo>
                    <a:pt x="19261" y="205"/>
                    <a:pt x="18867" y="394"/>
                    <a:pt x="18444" y="555"/>
                  </a:cubicBezTo>
                  <a:cubicBezTo>
                    <a:pt x="16884" y="1165"/>
                    <a:pt x="15364" y="1343"/>
                    <a:pt x="13788" y="1343"/>
                  </a:cubicBezTo>
                  <a:cubicBezTo>
                    <a:pt x="13064" y="1343"/>
                    <a:pt x="12329" y="1306"/>
                    <a:pt x="11572" y="1255"/>
                  </a:cubicBezTo>
                  <a:cubicBezTo>
                    <a:pt x="10895" y="1209"/>
                    <a:pt x="10243" y="1184"/>
                    <a:pt x="9612" y="1184"/>
                  </a:cubicBezTo>
                  <a:cubicBezTo>
                    <a:pt x="6064" y="1184"/>
                    <a:pt x="3162" y="1983"/>
                    <a:pt x="103" y="4349"/>
                  </a:cubicBezTo>
                  <a:cubicBezTo>
                    <a:pt x="73" y="4378"/>
                    <a:pt x="44" y="4392"/>
                    <a:pt x="1" y="4407"/>
                  </a:cubicBezTo>
                  <a:cubicBezTo>
                    <a:pt x="2619" y="6144"/>
                    <a:pt x="6162" y="7636"/>
                    <a:pt x="9456" y="7636"/>
                  </a:cubicBezTo>
                  <a:cubicBezTo>
                    <a:pt x="11779" y="7636"/>
                    <a:pt x="13978" y="6895"/>
                    <a:pt x="15643" y="4976"/>
                  </a:cubicBezTo>
                  <a:cubicBezTo>
                    <a:pt x="16533" y="3955"/>
                    <a:pt x="17262" y="2787"/>
                    <a:pt x="18109" y="1751"/>
                  </a:cubicBezTo>
                  <a:cubicBezTo>
                    <a:pt x="18605" y="1153"/>
                    <a:pt x="19130" y="569"/>
                    <a:pt x="19655" y="0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1525375" y="4791250"/>
              <a:ext cx="622000" cy="411000"/>
            </a:xfrm>
            <a:custGeom>
              <a:avLst/>
              <a:gdLst/>
              <a:ahLst/>
              <a:cxnLst/>
              <a:rect l="l" t="t" r="r" b="b"/>
              <a:pathLst>
                <a:path w="24880" h="16440" extrusionOk="0">
                  <a:moveTo>
                    <a:pt x="11398" y="1686"/>
                  </a:moveTo>
                  <a:cubicBezTo>
                    <a:pt x="11540" y="1686"/>
                    <a:pt x="11676" y="1804"/>
                    <a:pt x="11645" y="2023"/>
                  </a:cubicBezTo>
                  <a:lnTo>
                    <a:pt x="11645" y="2096"/>
                  </a:lnTo>
                  <a:cubicBezTo>
                    <a:pt x="11618" y="2285"/>
                    <a:pt x="11490" y="2375"/>
                    <a:pt x="11366" y="2375"/>
                  </a:cubicBezTo>
                  <a:cubicBezTo>
                    <a:pt x="11224" y="2375"/>
                    <a:pt x="11088" y="2256"/>
                    <a:pt x="11119" y="2037"/>
                  </a:cubicBezTo>
                  <a:lnTo>
                    <a:pt x="11119" y="1964"/>
                  </a:lnTo>
                  <a:cubicBezTo>
                    <a:pt x="11147" y="1775"/>
                    <a:pt x="11274" y="1686"/>
                    <a:pt x="11398" y="1686"/>
                  </a:cubicBezTo>
                  <a:close/>
                  <a:moveTo>
                    <a:pt x="16968" y="1919"/>
                  </a:moveTo>
                  <a:cubicBezTo>
                    <a:pt x="16978" y="1919"/>
                    <a:pt x="16989" y="1919"/>
                    <a:pt x="17000" y="1921"/>
                  </a:cubicBezTo>
                  <a:lnTo>
                    <a:pt x="17073" y="1921"/>
                  </a:lnTo>
                  <a:cubicBezTo>
                    <a:pt x="17412" y="1977"/>
                    <a:pt x="17341" y="2594"/>
                    <a:pt x="17032" y="2594"/>
                  </a:cubicBezTo>
                  <a:cubicBezTo>
                    <a:pt x="17021" y="2594"/>
                    <a:pt x="17011" y="2593"/>
                    <a:pt x="17000" y="2592"/>
                  </a:cubicBezTo>
                  <a:lnTo>
                    <a:pt x="16912" y="2577"/>
                  </a:lnTo>
                  <a:cubicBezTo>
                    <a:pt x="16588" y="2535"/>
                    <a:pt x="16659" y="1919"/>
                    <a:pt x="16968" y="1919"/>
                  </a:cubicBezTo>
                  <a:close/>
                  <a:moveTo>
                    <a:pt x="19512" y="3683"/>
                  </a:moveTo>
                  <a:cubicBezTo>
                    <a:pt x="19525" y="3683"/>
                    <a:pt x="19539" y="3684"/>
                    <a:pt x="19553" y="3686"/>
                  </a:cubicBezTo>
                  <a:cubicBezTo>
                    <a:pt x="19889" y="3728"/>
                    <a:pt x="19823" y="4332"/>
                    <a:pt x="19522" y="4332"/>
                  </a:cubicBezTo>
                  <a:cubicBezTo>
                    <a:pt x="19508" y="4332"/>
                    <a:pt x="19495" y="4331"/>
                    <a:pt x="19480" y="4328"/>
                  </a:cubicBezTo>
                  <a:cubicBezTo>
                    <a:pt x="19145" y="4286"/>
                    <a:pt x="19211" y="3683"/>
                    <a:pt x="19512" y="3683"/>
                  </a:cubicBezTo>
                  <a:close/>
                  <a:moveTo>
                    <a:pt x="13195" y="5898"/>
                  </a:moveTo>
                  <a:cubicBezTo>
                    <a:pt x="13441" y="5898"/>
                    <a:pt x="13519" y="6392"/>
                    <a:pt x="13264" y="6532"/>
                  </a:cubicBezTo>
                  <a:lnTo>
                    <a:pt x="13031" y="6648"/>
                  </a:lnTo>
                  <a:cubicBezTo>
                    <a:pt x="12988" y="6670"/>
                    <a:pt x="12948" y="6679"/>
                    <a:pt x="12912" y="6679"/>
                  </a:cubicBezTo>
                  <a:cubicBezTo>
                    <a:pt x="12655" y="6679"/>
                    <a:pt x="12584" y="6191"/>
                    <a:pt x="12827" y="6050"/>
                  </a:cubicBezTo>
                  <a:cubicBezTo>
                    <a:pt x="12914" y="6006"/>
                    <a:pt x="12987" y="5962"/>
                    <a:pt x="13075" y="5933"/>
                  </a:cubicBezTo>
                  <a:cubicBezTo>
                    <a:pt x="13118" y="5909"/>
                    <a:pt x="13158" y="5898"/>
                    <a:pt x="13195" y="5898"/>
                  </a:cubicBezTo>
                  <a:close/>
                  <a:moveTo>
                    <a:pt x="20123" y="10645"/>
                  </a:moveTo>
                  <a:cubicBezTo>
                    <a:pt x="20266" y="10645"/>
                    <a:pt x="20402" y="10763"/>
                    <a:pt x="20371" y="10982"/>
                  </a:cubicBezTo>
                  <a:lnTo>
                    <a:pt x="20371" y="11070"/>
                  </a:lnTo>
                  <a:cubicBezTo>
                    <a:pt x="20344" y="11256"/>
                    <a:pt x="20220" y="11342"/>
                    <a:pt x="20099" y="11342"/>
                  </a:cubicBezTo>
                  <a:cubicBezTo>
                    <a:pt x="19955" y="11342"/>
                    <a:pt x="19813" y="11219"/>
                    <a:pt x="19845" y="10997"/>
                  </a:cubicBezTo>
                  <a:lnTo>
                    <a:pt x="19845" y="10924"/>
                  </a:lnTo>
                  <a:cubicBezTo>
                    <a:pt x="19872" y="10734"/>
                    <a:pt x="20000" y="10645"/>
                    <a:pt x="20123" y="10645"/>
                  </a:cubicBezTo>
                  <a:close/>
                  <a:moveTo>
                    <a:pt x="17671" y="0"/>
                  </a:moveTo>
                  <a:cubicBezTo>
                    <a:pt x="16730" y="0"/>
                    <a:pt x="15776" y="114"/>
                    <a:pt x="14869" y="155"/>
                  </a:cubicBezTo>
                  <a:lnTo>
                    <a:pt x="14592" y="155"/>
                  </a:lnTo>
                  <a:cubicBezTo>
                    <a:pt x="14111" y="243"/>
                    <a:pt x="13644" y="345"/>
                    <a:pt x="13221" y="447"/>
                  </a:cubicBezTo>
                  <a:cubicBezTo>
                    <a:pt x="10886" y="943"/>
                    <a:pt x="8318" y="1454"/>
                    <a:pt x="6246" y="2650"/>
                  </a:cubicBezTo>
                  <a:cubicBezTo>
                    <a:pt x="2292" y="4956"/>
                    <a:pt x="2087" y="8822"/>
                    <a:pt x="1256" y="12864"/>
                  </a:cubicBezTo>
                  <a:cubicBezTo>
                    <a:pt x="1022" y="14119"/>
                    <a:pt x="599" y="15316"/>
                    <a:pt x="1" y="16439"/>
                  </a:cubicBezTo>
                  <a:cubicBezTo>
                    <a:pt x="2219" y="13827"/>
                    <a:pt x="2204" y="10194"/>
                    <a:pt x="3765" y="7159"/>
                  </a:cubicBezTo>
                  <a:cubicBezTo>
                    <a:pt x="4874" y="4999"/>
                    <a:pt x="6654" y="3540"/>
                    <a:pt x="8931" y="2709"/>
                  </a:cubicBezTo>
                  <a:cubicBezTo>
                    <a:pt x="8961" y="2697"/>
                    <a:pt x="8989" y="2691"/>
                    <a:pt x="9014" y="2691"/>
                  </a:cubicBezTo>
                  <a:cubicBezTo>
                    <a:pt x="9269" y="2691"/>
                    <a:pt x="9268" y="3244"/>
                    <a:pt x="8989" y="3351"/>
                  </a:cubicBezTo>
                  <a:cubicBezTo>
                    <a:pt x="5035" y="4810"/>
                    <a:pt x="3824" y="8064"/>
                    <a:pt x="2758" y="11814"/>
                  </a:cubicBezTo>
                  <a:cubicBezTo>
                    <a:pt x="2452" y="12952"/>
                    <a:pt x="2043" y="14075"/>
                    <a:pt x="1533" y="15141"/>
                  </a:cubicBezTo>
                  <a:cubicBezTo>
                    <a:pt x="3517" y="12660"/>
                    <a:pt x="4305" y="9231"/>
                    <a:pt x="6552" y="6867"/>
                  </a:cubicBezTo>
                  <a:cubicBezTo>
                    <a:pt x="8712" y="4649"/>
                    <a:pt x="11557" y="3219"/>
                    <a:pt x="14636" y="2840"/>
                  </a:cubicBezTo>
                  <a:cubicBezTo>
                    <a:pt x="14648" y="2838"/>
                    <a:pt x="14659" y="2838"/>
                    <a:pt x="14670" y="2838"/>
                  </a:cubicBezTo>
                  <a:cubicBezTo>
                    <a:pt x="15002" y="2838"/>
                    <a:pt x="15019" y="3454"/>
                    <a:pt x="14694" y="3482"/>
                  </a:cubicBezTo>
                  <a:cubicBezTo>
                    <a:pt x="10842" y="4007"/>
                    <a:pt x="7428" y="6065"/>
                    <a:pt x="5327" y="9362"/>
                  </a:cubicBezTo>
                  <a:cubicBezTo>
                    <a:pt x="3970" y="11507"/>
                    <a:pt x="3255" y="13886"/>
                    <a:pt x="1737" y="15768"/>
                  </a:cubicBezTo>
                  <a:cubicBezTo>
                    <a:pt x="5443" y="13390"/>
                    <a:pt x="6844" y="8443"/>
                    <a:pt x="11236" y="6896"/>
                  </a:cubicBezTo>
                  <a:cubicBezTo>
                    <a:pt x="11263" y="6887"/>
                    <a:pt x="11288" y="6883"/>
                    <a:pt x="11311" y="6883"/>
                  </a:cubicBezTo>
                  <a:cubicBezTo>
                    <a:pt x="11576" y="6883"/>
                    <a:pt x="11590" y="7459"/>
                    <a:pt x="11295" y="7553"/>
                  </a:cubicBezTo>
                  <a:cubicBezTo>
                    <a:pt x="8639" y="8472"/>
                    <a:pt x="7107" y="10719"/>
                    <a:pt x="5429" y="12850"/>
                  </a:cubicBezTo>
                  <a:cubicBezTo>
                    <a:pt x="6538" y="11872"/>
                    <a:pt x="7734" y="10982"/>
                    <a:pt x="9004" y="10223"/>
                  </a:cubicBezTo>
                  <a:cubicBezTo>
                    <a:pt x="11382" y="8822"/>
                    <a:pt x="14490" y="8881"/>
                    <a:pt x="16256" y="6517"/>
                  </a:cubicBezTo>
                  <a:cubicBezTo>
                    <a:pt x="16320" y="6426"/>
                    <a:pt x="16393" y="6389"/>
                    <a:pt x="16462" y="6389"/>
                  </a:cubicBezTo>
                  <a:cubicBezTo>
                    <a:pt x="16660" y="6389"/>
                    <a:pt x="16826" y="6691"/>
                    <a:pt x="16664" y="6896"/>
                  </a:cubicBezTo>
                  <a:cubicBezTo>
                    <a:pt x="15453" y="8516"/>
                    <a:pt x="13790" y="9056"/>
                    <a:pt x="11937" y="9683"/>
                  </a:cubicBezTo>
                  <a:cubicBezTo>
                    <a:pt x="9850" y="10384"/>
                    <a:pt x="8084" y="11507"/>
                    <a:pt x="6421" y="12835"/>
                  </a:cubicBezTo>
                  <a:cubicBezTo>
                    <a:pt x="7515" y="12368"/>
                    <a:pt x="8668" y="12018"/>
                    <a:pt x="9835" y="11814"/>
                  </a:cubicBezTo>
                  <a:cubicBezTo>
                    <a:pt x="13702" y="11113"/>
                    <a:pt x="18298" y="11215"/>
                    <a:pt x="20604" y="7407"/>
                  </a:cubicBezTo>
                  <a:cubicBezTo>
                    <a:pt x="20663" y="7309"/>
                    <a:pt x="20733" y="7269"/>
                    <a:pt x="20799" y="7269"/>
                  </a:cubicBezTo>
                  <a:cubicBezTo>
                    <a:pt x="20980" y="7269"/>
                    <a:pt x="21140" y="7563"/>
                    <a:pt x="21013" y="7786"/>
                  </a:cubicBezTo>
                  <a:cubicBezTo>
                    <a:pt x="19451" y="10384"/>
                    <a:pt x="16708" y="11405"/>
                    <a:pt x="13833" y="11887"/>
                  </a:cubicBezTo>
                  <a:cubicBezTo>
                    <a:pt x="10331" y="12470"/>
                    <a:pt x="7180" y="12864"/>
                    <a:pt x="4349" y="14717"/>
                  </a:cubicBezTo>
                  <a:cubicBezTo>
                    <a:pt x="8697" y="12806"/>
                    <a:pt x="13950" y="14002"/>
                    <a:pt x="18269" y="11741"/>
                  </a:cubicBezTo>
                  <a:cubicBezTo>
                    <a:pt x="18315" y="11716"/>
                    <a:pt x="18356" y="11705"/>
                    <a:pt x="18394" y="11705"/>
                  </a:cubicBezTo>
                  <a:cubicBezTo>
                    <a:pt x="18646" y="11705"/>
                    <a:pt x="18713" y="12199"/>
                    <a:pt x="18459" y="12339"/>
                  </a:cubicBezTo>
                  <a:cubicBezTo>
                    <a:pt x="14417" y="14455"/>
                    <a:pt x="9558" y="13565"/>
                    <a:pt x="5400" y="14980"/>
                  </a:cubicBezTo>
                  <a:cubicBezTo>
                    <a:pt x="6045" y="14899"/>
                    <a:pt x="6689" y="14869"/>
                    <a:pt x="7332" y="14869"/>
                  </a:cubicBezTo>
                  <a:cubicBezTo>
                    <a:pt x="9120" y="14869"/>
                    <a:pt x="10900" y="15100"/>
                    <a:pt x="12693" y="15100"/>
                  </a:cubicBezTo>
                  <a:cubicBezTo>
                    <a:pt x="12806" y="15100"/>
                    <a:pt x="12918" y="15099"/>
                    <a:pt x="13031" y="15097"/>
                  </a:cubicBezTo>
                  <a:cubicBezTo>
                    <a:pt x="15643" y="15068"/>
                    <a:pt x="18167" y="14119"/>
                    <a:pt x="20152" y="12427"/>
                  </a:cubicBezTo>
                  <a:cubicBezTo>
                    <a:pt x="20371" y="12149"/>
                    <a:pt x="20619" y="11887"/>
                    <a:pt x="20837" y="11580"/>
                  </a:cubicBezTo>
                  <a:cubicBezTo>
                    <a:pt x="23172" y="8531"/>
                    <a:pt x="24879" y="3234"/>
                    <a:pt x="20750" y="724"/>
                  </a:cubicBezTo>
                  <a:cubicBezTo>
                    <a:pt x="19801" y="149"/>
                    <a:pt x="18745" y="0"/>
                    <a:pt x="17671" y="0"/>
                  </a:cubicBezTo>
                  <a:close/>
                </a:path>
              </a:pathLst>
            </a:custGeom>
            <a:solidFill>
              <a:srgbClr val="FFA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1434550" y="4732575"/>
              <a:ext cx="728500" cy="639525"/>
            </a:xfrm>
            <a:custGeom>
              <a:avLst/>
              <a:gdLst/>
              <a:ahLst/>
              <a:cxnLst/>
              <a:rect l="l" t="t" r="r" b="b"/>
              <a:pathLst>
                <a:path w="29140" h="25581" extrusionOk="0">
                  <a:moveTo>
                    <a:pt x="21271" y="2356"/>
                  </a:moveTo>
                  <a:cubicBezTo>
                    <a:pt x="22351" y="2356"/>
                    <a:pt x="23414" y="2507"/>
                    <a:pt x="24368" y="3086"/>
                  </a:cubicBezTo>
                  <a:cubicBezTo>
                    <a:pt x="28512" y="5581"/>
                    <a:pt x="26805" y="10878"/>
                    <a:pt x="24456" y="13942"/>
                  </a:cubicBezTo>
                  <a:cubicBezTo>
                    <a:pt x="24237" y="14234"/>
                    <a:pt x="24004" y="14511"/>
                    <a:pt x="23770" y="14788"/>
                  </a:cubicBezTo>
                  <a:cubicBezTo>
                    <a:pt x="21786" y="16481"/>
                    <a:pt x="19261" y="17415"/>
                    <a:pt x="16664" y="17444"/>
                  </a:cubicBezTo>
                  <a:cubicBezTo>
                    <a:pt x="16515" y="17447"/>
                    <a:pt x="16366" y="17449"/>
                    <a:pt x="16218" y="17449"/>
                  </a:cubicBezTo>
                  <a:cubicBezTo>
                    <a:pt x="14462" y="17449"/>
                    <a:pt x="12713" y="17230"/>
                    <a:pt x="10961" y="17230"/>
                  </a:cubicBezTo>
                  <a:cubicBezTo>
                    <a:pt x="10314" y="17230"/>
                    <a:pt x="9666" y="17260"/>
                    <a:pt x="9018" y="17342"/>
                  </a:cubicBezTo>
                  <a:cubicBezTo>
                    <a:pt x="13191" y="15912"/>
                    <a:pt x="18050" y="16816"/>
                    <a:pt x="22077" y="14686"/>
                  </a:cubicBezTo>
                  <a:cubicBezTo>
                    <a:pt x="22334" y="14558"/>
                    <a:pt x="22263" y="14057"/>
                    <a:pt x="22005" y="14057"/>
                  </a:cubicBezTo>
                  <a:cubicBezTo>
                    <a:pt x="21969" y="14057"/>
                    <a:pt x="21930" y="14067"/>
                    <a:pt x="21888" y="14088"/>
                  </a:cubicBezTo>
                  <a:cubicBezTo>
                    <a:pt x="17569" y="16364"/>
                    <a:pt x="12316" y="15168"/>
                    <a:pt x="7967" y="17079"/>
                  </a:cubicBezTo>
                  <a:cubicBezTo>
                    <a:pt x="10798" y="15211"/>
                    <a:pt x="13950" y="14832"/>
                    <a:pt x="17466" y="14234"/>
                  </a:cubicBezTo>
                  <a:cubicBezTo>
                    <a:pt x="20326" y="13752"/>
                    <a:pt x="23070" y="12731"/>
                    <a:pt x="24631" y="10148"/>
                  </a:cubicBezTo>
                  <a:cubicBezTo>
                    <a:pt x="24770" y="9923"/>
                    <a:pt x="24610" y="9618"/>
                    <a:pt x="24422" y="9618"/>
                  </a:cubicBezTo>
                  <a:cubicBezTo>
                    <a:pt x="24355" y="9618"/>
                    <a:pt x="24284" y="9658"/>
                    <a:pt x="24222" y="9754"/>
                  </a:cubicBezTo>
                  <a:cubicBezTo>
                    <a:pt x="21917" y="13562"/>
                    <a:pt x="17335" y="13475"/>
                    <a:pt x="13454" y="14161"/>
                  </a:cubicBezTo>
                  <a:cubicBezTo>
                    <a:pt x="12286" y="14380"/>
                    <a:pt x="11134" y="14715"/>
                    <a:pt x="10039" y="15197"/>
                  </a:cubicBezTo>
                  <a:cubicBezTo>
                    <a:pt x="11703" y="13869"/>
                    <a:pt x="13483" y="12745"/>
                    <a:pt x="15570" y="12045"/>
                  </a:cubicBezTo>
                  <a:cubicBezTo>
                    <a:pt x="17408" y="11417"/>
                    <a:pt x="19086" y="10878"/>
                    <a:pt x="20283" y="9258"/>
                  </a:cubicBezTo>
                  <a:cubicBezTo>
                    <a:pt x="20444" y="9043"/>
                    <a:pt x="20288" y="8749"/>
                    <a:pt x="20090" y="8749"/>
                  </a:cubicBezTo>
                  <a:cubicBezTo>
                    <a:pt x="20019" y="8749"/>
                    <a:pt x="19943" y="8786"/>
                    <a:pt x="19874" y="8879"/>
                  </a:cubicBezTo>
                  <a:cubicBezTo>
                    <a:pt x="18123" y="11228"/>
                    <a:pt x="15000" y="11184"/>
                    <a:pt x="12622" y="12570"/>
                  </a:cubicBezTo>
                  <a:cubicBezTo>
                    <a:pt x="11367" y="13344"/>
                    <a:pt x="10171" y="14234"/>
                    <a:pt x="9062" y="15211"/>
                  </a:cubicBezTo>
                  <a:cubicBezTo>
                    <a:pt x="10711" y="13081"/>
                    <a:pt x="12257" y="10834"/>
                    <a:pt x="14913" y="9900"/>
                  </a:cubicBezTo>
                  <a:cubicBezTo>
                    <a:pt x="15208" y="9806"/>
                    <a:pt x="15195" y="9244"/>
                    <a:pt x="14930" y="9244"/>
                  </a:cubicBezTo>
                  <a:cubicBezTo>
                    <a:pt x="14907" y="9244"/>
                    <a:pt x="14882" y="9248"/>
                    <a:pt x="14855" y="9258"/>
                  </a:cubicBezTo>
                  <a:cubicBezTo>
                    <a:pt x="10463" y="10805"/>
                    <a:pt x="9062" y="15751"/>
                    <a:pt x="5355" y="18115"/>
                  </a:cubicBezTo>
                  <a:cubicBezTo>
                    <a:pt x="6873" y="16233"/>
                    <a:pt x="7588" y="13854"/>
                    <a:pt x="8960" y="11724"/>
                  </a:cubicBezTo>
                  <a:cubicBezTo>
                    <a:pt x="11046" y="8412"/>
                    <a:pt x="14461" y="6354"/>
                    <a:pt x="18327" y="5843"/>
                  </a:cubicBezTo>
                  <a:cubicBezTo>
                    <a:pt x="18638" y="5801"/>
                    <a:pt x="18634" y="5199"/>
                    <a:pt x="18304" y="5199"/>
                  </a:cubicBezTo>
                  <a:cubicBezTo>
                    <a:pt x="18293" y="5199"/>
                    <a:pt x="18281" y="5200"/>
                    <a:pt x="18269" y="5201"/>
                  </a:cubicBezTo>
                  <a:cubicBezTo>
                    <a:pt x="15190" y="5581"/>
                    <a:pt x="12330" y="6996"/>
                    <a:pt x="10171" y="9229"/>
                  </a:cubicBezTo>
                  <a:cubicBezTo>
                    <a:pt x="7924" y="11593"/>
                    <a:pt x="7136" y="15022"/>
                    <a:pt x="5151" y="17502"/>
                  </a:cubicBezTo>
                  <a:cubicBezTo>
                    <a:pt x="5662" y="16437"/>
                    <a:pt x="6085" y="15313"/>
                    <a:pt x="6377" y="14161"/>
                  </a:cubicBezTo>
                  <a:cubicBezTo>
                    <a:pt x="7442" y="10411"/>
                    <a:pt x="8653" y="7157"/>
                    <a:pt x="12607" y="5712"/>
                  </a:cubicBezTo>
                  <a:cubicBezTo>
                    <a:pt x="12889" y="5605"/>
                    <a:pt x="12887" y="5042"/>
                    <a:pt x="12625" y="5042"/>
                  </a:cubicBezTo>
                  <a:cubicBezTo>
                    <a:pt x="12601" y="5042"/>
                    <a:pt x="12576" y="5046"/>
                    <a:pt x="12549" y="5056"/>
                  </a:cubicBezTo>
                  <a:cubicBezTo>
                    <a:pt x="10287" y="5887"/>
                    <a:pt x="8507" y="7361"/>
                    <a:pt x="7384" y="9521"/>
                  </a:cubicBezTo>
                  <a:cubicBezTo>
                    <a:pt x="5837" y="12541"/>
                    <a:pt x="5837" y="16189"/>
                    <a:pt x="3634" y="18801"/>
                  </a:cubicBezTo>
                  <a:cubicBezTo>
                    <a:pt x="4217" y="17677"/>
                    <a:pt x="4640" y="16466"/>
                    <a:pt x="4874" y="15226"/>
                  </a:cubicBezTo>
                  <a:cubicBezTo>
                    <a:pt x="5706" y="11169"/>
                    <a:pt x="5910" y="7317"/>
                    <a:pt x="9864" y="5012"/>
                  </a:cubicBezTo>
                  <a:cubicBezTo>
                    <a:pt x="11936" y="3801"/>
                    <a:pt x="14519" y="3290"/>
                    <a:pt x="16839" y="2794"/>
                  </a:cubicBezTo>
                  <a:cubicBezTo>
                    <a:pt x="17262" y="2706"/>
                    <a:pt x="17729" y="2619"/>
                    <a:pt x="18211" y="2517"/>
                  </a:cubicBezTo>
                  <a:lnTo>
                    <a:pt x="18488" y="2517"/>
                  </a:lnTo>
                  <a:cubicBezTo>
                    <a:pt x="19389" y="2469"/>
                    <a:pt x="20336" y="2356"/>
                    <a:pt x="21271" y="2356"/>
                  </a:cubicBezTo>
                  <a:close/>
                  <a:moveTo>
                    <a:pt x="9673" y="1446"/>
                  </a:moveTo>
                  <a:cubicBezTo>
                    <a:pt x="11016" y="1446"/>
                    <a:pt x="12456" y="1728"/>
                    <a:pt x="13921" y="2050"/>
                  </a:cubicBezTo>
                  <a:cubicBezTo>
                    <a:pt x="14504" y="2166"/>
                    <a:pt x="15059" y="2283"/>
                    <a:pt x="15628" y="2356"/>
                  </a:cubicBezTo>
                  <a:cubicBezTo>
                    <a:pt x="14183" y="2663"/>
                    <a:pt x="12783" y="3071"/>
                    <a:pt x="11411" y="3596"/>
                  </a:cubicBezTo>
                  <a:cubicBezTo>
                    <a:pt x="8755" y="4618"/>
                    <a:pt x="6581" y="6471"/>
                    <a:pt x="5589" y="9170"/>
                  </a:cubicBezTo>
                  <a:cubicBezTo>
                    <a:pt x="4261" y="12760"/>
                    <a:pt x="4553" y="16437"/>
                    <a:pt x="2481" y="19574"/>
                  </a:cubicBezTo>
                  <a:cubicBezTo>
                    <a:pt x="2875" y="17634"/>
                    <a:pt x="3035" y="15664"/>
                    <a:pt x="2962" y="13694"/>
                  </a:cubicBezTo>
                  <a:cubicBezTo>
                    <a:pt x="2875" y="10586"/>
                    <a:pt x="2685" y="7565"/>
                    <a:pt x="4203" y="4735"/>
                  </a:cubicBezTo>
                  <a:cubicBezTo>
                    <a:pt x="5559" y="2194"/>
                    <a:pt x="7487" y="1446"/>
                    <a:pt x="9673" y="1446"/>
                  </a:cubicBezTo>
                  <a:close/>
                  <a:moveTo>
                    <a:pt x="22077" y="16685"/>
                  </a:moveTo>
                  <a:cubicBezTo>
                    <a:pt x="21552" y="17283"/>
                    <a:pt x="21027" y="17852"/>
                    <a:pt x="20531" y="18451"/>
                  </a:cubicBezTo>
                  <a:cubicBezTo>
                    <a:pt x="19670" y="19501"/>
                    <a:pt x="18955" y="20669"/>
                    <a:pt x="18065" y="21690"/>
                  </a:cubicBezTo>
                  <a:cubicBezTo>
                    <a:pt x="16402" y="23600"/>
                    <a:pt x="14207" y="24338"/>
                    <a:pt x="11888" y="24338"/>
                  </a:cubicBezTo>
                  <a:cubicBezTo>
                    <a:pt x="8591" y="24338"/>
                    <a:pt x="5044" y="22845"/>
                    <a:pt x="2423" y="21106"/>
                  </a:cubicBezTo>
                  <a:cubicBezTo>
                    <a:pt x="2452" y="21092"/>
                    <a:pt x="2495" y="21077"/>
                    <a:pt x="2525" y="21063"/>
                  </a:cubicBezTo>
                  <a:cubicBezTo>
                    <a:pt x="5589" y="18683"/>
                    <a:pt x="8515" y="17889"/>
                    <a:pt x="12093" y="17889"/>
                  </a:cubicBezTo>
                  <a:cubicBezTo>
                    <a:pt x="12706" y="17889"/>
                    <a:pt x="13338" y="17912"/>
                    <a:pt x="13994" y="17955"/>
                  </a:cubicBezTo>
                  <a:cubicBezTo>
                    <a:pt x="14746" y="18005"/>
                    <a:pt x="15478" y="18042"/>
                    <a:pt x="16200" y="18042"/>
                  </a:cubicBezTo>
                  <a:cubicBezTo>
                    <a:pt x="17773" y="18042"/>
                    <a:pt x="19296" y="17864"/>
                    <a:pt x="20866" y="17254"/>
                  </a:cubicBezTo>
                  <a:cubicBezTo>
                    <a:pt x="21275" y="17094"/>
                    <a:pt x="21683" y="16904"/>
                    <a:pt x="22077" y="16685"/>
                  </a:cubicBezTo>
                  <a:close/>
                  <a:moveTo>
                    <a:pt x="9705" y="0"/>
                  </a:moveTo>
                  <a:cubicBezTo>
                    <a:pt x="7694" y="0"/>
                    <a:pt x="5890" y="695"/>
                    <a:pt x="4480" y="2342"/>
                  </a:cubicBezTo>
                  <a:cubicBezTo>
                    <a:pt x="0" y="7565"/>
                    <a:pt x="2919" y="14963"/>
                    <a:pt x="1022" y="21004"/>
                  </a:cubicBezTo>
                  <a:cubicBezTo>
                    <a:pt x="890" y="21252"/>
                    <a:pt x="949" y="21573"/>
                    <a:pt x="1182" y="21763"/>
                  </a:cubicBezTo>
                  <a:cubicBezTo>
                    <a:pt x="4232" y="23946"/>
                    <a:pt x="7921" y="25581"/>
                    <a:pt x="11694" y="25581"/>
                  </a:cubicBezTo>
                  <a:cubicBezTo>
                    <a:pt x="12687" y="25581"/>
                    <a:pt x="13685" y="25467"/>
                    <a:pt x="14679" y="25221"/>
                  </a:cubicBezTo>
                  <a:cubicBezTo>
                    <a:pt x="17350" y="24565"/>
                    <a:pt x="18809" y="22551"/>
                    <a:pt x="20385" y="20464"/>
                  </a:cubicBezTo>
                  <a:cubicBezTo>
                    <a:pt x="22501" y="17634"/>
                    <a:pt x="25346" y="15299"/>
                    <a:pt x="26922" y="12089"/>
                  </a:cubicBezTo>
                  <a:cubicBezTo>
                    <a:pt x="29140" y="7624"/>
                    <a:pt x="27578" y="1378"/>
                    <a:pt x="21844" y="1057"/>
                  </a:cubicBezTo>
                  <a:cubicBezTo>
                    <a:pt x="21634" y="1046"/>
                    <a:pt x="21423" y="1041"/>
                    <a:pt x="21213" y="1041"/>
                  </a:cubicBezTo>
                  <a:cubicBezTo>
                    <a:pt x="19962" y="1041"/>
                    <a:pt x="18710" y="1218"/>
                    <a:pt x="17453" y="1218"/>
                  </a:cubicBezTo>
                  <a:cubicBezTo>
                    <a:pt x="17074" y="1218"/>
                    <a:pt x="16694" y="1202"/>
                    <a:pt x="16314" y="1160"/>
                  </a:cubicBezTo>
                  <a:cubicBezTo>
                    <a:pt x="14563" y="955"/>
                    <a:pt x="12885" y="372"/>
                    <a:pt x="11134" y="109"/>
                  </a:cubicBezTo>
                  <a:cubicBezTo>
                    <a:pt x="10648" y="38"/>
                    <a:pt x="10171" y="0"/>
                    <a:pt x="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2004000" y="4883300"/>
              <a:ext cx="18600" cy="16250"/>
            </a:xfrm>
            <a:custGeom>
              <a:avLst/>
              <a:gdLst/>
              <a:ahLst/>
              <a:cxnLst/>
              <a:rect l="l" t="t" r="r" b="b"/>
              <a:pathLst>
                <a:path w="744" h="650" extrusionOk="0">
                  <a:moveTo>
                    <a:pt x="367" y="1"/>
                  </a:moveTo>
                  <a:cubicBezTo>
                    <a:pt x="66" y="1"/>
                    <a:pt x="0" y="604"/>
                    <a:pt x="335" y="646"/>
                  </a:cubicBezTo>
                  <a:cubicBezTo>
                    <a:pt x="350" y="649"/>
                    <a:pt x="363" y="650"/>
                    <a:pt x="377" y="650"/>
                  </a:cubicBezTo>
                  <a:cubicBezTo>
                    <a:pt x="678" y="650"/>
                    <a:pt x="744" y="46"/>
                    <a:pt x="408" y="4"/>
                  </a:cubicBezTo>
                  <a:cubicBezTo>
                    <a:pt x="394" y="2"/>
                    <a:pt x="380" y="1"/>
                    <a:pt x="367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1940050" y="4839200"/>
              <a:ext cx="20625" cy="16900"/>
            </a:xfrm>
            <a:custGeom>
              <a:avLst/>
              <a:gdLst/>
              <a:ahLst/>
              <a:cxnLst/>
              <a:rect l="l" t="t" r="r" b="b"/>
              <a:pathLst>
                <a:path w="825" h="676" extrusionOk="0">
                  <a:moveTo>
                    <a:pt x="380" y="1"/>
                  </a:moveTo>
                  <a:cubicBezTo>
                    <a:pt x="58" y="1"/>
                    <a:pt x="1" y="617"/>
                    <a:pt x="325" y="659"/>
                  </a:cubicBezTo>
                  <a:lnTo>
                    <a:pt x="413" y="674"/>
                  </a:lnTo>
                  <a:cubicBezTo>
                    <a:pt x="424" y="675"/>
                    <a:pt x="434" y="676"/>
                    <a:pt x="445" y="676"/>
                  </a:cubicBezTo>
                  <a:cubicBezTo>
                    <a:pt x="754" y="676"/>
                    <a:pt x="825" y="59"/>
                    <a:pt x="486" y="3"/>
                  </a:cubicBezTo>
                  <a:lnTo>
                    <a:pt x="413" y="3"/>
                  </a:lnTo>
                  <a:cubicBezTo>
                    <a:pt x="402" y="1"/>
                    <a:pt x="391" y="1"/>
                    <a:pt x="380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1839950" y="4938675"/>
              <a:ext cx="23400" cy="19575"/>
            </a:xfrm>
            <a:custGeom>
              <a:avLst/>
              <a:gdLst/>
              <a:ahLst/>
              <a:cxnLst/>
              <a:rect l="l" t="t" r="r" b="b"/>
              <a:pathLst>
                <a:path w="936" h="783" extrusionOk="0">
                  <a:moveTo>
                    <a:pt x="612" y="1"/>
                  </a:moveTo>
                  <a:cubicBezTo>
                    <a:pt x="575" y="1"/>
                    <a:pt x="535" y="12"/>
                    <a:pt x="492" y="36"/>
                  </a:cubicBezTo>
                  <a:cubicBezTo>
                    <a:pt x="404" y="65"/>
                    <a:pt x="331" y="109"/>
                    <a:pt x="244" y="153"/>
                  </a:cubicBezTo>
                  <a:cubicBezTo>
                    <a:pt x="1" y="294"/>
                    <a:pt x="72" y="782"/>
                    <a:pt x="329" y="782"/>
                  </a:cubicBezTo>
                  <a:cubicBezTo>
                    <a:pt x="365" y="782"/>
                    <a:pt x="405" y="773"/>
                    <a:pt x="448" y="751"/>
                  </a:cubicBezTo>
                  <a:lnTo>
                    <a:pt x="681" y="620"/>
                  </a:lnTo>
                  <a:cubicBezTo>
                    <a:pt x="935" y="493"/>
                    <a:pt x="858" y="1"/>
                    <a:pt x="612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2020350" y="5057350"/>
              <a:ext cx="15075" cy="17250"/>
            </a:xfrm>
            <a:custGeom>
              <a:avLst/>
              <a:gdLst/>
              <a:ahLst/>
              <a:cxnLst/>
              <a:rect l="l" t="t" r="r" b="b"/>
              <a:pathLst>
                <a:path w="603" h="690" extrusionOk="0">
                  <a:moveTo>
                    <a:pt x="324" y="1"/>
                  </a:moveTo>
                  <a:cubicBezTo>
                    <a:pt x="201" y="1"/>
                    <a:pt x="73" y="90"/>
                    <a:pt x="46" y="280"/>
                  </a:cubicBezTo>
                  <a:lnTo>
                    <a:pt x="32" y="353"/>
                  </a:lnTo>
                  <a:cubicBezTo>
                    <a:pt x="0" y="571"/>
                    <a:pt x="136" y="690"/>
                    <a:pt x="279" y="690"/>
                  </a:cubicBezTo>
                  <a:cubicBezTo>
                    <a:pt x="402" y="690"/>
                    <a:pt x="530" y="601"/>
                    <a:pt x="557" y="411"/>
                  </a:cubicBezTo>
                  <a:lnTo>
                    <a:pt x="572" y="338"/>
                  </a:lnTo>
                  <a:cubicBezTo>
                    <a:pt x="603" y="119"/>
                    <a:pt x="467" y="1"/>
                    <a:pt x="324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1802575" y="4833375"/>
              <a:ext cx="14700" cy="17250"/>
            </a:xfrm>
            <a:custGeom>
              <a:avLst/>
              <a:gdLst/>
              <a:ahLst/>
              <a:cxnLst/>
              <a:rect l="l" t="t" r="r" b="b"/>
              <a:pathLst>
                <a:path w="588" h="690" extrusionOk="0">
                  <a:moveTo>
                    <a:pt x="310" y="1"/>
                  </a:moveTo>
                  <a:cubicBezTo>
                    <a:pt x="186" y="1"/>
                    <a:pt x="59" y="90"/>
                    <a:pt x="31" y="279"/>
                  </a:cubicBezTo>
                  <a:lnTo>
                    <a:pt x="31" y="352"/>
                  </a:lnTo>
                  <a:cubicBezTo>
                    <a:pt x="0" y="571"/>
                    <a:pt x="136" y="690"/>
                    <a:pt x="278" y="690"/>
                  </a:cubicBezTo>
                  <a:cubicBezTo>
                    <a:pt x="402" y="690"/>
                    <a:pt x="530" y="600"/>
                    <a:pt x="557" y="411"/>
                  </a:cubicBezTo>
                  <a:lnTo>
                    <a:pt x="557" y="338"/>
                  </a:lnTo>
                  <a:cubicBezTo>
                    <a:pt x="588" y="119"/>
                    <a:pt x="452" y="1"/>
                    <a:pt x="310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1554600" y="4832275"/>
              <a:ext cx="72800" cy="76125"/>
            </a:xfrm>
            <a:custGeom>
              <a:avLst/>
              <a:gdLst/>
              <a:ahLst/>
              <a:cxnLst/>
              <a:rect l="l" t="t" r="r" b="b"/>
              <a:pathLst>
                <a:path w="2912" h="3045" extrusionOk="0">
                  <a:moveTo>
                    <a:pt x="2578" y="1"/>
                  </a:moveTo>
                  <a:cubicBezTo>
                    <a:pt x="2543" y="1"/>
                    <a:pt x="2505" y="10"/>
                    <a:pt x="2465" y="32"/>
                  </a:cubicBezTo>
                  <a:cubicBezTo>
                    <a:pt x="1414" y="615"/>
                    <a:pt x="597" y="1534"/>
                    <a:pt x="116" y="2614"/>
                  </a:cubicBezTo>
                  <a:cubicBezTo>
                    <a:pt x="0" y="2845"/>
                    <a:pt x="164" y="3045"/>
                    <a:pt x="343" y="3045"/>
                  </a:cubicBezTo>
                  <a:cubicBezTo>
                    <a:pt x="436" y="3045"/>
                    <a:pt x="533" y="2991"/>
                    <a:pt x="597" y="2862"/>
                  </a:cubicBezTo>
                  <a:cubicBezTo>
                    <a:pt x="1020" y="1914"/>
                    <a:pt x="1750" y="1141"/>
                    <a:pt x="2655" y="630"/>
                  </a:cubicBezTo>
                  <a:cubicBezTo>
                    <a:pt x="2911" y="502"/>
                    <a:pt x="2829" y="1"/>
                    <a:pt x="2578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1695100" y="5267625"/>
              <a:ext cx="146875" cy="56425"/>
            </a:xfrm>
            <a:custGeom>
              <a:avLst/>
              <a:gdLst/>
              <a:ahLst/>
              <a:cxnLst/>
              <a:rect l="l" t="t" r="r" b="b"/>
              <a:pathLst>
                <a:path w="5875" h="2257" extrusionOk="0">
                  <a:moveTo>
                    <a:pt x="5534" y="1"/>
                  </a:moveTo>
                  <a:cubicBezTo>
                    <a:pt x="5482" y="1"/>
                    <a:pt x="5425" y="25"/>
                    <a:pt x="5366" y="84"/>
                  </a:cubicBezTo>
                  <a:cubicBezTo>
                    <a:pt x="4490" y="984"/>
                    <a:pt x="2749" y="1586"/>
                    <a:pt x="1328" y="1586"/>
                  </a:cubicBezTo>
                  <a:cubicBezTo>
                    <a:pt x="998" y="1586"/>
                    <a:pt x="686" y="1553"/>
                    <a:pt x="405" y="1484"/>
                  </a:cubicBezTo>
                  <a:cubicBezTo>
                    <a:pt x="387" y="1481"/>
                    <a:pt x="370" y="1479"/>
                    <a:pt x="354" y="1479"/>
                  </a:cubicBezTo>
                  <a:cubicBezTo>
                    <a:pt x="62" y="1479"/>
                    <a:pt x="0" y="2058"/>
                    <a:pt x="318" y="2141"/>
                  </a:cubicBezTo>
                  <a:cubicBezTo>
                    <a:pt x="639" y="2219"/>
                    <a:pt x="990" y="2256"/>
                    <a:pt x="1356" y="2256"/>
                  </a:cubicBezTo>
                  <a:cubicBezTo>
                    <a:pt x="2900" y="2256"/>
                    <a:pt x="4708" y="1597"/>
                    <a:pt x="5687" y="594"/>
                  </a:cubicBezTo>
                  <a:cubicBezTo>
                    <a:pt x="5874" y="396"/>
                    <a:pt x="5743" y="1"/>
                    <a:pt x="5534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1730850" y="5254300"/>
              <a:ext cx="66950" cy="32775"/>
            </a:xfrm>
            <a:custGeom>
              <a:avLst/>
              <a:gdLst/>
              <a:ahLst/>
              <a:cxnLst/>
              <a:rect l="l" t="t" r="r" b="b"/>
              <a:pathLst>
                <a:path w="2678" h="1311" extrusionOk="0">
                  <a:moveTo>
                    <a:pt x="2338" y="1"/>
                  </a:moveTo>
                  <a:cubicBezTo>
                    <a:pt x="2287" y="1"/>
                    <a:pt x="2230" y="23"/>
                    <a:pt x="2171" y="77"/>
                  </a:cubicBezTo>
                  <a:cubicBezTo>
                    <a:pt x="1732" y="449"/>
                    <a:pt x="1160" y="652"/>
                    <a:pt x="587" y="652"/>
                  </a:cubicBezTo>
                  <a:cubicBezTo>
                    <a:pt x="532" y="652"/>
                    <a:pt x="476" y="650"/>
                    <a:pt x="420" y="646"/>
                  </a:cubicBezTo>
                  <a:cubicBezTo>
                    <a:pt x="416" y="646"/>
                    <a:pt x="412" y="646"/>
                    <a:pt x="408" y="646"/>
                  </a:cubicBezTo>
                  <a:cubicBezTo>
                    <a:pt x="68" y="646"/>
                    <a:pt x="0" y="1274"/>
                    <a:pt x="332" y="1303"/>
                  </a:cubicBezTo>
                  <a:cubicBezTo>
                    <a:pt x="405" y="1308"/>
                    <a:pt x="477" y="1311"/>
                    <a:pt x="549" y="1311"/>
                  </a:cubicBezTo>
                  <a:cubicBezTo>
                    <a:pt x="1261" y="1311"/>
                    <a:pt x="1947" y="1051"/>
                    <a:pt x="2477" y="588"/>
                  </a:cubicBezTo>
                  <a:cubicBezTo>
                    <a:pt x="2678" y="399"/>
                    <a:pt x="2554" y="1"/>
                    <a:pt x="2338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1857275" y="5235600"/>
              <a:ext cx="14900" cy="17225"/>
            </a:xfrm>
            <a:custGeom>
              <a:avLst/>
              <a:gdLst/>
              <a:ahLst/>
              <a:cxnLst/>
              <a:rect l="l" t="t" r="r" b="b"/>
              <a:pathLst>
                <a:path w="596" h="689" extrusionOk="0">
                  <a:moveTo>
                    <a:pt x="317" y="0"/>
                  </a:moveTo>
                  <a:cubicBezTo>
                    <a:pt x="197" y="0"/>
                    <a:pt x="74" y="90"/>
                    <a:pt x="47" y="285"/>
                  </a:cubicBezTo>
                  <a:lnTo>
                    <a:pt x="32" y="343"/>
                  </a:lnTo>
                  <a:cubicBezTo>
                    <a:pt x="0" y="566"/>
                    <a:pt x="142" y="689"/>
                    <a:pt x="286" y="689"/>
                  </a:cubicBezTo>
                  <a:cubicBezTo>
                    <a:pt x="407" y="689"/>
                    <a:pt x="531" y="602"/>
                    <a:pt x="557" y="416"/>
                  </a:cubicBezTo>
                  <a:lnTo>
                    <a:pt x="572" y="343"/>
                  </a:lnTo>
                  <a:cubicBezTo>
                    <a:pt x="596" y="123"/>
                    <a:pt x="458" y="0"/>
                    <a:pt x="317" y="0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20"/>
          <p:cNvGrpSpPr/>
          <p:nvPr/>
        </p:nvGrpSpPr>
        <p:grpSpPr>
          <a:xfrm rot="3029405">
            <a:off x="795387" y="3662247"/>
            <a:ext cx="455641" cy="649763"/>
            <a:chOff x="8229025" y="-95525"/>
            <a:chExt cx="455650" cy="649775"/>
          </a:xfrm>
        </p:grpSpPr>
        <p:sp>
          <p:nvSpPr>
            <p:cNvPr id="356" name="Google Shape;356;p20"/>
            <p:cNvSpPr/>
            <p:nvPr/>
          </p:nvSpPr>
          <p:spPr>
            <a:xfrm>
              <a:off x="8343925" y="531775"/>
              <a:ext cx="27400" cy="22475"/>
            </a:xfrm>
            <a:custGeom>
              <a:avLst/>
              <a:gdLst/>
              <a:ahLst/>
              <a:cxnLst/>
              <a:rect l="l" t="t" r="r" b="b"/>
              <a:pathLst>
                <a:path w="1096" h="899" extrusionOk="0">
                  <a:moveTo>
                    <a:pt x="726" y="0"/>
                  </a:moveTo>
                  <a:cubicBezTo>
                    <a:pt x="486" y="0"/>
                    <a:pt x="257" y="126"/>
                    <a:pt x="117" y="330"/>
                  </a:cubicBezTo>
                  <a:cubicBezTo>
                    <a:pt x="44" y="432"/>
                    <a:pt x="1" y="563"/>
                    <a:pt x="30" y="694"/>
                  </a:cubicBezTo>
                  <a:cubicBezTo>
                    <a:pt x="74" y="844"/>
                    <a:pt x="203" y="898"/>
                    <a:pt x="347" y="898"/>
                  </a:cubicBezTo>
                  <a:cubicBezTo>
                    <a:pt x="441" y="898"/>
                    <a:pt x="541" y="875"/>
                    <a:pt x="628" y="840"/>
                  </a:cubicBezTo>
                  <a:cubicBezTo>
                    <a:pt x="789" y="782"/>
                    <a:pt x="935" y="651"/>
                    <a:pt x="1022" y="490"/>
                  </a:cubicBezTo>
                  <a:cubicBezTo>
                    <a:pt x="1095" y="315"/>
                    <a:pt x="1008" y="38"/>
                    <a:pt x="832" y="9"/>
                  </a:cubicBezTo>
                  <a:cubicBezTo>
                    <a:pt x="797" y="3"/>
                    <a:pt x="761" y="0"/>
                    <a:pt x="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8410325" y="441375"/>
              <a:ext cx="44900" cy="28425"/>
            </a:xfrm>
            <a:custGeom>
              <a:avLst/>
              <a:gdLst/>
              <a:ahLst/>
              <a:cxnLst/>
              <a:rect l="l" t="t" r="r" b="b"/>
              <a:pathLst>
                <a:path w="1796" h="1137" extrusionOk="0">
                  <a:moveTo>
                    <a:pt x="960" y="1"/>
                  </a:moveTo>
                  <a:cubicBezTo>
                    <a:pt x="781" y="1"/>
                    <a:pt x="602" y="45"/>
                    <a:pt x="438" y="137"/>
                  </a:cubicBezTo>
                  <a:cubicBezTo>
                    <a:pt x="263" y="210"/>
                    <a:pt x="132" y="356"/>
                    <a:pt x="73" y="546"/>
                  </a:cubicBezTo>
                  <a:cubicBezTo>
                    <a:pt x="0" y="911"/>
                    <a:pt x="409" y="1115"/>
                    <a:pt x="745" y="1129"/>
                  </a:cubicBezTo>
                  <a:cubicBezTo>
                    <a:pt x="788" y="1134"/>
                    <a:pt x="831" y="1137"/>
                    <a:pt x="874" y="1137"/>
                  </a:cubicBezTo>
                  <a:cubicBezTo>
                    <a:pt x="1092" y="1137"/>
                    <a:pt x="1306" y="1074"/>
                    <a:pt x="1489" y="940"/>
                  </a:cubicBezTo>
                  <a:cubicBezTo>
                    <a:pt x="1708" y="765"/>
                    <a:pt x="1795" y="356"/>
                    <a:pt x="1591" y="196"/>
                  </a:cubicBezTo>
                  <a:cubicBezTo>
                    <a:pt x="1398" y="67"/>
                    <a:pt x="1179" y="1"/>
                    <a:pt x="9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8300875" y="-58250"/>
              <a:ext cx="326150" cy="334900"/>
            </a:xfrm>
            <a:custGeom>
              <a:avLst/>
              <a:gdLst/>
              <a:ahLst/>
              <a:cxnLst/>
              <a:rect l="l" t="t" r="r" b="b"/>
              <a:pathLst>
                <a:path w="13046" h="13396" extrusionOk="0">
                  <a:moveTo>
                    <a:pt x="4563" y="2764"/>
                  </a:moveTo>
                  <a:cubicBezTo>
                    <a:pt x="4584" y="2764"/>
                    <a:pt x="4605" y="2767"/>
                    <a:pt x="4626" y="2773"/>
                  </a:cubicBezTo>
                  <a:cubicBezTo>
                    <a:pt x="4941" y="2855"/>
                    <a:pt x="4807" y="3423"/>
                    <a:pt x="4525" y="3423"/>
                  </a:cubicBezTo>
                  <a:cubicBezTo>
                    <a:pt x="4506" y="3423"/>
                    <a:pt x="4486" y="3420"/>
                    <a:pt x="4466" y="3415"/>
                  </a:cubicBezTo>
                  <a:cubicBezTo>
                    <a:pt x="4138" y="3319"/>
                    <a:pt x="4270" y="2764"/>
                    <a:pt x="4563" y="2764"/>
                  </a:cubicBezTo>
                  <a:close/>
                  <a:moveTo>
                    <a:pt x="6379" y="6249"/>
                  </a:moveTo>
                  <a:cubicBezTo>
                    <a:pt x="6402" y="6249"/>
                    <a:pt x="6426" y="6253"/>
                    <a:pt x="6450" y="6260"/>
                  </a:cubicBezTo>
                  <a:cubicBezTo>
                    <a:pt x="6761" y="6341"/>
                    <a:pt x="6634" y="6899"/>
                    <a:pt x="6358" y="6899"/>
                  </a:cubicBezTo>
                  <a:cubicBezTo>
                    <a:pt x="6336" y="6899"/>
                    <a:pt x="6313" y="6895"/>
                    <a:pt x="6290" y="6888"/>
                  </a:cubicBezTo>
                  <a:cubicBezTo>
                    <a:pt x="5965" y="6806"/>
                    <a:pt x="6092" y="6249"/>
                    <a:pt x="6379" y="6249"/>
                  </a:cubicBezTo>
                  <a:close/>
                  <a:moveTo>
                    <a:pt x="9661" y="7866"/>
                  </a:moveTo>
                  <a:cubicBezTo>
                    <a:pt x="9917" y="7866"/>
                    <a:pt x="9997" y="8312"/>
                    <a:pt x="9748" y="8449"/>
                  </a:cubicBezTo>
                  <a:cubicBezTo>
                    <a:pt x="9719" y="8478"/>
                    <a:pt x="9690" y="8493"/>
                    <a:pt x="9661" y="8507"/>
                  </a:cubicBezTo>
                  <a:cubicBezTo>
                    <a:pt x="9607" y="8537"/>
                    <a:pt x="9558" y="8550"/>
                    <a:pt x="9514" y="8550"/>
                  </a:cubicBezTo>
                  <a:cubicBezTo>
                    <a:pt x="9255" y="8550"/>
                    <a:pt x="9165" y="8102"/>
                    <a:pt x="9427" y="7953"/>
                  </a:cubicBezTo>
                  <a:lnTo>
                    <a:pt x="9515" y="7909"/>
                  </a:lnTo>
                  <a:cubicBezTo>
                    <a:pt x="9568" y="7879"/>
                    <a:pt x="9617" y="7866"/>
                    <a:pt x="9661" y="7866"/>
                  </a:cubicBezTo>
                  <a:close/>
                  <a:moveTo>
                    <a:pt x="6217" y="0"/>
                  </a:moveTo>
                  <a:cubicBezTo>
                    <a:pt x="4364" y="482"/>
                    <a:pt x="2788" y="1839"/>
                    <a:pt x="2321" y="3619"/>
                  </a:cubicBezTo>
                  <a:cubicBezTo>
                    <a:pt x="2277" y="3750"/>
                    <a:pt x="2248" y="3882"/>
                    <a:pt x="2204" y="3998"/>
                  </a:cubicBezTo>
                  <a:cubicBezTo>
                    <a:pt x="2160" y="4845"/>
                    <a:pt x="1796" y="5589"/>
                    <a:pt x="1314" y="6377"/>
                  </a:cubicBezTo>
                  <a:cubicBezTo>
                    <a:pt x="1022" y="6858"/>
                    <a:pt x="380" y="7442"/>
                    <a:pt x="293" y="7982"/>
                  </a:cubicBezTo>
                  <a:cubicBezTo>
                    <a:pt x="1" y="9587"/>
                    <a:pt x="2321" y="10287"/>
                    <a:pt x="3284" y="11002"/>
                  </a:cubicBezTo>
                  <a:cubicBezTo>
                    <a:pt x="4101" y="11601"/>
                    <a:pt x="5020" y="12432"/>
                    <a:pt x="5589" y="13395"/>
                  </a:cubicBezTo>
                  <a:cubicBezTo>
                    <a:pt x="5575" y="13118"/>
                    <a:pt x="5517" y="12841"/>
                    <a:pt x="5444" y="12564"/>
                  </a:cubicBezTo>
                  <a:cubicBezTo>
                    <a:pt x="5210" y="11703"/>
                    <a:pt x="4612" y="11250"/>
                    <a:pt x="3926" y="10784"/>
                  </a:cubicBezTo>
                  <a:cubicBezTo>
                    <a:pt x="3138" y="10258"/>
                    <a:pt x="1971" y="9762"/>
                    <a:pt x="1402" y="8989"/>
                  </a:cubicBezTo>
                  <a:cubicBezTo>
                    <a:pt x="1241" y="8782"/>
                    <a:pt x="1441" y="8414"/>
                    <a:pt x="1640" y="8414"/>
                  </a:cubicBezTo>
                  <a:cubicBezTo>
                    <a:pt x="1694" y="8414"/>
                    <a:pt x="1749" y="8442"/>
                    <a:pt x="1796" y="8507"/>
                  </a:cubicBezTo>
                  <a:cubicBezTo>
                    <a:pt x="2657" y="9675"/>
                    <a:pt x="4451" y="10010"/>
                    <a:pt x="5385" y="11148"/>
                  </a:cubicBezTo>
                  <a:cubicBezTo>
                    <a:pt x="5721" y="11571"/>
                    <a:pt x="5954" y="12068"/>
                    <a:pt x="6042" y="12607"/>
                  </a:cubicBezTo>
                  <a:cubicBezTo>
                    <a:pt x="6159" y="11995"/>
                    <a:pt x="6100" y="11382"/>
                    <a:pt x="5881" y="10798"/>
                  </a:cubicBezTo>
                  <a:cubicBezTo>
                    <a:pt x="5619" y="10156"/>
                    <a:pt x="5108" y="9543"/>
                    <a:pt x="4802" y="8916"/>
                  </a:cubicBezTo>
                  <a:cubicBezTo>
                    <a:pt x="4218" y="7705"/>
                    <a:pt x="3853" y="6406"/>
                    <a:pt x="3722" y="5064"/>
                  </a:cubicBezTo>
                  <a:cubicBezTo>
                    <a:pt x="3694" y="4840"/>
                    <a:pt x="3893" y="4645"/>
                    <a:pt x="4051" y="4645"/>
                  </a:cubicBezTo>
                  <a:cubicBezTo>
                    <a:pt x="4140" y="4645"/>
                    <a:pt x="4217" y="4707"/>
                    <a:pt x="4232" y="4859"/>
                  </a:cubicBezTo>
                  <a:cubicBezTo>
                    <a:pt x="4378" y="6143"/>
                    <a:pt x="4729" y="7384"/>
                    <a:pt x="5283" y="8551"/>
                  </a:cubicBezTo>
                  <a:cubicBezTo>
                    <a:pt x="5677" y="9354"/>
                    <a:pt x="6304" y="10069"/>
                    <a:pt x="6538" y="10959"/>
                  </a:cubicBezTo>
                  <a:cubicBezTo>
                    <a:pt x="6640" y="11411"/>
                    <a:pt x="6669" y="11878"/>
                    <a:pt x="6611" y="12330"/>
                  </a:cubicBezTo>
                  <a:cubicBezTo>
                    <a:pt x="6976" y="11002"/>
                    <a:pt x="6611" y="9514"/>
                    <a:pt x="6188" y="8040"/>
                  </a:cubicBezTo>
                  <a:cubicBezTo>
                    <a:pt x="6123" y="7827"/>
                    <a:pt x="6306" y="7642"/>
                    <a:pt x="6478" y="7642"/>
                  </a:cubicBezTo>
                  <a:cubicBezTo>
                    <a:pt x="6576" y="7642"/>
                    <a:pt x="6671" y="7702"/>
                    <a:pt x="6713" y="7851"/>
                  </a:cubicBezTo>
                  <a:cubicBezTo>
                    <a:pt x="7209" y="9558"/>
                    <a:pt x="7530" y="11265"/>
                    <a:pt x="7034" y="12753"/>
                  </a:cubicBezTo>
                  <a:cubicBezTo>
                    <a:pt x="7209" y="12622"/>
                    <a:pt x="7399" y="12491"/>
                    <a:pt x="7589" y="12359"/>
                  </a:cubicBezTo>
                  <a:cubicBezTo>
                    <a:pt x="7822" y="11849"/>
                    <a:pt x="7866" y="11250"/>
                    <a:pt x="7953" y="10638"/>
                  </a:cubicBezTo>
                  <a:cubicBezTo>
                    <a:pt x="8012" y="10258"/>
                    <a:pt x="8085" y="9791"/>
                    <a:pt x="8449" y="9572"/>
                  </a:cubicBezTo>
                  <a:cubicBezTo>
                    <a:pt x="8587" y="9493"/>
                    <a:pt x="8747" y="9461"/>
                    <a:pt x="8919" y="9461"/>
                  </a:cubicBezTo>
                  <a:cubicBezTo>
                    <a:pt x="9535" y="9461"/>
                    <a:pt x="10312" y="9862"/>
                    <a:pt x="10813" y="9908"/>
                  </a:cubicBezTo>
                  <a:cubicBezTo>
                    <a:pt x="10934" y="9915"/>
                    <a:pt x="11054" y="9919"/>
                    <a:pt x="11175" y="9919"/>
                  </a:cubicBezTo>
                  <a:cubicBezTo>
                    <a:pt x="11536" y="9919"/>
                    <a:pt x="11900" y="9886"/>
                    <a:pt x="12272" y="9820"/>
                  </a:cubicBezTo>
                  <a:cubicBezTo>
                    <a:pt x="12739" y="9383"/>
                    <a:pt x="13046" y="8857"/>
                    <a:pt x="12929" y="8201"/>
                  </a:cubicBezTo>
                  <a:cubicBezTo>
                    <a:pt x="12812" y="7763"/>
                    <a:pt x="12608" y="7355"/>
                    <a:pt x="12331" y="7004"/>
                  </a:cubicBezTo>
                  <a:cubicBezTo>
                    <a:pt x="11353" y="6319"/>
                    <a:pt x="10215" y="5954"/>
                    <a:pt x="9588" y="4845"/>
                  </a:cubicBezTo>
                  <a:cubicBezTo>
                    <a:pt x="8697" y="3283"/>
                    <a:pt x="8245" y="526"/>
                    <a:pt x="6217" y="0"/>
                  </a:cubicBezTo>
                  <a:close/>
                </a:path>
              </a:pathLst>
            </a:custGeom>
            <a:solidFill>
              <a:srgbClr val="FFA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8245800" y="106275"/>
              <a:ext cx="134625" cy="131350"/>
            </a:xfrm>
            <a:custGeom>
              <a:avLst/>
              <a:gdLst/>
              <a:ahLst/>
              <a:cxnLst/>
              <a:rect l="l" t="t" r="r" b="b"/>
              <a:pathLst>
                <a:path w="5385" h="5254" extrusionOk="0">
                  <a:moveTo>
                    <a:pt x="2569" y="0"/>
                  </a:moveTo>
                  <a:lnTo>
                    <a:pt x="2569" y="0"/>
                  </a:lnTo>
                  <a:cubicBezTo>
                    <a:pt x="2467" y="88"/>
                    <a:pt x="2335" y="161"/>
                    <a:pt x="2204" y="248"/>
                  </a:cubicBezTo>
                  <a:cubicBezTo>
                    <a:pt x="584" y="1270"/>
                    <a:pt x="1" y="3488"/>
                    <a:pt x="2189" y="4290"/>
                  </a:cubicBezTo>
                  <a:cubicBezTo>
                    <a:pt x="3094" y="4611"/>
                    <a:pt x="4042" y="4567"/>
                    <a:pt x="4962" y="5020"/>
                  </a:cubicBezTo>
                  <a:cubicBezTo>
                    <a:pt x="5108" y="5093"/>
                    <a:pt x="5254" y="5166"/>
                    <a:pt x="5385" y="5253"/>
                  </a:cubicBezTo>
                  <a:cubicBezTo>
                    <a:pt x="4363" y="4567"/>
                    <a:pt x="3225" y="4013"/>
                    <a:pt x="2408" y="3269"/>
                  </a:cubicBezTo>
                  <a:cubicBezTo>
                    <a:pt x="1328" y="2306"/>
                    <a:pt x="1868" y="1182"/>
                    <a:pt x="2569" y="0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8508450" y="195450"/>
              <a:ext cx="72975" cy="45450"/>
            </a:xfrm>
            <a:custGeom>
              <a:avLst/>
              <a:gdLst/>
              <a:ahLst/>
              <a:cxnLst/>
              <a:rect l="l" t="t" r="r" b="b"/>
              <a:pathLst>
                <a:path w="2919" h="1818" extrusionOk="0">
                  <a:moveTo>
                    <a:pt x="599" y="0"/>
                  </a:moveTo>
                  <a:cubicBezTo>
                    <a:pt x="499" y="0"/>
                    <a:pt x="412" y="23"/>
                    <a:pt x="351" y="81"/>
                  </a:cubicBezTo>
                  <a:cubicBezTo>
                    <a:pt x="15" y="373"/>
                    <a:pt x="73" y="1292"/>
                    <a:pt x="1" y="1817"/>
                  </a:cubicBezTo>
                  <a:cubicBezTo>
                    <a:pt x="146" y="1730"/>
                    <a:pt x="307" y="1642"/>
                    <a:pt x="467" y="1555"/>
                  </a:cubicBezTo>
                  <a:cubicBezTo>
                    <a:pt x="1051" y="1263"/>
                    <a:pt x="2043" y="898"/>
                    <a:pt x="2919" y="417"/>
                  </a:cubicBezTo>
                  <a:cubicBezTo>
                    <a:pt x="2496" y="417"/>
                    <a:pt x="2073" y="373"/>
                    <a:pt x="1649" y="300"/>
                  </a:cubicBezTo>
                  <a:cubicBezTo>
                    <a:pt x="1404" y="244"/>
                    <a:pt x="927" y="0"/>
                    <a:pt x="599" y="0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8530000" y="138400"/>
              <a:ext cx="20825" cy="17125"/>
            </a:xfrm>
            <a:custGeom>
              <a:avLst/>
              <a:gdLst/>
              <a:ahLst/>
              <a:cxnLst/>
              <a:rect l="l" t="t" r="r" b="b"/>
              <a:pathLst>
                <a:path w="833" h="685" extrusionOk="0">
                  <a:moveTo>
                    <a:pt x="496" y="0"/>
                  </a:moveTo>
                  <a:cubicBezTo>
                    <a:pt x="452" y="0"/>
                    <a:pt x="403" y="13"/>
                    <a:pt x="350" y="43"/>
                  </a:cubicBezTo>
                  <a:lnTo>
                    <a:pt x="262" y="87"/>
                  </a:lnTo>
                  <a:cubicBezTo>
                    <a:pt x="0" y="236"/>
                    <a:pt x="90" y="684"/>
                    <a:pt x="349" y="684"/>
                  </a:cubicBezTo>
                  <a:cubicBezTo>
                    <a:pt x="393" y="684"/>
                    <a:pt x="442" y="671"/>
                    <a:pt x="496" y="641"/>
                  </a:cubicBezTo>
                  <a:cubicBezTo>
                    <a:pt x="525" y="627"/>
                    <a:pt x="554" y="612"/>
                    <a:pt x="583" y="583"/>
                  </a:cubicBezTo>
                  <a:cubicBezTo>
                    <a:pt x="832" y="446"/>
                    <a:pt x="752" y="0"/>
                    <a:pt x="496" y="0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8229025" y="-95525"/>
              <a:ext cx="455650" cy="427400"/>
            </a:xfrm>
            <a:custGeom>
              <a:avLst/>
              <a:gdLst/>
              <a:ahLst/>
              <a:cxnLst/>
              <a:rect l="l" t="t" r="r" b="b"/>
              <a:pathLst>
                <a:path w="18226" h="17096" extrusionOk="0">
                  <a:moveTo>
                    <a:pt x="10175" y="1331"/>
                  </a:moveTo>
                  <a:cubicBezTo>
                    <a:pt x="12843" y="1331"/>
                    <a:pt x="13049" y="4841"/>
                    <a:pt x="14052" y="6861"/>
                  </a:cubicBezTo>
                  <a:cubicBezTo>
                    <a:pt x="14081" y="6949"/>
                    <a:pt x="14125" y="7022"/>
                    <a:pt x="14169" y="7095"/>
                  </a:cubicBezTo>
                  <a:cubicBezTo>
                    <a:pt x="12680" y="6248"/>
                    <a:pt x="12593" y="4745"/>
                    <a:pt x="11834" y="3315"/>
                  </a:cubicBezTo>
                  <a:cubicBezTo>
                    <a:pt x="11426" y="2527"/>
                    <a:pt x="10857" y="1856"/>
                    <a:pt x="10142" y="1331"/>
                  </a:cubicBezTo>
                  <a:cubicBezTo>
                    <a:pt x="10153" y="1331"/>
                    <a:pt x="10164" y="1331"/>
                    <a:pt x="10175" y="1331"/>
                  </a:cubicBezTo>
                  <a:close/>
                  <a:moveTo>
                    <a:pt x="3240" y="8087"/>
                  </a:moveTo>
                  <a:lnTo>
                    <a:pt x="3240" y="8087"/>
                  </a:lnTo>
                  <a:cubicBezTo>
                    <a:pt x="2539" y="9254"/>
                    <a:pt x="1999" y="10378"/>
                    <a:pt x="3079" y="11341"/>
                  </a:cubicBezTo>
                  <a:cubicBezTo>
                    <a:pt x="3890" y="12065"/>
                    <a:pt x="5017" y="12645"/>
                    <a:pt x="6032" y="13310"/>
                  </a:cubicBezTo>
                  <a:lnTo>
                    <a:pt x="6032" y="13310"/>
                  </a:lnTo>
                  <a:cubicBezTo>
                    <a:pt x="5907" y="13229"/>
                    <a:pt x="5770" y="13160"/>
                    <a:pt x="5633" y="13092"/>
                  </a:cubicBezTo>
                  <a:cubicBezTo>
                    <a:pt x="4713" y="12654"/>
                    <a:pt x="3765" y="12683"/>
                    <a:pt x="2860" y="12362"/>
                  </a:cubicBezTo>
                  <a:cubicBezTo>
                    <a:pt x="672" y="11574"/>
                    <a:pt x="1255" y="9342"/>
                    <a:pt x="2875" y="8320"/>
                  </a:cubicBezTo>
                  <a:cubicBezTo>
                    <a:pt x="3006" y="8247"/>
                    <a:pt x="3138" y="8160"/>
                    <a:pt x="3240" y="8087"/>
                  </a:cubicBezTo>
                  <a:close/>
                  <a:moveTo>
                    <a:pt x="11776" y="11639"/>
                  </a:moveTo>
                  <a:cubicBezTo>
                    <a:pt x="12104" y="11639"/>
                    <a:pt x="12581" y="11883"/>
                    <a:pt x="12826" y="11939"/>
                  </a:cubicBezTo>
                  <a:cubicBezTo>
                    <a:pt x="13250" y="12026"/>
                    <a:pt x="13673" y="12056"/>
                    <a:pt x="14110" y="12056"/>
                  </a:cubicBezTo>
                  <a:cubicBezTo>
                    <a:pt x="13220" y="12537"/>
                    <a:pt x="12228" y="12902"/>
                    <a:pt x="11644" y="13194"/>
                  </a:cubicBezTo>
                  <a:cubicBezTo>
                    <a:pt x="11484" y="13281"/>
                    <a:pt x="11323" y="13369"/>
                    <a:pt x="11178" y="13456"/>
                  </a:cubicBezTo>
                  <a:cubicBezTo>
                    <a:pt x="11250" y="12931"/>
                    <a:pt x="11192" y="12012"/>
                    <a:pt x="11528" y="11720"/>
                  </a:cubicBezTo>
                  <a:cubicBezTo>
                    <a:pt x="11589" y="11662"/>
                    <a:pt x="11676" y="11639"/>
                    <a:pt x="11776" y="11639"/>
                  </a:cubicBezTo>
                  <a:close/>
                  <a:moveTo>
                    <a:pt x="9076" y="1491"/>
                  </a:moveTo>
                  <a:cubicBezTo>
                    <a:pt x="11119" y="2017"/>
                    <a:pt x="11571" y="4774"/>
                    <a:pt x="12462" y="6336"/>
                  </a:cubicBezTo>
                  <a:cubicBezTo>
                    <a:pt x="13089" y="7430"/>
                    <a:pt x="14227" y="7810"/>
                    <a:pt x="15190" y="8495"/>
                  </a:cubicBezTo>
                  <a:cubicBezTo>
                    <a:pt x="15482" y="8846"/>
                    <a:pt x="15686" y="9254"/>
                    <a:pt x="15788" y="9692"/>
                  </a:cubicBezTo>
                  <a:cubicBezTo>
                    <a:pt x="15920" y="10348"/>
                    <a:pt x="15613" y="10874"/>
                    <a:pt x="15146" y="11326"/>
                  </a:cubicBezTo>
                  <a:cubicBezTo>
                    <a:pt x="14778" y="11380"/>
                    <a:pt x="14419" y="11410"/>
                    <a:pt x="14061" y="11410"/>
                  </a:cubicBezTo>
                  <a:cubicBezTo>
                    <a:pt x="13936" y="11410"/>
                    <a:pt x="13812" y="11407"/>
                    <a:pt x="13687" y="11399"/>
                  </a:cubicBezTo>
                  <a:cubicBezTo>
                    <a:pt x="13186" y="11365"/>
                    <a:pt x="12410" y="10966"/>
                    <a:pt x="11795" y="10966"/>
                  </a:cubicBezTo>
                  <a:cubicBezTo>
                    <a:pt x="11622" y="10966"/>
                    <a:pt x="11461" y="10998"/>
                    <a:pt x="11323" y="11078"/>
                  </a:cubicBezTo>
                  <a:cubicBezTo>
                    <a:pt x="10959" y="11297"/>
                    <a:pt x="10886" y="11764"/>
                    <a:pt x="10827" y="12143"/>
                  </a:cubicBezTo>
                  <a:cubicBezTo>
                    <a:pt x="10740" y="12756"/>
                    <a:pt x="10696" y="13354"/>
                    <a:pt x="10463" y="13865"/>
                  </a:cubicBezTo>
                  <a:cubicBezTo>
                    <a:pt x="10273" y="13982"/>
                    <a:pt x="10083" y="14113"/>
                    <a:pt x="9908" y="14244"/>
                  </a:cubicBezTo>
                  <a:cubicBezTo>
                    <a:pt x="10404" y="12756"/>
                    <a:pt x="10083" y="11049"/>
                    <a:pt x="9587" y="9342"/>
                  </a:cubicBezTo>
                  <a:cubicBezTo>
                    <a:pt x="9545" y="9194"/>
                    <a:pt x="9451" y="9134"/>
                    <a:pt x="9354" y="9134"/>
                  </a:cubicBezTo>
                  <a:cubicBezTo>
                    <a:pt x="9181" y="9134"/>
                    <a:pt x="8996" y="9322"/>
                    <a:pt x="9062" y="9546"/>
                  </a:cubicBezTo>
                  <a:cubicBezTo>
                    <a:pt x="9485" y="11020"/>
                    <a:pt x="9850" y="12508"/>
                    <a:pt x="9485" y="13836"/>
                  </a:cubicBezTo>
                  <a:cubicBezTo>
                    <a:pt x="9543" y="13369"/>
                    <a:pt x="9514" y="12902"/>
                    <a:pt x="9412" y="12450"/>
                  </a:cubicBezTo>
                  <a:cubicBezTo>
                    <a:pt x="9193" y="11560"/>
                    <a:pt x="8551" y="10859"/>
                    <a:pt x="8157" y="10042"/>
                  </a:cubicBezTo>
                  <a:cubicBezTo>
                    <a:pt x="7603" y="8875"/>
                    <a:pt x="7252" y="7620"/>
                    <a:pt x="7121" y="6336"/>
                  </a:cubicBezTo>
                  <a:cubicBezTo>
                    <a:pt x="7100" y="6183"/>
                    <a:pt x="7020" y="6122"/>
                    <a:pt x="6929" y="6122"/>
                  </a:cubicBezTo>
                  <a:cubicBezTo>
                    <a:pt x="6767" y="6122"/>
                    <a:pt x="6568" y="6316"/>
                    <a:pt x="6596" y="6540"/>
                  </a:cubicBezTo>
                  <a:cubicBezTo>
                    <a:pt x="6727" y="7882"/>
                    <a:pt x="7092" y="9181"/>
                    <a:pt x="7676" y="10407"/>
                  </a:cubicBezTo>
                  <a:cubicBezTo>
                    <a:pt x="7982" y="11020"/>
                    <a:pt x="8493" y="11647"/>
                    <a:pt x="8755" y="12289"/>
                  </a:cubicBezTo>
                  <a:cubicBezTo>
                    <a:pt x="8974" y="12858"/>
                    <a:pt x="9033" y="13486"/>
                    <a:pt x="8916" y="14084"/>
                  </a:cubicBezTo>
                  <a:cubicBezTo>
                    <a:pt x="8828" y="13559"/>
                    <a:pt x="8595" y="13048"/>
                    <a:pt x="8259" y="12625"/>
                  </a:cubicBezTo>
                  <a:cubicBezTo>
                    <a:pt x="7325" y="11501"/>
                    <a:pt x="5531" y="11166"/>
                    <a:pt x="4670" y="9998"/>
                  </a:cubicBezTo>
                  <a:cubicBezTo>
                    <a:pt x="4621" y="9927"/>
                    <a:pt x="4565" y="9897"/>
                    <a:pt x="4508" y="9897"/>
                  </a:cubicBezTo>
                  <a:cubicBezTo>
                    <a:pt x="4311" y="9897"/>
                    <a:pt x="4117" y="10261"/>
                    <a:pt x="4276" y="10465"/>
                  </a:cubicBezTo>
                  <a:cubicBezTo>
                    <a:pt x="4845" y="11253"/>
                    <a:pt x="5998" y="11749"/>
                    <a:pt x="6800" y="12275"/>
                  </a:cubicBezTo>
                  <a:cubicBezTo>
                    <a:pt x="7486" y="12741"/>
                    <a:pt x="8084" y="13179"/>
                    <a:pt x="8318" y="14055"/>
                  </a:cubicBezTo>
                  <a:cubicBezTo>
                    <a:pt x="8391" y="14317"/>
                    <a:pt x="8449" y="14595"/>
                    <a:pt x="8463" y="14886"/>
                  </a:cubicBezTo>
                  <a:cubicBezTo>
                    <a:pt x="7894" y="13923"/>
                    <a:pt x="6975" y="13092"/>
                    <a:pt x="6143" y="12479"/>
                  </a:cubicBezTo>
                  <a:cubicBezTo>
                    <a:pt x="5180" y="11764"/>
                    <a:pt x="2875" y="11063"/>
                    <a:pt x="3167" y="9473"/>
                  </a:cubicBezTo>
                  <a:cubicBezTo>
                    <a:pt x="3254" y="8918"/>
                    <a:pt x="3896" y="8335"/>
                    <a:pt x="4188" y="7853"/>
                  </a:cubicBezTo>
                  <a:cubicBezTo>
                    <a:pt x="4670" y="7080"/>
                    <a:pt x="5034" y="6336"/>
                    <a:pt x="5078" y="5489"/>
                  </a:cubicBezTo>
                  <a:cubicBezTo>
                    <a:pt x="5122" y="5358"/>
                    <a:pt x="5151" y="5241"/>
                    <a:pt x="5180" y="5095"/>
                  </a:cubicBezTo>
                  <a:cubicBezTo>
                    <a:pt x="5662" y="3330"/>
                    <a:pt x="7238" y="1973"/>
                    <a:pt x="9076" y="1491"/>
                  </a:cubicBezTo>
                  <a:close/>
                  <a:moveTo>
                    <a:pt x="10333" y="1"/>
                  </a:moveTo>
                  <a:cubicBezTo>
                    <a:pt x="10067" y="1"/>
                    <a:pt x="9785" y="30"/>
                    <a:pt x="9485" y="91"/>
                  </a:cubicBezTo>
                  <a:cubicBezTo>
                    <a:pt x="7924" y="426"/>
                    <a:pt x="5706" y="1593"/>
                    <a:pt x="4757" y="2936"/>
                  </a:cubicBezTo>
                  <a:cubicBezTo>
                    <a:pt x="3663" y="4512"/>
                    <a:pt x="4582" y="5606"/>
                    <a:pt x="2671" y="7080"/>
                  </a:cubicBezTo>
                  <a:cubicBezTo>
                    <a:pt x="1941" y="7649"/>
                    <a:pt x="1270" y="7882"/>
                    <a:pt x="788" y="8758"/>
                  </a:cubicBezTo>
                  <a:cubicBezTo>
                    <a:pt x="0" y="10188"/>
                    <a:pt x="132" y="12245"/>
                    <a:pt x="1562" y="13223"/>
                  </a:cubicBezTo>
                  <a:cubicBezTo>
                    <a:pt x="2817" y="14069"/>
                    <a:pt x="4509" y="13865"/>
                    <a:pt x="5852" y="14697"/>
                  </a:cubicBezTo>
                  <a:cubicBezTo>
                    <a:pt x="6800" y="15295"/>
                    <a:pt x="7646" y="16054"/>
                    <a:pt x="8361" y="16915"/>
                  </a:cubicBezTo>
                  <a:cubicBezTo>
                    <a:pt x="8428" y="17026"/>
                    <a:pt x="8555" y="17095"/>
                    <a:pt x="8683" y="17095"/>
                  </a:cubicBezTo>
                  <a:cubicBezTo>
                    <a:pt x="8722" y="17095"/>
                    <a:pt x="8761" y="17089"/>
                    <a:pt x="8799" y="17075"/>
                  </a:cubicBezTo>
                  <a:cubicBezTo>
                    <a:pt x="8945" y="17075"/>
                    <a:pt x="9091" y="16973"/>
                    <a:pt x="9208" y="16740"/>
                  </a:cubicBezTo>
                  <a:cubicBezTo>
                    <a:pt x="10535" y="13836"/>
                    <a:pt x="18225" y="13354"/>
                    <a:pt x="16766" y="8889"/>
                  </a:cubicBezTo>
                  <a:cubicBezTo>
                    <a:pt x="16591" y="8349"/>
                    <a:pt x="16182" y="7985"/>
                    <a:pt x="15861" y="7532"/>
                  </a:cubicBezTo>
                  <a:cubicBezTo>
                    <a:pt x="14913" y="6234"/>
                    <a:pt x="14504" y="4818"/>
                    <a:pt x="13979" y="3344"/>
                  </a:cubicBezTo>
                  <a:cubicBezTo>
                    <a:pt x="13314" y="1476"/>
                    <a:pt x="12233" y="1"/>
                    <a:pt x="10333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8450000" y="97975"/>
              <a:ext cx="19925" cy="16250"/>
            </a:xfrm>
            <a:custGeom>
              <a:avLst/>
              <a:gdLst/>
              <a:ahLst/>
              <a:cxnLst/>
              <a:rect l="l" t="t" r="r" b="b"/>
              <a:pathLst>
                <a:path w="797" h="650" extrusionOk="0">
                  <a:moveTo>
                    <a:pt x="414" y="0"/>
                  </a:moveTo>
                  <a:cubicBezTo>
                    <a:pt x="127" y="0"/>
                    <a:pt x="0" y="557"/>
                    <a:pt x="325" y="639"/>
                  </a:cubicBezTo>
                  <a:cubicBezTo>
                    <a:pt x="348" y="646"/>
                    <a:pt x="371" y="650"/>
                    <a:pt x="393" y="650"/>
                  </a:cubicBezTo>
                  <a:cubicBezTo>
                    <a:pt x="669" y="650"/>
                    <a:pt x="796" y="92"/>
                    <a:pt x="485" y="11"/>
                  </a:cubicBezTo>
                  <a:cubicBezTo>
                    <a:pt x="461" y="4"/>
                    <a:pt x="437" y="0"/>
                    <a:pt x="414" y="0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Google Shape;364;p20"/>
          <p:cNvGrpSpPr/>
          <p:nvPr/>
        </p:nvGrpSpPr>
        <p:grpSpPr>
          <a:xfrm>
            <a:off x="722813" y="4730425"/>
            <a:ext cx="414425" cy="294200"/>
            <a:chOff x="4636400" y="2655400"/>
            <a:chExt cx="414425" cy="294200"/>
          </a:xfrm>
        </p:grpSpPr>
        <p:sp>
          <p:nvSpPr>
            <p:cNvPr id="365" name="Google Shape;365;p20"/>
            <p:cNvSpPr/>
            <p:nvPr/>
          </p:nvSpPr>
          <p:spPr>
            <a:xfrm>
              <a:off x="4690750" y="2750425"/>
              <a:ext cx="307175" cy="166325"/>
            </a:xfrm>
            <a:custGeom>
              <a:avLst/>
              <a:gdLst/>
              <a:ahLst/>
              <a:cxnLst/>
              <a:rect l="l" t="t" r="r" b="b"/>
              <a:pathLst>
                <a:path w="12287" h="6653" extrusionOk="0">
                  <a:moveTo>
                    <a:pt x="12286" y="0"/>
                  </a:moveTo>
                  <a:lnTo>
                    <a:pt x="12286" y="0"/>
                  </a:lnTo>
                  <a:cubicBezTo>
                    <a:pt x="11498" y="1766"/>
                    <a:pt x="9835" y="3225"/>
                    <a:pt x="8274" y="4202"/>
                  </a:cubicBezTo>
                  <a:cubicBezTo>
                    <a:pt x="5676" y="5807"/>
                    <a:pt x="2816" y="5399"/>
                    <a:pt x="0" y="5968"/>
                  </a:cubicBezTo>
                  <a:cubicBezTo>
                    <a:pt x="1130" y="6422"/>
                    <a:pt x="2285" y="6653"/>
                    <a:pt x="3429" y="6653"/>
                  </a:cubicBezTo>
                  <a:cubicBezTo>
                    <a:pt x="5444" y="6653"/>
                    <a:pt x="7423" y="5936"/>
                    <a:pt x="9164" y="4465"/>
                  </a:cubicBezTo>
                  <a:cubicBezTo>
                    <a:pt x="10521" y="3312"/>
                    <a:pt x="11455" y="1853"/>
                    <a:pt x="12199" y="233"/>
                  </a:cubicBezTo>
                  <a:cubicBezTo>
                    <a:pt x="12228" y="146"/>
                    <a:pt x="12257" y="73"/>
                    <a:pt x="12286" y="0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4671775" y="2688550"/>
              <a:ext cx="273975" cy="187750"/>
            </a:xfrm>
            <a:custGeom>
              <a:avLst/>
              <a:gdLst/>
              <a:ahLst/>
              <a:cxnLst/>
              <a:rect l="l" t="t" r="r" b="b"/>
              <a:pathLst>
                <a:path w="10959" h="7510" extrusionOk="0">
                  <a:moveTo>
                    <a:pt x="6107" y="1"/>
                  </a:moveTo>
                  <a:cubicBezTo>
                    <a:pt x="5190" y="1"/>
                    <a:pt x="4333" y="129"/>
                    <a:pt x="3634" y="505"/>
                  </a:cubicBezTo>
                  <a:cubicBezTo>
                    <a:pt x="1197" y="1833"/>
                    <a:pt x="818" y="4956"/>
                    <a:pt x="0" y="7509"/>
                  </a:cubicBezTo>
                  <a:cubicBezTo>
                    <a:pt x="1270" y="6444"/>
                    <a:pt x="1956" y="5160"/>
                    <a:pt x="2831" y="3686"/>
                  </a:cubicBezTo>
                  <a:cubicBezTo>
                    <a:pt x="3400" y="2723"/>
                    <a:pt x="4071" y="1993"/>
                    <a:pt x="5064" y="1483"/>
                  </a:cubicBezTo>
                  <a:cubicBezTo>
                    <a:pt x="6917" y="520"/>
                    <a:pt x="8960" y="666"/>
                    <a:pt x="10959" y="534"/>
                  </a:cubicBezTo>
                  <a:cubicBezTo>
                    <a:pt x="9509" y="395"/>
                    <a:pt x="7716" y="1"/>
                    <a:pt x="6107" y="1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4699500" y="2707000"/>
              <a:ext cx="296600" cy="170025"/>
            </a:xfrm>
            <a:custGeom>
              <a:avLst/>
              <a:gdLst/>
              <a:ahLst/>
              <a:cxnLst/>
              <a:rect l="l" t="t" r="r" b="b"/>
              <a:pathLst>
                <a:path w="11864" h="6801" extrusionOk="0">
                  <a:moveTo>
                    <a:pt x="9536" y="1765"/>
                  </a:moveTo>
                  <a:cubicBezTo>
                    <a:pt x="9543" y="1765"/>
                    <a:pt x="9550" y="1766"/>
                    <a:pt x="9558" y="1766"/>
                  </a:cubicBezTo>
                  <a:lnTo>
                    <a:pt x="9587" y="1766"/>
                  </a:lnTo>
                  <a:cubicBezTo>
                    <a:pt x="9926" y="1809"/>
                    <a:pt x="9882" y="2425"/>
                    <a:pt x="9562" y="2425"/>
                  </a:cubicBezTo>
                  <a:cubicBezTo>
                    <a:pt x="9551" y="2425"/>
                    <a:pt x="9540" y="2424"/>
                    <a:pt x="9529" y="2423"/>
                  </a:cubicBezTo>
                  <a:lnTo>
                    <a:pt x="9500" y="2423"/>
                  </a:lnTo>
                  <a:cubicBezTo>
                    <a:pt x="9171" y="2394"/>
                    <a:pt x="9206" y="1765"/>
                    <a:pt x="9536" y="1765"/>
                  </a:cubicBezTo>
                  <a:close/>
                  <a:moveTo>
                    <a:pt x="4750" y="1970"/>
                  </a:moveTo>
                  <a:cubicBezTo>
                    <a:pt x="4757" y="1970"/>
                    <a:pt x="4765" y="1970"/>
                    <a:pt x="4772" y="1970"/>
                  </a:cubicBezTo>
                  <a:lnTo>
                    <a:pt x="4801" y="1970"/>
                  </a:lnTo>
                  <a:cubicBezTo>
                    <a:pt x="5144" y="2013"/>
                    <a:pt x="5095" y="2643"/>
                    <a:pt x="4765" y="2643"/>
                  </a:cubicBezTo>
                  <a:cubicBezTo>
                    <a:pt x="4758" y="2643"/>
                    <a:pt x="4750" y="2642"/>
                    <a:pt x="4743" y="2642"/>
                  </a:cubicBezTo>
                  <a:lnTo>
                    <a:pt x="4743" y="2627"/>
                  </a:lnTo>
                  <a:lnTo>
                    <a:pt x="4713" y="2627"/>
                  </a:lnTo>
                  <a:cubicBezTo>
                    <a:pt x="4385" y="2599"/>
                    <a:pt x="4434" y="1970"/>
                    <a:pt x="4750" y="1970"/>
                  </a:cubicBezTo>
                  <a:close/>
                  <a:moveTo>
                    <a:pt x="7628" y="3398"/>
                  </a:moveTo>
                  <a:cubicBezTo>
                    <a:pt x="7639" y="3398"/>
                    <a:pt x="7650" y="3399"/>
                    <a:pt x="7661" y="3400"/>
                  </a:cubicBezTo>
                  <a:lnTo>
                    <a:pt x="7690" y="3400"/>
                  </a:lnTo>
                  <a:cubicBezTo>
                    <a:pt x="8033" y="3443"/>
                    <a:pt x="7984" y="4058"/>
                    <a:pt x="7655" y="4058"/>
                  </a:cubicBezTo>
                  <a:cubicBezTo>
                    <a:pt x="7647" y="4058"/>
                    <a:pt x="7640" y="4058"/>
                    <a:pt x="7632" y="4057"/>
                  </a:cubicBezTo>
                  <a:lnTo>
                    <a:pt x="7603" y="4057"/>
                  </a:lnTo>
                  <a:cubicBezTo>
                    <a:pt x="7264" y="4015"/>
                    <a:pt x="7307" y="3398"/>
                    <a:pt x="7628" y="3398"/>
                  </a:cubicBezTo>
                  <a:close/>
                  <a:moveTo>
                    <a:pt x="11863" y="161"/>
                  </a:moveTo>
                  <a:cubicBezTo>
                    <a:pt x="9149" y="803"/>
                    <a:pt x="6114" y="1"/>
                    <a:pt x="3648" y="1620"/>
                  </a:cubicBezTo>
                  <a:cubicBezTo>
                    <a:pt x="2218" y="2554"/>
                    <a:pt x="1824" y="4218"/>
                    <a:pt x="890" y="5545"/>
                  </a:cubicBezTo>
                  <a:cubicBezTo>
                    <a:pt x="628" y="5925"/>
                    <a:pt x="321" y="6260"/>
                    <a:pt x="0" y="6581"/>
                  </a:cubicBezTo>
                  <a:cubicBezTo>
                    <a:pt x="1460" y="5823"/>
                    <a:pt x="2641" y="4801"/>
                    <a:pt x="3473" y="3240"/>
                  </a:cubicBezTo>
                  <a:cubicBezTo>
                    <a:pt x="3526" y="3135"/>
                    <a:pt x="3594" y="3093"/>
                    <a:pt x="3661" y="3093"/>
                  </a:cubicBezTo>
                  <a:cubicBezTo>
                    <a:pt x="3838" y="3093"/>
                    <a:pt x="4012" y="3383"/>
                    <a:pt x="3896" y="3605"/>
                  </a:cubicBezTo>
                  <a:cubicBezTo>
                    <a:pt x="3269" y="4787"/>
                    <a:pt x="2364" y="5793"/>
                    <a:pt x="1255" y="6538"/>
                  </a:cubicBezTo>
                  <a:cubicBezTo>
                    <a:pt x="2700" y="6071"/>
                    <a:pt x="3998" y="5297"/>
                    <a:pt x="5297" y="4480"/>
                  </a:cubicBezTo>
                  <a:cubicBezTo>
                    <a:pt x="5343" y="4452"/>
                    <a:pt x="5386" y="4440"/>
                    <a:pt x="5425" y="4440"/>
                  </a:cubicBezTo>
                  <a:cubicBezTo>
                    <a:pt x="5669" y="4440"/>
                    <a:pt x="5755" y="4927"/>
                    <a:pt x="5516" y="5078"/>
                  </a:cubicBezTo>
                  <a:cubicBezTo>
                    <a:pt x="4495" y="5735"/>
                    <a:pt x="3444" y="6304"/>
                    <a:pt x="2350" y="6800"/>
                  </a:cubicBezTo>
                  <a:cubicBezTo>
                    <a:pt x="3371" y="6771"/>
                    <a:pt x="4392" y="6625"/>
                    <a:pt x="5385" y="6377"/>
                  </a:cubicBezTo>
                  <a:cubicBezTo>
                    <a:pt x="8026" y="5648"/>
                    <a:pt x="11455" y="3094"/>
                    <a:pt x="11863" y="161"/>
                  </a:cubicBezTo>
                  <a:close/>
                </a:path>
              </a:pathLst>
            </a:custGeom>
            <a:solidFill>
              <a:srgbClr val="FFA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4636400" y="2655400"/>
              <a:ext cx="414425" cy="294200"/>
            </a:xfrm>
            <a:custGeom>
              <a:avLst/>
              <a:gdLst/>
              <a:ahLst/>
              <a:cxnLst/>
              <a:rect l="l" t="t" r="r" b="b"/>
              <a:pathLst>
                <a:path w="16577" h="11768" extrusionOk="0">
                  <a:moveTo>
                    <a:pt x="7518" y="1334"/>
                  </a:moveTo>
                  <a:cubicBezTo>
                    <a:pt x="9125" y="1334"/>
                    <a:pt x="10911" y="1730"/>
                    <a:pt x="12359" y="1860"/>
                  </a:cubicBezTo>
                  <a:cubicBezTo>
                    <a:pt x="10360" y="1992"/>
                    <a:pt x="8317" y="1846"/>
                    <a:pt x="6464" y="2809"/>
                  </a:cubicBezTo>
                  <a:cubicBezTo>
                    <a:pt x="5457" y="3319"/>
                    <a:pt x="4801" y="4049"/>
                    <a:pt x="4232" y="5012"/>
                  </a:cubicBezTo>
                  <a:cubicBezTo>
                    <a:pt x="3356" y="6486"/>
                    <a:pt x="2670" y="7770"/>
                    <a:pt x="1401" y="8835"/>
                  </a:cubicBezTo>
                  <a:cubicBezTo>
                    <a:pt x="2233" y="6296"/>
                    <a:pt x="2597" y="3159"/>
                    <a:pt x="5049" y="1831"/>
                  </a:cubicBezTo>
                  <a:lnTo>
                    <a:pt x="5049" y="1831"/>
                  </a:lnTo>
                  <a:lnTo>
                    <a:pt x="5034" y="1846"/>
                  </a:lnTo>
                  <a:cubicBezTo>
                    <a:pt x="5740" y="1464"/>
                    <a:pt x="6600" y="1334"/>
                    <a:pt x="7518" y="1334"/>
                  </a:cubicBezTo>
                  <a:close/>
                  <a:moveTo>
                    <a:pt x="14387" y="2225"/>
                  </a:moveTo>
                  <a:cubicBezTo>
                    <a:pt x="13979" y="5158"/>
                    <a:pt x="10550" y="7726"/>
                    <a:pt x="7909" y="8456"/>
                  </a:cubicBezTo>
                  <a:cubicBezTo>
                    <a:pt x="6916" y="8704"/>
                    <a:pt x="5895" y="8850"/>
                    <a:pt x="4859" y="8879"/>
                  </a:cubicBezTo>
                  <a:cubicBezTo>
                    <a:pt x="5968" y="8383"/>
                    <a:pt x="7019" y="7799"/>
                    <a:pt x="8040" y="7142"/>
                  </a:cubicBezTo>
                  <a:cubicBezTo>
                    <a:pt x="8278" y="6992"/>
                    <a:pt x="8193" y="6518"/>
                    <a:pt x="7951" y="6518"/>
                  </a:cubicBezTo>
                  <a:cubicBezTo>
                    <a:pt x="7912" y="6518"/>
                    <a:pt x="7868" y="6530"/>
                    <a:pt x="7821" y="6559"/>
                  </a:cubicBezTo>
                  <a:cubicBezTo>
                    <a:pt x="6522" y="7361"/>
                    <a:pt x="5224" y="8149"/>
                    <a:pt x="3779" y="8616"/>
                  </a:cubicBezTo>
                  <a:cubicBezTo>
                    <a:pt x="4888" y="7872"/>
                    <a:pt x="5793" y="6865"/>
                    <a:pt x="6420" y="5683"/>
                  </a:cubicBezTo>
                  <a:cubicBezTo>
                    <a:pt x="6536" y="5462"/>
                    <a:pt x="6370" y="5171"/>
                    <a:pt x="6192" y="5171"/>
                  </a:cubicBezTo>
                  <a:cubicBezTo>
                    <a:pt x="6124" y="5171"/>
                    <a:pt x="6054" y="5214"/>
                    <a:pt x="5997" y="5319"/>
                  </a:cubicBezTo>
                  <a:cubicBezTo>
                    <a:pt x="5165" y="6894"/>
                    <a:pt x="3969" y="7916"/>
                    <a:pt x="2524" y="8660"/>
                  </a:cubicBezTo>
                  <a:cubicBezTo>
                    <a:pt x="2845" y="8339"/>
                    <a:pt x="3152" y="8003"/>
                    <a:pt x="3414" y="7639"/>
                  </a:cubicBezTo>
                  <a:cubicBezTo>
                    <a:pt x="4348" y="6296"/>
                    <a:pt x="4742" y="4618"/>
                    <a:pt x="6172" y="3684"/>
                  </a:cubicBezTo>
                  <a:cubicBezTo>
                    <a:pt x="8638" y="2065"/>
                    <a:pt x="11673" y="2867"/>
                    <a:pt x="14387" y="2225"/>
                  </a:cubicBezTo>
                  <a:close/>
                  <a:moveTo>
                    <a:pt x="14460" y="3801"/>
                  </a:moveTo>
                  <a:cubicBezTo>
                    <a:pt x="14431" y="3874"/>
                    <a:pt x="14402" y="3947"/>
                    <a:pt x="14373" y="4034"/>
                  </a:cubicBezTo>
                  <a:lnTo>
                    <a:pt x="14358" y="4034"/>
                  </a:lnTo>
                  <a:cubicBezTo>
                    <a:pt x="13614" y="5654"/>
                    <a:pt x="12695" y="7113"/>
                    <a:pt x="11323" y="8266"/>
                  </a:cubicBezTo>
                  <a:cubicBezTo>
                    <a:pt x="9591" y="9737"/>
                    <a:pt x="7610" y="10454"/>
                    <a:pt x="5595" y="10454"/>
                  </a:cubicBezTo>
                  <a:cubicBezTo>
                    <a:pt x="4453" y="10454"/>
                    <a:pt x="3299" y="10223"/>
                    <a:pt x="2174" y="9769"/>
                  </a:cubicBezTo>
                  <a:cubicBezTo>
                    <a:pt x="4990" y="9200"/>
                    <a:pt x="7850" y="9608"/>
                    <a:pt x="10448" y="8003"/>
                  </a:cubicBezTo>
                  <a:cubicBezTo>
                    <a:pt x="12009" y="7040"/>
                    <a:pt x="13658" y="5567"/>
                    <a:pt x="14460" y="3801"/>
                  </a:cubicBezTo>
                  <a:close/>
                  <a:moveTo>
                    <a:pt x="7322" y="0"/>
                  </a:moveTo>
                  <a:cubicBezTo>
                    <a:pt x="7043" y="0"/>
                    <a:pt x="6766" y="15"/>
                    <a:pt x="6493" y="51"/>
                  </a:cubicBezTo>
                  <a:cubicBezTo>
                    <a:pt x="1707" y="664"/>
                    <a:pt x="1663" y="5844"/>
                    <a:pt x="102" y="9302"/>
                  </a:cubicBezTo>
                  <a:cubicBezTo>
                    <a:pt x="58" y="9404"/>
                    <a:pt x="44" y="9506"/>
                    <a:pt x="44" y="9608"/>
                  </a:cubicBezTo>
                  <a:cubicBezTo>
                    <a:pt x="0" y="9886"/>
                    <a:pt x="117" y="10148"/>
                    <a:pt x="336" y="10294"/>
                  </a:cubicBezTo>
                  <a:cubicBezTo>
                    <a:pt x="2006" y="11276"/>
                    <a:pt x="3783" y="11768"/>
                    <a:pt x="5538" y="11768"/>
                  </a:cubicBezTo>
                  <a:cubicBezTo>
                    <a:pt x="7800" y="11768"/>
                    <a:pt x="10028" y="10952"/>
                    <a:pt x="11951" y="9317"/>
                  </a:cubicBezTo>
                  <a:cubicBezTo>
                    <a:pt x="13629" y="7887"/>
                    <a:pt x="14694" y="6019"/>
                    <a:pt x="15555" y="4005"/>
                  </a:cubicBezTo>
                  <a:cubicBezTo>
                    <a:pt x="15978" y="3013"/>
                    <a:pt x="16576" y="1773"/>
                    <a:pt x="15482" y="970"/>
                  </a:cubicBezTo>
                  <a:cubicBezTo>
                    <a:pt x="14908" y="551"/>
                    <a:pt x="13982" y="496"/>
                    <a:pt x="13111" y="496"/>
                  </a:cubicBezTo>
                  <a:cubicBezTo>
                    <a:pt x="12800" y="496"/>
                    <a:pt x="12496" y="503"/>
                    <a:pt x="12218" y="503"/>
                  </a:cubicBezTo>
                  <a:cubicBezTo>
                    <a:pt x="12027" y="503"/>
                    <a:pt x="11849" y="500"/>
                    <a:pt x="11688" y="489"/>
                  </a:cubicBezTo>
                  <a:cubicBezTo>
                    <a:pt x="10282" y="403"/>
                    <a:pt x="8764" y="0"/>
                    <a:pt x="7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4809200" y="2756550"/>
              <a:ext cx="18900" cy="16525"/>
            </a:xfrm>
            <a:custGeom>
              <a:avLst/>
              <a:gdLst/>
              <a:ahLst/>
              <a:cxnLst/>
              <a:rect l="l" t="t" r="r" b="b"/>
              <a:pathLst>
                <a:path w="756" h="661" extrusionOk="0">
                  <a:moveTo>
                    <a:pt x="352" y="1"/>
                  </a:moveTo>
                  <a:cubicBezTo>
                    <a:pt x="45" y="1"/>
                    <a:pt x="1" y="617"/>
                    <a:pt x="325" y="660"/>
                  </a:cubicBezTo>
                  <a:lnTo>
                    <a:pt x="355" y="660"/>
                  </a:lnTo>
                  <a:cubicBezTo>
                    <a:pt x="362" y="660"/>
                    <a:pt x="370" y="661"/>
                    <a:pt x="377" y="661"/>
                  </a:cubicBezTo>
                  <a:cubicBezTo>
                    <a:pt x="707" y="661"/>
                    <a:pt x="756" y="32"/>
                    <a:pt x="413" y="3"/>
                  </a:cubicBezTo>
                  <a:lnTo>
                    <a:pt x="384" y="3"/>
                  </a:lnTo>
                  <a:cubicBezTo>
                    <a:pt x="373" y="2"/>
                    <a:pt x="363" y="1"/>
                    <a:pt x="352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0"/>
            <p:cNvSpPr/>
            <p:nvPr/>
          </p:nvSpPr>
          <p:spPr>
            <a:xfrm>
              <a:off x="4881425" y="2791950"/>
              <a:ext cx="18900" cy="16525"/>
            </a:xfrm>
            <a:custGeom>
              <a:avLst/>
              <a:gdLst/>
              <a:ahLst/>
              <a:cxnLst/>
              <a:rect l="l" t="t" r="r" b="b"/>
              <a:pathLst>
                <a:path w="756" h="661" extrusionOk="0">
                  <a:moveTo>
                    <a:pt x="351" y="0"/>
                  </a:moveTo>
                  <a:cubicBezTo>
                    <a:pt x="31" y="0"/>
                    <a:pt x="1" y="617"/>
                    <a:pt x="326" y="659"/>
                  </a:cubicBezTo>
                  <a:lnTo>
                    <a:pt x="355" y="659"/>
                  </a:lnTo>
                  <a:cubicBezTo>
                    <a:pt x="363" y="660"/>
                    <a:pt x="370" y="660"/>
                    <a:pt x="378" y="660"/>
                  </a:cubicBezTo>
                  <a:cubicBezTo>
                    <a:pt x="707" y="660"/>
                    <a:pt x="756" y="45"/>
                    <a:pt x="413" y="2"/>
                  </a:cubicBezTo>
                  <a:lnTo>
                    <a:pt x="384" y="2"/>
                  </a:lnTo>
                  <a:cubicBezTo>
                    <a:pt x="373" y="1"/>
                    <a:pt x="362" y="0"/>
                    <a:pt x="351" y="0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0"/>
            <p:cNvSpPr/>
            <p:nvPr/>
          </p:nvSpPr>
          <p:spPr>
            <a:xfrm>
              <a:off x="4928775" y="2751125"/>
              <a:ext cx="18875" cy="16500"/>
            </a:xfrm>
            <a:custGeom>
              <a:avLst/>
              <a:gdLst/>
              <a:ahLst/>
              <a:cxnLst/>
              <a:rect l="l" t="t" r="r" b="b"/>
              <a:pathLst>
                <a:path w="755" h="660" extrusionOk="0">
                  <a:moveTo>
                    <a:pt x="365" y="0"/>
                  </a:moveTo>
                  <a:cubicBezTo>
                    <a:pt x="49" y="0"/>
                    <a:pt x="0" y="629"/>
                    <a:pt x="329" y="658"/>
                  </a:cubicBezTo>
                  <a:lnTo>
                    <a:pt x="358" y="658"/>
                  </a:lnTo>
                  <a:cubicBezTo>
                    <a:pt x="369" y="659"/>
                    <a:pt x="380" y="660"/>
                    <a:pt x="391" y="660"/>
                  </a:cubicBezTo>
                  <a:cubicBezTo>
                    <a:pt x="711" y="660"/>
                    <a:pt x="755" y="44"/>
                    <a:pt x="416" y="1"/>
                  </a:cubicBezTo>
                  <a:lnTo>
                    <a:pt x="387" y="1"/>
                  </a:lnTo>
                  <a:cubicBezTo>
                    <a:pt x="380" y="1"/>
                    <a:pt x="372" y="0"/>
                    <a:pt x="365" y="0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372;p20"/>
          <p:cNvGrpSpPr/>
          <p:nvPr/>
        </p:nvGrpSpPr>
        <p:grpSpPr>
          <a:xfrm rot="-9726518">
            <a:off x="738007" y="2201845"/>
            <a:ext cx="79547" cy="187492"/>
            <a:chOff x="7955425" y="1825375"/>
            <a:chExt cx="79550" cy="187500"/>
          </a:xfrm>
        </p:grpSpPr>
        <p:sp>
          <p:nvSpPr>
            <p:cNvPr id="373" name="Google Shape;373;p20"/>
            <p:cNvSpPr/>
            <p:nvPr/>
          </p:nvSpPr>
          <p:spPr>
            <a:xfrm>
              <a:off x="7986425" y="1955625"/>
              <a:ext cx="48550" cy="57250"/>
            </a:xfrm>
            <a:custGeom>
              <a:avLst/>
              <a:gdLst/>
              <a:ahLst/>
              <a:cxnLst/>
              <a:rect l="l" t="t" r="r" b="b"/>
              <a:pathLst>
                <a:path w="1942" h="2290" extrusionOk="0">
                  <a:moveTo>
                    <a:pt x="1208" y="0"/>
                  </a:moveTo>
                  <a:cubicBezTo>
                    <a:pt x="1165" y="0"/>
                    <a:pt x="1123" y="7"/>
                    <a:pt x="1081" y="20"/>
                  </a:cubicBezTo>
                  <a:cubicBezTo>
                    <a:pt x="512" y="224"/>
                    <a:pt x="118" y="735"/>
                    <a:pt x="45" y="1333"/>
                  </a:cubicBezTo>
                  <a:cubicBezTo>
                    <a:pt x="1" y="1611"/>
                    <a:pt x="74" y="1888"/>
                    <a:pt x="249" y="2107"/>
                  </a:cubicBezTo>
                  <a:cubicBezTo>
                    <a:pt x="374" y="2237"/>
                    <a:pt x="517" y="2290"/>
                    <a:pt x="663" y="2290"/>
                  </a:cubicBezTo>
                  <a:cubicBezTo>
                    <a:pt x="977" y="2290"/>
                    <a:pt x="1305" y="2045"/>
                    <a:pt x="1504" y="1786"/>
                  </a:cubicBezTo>
                  <a:cubicBezTo>
                    <a:pt x="1737" y="1494"/>
                    <a:pt x="1942" y="1144"/>
                    <a:pt x="1898" y="735"/>
                  </a:cubicBezTo>
                  <a:cubicBezTo>
                    <a:pt x="1872" y="374"/>
                    <a:pt x="1538" y="0"/>
                    <a:pt x="1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0"/>
            <p:cNvSpPr/>
            <p:nvPr/>
          </p:nvSpPr>
          <p:spPr>
            <a:xfrm>
              <a:off x="7955425" y="1825375"/>
              <a:ext cx="39425" cy="33050"/>
            </a:xfrm>
            <a:custGeom>
              <a:avLst/>
              <a:gdLst/>
              <a:ahLst/>
              <a:cxnLst/>
              <a:rect l="l" t="t" r="r" b="b"/>
              <a:pathLst>
                <a:path w="1577" h="1322" extrusionOk="0">
                  <a:moveTo>
                    <a:pt x="1081" y="0"/>
                  </a:moveTo>
                  <a:cubicBezTo>
                    <a:pt x="713" y="0"/>
                    <a:pt x="359" y="186"/>
                    <a:pt x="161" y="502"/>
                  </a:cubicBezTo>
                  <a:cubicBezTo>
                    <a:pt x="44" y="648"/>
                    <a:pt x="1" y="838"/>
                    <a:pt x="44" y="1028"/>
                  </a:cubicBezTo>
                  <a:cubicBezTo>
                    <a:pt x="105" y="1244"/>
                    <a:pt x="289" y="1322"/>
                    <a:pt x="493" y="1322"/>
                  </a:cubicBezTo>
                  <a:cubicBezTo>
                    <a:pt x="632" y="1322"/>
                    <a:pt x="781" y="1285"/>
                    <a:pt x="905" y="1232"/>
                  </a:cubicBezTo>
                  <a:cubicBezTo>
                    <a:pt x="1153" y="1145"/>
                    <a:pt x="1358" y="955"/>
                    <a:pt x="1474" y="721"/>
                  </a:cubicBezTo>
                  <a:cubicBezTo>
                    <a:pt x="1577" y="459"/>
                    <a:pt x="1460" y="50"/>
                    <a:pt x="1197" y="6"/>
                  </a:cubicBezTo>
                  <a:cubicBezTo>
                    <a:pt x="1158" y="2"/>
                    <a:pt x="1119" y="0"/>
                    <a:pt x="10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12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0"/>
          <p:cNvSpPr/>
          <p:nvPr/>
        </p:nvSpPr>
        <p:spPr>
          <a:xfrm rot="10800000" flipH="1">
            <a:off x="-8062" y="3431"/>
            <a:ext cx="9160136" cy="1482847"/>
          </a:xfrm>
          <a:custGeom>
            <a:avLst/>
            <a:gdLst/>
            <a:ahLst/>
            <a:cxnLst/>
            <a:rect l="l" t="t" r="r" b="b"/>
            <a:pathLst>
              <a:path w="65905" h="10571" extrusionOk="0">
                <a:moveTo>
                  <a:pt x="1" y="0"/>
                </a:moveTo>
                <a:lnTo>
                  <a:pt x="1" y="4146"/>
                </a:lnTo>
                <a:cubicBezTo>
                  <a:pt x="2686" y="5866"/>
                  <a:pt x="7481" y="7665"/>
                  <a:pt x="15797" y="7665"/>
                </a:cubicBezTo>
                <a:cubicBezTo>
                  <a:pt x="18221" y="7665"/>
                  <a:pt x="20944" y="7512"/>
                  <a:pt x="24001" y="7160"/>
                </a:cubicBezTo>
                <a:cubicBezTo>
                  <a:pt x="28751" y="6613"/>
                  <a:pt x="32961" y="6365"/>
                  <a:pt x="36664" y="6365"/>
                </a:cubicBezTo>
                <a:cubicBezTo>
                  <a:pt x="46303" y="6365"/>
                  <a:pt x="52504" y="8051"/>
                  <a:pt x="55852" y="10570"/>
                </a:cubicBezTo>
                <a:lnTo>
                  <a:pt x="65905" y="10570"/>
                </a:lnTo>
                <a:cubicBezTo>
                  <a:pt x="65607" y="10046"/>
                  <a:pt x="65256" y="9505"/>
                  <a:pt x="64842" y="8950"/>
                </a:cubicBezTo>
                <a:cubicBezTo>
                  <a:pt x="60771" y="3477"/>
                  <a:pt x="54210" y="103"/>
                  <a:pt x="44459" y="103"/>
                </a:cubicBezTo>
                <a:cubicBezTo>
                  <a:pt x="41537" y="103"/>
                  <a:pt x="38329" y="406"/>
                  <a:pt x="34815" y="1046"/>
                </a:cubicBezTo>
                <a:cubicBezTo>
                  <a:pt x="28180" y="2255"/>
                  <a:pt x="21479" y="3107"/>
                  <a:pt x="15448" y="3107"/>
                </a:cubicBezTo>
                <a:cubicBezTo>
                  <a:pt x="9367" y="3107"/>
                  <a:pt x="3967" y="2241"/>
                  <a:pt x="1" y="0"/>
                </a:cubicBezTo>
                <a:close/>
              </a:path>
            </a:pathLst>
          </a:custGeom>
          <a:solidFill>
            <a:srgbClr val="FFD4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0"/>
          <p:cNvSpPr/>
          <p:nvPr/>
        </p:nvSpPr>
        <p:spPr>
          <a:xfrm flipH="1">
            <a:off x="-8062" y="3687368"/>
            <a:ext cx="9160136" cy="1482847"/>
          </a:xfrm>
          <a:custGeom>
            <a:avLst/>
            <a:gdLst/>
            <a:ahLst/>
            <a:cxnLst/>
            <a:rect l="l" t="t" r="r" b="b"/>
            <a:pathLst>
              <a:path w="65905" h="10571" extrusionOk="0">
                <a:moveTo>
                  <a:pt x="1" y="0"/>
                </a:moveTo>
                <a:lnTo>
                  <a:pt x="1" y="4146"/>
                </a:lnTo>
                <a:cubicBezTo>
                  <a:pt x="2686" y="5866"/>
                  <a:pt x="7481" y="7665"/>
                  <a:pt x="15797" y="7665"/>
                </a:cubicBezTo>
                <a:cubicBezTo>
                  <a:pt x="18221" y="7665"/>
                  <a:pt x="20944" y="7512"/>
                  <a:pt x="24001" y="7160"/>
                </a:cubicBezTo>
                <a:cubicBezTo>
                  <a:pt x="28751" y="6613"/>
                  <a:pt x="32961" y="6365"/>
                  <a:pt x="36664" y="6365"/>
                </a:cubicBezTo>
                <a:cubicBezTo>
                  <a:pt x="46303" y="6365"/>
                  <a:pt x="52504" y="8051"/>
                  <a:pt x="55852" y="10570"/>
                </a:cubicBezTo>
                <a:lnTo>
                  <a:pt x="65905" y="10570"/>
                </a:lnTo>
                <a:cubicBezTo>
                  <a:pt x="65607" y="10046"/>
                  <a:pt x="65256" y="9505"/>
                  <a:pt x="64842" y="8950"/>
                </a:cubicBezTo>
                <a:cubicBezTo>
                  <a:pt x="60771" y="3477"/>
                  <a:pt x="54210" y="103"/>
                  <a:pt x="44459" y="103"/>
                </a:cubicBezTo>
                <a:cubicBezTo>
                  <a:pt x="41537" y="103"/>
                  <a:pt x="38329" y="406"/>
                  <a:pt x="34815" y="1046"/>
                </a:cubicBezTo>
                <a:cubicBezTo>
                  <a:pt x="28180" y="2255"/>
                  <a:pt x="21479" y="3107"/>
                  <a:pt x="15448" y="3107"/>
                </a:cubicBezTo>
                <a:cubicBezTo>
                  <a:pt x="9367" y="3107"/>
                  <a:pt x="3967" y="2241"/>
                  <a:pt x="1" y="0"/>
                </a:cubicBezTo>
                <a:close/>
              </a:path>
            </a:pathLst>
          </a:custGeom>
          <a:solidFill>
            <a:srgbClr val="FFD4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0"/>
          <p:cNvSpPr txBox="1">
            <a:spLocks noGrp="1"/>
          </p:cNvSpPr>
          <p:nvPr>
            <p:ph type="title"/>
          </p:nvPr>
        </p:nvSpPr>
        <p:spPr>
          <a:xfrm>
            <a:off x="1410419" y="2022875"/>
            <a:ext cx="70182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42" name="Google Shape;442;p30"/>
          <p:cNvSpPr txBox="1">
            <a:spLocks noGrp="1"/>
          </p:cNvSpPr>
          <p:nvPr>
            <p:ph type="subTitle" idx="1"/>
          </p:nvPr>
        </p:nvSpPr>
        <p:spPr>
          <a:xfrm>
            <a:off x="3040519" y="2886283"/>
            <a:ext cx="46725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3" name="Google Shape;443;p3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482079" y="1588775"/>
            <a:ext cx="736200" cy="112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0"/>
              <a:buFont typeface="Barlow Black"/>
              <a:buNone/>
              <a:defRPr sz="13000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3000"/>
              <a:buFont typeface="Oswald"/>
              <a:buNone/>
              <a:defRPr sz="13000" b="1">
                <a:solidFill>
                  <a:srgbClr val="E87E45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3000"/>
              <a:buFont typeface="Oswald"/>
              <a:buNone/>
              <a:defRPr sz="13000" b="1">
                <a:solidFill>
                  <a:srgbClr val="E87E45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3000"/>
              <a:buFont typeface="Oswald"/>
              <a:buNone/>
              <a:defRPr sz="13000" b="1">
                <a:solidFill>
                  <a:srgbClr val="E87E45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3000"/>
              <a:buFont typeface="Oswald"/>
              <a:buNone/>
              <a:defRPr sz="13000" b="1">
                <a:solidFill>
                  <a:srgbClr val="E87E45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3000"/>
              <a:buFont typeface="Oswald"/>
              <a:buNone/>
              <a:defRPr sz="13000" b="1">
                <a:solidFill>
                  <a:srgbClr val="E87E45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3000"/>
              <a:buFont typeface="Oswald"/>
              <a:buNone/>
              <a:defRPr sz="13000" b="1">
                <a:solidFill>
                  <a:srgbClr val="E87E45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3000"/>
              <a:buFont typeface="Oswald"/>
              <a:buNone/>
              <a:defRPr sz="13000" b="1">
                <a:solidFill>
                  <a:srgbClr val="E87E45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13000"/>
              <a:buFont typeface="Oswald"/>
              <a:buNone/>
              <a:defRPr sz="13000" b="1">
                <a:solidFill>
                  <a:srgbClr val="E87E45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cxnSp>
        <p:nvCxnSpPr>
          <p:cNvPr id="444" name="Google Shape;444;p30"/>
          <p:cNvCxnSpPr/>
          <p:nvPr/>
        </p:nvCxnSpPr>
        <p:spPr>
          <a:xfrm>
            <a:off x="3927469" y="3497543"/>
            <a:ext cx="2898600" cy="0"/>
          </a:xfrm>
          <a:prstGeom prst="straightConnector1">
            <a:avLst/>
          </a:prstGeom>
          <a:noFill/>
          <a:ln w="285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cramento"/>
              <a:buNone/>
              <a:defRPr sz="4000">
                <a:solidFill>
                  <a:schemeClr val="dk1"/>
                </a:solidFill>
                <a:latin typeface="Sacramento"/>
                <a:ea typeface="Sacramento"/>
                <a:cs typeface="Sacramento"/>
                <a:sym typeface="Sacramen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cramento"/>
              <a:buNone/>
              <a:defRPr sz="4000">
                <a:solidFill>
                  <a:schemeClr val="dk1"/>
                </a:solidFill>
                <a:latin typeface="Sacramento"/>
                <a:ea typeface="Sacramento"/>
                <a:cs typeface="Sacramento"/>
                <a:sym typeface="Sacramen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cramento"/>
              <a:buNone/>
              <a:defRPr sz="4000">
                <a:solidFill>
                  <a:schemeClr val="dk1"/>
                </a:solidFill>
                <a:latin typeface="Sacramento"/>
                <a:ea typeface="Sacramento"/>
                <a:cs typeface="Sacramento"/>
                <a:sym typeface="Sacramen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cramento"/>
              <a:buNone/>
              <a:defRPr sz="4000">
                <a:solidFill>
                  <a:schemeClr val="dk1"/>
                </a:solidFill>
                <a:latin typeface="Sacramento"/>
                <a:ea typeface="Sacramento"/>
                <a:cs typeface="Sacramento"/>
                <a:sym typeface="Sacramen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cramento"/>
              <a:buNone/>
              <a:defRPr sz="4000">
                <a:solidFill>
                  <a:schemeClr val="dk1"/>
                </a:solidFill>
                <a:latin typeface="Sacramento"/>
                <a:ea typeface="Sacramento"/>
                <a:cs typeface="Sacramento"/>
                <a:sym typeface="Sacramen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cramento"/>
              <a:buNone/>
              <a:defRPr sz="4000">
                <a:solidFill>
                  <a:schemeClr val="dk1"/>
                </a:solidFill>
                <a:latin typeface="Sacramento"/>
                <a:ea typeface="Sacramento"/>
                <a:cs typeface="Sacramento"/>
                <a:sym typeface="Sacramen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cramento"/>
              <a:buNone/>
              <a:defRPr sz="4000">
                <a:solidFill>
                  <a:schemeClr val="dk1"/>
                </a:solidFill>
                <a:latin typeface="Sacramento"/>
                <a:ea typeface="Sacramento"/>
                <a:cs typeface="Sacramento"/>
                <a:sym typeface="Sacramen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cramento"/>
              <a:buNone/>
              <a:defRPr sz="4000">
                <a:solidFill>
                  <a:schemeClr val="dk1"/>
                </a:solidFill>
                <a:latin typeface="Sacramento"/>
                <a:ea typeface="Sacramento"/>
                <a:cs typeface="Sacramento"/>
                <a:sym typeface="Sacramen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acramento"/>
              <a:buNone/>
              <a:defRPr sz="4000">
                <a:solidFill>
                  <a:schemeClr val="dk1"/>
                </a:solidFill>
                <a:latin typeface="Sacramento"/>
                <a:ea typeface="Sacramento"/>
                <a:cs typeface="Sacramento"/>
                <a:sym typeface="Sacramen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880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59" r:id="rId5"/>
    <p:sldLayoutId id="2147483662" r:id="rId6"/>
    <p:sldLayoutId id="2147483666" r:id="rId7"/>
    <p:sldLayoutId id="214748367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3237">
          <p15:clr>
            <a:srgbClr val="EA4335"/>
          </p15:clr>
        </p15:guide>
        <p15:guide id="10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4"/>
          <p:cNvSpPr txBox="1">
            <a:spLocks noGrp="1"/>
          </p:cNvSpPr>
          <p:nvPr>
            <p:ph type="subTitle" idx="2"/>
          </p:nvPr>
        </p:nvSpPr>
        <p:spPr>
          <a:xfrm flipH="1">
            <a:off x="1769075" y="2345925"/>
            <a:ext cx="5620200" cy="8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Detection</a:t>
            </a:r>
            <a:endParaRPr dirty="0"/>
          </a:p>
        </p:txBody>
      </p:sp>
      <p:sp>
        <p:nvSpPr>
          <p:cNvPr id="462" name="Google Shape;462;p34"/>
          <p:cNvSpPr txBox="1">
            <a:spLocks noGrp="1"/>
          </p:cNvSpPr>
          <p:nvPr>
            <p:ph type="ctrTitle"/>
          </p:nvPr>
        </p:nvSpPr>
        <p:spPr>
          <a:xfrm rot="200" flipH="1">
            <a:off x="1993499" y="1420850"/>
            <a:ext cx="5157000" cy="1179600"/>
          </a:xfrm>
          <a:prstGeom prst="rect">
            <a:avLst/>
          </a:prstGeom>
        </p:spPr>
        <p:txBody>
          <a:bodyPr spcFirstLastPara="1" wrap="square" lIns="91425" tIns="182875" rIns="9142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Breast cancer</a:t>
            </a:r>
            <a:endParaRPr dirty="0"/>
          </a:p>
        </p:txBody>
      </p:sp>
      <p:grpSp>
        <p:nvGrpSpPr>
          <p:cNvPr id="463" name="Google Shape;463;p34"/>
          <p:cNvGrpSpPr/>
          <p:nvPr/>
        </p:nvGrpSpPr>
        <p:grpSpPr>
          <a:xfrm>
            <a:off x="5176975" y="1600800"/>
            <a:ext cx="430100" cy="329200"/>
            <a:chOff x="2168150" y="3241725"/>
            <a:chExt cx="430100" cy="329200"/>
          </a:xfrm>
        </p:grpSpPr>
        <p:sp>
          <p:nvSpPr>
            <p:cNvPr id="464" name="Google Shape;464;p34"/>
            <p:cNvSpPr/>
            <p:nvPr/>
          </p:nvSpPr>
          <p:spPr>
            <a:xfrm>
              <a:off x="2381900" y="3439550"/>
              <a:ext cx="179150" cy="77600"/>
            </a:xfrm>
            <a:custGeom>
              <a:avLst/>
              <a:gdLst/>
              <a:ahLst/>
              <a:cxnLst/>
              <a:rect l="l" t="t" r="r" b="b"/>
              <a:pathLst>
                <a:path w="7166" h="3104" extrusionOk="0">
                  <a:moveTo>
                    <a:pt x="7107" y="1"/>
                  </a:moveTo>
                  <a:lnTo>
                    <a:pt x="7107" y="1"/>
                  </a:lnTo>
                  <a:cubicBezTo>
                    <a:pt x="6771" y="555"/>
                    <a:pt x="6333" y="1037"/>
                    <a:pt x="5808" y="1401"/>
                  </a:cubicBezTo>
                  <a:cubicBezTo>
                    <a:pt x="5259" y="1794"/>
                    <a:pt x="4597" y="1997"/>
                    <a:pt x="3936" y="1997"/>
                  </a:cubicBezTo>
                  <a:cubicBezTo>
                    <a:pt x="3737" y="1997"/>
                    <a:pt x="3538" y="1978"/>
                    <a:pt x="3342" y="1941"/>
                  </a:cubicBezTo>
                  <a:cubicBezTo>
                    <a:pt x="2705" y="1821"/>
                    <a:pt x="2118" y="1751"/>
                    <a:pt x="1555" y="1751"/>
                  </a:cubicBezTo>
                  <a:cubicBezTo>
                    <a:pt x="1022" y="1751"/>
                    <a:pt x="511" y="1814"/>
                    <a:pt x="1" y="1956"/>
                  </a:cubicBezTo>
                  <a:cubicBezTo>
                    <a:pt x="920" y="2087"/>
                    <a:pt x="1825" y="2306"/>
                    <a:pt x="2700" y="2613"/>
                  </a:cubicBezTo>
                  <a:cubicBezTo>
                    <a:pt x="3384" y="2816"/>
                    <a:pt x="4201" y="3103"/>
                    <a:pt x="4955" y="3103"/>
                  </a:cubicBezTo>
                  <a:cubicBezTo>
                    <a:pt x="5875" y="3103"/>
                    <a:pt x="6701" y="2677"/>
                    <a:pt x="7078" y="1153"/>
                  </a:cubicBezTo>
                  <a:cubicBezTo>
                    <a:pt x="7151" y="774"/>
                    <a:pt x="7165" y="380"/>
                    <a:pt x="7107" y="1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2311750" y="3343100"/>
              <a:ext cx="94975" cy="129300"/>
            </a:xfrm>
            <a:custGeom>
              <a:avLst/>
              <a:gdLst/>
              <a:ahLst/>
              <a:cxnLst/>
              <a:rect l="l" t="t" r="r" b="b"/>
              <a:pathLst>
                <a:path w="3799" h="5172" extrusionOk="0">
                  <a:moveTo>
                    <a:pt x="1107" y="1"/>
                  </a:moveTo>
                  <a:cubicBezTo>
                    <a:pt x="421" y="1"/>
                    <a:pt x="1" y="336"/>
                    <a:pt x="282" y="1422"/>
                  </a:cubicBezTo>
                  <a:cubicBezTo>
                    <a:pt x="530" y="2341"/>
                    <a:pt x="1158" y="3012"/>
                    <a:pt x="1289" y="4034"/>
                  </a:cubicBezTo>
                  <a:cubicBezTo>
                    <a:pt x="1333" y="4399"/>
                    <a:pt x="1333" y="4778"/>
                    <a:pt x="1318" y="5172"/>
                  </a:cubicBezTo>
                  <a:cubicBezTo>
                    <a:pt x="1858" y="4005"/>
                    <a:pt x="1318" y="2385"/>
                    <a:pt x="2340" y="1393"/>
                  </a:cubicBezTo>
                  <a:cubicBezTo>
                    <a:pt x="2748" y="984"/>
                    <a:pt x="3274" y="853"/>
                    <a:pt x="3799" y="678"/>
                  </a:cubicBezTo>
                  <a:cubicBezTo>
                    <a:pt x="2981" y="423"/>
                    <a:pt x="1877" y="1"/>
                    <a:pt x="1107" y="1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2364025" y="3329575"/>
              <a:ext cx="200300" cy="141050"/>
            </a:xfrm>
            <a:custGeom>
              <a:avLst/>
              <a:gdLst/>
              <a:ahLst/>
              <a:cxnLst/>
              <a:rect l="l" t="t" r="r" b="b"/>
              <a:pathLst>
                <a:path w="8012" h="5642" extrusionOk="0">
                  <a:moveTo>
                    <a:pt x="6597" y="1419"/>
                  </a:moveTo>
                  <a:cubicBezTo>
                    <a:pt x="6611" y="1419"/>
                    <a:pt x="6625" y="1420"/>
                    <a:pt x="6640" y="1423"/>
                  </a:cubicBezTo>
                  <a:cubicBezTo>
                    <a:pt x="6961" y="1465"/>
                    <a:pt x="6908" y="2069"/>
                    <a:pt x="6595" y="2069"/>
                  </a:cubicBezTo>
                  <a:cubicBezTo>
                    <a:pt x="6582" y="2069"/>
                    <a:pt x="6567" y="2067"/>
                    <a:pt x="6552" y="2065"/>
                  </a:cubicBezTo>
                  <a:cubicBezTo>
                    <a:pt x="6217" y="2023"/>
                    <a:pt x="6283" y="1419"/>
                    <a:pt x="6597" y="1419"/>
                  </a:cubicBezTo>
                  <a:close/>
                  <a:moveTo>
                    <a:pt x="6264" y="0"/>
                  </a:moveTo>
                  <a:cubicBezTo>
                    <a:pt x="5902" y="0"/>
                    <a:pt x="5498" y="98"/>
                    <a:pt x="5064" y="299"/>
                  </a:cubicBezTo>
                  <a:cubicBezTo>
                    <a:pt x="4947" y="358"/>
                    <a:pt x="4831" y="416"/>
                    <a:pt x="4728" y="489"/>
                  </a:cubicBezTo>
                  <a:cubicBezTo>
                    <a:pt x="4612" y="547"/>
                    <a:pt x="4510" y="620"/>
                    <a:pt x="4393" y="693"/>
                  </a:cubicBezTo>
                  <a:cubicBezTo>
                    <a:pt x="3984" y="971"/>
                    <a:pt x="3634" y="1248"/>
                    <a:pt x="3123" y="1365"/>
                  </a:cubicBezTo>
                  <a:cubicBezTo>
                    <a:pt x="2904" y="1467"/>
                    <a:pt x="2671" y="1569"/>
                    <a:pt x="2438" y="1642"/>
                  </a:cubicBezTo>
                  <a:cubicBezTo>
                    <a:pt x="2146" y="1759"/>
                    <a:pt x="1693" y="1817"/>
                    <a:pt x="1431" y="1963"/>
                  </a:cubicBezTo>
                  <a:cubicBezTo>
                    <a:pt x="687" y="2430"/>
                    <a:pt x="147" y="3510"/>
                    <a:pt x="59" y="4341"/>
                  </a:cubicBezTo>
                  <a:cubicBezTo>
                    <a:pt x="44" y="4473"/>
                    <a:pt x="30" y="4619"/>
                    <a:pt x="1" y="4750"/>
                  </a:cubicBezTo>
                  <a:cubicBezTo>
                    <a:pt x="716" y="3845"/>
                    <a:pt x="1591" y="3086"/>
                    <a:pt x="2598" y="2517"/>
                  </a:cubicBezTo>
                  <a:cubicBezTo>
                    <a:pt x="2639" y="2496"/>
                    <a:pt x="2678" y="2486"/>
                    <a:pt x="2712" y="2486"/>
                  </a:cubicBezTo>
                  <a:cubicBezTo>
                    <a:pt x="2960" y="2486"/>
                    <a:pt x="3029" y="2975"/>
                    <a:pt x="2773" y="3116"/>
                  </a:cubicBezTo>
                  <a:cubicBezTo>
                    <a:pt x="1752" y="3685"/>
                    <a:pt x="876" y="4473"/>
                    <a:pt x="190" y="5421"/>
                  </a:cubicBezTo>
                  <a:cubicBezTo>
                    <a:pt x="1854" y="4341"/>
                    <a:pt x="3940" y="3976"/>
                    <a:pt x="5414" y="2576"/>
                  </a:cubicBezTo>
                  <a:cubicBezTo>
                    <a:pt x="5473" y="2522"/>
                    <a:pt x="5530" y="2500"/>
                    <a:pt x="5581" y="2500"/>
                  </a:cubicBezTo>
                  <a:cubicBezTo>
                    <a:pt x="5798" y="2500"/>
                    <a:pt x="5921" y="2898"/>
                    <a:pt x="5721" y="3086"/>
                  </a:cubicBezTo>
                  <a:cubicBezTo>
                    <a:pt x="4422" y="4327"/>
                    <a:pt x="2642" y="4750"/>
                    <a:pt x="1110" y="5567"/>
                  </a:cubicBezTo>
                  <a:cubicBezTo>
                    <a:pt x="1540" y="5479"/>
                    <a:pt x="1982" y="5436"/>
                    <a:pt x="2423" y="5436"/>
                  </a:cubicBezTo>
                  <a:cubicBezTo>
                    <a:pt x="2864" y="5436"/>
                    <a:pt x="3306" y="5479"/>
                    <a:pt x="3736" y="5567"/>
                  </a:cubicBezTo>
                  <a:cubicBezTo>
                    <a:pt x="4005" y="5617"/>
                    <a:pt x="4264" y="5641"/>
                    <a:pt x="4511" y="5641"/>
                  </a:cubicBezTo>
                  <a:cubicBezTo>
                    <a:pt x="6487" y="5641"/>
                    <a:pt x="7738" y="4108"/>
                    <a:pt x="7997" y="2240"/>
                  </a:cubicBezTo>
                  <a:cubicBezTo>
                    <a:pt x="8012" y="2167"/>
                    <a:pt x="8012" y="2094"/>
                    <a:pt x="8012" y="2021"/>
                  </a:cubicBezTo>
                  <a:cubicBezTo>
                    <a:pt x="7905" y="712"/>
                    <a:pt x="7239" y="0"/>
                    <a:pt x="6264" y="0"/>
                  </a:cubicBezTo>
                  <a:close/>
                </a:path>
              </a:pathLst>
            </a:custGeom>
            <a:solidFill>
              <a:srgbClr val="FFA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2283400" y="3296750"/>
              <a:ext cx="314850" cy="252875"/>
            </a:xfrm>
            <a:custGeom>
              <a:avLst/>
              <a:gdLst/>
              <a:ahLst/>
              <a:cxnLst/>
              <a:rect l="l" t="t" r="r" b="b"/>
              <a:pathLst>
                <a:path w="12594" h="10115" extrusionOk="0">
                  <a:moveTo>
                    <a:pt x="9500" y="1305"/>
                  </a:moveTo>
                  <a:cubicBezTo>
                    <a:pt x="10478" y="1305"/>
                    <a:pt x="11145" y="2009"/>
                    <a:pt x="11251" y="3320"/>
                  </a:cubicBezTo>
                  <a:cubicBezTo>
                    <a:pt x="11251" y="3393"/>
                    <a:pt x="11251" y="3466"/>
                    <a:pt x="11251" y="3538"/>
                  </a:cubicBezTo>
                  <a:cubicBezTo>
                    <a:pt x="10991" y="5399"/>
                    <a:pt x="9721" y="6935"/>
                    <a:pt x="7741" y="6935"/>
                  </a:cubicBezTo>
                  <a:cubicBezTo>
                    <a:pt x="7501" y="6935"/>
                    <a:pt x="7251" y="6913"/>
                    <a:pt x="6990" y="6865"/>
                  </a:cubicBezTo>
                  <a:cubicBezTo>
                    <a:pt x="6553" y="6771"/>
                    <a:pt x="6111" y="6723"/>
                    <a:pt x="5670" y="6723"/>
                  </a:cubicBezTo>
                  <a:cubicBezTo>
                    <a:pt x="5228" y="6723"/>
                    <a:pt x="4787" y="6771"/>
                    <a:pt x="4349" y="6865"/>
                  </a:cubicBezTo>
                  <a:cubicBezTo>
                    <a:pt x="5896" y="6034"/>
                    <a:pt x="7676" y="5610"/>
                    <a:pt x="8975" y="4370"/>
                  </a:cubicBezTo>
                  <a:cubicBezTo>
                    <a:pt x="9175" y="4182"/>
                    <a:pt x="9052" y="3784"/>
                    <a:pt x="8836" y="3784"/>
                  </a:cubicBezTo>
                  <a:cubicBezTo>
                    <a:pt x="8784" y="3784"/>
                    <a:pt x="8727" y="3806"/>
                    <a:pt x="8668" y="3859"/>
                  </a:cubicBezTo>
                  <a:cubicBezTo>
                    <a:pt x="7195" y="5260"/>
                    <a:pt x="5108" y="5625"/>
                    <a:pt x="3430" y="6705"/>
                  </a:cubicBezTo>
                  <a:cubicBezTo>
                    <a:pt x="4116" y="5756"/>
                    <a:pt x="5006" y="4968"/>
                    <a:pt x="6027" y="4399"/>
                  </a:cubicBezTo>
                  <a:cubicBezTo>
                    <a:pt x="6267" y="4286"/>
                    <a:pt x="6190" y="3791"/>
                    <a:pt x="5948" y="3791"/>
                  </a:cubicBezTo>
                  <a:cubicBezTo>
                    <a:pt x="5910" y="3791"/>
                    <a:pt x="5868" y="3803"/>
                    <a:pt x="5823" y="3830"/>
                  </a:cubicBezTo>
                  <a:lnTo>
                    <a:pt x="5838" y="3830"/>
                  </a:lnTo>
                  <a:cubicBezTo>
                    <a:pt x="4831" y="4385"/>
                    <a:pt x="3941" y="5144"/>
                    <a:pt x="3240" y="6048"/>
                  </a:cubicBezTo>
                  <a:cubicBezTo>
                    <a:pt x="3269" y="5917"/>
                    <a:pt x="3284" y="5786"/>
                    <a:pt x="3299" y="5640"/>
                  </a:cubicBezTo>
                  <a:cubicBezTo>
                    <a:pt x="3386" y="4808"/>
                    <a:pt x="3926" y="3743"/>
                    <a:pt x="4670" y="3276"/>
                  </a:cubicBezTo>
                  <a:cubicBezTo>
                    <a:pt x="4933" y="3115"/>
                    <a:pt x="5385" y="3057"/>
                    <a:pt x="5677" y="2955"/>
                  </a:cubicBezTo>
                  <a:cubicBezTo>
                    <a:pt x="5911" y="2867"/>
                    <a:pt x="6129" y="2765"/>
                    <a:pt x="6363" y="2663"/>
                  </a:cubicBezTo>
                  <a:cubicBezTo>
                    <a:pt x="6859" y="2561"/>
                    <a:pt x="7209" y="2284"/>
                    <a:pt x="7632" y="1992"/>
                  </a:cubicBezTo>
                  <a:cubicBezTo>
                    <a:pt x="7749" y="1919"/>
                    <a:pt x="7851" y="1860"/>
                    <a:pt x="7968" y="1787"/>
                  </a:cubicBezTo>
                  <a:cubicBezTo>
                    <a:pt x="8070" y="1715"/>
                    <a:pt x="8172" y="1671"/>
                    <a:pt x="8304" y="1598"/>
                  </a:cubicBezTo>
                  <a:cubicBezTo>
                    <a:pt x="8736" y="1401"/>
                    <a:pt x="9140" y="1305"/>
                    <a:pt x="9500" y="1305"/>
                  </a:cubicBezTo>
                  <a:close/>
                  <a:moveTo>
                    <a:pt x="2248" y="1855"/>
                  </a:moveTo>
                  <a:cubicBezTo>
                    <a:pt x="3022" y="1855"/>
                    <a:pt x="4129" y="2277"/>
                    <a:pt x="4948" y="2532"/>
                  </a:cubicBezTo>
                  <a:cubicBezTo>
                    <a:pt x="4408" y="2707"/>
                    <a:pt x="3882" y="2838"/>
                    <a:pt x="3488" y="3247"/>
                  </a:cubicBezTo>
                  <a:cubicBezTo>
                    <a:pt x="2452" y="4239"/>
                    <a:pt x="2992" y="5859"/>
                    <a:pt x="2452" y="7026"/>
                  </a:cubicBezTo>
                  <a:cubicBezTo>
                    <a:pt x="2467" y="6632"/>
                    <a:pt x="2467" y="6253"/>
                    <a:pt x="2423" y="5888"/>
                  </a:cubicBezTo>
                  <a:cubicBezTo>
                    <a:pt x="2292" y="4866"/>
                    <a:pt x="1664" y="4195"/>
                    <a:pt x="1416" y="3276"/>
                  </a:cubicBezTo>
                  <a:cubicBezTo>
                    <a:pt x="1135" y="2190"/>
                    <a:pt x="1559" y="1855"/>
                    <a:pt x="2248" y="1855"/>
                  </a:cubicBezTo>
                  <a:close/>
                  <a:moveTo>
                    <a:pt x="11047" y="5713"/>
                  </a:moveTo>
                  <a:lnTo>
                    <a:pt x="11047" y="5713"/>
                  </a:lnTo>
                  <a:cubicBezTo>
                    <a:pt x="11105" y="6092"/>
                    <a:pt x="11091" y="6486"/>
                    <a:pt x="11018" y="6865"/>
                  </a:cubicBezTo>
                  <a:cubicBezTo>
                    <a:pt x="10641" y="8389"/>
                    <a:pt x="9815" y="8815"/>
                    <a:pt x="8895" y="8815"/>
                  </a:cubicBezTo>
                  <a:cubicBezTo>
                    <a:pt x="8141" y="8815"/>
                    <a:pt x="7324" y="8528"/>
                    <a:pt x="6640" y="8325"/>
                  </a:cubicBezTo>
                  <a:cubicBezTo>
                    <a:pt x="5765" y="8018"/>
                    <a:pt x="4860" y="7799"/>
                    <a:pt x="3941" y="7668"/>
                  </a:cubicBezTo>
                  <a:cubicBezTo>
                    <a:pt x="4451" y="7526"/>
                    <a:pt x="4962" y="7463"/>
                    <a:pt x="5495" y="7463"/>
                  </a:cubicBezTo>
                  <a:cubicBezTo>
                    <a:pt x="6058" y="7463"/>
                    <a:pt x="6645" y="7533"/>
                    <a:pt x="7282" y="7653"/>
                  </a:cubicBezTo>
                  <a:cubicBezTo>
                    <a:pt x="7478" y="7690"/>
                    <a:pt x="7677" y="7709"/>
                    <a:pt x="7876" y="7709"/>
                  </a:cubicBezTo>
                  <a:cubicBezTo>
                    <a:pt x="8537" y="7709"/>
                    <a:pt x="9199" y="7506"/>
                    <a:pt x="9748" y="7113"/>
                  </a:cubicBezTo>
                  <a:cubicBezTo>
                    <a:pt x="10273" y="6749"/>
                    <a:pt x="10711" y="6267"/>
                    <a:pt x="11047" y="5713"/>
                  </a:cubicBezTo>
                  <a:close/>
                  <a:moveTo>
                    <a:pt x="9433" y="1"/>
                  </a:moveTo>
                  <a:cubicBezTo>
                    <a:pt x="8916" y="1"/>
                    <a:pt x="8395" y="134"/>
                    <a:pt x="7895" y="416"/>
                  </a:cubicBezTo>
                  <a:cubicBezTo>
                    <a:pt x="6918" y="974"/>
                    <a:pt x="7182" y="1132"/>
                    <a:pt x="5983" y="1132"/>
                  </a:cubicBezTo>
                  <a:cubicBezTo>
                    <a:pt x="5928" y="1132"/>
                    <a:pt x="5870" y="1132"/>
                    <a:pt x="5808" y="1131"/>
                  </a:cubicBezTo>
                  <a:cubicBezTo>
                    <a:pt x="4831" y="1131"/>
                    <a:pt x="4422" y="897"/>
                    <a:pt x="3561" y="635"/>
                  </a:cubicBezTo>
                  <a:cubicBezTo>
                    <a:pt x="3121" y="496"/>
                    <a:pt x="2699" y="375"/>
                    <a:pt x="2259" y="375"/>
                  </a:cubicBezTo>
                  <a:cubicBezTo>
                    <a:pt x="2145" y="375"/>
                    <a:pt x="2030" y="383"/>
                    <a:pt x="1912" y="401"/>
                  </a:cubicBezTo>
                  <a:cubicBezTo>
                    <a:pt x="862" y="547"/>
                    <a:pt x="59" y="1437"/>
                    <a:pt x="30" y="2502"/>
                  </a:cubicBezTo>
                  <a:cubicBezTo>
                    <a:pt x="1" y="3086"/>
                    <a:pt x="205" y="3407"/>
                    <a:pt x="424" y="3903"/>
                  </a:cubicBezTo>
                  <a:cubicBezTo>
                    <a:pt x="1154" y="5479"/>
                    <a:pt x="1679" y="6690"/>
                    <a:pt x="1052" y="8427"/>
                  </a:cubicBezTo>
                  <a:cubicBezTo>
                    <a:pt x="935" y="8616"/>
                    <a:pt x="906" y="8850"/>
                    <a:pt x="993" y="9054"/>
                  </a:cubicBezTo>
                  <a:lnTo>
                    <a:pt x="993" y="9069"/>
                  </a:lnTo>
                  <a:cubicBezTo>
                    <a:pt x="1063" y="9278"/>
                    <a:pt x="1253" y="9434"/>
                    <a:pt x="1474" y="9434"/>
                  </a:cubicBezTo>
                  <a:cubicBezTo>
                    <a:pt x="1484" y="9434"/>
                    <a:pt x="1494" y="9434"/>
                    <a:pt x="1504" y="9433"/>
                  </a:cubicBezTo>
                  <a:cubicBezTo>
                    <a:pt x="1606" y="9433"/>
                    <a:pt x="1694" y="9390"/>
                    <a:pt x="1767" y="9331"/>
                  </a:cubicBezTo>
                  <a:lnTo>
                    <a:pt x="1796" y="9317"/>
                  </a:lnTo>
                  <a:cubicBezTo>
                    <a:pt x="2281" y="8952"/>
                    <a:pt x="2827" y="8814"/>
                    <a:pt x="3410" y="8814"/>
                  </a:cubicBezTo>
                  <a:cubicBezTo>
                    <a:pt x="5203" y="8814"/>
                    <a:pt x="7345" y="10114"/>
                    <a:pt x="9136" y="10114"/>
                  </a:cubicBezTo>
                  <a:cubicBezTo>
                    <a:pt x="10094" y="10114"/>
                    <a:pt x="10951" y="9743"/>
                    <a:pt x="11601" y="8602"/>
                  </a:cubicBezTo>
                  <a:cubicBezTo>
                    <a:pt x="12462" y="7099"/>
                    <a:pt x="12097" y="4837"/>
                    <a:pt x="12389" y="3217"/>
                  </a:cubicBezTo>
                  <a:cubicBezTo>
                    <a:pt x="12594" y="2138"/>
                    <a:pt x="12521" y="1525"/>
                    <a:pt x="11630" y="824"/>
                  </a:cubicBezTo>
                  <a:cubicBezTo>
                    <a:pt x="10960" y="293"/>
                    <a:pt x="10200" y="1"/>
                    <a:pt x="9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2519450" y="3365050"/>
              <a:ext cx="18625" cy="16250"/>
            </a:xfrm>
            <a:custGeom>
              <a:avLst/>
              <a:gdLst/>
              <a:ahLst/>
              <a:cxnLst/>
              <a:rect l="l" t="t" r="r" b="b"/>
              <a:pathLst>
                <a:path w="745" h="650" extrusionOk="0">
                  <a:moveTo>
                    <a:pt x="380" y="0"/>
                  </a:moveTo>
                  <a:cubicBezTo>
                    <a:pt x="66" y="0"/>
                    <a:pt x="0" y="604"/>
                    <a:pt x="335" y="646"/>
                  </a:cubicBezTo>
                  <a:cubicBezTo>
                    <a:pt x="350" y="648"/>
                    <a:pt x="365" y="650"/>
                    <a:pt x="378" y="650"/>
                  </a:cubicBezTo>
                  <a:cubicBezTo>
                    <a:pt x="691" y="650"/>
                    <a:pt x="744" y="46"/>
                    <a:pt x="423" y="4"/>
                  </a:cubicBezTo>
                  <a:cubicBezTo>
                    <a:pt x="408" y="1"/>
                    <a:pt x="394" y="0"/>
                    <a:pt x="380" y="0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2168150" y="3384075"/>
              <a:ext cx="24825" cy="31975"/>
            </a:xfrm>
            <a:custGeom>
              <a:avLst/>
              <a:gdLst/>
              <a:ahLst/>
              <a:cxnLst/>
              <a:rect l="l" t="t" r="r" b="b"/>
              <a:pathLst>
                <a:path w="993" h="1279" extrusionOk="0">
                  <a:moveTo>
                    <a:pt x="540" y="1"/>
                  </a:moveTo>
                  <a:cubicBezTo>
                    <a:pt x="498" y="1"/>
                    <a:pt x="459" y="10"/>
                    <a:pt x="423" y="31"/>
                  </a:cubicBezTo>
                  <a:cubicBezTo>
                    <a:pt x="161" y="206"/>
                    <a:pt x="0" y="512"/>
                    <a:pt x="44" y="833"/>
                  </a:cubicBezTo>
                  <a:cubicBezTo>
                    <a:pt x="44" y="994"/>
                    <a:pt x="117" y="1125"/>
                    <a:pt x="233" y="1227"/>
                  </a:cubicBezTo>
                  <a:cubicBezTo>
                    <a:pt x="289" y="1263"/>
                    <a:pt x="344" y="1279"/>
                    <a:pt x="399" y="1279"/>
                  </a:cubicBezTo>
                  <a:cubicBezTo>
                    <a:pt x="591" y="1279"/>
                    <a:pt x="770" y="1088"/>
                    <a:pt x="861" y="906"/>
                  </a:cubicBezTo>
                  <a:cubicBezTo>
                    <a:pt x="963" y="731"/>
                    <a:pt x="992" y="512"/>
                    <a:pt x="948" y="308"/>
                  </a:cubicBezTo>
                  <a:cubicBezTo>
                    <a:pt x="890" y="145"/>
                    <a:pt x="702" y="1"/>
                    <a:pt x="5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2426050" y="3241725"/>
              <a:ext cx="27375" cy="34350"/>
            </a:xfrm>
            <a:custGeom>
              <a:avLst/>
              <a:gdLst/>
              <a:ahLst/>
              <a:cxnLst/>
              <a:rect l="l" t="t" r="r" b="b"/>
              <a:pathLst>
                <a:path w="1095" h="1374" extrusionOk="0">
                  <a:moveTo>
                    <a:pt x="566" y="1"/>
                  </a:moveTo>
                  <a:cubicBezTo>
                    <a:pt x="552" y="1"/>
                    <a:pt x="539" y="2"/>
                    <a:pt x="526" y="5"/>
                  </a:cubicBezTo>
                  <a:cubicBezTo>
                    <a:pt x="205" y="107"/>
                    <a:pt x="0" y="414"/>
                    <a:pt x="15" y="735"/>
                  </a:cubicBezTo>
                  <a:cubicBezTo>
                    <a:pt x="15" y="924"/>
                    <a:pt x="73" y="1085"/>
                    <a:pt x="190" y="1231"/>
                  </a:cubicBezTo>
                  <a:cubicBezTo>
                    <a:pt x="281" y="1333"/>
                    <a:pt x="380" y="1373"/>
                    <a:pt x="476" y="1373"/>
                  </a:cubicBezTo>
                  <a:cubicBezTo>
                    <a:pt x="642" y="1373"/>
                    <a:pt x="798" y="1252"/>
                    <a:pt x="890" y="1114"/>
                  </a:cubicBezTo>
                  <a:cubicBezTo>
                    <a:pt x="1036" y="939"/>
                    <a:pt x="1095" y="720"/>
                    <a:pt x="1051" y="501"/>
                  </a:cubicBezTo>
                  <a:cubicBezTo>
                    <a:pt x="1010" y="283"/>
                    <a:pt x="765" y="1"/>
                    <a:pt x="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2418025" y="3528200"/>
              <a:ext cx="44150" cy="42725"/>
            </a:xfrm>
            <a:custGeom>
              <a:avLst/>
              <a:gdLst/>
              <a:ahLst/>
              <a:cxnLst/>
              <a:rect l="l" t="t" r="r" b="b"/>
              <a:pathLst>
                <a:path w="1766" h="1709" extrusionOk="0">
                  <a:moveTo>
                    <a:pt x="1226" y="0"/>
                  </a:moveTo>
                  <a:cubicBezTo>
                    <a:pt x="730" y="30"/>
                    <a:pt x="307" y="336"/>
                    <a:pt x="102" y="788"/>
                  </a:cubicBezTo>
                  <a:cubicBezTo>
                    <a:pt x="0" y="993"/>
                    <a:pt x="0" y="1226"/>
                    <a:pt x="73" y="1445"/>
                  </a:cubicBezTo>
                  <a:cubicBezTo>
                    <a:pt x="175" y="1636"/>
                    <a:pt x="341" y="1709"/>
                    <a:pt x="523" y="1709"/>
                  </a:cubicBezTo>
                  <a:cubicBezTo>
                    <a:pt x="731" y="1709"/>
                    <a:pt x="959" y="1613"/>
                    <a:pt x="1138" y="1489"/>
                  </a:cubicBezTo>
                  <a:cubicBezTo>
                    <a:pt x="1416" y="1328"/>
                    <a:pt x="1605" y="1066"/>
                    <a:pt x="1693" y="759"/>
                  </a:cubicBezTo>
                  <a:cubicBezTo>
                    <a:pt x="1766" y="438"/>
                    <a:pt x="1532" y="0"/>
                    <a:pt x="1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3E1BAC0-C382-CAF1-47AA-681703155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199137" y="2119960"/>
            <a:ext cx="4272600" cy="1620300"/>
          </a:xfrm>
        </p:spPr>
        <p:txBody>
          <a:bodyPr/>
          <a:lstStyle/>
          <a:p>
            <a:r>
              <a:rPr lang="en-US" sz="1800" b="1" i="1" dirty="0" err="1">
                <a:solidFill>
                  <a:schemeClr val="tx1"/>
                </a:solidFill>
              </a:rPr>
              <a:t>Technique:Used</a:t>
            </a:r>
            <a:r>
              <a:rPr lang="en-US" sz="1800" b="1" i="1" dirty="0">
                <a:solidFill>
                  <a:schemeClr val="tx1"/>
                </a:solidFill>
              </a:rPr>
              <a:t> </a:t>
            </a:r>
            <a:r>
              <a:rPr lang="en-US" sz="1800" b="1" i="1" dirty="0" err="1">
                <a:solidFill>
                  <a:schemeClr val="tx1"/>
                </a:solidFill>
              </a:rPr>
              <a:t>GridSearchCV</a:t>
            </a:r>
            <a:r>
              <a:rPr lang="en-US" sz="1800" b="1" i="1" dirty="0">
                <a:solidFill>
                  <a:schemeClr val="tx1"/>
                </a:solidFill>
              </a:rPr>
              <a:t> to find best C value for Logistic Regression</a:t>
            </a:r>
          </a:p>
          <a:p>
            <a:r>
              <a:rPr lang="en-US" sz="1800" b="1" i="1" dirty="0">
                <a:solidFill>
                  <a:schemeClr val="tx1"/>
                </a:solidFill>
              </a:rPr>
              <a:t>Best parameter: C = 1</a:t>
            </a:r>
          </a:p>
          <a:p>
            <a:r>
              <a:rPr lang="en-US" sz="1800" b="1" i="1" dirty="0">
                <a:solidFill>
                  <a:schemeClr val="tx1"/>
                </a:solidFill>
              </a:rPr>
              <a:t>Cross-validation accuracy: 0.9826</a:t>
            </a:r>
          </a:p>
          <a:p>
            <a:r>
              <a:rPr lang="en-US" sz="1800" b="1" i="1" dirty="0">
                <a:solidFill>
                  <a:schemeClr val="tx1"/>
                </a:solidFill>
              </a:rPr>
              <a:t>Final test accuracy: 0.9883</a:t>
            </a:r>
          </a:p>
          <a:p>
            <a:r>
              <a:rPr lang="en-US" sz="1800" b="1" i="1" dirty="0">
                <a:solidFill>
                  <a:schemeClr val="tx1"/>
                </a:solidFill>
              </a:rPr>
              <a:t>High precision, recall, and F1-score</a:t>
            </a:r>
            <a:endParaRPr lang="fr-FR" sz="1800" b="1" i="1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7FA2CB-CAE6-DBC7-4B6D-95A6CD84C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41" flipH="1">
            <a:off x="2199181" y="1680760"/>
            <a:ext cx="4272600" cy="1249200"/>
          </a:xfrm>
        </p:spPr>
        <p:txBody>
          <a:bodyPr/>
          <a:lstStyle/>
          <a:p>
            <a:r>
              <a:rPr lang="fr-FR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Tuning</a:t>
            </a:r>
            <a:br>
              <a:rPr lang="fr-FR" sz="8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b="1" i="1" u="sng" dirty="0"/>
          </a:p>
        </p:txBody>
      </p:sp>
    </p:spTree>
    <p:extLst>
      <p:ext uri="{BB962C8B-B14F-4D97-AF65-F5344CB8AC3E}">
        <p14:creationId xmlns:p14="http://schemas.microsoft.com/office/powerpoint/2010/main" val="2098113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7CE097E-B73B-ED7C-7290-ABF47D21EF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E1FDCC-B129-49A0-57BE-2174A473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en-US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InterfaceBuilt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interactive </a:t>
            </a:r>
            <a:r>
              <a:rPr lang="en-US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</a:t>
            </a:r>
            <a:endParaRPr lang="fr-FR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FE0DB1-9D01-72A4-A625-C713DC4E1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89" y="1264936"/>
            <a:ext cx="8341804" cy="26136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60A6A7-1EB5-C124-3963-D4E0DE214E4E}"/>
              </a:ext>
            </a:extLst>
          </p:cNvPr>
          <p:cNvSpPr txBox="1"/>
          <p:nvPr/>
        </p:nvSpPr>
        <p:spPr>
          <a:xfrm>
            <a:off x="3269650" y="3878564"/>
            <a:ext cx="457949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 an interactive </a:t>
            </a:r>
            <a:r>
              <a:rPr lang="en-US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</a:t>
            </a:r>
          </a:p>
          <a:p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manual input of 30 feature values</a:t>
            </a:r>
          </a:p>
          <a:p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click "Predict":</a:t>
            </a:r>
          </a:p>
          <a:p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 result (Benign / Malignant)</a:t>
            </a:r>
          </a:p>
          <a:p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Prediction Probability</a:t>
            </a:r>
            <a:endParaRPr lang="fr-FR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946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35D8DE5-20CD-966E-91F3-14E6F9E395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45BEA8-8E7C-2B71-27C5-22A82C11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Pipeline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AE6FF7-5945-B61D-1A80-F886F7A63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63" y="1389802"/>
            <a:ext cx="7715250" cy="330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74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B756AE6-F400-2F62-396B-D0D8026E0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524777" y="1488336"/>
            <a:ext cx="5591209" cy="2166827"/>
          </a:xfrm>
        </p:spPr>
        <p:txBody>
          <a:bodyPr/>
          <a:lstStyle/>
          <a:p>
            <a:r>
              <a:rPr lang="en-US" sz="1800" dirty="0"/>
              <a:t>The project shows:</a:t>
            </a:r>
          </a:p>
          <a:p>
            <a:endParaRPr lang="en-US" dirty="0"/>
          </a:p>
          <a:p>
            <a:r>
              <a:rPr lang="en-US" dirty="0"/>
              <a:t>Simple models like Logistic Regression can be highly effective</a:t>
            </a:r>
          </a:p>
          <a:p>
            <a:endParaRPr lang="en-US" dirty="0"/>
          </a:p>
          <a:p>
            <a:r>
              <a:rPr lang="en-US" dirty="0"/>
              <a:t>Clean preprocessing and model tuning are key</a:t>
            </a:r>
          </a:p>
          <a:p>
            <a:endParaRPr lang="en-US" dirty="0"/>
          </a:p>
          <a:p>
            <a:r>
              <a:rPr lang="en-US" dirty="0" err="1"/>
              <a:t>Streamlit</a:t>
            </a:r>
            <a:r>
              <a:rPr lang="en-US" dirty="0"/>
              <a:t> allows rapid app deployment for real use</a:t>
            </a:r>
            <a:endParaRPr lang="fr-F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23237C-B61B-A2BA-B638-FB3BCE71E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991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2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46BC-560D-037D-748A-509BE603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422" y="2465297"/>
            <a:ext cx="7704600" cy="730500"/>
          </a:xfrm>
        </p:spPr>
        <p:txBody>
          <a:bodyPr/>
          <a:lstStyle/>
          <a:p>
            <a:r>
              <a:rPr lang="en-US" b="1" i="1" dirty="0"/>
              <a:t>Thank you</a:t>
            </a:r>
            <a:endParaRPr lang="fr-FR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880C62C-923B-C95D-FC43-6221E7639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510077" y="3894519"/>
            <a:ext cx="5666400" cy="1011436"/>
          </a:xfrm>
        </p:spPr>
        <p:txBody>
          <a:bodyPr/>
          <a:lstStyle/>
          <a:p>
            <a:r>
              <a:rPr lang="en-US" dirty="0"/>
              <a:t>   Prepared by: Eman Mohamed Elnawawy and Mariam </a:t>
            </a:r>
            <a:r>
              <a:rPr lang="en-US" dirty="0" err="1"/>
              <a:t>AbdelAziz</a:t>
            </a:r>
            <a:r>
              <a:rPr lang="en-US" dirty="0"/>
              <a:t>  </a:t>
            </a:r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427311-5906-EA63-2341-BED073BFE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0" flipH="1">
            <a:off x="2429069" y="1687750"/>
            <a:ext cx="5157000" cy="1179600"/>
          </a:xfrm>
        </p:spPr>
        <p:txBody>
          <a:bodyPr/>
          <a:lstStyle/>
          <a:p>
            <a:r>
              <a:rPr lang="en-US" sz="4000" b="1" dirty="0">
                <a:solidFill>
                  <a:schemeClr val="bg2">
                    <a:lumMod val="10000"/>
                  </a:schemeClr>
                </a:solidFill>
                <a:latin typeface="Abadi Extra Light" panose="020F0502020204030204" pitchFamily="34" charset="0"/>
              </a:rPr>
              <a:t>Breast Cancer Detection using Machine Learning</a:t>
            </a:r>
            <a:endParaRPr lang="fr-FR" sz="4000" b="1" dirty="0">
              <a:solidFill>
                <a:schemeClr val="bg2">
                  <a:lumMod val="10000"/>
                </a:schemeClr>
              </a:solidFill>
              <a:latin typeface="Abadi Extra Light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30940A-CA1C-4F8D-8754-DD1658D2B9BE}"/>
              </a:ext>
            </a:extLst>
          </p:cNvPr>
          <p:cNvSpPr txBox="1"/>
          <p:nvPr/>
        </p:nvSpPr>
        <p:spPr>
          <a:xfrm>
            <a:off x="3053302" y="2920240"/>
            <a:ext cx="45799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Predicting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Tumor</a:t>
            </a:r>
            <a:r>
              <a:rPr lang="fr-FR" dirty="0">
                <a:solidFill>
                  <a:schemeClr val="tx1"/>
                </a:solidFill>
              </a:rPr>
              <a:t> Type: </a:t>
            </a:r>
            <a:r>
              <a:rPr lang="fr-FR" dirty="0" err="1">
                <a:solidFill>
                  <a:schemeClr val="tx1"/>
                </a:solidFill>
              </a:rPr>
              <a:t>Benign</a:t>
            </a:r>
            <a:r>
              <a:rPr lang="fr-FR" dirty="0">
                <a:solidFill>
                  <a:schemeClr val="tx1"/>
                </a:solidFill>
              </a:rPr>
              <a:t> or </a:t>
            </a:r>
            <a:r>
              <a:rPr lang="fr-FR" dirty="0" err="1">
                <a:solidFill>
                  <a:schemeClr val="tx1"/>
                </a:solidFill>
              </a:rPr>
              <a:t>Malignant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Tools: Python – Pandas – </a:t>
            </a:r>
            <a:r>
              <a:rPr lang="fr-FR" dirty="0" err="1">
                <a:solidFill>
                  <a:schemeClr val="tx1"/>
                </a:solidFill>
              </a:rPr>
              <a:t>numpy</a:t>
            </a:r>
            <a:r>
              <a:rPr lang="fr-FR" dirty="0">
                <a:solidFill>
                  <a:schemeClr val="tx1"/>
                </a:solidFill>
              </a:rPr>
              <a:t> – </a:t>
            </a:r>
            <a:r>
              <a:rPr lang="fr-FR" dirty="0" err="1">
                <a:solidFill>
                  <a:schemeClr val="tx1"/>
                </a:solidFill>
              </a:rPr>
              <a:t>Scikit-learn</a:t>
            </a:r>
            <a:r>
              <a:rPr lang="fr-FR" dirty="0">
                <a:solidFill>
                  <a:schemeClr val="tx1"/>
                </a:solidFill>
              </a:rPr>
              <a:t> – </a:t>
            </a:r>
            <a:r>
              <a:rPr lang="fr-FR" dirty="0" err="1">
                <a:solidFill>
                  <a:schemeClr val="tx1"/>
                </a:solidFill>
              </a:rPr>
              <a:t>Streamlit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054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6"/>
          <p:cNvSpPr txBox="1">
            <a:spLocks noGrp="1"/>
          </p:cNvSpPr>
          <p:nvPr>
            <p:ph type="title" idx="21"/>
          </p:nvPr>
        </p:nvSpPr>
        <p:spPr>
          <a:xfrm>
            <a:off x="719650" y="539496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483" name="Google Shape;483;p36"/>
          <p:cNvSpPr txBox="1">
            <a:spLocks noGrp="1"/>
          </p:cNvSpPr>
          <p:nvPr>
            <p:ph type="title"/>
          </p:nvPr>
        </p:nvSpPr>
        <p:spPr>
          <a:xfrm flipH="1">
            <a:off x="78579" y="1417986"/>
            <a:ext cx="914400" cy="10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485" name="Google Shape;485;p36"/>
          <p:cNvSpPr txBox="1">
            <a:spLocks noGrp="1"/>
          </p:cNvSpPr>
          <p:nvPr>
            <p:ph type="title" idx="2"/>
          </p:nvPr>
        </p:nvSpPr>
        <p:spPr>
          <a:xfrm>
            <a:off x="-77106" y="2523063"/>
            <a:ext cx="22677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6" name="Google Shape;486;p36"/>
          <p:cNvSpPr txBox="1">
            <a:spLocks noGrp="1"/>
          </p:cNvSpPr>
          <p:nvPr>
            <p:ph type="title" idx="3"/>
          </p:nvPr>
        </p:nvSpPr>
        <p:spPr>
          <a:xfrm flipH="1">
            <a:off x="2621152" y="1480054"/>
            <a:ext cx="914400" cy="10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488" name="Google Shape;488;p36"/>
          <p:cNvSpPr txBox="1">
            <a:spLocks noGrp="1"/>
          </p:cNvSpPr>
          <p:nvPr>
            <p:ph type="title" idx="5"/>
          </p:nvPr>
        </p:nvSpPr>
        <p:spPr>
          <a:xfrm>
            <a:off x="2437431" y="2691218"/>
            <a:ext cx="22677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 </a:t>
            </a:r>
            <a:r>
              <a:rPr lang="fr-FR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fr-F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9" name="Google Shape;489;p36"/>
          <p:cNvSpPr txBox="1">
            <a:spLocks noGrp="1"/>
          </p:cNvSpPr>
          <p:nvPr>
            <p:ph type="title" idx="6"/>
          </p:nvPr>
        </p:nvSpPr>
        <p:spPr>
          <a:xfrm flipH="1">
            <a:off x="262450" y="3364704"/>
            <a:ext cx="914400" cy="10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491" name="Google Shape;491;p36"/>
          <p:cNvSpPr txBox="1">
            <a:spLocks noGrp="1"/>
          </p:cNvSpPr>
          <p:nvPr>
            <p:ph type="title" idx="8"/>
          </p:nvPr>
        </p:nvSpPr>
        <p:spPr>
          <a:xfrm>
            <a:off x="78579" y="4519656"/>
            <a:ext cx="22677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Tuning</a:t>
            </a:r>
            <a:endParaRPr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2" name="Google Shape;492;p36"/>
          <p:cNvSpPr txBox="1">
            <a:spLocks noGrp="1"/>
          </p:cNvSpPr>
          <p:nvPr>
            <p:ph type="title" idx="9"/>
          </p:nvPr>
        </p:nvSpPr>
        <p:spPr>
          <a:xfrm flipH="1">
            <a:off x="7295464" y="1558031"/>
            <a:ext cx="914400" cy="10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494" name="Google Shape;494;p36"/>
          <p:cNvSpPr txBox="1">
            <a:spLocks noGrp="1"/>
          </p:cNvSpPr>
          <p:nvPr>
            <p:ph type="title" idx="14"/>
          </p:nvPr>
        </p:nvSpPr>
        <p:spPr>
          <a:xfrm>
            <a:off x="6641665" y="2719563"/>
            <a:ext cx="22677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fr-FR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5" name="Google Shape;495;p36"/>
          <p:cNvSpPr txBox="1">
            <a:spLocks noGrp="1"/>
          </p:cNvSpPr>
          <p:nvPr>
            <p:ph type="title" idx="15"/>
          </p:nvPr>
        </p:nvSpPr>
        <p:spPr>
          <a:xfrm flipH="1">
            <a:off x="4772521" y="1607138"/>
            <a:ext cx="914400" cy="10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497" name="Google Shape;497;p36"/>
          <p:cNvSpPr txBox="1">
            <a:spLocks noGrp="1"/>
          </p:cNvSpPr>
          <p:nvPr>
            <p:ph type="title" idx="17"/>
          </p:nvPr>
        </p:nvSpPr>
        <p:spPr>
          <a:xfrm>
            <a:off x="4234911" y="2691960"/>
            <a:ext cx="22677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fr-FR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8" name="Google Shape;498;p36"/>
          <p:cNvSpPr txBox="1">
            <a:spLocks noGrp="1"/>
          </p:cNvSpPr>
          <p:nvPr>
            <p:ph type="title" idx="18"/>
          </p:nvPr>
        </p:nvSpPr>
        <p:spPr>
          <a:xfrm flipH="1">
            <a:off x="2576417" y="3364704"/>
            <a:ext cx="914400" cy="10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endParaRPr dirty="0"/>
          </a:p>
        </p:txBody>
      </p:sp>
      <p:sp>
        <p:nvSpPr>
          <p:cNvPr id="500" name="Google Shape;500;p36"/>
          <p:cNvSpPr txBox="1">
            <a:spLocks noGrp="1"/>
          </p:cNvSpPr>
          <p:nvPr>
            <p:ph type="title" idx="20"/>
          </p:nvPr>
        </p:nvSpPr>
        <p:spPr>
          <a:xfrm>
            <a:off x="1848536" y="4560544"/>
            <a:ext cx="22677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en-US" sz="1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InterfaceBuilt</a:t>
            </a:r>
            <a:r>
              <a:rPr lang="en-US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interactive </a:t>
            </a:r>
            <a:r>
              <a:rPr lang="en-US" sz="16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</a:t>
            </a:r>
            <a:endParaRPr sz="16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498;p36">
            <a:extLst>
              <a:ext uri="{FF2B5EF4-FFF2-40B4-BE49-F238E27FC236}">
                <a16:creationId xmlns:a16="http://schemas.microsoft.com/office/drawing/2014/main" id="{9A0E8F47-11F2-D122-9083-A6CBE708188D}"/>
              </a:ext>
            </a:extLst>
          </p:cNvPr>
          <p:cNvSpPr txBox="1">
            <a:spLocks/>
          </p:cNvSpPr>
          <p:nvPr/>
        </p:nvSpPr>
        <p:spPr>
          <a:xfrm flipH="1">
            <a:off x="4890384" y="3477416"/>
            <a:ext cx="914400" cy="10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 b="0" i="0" u="none" strike="noStrike" cap="none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 b="0" i="0" u="none" strike="noStrike" cap="none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 b="0" i="0" u="none" strike="noStrike" cap="none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 b="0" i="0" u="none" strike="noStrike" cap="none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 b="0" i="0" u="none" strike="noStrike" cap="none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 b="0" i="0" u="none" strike="noStrike" cap="none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 b="0" i="0" u="none" strike="noStrike" cap="none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 b="0" i="0" u="none" strike="noStrike" cap="none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 b="0" i="0" u="none" strike="noStrike" cap="none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r>
              <a:rPr lang="en" dirty="0"/>
              <a:t>7</a:t>
            </a:r>
          </a:p>
        </p:txBody>
      </p:sp>
      <p:sp>
        <p:nvSpPr>
          <p:cNvPr id="13" name="Google Shape;498;p36">
            <a:extLst>
              <a:ext uri="{FF2B5EF4-FFF2-40B4-BE49-F238E27FC236}">
                <a16:creationId xmlns:a16="http://schemas.microsoft.com/office/drawing/2014/main" id="{838F5582-BE24-44B9-7743-1E63A64088DB}"/>
              </a:ext>
            </a:extLst>
          </p:cNvPr>
          <p:cNvSpPr txBox="1">
            <a:spLocks/>
          </p:cNvSpPr>
          <p:nvPr/>
        </p:nvSpPr>
        <p:spPr>
          <a:xfrm flipH="1">
            <a:off x="7295464" y="3364704"/>
            <a:ext cx="914400" cy="10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 b="0" i="0" u="none" strike="noStrike" cap="none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 b="0" i="0" u="none" strike="noStrike" cap="none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 b="0" i="0" u="none" strike="noStrike" cap="none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 b="0" i="0" u="none" strike="noStrike" cap="none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 b="0" i="0" u="none" strike="noStrike" cap="none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 b="0" i="0" u="none" strike="noStrike" cap="none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 b="0" i="0" u="none" strike="noStrike" cap="none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 b="0" i="0" u="none" strike="noStrike" cap="none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Barlow Black"/>
              <a:buNone/>
              <a:defRPr sz="7000" b="0" i="0" u="none" strike="noStrike" cap="none">
                <a:solidFill>
                  <a:schemeClr val="accent1"/>
                </a:solidFill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r>
              <a:rPr lang="en" dirty="0"/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11C060-B856-0E8A-A104-F17968BC7FF1}"/>
              </a:ext>
            </a:extLst>
          </p:cNvPr>
          <p:cNvSpPr txBox="1"/>
          <p:nvPr/>
        </p:nvSpPr>
        <p:spPr>
          <a:xfrm>
            <a:off x="4392917" y="4622702"/>
            <a:ext cx="4663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 </a:t>
            </a:r>
            <a:r>
              <a:rPr lang="fr-FR" sz="20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fr-FR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DB00D3-E261-F175-3BEF-5B0A62C84813}"/>
              </a:ext>
            </a:extLst>
          </p:cNvPr>
          <p:cNvSpPr txBox="1"/>
          <p:nvPr/>
        </p:nvSpPr>
        <p:spPr>
          <a:xfrm>
            <a:off x="7007425" y="4662639"/>
            <a:ext cx="48184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i="1" dirty="0">
                <a:solidFill>
                  <a:schemeClr val="tx1"/>
                </a:solidFill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8"/>
          <p:cNvSpPr/>
          <p:nvPr/>
        </p:nvSpPr>
        <p:spPr>
          <a:xfrm rot="5400000">
            <a:off x="4518489" y="696704"/>
            <a:ext cx="3758100" cy="37581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8"/>
          <p:cNvSpPr/>
          <p:nvPr/>
        </p:nvSpPr>
        <p:spPr>
          <a:xfrm rot="-5400000">
            <a:off x="4518489" y="696704"/>
            <a:ext cx="3758100" cy="37581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71" name="Google Shape;771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7692" y="1081546"/>
            <a:ext cx="3009600" cy="30096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72" name="Google Shape;772;p38"/>
          <p:cNvSpPr txBox="1">
            <a:spLocks noGrp="1"/>
          </p:cNvSpPr>
          <p:nvPr>
            <p:ph type="title"/>
          </p:nvPr>
        </p:nvSpPr>
        <p:spPr>
          <a:xfrm>
            <a:off x="571989" y="916735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3" name="Google Shape;773;p38"/>
          <p:cNvSpPr txBox="1">
            <a:spLocks noGrp="1"/>
          </p:cNvSpPr>
          <p:nvPr>
            <p:ph type="subTitle" idx="1"/>
          </p:nvPr>
        </p:nvSpPr>
        <p:spPr>
          <a:xfrm flipH="1">
            <a:off x="130372" y="1697034"/>
            <a:ext cx="4491875" cy="22643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Breast cancer is one of the most common cancers among women.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improves treatment success and survival rate.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goal: Build an AI model to predict if a tumor is Benign (non-cancerous) or Malignant (cancerous) using medical data </a:t>
            </a:r>
            <a:endParaRPr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74" name="Google Shape;774;p38"/>
          <p:cNvGrpSpPr/>
          <p:nvPr/>
        </p:nvGrpSpPr>
        <p:grpSpPr>
          <a:xfrm>
            <a:off x="4385700" y="949109"/>
            <a:ext cx="4026378" cy="3255993"/>
            <a:chOff x="4286173" y="997935"/>
            <a:chExt cx="4257563" cy="3442945"/>
          </a:xfrm>
        </p:grpSpPr>
        <p:grpSp>
          <p:nvGrpSpPr>
            <p:cNvPr id="775" name="Google Shape;775;p38"/>
            <p:cNvGrpSpPr/>
            <p:nvPr/>
          </p:nvGrpSpPr>
          <p:grpSpPr>
            <a:xfrm rot="-4199991">
              <a:off x="7286959" y="732325"/>
              <a:ext cx="991168" cy="1522387"/>
              <a:chOff x="10125750" y="947475"/>
              <a:chExt cx="1568000" cy="2408375"/>
            </a:xfrm>
          </p:grpSpPr>
          <p:sp>
            <p:nvSpPr>
              <p:cNvPr id="776" name="Google Shape;776;p38"/>
              <p:cNvSpPr/>
              <p:nvPr/>
            </p:nvSpPr>
            <p:spPr>
              <a:xfrm>
                <a:off x="11132225" y="2283925"/>
                <a:ext cx="412375" cy="87550"/>
              </a:xfrm>
              <a:custGeom>
                <a:avLst/>
                <a:gdLst/>
                <a:ahLst/>
                <a:cxnLst/>
                <a:rect l="l" t="t" r="r" b="b"/>
                <a:pathLst>
                  <a:path w="16495" h="3502" extrusionOk="0">
                    <a:moveTo>
                      <a:pt x="8802" y="1284"/>
                    </a:moveTo>
                    <a:cubicBezTo>
                      <a:pt x="9167" y="1284"/>
                      <a:pt x="9181" y="1986"/>
                      <a:pt x="8816" y="1986"/>
                    </a:cubicBezTo>
                    <a:cubicBezTo>
                      <a:pt x="8451" y="1986"/>
                      <a:pt x="8437" y="1284"/>
                      <a:pt x="8802" y="1284"/>
                    </a:cubicBezTo>
                    <a:close/>
                    <a:moveTo>
                      <a:pt x="9462" y="0"/>
                    </a:moveTo>
                    <a:cubicBezTo>
                      <a:pt x="6289" y="0"/>
                      <a:pt x="3180" y="619"/>
                      <a:pt x="99" y="1944"/>
                    </a:cubicBezTo>
                    <a:cubicBezTo>
                      <a:pt x="2289" y="1930"/>
                      <a:pt x="4465" y="1761"/>
                      <a:pt x="6640" y="1467"/>
                    </a:cubicBezTo>
                    <a:cubicBezTo>
                      <a:pt x="6654" y="1465"/>
                      <a:pt x="6667" y="1464"/>
                      <a:pt x="6679" y="1464"/>
                    </a:cubicBezTo>
                    <a:cubicBezTo>
                      <a:pt x="6993" y="1464"/>
                      <a:pt x="7005" y="2115"/>
                      <a:pt x="6640" y="2169"/>
                    </a:cubicBezTo>
                    <a:cubicBezTo>
                      <a:pt x="4437" y="2477"/>
                      <a:pt x="2219" y="2632"/>
                      <a:pt x="1" y="2646"/>
                    </a:cubicBezTo>
                    <a:cubicBezTo>
                      <a:pt x="1870" y="3231"/>
                      <a:pt x="3830" y="3501"/>
                      <a:pt x="5802" y="3501"/>
                    </a:cubicBezTo>
                    <a:cubicBezTo>
                      <a:pt x="9502" y="3501"/>
                      <a:pt x="13244" y="2550"/>
                      <a:pt x="16495" y="947"/>
                    </a:cubicBezTo>
                    <a:cubicBezTo>
                      <a:pt x="14108" y="327"/>
                      <a:pt x="11768" y="0"/>
                      <a:pt x="94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8"/>
              <p:cNvSpPr/>
              <p:nvPr/>
            </p:nvSpPr>
            <p:spPr>
              <a:xfrm>
                <a:off x="11223475" y="2035375"/>
                <a:ext cx="393775" cy="96375"/>
              </a:xfrm>
              <a:custGeom>
                <a:avLst/>
                <a:gdLst/>
                <a:ahLst/>
                <a:cxnLst/>
                <a:rect l="l" t="t" r="r" b="b"/>
                <a:pathLst>
                  <a:path w="15751" h="3855" extrusionOk="0">
                    <a:moveTo>
                      <a:pt x="11513" y="1"/>
                    </a:moveTo>
                    <a:cubicBezTo>
                      <a:pt x="7473" y="1"/>
                      <a:pt x="3648" y="963"/>
                      <a:pt x="0" y="3085"/>
                    </a:cubicBezTo>
                    <a:cubicBezTo>
                      <a:pt x="2078" y="2916"/>
                      <a:pt x="4099" y="2397"/>
                      <a:pt x="6121" y="1849"/>
                    </a:cubicBezTo>
                    <a:cubicBezTo>
                      <a:pt x="6146" y="1843"/>
                      <a:pt x="6170" y="1840"/>
                      <a:pt x="6193" y="1840"/>
                    </a:cubicBezTo>
                    <a:cubicBezTo>
                      <a:pt x="6514" y="1840"/>
                      <a:pt x="6603" y="2444"/>
                      <a:pt x="6275" y="2523"/>
                    </a:cubicBezTo>
                    <a:cubicBezTo>
                      <a:pt x="4605" y="3000"/>
                      <a:pt x="2920" y="3379"/>
                      <a:pt x="1208" y="3660"/>
                    </a:cubicBezTo>
                    <a:cubicBezTo>
                      <a:pt x="2093" y="3792"/>
                      <a:pt x="2988" y="3855"/>
                      <a:pt x="3884" y="3855"/>
                    </a:cubicBezTo>
                    <a:cubicBezTo>
                      <a:pt x="8051" y="3855"/>
                      <a:pt x="12262" y="2493"/>
                      <a:pt x="15750" y="333"/>
                    </a:cubicBezTo>
                    <a:cubicBezTo>
                      <a:pt x="14312" y="114"/>
                      <a:pt x="12900" y="1"/>
                      <a:pt x="115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8"/>
              <p:cNvSpPr/>
              <p:nvPr/>
            </p:nvSpPr>
            <p:spPr>
              <a:xfrm>
                <a:off x="11337175" y="1811450"/>
                <a:ext cx="307800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3497" extrusionOk="0">
                    <a:moveTo>
                      <a:pt x="10164" y="0"/>
                    </a:moveTo>
                    <a:cubicBezTo>
                      <a:pt x="6627" y="0"/>
                      <a:pt x="3340" y="813"/>
                      <a:pt x="239" y="2651"/>
                    </a:cubicBezTo>
                    <a:cubicBezTo>
                      <a:pt x="1825" y="2412"/>
                      <a:pt x="3341" y="1921"/>
                      <a:pt x="4900" y="1485"/>
                    </a:cubicBezTo>
                    <a:cubicBezTo>
                      <a:pt x="4931" y="1475"/>
                      <a:pt x="4961" y="1470"/>
                      <a:pt x="4989" y="1470"/>
                    </a:cubicBezTo>
                    <a:cubicBezTo>
                      <a:pt x="5294" y="1470"/>
                      <a:pt x="5363" y="2055"/>
                      <a:pt x="5054" y="2145"/>
                    </a:cubicBezTo>
                    <a:cubicBezTo>
                      <a:pt x="3356" y="2636"/>
                      <a:pt x="1727" y="3156"/>
                      <a:pt x="1" y="3380"/>
                    </a:cubicBezTo>
                    <a:cubicBezTo>
                      <a:pt x="614" y="3459"/>
                      <a:pt x="1230" y="3496"/>
                      <a:pt x="1847" y="3496"/>
                    </a:cubicBezTo>
                    <a:cubicBezTo>
                      <a:pt x="5555" y="3496"/>
                      <a:pt x="9279" y="2142"/>
                      <a:pt x="12311" y="96"/>
                    </a:cubicBezTo>
                    <a:cubicBezTo>
                      <a:pt x="11585" y="33"/>
                      <a:pt x="10870" y="0"/>
                      <a:pt x="101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8"/>
              <p:cNvSpPr/>
              <p:nvPr/>
            </p:nvSpPr>
            <p:spPr>
              <a:xfrm>
                <a:off x="11384900" y="1622925"/>
                <a:ext cx="249200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9968" h="2733" extrusionOk="0">
                    <a:moveTo>
                      <a:pt x="8450" y="0"/>
                    </a:moveTo>
                    <a:cubicBezTo>
                      <a:pt x="5764" y="0"/>
                      <a:pt x="3267" y="554"/>
                      <a:pt x="899" y="1797"/>
                    </a:cubicBezTo>
                    <a:cubicBezTo>
                      <a:pt x="1390" y="1713"/>
                      <a:pt x="1868" y="1615"/>
                      <a:pt x="2359" y="1474"/>
                    </a:cubicBezTo>
                    <a:cubicBezTo>
                      <a:pt x="2385" y="1468"/>
                      <a:pt x="2409" y="1465"/>
                      <a:pt x="2432" y="1465"/>
                    </a:cubicBezTo>
                    <a:cubicBezTo>
                      <a:pt x="2753" y="1465"/>
                      <a:pt x="2841" y="2056"/>
                      <a:pt x="2513" y="2148"/>
                    </a:cubicBezTo>
                    <a:cubicBezTo>
                      <a:pt x="1699" y="2373"/>
                      <a:pt x="857" y="2541"/>
                      <a:pt x="1" y="2639"/>
                    </a:cubicBezTo>
                    <a:cubicBezTo>
                      <a:pt x="505" y="2702"/>
                      <a:pt x="1012" y="2733"/>
                      <a:pt x="1518" y="2733"/>
                    </a:cubicBezTo>
                    <a:cubicBezTo>
                      <a:pt x="4505" y="2733"/>
                      <a:pt x="7483" y="1677"/>
                      <a:pt x="9967" y="57"/>
                    </a:cubicBezTo>
                    <a:cubicBezTo>
                      <a:pt x="9455" y="19"/>
                      <a:pt x="8949" y="0"/>
                      <a:pt x="84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8"/>
              <p:cNvSpPr/>
              <p:nvPr/>
            </p:nvSpPr>
            <p:spPr>
              <a:xfrm>
                <a:off x="11318575" y="990550"/>
                <a:ext cx="86350" cy="264975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10599" extrusionOk="0">
                    <a:moveTo>
                      <a:pt x="450" y="0"/>
                    </a:moveTo>
                    <a:cubicBezTo>
                      <a:pt x="1" y="3608"/>
                      <a:pt x="478" y="6892"/>
                      <a:pt x="2190" y="10023"/>
                    </a:cubicBezTo>
                    <a:cubicBezTo>
                      <a:pt x="2120" y="8226"/>
                      <a:pt x="1685" y="6443"/>
                      <a:pt x="1348" y="4674"/>
                    </a:cubicBezTo>
                    <a:cubicBezTo>
                      <a:pt x="1305" y="4423"/>
                      <a:pt x="1492" y="4235"/>
                      <a:pt x="1662" y="4235"/>
                    </a:cubicBezTo>
                    <a:cubicBezTo>
                      <a:pt x="1766" y="4235"/>
                      <a:pt x="1864" y="4307"/>
                      <a:pt x="1896" y="4478"/>
                    </a:cubicBezTo>
                    <a:cubicBezTo>
                      <a:pt x="2275" y="6499"/>
                      <a:pt x="2780" y="8535"/>
                      <a:pt x="2752" y="10598"/>
                    </a:cubicBezTo>
                    <a:cubicBezTo>
                      <a:pt x="3454" y="6963"/>
                      <a:pt x="2401" y="3102"/>
                      <a:pt x="4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8"/>
              <p:cNvSpPr/>
              <p:nvPr/>
            </p:nvSpPr>
            <p:spPr>
              <a:xfrm>
                <a:off x="11424900" y="1336900"/>
                <a:ext cx="210600" cy="147425"/>
              </a:xfrm>
              <a:custGeom>
                <a:avLst/>
                <a:gdLst/>
                <a:ahLst/>
                <a:cxnLst/>
                <a:rect l="l" t="t" r="r" b="b"/>
                <a:pathLst>
                  <a:path w="8424" h="5897" extrusionOk="0">
                    <a:moveTo>
                      <a:pt x="8423" y="1"/>
                    </a:moveTo>
                    <a:lnTo>
                      <a:pt x="8423" y="1"/>
                    </a:lnTo>
                    <a:cubicBezTo>
                      <a:pt x="4998" y="1040"/>
                      <a:pt x="2191" y="2766"/>
                      <a:pt x="1" y="5518"/>
                    </a:cubicBezTo>
                    <a:cubicBezTo>
                      <a:pt x="773" y="5040"/>
                      <a:pt x="1489" y="4465"/>
                      <a:pt x="2275" y="4044"/>
                    </a:cubicBezTo>
                    <a:cubicBezTo>
                      <a:pt x="2315" y="4022"/>
                      <a:pt x="2351" y="4013"/>
                      <a:pt x="2385" y="4013"/>
                    </a:cubicBezTo>
                    <a:cubicBezTo>
                      <a:pt x="2639" y="4013"/>
                      <a:pt x="2716" y="4555"/>
                      <a:pt x="2443" y="4703"/>
                    </a:cubicBezTo>
                    <a:cubicBezTo>
                      <a:pt x="1784" y="5054"/>
                      <a:pt x="1194" y="5490"/>
                      <a:pt x="590" y="5897"/>
                    </a:cubicBezTo>
                    <a:cubicBezTo>
                      <a:pt x="3749" y="4942"/>
                      <a:pt x="6528" y="2682"/>
                      <a:pt x="84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8"/>
              <p:cNvSpPr/>
              <p:nvPr/>
            </p:nvSpPr>
            <p:spPr>
              <a:xfrm>
                <a:off x="11205925" y="1253750"/>
                <a:ext cx="153025" cy="215500"/>
              </a:xfrm>
              <a:custGeom>
                <a:avLst/>
                <a:gdLst/>
                <a:ahLst/>
                <a:cxnLst/>
                <a:rect l="l" t="t" r="r" b="b"/>
                <a:pathLst>
                  <a:path w="6121" h="8620" extrusionOk="0">
                    <a:moveTo>
                      <a:pt x="1" y="0"/>
                    </a:moveTo>
                    <a:cubicBezTo>
                      <a:pt x="1067" y="3537"/>
                      <a:pt x="2920" y="6415"/>
                      <a:pt x="5868" y="8619"/>
                    </a:cubicBezTo>
                    <a:cubicBezTo>
                      <a:pt x="4970" y="7749"/>
                      <a:pt x="4156" y="6822"/>
                      <a:pt x="3412" y="5840"/>
                    </a:cubicBezTo>
                    <a:cubicBezTo>
                      <a:pt x="3248" y="5621"/>
                      <a:pt x="3415" y="5224"/>
                      <a:pt x="3624" y="5224"/>
                    </a:cubicBezTo>
                    <a:cubicBezTo>
                      <a:pt x="3683" y="5224"/>
                      <a:pt x="3746" y="5256"/>
                      <a:pt x="3805" y="5334"/>
                    </a:cubicBezTo>
                    <a:cubicBezTo>
                      <a:pt x="4507" y="6275"/>
                      <a:pt x="5279" y="7159"/>
                      <a:pt x="6121" y="7987"/>
                    </a:cubicBezTo>
                    <a:cubicBezTo>
                      <a:pt x="5166" y="4717"/>
                      <a:pt x="2766" y="1895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8"/>
              <p:cNvSpPr/>
              <p:nvPr/>
            </p:nvSpPr>
            <p:spPr>
              <a:xfrm>
                <a:off x="11086250" y="1539050"/>
                <a:ext cx="219725" cy="136175"/>
              </a:xfrm>
              <a:custGeom>
                <a:avLst/>
                <a:gdLst/>
                <a:ahLst/>
                <a:cxnLst/>
                <a:rect l="l" t="t" r="r" b="b"/>
                <a:pathLst>
                  <a:path w="8789" h="5447" extrusionOk="0">
                    <a:moveTo>
                      <a:pt x="5409" y="2766"/>
                    </a:moveTo>
                    <a:cubicBezTo>
                      <a:pt x="5412" y="2766"/>
                      <a:pt x="5416" y="2766"/>
                      <a:pt x="5419" y="2766"/>
                    </a:cubicBezTo>
                    <a:lnTo>
                      <a:pt x="5489" y="2766"/>
                    </a:lnTo>
                    <a:cubicBezTo>
                      <a:pt x="5851" y="2780"/>
                      <a:pt x="5854" y="3468"/>
                      <a:pt x="5500" y="3468"/>
                    </a:cubicBezTo>
                    <a:cubicBezTo>
                      <a:pt x="5497" y="3468"/>
                      <a:pt x="5493" y="3468"/>
                      <a:pt x="5489" y="3468"/>
                    </a:cubicBezTo>
                    <a:lnTo>
                      <a:pt x="5433" y="3468"/>
                    </a:lnTo>
                    <a:cubicBezTo>
                      <a:pt x="5072" y="3454"/>
                      <a:pt x="5055" y="2766"/>
                      <a:pt x="5409" y="2766"/>
                    </a:cubicBezTo>
                    <a:close/>
                    <a:moveTo>
                      <a:pt x="1" y="0"/>
                    </a:moveTo>
                    <a:lnTo>
                      <a:pt x="1" y="0"/>
                    </a:lnTo>
                    <a:cubicBezTo>
                      <a:pt x="2401" y="2766"/>
                      <a:pt x="5237" y="4633"/>
                      <a:pt x="8788" y="5447"/>
                    </a:cubicBezTo>
                    <a:cubicBezTo>
                      <a:pt x="8143" y="5054"/>
                      <a:pt x="7469" y="4703"/>
                      <a:pt x="6781" y="4380"/>
                    </a:cubicBezTo>
                    <a:cubicBezTo>
                      <a:pt x="6492" y="4255"/>
                      <a:pt x="6551" y="3680"/>
                      <a:pt x="6818" y="3680"/>
                    </a:cubicBezTo>
                    <a:cubicBezTo>
                      <a:pt x="6850" y="3680"/>
                      <a:pt x="6884" y="3688"/>
                      <a:pt x="6921" y="3706"/>
                    </a:cubicBezTo>
                    <a:cubicBezTo>
                      <a:pt x="7427" y="3931"/>
                      <a:pt x="7932" y="4198"/>
                      <a:pt x="8423" y="4464"/>
                    </a:cubicBezTo>
                    <a:cubicBezTo>
                      <a:pt x="6247" y="2120"/>
                      <a:pt x="3117" y="604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8"/>
              <p:cNvSpPr/>
              <p:nvPr/>
            </p:nvSpPr>
            <p:spPr>
              <a:xfrm>
                <a:off x="10973950" y="1709250"/>
                <a:ext cx="278325" cy="169875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679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893" y="3440"/>
                      <a:pt x="6346" y="5784"/>
                      <a:pt x="10683" y="6795"/>
                    </a:cubicBezTo>
                    <a:cubicBezTo>
                      <a:pt x="9518" y="5966"/>
                      <a:pt x="8353" y="5152"/>
                      <a:pt x="7160" y="4352"/>
                    </a:cubicBezTo>
                    <a:cubicBezTo>
                      <a:pt x="6922" y="4186"/>
                      <a:pt x="7037" y="3696"/>
                      <a:pt x="7283" y="3696"/>
                    </a:cubicBezTo>
                    <a:cubicBezTo>
                      <a:pt x="7327" y="3696"/>
                      <a:pt x="7375" y="3712"/>
                      <a:pt x="7427" y="3749"/>
                    </a:cubicBezTo>
                    <a:cubicBezTo>
                      <a:pt x="8676" y="4577"/>
                      <a:pt x="9911" y="5433"/>
                      <a:pt x="11133" y="6303"/>
                    </a:cubicBezTo>
                    <a:cubicBezTo>
                      <a:pt x="8451" y="2906"/>
                      <a:pt x="4198" y="759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8"/>
              <p:cNvSpPr/>
              <p:nvPr/>
            </p:nvSpPr>
            <p:spPr>
              <a:xfrm>
                <a:off x="10817800" y="1874550"/>
                <a:ext cx="328850" cy="228825"/>
              </a:xfrm>
              <a:custGeom>
                <a:avLst/>
                <a:gdLst/>
                <a:ahLst/>
                <a:cxnLst/>
                <a:rect l="l" t="t" r="r" b="b"/>
                <a:pathLst>
                  <a:path w="13154" h="9153" extrusionOk="0">
                    <a:moveTo>
                      <a:pt x="9195" y="6008"/>
                    </a:moveTo>
                    <a:cubicBezTo>
                      <a:pt x="9574" y="6008"/>
                      <a:pt x="9574" y="6710"/>
                      <a:pt x="9209" y="6710"/>
                    </a:cubicBezTo>
                    <a:cubicBezTo>
                      <a:pt x="8830" y="6710"/>
                      <a:pt x="8830" y="6008"/>
                      <a:pt x="9195" y="6008"/>
                    </a:cubicBezTo>
                    <a:close/>
                    <a:moveTo>
                      <a:pt x="0" y="0"/>
                    </a:moveTo>
                    <a:lnTo>
                      <a:pt x="0" y="0"/>
                    </a:lnTo>
                    <a:cubicBezTo>
                      <a:pt x="3397" y="4576"/>
                      <a:pt x="7609" y="7721"/>
                      <a:pt x="13111" y="9153"/>
                    </a:cubicBezTo>
                    <a:cubicBezTo>
                      <a:pt x="12311" y="8717"/>
                      <a:pt x="11525" y="8282"/>
                      <a:pt x="10753" y="7819"/>
                    </a:cubicBezTo>
                    <a:cubicBezTo>
                      <a:pt x="10487" y="7662"/>
                      <a:pt x="10617" y="7160"/>
                      <a:pt x="10883" y="7160"/>
                    </a:cubicBezTo>
                    <a:cubicBezTo>
                      <a:pt x="10925" y="7160"/>
                      <a:pt x="10971" y="7172"/>
                      <a:pt x="11020" y="7201"/>
                    </a:cubicBezTo>
                    <a:cubicBezTo>
                      <a:pt x="11721" y="7622"/>
                      <a:pt x="12437" y="8030"/>
                      <a:pt x="13153" y="8423"/>
                    </a:cubicBezTo>
                    <a:cubicBezTo>
                      <a:pt x="10163" y="4043"/>
                      <a:pt x="5096" y="1151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8"/>
              <p:cNvSpPr/>
              <p:nvPr/>
            </p:nvSpPr>
            <p:spPr>
              <a:xfrm>
                <a:off x="10723400" y="2043350"/>
                <a:ext cx="328150" cy="275500"/>
              </a:xfrm>
              <a:custGeom>
                <a:avLst/>
                <a:gdLst/>
                <a:ahLst/>
                <a:cxnLst/>
                <a:rect l="l" t="t" r="r" b="b"/>
                <a:pathLst>
                  <a:path w="13126" h="11020" extrusionOk="0">
                    <a:moveTo>
                      <a:pt x="6387" y="5489"/>
                    </a:moveTo>
                    <a:cubicBezTo>
                      <a:pt x="6766" y="5489"/>
                      <a:pt x="6766" y="6191"/>
                      <a:pt x="6387" y="6191"/>
                    </a:cubicBezTo>
                    <a:cubicBezTo>
                      <a:pt x="6022" y="6191"/>
                      <a:pt x="6008" y="5489"/>
                      <a:pt x="6387" y="5489"/>
                    </a:cubicBezTo>
                    <a:close/>
                    <a:moveTo>
                      <a:pt x="0" y="0"/>
                    </a:moveTo>
                    <a:cubicBezTo>
                      <a:pt x="2892" y="5306"/>
                      <a:pt x="7047" y="8928"/>
                      <a:pt x="12634" y="11020"/>
                    </a:cubicBezTo>
                    <a:cubicBezTo>
                      <a:pt x="10949" y="9714"/>
                      <a:pt x="9265" y="8380"/>
                      <a:pt x="7623" y="7005"/>
                    </a:cubicBezTo>
                    <a:cubicBezTo>
                      <a:pt x="7400" y="6818"/>
                      <a:pt x="7519" y="6338"/>
                      <a:pt x="7744" y="6338"/>
                    </a:cubicBezTo>
                    <a:cubicBezTo>
                      <a:pt x="7789" y="6338"/>
                      <a:pt x="7838" y="6357"/>
                      <a:pt x="7889" y="6401"/>
                    </a:cubicBezTo>
                    <a:cubicBezTo>
                      <a:pt x="9602" y="7833"/>
                      <a:pt x="11356" y="9223"/>
                      <a:pt x="13125" y="10584"/>
                    </a:cubicBezTo>
                    <a:cubicBezTo>
                      <a:pt x="10500" y="5489"/>
                      <a:pt x="5348" y="1755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8"/>
              <p:cNvSpPr/>
              <p:nvPr/>
            </p:nvSpPr>
            <p:spPr>
              <a:xfrm>
                <a:off x="10254100" y="2867950"/>
                <a:ext cx="296175" cy="108125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4325" extrusionOk="0">
                    <a:moveTo>
                      <a:pt x="11847" y="3197"/>
                    </a:moveTo>
                    <a:lnTo>
                      <a:pt x="8086" y="940"/>
                    </a:lnTo>
                    <a:lnTo>
                      <a:pt x="4137" y="188"/>
                    </a:lnTo>
                    <a:lnTo>
                      <a:pt x="0" y="0"/>
                    </a:lnTo>
                    <a:lnTo>
                      <a:pt x="3197" y="2445"/>
                    </a:lnTo>
                    <a:lnTo>
                      <a:pt x="7898" y="4137"/>
                    </a:lnTo>
                    <a:lnTo>
                      <a:pt x="11283" y="432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" name="Google Shape;788;p38"/>
              <p:cNvSpPr/>
              <p:nvPr/>
            </p:nvSpPr>
            <p:spPr>
              <a:xfrm>
                <a:off x="10569100" y="2994900"/>
                <a:ext cx="150450" cy="267975"/>
              </a:xfrm>
              <a:custGeom>
                <a:avLst/>
                <a:gdLst/>
                <a:ahLst/>
                <a:cxnLst/>
                <a:rect l="l" t="t" r="r" b="b"/>
                <a:pathLst>
                  <a:path w="6018" h="10719" extrusionOk="0">
                    <a:moveTo>
                      <a:pt x="752" y="0"/>
                    </a:moveTo>
                    <a:lnTo>
                      <a:pt x="3573" y="2444"/>
                    </a:lnTo>
                    <a:lnTo>
                      <a:pt x="5265" y="6394"/>
                    </a:lnTo>
                    <a:lnTo>
                      <a:pt x="6018" y="10719"/>
                    </a:lnTo>
                    <a:lnTo>
                      <a:pt x="3573" y="8462"/>
                    </a:lnTo>
                    <a:lnTo>
                      <a:pt x="1316" y="4701"/>
                    </a:lnTo>
                    <a:lnTo>
                      <a:pt x="0" y="94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" name="Google Shape;789;p38"/>
              <p:cNvSpPr/>
              <p:nvPr/>
            </p:nvSpPr>
            <p:spPr>
              <a:xfrm>
                <a:off x="10700725" y="2891450"/>
                <a:ext cx="385550" cy="131650"/>
              </a:xfrm>
              <a:custGeom>
                <a:avLst/>
                <a:gdLst/>
                <a:ahLst/>
                <a:cxnLst/>
                <a:rect l="l" t="t" r="r" b="b"/>
                <a:pathLst>
                  <a:path w="15422" h="5266" extrusionOk="0">
                    <a:moveTo>
                      <a:pt x="0" y="0"/>
                    </a:moveTo>
                    <a:lnTo>
                      <a:pt x="6959" y="564"/>
                    </a:lnTo>
                    <a:lnTo>
                      <a:pt x="12789" y="3197"/>
                    </a:lnTo>
                    <a:lnTo>
                      <a:pt x="15422" y="5266"/>
                    </a:lnTo>
                    <a:lnTo>
                      <a:pt x="11096" y="5078"/>
                    </a:lnTo>
                    <a:lnTo>
                      <a:pt x="4702" y="357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0" name="Google Shape;790;p38"/>
              <p:cNvSpPr/>
              <p:nvPr/>
            </p:nvSpPr>
            <p:spPr>
              <a:xfrm>
                <a:off x="10849375" y="2719000"/>
                <a:ext cx="413075" cy="94975"/>
              </a:xfrm>
              <a:custGeom>
                <a:avLst/>
                <a:gdLst/>
                <a:ahLst/>
                <a:cxnLst/>
                <a:rect l="l" t="t" r="r" b="b"/>
                <a:pathLst>
                  <a:path w="16523" h="3799" extrusionOk="0">
                    <a:moveTo>
                      <a:pt x="8412" y="1204"/>
                    </a:moveTo>
                    <a:cubicBezTo>
                      <a:pt x="8474" y="1204"/>
                      <a:pt x="8540" y="1233"/>
                      <a:pt x="8606" y="1302"/>
                    </a:cubicBezTo>
                    <a:cubicBezTo>
                      <a:pt x="8620" y="1316"/>
                      <a:pt x="8634" y="1344"/>
                      <a:pt x="8648" y="1372"/>
                    </a:cubicBezTo>
                    <a:cubicBezTo>
                      <a:pt x="8846" y="1581"/>
                      <a:pt x="8682" y="1962"/>
                      <a:pt x="8460" y="1962"/>
                    </a:cubicBezTo>
                    <a:cubicBezTo>
                      <a:pt x="8398" y="1962"/>
                      <a:pt x="8332" y="1933"/>
                      <a:pt x="8269" y="1863"/>
                    </a:cubicBezTo>
                    <a:cubicBezTo>
                      <a:pt x="8255" y="1849"/>
                      <a:pt x="8227" y="1821"/>
                      <a:pt x="8212" y="1807"/>
                    </a:cubicBezTo>
                    <a:cubicBezTo>
                      <a:pt x="8025" y="1597"/>
                      <a:pt x="8185" y="1204"/>
                      <a:pt x="8412" y="1204"/>
                    </a:cubicBezTo>
                    <a:close/>
                    <a:moveTo>
                      <a:pt x="4561" y="0"/>
                    </a:moveTo>
                    <a:cubicBezTo>
                      <a:pt x="3185" y="0"/>
                      <a:pt x="1788" y="123"/>
                      <a:pt x="366" y="375"/>
                    </a:cubicBezTo>
                    <a:cubicBezTo>
                      <a:pt x="2401" y="726"/>
                      <a:pt x="4422" y="1007"/>
                      <a:pt x="6472" y="1189"/>
                    </a:cubicBezTo>
                    <a:cubicBezTo>
                      <a:pt x="6843" y="1217"/>
                      <a:pt x="6851" y="1892"/>
                      <a:pt x="6507" y="1892"/>
                    </a:cubicBezTo>
                    <a:cubicBezTo>
                      <a:pt x="6500" y="1892"/>
                      <a:pt x="6493" y="1892"/>
                      <a:pt x="6486" y="1891"/>
                    </a:cubicBezTo>
                    <a:cubicBezTo>
                      <a:pt x="4310" y="1695"/>
                      <a:pt x="2148" y="1400"/>
                      <a:pt x="1" y="1007"/>
                    </a:cubicBezTo>
                    <a:lnTo>
                      <a:pt x="1" y="1007"/>
                    </a:lnTo>
                    <a:cubicBezTo>
                      <a:pt x="3221" y="2934"/>
                      <a:pt x="7047" y="3799"/>
                      <a:pt x="10843" y="3799"/>
                    </a:cubicBezTo>
                    <a:cubicBezTo>
                      <a:pt x="12771" y="3799"/>
                      <a:pt x="14692" y="3575"/>
                      <a:pt x="16523" y="3155"/>
                    </a:cubicBezTo>
                    <a:cubicBezTo>
                      <a:pt x="12646" y="1111"/>
                      <a:pt x="8698" y="0"/>
                      <a:pt x="45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8"/>
              <p:cNvSpPr/>
              <p:nvPr/>
            </p:nvSpPr>
            <p:spPr>
              <a:xfrm>
                <a:off x="10990450" y="2504300"/>
                <a:ext cx="418000" cy="83700"/>
              </a:xfrm>
              <a:custGeom>
                <a:avLst/>
                <a:gdLst/>
                <a:ahLst/>
                <a:cxnLst/>
                <a:rect l="l" t="t" r="r" b="b"/>
                <a:pathLst>
                  <a:path w="16720" h="3348" extrusionOk="0">
                    <a:moveTo>
                      <a:pt x="11188" y="1537"/>
                    </a:moveTo>
                    <a:cubicBezTo>
                      <a:pt x="11560" y="1565"/>
                      <a:pt x="11567" y="2240"/>
                      <a:pt x="11224" y="2240"/>
                    </a:cubicBezTo>
                    <a:cubicBezTo>
                      <a:pt x="11217" y="2240"/>
                      <a:pt x="11210" y="2240"/>
                      <a:pt x="11202" y="2239"/>
                    </a:cubicBezTo>
                    <a:lnTo>
                      <a:pt x="11146" y="2239"/>
                    </a:lnTo>
                    <a:cubicBezTo>
                      <a:pt x="10781" y="2225"/>
                      <a:pt x="10767" y="1537"/>
                      <a:pt x="11132" y="1537"/>
                    </a:cubicBezTo>
                    <a:close/>
                    <a:moveTo>
                      <a:pt x="7603" y="0"/>
                    </a:moveTo>
                    <a:cubicBezTo>
                      <a:pt x="5079" y="0"/>
                      <a:pt x="2553" y="409"/>
                      <a:pt x="1" y="1271"/>
                    </a:cubicBezTo>
                    <a:cubicBezTo>
                      <a:pt x="1895" y="1552"/>
                      <a:pt x="3802" y="1692"/>
                      <a:pt x="5712" y="1692"/>
                    </a:cubicBezTo>
                    <a:cubicBezTo>
                      <a:pt x="6760" y="1692"/>
                      <a:pt x="7809" y="1650"/>
                      <a:pt x="8858" y="1565"/>
                    </a:cubicBezTo>
                    <a:cubicBezTo>
                      <a:pt x="8865" y="1565"/>
                      <a:pt x="8872" y="1565"/>
                      <a:pt x="8879" y="1565"/>
                    </a:cubicBezTo>
                    <a:cubicBezTo>
                      <a:pt x="9224" y="1565"/>
                      <a:pt x="9230" y="2240"/>
                      <a:pt x="8858" y="2267"/>
                    </a:cubicBezTo>
                    <a:cubicBezTo>
                      <a:pt x="7826" y="2346"/>
                      <a:pt x="6791" y="2386"/>
                      <a:pt x="5754" y="2386"/>
                    </a:cubicBezTo>
                    <a:cubicBezTo>
                      <a:pt x="4026" y="2386"/>
                      <a:pt x="2296" y="2276"/>
                      <a:pt x="576" y="2057"/>
                    </a:cubicBezTo>
                    <a:lnTo>
                      <a:pt x="576" y="2057"/>
                    </a:lnTo>
                    <a:cubicBezTo>
                      <a:pt x="2865" y="2946"/>
                      <a:pt x="5335" y="3348"/>
                      <a:pt x="7820" y="3348"/>
                    </a:cubicBezTo>
                    <a:cubicBezTo>
                      <a:pt x="10867" y="3348"/>
                      <a:pt x="13936" y="2743"/>
                      <a:pt x="16719" y="1692"/>
                    </a:cubicBezTo>
                    <a:cubicBezTo>
                      <a:pt x="13656" y="589"/>
                      <a:pt x="10631" y="0"/>
                      <a:pt x="76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8"/>
              <p:cNvSpPr/>
              <p:nvPr/>
            </p:nvSpPr>
            <p:spPr>
              <a:xfrm>
                <a:off x="10616000" y="2207925"/>
                <a:ext cx="301825" cy="304650"/>
              </a:xfrm>
              <a:custGeom>
                <a:avLst/>
                <a:gdLst/>
                <a:ahLst/>
                <a:cxnLst/>
                <a:rect l="l" t="t" r="r" b="b"/>
                <a:pathLst>
                  <a:path w="12073" h="12186" extrusionOk="0">
                    <a:moveTo>
                      <a:pt x="1" y="1"/>
                    </a:moveTo>
                    <a:cubicBezTo>
                      <a:pt x="2542" y="5447"/>
                      <a:pt x="6233" y="9560"/>
                      <a:pt x="11624" y="12185"/>
                    </a:cubicBezTo>
                    <a:cubicBezTo>
                      <a:pt x="9265" y="9602"/>
                      <a:pt x="6823" y="7118"/>
                      <a:pt x="4282" y="4717"/>
                    </a:cubicBezTo>
                    <a:cubicBezTo>
                      <a:pt x="4070" y="4517"/>
                      <a:pt x="4239" y="4122"/>
                      <a:pt x="4479" y="4122"/>
                    </a:cubicBezTo>
                    <a:cubicBezTo>
                      <a:pt x="4541" y="4122"/>
                      <a:pt x="4609" y="4148"/>
                      <a:pt x="4675" y="4212"/>
                    </a:cubicBezTo>
                    <a:cubicBezTo>
                      <a:pt x="7230" y="6640"/>
                      <a:pt x="9687" y="9153"/>
                      <a:pt x="12073" y="11736"/>
                    </a:cubicBezTo>
                    <a:cubicBezTo>
                      <a:pt x="9953" y="6430"/>
                      <a:pt x="5152" y="2233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8"/>
              <p:cNvSpPr/>
              <p:nvPr/>
            </p:nvSpPr>
            <p:spPr>
              <a:xfrm>
                <a:off x="10522300" y="2351100"/>
                <a:ext cx="257975" cy="348875"/>
              </a:xfrm>
              <a:custGeom>
                <a:avLst/>
                <a:gdLst/>
                <a:ahLst/>
                <a:cxnLst/>
                <a:rect l="l" t="t" r="r" b="b"/>
                <a:pathLst>
                  <a:path w="10319" h="13955" extrusionOk="0">
                    <a:moveTo>
                      <a:pt x="5630" y="6374"/>
                    </a:moveTo>
                    <a:cubicBezTo>
                      <a:pt x="5812" y="6388"/>
                      <a:pt x="5925" y="6542"/>
                      <a:pt x="5925" y="6725"/>
                    </a:cubicBezTo>
                    <a:cubicBezTo>
                      <a:pt x="5925" y="6739"/>
                      <a:pt x="5925" y="6753"/>
                      <a:pt x="5925" y="6781"/>
                    </a:cubicBezTo>
                    <a:cubicBezTo>
                      <a:pt x="5925" y="6921"/>
                      <a:pt x="5826" y="7132"/>
                      <a:pt x="5644" y="7132"/>
                    </a:cubicBezTo>
                    <a:cubicBezTo>
                      <a:pt x="5475" y="7104"/>
                      <a:pt x="5349" y="6949"/>
                      <a:pt x="5363" y="6781"/>
                    </a:cubicBezTo>
                    <a:lnTo>
                      <a:pt x="5363" y="6725"/>
                    </a:lnTo>
                    <a:cubicBezTo>
                      <a:pt x="5363" y="6570"/>
                      <a:pt x="5447" y="6374"/>
                      <a:pt x="5630" y="6374"/>
                    </a:cubicBezTo>
                    <a:close/>
                    <a:moveTo>
                      <a:pt x="1" y="1"/>
                    </a:moveTo>
                    <a:cubicBezTo>
                      <a:pt x="1657" y="5911"/>
                      <a:pt x="5068" y="10627"/>
                      <a:pt x="10192" y="13954"/>
                    </a:cubicBezTo>
                    <a:cubicBezTo>
                      <a:pt x="9055" y="12031"/>
                      <a:pt x="7792" y="10220"/>
                      <a:pt x="6458" y="8395"/>
                    </a:cubicBezTo>
                    <a:cubicBezTo>
                      <a:pt x="6295" y="8167"/>
                      <a:pt x="6460" y="7778"/>
                      <a:pt x="6661" y="7778"/>
                    </a:cubicBezTo>
                    <a:cubicBezTo>
                      <a:pt x="6719" y="7778"/>
                      <a:pt x="6780" y="7811"/>
                      <a:pt x="6837" y="7890"/>
                    </a:cubicBezTo>
                    <a:cubicBezTo>
                      <a:pt x="8086" y="9574"/>
                      <a:pt x="9251" y="11245"/>
                      <a:pt x="10318" y="13014"/>
                    </a:cubicBezTo>
                    <a:cubicBezTo>
                      <a:pt x="8872" y="7525"/>
                      <a:pt x="4872" y="2780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8"/>
              <p:cNvSpPr/>
              <p:nvPr/>
            </p:nvSpPr>
            <p:spPr>
              <a:xfrm>
                <a:off x="10412825" y="2588000"/>
                <a:ext cx="242150" cy="263575"/>
              </a:xfrm>
              <a:custGeom>
                <a:avLst/>
                <a:gdLst/>
                <a:ahLst/>
                <a:cxnLst/>
                <a:rect l="l" t="t" r="r" b="b"/>
                <a:pathLst>
                  <a:path w="9686" h="1054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839" y="4436"/>
                      <a:pt x="4647" y="7861"/>
                      <a:pt x="8717" y="10276"/>
                    </a:cubicBezTo>
                    <a:cubicBezTo>
                      <a:pt x="7496" y="8689"/>
                      <a:pt x="6191" y="7159"/>
                      <a:pt x="4815" y="5685"/>
                    </a:cubicBezTo>
                    <a:cubicBezTo>
                      <a:pt x="4626" y="5474"/>
                      <a:pt x="4797" y="5088"/>
                      <a:pt x="5023" y="5088"/>
                    </a:cubicBezTo>
                    <a:cubicBezTo>
                      <a:pt x="5083" y="5088"/>
                      <a:pt x="5146" y="5115"/>
                      <a:pt x="5208" y="5180"/>
                    </a:cubicBezTo>
                    <a:cubicBezTo>
                      <a:pt x="6794" y="6879"/>
                      <a:pt x="8296" y="8675"/>
                      <a:pt x="9686" y="10542"/>
                    </a:cubicBezTo>
                    <a:cubicBezTo>
                      <a:pt x="8198" y="5924"/>
                      <a:pt x="4239" y="2176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8"/>
              <p:cNvSpPr/>
              <p:nvPr/>
            </p:nvSpPr>
            <p:spPr>
              <a:xfrm>
                <a:off x="10125750" y="947475"/>
                <a:ext cx="1568000" cy="2408375"/>
              </a:xfrm>
              <a:custGeom>
                <a:avLst/>
                <a:gdLst/>
                <a:ahLst/>
                <a:cxnLst/>
                <a:rect l="l" t="t" r="r" b="b"/>
                <a:pathLst>
                  <a:path w="62720" h="96335" extrusionOk="0">
                    <a:moveTo>
                      <a:pt x="48163" y="1723"/>
                    </a:moveTo>
                    <a:lnTo>
                      <a:pt x="48163" y="1723"/>
                    </a:lnTo>
                    <a:cubicBezTo>
                      <a:pt x="50114" y="4825"/>
                      <a:pt x="51167" y="8686"/>
                      <a:pt x="50465" y="12321"/>
                    </a:cubicBezTo>
                    <a:cubicBezTo>
                      <a:pt x="50493" y="10258"/>
                      <a:pt x="49988" y="8222"/>
                      <a:pt x="49609" y="6201"/>
                    </a:cubicBezTo>
                    <a:cubicBezTo>
                      <a:pt x="49577" y="6030"/>
                      <a:pt x="49481" y="5958"/>
                      <a:pt x="49379" y="5958"/>
                    </a:cubicBezTo>
                    <a:cubicBezTo>
                      <a:pt x="49214" y="5958"/>
                      <a:pt x="49032" y="6146"/>
                      <a:pt x="49075" y="6397"/>
                    </a:cubicBezTo>
                    <a:cubicBezTo>
                      <a:pt x="49412" y="8166"/>
                      <a:pt x="49833" y="9935"/>
                      <a:pt x="49903" y="11732"/>
                    </a:cubicBezTo>
                    <a:cubicBezTo>
                      <a:pt x="48205" y="8601"/>
                      <a:pt x="47728" y="5317"/>
                      <a:pt x="48163" y="1723"/>
                    </a:cubicBezTo>
                    <a:close/>
                    <a:moveTo>
                      <a:pt x="43222" y="12251"/>
                    </a:moveTo>
                    <a:cubicBezTo>
                      <a:pt x="45987" y="14146"/>
                      <a:pt x="48387" y="16968"/>
                      <a:pt x="49342" y="20238"/>
                    </a:cubicBezTo>
                    <a:cubicBezTo>
                      <a:pt x="48500" y="19410"/>
                      <a:pt x="47728" y="18526"/>
                      <a:pt x="47026" y="17585"/>
                    </a:cubicBezTo>
                    <a:cubicBezTo>
                      <a:pt x="46963" y="17507"/>
                      <a:pt x="46898" y="17475"/>
                      <a:pt x="46837" y="17475"/>
                    </a:cubicBezTo>
                    <a:cubicBezTo>
                      <a:pt x="46622" y="17475"/>
                      <a:pt x="46455" y="17872"/>
                      <a:pt x="46619" y="18091"/>
                    </a:cubicBezTo>
                    <a:lnTo>
                      <a:pt x="46633" y="18091"/>
                    </a:lnTo>
                    <a:cubicBezTo>
                      <a:pt x="47377" y="19073"/>
                      <a:pt x="48191" y="20000"/>
                      <a:pt x="49089" y="20870"/>
                    </a:cubicBezTo>
                    <a:cubicBezTo>
                      <a:pt x="46141" y="18666"/>
                      <a:pt x="44288" y="15788"/>
                      <a:pt x="43222" y="12251"/>
                    </a:cubicBezTo>
                    <a:close/>
                    <a:moveTo>
                      <a:pt x="60403" y="15578"/>
                    </a:moveTo>
                    <a:cubicBezTo>
                      <a:pt x="58494" y="18259"/>
                      <a:pt x="55715" y="20519"/>
                      <a:pt x="52556" y="21474"/>
                    </a:cubicBezTo>
                    <a:cubicBezTo>
                      <a:pt x="53160" y="21067"/>
                      <a:pt x="53750" y="20631"/>
                      <a:pt x="54409" y="20280"/>
                    </a:cubicBezTo>
                    <a:cubicBezTo>
                      <a:pt x="54682" y="20132"/>
                      <a:pt x="54605" y="19590"/>
                      <a:pt x="54351" y="19590"/>
                    </a:cubicBezTo>
                    <a:cubicBezTo>
                      <a:pt x="54317" y="19590"/>
                      <a:pt x="54281" y="19599"/>
                      <a:pt x="54241" y="19621"/>
                    </a:cubicBezTo>
                    <a:cubicBezTo>
                      <a:pt x="53455" y="20042"/>
                      <a:pt x="52739" y="20617"/>
                      <a:pt x="51967" y="21095"/>
                    </a:cubicBezTo>
                    <a:cubicBezTo>
                      <a:pt x="54157" y="18343"/>
                      <a:pt x="56964" y="16617"/>
                      <a:pt x="60389" y="15578"/>
                    </a:cubicBezTo>
                    <a:close/>
                    <a:moveTo>
                      <a:pt x="38435" y="23663"/>
                    </a:moveTo>
                    <a:cubicBezTo>
                      <a:pt x="41551" y="24267"/>
                      <a:pt x="44682" y="25783"/>
                      <a:pt x="46843" y="28127"/>
                    </a:cubicBezTo>
                    <a:cubicBezTo>
                      <a:pt x="46366" y="27861"/>
                      <a:pt x="45861" y="27608"/>
                      <a:pt x="45355" y="27369"/>
                    </a:cubicBezTo>
                    <a:cubicBezTo>
                      <a:pt x="45320" y="27354"/>
                      <a:pt x="45286" y="27346"/>
                      <a:pt x="45256" y="27346"/>
                    </a:cubicBezTo>
                    <a:cubicBezTo>
                      <a:pt x="44986" y="27346"/>
                      <a:pt x="44925" y="27904"/>
                      <a:pt x="45215" y="28043"/>
                    </a:cubicBezTo>
                    <a:cubicBezTo>
                      <a:pt x="45903" y="28366"/>
                      <a:pt x="46577" y="28717"/>
                      <a:pt x="47222" y="29110"/>
                    </a:cubicBezTo>
                    <a:cubicBezTo>
                      <a:pt x="43657" y="28296"/>
                      <a:pt x="40821" y="26429"/>
                      <a:pt x="38421" y="23663"/>
                    </a:cubicBezTo>
                    <a:close/>
                    <a:moveTo>
                      <a:pt x="58892" y="27010"/>
                    </a:moveTo>
                    <a:cubicBezTo>
                      <a:pt x="59371" y="27010"/>
                      <a:pt x="59856" y="27027"/>
                      <a:pt x="60347" y="27061"/>
                    </a:cubicBezTo>
                    <a:cubicBezTo>
                      <a:pt x="57840" y="28688"/>
                      <a:pt x="54847" y="29746"/>
                      <a:pt x="51856" y="29746"/>
                    </a:cubicBezTo>
                    <a:cubicBezTo>
                      <a:pt x="51363" y="29746"/>
                      <a:pt x="50871" y="29717"/>
                      <a:pt x="50381" y="29657"/>
                    </a:cubicBezTo>
                    <a:cubicBezTo>
                      <a:pt x="51223" y="29545"/>
                      <a:pt x="52065" y="29377"/>
                      <a:pt x="52893" y="29152"/>
                    </a:cubicBezTo>
                    <a:cubicBezTo>
                      <a:pt x="53207" y="29074"/>
                      <a:pt x="53119" y="28483"/>
                      <a:pt x="52810" y="28483"/>
                    </a:cubicBezTo>
                    <a:cubicBezTo>
                      <a:pt x="52787" y="28483"/>
                      <a:pt x="52764" y="28486"/>
                      <a:pt x="52739" y="28492"/>
                    </a:cubicBezTo>
                    <a:cubicBezTo>
                      <a:pt x="52248" y="28633"/>
                      <a:pt x="51756" y="28731"/>
                      <a:pt x="51265" y="28815"/>
                    </a:cubicBezTo>
                    <a:cubicBezTo>
                      <a:pt x="53651" y="27563"/>
                      <a:pt x="56179" y="27010"/>
                      <a:pt x="58892" y="27010"/>
                    </a:cubicBezTo>
                    <a:close/>
                    <a:moveTo>
                      <a:pt x="33929" y="30472"/>
                    </a:moveTo>
                    <a:cubicBezTo>
                      <a:pt x="38126" y="31230"/>
                      <a:pt x="42379" y="33377"/>
                      <a:pt x="45061" y="36774"/>
                    </a:cubicBezTo>
                    <a:cubicBezTo>
                      <a:pt x="43839" y="35904"/>
                      <a:pt x="42604" y="35048"/>
                      <a:pt x="41355" y="34220"/>
                    </a:cubicBezTo>
                    <a:cubicBezTo>
                      <a:pt x="41303" y="34183"/>
                      <a:pt x="41255" y="34167"/>
                      <a:pt x="41211" y="34167"/>
                    </a:cubicBezTo>
                    <a:cubicBezTo>
                      <a:pt x="40965" y="34167"/>
                      <a:pt x="40850" y="34657"/>
                      <a:pt x="41088" y="34823"/>
                    </a:cubicBezTo>
                    <a:cubicBezTo>
                      <a:pt x="42281" y="35623"/>
                      <a:pt x="43446" y="36437"/>
                      <a:pt x="44611" y="37266"/>
                    </a:cubicBezTo>
                    <a:cubicBezTo>
                      <a:pt x="40274" y="36255"/>
                      <a:pt x="36821" y="33911"/>
                      <a:pt x="33929" y="30472"/>
                    </a:cubicBezTo>
                    <a:close/>
                    <a:moveTo>
                      <a:pt x="58621" y="34559"/>
                    </a:moveTo>
                    <a:cubicBezTo>
                      <a:pt x="59327" y="34559"/>
                      <a:pt x="60042" y="34592"/>
                      <a:pt x="60768" y="34655"/>
                    </a:cubicBezTo>
                    <a:cubicBezTo>
                      <a:pt x="57736" y="36701"/>
                      <a:pt x="54012" y="38055"/>
                      <a:pt x="50304" y="38055"/>
                    </a:cubicBezTo>
                    <a:cubicBezTo>
                      <a:pt x="49687" y="38055"/>
                      <a:pt x="49071" y="38018"/>
                      <a:pt x="48458" y="37939"/>
                    </a:cubicBezTo>
                    <a:cubicBezTo>
                      <a:pt x="50184" y="37715"/>
                      <a:pt x="51813" y="37195"/>
                      <a:pt x="53511" y="36704"/>
                    </a:cubicBezTo>
                    <a:cubicBezTo>
                      <a:pt x="53823" y="36613"/>
                      <a:pt x="53750" y="36018"/>
                      <a:pt x="53437" y="36018"/>
                    </a:cubicBezTo>
                    <a:cubicBezTo>
                      <a:pt x="53412" y="36018"/>
                      <a:pt x="53385" y="36022"/>
                      <a:pt x="53357" y="36030"/>
                    </a:cubicBezTo>
                    <a:cubicBezTo>
                      <a:pt x="51798" y="36480"/>
                      <a:pt x="50282" y="36957"/>
                      <a:pt x="48696" y="37210"/>
                    </a:cubicBezTo>
                    <a:cubicBezTo>
                      <a:pt x="51797" y="35372"/>
                      <a:pt x="55084" y="34559"/>
                      <a:pt x="58621" y="34559"/>
                    </a:cubicBezTo>
                    <a:close/>
                    <a:moveTo>
                      <a:pt x="27682" y="37083"/>
                    </a:moveTo>
                    <a:cubicBezTo>
                      <a:pt x="32778" y="38234"/>
                      <a:pt x="37845" y="41126"/>
                      <a:pt x="40835" y="45506"/>
                    </a:cubicBezTo>
                    <a:cubicBezTo>
                      <a:pt x="40119" y="45113"/>
                      <a:pt x="39403" y="44705"/>
                      <a:pt x="38702" y="44284"/>
                    </a:cubicBezTo>
                    <a:cubicBezTo>
                      <a:pt x="38653" y="44255"/>
                      <a:pt x="38607" y="44243"/>
                      <a:pt x="38565" y="44243"/>
                    </a:cubicBezTo>
                    <a:cubicBezTo>
                      <a:pt x="38299" y="44243"/>
                      <a:pt x="38169" y="44745"/>
                      <a:pt x="38435" y="44902"/>
                    </a:cubicBezTo>
                    <a:cubicBezTo>
                      <a:pt x="39207" y="45351"/>
                      <a:pt x="39993" y="45800"/>
                      <a:pt x="40793" y="46236"/>
                    </a:cubicBezTo>
                    <a:cubicBezTo>
                      <a:pt x="35291" y="44804"/>
                      <a:pt x="31079" y="41659"/>
                      <a:pt x="27682" y="37083"/>
                    </a:cubicBezTo>
                    <a:close/>
                    <a:moveTo>
                      <a:pt x="55422" y="43517"/>
                    </a:moveTo>
                    <a:cubicBezTo>
                      <a:pt x="56809" y="43517"/>
                      <a:pt x="58221" y="43630"/>
                      <a:pt x="59659" y="43849"/>
                    </a:cubicBezTo>
                    <a:cubicBezTo>
                      <a:pt x="56171" y="46009"/>
                      <a:pt x="51960" y="47371"/>
                      <a:pt x="47801" y="47371"/>
                    </a:cubicBezTo>
                    <a:cubicBezTo>
                      <a:pt x="46906" y="47371"/>
                      <a:pt x="46013" y="47308"/>
                      <a:pt x="45131" y="47176"/>
                    </a:cubicBezTo>
                    <a:cubicBezTo>
                      <a:pt x="46829" y="46895"/>
                      <a:pt x="48528" y="46516"/>
                      <a:pt x="50184" y="46039"/>
                    </a:cubicBezTo>
                    <a:cubicBezTo>
                      <a:pt x="50512" y="45960"/>
                      <a:pt x="50423" y="45356"/>
                      <a:pt x="50102" y="45356"/>
                    </a:cubicBezTo>
                    <a:cubicBezTo>
                      <a:pt x="50079" y="45356"/>
                      <a:pt x="50055" y="45359"/>
                      <a:pt x="50030" y="45365"/>
                    </a:cubicBezTo>
                    <a:cubicBezTo>
                      <a:pt x="48008" y="45913"/>
                      <a:pt x="45987" y="46432"/>
                      <a:pt x="43909" y="46601"/>
                    </a:cubicBezTo>
                    <a:cubicBezTo>
                      <a:pt x="47557" y="44479"/>
                      <a:pt x="51382" y="43517"/>
                      <a:pt x="55422" y="43517"/>
                    </a:cubicBezTo>
                    <a:close/>
                    <a:moveTo>
                      <a:pt x="23906" y="43835"/>
                    </a:moveTo>
                    <a:lnTo>
                      <a:pt x="23906" y="43835"/>
                    </a:lnTo>
                    <a:cubicBezTo>
                      <a:pt x="29254" y="45590"/>
                      <a:pt x="34392" y="49324"/>
                      <a:pt x="37031" y="54419"/>
                    </a:cubicBezTo>
                    <a:cubicBezTo>
                      <a:pt x="35262" y="53058"/>
                      <a:pt x="33522" y="51668"/>
                      <a:pt x="31795" y="50236"/>
                    </a:cubicBezTo>
                    <a:cubicBezTo>
                      <a:pt x="31744" y="50192"/>
                      <a:pt x="31695" y="50173"/>
                      <a:pt x="31650" y="50173"/>
                    </a:cubicBezTo>
                    <a:cubicBezTo>
                      <a:pt x="31425" y="50173"/>
                      <a:pt x="31306" y="50653"/>
                      <a:pt x="31529" y="50840"/>
                    </a:cubicBezTo>
                    <a:cubicBezTo>
                      <a:pt x="33171" y="52215"/>
                      <a:pt x="34855" y="53549"/>
                      <a:pt x="36540" y="54855"/>
                    </a:cubicBezTo>
                    <a:cubicBezTo>
                      <a:pt x="30953" y="52777"/>
                      <a:pt x="26798" y="49141"/>
                      <a:pt x="23906" y="43835"/>
                    </a:cubicBezTo>
                    <a:close/>
                    <a:moveTo>
                      <a:pt x="49747" y="53462"/>
                    </a:moveTo>
                    <a:cubicBezTo>
                      <a:pt x="52047" y="53462"/>
                      <a:pt x="54382" y="53787"/>
                      <a:pt x="56768" y="54405"/>
                    </a:cubicBezTo>
                    <a:cubicBezTo>
                      <a:pt x="53517" y="56008"/>
                      <a:pt x="49775" y="56959"/>
                      <a:pt x="46075" y="56959"/>
                    </a:cubicBezTo>
                    <a:cubicBezTo>
                      <a:pt x="44103" y="56959"/>
                      <a:pt x="42143" y="56689"/>
                      <a:pt x="40274" y="56104"/>
                    </a:cubicBezTo>
                    <a:cubicBezTo>
                      <a:pt x="42492" y="56090"/>
                      <a:pt x="44710" y="55935"/>
                      <a:pt x="46913" y="55613"/>
                    </a:cubicBezTo>
                    <a:cubicBezTo>
                      <a:pt x="47264" y="55572"/>
                      <a:pt x="47252" y="54922"/>
                      <a:pt x="46938" y="54922"/>
                    </a:cubicBezTo>
                    <a:cubicBezTo>
                      <a:pt x="46926" y="54922"/>
                      <a:pt x="46913" y="54923"/>
                      <a:pt x="46899" y="54925"/>
                    </a:cubicBezTo>
                    <a:cubicBezTo>
                      <a:pt x="44738" y="55219"/>
                      <a:pt x="42548" y="55388"/>
                      <a:pt x="40358" y="55402"/>
                    </a:cubicBezTo>
                    <a:cubicBezTo>
                      <a:pt x="43453" y="54082"/>
                      <a:pt x="46568" y="53462"/>
                      <a:pt x="49747" y="53462"/>
                    </a:cubicBezTo>
                    <a:close/>
                    <a:moveTo>
                      <a:pt x="19611" y="50419"/>
                    </a:moveTo>
                    <a:lnTo>
                      <a:pt x="19611" y="50419"/>
                    </a:lnTo>
                    <a:cubicBezTo>
                      <a:pt x="24762" y="52651"/>
                      <a:pt x="29563" y="56848"/>
                      <a:pt x="31683" y="62154"/>
                    </a:cubicBezTo>
                    <a:cubicBezTo>
                      <a:pt x="29297" y="59571"/>
                      <a:pt x="26840" y="57058"/>
                      <a:pt x="24285" y="54630"/>
                    </a:cubicBezTo>
                    <a:cubicBezTo>
                      <a:pt x="24219" y="54566"/>
                      <a:pt x="24151" y="54540"/>
                      <a:pt x="24089" y="54540"/>
                    </a:cubicBezTo>
                    <a:cubicBezTo>
                      <a:pt x="23849" y="54540"/>
                      <a:pt x="23680" y="54935"/>
                      <a:pt x="23892" y="55135"/>
                    </a:cubicBezTo>
                    <a:cubicBezTo>
                      <a:pt x="26433" y="57536"/>
                      <a:pt x="28875" y="60020"/>
                      <a:pt x="31234" y="62603"/>
                    </a:cubicBezTo>
                    <a:cubicBezTo>
                      <a:pt x="25843" y="59992"/>
                      <a:pt x="22152" y="55865"/>
                      <a:pt x="19611" y="50419"/>
                    </a:cubicBezTo>
                    <a:close/>
                    <a:moveTo>
                      <a:pt x="42191" y="62273"/>
                    </a:moveTo>
                    <a:cubicBezTo>
                      <a:pt x="45219" y="62273"/>
                      <a:pt x="48244" y="62862"/>
                      <a:pt x="51307" y="63965"/>
                    </a:cubicBezTo>
                    <a:cubicBezTo>
                      <a:pt x="48535" y="65015"/>
                      <a:pt x="45473" y="65615"/>
                      <a:pt x="42429" y="65615"/>
                    </a:cubicBezTo>
                    <a:cubicBezTo>
                      <a:pt x="39940" y="65615"/>
                      <a:pt x="37463" y="65214"/>
                      <a:pt x="35164" y="64330"/>
                    </a:cubicBezTo>
                    <a:lnTo>
                      <a:pt x="35164" y="64330"/>
                    </a:lnTo>
                    <a:cubicBezTo>
                      <a:pt x="36884" y="64549"/>
                      <a:pt x="38614" y="64659"/>
                      <a:pt x="40342" y="64659"/>
                    </a:cubicBezTo>
                    <a:cubicBezTo>
                      <a:pt x="41379" y="64659"/>
                      <a:pt x="42414" y="64619"/>
                      <a:pt x="43446" y="64540"/>
                    </a:cubicBezTo>
                    <a:cubicBezTo>
                      <a:pt x="43818" y="64513"/>
                      <a:pt x="43798" y="63838"/>
                      <a:pt x="43467" y="63838"/>
                    </a:cubicBezTo>
                    <a:cubicBezTo>
                      <a:pt x="43460" y="63838"/>
                      <a:pt x="43453" y="63838"/>
                      <a:pt x="43446" y="63838"/>
                    </a:cubicBezTo>
                    <a:cubicBezTo>
                      <a:pt x="42397" y="63923"/>
                      <a:pt x="41348" y="63965"/>
                      <a:pt x="40300" y="63965"/>
                    </a:cubicBezTo>
                    <a:cubicBezTo>
                      <a:pt x="38390" y="63965"/>
                      <a:pt x="36483" y="63825"/>
                      <a:pt x="34589" y="63544"/>
                    </a:cubicBezTo>
                    <a:cubicBezTo>
                      <a:pt x="37141" y="62682"/>
                      <a:pt x="39667" y="62273"/>
                      <a:pt x="42191" y="62273"/>
                    </a:cubicBezTo>
                    <a:close/>
                    <a:moveTo>
                      <a:pt x="15863" y="56146"/>
                    </a:moveTo>
                    <a:cubicBezTo>
                      <a:pt x="20734" y="58925"/>
                      <a:pt x="24734" y="63670"/>
                      <a:pt x="26180" y="69159"/>
                    </a:cubicBezTo>
                    <a:cubicBezTo>
                      <a:pt x="25113" y="67390"/>
                      <a:pt x="23948" y="65719"/>
                      <a:pt x="22699" y="64035"/>
                    </a:cubicBezTo>
                    <a:cubicBezTo>
                      <a:pt x="22642" y="63956"/>
                      <a:pt x="22581" y="63923"/>
                      <a:pt x="22523" y="63923"/>
                    </a:cubicBezTo>
                    <a:cubicBezTo>
                      <a:pt x="22322" y="63923"/>
                      <a:pt x="22157" y="64312"/>
                      <a:pt x="22320" y="64540"/>
                    </a:cubicBezTo>
                    <a:cubicBezTo>
                      <a:pt x="23654" y="66365"/>
                      <a:pt x="24917" y="68176"/>
                      <a:pt x="26054" y="70099"/>
                    </a:cubicBezTo>
                    <a:cubicBezTo>
                      <a:pt x="20930" y="66772"/>
                      <a:pt x="17519" y="62056"/>
                      <a:pt x="15863" y="56146"/>
                    </a:cubicBezTo>
                    <a:close/>
                    <a:moveTo>
                      <a:pt x="33512" y="70861"/>
                    </a:moveTo>
                    <a:cubicBezTo>
                      <a:pt x="37644" y="70861"/>
                      <a:pt x="41595" y="71972"/>
                      <a:pt x="45482" y="74016"/>
                    </a:cubicBezTo>
                    <a:cubicBezTo>
                      <a:pt x="43645" y="74442"/>
                      <a:pt x="41718" y="74667"/>
                      <a:pt x="39785" y="74667"/>
                    </a:cubicBezTo>
                    <a:cubicBezTo>
                      <a:pt x="35987" y="74667"/>
                      <a:pt x="32164" y="73798"/>
                      <a:pt x="28946" y="71882"/>
                    </a:cubicBezTo>
                    <a:lnTo>
                      <a:pt x="28946" y="71882"/>
                    </a:lnTo>
                    <a:cubicBezTo>
                      <a:pt x="31093" y="72261"/>
                      <a:pt x="33255" y="72556"/>
                      <a:pt x="35431" y="72752"/>
                    </a:cubicBezTo>
                    <a:cubicBezTo>
                      <a:pt x="35438" y="72753"/>
                      <a:pt x="35445" y="72753"/>
                      <a:pt x="35452" y="72753"/>
                    </a:cubicBezTo>
                    <a:cubicBezTo>
                      <a:pt x="35796" y="72753"/>
                      <a:pt x="35788" y="72078"/>
                      <a:pt x="35417" y="72050"/>
                    </a:cubicBezTo>
                    <a:cubicBezTo>
                      <a:pt x="33381" y="71868"/>
                      <a:pt x="31346" y="71587"/>
                      <a:pt x="29325" y="71236"/>
                    </a:cubicBezTo>
                    <a:cubicBezTo>
                      <a:pt x="30743" y="70984"/>
                      <a:pt x="32138" y="70861"/>
                      <a:pt x="33512" y="70861"/>
                    </a:cubicBezTo>
                    <a:close/>
                    <a:moveTo>
                      <a:pt x="11483" y="65621"/>
                    </a:moveTo>
                    <a:lnTo>
                      <a:pt x="11483" y="65621"/>
                    </a:lnTo>
                    <a:cubicBezTo>
                      <a:pt x="15722" y="67797"/>
                      <a:pt x="19681" y="71545"/>
                      <a:pt x="21169" y="76163"/>
                    </a:cubicBezTo>
                    <a:cubicBezTo>
                      <a:pt x="19779" y="74296"/>
                      <a:pt x="18291" y="72500"/>
                      <a:pt x="16691" y="70801"/>
                    </a:cubicBezTo>
                    <a:cubicBezTo>
                      <a:pt x="16629" y="70736"/>
                      <a:pt x="16566" y="70709"/>
                      <a:pt x="16506" y="70709"/>
                    </a:cubicBezTo>
                    <a:cubicBezTo>
                      <a:pt x="16280" y="70709"/>
                      <a:pt x="16109" y="71095"/>
                      <a:pt x="16298" y="71306"/>
                    </a:cubicBezTo>
                    <a:cubicBezTo>
                      <a:pt x="17688" y="72780"/>
                      <a:pt x="18979" y="74310"/>
                      <a:pt x="20200" y="75897"/>
                    </a:cubicBezTo>
                    <a:cubicBezTo>
                      <a:pt x="16130" y="73482"/>
                      <a:pt x="13322" y="70057"/>
                      <a:pt x="11483" y="65621"/>
                    </a:cubicBezTo>
                    <a:close/>
                    <a:moveTo>
                      <a:pt x="26728" y="71685"/>
                    </a:moveTo>
                    <a:cubicBezTo>
                      <a:pt x="25282" y="73454"/>
                      <a:pt x="23794" y="75181"/>
                      <a:pt x="22264" y="76851"/>
                    </a:cubicBezTo>
                    <a:lnTo>
                      <a:pt x="22264" y="76865"/>
                    </a:lnTo>
                    <a:lnTo>
                      <a:pt x="22250" y="76865"/>
                    </a:lnTo>
                    <a:cubicBezTo>
                      <a:pt x="22222" y="76781"/>
                      <a:pt x="22208" y="76683"/>
                      <a:pt x="22180" y="76612"/>
                    </a:cubicBezTo>
                    <a:cubicBezTo>
                      <a:pt x="23738" y="75012"/>
                      <a:pt x="25254" y="73370"/>
                      <a:pt x="26714" y="71685"/>
                    </a:cubicBezTo>
                    <a:close/>
                    <a:moveTo>
                      <a:pt x="6970" y="77290"/>
                    </a:moveTo>
                    <a:cubicBezTo>
                      <a:pt x="10056" y="77290"/>
                      <a:pt x="13250" y="78092"/>
                      <a:pt x="15765" y="79883"/>
                    </a:cubicBezTo>
                    <a:cubicBezTo>
                      <a:pt x="14249" y="79392"/>
                      <a:pt x="12732" y="78872"/>
                      <a:pt x="11202" y="78367"/>
                    </a:cubicBezTo>
                    <a:cubicBezTo>
                      <a:pt x="11175" y="78359"/>
                      <a:pt x="11149" y="78355"/>
                      <a:pt x="11125" y="78355"/>
                    </a:cubicBezTo>
                    <a:cubicBezTo>
                      <a:pt x="10823" y="78355"/>
                      <a:pt x="10751" y="78951"/>
                      <a:pt x="11076" y="79055"/>
                    </a:cubicBezTo>
                    <a:cubicBezTo>
                      <a:pt x="12550" y="79546"/>
                      <a:pt x="14024" y="80038"/>
                      <a:pt x="15498" y="80529"/>
                    </a:cubicBezTo>
                    <a:cubicBezTo>
                      <a:pt x="12129" y="80403"/>
                      <a:pt x="9167" y="79280"/>
                      <a:pt x="6360" y="77300"/>
                    </a:cubicBezTo>
                    <a:cubicBezTo>
                      <a:pt x="6562" y="77293"/>
                      <a:pt x="6766" y="77290"/>
                      <a:pt x="6970" y="77290"/>
                    </a:cubicBezTo>
                    <a:close/>
                    <a:moveTo>
                      <a:pt x="21225" y="77581"/>
                    </a:moveTo>
                    <a:cubicBezTo>
                      <a:pt x="21309" y="77623"/>
                      <a:pt x="21408" y="77665"/>
                      <a:pt x="21478" y="77707"/>
                    </a:cubicBezTo>
                    <a:cubicBezTo>
                      <a:pt x="20495" y="78774"/>
                      <a:pt x="19498" y="79813"/>
                      <a:pt x="18488" y="80852"/>
                    </a:cubicBezTo>
                    <a:cubicBezTo>
                      <a:pt x="18390" y="80753"/>
                      <a:pt x="18277" y="80655"/>
                      <a:pt x="18165" y="80571"/>
                    </a:cubicBezTo>
                    <a:cubicBezTo>
                      <a:pt x="18783" y="79995"/>
                      <a:pt x="19400" y="79406"/>
                      <a:pt x="20004" y="78816"/>
                    </a:cubicBezTo>
                    <a:cubicBezTo>
                      <a:pt x="20411" y="78409"/>
                      <a:pt x="20818" y="77988"/>
                      <a:pt x="21225" y="77581"/>
                    </a:cubicBezTo>
                    <a:close/>
                    <a:moveTo>
                      <a:pt x="24762" y="77918"/>
                    </a:moveTo>
                    <a:lnTo>
                      <a:pt x="24762" y="77918"/>
                    </a:lnTo>
                    <a:cubicBezTo>
                      <a:pt x="29325" y="78185"/>
                      <a:pt x="33367" y="79771"/>
                      <a:pt x="37115" y="82536"/>
                    </a:cubicBezTo>
                    <a:cubicBezTo>
                      <a:pt x="36976" y="82539"/>
                      <a:pt x="36836" y="82540"/>
                      <a:pt x="36695" y="82540"/>
                    </a:cubicBezTo>
                    <a:cubicBezTo>
                      <a:pt x="31998" y="82540"/>
                      <a:pt x="26957" y="81167"/>
                      <a:pt x="23359" y="78086"/>
                    </a:cubicBezTo>
                    <a:lnTo>
                      <a:pt x="23359" y="78086"/>
                    </a:lnTo>
                    <a:cubicBezTo>
                      <a:pt x="25900" y="79153"/>
                      <a:pt x="28510" y="80066"/>
                      <a:pt x="31164" y="80810"/>
                    </a:cubicBezTo>
                    <a:cubicBezTo>
                      <a:pt x="31190" y="80816"/>
                      <a:pt x="31214" y="80819"/>
                      <a:pt x="31238" y="80819"/>
                    </a:cubicBezTo>
                    <a:cubicBezTo>
                      <a:pt x="31568" y="80819"/>
                      <a:pt x="31632" y="80214"/>
                      <a:pt x="31318" y="80122"/>
                    </a:cubicBezTo>
                    <a:lnTo>
                      <a:pt x="31304" y="80122"/>
                    </a:lnTo>
                    <a:cubicBezTo>
                      <a:pt x="29086" y="79504"/>
                      <a:pt x="26910" y="78774"/>
                      <a:pt x="24762" y="77918"/>
                    </a:cubicBezTo>
                    <a:close/>
                    <a:moveTo>
                      <a:pt x="18165" y="82522"/>
                    </a:moveTo>
                    <a:cubicBezTo>
                      <a:pt x="19119" y="84151"/>
                      <a:pt x="20004" y="85821"/>
                      <a:pt x="20790" y="87534"/>
                    </a:cubicBezTo>
                    <a:cubicBezTo>
                      <a:pt x="20848" y="87657"/>
                      <a:pt x="20927" y="87707"/>
                      <a:pt x="21007" y="87707"/>
                    </a:cubicBezTo>
                    <a:cubicBezTo>
                      <a:pt x="21198" y="87707"/>
                      <a:pt x="21390" y="87420"/>
                      <a:pt x="21281" y="87183"/>
                    </a:cubicBezTo>
                    <a:cubicBezTo>
                      <a:pt x="20537" y="85596"/>
                      <a:pt x="19737" y="84038"/>
                      <a:pt x="18839" y="82522"/>
                    </a:cubicBezTo>
                    <a:lnTo>
                      <a:pt x="18839" y="82522"/>
                    </a:lnTo>
                    <a:cubicBezTo>
                      <a:pt x="21250" y="85017"/>
                      <a:pt x="22597" y="88003"/>
                      <a:pt x="23132" y="91506"/>
                    </a:cubicBezTo>
                    <a:lnTo>
                      <a:pt x="23132" y="91506"/>
                    </a:lnTo>
                    <a:cubicBezTo>
                      <a:pt x="20571" y="89205"/>
                      <a:pt x="18585" y="86010"/>
                      <a:pt x="18123" y="82578"/>
                    </a:cubicBezTo>
                    <a:cubicBezTo>
                      <a:pt x="18123" y="82550"/>
                      <a:pt x="18151" y="82536"/>
                      <a:pt x="18165" y="82522"/>
                    </a:cubicBezTo>
                    <a:close/>
                    <a:moveTo>
                      <a:pt x="17168" y="81568"/>
                    </a:moveTo>
                    <a:cubicBezTo>
                      <a:pt x="17168" y="81750"/>
                      <a:pt x="17196" y="81947"/>
                      <a:pt x="17210" y="82143"/>
                    </a:cubicBezTo>
                    <a:cubicBezTo>
                      <a:pt x="16509" y="82817"/>
                      <a:pt x="15793" y="83505"/>
                      <a:pt x="15077" y="84193"/>
                    </a:cubicBezTo>
                    <a:cubicBezTo>
                      <a:pt x="12213" y="86916"/>
                      <a:pt x="9251" y="89513"/>
                      <a:pt x="6191" y="92011"/>
                    </a:cubicBezTo>
                    <a:cubicBezTo>
                      <a:pt x="5812" y="92331"/>
                      <a:pt x="2988" y="95336"/>
                      <a:pt x="1599" y="95336"/>
                    </a:cubicBezTo>
                    <a:cubicBezTo>
                      <a:pt x="1340" y="95336"/>
                      <a:pt x="1131" y="95232"/>
                      <a:pt x="997" y="94987"/>
                    </a:cubicBezTo>
                    <a:cubicBezTo>
                      <a:pt x="380" y="93892"/>
                      <a:pt x="8381" y="88881"/>
                      <a:pt x="9546" y="87969"/>
                    </a:cubicBezTo>
                    <a:cubicBezTo>
                      <a:pt x="12157" y="85947"/>
                      <a:pt x="14684" y="83800"/>
                      <a:pt x="17112" y="81568"/>
                    </a:cubicBezTo>
                    <a:close/>
                    <a:moveTo>
                      <a:pt x="47925" y="1"/>
                    </a:moveTo>
                    <a:cubicBezTo>
                      <a:pt x="47728" y="1"/>
                      <a:pt x="47527" y="182"/>
                      <a:pt x="47489" y="389"/>
                    </a:cubicBezTo>
                    <a:cubicBezTo>
                      <a:pt x="46689" y="5204"/>
                      <a:pt x="47321" y="9514"/>
                      <a:pt x="49960" y="13571"/>
                    </a:cubicBezTo>
                    <a:cubicBezTo>
                      <a:pt x="49960" y="13613"/>
                      <a:pt x="49960" y="13641"/>
                      <a:pt x="49960" y="13683"/>
                    </a:cubicBezTo>
                    <a:cubicBezTo>
                      <a:pt x="50114" y="15620"/>
                      <a:pt x="50114" y="17557"/>
                      <a:pt x="49988" y="19494"/>
                    </a:cubicBezTo>
                    <a:cubicBezTo>
                      <a:pt x="48766" y="15817"/>
                      <a:pt x="45959" y="12672"/>
                      <a:pt x="42688" y="10721"/>
                    </a:cubicBezTo>
                    <a:cubicBezTo>
                      <a:pt x="42615" y="10676"/>
                      <a:pt x="42544" y="10657"/>
                      <a:pt x="42479" y="10657"/>
                    </a:cubicBezTo>
                    <a:cubicBezTo>
                      <a:pt x="42193" y="10657"/>
                      <a:pt x="42002" y="11028"/>
                      <a:pt x="42071" y="11325"/>
                    </a:cubicBezTo>
                    <a:cubicBezTo>
                      <a:pt x="43236" y="16069"/>
                      <a:pt x="45566" y="19831"/>
                      <a:pt x="49679" y="22470"/>
                    </a:cubicBezTo>
                    <a:cubicBezTo>
                      <a:pt x="49679" y="22484"/>
                      <a:pt x="49693" y="22498"/>
                      <a:pt x="49707" y="22498"/>
                    </a:cubicBezTo>
                    <a:cubicBezTo>
                      <a:pt x="49440" y="24632"/>
                      <a:pt x="49061" y="26752"/>
                      <a:pt x="48570" y="28843"/>
                    </a:cubicBezTo>
                    <a:cubicBezTo>
                      <a:pt x="46043" y="25123"/>
                      <a:pt x="41593" y="22948"/>
                      <a:pt x="37242" y="22414"/>
                    </a:cubicBezTo>
                    <a:cubicBezTo>
                      <a:pt x="37225" y="22412"/>
                      <a:pt x="37209" y="22411"/>
                      <a:pt x="37193" y="22411"/>
                    </a:cubicBezTo>
                    <a:cubicBezTo>
                      <a:pt x="36792" y="22411"/>
                      <a:pt x="36785" y="23083"/>
                      <a:pt x="36961" y="23313"/>
                    </a:cubicBezTo>
                    <a:cubicBezTo>
                      <a:pt x="39895" y="27145"/>
                      <a:pt x="43474" y="29559"/>
                      <a:pt x="48205" y="30359"/>
                    </a:cubicBezTo>
                    <a:cubicBezTo>
                      <a:pt x="47643" y="32577"/>
                      <a:pt x="46984" y="34767"/>
                      <a:pt x="46268" y="36901"/>
                    </a:cubicBezTo>
                    <a:cubicBezTo>
                      <a:pt x="43264" y="32479"/>
                      <a:pt x="37930" y="29854"/>
                      <a:pt x="32764" y="29250"/>
                    </a:cubicBezTo>
                    <a:cubicBezTo>
                      <a:pt x="32747" y="29248"/>
                      <a:pt x="32731" y="29247"/>
                      <a:pt x="32715" y="29247"/>
                    </a:cubicBezTo>
                    <a:cubicBezTo>
                      <a:pt x="32313" y="29247"/>
                      <a:pt x="32294" y="29919"/>
                      <a:pt x="32483" y="30149"/>
                    </a:cubicBezTo>
                    <a:cubicBezTo>
                      <a:pt x="35936" y="34683"/>
                      <a:pt x="40161" y="37560"/>
                      <a:pt x="45720" y="38529"/>
                    </a:cubicBezTo>
                    <a:cubicBezTo>
                      <a:pt x="45594" y="38908"/>
                      <a:pt x="45454" y="39287"/>
                      <a:pt x="45327" y="39652"/>
                    </a:cubicBezTo>
                    <a:cubicBezTo>
                      <a:pt x="44892" y="40859"/>
                      <a:pt x="44443" y="42038"/>
                      <a:pt x="43966" y="43218"/>
                    </a:cubicBezTo>
                    <a:cubicBezTo>
                      <a:pt x="43502" y="44256"/>
                      <a:pt x="43025" y="45267"/>
                      <a:pt x="42534" y="46278"/>
                    </a:cubicBezTo>
                    <a:lnTo>
                      <a:pt x="42407" y="46362"/>
                    </a:lnTo>
                    <a:cubicBezTo>
                      <a:pt x="39319" y="40621"/>
                      <a:pt x="32946" y="36901"/>
                      <a:pt x="26714" y="35820"/>
                    </a:cubicBezTo>
                    <a:cubicBezTo>
                      <a:pt x="26683" y="35815"/>
                      <a:pt x="26653" y="35812"/>
                      <a:pt x="26625" y="35812"/>
                    </a:cubicBezTo>
                    <a:cubicBezTo>
                      <a:pt x="26196" y="35812"/>
                      <a:pt x="26110" y="36388"/>
                      <a:pt x="26321" y="36704"/>
                    </a:cubicBezTo>
                    <a:cubicBezTo>
                      <a:pt x="30181" y="42389"/>
                      <a:pt x="35164" y="46165"/>
                      <a:pt x="41902" y="47555"/>
                    </a:cubicBezTo>
                    <a:cubicBezTo>
                      <a:pt x="40723" y="49927"/>
                      <a:pt x="39446" y="52244"/>
                      <a:pt x="38084" y="54518"/>
                    </a:cubicBezTo>
                    <a:cubicBezTo>
                      <a:pt x="35333" y="48538"/>
                      <a:pt x="29240" y="44214"/>
                      <a:pt x="23078" y="42502"/>
                    </a:cubicBezTo>
                    <a:cubicBezTo>
                      <a:pt x="23037" y="42490"/>
                      <a:pt x="22998" y="42484"/>
                      <a:pt x="22962" y="42484"/>
                    </a:cubicBezTo>
                    <a:cubicBezTo>
                      <a:pt x="22611" y="42484"/>
                      <a:pt x="22475" y="42994"/>
                      <a:pt x="22615" y="43274"/>
                    </a:cubicBezTo>
                    <a:cubicBezTo>
                      <a:pt x="25745" y="49619"/>
                      <a:pt x="30518" y="53900"/>
                      <a:pt x="37101" y="56132"/>
                    </a:cubicBezTo>
                    <a:cubicBezTo>
                      <a:pt x="35726" y="58336"/>
                      <a:pt x="34294" y="60484"/>
                      <a:pt x="32778" y="62575"/>
                    </a:cubicBezTo>
                    <a:cubicBezTo>
                      <a:pt x="30616" y="56244"/>
                      <a:pt x="24917" y="51303"/>
                      <a:pt x="18839" y="48987"/>
                    </a:cubicBezTo>
                    <a:cubicBezTo>
                      <a:pt x="18786" y="48966"/>
                      <a:pt x="18738" y="48956"/>
                      <a:pt x="18694" y="48956"/>
                    </a:cubicBezTo>
                    <a:cubicBezTo>
                      <a:pt x="18360" y="48956"/>
                      <a:pt x="18264" y="49511"/>
                      <a:pt x="18375" y="49759"/>
                    </a:cubicBezTo>
                    <a:cubicBezTo>
                      <a:pt x="21113" y="56272"/>
                      <a:pt x="25366" y="61101"/>
                      <a:pt x="31767" y="63951"/>
                    </a:cubicBezTo>
                    <a:cubicBezTo>
                      <a:pt x="30307" y="65916"/>
                      <a:pt x="28777" y="67825"/>
                      <a:pt x="27205" y="69692"/>
                    </a:cubicBezTo>
                    <a:cubicBezTo>
                      <a:pt x="25843" y="63291"/>
                      <a:pt x="21099" y="57662"/>
                      <a:pt x="15386" y="54728"/>
                    </a:cubicBezTo>
                    <a:cubicBezTo>
                      <a:pt x="15317" y="54694"/>
                      <a:pt x="15250" y="54678"/>
                      <a:pt x="15188" y="54678"/>
                    </a:cubicBezTo>
                    <a:cubicBezTo>
                      <a:pt x="14897" y="54678"/>
                      <a:pt x="14701" y="55019"/>
                      <a:pt x="14782" y="55332"/>
                    </a:cubicBezTo>
                    <a:cubicBezTo>
                      <a:pt x="16382" y="62098"/>
                      <a:pt x="20116" y="67502"/>
                      <a:pt x="25914" y="71180"/>
                    </a:cubicBezTo>
                    <a:cubicBezTo>
                      <a:pt x="24608" y="72668"/>
                      <a:pt x="23260" y="74142"/>
                      <a:pt x="21885" y="75574"/>
                    </a:cubicBezTo>
                    <a:cubicBezTo>
                      <a:pt x="20130" y="70408"/>
                      <a:pt x="15554" y="66337"/>
                      <a:pt x="10753" y="64161"/>
                    </a:cubicBezTo>
                    <a:cubicBezTo>
                      <a:pt x="10697" y="64135"/>
                      <a:pt x="10646" y="64123"/>
                      <a:pt x="10600" y="64123"/>
                    </a:cubicBezTo>
                    <a:cubicBezTo>
                      <a:pt x="10279" y="64123"/>
                      <a:pt x="10204" y="64700"/>
                      <a:pt x="10290" y="64933"/>
                    </a:cubicBezTo>
                    <a:cubicBezTo>
                      <a:pt x="12241" y="70366"/>
                      <a:pt x="15470" y="74381"/>
                      <a:pt x="20355" y="77132"/>
                    </a:cubicBezTo>
                    <a:cubicBezTo>
                      <a:pt x="19821" y="77651"/>
                      <a:pt x="19288" y="78185"/>
                      <a:pt x="18740" y="78704"/>
                    </a:cubicBezTo>
                    <a:cubicBezTo>
                      <a:pt x="18305" y="79139"/>
                      <a:pt x="17856" y="79546"/>
                      <a:pt x="17407" y="79967"/>
                    </a:cubicBezTo>
                    <a:cubicBezTo>
                      <a:pt x="14601" y="77412"/>
                      <a:pt x="10698" y="76238"/>
                      <a:pt x="6934" y="76238"/>
                    </a:cubicBezTo>
                    <a:cubicBezTo>
                      <a:pt x="6273" y="76238"/>
                      <a:pt x="5616" y="76274"/>
                      <a:pt x="4970" y="76346"/>
                    </a:cubicBezTo>
                    <a:cubicBezTo>
                      <a:pt x="4507" y="76402"/>
                      <a:pt x="4450" y="77062"/>
                      <a:pt x="4773" y="77328"/>
                    </a:cubicBezTo>
                    <a:cubicBezTo>
                      <a:pt x="8086" y="79995"/>
                      <a:pt x="11595" y="81497"/>
                      <a:pt x="15652" y="81582"/>
                    </a:cubicBezTo>
                    <a:cubicBezTo>
                      <a:pt x="13126" y="83870"/>
                      <a:pt x="10501" y="86060"/>
                      <a:pt x="7763" y="88095"/>
                    </a:cubicBezTo>
                    <a:cubicBezTo>
                      <a:pt x="6542" y="89007"/>
                      <a:pt x="5293" y="89892"/>
                      <a:pt x="4015" y="90748"/>
                    </a:cubicBezTo>
                    <a:cubicBezTo>
                      <a:pt x="2850" y="91520"/>
                      <a:pt x="29" y="92980"/>
                      <a:pt x="15" y="94749"/>
                    </a:cubicBezTo>
                    <a:cubicBezTo>
                      <a:pt x="1" y="95647"/>
                      <a:pt x="745" y="96152"/>
                      <a:pt x="1573" y="96265"/>
                    </a:cubicBezTo>
                    <a:cubicBezTo>
                      <a:pt x="1744" y="96285"/>
                      <a:pt x="1930" y="96334"/>
                      <a:pt x="2110" y="96334"/>
                    </a:cubicBezTo>
                    <a:cubicBezTo>
                      <a:pt x="2180" y="96334"/>
                      <a:pt x="2250" y="96327"/>
                      <a:pt x="2317" y="96307"/>
                    </a:cubicBezTo>
                    <a:cubicBezTo>
                      <a:pt x="2934" y="96138"/>
                      <a:pt x="4043" y="94987"/>
                      <a:pt x="4549" y="94580"/>
                    </a:cubicBezTo>
                    <a:cubicBezTo>
                      <a:pt x="5475" y="93850"/>
                      <a:pt x="6402" y="93106"/>
                      <a:pt x="7314" y="92348"/>
                    </a:cubicBezTo>
                    <a:cubicBezTo>
                      <a:pt x="10781" y="89485"/>
                      <a:pt x="14136" y="86467"/>
                      <a:pt x="17365" y="83308"/>
                    </a:cubicBezTo>
                    <a:cubicBezTo>
                      <a:pt x="18067" y="87169"/>
                      <a:pt x="20495" y="90706"/>
                      <a:pt x="23499" y="93106"/>
                    </a:cubicBezTo>
                    <a:cubicBezTo>
                      <a:pt x="23564" y="93157"/>
                      <a:pt x="23631" y="93178"/>
                      <a:pt x="23696" y="93178"/>
                    </a:cubicBezTo>
                    <a:cubicBezTo>
                      <a:pt x="23939" y="93178"/>
                      <a:pt x="24153" y="92876"/>
                      <a:pt x="24131" y="92643"/>
                    </a:cubicBezTo>
                    <a:cubicBezTo>
                      <a:pt x="23668" y="88235"/>
                      <a:pt x="22180" y="84530"/>
                      <a:pt x="19162" y="81497"/>
                    </a:cubicBezTo>
                    <a:cubicBezTo>
                      <a:pt x="20200" y="80445"/>
                      <a:pt x="21211" y="79392"/>
                      <a:pt x="22208" y="78311"/>
                    </a:cubicBezTo>
                    <a:cubicBezTo>
                      <a:pt x="25981" y="81946"/>
                      <a:pt x="31500" y="83589"/>
                      <a:pt x="36687" y="83589"/>
                    </a:cubicBezTo>
                    <a:cubicBezTo>
                      <a:pt x="37308" y="83589"/>
                      <a:pt x="37925" y="83565"/>
                      <a:pt x="38533" y="83519"/>
                    </a:cubicBezTo>
                    <a:cubicBezTo>
                      <a:pt x="39010" y="83477"/>
                      <a:pt x="39053" y="82803"/>
                      <a:pt x="38730" y="82536"/>
                    </a:cubicBezTo>
                    <a:cubicBezTo>
                      <a:pt x="34196" y="78858"/>
                      <a:pt x="29254" y="76865"/>
                      <a:pt x="23555" y="76837"/>
                    </a:cubicBezTo>
                    <a:cubicBezTo>
                      <a:pt x="23920" y="76416"/>
                      <a:pt x="24299" y="76009"/>
                      <a:pt x="24664" y="75588"/>
                    </a:cubicBezTo>
                    <a:cubicBezTo>
                      <a:pt x="25647" y="74465"/>
                      <a:pt x="26615" y="73314"/>
                      <a:pt x="27556" y="72163"/>
                    </a:cubicBezTo>
                    <a:cubicBezTo>
                      <a:pt x="31085" y="74617"/>
                      <a:pt x="35448" y="75711"/>
                      <a:pt x="39778" y="75711"/>
                    </a:cubicBezTo>
                    <a:cubicBezTo>
                      <a:pt x="42234" y="75711"/>
                      <a:pt x="44679" y="75359"/>
                      <a:pt x="46956" y="74703"/>
                    </a:cubicBezTo>
                    <a:cubicBezTo>
                      <a:pt x="47321" y="74605"/>
                      <a:pt x="47349" y="73917"/>
                      <a:pt x="47040" y="73735"/>
                    </a:cubicBezTo>
                    <a:cubicBezTo>
                      <a:pt x="42644" y="71205"/>
                      <a:pt x="38208" y="69821"/>
                      <a:pt x="33531" y="69821"/>
                    </a:cubicBezTo>
                    <a:cubicBezTo>
                      <a:pt x="32084" y="69821"/>
                      <a:pt x="30613" y="69953"/>
                      <a:pt x="29114" y="70225"/>
                    </a:cubicBezTo>
                    <a:cubicBezTo>
                      <a:pt x="30560" y="68387"/>
                      <a:pt x="31950" y="66506"/>
                      <a:pt x="33297" y="64582"/>
                    </a:cubicBezTo>
                    <a:cubicBezTo>
                      <a:pt x="36135" y="66015"/>
                      <a:pt x="39312" y="66658"/>
                      <a:pt x="42506" y="66658"/>
                    </a:cubicBezTo>
                    <a:cubicBezTo>
                      <a:pt x="46073" y="66658"/>
                      <a:pt x="49661" y="65856"/>
                      <a:pt x="52823" y="64456"/>
                    </a:cubicBezTo>
                    <a:cubicBezTo>
                      <a:pt x="53216" y="64231"/>
                      <a:pt x="53216" y="63642"/>
                      <a:pt x="52809" y="63431"/>
                    </a:cubicBezTo>
                    <a:cubicBezTo>
                      <a:pt x="49237" y="61988"/>
                      <a:pt x="45722" y="61213"/>
                      <a:pt x="42204" y="61213"/>
                    </a:cubicBezTo>
                    <a:cubicBezTo>
                      <a:pt x="39736" y="61213"/>
                      <a:pt x="37265" y="61594"/>
                      <a:pt x="34771" y="62393"/>
                    </a:cubicBezTo>
                    <a:cubicBezTo>
                      <a:pt x="36049" y="60469"/>
                      <a:pt x="37256" y="58518"/>
                      <a:pt x="38421" y="56525"/>
                    </a:cubicBezTo>
                    <a:cubicBezTo>
                      <a:pt x="40822" y="57551"/>
                      <a:pt x="43411" y="58011"/>
                      <a:pt x="46019" y="58011"/>
                    </a:cubicBezTo>
                    <a:cubicBezTo>
                      <a:pt x="50332" y="58011"/>
                      <a:pt x="54697" y="56752"/>
                      <a:pt x="58354" y="54714"/>
                    </a:cubicBezTo>
                    <a:cubicBezTo>
                      <a:pt x="58691" y="54532"/>
                      <a:pt x="58593" y="53858"/>
                      <a:pt x="58242" y="53760"/>
                    </a:cubicBezTo>
                    <a:cubicBezTo>
                      <a:pt x="55320" y="52880"/>
                      <a:pt x="52469" y="52408"/>
                      <a:pt x="49666" y="52408"/>
                    </a:cubicBezTo>
                    <a:cubicBezTo>
                      <a:pt x="46206" y="52408"/>
                      <a:pt x="42818" y="53127"/>
                      <a:pt x="39460" y="54686"/>
                    </a:cubicBezTo>
                    <a:cubicBezTo>
                      <a:pt x="40709" y="52426"/>
                      <a:pt x="41874" y="50110"/>
                      <a:pt x="42955" y="47766"/>
                    </a:cubicBezTo>
                    <a:cubicBezTo>
                      <a:pt x="44536" y="48210"/>
                      <a:pt x="46168" y="48416"/>
                      <a:pt x="47806" y="48416"/>
                    </a:cubicBezTo>
                    <a:cubicBezTo>
                      <a:pt x="52582" y="48416"/>
                      <a:pt x="57417" y="46669"/>
                      <a:pt x="61232" y="44004"/>
                    </a:cubicBezTo>
                    <a:cubicBezTo>
                      <a:pt x="61512" y="43807"/>
                      <a:pt x="61526" y="43119"/>
                      <a:pt x="61119" y="43049"/>
                    </a:cubicBezTo>
                    <a:cubicBezTo>
                      <a:pt x="59156" y="42674"/>
                      <a:pt x="57250" y="42477"/>
                      <a:pt x="55391" y="42477"/>
                    </a:cubicBezTo>
                    <a:cubicBezTo>
                      <a:pt x="51402" y="42477"/>
                      <a:pt x="47633" y="43387"/>
                      <a:pt x="43994" y="45407"/>
                    </a:cubicBezTo>
                    <a:cubicBezTo>
                      <a:pt x="44176" y="45000"/>
                      <a:pt x="44345" y="44607"/>
                      <a:pt x="44499" y="44200"/>
                    </a:cubicBezTo>
                    <a:cubicBezTo>
                      <a:pt x="44555" y="44060"/>
                      <a:pt x="44625" y="43905"/>
                      <a:pt x="44682" y="43751"/>
                    </a:cubicBezTo>
                    <a:cubicBezTo>
                      <a:pt x="44682" y="43737"/>
                      <a:pt x="44696" y="43723"/>
                      <a:pt x="44696" y="43709"/>
                    </a:cubicBezTo>
                    <a:cubicBezTo>
                      <a:pt x="44710" y="43695"/>
                      <a:pt x="44710" y="43681"/>
                      <a:pt x="44710" y="43667"/>
                    </a:cubicBezTo>
                    <a:cubicBezTo>
                      <a:pt x="45383" y="42038"/>
                      <a:pt x="46015" y="40368"/>
                      <a:pt x="46619" y="38655"/>
                    </a:cubicBezTo>
                    <a:lnTo>
                      <a:pt x="46703" y="38655"/>
                    </a:lnTo>
                    <a:cubicBezTo>
                      <a:pt x="47891" y="38950"/>
                      <a:pt x="49104" y="39088"/>
                      <a:pt x="50319" y="39088"/>
                    </a:cubicBezTo>
                    <a:cubicBezTo>
                      <a:pt x="54659" y="39088"/>
                      <a:pt x="59024" y="37332"/>
                      <a:pt x="62369" y="34711"/>
                    </a:cubicBezTo>
                    <a:cubicBezTo>
                      <a:pt x="62720" y="34444"/>
                      <a:pt x="62593" y="33798"/>
                      <a:pt x="62144" y="33728"/>
                    </a:cubicBezTo>
                    <a:cubicBezTo>
                      <a:pt x="60959" y="33574"/>
                      <a:pt x="59801" y="33494"/>
                      <a:pt x="58668" y="33494"/>
                    </a:cubicBezTo>
                    <a:cubicBezTo>
                      <a:pt x="54539" y="33494"/>
                      <a:pt x="50744" y="34556"/>
                      <a:pt x="47208" y="36957"/>
                    </a:cubicBezTo>
                    <a:cubicBezTo>
                      <a:pt x="47910" y="34837"/>
                      <a:pt x="48556" y="32675"/>
                      <a:pt x="49103" y="30486"/>
                    </a:cubicBezTo>
                    <a:cubicBezTo>
                      <a:pt x="50018" y="30692"/>
                      <a:pt x="50948" y="30789"/>
                      <a:pt x="51878" y="30789"/>
                    </a:cubicBezTo>
                    <a:cubicBezTo>
                      <a:pt x="55501" y="30789"/>
                      <a:pt x="59133" y="29320"/>
                      <a:pt x="61947" y="27131"/>
                    </a:cubicBezTo>
                    <a:cubicBezTo>
                      <a:pt x="62298" y="26864"/>
                      <a:pt x="62172" y="26218"/>
                      <a:pt x="61723" y="26162"/>
                    </a:cubicBezTo>
                    <a:cubicBezTo>
                      <a:pt x="60722" y="26031"/>
                      <a:pt x="59747" y="25963"/>
                      <a:pt x="58795" y="25963"/>
                    </a:cubicBezTo>
                    <a:cubicBezTo>
                      <a:pt x="55460" y="25963"/>
                      <a:pt x="52407" y="26797"/>
                      <a:pt x="49524" y="28675"/>
                    </a:cubicBezTo>
                    <a:cubicBezTo>
                      <a:pt x="49946" y="26780"/>
                      <a:pt x="50282" y="24871"/>
                      <a:pt x="50521" y="22976"/>
                    </a:cubicBezTo>
                    <a:cubicBezTo>
                      <a:pt x="50563" y="22976"/>
                      <a:pt x="50605" y="22948"/>
                      <a:pt x="50647" y="22919"/>
                    </a:cubicBezTo>
                    <a:cubicBezTo>
                      <a:pt x="55392" y="22358"/>
                      <a:pt x="59477" y="18989"/>
                      <a:pt x="61849" y="15002"/>
                    </a:cubicBezTo>
                    <a:cubicBezTo>
                      <a:pt x="62030" y="14706"/>
                      <a:pt x="61808" y="14232"/>
                      <a:pt x="61456" y="14232"/>
                    </a:cubicBezTo>
                    <a:cubicBezTo>
                      <a:pt x="61424" y="14232"/>
                      <a:pt x="61391" y="14236"/>
                      <a:pt x="61358" y="14244"/>
                    </a:cubicBezTo>
                    <a:cubicBezTo>
                      <a:pt x="56880" y="15339"/>
                      <a:pt x="53315" y="17501"/>
                      <a:pt x="50718" y="21207"/>
                    </a:cubicBezTo>
                    <a:cubicBezTo>
                      <a:pt x="50942" y="18835"/>
                      <a:pt x="50984" y="16448"/>
                      <a:pt x="50816" y="14062"/>
                    </a:cubicBezTo>
                    <a:cubicBezTo>
                      <a:pt x="50900" y="14006"/>
                      <a:pt x="50956" y="13907"/>
                      <a:pt x="50984" y="13809"/>
                    </a:cubicBezTo>
                    <a:cubicBezTo>
                      <a:pt x="52430" y="9177"/>
                      <a:pt x="50928" y="3969"/>
                      <a:pt x="48191" y="151"/>
                    </a:cubicBezTo>
                    <a:cubicBezTo>
                      <a:pt x="48117" y="44"/>
                      <a:pt x="48022" y="1"/>
                      <a:pt x="479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6" name="Google Shape;796;p38"/>
            <p:cNvGrpSpPr/>
            <p:nvPr/>
          </p:nvGrpSpPr>
          <p:grpSpPr>
            <a:xfrm rot="6600009">
              <a:off x="4551783" y="3184102"/>
              <a:ext cx="991168" cy="1522387"/>
              <a:chOff x="10125754" y="947476"/>
              <a:chExt cx="1568000" cy="2408376"/>
            </a:xfrm>
          </p:grpSpPr>
          <p:sp>
            <p:nvSpPr>
              <p:cNvPr id="797" name="Google Shape;797;p38"/>
              <p:cNvSpPr/>
              <p:nvPr/>
            </p:nvSpPr>
            <p:spPr>
              <a:xfrm>
                <a:off x="11132225" y="2283925"/>
                <a:ext cx="412375" cy="87550"/>
              </a:xfrm>
              <a:custGeom>
                <a:avLst/>
                <a:gdLst/>
                <a:ahLst/>
                <a:cxnLst/>
                <a:rect l="l" t="t" r="r" b="b"/>
                <a:pathLst>
                  <a:path w="16495" h="3502" extrusionOk="0">
                    <a:moveTo>
                      <a:pt x="8802" y="1284"/>
                    </a:moveTo>
                    <a:cubicBezTo>
                      <a:pt x="9167" y="1284"/>
                      <a:pt x="9181" y="1986"/>
                      <a:pt x="8816" y="1986"/>
                    </a:cubicBezTo>
                    <a:cubicBezTo>
                      <a:pt x="8451" y="1986"/>
                      <a:pt x="8437" y="1284"/>
                      <a:pt x="8802" y="1284"/>
                    </a:cubicBezTo>
                    <a:close/>
                    <a:moveTo>
                      <a:pt x="9462" y="0"/>
                    </a:moveTo>
                    <a:cubicBezTo>
                      <a:pt x="6289" y="0"/>
                      <a:pt x="3180" y="619"/>
                      <a:pt x="99" y="1944"/>
                    </a:cubicBezTo>
                    <a:cubicBezTo>
                      <a:pt x="2289" y="1930"/>
                      <a:pt x="4465" y="1761"/>
                      <a:pt x="6640" y="1467"/>
                    </a:cubicBezTo>
                    <a:cubicBezTo>
                      <a:pt x="6654" y="1465"/>
                      <a:pt x="6667" y="1464"/>
                      <a:pt x="6679" y="1464"/>
                    </a:cubicBezTo>
                    <a:cubicBezTo>
                      <a:pt x="6993" y="1464"/>
                      <a:pt x="7005" y="2115"/>
                      <a:pt x="6640" y="2169"/>
                    </a:cubicBezTo>
                    <a:cubicBezTo>
                      <a:pt x="4437" y="2477"/>
                      <a:pt x="2219" y="2632"/>
                      <a:pt x="1" y="2646"/>
                    </a:cubicBezTo>
                    <a:cubicBezTo>
                      <a:pt x="1870" y="3231"/>
                      <a:pt x="3830" y="3501"/>
                      <a:pt x="5802" y="3501"/>
                    </a:cubicBezTo>
                    <a:cubicBezTo>
                      <a:pt x="9502" y="3501"/>
                      <a:pt x="13244" y="2550"/>
                      <a:pt x="16495" y="947"/>
                    </a:cubicBezTo>
                    <a:cubicBezTo>
                      <a:pt x="14108" y="327"/>
                      <a:pt x="11768" y="0"/>
                      <a:pt x="94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8"/>
              <p:cNvSpPr/>
              <p:nvPr/>
            </p:nvSpPr>
            <p:spPr>
              <a:xfrm>
                <a:off x="11223475" y="2035375"/>
                <a:ext cx="393775" cy="96375"/>
              </a:xfrm>
              <a:custGeom>
                <a:avLst/>
                <a:gdLst/>
                <a:ahLst/>
                <a:cxnLst/>
                <a:rect l="l" t="t" r="r" b="b"/>
                <a:pathLst>
                  <a:path w="15751" h="3855" extrusionOk="0">
                    <a:moveTo>
                      <a:pt x="11513" y="1"/>
                    </a:moveTo>
                    <a:cubicBezTo>
                      <a:pt x="7473" y="1"/>
                      <a:pt x="3648" y="963"/>
                      <a:pt x="0" y="3085"/>
                    </a:cubicBezTo>
                    <a:cubicBezTo>
                      <a:pt x="2078" y="2916"/>
                      <a:pt x="4099" y="2397"/>
                      <a:pt x="6121" y="1849"/>
                    </a:cubicBezTo>
                    <a:cubicBezTo>
                      <a:pt x="6146" y="1843"/>
                      <a:pt x="6170" y="1840"/>
                      <a:pt x="6193" y="1840"/>
                    </a:cubicBezTo>
                    <a:cubicBezTo>
                      <a:pt x="6514" y="1840"/>
                      <a:pt x="6603" y="2444"/>
                      <a:pt x="6275" y="2523"/>
                    </a:cubicBezTo>
                    <a:cubicBezTo>
                      <a:pt x="4605" y="3000"/>
                      <a:pt x="2920" y="3379"/>
                      <a:pt x="1208" y="3660"/>
                    </a:cubicBezTo>
                    <a:cubicBezTo>
                      <a:pt x="2093" y="3792"/>
                      <a:pt x="2988" y="3855"/>
                      <a:pt x="3884" y="3855"/>
                    </a:cubicBezTo>
                    <a:cubicBezTo>
                      <a:pt x="8051" y="3855"/>
                      <a:pt x="12262" y="2493"/>
                      <a:pt x="15750" y="333"/>
                    </a:cubicBezTo>
                    <a:cubicBezTo>
                      <a:pt x="14312" y="114"/>
                      <a:pt x="12900" y="1"/>
                      <a:pt x="115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8"/>
              <p:cNvSpPr/>
              <p:nvPr/>
            </p:nvSpPr>
            <p:spPr>
              <a:xfrm>
                <a:off x="11337175" y="1811450"/>
                <a:ext cx="307800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3497" extrusionOk="0">
                    <a:moveTo>
                      <a:pt x="10164" y="0"/>
                    </a:moveTo>
                    <a:cubicBezTo>
                      <a:pt x="6627" y="0"/>
                      <a:pt x="3340" y="813"/>
                      <a:pt x="239" y="2651"/>
                    </a:cubicBezTo>
                    <a:cubicBezTo>
                      <a:pt x="1825" y="2412"/>
                      <a:pt x="3341" y="1921"/>
                      <a:pt x="4900" y="1485"/>
                    </a:cubicBezTo>
                    <a:cubicBezTo>
                      <a:pt x="4931" y="1475"/>
                      <a:pt x="4961" y="1470"/>
                      <a:pt x="4989" y="1470"/>
                    </a:cubicBezTo>
                    <a:cubicBezTo>
                      <a:pt x="5294" y="1470"/>
                      <a:pt x="5363" y="2055"/>
                      <a:pt x="5054" y="2145"/>
                    </a:cubicBezTo>
                    <a:cubicBezTo>
                      <a:pt x="3356" y="2636"/>
                      <a:pt x="1727" y="3156"/>
                      <a:pt x="1" y="3380"/>
                    </a:cubicBezTo>
                    <a:cubicBezTo>
                      <a:pt x="614" y="3459"/>
                      <a:pt x="1230" y="3496"/>
                      <a:pt x="1847" y="3496"/>
                    </a:cubicBezTo>
                    <a:cubicBezTo>
                      <a:pt x="5555" y="3496"/>
                      <a:pt x="9279" y="2142"/>
                      <a:pt x="12311" y="96"/>
                    </a:cubicBezTo>
                    <a:cubicBezTo>
                      <a:pt x="11585" y="33"/>
                      <a:pt x="10870" y="0"/>
                      <a:pt x="101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8"/>
              <p:cNvSpPr/>
              <p:nvPr/>
            </p:nvSpPr>
            <p:spPr>
              <a:xfrm>
                <a:off x="11384900" y="1622925"/>
                <a:ext cx="249200" cy="68325"/>
              </a:xfrm>
              <a:custGeom>
                <a:avLst/>
                <a:gdLst/>
                <a:ahLst/>
                <a:cxnLst/>
                <a:rect l="l" t="t" r="r" b="b"/>
                <a:pathLst>
                  <a:path w="9968" h="2733" extrusionOk="0">
                    <a:moveTo>
                      <a:pt x="8450" y="0"/>
                    </a:moveTo>
                    <a:cubicBezTo>
                      <a:pt x="5764" y="0"/>
                      <a:pt x="3267" y="554"/>
                      <a:pt x="899" y="1797"/>
                    </a:cubicBezTo>
                    <a:cubicBezTo>
                      <a:pt x="1390" y="1713"/>
                      <a:pt x="1868" y="1615"/>
                      <a:pt x="2359" y="1474"/>
                    </a:cubicBezTo>
                    <a:cubicBezTo>
                      <a:pt x="2385" y="1468"/>
                      <a:pt x="2409" y="1465"/>
                      <a:pt x="2432" y="1465"/>
                    </a:cubicBezTo>
                    <a:cubicBezTo>
                      <a:pt x="2753" y="1465"/>
                      <a:pt x="2841" y="2056"/>
                      <a:pt x="2513" y="2148"/>
                    </a:cubicBezTo>
                    <a:cubicBezTo>
                      <a:pt x="1699" y="2373"/>
                      <a:pt x="857" y="2541"/>
                      <a:pt x="1" y="2639"/>
                    </a:cubicBezTo>
                    <a:cubicBezTo>
                      <a:pt x="505" y="2702"/>
                      <a:pt x="1012" y="2733"/>
                      <a:pt x="1518" y="2733"/>
                    </a:cubicBezTo>
                    <a:cubicBezTo>
                      <a:pt x="4505" y="2733"/>
                      <a:pt x="7483" y="1677"/>
                      <a:pt x="9967" y="57"/>
                    </a:cubicBezTo>
                    <a:cubicBezTo>
                      <a:pt x="9455" y="19"/>
                      <a:pt x="8949" y="0"/>
                      <a:pt x="84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8"/>
              <p:cNvSpPr/>
              <p:nvPr/>
            </p:nvSpPr>
            <p:spPr>
              <a:xfrm>
                <a:off x="11318575" y="990550"/>
                <a:ext cx="86350" cy="264975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10599" extrusionOk="0">
                    <a:moveTo>
                      <a:pt x="450" y="0"/>
                    </a:moveTo>
                    <a:cubicBezTo>
                      <a:pt x="1" y="3608"/>
                      <a:pt x="478" y="6892"/>
                      <a:pt x="2190" y="10023"/>
                    </a:cubicBezTo>
                    <a:cubicBezTo>
                      <a:pt x="2120" y="8226"/>
                      <a:pt x="1685" y="6443"/>
                      <a:pt x="1348" y="4674"/>
                    </a:cubicBezTo>
                    <a:cubicBezTo>
                      <a:pt x="1305" y="4423"/>
                      <a:pt x="1492" y="4235"/>
                      <a:pt x="1662" y="4235"/>
                    </a:cubicBezTo>
                    <a:cubicBezTo>
                      <a:pt x="1766" y="4235"/>
                      <a:pt x="1864" y="4307"/>
                      <a:pt x="1896" y="4478"/>
                    </a:cubicBezTo>
                    <a:cubicBezTo>
                      <a:pt x="2275" y="6499"/>
                      <a:pt x="2780" y="8535"/>
                      <a:pt x="2752" y="10598"/>
                    </a:cubicBezTo>
                    <a:cubicBezTo>
                      <a:pt x="3454" y="6963"/>
                      <a:pt x="2401" y="3102"/>
                      <a:pt x="4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8"/>
              <p:cNvSpPr/>
              <p:nvPr/>
            </p:nvSpPr>
            <p:spPr>
              <a:xfrm>
                <a:off x="11424900" y="1336900"/>
                <a:ext cx="210600" cy="147425"/>
              </a:xfrm>
              <a:custGeom>
                <a:avLst/>
                <a:gdLst/>
                <a:ahLst/>
                <a:cxnLst/>
                <a:rect l="l" t="t" r="r" b="b"/>
                <a:pathLst>
                  <a:path w="8424" h="5897" extrusionOk="0">
                    <a:moveTo>
                      <a:pt x="8423" y="1"/>
                    </a:moveTo>
                    <a:lnTo>
                      <a:pt x="8423" y="1"/>
                    </a:lnTo>
                    <a:cubicBezTo>
                      <a:pt x="4998" y="1040"/>
                      <a:pt x="2191" y="2766"/>
                      <a:pt x="1" y="5518"/>
                    </a:cubicBezTo>
                    <a:cubicBezTo>
                      <a:pt x="773" y="5040"/>
                      <a:pt x="1489" y="4465"/>
                      <a:pt x="2275" y="4044"/>
                    </a:cubicBezTo>
                    <a:cubicBezTo>
                      <a:pt x="2315" y="4022"/>
                      <a:pt x="2351" y="4013"/>
                      <a:pt x="2385" y="4013"/>
                    </a:cubicBezTo>
                    <a:cubicBezTo>
                      <a:pt x="2639" y="4013"/>
                      <a:pt x="2716" y="4555"/>
                      <a:pt x="2443" y="4703"/>
                    </a:cubicBezTo>
                    <a:cubicBezTo>
                      <a:pt x="1784" y="5054"/>
                      <a:pt x="1194" y="5490"/>
                      <a:pt x="590" y="5897"/>
                    </a:cubicBezTo>
                    <a:cubicBezTo>
                      <a:pt x="3749" y="4942"/>
                      <a:pt x="6528" y="2682"/>
                      <a:pt x="84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8"/>
              <p:cNvSpPr/>
              <p:nvPr/>
            </p:nvSpPr>
            <p:spPr>
              <a:xfrm>
                <a:off x="11205925" y="1253750"/>
                <a:ext cx="153025" cy="215500"/>
              </a:xfrm>
              <a:custGeom>
                <a:avLst/>
                <a:gdLst/>
                <a:ahLst/>
                <a:cxnLst/>
                <a:rect l="l" t="t" r="r" b="b"/>
                <a:pathLst>
                  <a:path w="6121" h="8620" extrusionOk="0">
                    <a:moveTo>
                      <a:pt x="1" y="0"/>
                    </a:moveTo>
                    <a:cubicBezTo>
                      <a:pt x="1067" y="3537"/>
                      <a:pt x="2920" y="6415"/>
                      <a:pt x="5868" y="8619"/>
                    </a:cubicBezTo>
                    <a:cubicBezTo>
                      <a:pt x="4970" y="7749"/>
                      <a:pt x="4156" y="6822"/>
                      <a:pt x="3412" y="5840"/>
                    </a:cubicBezTo>
                    <a:cubicBezTo>
                      <a:pt x="3248" y="5621"/>
                      <a:pt x="3415" y="5224"/>
                      <a:pt x="3624" y="5224"/>
                    </a:cubicBezTo>
                    <a:cubicBezTo>
                      <a:pt x="3683" y="5224"/>
                      <a:pt x="3746" y="5256"/>
                      <a:pt x="3805" y="5334"/>
                    </a:cubicBezTo>
                    <a:cubicBezTo>
                      <a:pt x="4507" y="6275"/>
                      <a:pt x="5279" y="7159"/>
                      <a:pt x="6121" y="7987"/>
                    </a:cubicBezTo>
                    <a:cubicBezTo>
                      <a:pt x="5166" y="4717"/>
                      <a:pt x="2766" y="1895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8"/>
              <p:cNvSpPr/>
              <p:nvPr/>
            </p:nvSpPr>
            <p:spPr>
              <a:xfrm>
                <a:off x="11086250" y="1539050"/>
                <a:ext cx="219725" cy="136175"/>
              </a:xfrm>
              <a:custGeom>
                <a:avLst/>
                <a:gdLst/>
                <a:ahLst/>
                <a:cxnLst/>
                <a:rect l="l" t="t" r="r" b="b"/>
                <a:pathLst>
                  <a:path w="8789" h="5447" extrusionOk="0">
                    <a:moveTo>
                      <a:pt x="5409" y="2766"/>
                    </a:moveTo>
                    <a:cubicBezTo>
                      <a:pt x="5412" y="2766"/>
                      <a:pt x="5416" y="2766"/>
                      <a:pt x="5419" y="2766"/>
                    </a:cubicBezTo>
                    <a:lnTo>
                      <a:pt x="5489" y="2766"/>
                    </a:lnTo>
                    <a:cubicBezTo>
                      <a:pt x="5851" y="2780"/>
                      <a:pt x="5854" y="3468"/>
                      <a:pt x="5500" y="3468"/>
                    </a:cubicBezTo>
                    <a:cubicBezTo>
                      <a:pt x="5497" y="3468"/>
                      <a:pt x="5493" y="3468"/>
                      <a:pt x="5489" y="3468"/>
                    </a:cubicBezTo>
                    <a:lnTo>
                      <a:pt x="5433" y="3468"/>
                    </a:lnTo>
                    <a:cubicBezTo>
                      <a:pt x="5072" y="3454"/>
                      <a:pt x="5055" y="2766"/>
                      <a:pt x="5409" y="2766"/>
                    </a:cubicBezTo>
                    <a:close/>
                    <a:moveTo>
                      <a:pt x="1" y="0"/>
                    </a:moveTo>
                    <a:lnTo>
                      <a:pt x="1" y="0"/>
                    </a:lnTo>
                    <a:cubicBezTo>
                      <a:pt x="2401" y="2766"/>
                      <a:pt x="5237" y="4633"/>
                      <a:pt x="8788" y="5447"/>
                    </a:cubicBezTo>
                    <a:cubicBezTo>
                      <a:pt x="8143" y="5054"/>
                      <a:pt x="7469" y="4703"/>
                      <a:pt x="6781" y="4380"/>
                    </a:cubicBezTo>
                    <a:cubicBezTo>
                      <a:pt x="6492" y="4255"/>
                      <a:pt x="6551" y="3680"/>
                      <a:pt x="6818" y="3680"/>
                    </a:cubicBezTo>
                    <a:cubicBezTo>
                      <a:pt x="6850" y="3680"/>
                      <a:pt x="6884" y="3688"/>
                      <a:pt x="6921" y="3706"/>
                    </a:cubicBezTo>
                    <a:cubicBezTo>
                      <a:pt x="7427" y="3931"/>
                      <a:pt x="7932" y="4198"/>
                      <a:pt x="8423" y="4464"/>
                    </a:cubicBezTo>
                    <a:cubicBezTo>
                      <a:pt x="6247" y="2120"/>
                      <a:pt x="3117" y="604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8"/>
              <p:cNvSpPr/>
              <p:nvPr/>
            </p:nvSpPr>
            <p:spPr>
              <a:xfrm>
                <a:off x="10973950" y="1709250"/>
                <a:ext cx="278325" cy="169875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679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893" y="3440"/>
                      <a:pt x="6346" y="5784"/>
                      <a:pt x="10683" y="6795"/>
                    </a:cubicBezTo>
                    <a:cubicBezTo>
                      <a:pt x="9518" y="5966"/>
                      <a:pt x="8353" y="5152"/>
                      <a:pt x="7160" y="4352"/>
                    </a:cubicBezTo>
                    <a:cubicBezTo>
                      <a:pt x="6922" y="4186"/>
                      <a:pt x="7037" y="3696"/>
                      <a:pt x="7283" y="3696"/>
                    </a:cubicBezTo>
                    <a:cubicBezTo>
                      <a:pt x="7327" y="3696"/>
                      <a:pt x="7375" y="3712"/>
                      <a:pt x="7427" y="3749"/>
                    </a:cubicBezTo>
                    <a:cubicBezTo>
                      <a:pt x="8676" y="4577"/>
                      <a:pt x="9911" y="5433"/>
                      <a:pt x="11133" y="6303"/>
                    </a:cubicBezTo>
                    <a:cubicBezTo>
                      <a:pt x="8451" y="2906"/>
                      <a:pt x="4198" y="759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8"/>
              <p:cNvSpPr/>
              <p:nvPr/>
            </p:nvSpPr>
            <p:spPr>
              <a:xfrm>
                <a:off x="10817800" y="1874550"/>
                <a:ext cx="328850" cy="228825"/>
              </a:xfrm>
              <a:custGeom>
                <a:avLst/>
                <a:gdLst/>
                <a:ahLst/>
                <a:cxnLst/>
                <a:rect l="l" t="t" r="r" b="b"/>
                <a:pathLst>
                  <a:path w="13154" h="9153" extrusionOk="0">
                    <a:moveTo>
                      <a:pt x="9195" y="6008"/>
                    </a:moveTo>
                    <a:cubicBezTo>
                      <a:pt x="9574" y="6008"/>
                      <a:pt x="9574" y="6710"/>
                      <a:pt x="9209" y="6710"/>
                    </a:cubicBezTo>
                    <a:cubicBezTo>
                      <a:pt x="8830" y="6710"/>
                      <a:pt x="8830" y="6008"/>
                      <a:pt x="9195" y="6008"/>
                    </a:cubicBezTo>
                    <a:close/>
                    <a:moveTo>
                      <a:pt x="0" y="0"/>
                    </a:moveTo>
                    <a:lnTo>
                      <a:pt x="0" y="0"/>
                    </a:lnTo>
                    <a:cubicBezTo>
                      <a:pt x="3397" y="4576"/>
                      <a:pt x="7609" y="7721"/>
                      <a:pt x="13111" y="9153"/>
                    </a:cubicBezTo>
                    <a:cubicBezTo>
                      <a:pt x="12311" y="8717"/>
                      <a:pt x="11525" y="8282"/>
                      <a:pt x="10753" y="7819"/>
                    </a:cubicBezTo>
                    <a:cubicBezTo>
                      <a:pt x="10487" y="7662"/>
                      <a:pt x="10617" y="7160"/>
                      <a:pt x="10883" y="7160"/>
                    </a:cubicBezTo>
                    <a:cubicBezTo>
                      <a:pt x="10925" y="7160"/>
                      <a:pt x="10971" y="7172"/>
                      <a:pt x="11020" y="7201"/>
                    </a:cubicBezTo>
                    <a:cubicBezTo>
                      <a:pt x="11721" y="7622"/>
                      <a:pt x="12437" y="8030"/>
                      <a:pt x="13153" y="8423"/>
                    </a:cubicBezTo>
                    <a:cubicBezTo>
                      <a:pt x="10163" y="4043"/>
                      <a:pt x="5096" y="1151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8"/>
              <p:cNvSpPr/>
              <p:nvPr/>
            </p:nvSpPr>
            <p:spPr>
              <a:xfrm>
                <a:off x="10723400" y="2043350"/>
                <a:ext cx="328150" cy="275500"/>
              </a:xfrm>
              <a:custGeom>
                <a:avLst/>
                <a:gdLst/>
                <a:ahLst/>
                <a:cxnLst/>
                <a:rect l="l" t="t" r="r" b="b"/>
                <a:pathLst>
                  <a:path w="13126" h="11020" extrusionOk="0">
                    <a:moveTo>
                      <a:pt x="6387" y="5489"/>
                    </a:moveTo>
                    <a:cubicBezTo>
                      <a:pt x="6766" y="5489"/>
                      <a:pt x="6766" y="6191"/>
                      <a:pt x="6387" y="6191"/>
                    </a:cubicBezTo>
                    <a:cubicBezTo>
                      <a:pt x="6022" y="6191"/>
                      <a:pt x="6008" y="5489"/>
                      <a:pt x="6387" y="5489"/>
                    </a:cubicBezTo>
                    <a:close/>
                    <a:moveTo>
                      <a:pt x="0" y="0"/>
                    </a:moveTo>
                    <a:cubicBezTo>
                      <a:pt x="2892" y="5306"/>
                      <a:pt x="7047" y="8928"/>
                      <a:pt x="12634" y="11020"/>
                    </a:cubicBezTo>
                    <a:cubicBezTo>
                      <a:pt x="10949" y="9714"/>
                      <a:pt x="9265" y="8380"/>
                      <a:pt x="7623" y="7005"/>
                    </a:cubicBezTo>
                    <a:cubicBezTo>
                      <a:pt x="7400" y="6818"/>
                      <a:pt x="7519" y="6338"/>
                      <a:pt x="7744" y="6338"/>
                    </a:cubicBezTo>
                    <a:cubicBezTo>
                      <a:pt x="7789" y="6338"/>
                      <a:pt x="7838" y="6357"/>
                      <a:pt x="7889" y="6401"/>
                    </a:cubicBezTo>
                    <a:cubicBezTo>
                      <a:pt x="9602" y="7833"/>
                      <a:pt x="11356" y="9223"/>
                      <a:pt x="13125" y="10584"/>
                    </a:cubicBezTo>
                    <a:cubicBezTo>
                      <a:pt x="10500" y="5489"/>
                      <a:pt x="5348" y="1755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8"/>
              <p:cNvSpPr/>
              <p:nvPr/>
            </p:nvSpPr>
            <p:spPr>
              <a:xfrm>
                <a:off x="10254100" y="2867950"/>
                <a:ext cx="296175" cy="108125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4325" extrusionOk="0">
                    <a:moveTo>
                      <a:pt x="11847" y="3197"/>
                    </a:moveTo>
                    <a:lnTo>
                      <a:pt x="8086" y="940"/>
                    </a:lnTo>
                    <a:lnTo>
                      <a:pt x="4137" y="188"/>
                    </a:lnTo>
                    <a:lnTo>
                      <a:pt x="0" y="0"/>
                    </a:lnTo>
                    <a:lnTo>
                      <a:pt x="3197" y="2445"/>
                    </a:lnTo>
                    <a:lnTo>
                      <a:pt x="7898" y="4137"/>
                    </a:lnTo>
                    <a:lnTo>
                      <a:pt x="11283" y="432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09" name="Google Shape;809;p38"/>
              <p:cNvSpPr/>
              <p:nvPr/>
            </p:nvSpPr>
            <p:spPr>
              <a:xfrm>
                <a:off x="10569100" y="2994900"/>
                <a:ext cx="150450" cy="267975"/>
              </a:xfrm>
              <a:custGeom>
                <a:avLst/>
                <a:gdLst/>
                <a:ahLst/>
                <a:cxnLst/>
                <a:rect l="l" t="t" r="r" b="b"/>
                <a:pathLst>
                  <a:path w="6018" h="10719" extrusionOk="0">
                    <a:moveTo>
                      <a:pt x="752" y="0"/>
                    </a:moveTo>
                    <a:lnTo>
                      <a:pt x="3573" y="2444"/>
                    </a:lnTo>
                    <a:lnTo>
                      <a:pt x="5265" y="6394"/>
                    </a:lnTo>
                    <a:lnTo>
                      <a:pt x="6018" y="10719"/>
                    </a:lnTo>
                    <a:lnTo>
                      <a:pt x="3573" y="8462"/>
                    </a:lnTo>
                    <a:lnTo>
                      <a:pt x="1316" y="4701"/>
                    </a:lnTo>
                    <a:lnTo>
                      <a:pt x="0" y="94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0" name="Google Shape;810;p38"/>
              <p:cNvSpPr/>
              <p:nvPr/>
            </p:nvSpPr>
            <p:spPr>
              <a:xfrm>
                <a:off x="10700725" y="2891450"/>
                <a:ext cx="385550" cy="131650"/>
              </a:xfrm>
              <a:custGeom>
                <a:avLst/>
                <a:gdLst/>
                <a:ahLst/>
                <a:cxnLst/>
                <a:rect l="l" t="t" r="r" b="b"/>
                <a:pathLst>
                  <a:path w="15422" h="5266" extrusionOk="0">
                    <a:moveTo>
                      <a:pt x="0" y="0"/>
                    </a:moveTo>
                    <a:lnTo>
                      <a:pt x="6959" y="564"/>
                    </a:lnTo>
                    <a:lnTo>
                      <a:pt x="12789" y="3197"/>
                    </a:lnTo>
                    <a:lnTo>
                      <a:pt x="15422" y="5266"/>
                    </a:lnTo>
                    <a:lnTo>
                      <a:pt x="11096" y="5078"/>
                    </a:lnTo>
                    <a:lnTo>
                      <a:pt x="4702" y="357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11" name="Google Shape;811;p38"/>
              <p:cNvSpPr/>
              <p:nvPr/>
            </p:nvSpPr>
            <p:spPr>
              <a:xfrm>
                <a:off x="10849375" y="2719000"/>
                <a:ext cx="413075" cy="94975"/>
              </a:xfrm>
              <a:custGeom>
                <a:avLst/>
                <a:gdLst/>
                <a:ahLst/>
                <a:cxnLst/>
                <a:rect l="l" t="t" r="r" b="b"/>
                <a:pathLst>
                  <a:path w="16523" h="3799" extrusionOk="0">
                    <a:moveTo>
                      <a:pt x="8412" y="1204"/>
                    </a:moveTo>
                    <a:cubicBezTo>
                      <a:pt x="8474" y="1204"/>
                      <a:pt x="8540" y="1233"/>
                      <a:pt x="8606" y="1302"/>
                    </a:cubicBezTo>
                    <a:cubicBezTo>
                      <a:pt x="8620" y="1316"/>
                      <a:pt x="8634" y="1344"/>
                      <a:pt x="8648" y="1372"/>
                    </a:cubicBezTo>
                    <a:cubicBezTo>
                      <a:pt x="8846" y="1581"/>
                      <a:pt x="8682" y="1962"/>
                      <a:pt x="8460" y="1962"/>
                    </a:cubicBezTo>
                    <a:cubicBezTo>
                      <a:pt x="8398" y="1962"/>
                      <a:pt x="8332" y="1933"/>
                      <a:pt x="8269" y="1863"/>
                    </a:cubicBezTo>
                    <a:cubicBezTo>
                      <a:pt x="8255" y="1849"/>
                      <a:pt x="8227" y="1821"/>
                      <a:pt x="8212" y="1807"/>
                    </a:cubicBezTo>
                    <a:cubicBezTo>
                      <a:pt x="8025" y="1597"/>
                      <a:pt x="8185" y="1204"/>
                      <a:pt x="8412" y="1204"/>
                    </a:cubicBezTo>
                    <a:close/>
                    <a:moveTo>
                      <a:pt x="4561" y="0"/>
                    </a:moveTo>
                    <a:cubicBezTo>
                      <a:pt x="3185" y="0"/>
                      <a:pt x="1788" y="123"/>
                      <a:pt x="366" y="375"/>
                    </a:cubicBezTo>
                    <a:cubicBezTo>
                      <a:pt x="2401" y="726"/>
                      <a:pt x="4422" y="1007"/>
                      <a:pt x="6472" y="1189"/>
                    </a:cubicBezTo>
                    <a:cubicBezTo>
                      <a:pt x="6843" y="1217"/>
                      <a:pt x="6851" y="1892"/>
                      <a:pt x="6507" y="1892"/>
                    </a:cubicBezTo>
                    <a:cubicBezTo>
                      <a:pt x="6500" y="1892"/>
                      <a:pt x="6493" y="1892"/>
                      <a:pt x="6486" y="1891"/>
                    </a:cubicBezTo>
                    <a:cubicBezTo>
                      <a:pt x="4310" y="1695"/>
                      <a:pt x="2148" y="1400"/>
                      <a:pt x="1" y="1007"/>
                    </a:cubicBezTo>
                    <a:lnTo>
                      <a:pt x="1" y="1007"/>
                    </a:lnTo>
                    <a:cubicBezTo>
                      <a:pt x="3221" y="2934"/>
                      <a:pt x="7047" y="3799"/>
                      <a:pt x="10843" y="3799"/>
                    </a:cubicBezTo>
                    <a:cubicBezTo>
                      <a:pt x="12771" y="3799"/>
                      <a:pt x="14692" y="3575"/>
                      <a:pt x="16523" y="3155"/>
                    </a:cubicBezTo>
                    <a:cubicBezTo>
                      <a:pt x="12646" y="1111"/>
                      <a:pt x="8698" y="0"/>
                      <a:pt x="45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8"/>
              <p:cNvSpPr/>
              <p:nvPr/>
            </p:nvSpPr>
            <p:spPr>
              <a:xfrm>
                <a:off x="10990450" y="2504300"/>
                <a:ext cx="418000" cy="83700"/>
              </a:xfrm>
              <a:custGeom>
                <a:avLst/>
                <a:gdLst/>
                <a:ahLst/>
                <a:cxnLst/>
                <a:rect l="l" t="t" r="r" b="b"/>
                <a:pathLst>
                  <a:path w="16720" h="3348" extrusionOk="0">
                    <a:moveTo>
                      <a:pt x="11188" y="1537"/>
                    </a:moveTo>
                    <a:cubicBezTo>
                      <a:pt x="11560" y="1565"/>
                      <a:pt x="11567" y="2240"/>
                      <a:pt x="11224" y="2240"/>
                    </a:cubicBezTo>
                    <a:cubicBezTo>
                      <a:pt x="11217" y="2240"/>
                      <a:pt x="11210" y="2240"/>
                      <a:pt x="11202" y="2239"/>
                    </a:cubicBezTo>
                    <a:lnTo>
                      <a:pt x="11146" y="2239"/>
                    </a:lnTo>
                    <a:cubicBezTo>
                      <a:pt x="10781" y="2225"/>
                      <a:pt x="10767" y="1537"/>
                      <a:pt x="11132" y="1537"/>
                    </a:cubicBezTo>
                    <a:close/>
                    <a:moveTo>
                      <a:pt x="7603" y="0"/>
                    </a:moveTo>
                    <a:cubicBezTo>
                      <a:pt x="5079" y="0"/>
                      <a:pt x="2553" y="409"/>
                      <a:pt x="1" y="1271"/>
                    </a:cubicBezTo>
                    <a:cubicBezTo>
                      <a:pt x="1895" y="1552"/>
                      <a:pt x="3802" y="1692"/>
                      <a:pt x="5712" y="1692"/>
                    </a:cubicBezTo>
                    <a:cubicBezTo>
                      <a:pt x="6760" y="1692"/>
                      <a:pt x="7809" y="1650"/>
                      <a:pt x="8858" y="1565"/>
                    </a:cubicBezTo>
                    <a:cubicBezTo>
                      <a:pt x="8865" y="1565"/>
                      <a:pt x="8872" y="1565"/>
                      <a:pt x="8879" y="1565"/>
                    </a:cubicBezTo>
                    <a:cubicBezTo>
                      <a:pt x="9224" y="1565"/>
                      <a:pt x="9230" y="2240"/>
                      <a:pt x="8858" y="2267"/>
                    </a:cubicBezTo>
                    <a:cubicBezTo>
                      <a:pt x="7826" y="2346"/>
                      <a:pt x="6791" y="2386"/>
                      <a:pt x="5754" y="2386"/>
                    </a:cubicBezTo>
                    <a:cubicBezTo>
                      <a:pt x="4026" y="2386"/>
                      <a:pt x="2296" y="2276"/>
                      <a:pt x="576" y="2057"/>
                    </a:cubicBezTo>
                    <a:lnTo>
                      <a:pt x="576" y="2057"/>
                    </a:lnTo>
                    <a:cubicBezTo>
                      <a:pt x="2865" y="2946"/>
                      <a:pt x="5335" y="3348"/>
                      <a:pt x="7820" y="3348"/>
                    </a:cubicBezTo>
                    <a:cubicBezTo>
                      <a:pt x="10867" y="3348"/>
                      <a:pt x="13936" y="2743"/>
                      <a:pt x="16719" y="1692"/>
                    </a:cubicBezTo>
                    <a:cubicBezTo>
                      <a:pt x="13656" y="589"/>
                      <a:pt x="10631" y="0"/>
                      <a:pt x="76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8"/>
              <p:cNvSpPr/>
              <p:nvPr/>
            </p:nvSpPr>
            <p:spPr>
              <a:xfrm>
                <a:off x="10616000" y="2207925"/>
                <a:ext cx="301825" cy="304650"/>
              </a:xfrm>
              <a:custGeom>
                <a:avLst/>
                <a:gdLst/>
                <a:ahLst/>
                <a:cxnLst/>
                <a:rect l="l" t="t" r="r" b="b"/>
                <a:pathLst>
                  <a:path w="12073" h="12186" extrusionOk="0">
                    <a:moveTo>
                      <a:pt x="1" y="1"/>
                    </a:moveTo>
                    <a:cubicBezTo>
                      <a:pt x="2542" y="5447"/>
                      <a:pt x="6233" y="9560"/>
                      <a:pt x="11624" y="12185"/>
                    </a:cubicBezTo>
                    <a:cubicBezTo>
                      <a:pt x="9265" y="9602"/>
                      <a:pt x="6823" y="7118"/>
                      <a:pt x="4282" y="4717"/>
                    </a:cubicBezTo>
                    <a:cubicBezTo>
                      <a:pt x="4070" y="4517"/>
                      <a:pt x="4239" y="4122"/>
                      <a:pt x="4479" y="4122"/>
                    </a:cubicBezTo>
                    <a:cubicBezTo>
                      <a:pt x="4541" y="4122"/>
                      <a:pt x="4609" y="4148"/>
                      <a:pt x="4675" y="4212"/>
                    </a:cubicBezTo>
                    <a:cubicBezTo>
                      <a:pt x="7230" y="6640"/>
                      <a:pt x="9687" y="9153"/>
                      <a:pt x="12073" y="11736"/>
                    </a:cubicBezTo>
                    <a:cubicBezTo>
                      <a:pt x="9953" y="6430"/>
                      <a:pt x="5152" y="2233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4" name="Google Shape;814;p38"/>
              <p:cNvSpPr/>
              <p:nvPr/>
            </p:nvSpPr>
            <p:spPr>
              <a:xfrm>
                <a:off x="10522300" y="2351100"/>
                <a:ext cx="257975" cy="348875"/>
              </a:xfrm>
              <a:custGeom>
                <a:avLst/>
                <a:gdLst/>
                <a:ahLst/>
                <a:cxnLst/>
                <a:rect l="l" t="t" r="r" b="b"/>
                <a:pathLst>
                  <a:path w="10319" h="13955" extrusionOk="0">
                    <a:moveTo>
                      <a:pt x="5630" y="6374"/>
                    </a:moveTo>
                    <a:cubicBezTo>
                      <a:pt x="5812" y="6388"/>
                      <a:pt x="5925" y="6542"/>
                      <a:pt x="5925" y="6725"/>
                    </a:cubicBezTo>
                    <a:cubicBezTo>
                      <a:pt x="5925" y="6739"/>
                      <a:pt x="5925" y="6753"/>
                      <a:pt x="5925" y="6781"/>
                    </a:cubicBezTo>
                    <a:cubicBezTo>
                      <a:pt x="5925" y="6921"/>
                      <a:pt x="5826" y="7132"/>
                      <a:pt x="5644" y="7132"/>
                    </a:cubicBezTo>
                    <a:cubicBezTo>
                      <a:pt x="5475" y="7104"/>
                      <a:pt x="5349" y="6949"/>
                      <a:pt x="5363" y="6781"/>
                    </a:cubicBezTo>
                    <a:lnTo>
                      <a:pt x="5363" y="6725"/>
                    </a:lnTo>
                    <a:cubicBezTo>
                      <a:pt x="5363" y="6570"/>
                      <a:pt x="5447" y="6374"/>
                      <a:pt x="5630" y="6374"/>
                    </a:cubicBezTo>
                    <a:close/>
                    <a:moveTo>
                      <a:pt x="1" y="1"/>
                    </a:moveTo>
                    <a:cubicBezTo>
                      <a:pt x="1657" y="5911"/>
                      <a:pt x="5068" y="10627"/>
                      <a:pt x="10192" y="13954"/>
                    </a:cubicBezTo>
                    <a:cubicBezTo>
                      <a:pt x="9055" y="12031"/>
                      <a:pt x="7792" y="10220"/>
                      <a:pt x="6458" y="8395"/>
                    </a:cubicBezTo>
                    <a:cubicBezTo>
                      <a:pt x="6295" y="8167"/>
                      <a:pt x="6460" y="7778"/>
                      <a:pt x="6661" y="7778"/>
                    </a:cubicBezTo>
                    <a:cubicBezTo>
                      <a:pt x="6719" y="7778"/>
                      <a:pt x="6780" y="7811"/>
                      <a:pt x="6837" y="7890"/>
                    </a:cubicBezTo>
                    <a:cubicBezTo>
                      <a:pt x="8086" y="9574"/>
                      <a:pt x="9251" y="11245"/>
                      <a:pt x="10318" y="13014"/>
                    </a:cubicBezTo>
                    <a:cubicBezTo>
                      <a:pt x="8872" y="7525"/>
                      <a:pt x="4872" y="2780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8"/>
              <p:cNvSpPr/>
              <p:nvPr/>
            </p:nvSpPr>
            <p:spPr>
              <a:xfrm>
                <a:off x="10412825" y="2588000"/>
                <a:ext cx="242150" cy="263575"/>
              </a:xfrm>
              <a:custGeom>
                <a:avLst/>
                <a:gdLst/>
                <a:ahLst/>
                <a:cxnLst/>
                <a:rect l="l" t="t" r="r" b="b"/>
                <a:pathLst>
                  <a:path w="9686" h="1054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839" y="4436"/>
                      <a:pt x="4647" y="7861"/>
                      <a:pt x="8717" y="10276"/>
                    </a:cubicBezTo>
                    <a:cubicBezTo>
                      <a:pt x="7496" y="8689"/>
                      <a:pt x="6191" y="7159"/>
                      <a:pt x="4815" y="5685"/>
                    </a:cubicBezTo>
                    <a:cubicBezTo>
                      <a:pt x="4626" y="5474"/>
                      <a:pt x="4797" y="5088"/>
                      <a:pt x="5023" y="5088"/>
                    </a:cubicBezTo>
                    <a:cubicBezTo>
                      <a:pt x="5083" y="5088"/>
                      <a:pt x="5146" y="5115"/>
                      <a:pt x="5208" y="5180"/>
                    </a:cubicBezTo>
                    <a:cubicBezTo>
                      <a:pt x="6794" y="6879"/>
                      <a:pt x="8296" y="8675"/>
                      <a:pt x="9686" y="10542"/>
                    </a:cubicBezTo>
                    <a:cubicBezTo>
                      <a:pt x="8198" y="5924"/>
                      <a:pt x="4239" y="2176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8"/>
              <p:cNvSpPr/>
              <p:nvPr/>
            </p:nvSpPr>
            <p:spPr>
              <a:xfrm>
                <a:off x="10125754" y="947476"/>
                <a:ext cx="1568000" cy="2408376"/>
              </a:xfrm>
              <a:custGeom>
                <a:avLst/>
                <a:gdLst/>
                <a:ahLst/>
                <a:cxnLst/>
                <a:rect l="l" t="t" r="r" b="b"/>
                <a:pathLst>
                  <a:path w="62720" h="96335" extrusionOk="0">
                    <a:moveTo>
                      <a:pt x="48163" y="1723"/>
                    </a:moveTo>
                    <a:lnTo>
                      <a:pt x="48163" y="1723"/>
                    </a:lnTo>
                    <a:cubicBezTo>
                      <a:pt x="50114" y="4825"/>
                      <a:pt x="51167" y="8686"/>
                      <a:pt x="50465" y="12321"/>
                    </a:cubicBezTo>
                    <a:cubicBezTo>
                      <a:pt x="50493" y="10258"/>
                      <a:pt x="49988" y="8222"/>
                      <a:pt x="49609" y="6201"/>
                    </a:cubicBezTo>
                    <a:cubicBezTo>
                      <a:pt x="49577" y="6030"/>
                      <a:pt x="49481" y="5958"/>
                      <a:pt x="49379" y="5958"/>
                    </a:cubicBezTo>
                    <a:cubicBezTo>
                      <a:pt x="49214" y="5958"/>
                      <a:pt x="49032" y="6146"/>
                      <a:pt x="49075" y="6397"/>
                    </a:cubicBezTo>
                    <a:cubicBezTo>
                      <a:pt x="49412" y="8166"/>
                      <a:pt x="49833" y="9935"/>
                      <a:pt x="49903" y="11732"/>
                    </a:cubicBezTo>
                    <a:cubicBezTo>
                      <a:pt x="48205" y="8601"/>
                      <a:pt x="47728" y="5317"/>
                      <a:pt x="48163" y="1723"/>
                    </a:cubicBezTo>
                    <a:close/>
                    <a:moveTo>
                      <a:pt x="43222" y="12251"/>
                    </a:moveTo>
                    <a:cubicBezTo>
                      <a:pt x="45987" y="14146"/>
                      <a:pt x="48387" y="16968"/>
                      <a:pt x="49342" y="20238"/>
                    </a:cubicBezTo>
                    <a:cubicBezTo>
                      <a:pt x="48500" y="19410"/>
                      <a:pt x="47728" y="18526"/>
                      <a:pt x="47026" y="17585"/>
                    </a:cubicBezTo>
                    <a:cubicBezTo>
                      <a:pt x="46963" y="17507"/>
                      <a:pt x="46898" y="17475"/>
                      <a:pt x="46837" y="17475"/>
                    </a:cubicBezTo>
                    <a:cubicBezTo>
                      <a:pt x="46622" y="17475"/>
                      <a:pt x="46455" y="17872"/>
                      <a:pt x="46619" y="18091"/>
                    </a:cubicBezTo>
                    <a:lnTo>
                      <a:pt x="46633" y="18091"/>
                    </a:lnTo>
                    <a:cubicBezTo>
                      <a:pt x="47377" y="19073"/>
                      <a:pt x="48191" y="20000"/>
                      <a:pt x="49089" y="20870"/>
                    </a:cubicBezTo>
                    <a:cubicBezTo>
                      <a:pt x="46141" y="18666"/>
                      <a:pt x="44288" y="15788"/>
                      <a:pt x="43222" y="12251"/>
                    </a:cubicBezTo>
                    <a:close/>
                    <a:moveTo>
                      <a:pt x="60403" y="15578"/>
                    </a:moveTo>
                    <a:cubicBezTo>
                      <a:pt x="58494" y="18259"/>
                      <a:pt x="55715" y="20519"/>
                      <a:pt x="52556" y="21474"/>
                    </a:cubicBezTo>
                    <a:cubicBezTo>
                      <a:pt x="53160" y="21067"/>
                      <a:pt x="53750" y="20631"/>
                      <a:pt x="54409" y="20280"/>
                    </a:cubicBezTo>
                    <a:cubicBezTo>
                      <a:pt x="54682" y="20132"/>
                      <a:pt x="54605" y="19590"/>
                      <a:pt x="54351" y="19590"/>
                    </a:cubicBezTo>
                    <a:cubicBezTo>
                      <a:pt x="54317" y="19590"/>
                      <a:pt x="54281" y="19599"/>
                      <a:pt x="54241" y="19621"/>
                    </a:cubicBezTo>
                    <a:cubicBezTo>
                      <a:pt x="53455" y="20042"/>
                      <a:pt x="52739" y="20617"/>
                      <a:pt x="51967" y="21095"/>
                    </a:cubicBezTo>
                    <a:cubicBezTo>
                      <a:pt x="54157" y="18343"/>
                      <a:pt x="56964" y="16617"/>
                      <a:pt x="60389" y="15578"/>
                    </a:cubicBezTo>
                    <a:close/>
                    <a:moveTo>
                      <a:pt x="38435" y="23663"/>
                    </a:moveTo>
                    <a:cubicBezTo>
                      <a:pt x="41551" y="24267"/>
                      <a:pt x="44682" y="25783"/>
                      <a:pt x="46843" y="28127"/>
                    </a:cubicBezTo>
                    <a:cubicBezTo>
                      <a:pt x="46366" y="27861"/>
                      <a:pt x="45861" y="27608"/>
                      <a:pt x="45355" y="27369"/>
                    </a:cubicBezTo>
                    <a:cubicBezTo>
                      <a:pt x="45320" y="27354"/>
                      <a:pt x="45286" y="27346"/>
                      <a:pt x="45256" y="27346"/>
                    </a:cubicBezTo>
                    <a:cubicBezTo>
                      <a:pt x="44986" y="27346"/>
                      <a:pt x="44925" y="27904"/>
                      <a:pt x="45215" y="28043"/>
                    </a:cubicBezTo>
                    <a:cubicBezTo>
                      <a:pt x="45903" y="28366"/>
                      <a:pt x="46577" y="28717"/>
                      <a:pt x="47222" y="29110"/>
                    </a:cubicBezTo>
                    <a:cubicBezTo>
                      <a:pt x="43657" y="28296"/>
                      <a:pt x="40821" y="26429"/>
                      <a:pt x="38421" y="23663"/>
                    </a:cubicBezTo>
                    <a:close/>
                    <a:moveTo>
                      <a:pt x="58892" y="27010"/>
                    </a:moveTo>
                    <a:cubicBezTo>
                      <a:pt x="59371" y="27010"/>
                      <a:pt x="59856" y="27027"/>
                      <a:pt x="60347" y="27061"/>
                    </a:cubicBezTo>
                    <a:cubicBezTo>
                      <a:pt x="57840" y="28688"/>
                      <a:pt x="54847" y="29746"/>
                      <a:pt x="51856" y="29746"/>
                    </a:cubicBezTo>
                    <a:cubicBezTo>
                      <a:pt x="51363" y="29746"/>
                      <a:pt x="50871" y="29717"/>
                      <a:pt x="50381" y="29657"/>
                    </a:cubicBezTo>
                    <a:cubicBezTo>
                      <a:pt x="51223" y="29545"/>
                      <a:pt x="52065" y="29377"/>
                      <a:pt x="52893" y="29152"/>
                    </a:cubicBezTo>
                    <a:cubicBezTo>
                      <a:pt x="53207" y="29074"/>
                      <a:pt x="53119" y="28483"/>
                      <a:pt x="52810" y="28483"/>
                    </a:cubicBezTo>
                    <a:cubicBezTo>
                      <a:pt x="52787" y="28483"/>
                      <a:pt x="52764" y="28486"/>
                      <a:pt x="52739" y="28492"/>
                    </a:cubicBezTo>
                    <a:cubicBezTo>
                      <a:pt x="52248" y="28633"/>
                      <a:pt x="51756" y="28731"/>
                      <a:pt x="51265" y="28815"/>
                    </a:cubicBezTo>
                    <a:cubicBezTo>
                      <a:pt x="53651" y="27563"/>
                      <a:pt x="56179" y="27010"/>
                      <a:pt x="58892" y="27010"/>
                    </a:cubicBezTo>
                    <a:close/>
                    <a:moveTo>
                      <a:pt x="33929" y="30472"/>
                    </a:moveTo>
                    <a:cubicBezTo>
                      <a:pt x="38126" y="31230"/>
                      <a:pt x="42379" y="33377"/>
                      <a:pt x="45061" y="36774"/>
                    </a:cubicBezTo>
                    <a:cubicBezTo>
                      <a:pt x="43839" y="35904"/>
                      <a:pt x="42604" y="35048"/>
                      <a:pt x="41355" y="34220"/>
                    </a:cubicBezTo>
                    <a:cubicBezTo>
                      <a:pt x="41303" y="34183"/>
                      <a:pt x="41255" y="34167"/>
                      <a:pt x="41211" y="34167"/>
                    </a:cubicBezTo>
                    <a:cubicBezTo>
                      <a:pt x="40965" y="34167"/>
                      <a:pt x="40850" y="34657"/>
                      <a:pt x="41088" y="34823"/>
                    </a:cubicBezTo>
                    <a:cubicBezTo>
                      <a:pt x="42281" y="35623"/>
                      <a:pt x="43446" y="36437"/>
                      <a:pt x="44611" y="37266"/>
                    </a:cubicBezTo>
                    <a:cubicBezTo>
                      <a:pt x="40274" y="36255"/>
                      <a:pt x="36821" y="33911"/>
                      <a:pt x="33929" y="30472"/>
                    </a:cubicBezTo>
                    <a:close/>
                    <a:moveTo>
                      <a:pt x="58621" y="34559"/>
                    </a:moveTo>
                    <a:cubicBezTo>
                      <a:pt x="59327" y="34559"/>
                      <a:pt x="60042" y="34592"/>
                      <a:pt x="60768" y="34655"/>
                    </a:cubicBezTo>
                    <a:cubicBezTo>
                      <a:pt x="57736" y="36701"/>
                      <a:pt x="54012" y="38055"/>
                      <a:pt x="50304" y="38055"/>
                    </a:cubicBezTo>
                    <a:cubicBezTo>
                      <a:pt x="49687" y="38055"/>
                      <a:pt x="49071" y="38018"/>
                      <a:pt x="48458" y="37939"/>
                    </a:cubicBezTo>
                    <a:cubicBezTo>
                      <a:pt x="50184" y="37715"/>
                      <a:pt x="51813" y="37195"/>
                      <a:pt x="53511" y="36704"/>
                    </a:cubicBezTo>
                    <a:cubicBezTo>
                      <a:pt x="53823" y="36613"/>
                      <a:pt x="53750" y="36018"/>
                      <a:pt x="53437" y="36018"/>
                    </a:cubicBezTo>
                    <a:cubicBezTo>
                      <a:pt x="53412" y="36018"/>
                      <a:pt x="53385" y="36022"/>
                      <a:pt x="53357" y="36030"/>
                    </a:cubicBezTo>
                    <a:cubicBezTo>
                      <a:pt x="51798" y="36480"/>
                      <a:pt x="50282" y="36957"/>
                      <a:pt x="48696" y="37210"/>
                    </a:cubicBezTo>
                    <a:cubicBezTo>
                      <a:pt x="51797" y="35372"/>
                      <a:pt x="55084" y="34559"/>
                      <a:pt x="58621" y="34559"/>
                    </a:cubicBezTo>
                    <a:close/>
                    <a:moveTo>
                      <a:pt x="27682" y="37083"/>
                    </a:moveTo>
                    <a:cubicBezTo>
                      <a:pt x="32778" y="38234"/>
                      <a:pt x="37845" y="41126"/>
                      <a:pt x="40835" y="45506"/>
                    </a:cubicBezTo>
                    <a:cubicBezTo>
                      <a:pt x="40119" y="45113"/>
                      <a:pt x="39403" y="44705"/>
                      <a:pt x="38702" y="44284"/>
                    </a:cubicBezTo>
                    <a:cubicBezTo>
                      <a:pt x="38653" y="44255"/>
                      <a:pt x="38607" y="44243"/>
                      <a:pt x="38565" y="44243"/>
                    </a:cubicBezTo>
                    <a:cubicBezTo>
                      <a:pt x="38299" y="44243"/>
                      <a:pt x="38169" y="44745"/>
                      <a:pt x="38435" y="44902"/>
                    </a:cubicBezTo>
                    <a:cubicBezTo>
                      <a:pt x="39207" y="45351"/>
                      <a:pt x="39993" y="45800"/>
                      <a:pt x="40793" y="46236"/>
                    </a:cubicBezTo>
                    <a:cubicBezTo>
                      <a:pt x="35291" y="44804"/>
                      <a:pt x="31079" y="41659"/>
                      <a:pt x="27682" y="37083"/>
                    </a:cubicBezTo>
                    <a:close/>
                    <a:moveTo>
                      <a:pt x="55422" y="43517"/>
                    </a:moveTo>
                    <a:cubicBezTo>
                      <a:pt x="56809" y="43517"/>
                      <a:pt x="58221" y="43630"/>
                      <a:pt x="59659" y="43849"/>
                    </a:cubicBezTo>
                    <a:cubicBezTo>
                      <a:pt x="56171" y="46009"/>
                      <a:pt x="51960" y="47371"/>
                      <a:pt x="47801" y="47371"/>
                    </a:cubicBezTo>
                    <a:cubicBezTo>
                      <a:pt x="46906" y="47371"/>
                      <a:pt x="46013" y="47308"/>
                      <a:pt x="45131" y="47176"/>
                    </a:cubicBezTo>
                    <a:cubicBezTo>
                      <a:pt x="46829" y="46895"/>
                      <a:pt x="48528" y="46516"/>
                      <a:pt x="50184" y="46039"/>
                    </a:cubicBezTo>
                    <a:cubicBezTo>
                      <a:pt x="50512" y="45960"/>
                      <a:pt x="50423" y="45356"/>
                      <a:pt x="50102" y="45356"/>
                    </a:cubicBezTo>
                    <a:cubicBezTo>
                      <a:pt x="50079" y="45356"/>
                      <a:pt x="50055" y="45359"/>
                      <a:pt x="50030" y="45365"/>
                    </a:cubicBezTo>
                    <a:cubicBezTo>
                      <a:pt x="48008" y="45913"/>
                      <a:pt x="45987" y="46432"/>
                      <a:pt x="43909" y="46601"/>
                    </a:cubicBezTo>
                    <a:cubicBezTo>
                      <a:pt x="47557" y="44479"/>
                      <a:pt x="51382" y="43517"/>
                      <a:pt x="55422" y="43517"/>
                    </a:cubicBezTo>
                    <a:close/>
                    <a:moveTo>
                      <a:pt x="23906" y="43835"/>
                    </a:moveTo>
                    <a:lnTo>
                      <a:pt x="23906" y="43835"/>
                    </a:lnTo>
                    <a:cubicBezTo>
                      <a:pt x="29254" y="45590"/>
                      <a:pt x="34392" y="49324"/>
                      <a:pt x="37031" y="54419"/>
                    </a:cubicBezTo>
                    <a:cubicBezTo>
                      <a:pt x="35262" y="53058"/>
                      <a:pt x="33522" y="51668"/>
                      <a:pt x="31795" y="50236"/>
                    </a:cubicBezTo>
                    <a:cubicBezTo>
                      <a:pt x="31744" y="50192"/>
                      <a:pt x="31695" y="50173"/>
                      <a:pt x="31650" y="50173"/>
                    </a:cubicBezTo>
                    <a:cubicBezTo>
                      <a:pt x="31425" y="50173"/>
                      <a:pt x="31306" y="50653"/>
                      <a:pt x="31529" y="50840"/>
                    </a:cubicBezTo>
                    <a:cubicBezTo>
                      <a:pt x="33171" y="52215"/>
                      <a:pt x="34855" y="53549"/>
                      <a:pt x="36540" y="54855"/>
                    </a:cubicBezTo>
                    <a:cubicBezTo>
                      <a:pt x="30953" y="52777"/>
                      <a:pt x="26798" y="49141"/>
                      <a:pt x="23906" y="43835"/>
                    </a:cubicBezTo>
                    <a:close/>
                    <a:moveTo>
                      <a:pt x="49747" y="53462"/>
                    </a:moveTo>
                    <a:cubicBezTo>
                      <a:pt x="52047" y="53462"/>
                      <a:pt x="54382" y="53787"/>
                      <a:pt x="56768" y="54405"/>
                    </a:cubicBezTo>
                    <a:cubicBezTo>
                      <a:pt x="53517" y="56008"/>
                      <a:pt x="49775" y="56959"/>
                      <a:pt x="46075" y="56959"/>
                    </a:cubicBezTo>
                    <a:cubicBezTo>
                      <a:pt x="44103" y="56959"/>
                      <a:pt x="42143" y="56689"/>
                      <a:pt x="40274" y="56104"/>
                    </a:cubicBezTo>
                    <a:cubicBezTo>
                      <a:pt x="42492" y="56090"/>
                      <a:pt x="44710" y="55935"/>
                      <a:pt x="46913" y="55613"/>
                    </a:cubicBezTo>
                    <a:cubicBezTo>
                      <a:pt x="47264" y="55572"/>
                      <a:pt x="47252" y="54922"/>
                      <a:pt x="46938" y="54922"/>
                    </a:cubicBezTo>
                    <a:cubicBezTo>
                      <a:pt x="46926" y="54922"/>
                      <a:pt x="46913" y="54923"/>
                      <a:pt x="46899" y="54925"/>
                    </a:cubicBezTo>
                    <a:cubicBezTo>
                      <a:pt x="44738" y="55219"/>
                      <a:pt x="42548" y="55388"/>
                      <a:pt x="40358" y="55402"/>
                    </a:cubicBezTo>
                    <a:cubicBezTo>
                      <a:pt x="43453" y="54082"/>
                      <a:pt x="46568" y="53462"/>
                      <a:pt x="49747" y="53462"/>
                    </a:cubicBezTo>
                    <a:close/>
                    <a:moveTo>
                      <a:pt x="19611" y="50419"/>
                    </a:moveTo>
                    <a:lnTo>
                      <a:pt x="19611" y="50419"/>
                    </a:lnTo>
                    <a:cubicBezTo>
                      <a:pt x="24762" y="52651"/>
                      <a:pt x="29563" y="56848"/>
                      <a:pt x="31683" y="62154"/>
                    </a:cubicBezTo>
                    <a:cubicBezTo>
                      <a:pt x="29297" y="59571"/>
                      <a:pt x="26840" y="57058"/>
                      <a:pt x="24285" y="54630"/>
                    </a:cubicBezTo>
                    <a:cubicBezTo>
                      <a:pt x="24219" y="54566"/>
                      <a:pt x="24151" y="54540"/>
                      <a:pt x="24089" y="54540"/>
                    </a:cubicBezTo>
                    <a:cubicBezTo>
                      <a:pt x="23849" y="54540"/>
                      <a:pt x="23680" y="54935"/>
                      <a:pt x="23892" y="55135"/>
                    </a:cubicBezTo>
                    <a:cubicBezTo>
                      <a:pt x="26433" y="57536"/>
                      <a:pt x="28875" y="60020"/>
                      <a:pt x="31234" y="62603"/>
                    </a:cubicBezTo>
                    <a:cubicBezTo>
                      <a:pt x="25843" y="59992"/>
                      <a:pt x="22152" y="55865"/>
                      <a:pt x="19611" y="50419"/>
                    </a:cubicBezTo>
                    <a:close/>
                    <a:moveTo>
                      <a:pt x="42191" y="62273"/>
                    </a:moveTo>
                    <a:cubicBezTo>
                      <a:pt x="45219" y="62273"/>
                      <a:pt x="48244" y="62862"/>
                      <a:pt x="51307" y="63965"/>
                    </a:cubicBezTo>
                    <a:cubicBezTo>
                      <a:pt x="48535" y="65015"/>
                      <a:pt x="45473" y="65615"/>
                      <a:pt x="42429" y="65615"/>
                    </a:cubicBezTo>
                    <a:cubicBezTo>
                      <a:pt x="39940" y="65615"/>
                      <a:pt x="37463" y="65214"/>
                      <a:pt x="35164" y="64330"/>
                    </a:cubicBezTo>
                    <a:lnTo>
                      <a:pt x="35164" y="64330"/>
                    </a:lnTo>
                    <a:cubicBezTo>
                      <a:pt x="36884" y="64549"/>
                      <a:pt x="38614" y="64659"/>
                      <a:pt x="40342" y="64659"/>
                    </a:cubicBezTo>
                    <a:cubicBezTo>
                      <a:pt x="41379" y="64659"/>
                      <a:pt x="42414" y="64619"/>
                      <a:pt x="43446" y="64540"/>
                    </a:cubicBezTo>
                    <a:cubicBezTo>
                      <a:pt x="43818" y="64513"/>
                      <a:pt x="43798" y="63838"/>
                      <a:pt x="43467" y="63838"/>
                    </a:cubicBezTo>
                    <a:cubicBezTo>
                      <a:pt x="43460" y="63838"/>
                      <a:pt x="43453" y="63838"/>
                      <a:pt x="43446" y="63838"/>
                    </a:cubicBezTo>
                    <a:cubicBezTo>
                      <a:pt x="42397" y="63923"/>
                      <a:pt x="41348" y="63965"/>
                      <a:pt x="40300" y="63965"/>
                    </a:cubicBezTo>
                    <a:cubicBezTo>
                      <a:pt x="38390" y="63965"/>
                      <a:pt x="36483" y="63825"/>
                      <a:pt x="34589" y="63544"/>
                    </a:cubicBezTo>
                    <a:cubicBezTo>
                      <a:pt x="37141" y="62682"/>
                      <a:pt x="39667" y="62273"/>
                      <a:pt x="42191" y="62273"/>
                    </a:cubicBezTo>
                    <a:close/>
                    <a:moveTo>
                      <a:pt x="15863" y="56146"/>
                    </a:moveTo>
                    <a:cubicBezTo>
                      <a:pt x="20734" y="58925"/>
                      <a:pt x="24734" y="63670"/>
                      <a:pt x="26180" y="69159"/>
                    </a:cubicBezTo>
                    <a:cubicBezTo>
                      <a:pt x="25113" y="67390"/>
                      <a:pt x="23948" y="65719"/>
                      <a:pt x="22699" y="64035"/>
                    </a:cubicBezTo>
                    <a:cubicBezTo>
                      <a:pt x="22642" y="63956"/>
                      <a:pt x="22581" y="63923"/>
                      <a:pt x="22523" y="63923"/>
                    </a:cubicBezTo>
                    <a:cubicBezTo>
                      <a:pt x="22322" y="63923"/>
                      <a:pt x="22157" y="64312"/>
                      <a:pt x="22320" y="64540"/>
                    </a:cubicBezTo>
                    <a:cubicBezTo>
                      <a:pt x="23654" y="66365"/>
                      <a:pt x="24917" y="68176"/>
                      <a:pt x="26054" y="70099"/>
                    </a:cubicBezTo>
                    <a:cubicBezTo>
                      <a:pt x="20930" y="66772"/>
                      <a:pt x="17519" y="62056"/>
                      <a:pt x="15863" y="56146"/>
                    </a:cubicBezTo>
                    <a:close/>
                    <a:moveTo>
                      <a:pt x="33512" y="70861"/>
                    </a:moveTo>
                    <a:cubicBezTo>
                      <a:pt x="37644" y="70861"/>
                      <a:pt x="41595" y="71972"/>
                      <a:pt x="45482" y="74016"/>
                    </a:cubicBezTo>
                    <a:cubicBezTo>
                      <a:pt x="43645" y="74442"/>
                      <a:pt x="41718" y="74667"/>
                      <a:pt x="39785" y="74667"/>
                    </a:cubicBezTo>
                    <a:cubicBezTo>
                      <a:pt x="35987" y="74667"/>
                      <a:pt x="32164" y="73798"/>
                      <a:pt x="28946" y="71882"/>
                    </a:cubicBezTo>
                    <a:lnTo>
                      <a:pt x="28946" y="71882"/>
                    </a:lnTo>
                    <a:cubicBezTo>
                      <a:pt x="31093" y="72261"/>
                      <a:pt x="33255" y="72556"/>
                      <a:pt x="35431" y="72752"/>
                    </a:cubicBezTo>
                    <a:cubicBezTo>
                      <a:pt x="35438" y="72753"/>
                      <a:pt x="35445" y="72753"/>
                      <a:pt x="35452" y="72753"/>
                    </a:cubicBezTo>
                    <a:cubicBezTo>
                      <a:pt x="35796" y="72753"/>
                      <a:pt x="35788" y="72078"/>
                      <a:pt x="35417" y="72050"/>
                    </a:cubicBezTo>
                    <a:cubicBezTo>
                      <a:pt x="33381" y="71868"/>
                      <a:pt x="31346" y="71587"/>
                      <a:pt x="29325" y="71236"/>
                    </a:cubicBezTo>
                    <a:cubicBezTo>
                      <a:pt x="30743" y="70984"/>
                      <a:pt x="32138" y="70861"/>
                      <a:pt x="33512" y="70861"/>
                    </a:cubicBezTo>
                    <a:close/>
                    <a:moveTo>
                      <a:pt x="11483" y="65621"/>
                    </a:moveTo>
                    <a:lnTo>
                      <a:pt x="11483" y="65621"/>
                    </a:lnTo>
                    <a:cubicBezTo>
                      <a:pt x="15722" y="67797"/>
                      <a:pt x="19681" y="71545"/>
                      <a:pt x="21169" y="76163"/>
                    </a:cubicBezTo>
                    <a:cubicBezTo>
                      <a:pt x="19779" y="74296"/>
                      <a:pt x="18291" y="72500"/>
                      <a:pt x="16691" y="70801"/>
                    </a:cubicBezTo>
                    <a:cubicBezTo>
                      <a:pt x="16629" y="70736"/>
                      <a:pt x="16566" y="70709"/>
                      <a:pt x="16506" y="70709"/>
                    </a:cubicBezTo>
                    <a:cubicBezTo>
                      <a:pt x="16280" y="70709"/>
                      <a:pt x="16109" y="71095"/>
                      <a:pt x="16298" y="71306"/>
                    </a:cubicBezTo>
                    <a:cubicBezTo>
                      <a:pt x="17688" y="72780"/>
                      <a:pt x="18979" y="74310"/>
                      <a:pt x="20200" y="75897"/>
                    </a:cubicBezTo>
                    <a:cubicBezTo>
                      <a:pt x="16130" y="73482"/>
                      <a:pt x="13322" y="70057"/>
                      <a:pt x="11483" y="65621"/>
                    </a:cubicBezTo>
                    <a:close/>
                    <a:moveTo>
                      <a:pt x="26728" y="71685"/>
                    </a:moveTo>
                    <a:cubicBezTo>
                      <a:pt x="25282" y="73454"/>
                      <a:pt x="23794" y="75181"/>
                      <a:pt x="22264" y="76851"/>
                    </a:cubicBezTo>
                    <a:lnTo>
                      <a:pt x="22264" y="76865"/>
                    </a:lnTo>
                    <a:lnTo>
                      <a:pt x="22250" y="76865"/>
                    </a:lnTo>
                    <a:cubicBezTo>
                      <a:pt x="22222" y="76781"/>
                      <a:pt x="22208" y="76683"/>
                      <a:pt x="22180" y="76612"/>
                    </a:cubicBezTo>
                    <a:cubicBezTo>
                      <a:pt x="23738" y="75012"/>
                      <a:pt x="25254" y="73370"/>
                      <a:pt x="26714" y="71685"/>
                    </a:cubicBezTo>
                    <a:close/>
                    <a:moveTo>
                      <a:pt x="6970" y="77290"/>
                    </a:moveTo>
                    <a:cubicBezTo>
                      <a:pt x="10056" y="77290"/>
                      <a:pt x="13250" y="78092"/>
                      <a:pt x="15765" y="79883"/>
                    </a:cubicBezTo>
                    <a:cubicBezTo>
                      <a:pt x="14249" y="79392"/>
                      <a:pt x="12732" y="78872"/>
                      <a:pt x="11202" y="78367"/>
                    </a:cubicBezTo>
                    <a:cubicBezTo>
                      <a:pt x="11175" y="78359"/>
                      <a:pt x="11149" y="78355"/>
                      <a:pt x="11125" y="78355"/>
                    </a:cubicBezTo>
                    <a:cubicBezTo>
                      <a:pt x="10823" y="78355"/>
                      <a:pt x="10751" y="78951"/>
                      <a:pt x="11076" y="79055"/>
                    </a:cubicBezTo>
                    <a:cubicBezTo>
                      <a:pt x="12550" y="79546"/>
                      <a:pt x="14024" y="80038"/>
                      <a:pt x="15498" y="80529"/>
                    </a:cubicBezTo>
                    <a:cubicBezTo>
                      <a:pt x="12129" y="80403"/>
                      <a:pt x="9167" y="79280"/>
                      <a:pt x="6360" y="77300"/>
                    </a:cubicBezTo>
                    <a:cubicBezTo>
                      <a:pt x="6562" y="77293"/>
                      <a:pt x="6766" y="77290"/>
                      <a:pt x="6970" y="77290"/>
                    </a:cubicBezTo>
                    <a:close/>
                    <a:moveTo>
                      <a:pt x="21225" y="77581"/>
                    </a:moveTo>
                    <a:cubicBezTo>
                      <a:pt x="21309" y="77623"/>
                      <a:pt x="21408" y="77665"/>
                      <a:pt x="21478" y="77707"/>
                    </a:cubicBezTo>
                    <a:cubicBezTo>
                      <a:pt x="20495" y="78774"/>
                      <a:pt x="19498" y="79813"/>
                      <a:pt x="18488" y="80852"/>
                    </a:cubicBezTo>
                    <a:cubicBezTo>
                      <a:pt x="18390" y="80753"/>
                      <a:pt x="18277" y="80655"/>
                      <a:pt x="18165" y="80571"/>
                    </a:cubicBezTo>
                    <a:cubicBezTo>
                      <a:pt x="18783" y="79995"/>
                      <a:pt x="19400" y="79406"/>
                      <a:pt x="20004" y="78816"/>
                    </a:cubicBezTo>
                    <a:cubicBezTo>
                      <a:pt x="20411" y="78409"/>
                      <a:pt x="20818" y="77988"/>
                      <a:pt x="21225" y="77581"/>
                    </a:cubicBezTo>
                    <a:close/>
                    <a:moveTo>
                      <a:pt x="24762" y="77918"/>
                    </a:moveTo>
                    <a:lnTo>
                      <a:pt x="24762" y="77918"/>
                    </a:lnTo>
                    <a:cubicBezTo>
                      <a:pt x="29325" y="78185"/>
                      <a:pt x="33367" y="79771"/>
                      <a:pt x="37115" y="82536"/>
                    </a:cubicBezTo>
                    <a:cubicBezTo>
                      <a:pt x="36976" y="82539"/>
                      <a:pt x="36836" y="82540"/>
                      <a:pt x="36695" y="82540"/>
                    </a:cubicBezTo>
                    <a:cubicBezTo>
                      <a:pt x="31998" y="82540"/>
                      <a:pt x="26957" y="81167"/>
                      <a:pt x="23359" y="78086"/>
                    </a:cubicBezTo>
                    <a:lnTo>
                      <a:pt x="23359" y="78086"/>
                    </a:lnTo>
                    <a:cubicBezTo>
                      <a:pt x="25900" y="79153"/>
                      <a:pt x="28510" y="80066"/>
                      <a:pt x="31164" y="80810"/>
                    </a:cubicBezTo>
                    <a:cubicBezTo>
                      <a:pt x="31190" y="80816"/>
                      <a:pt x="31214" y="80819"/>
                      <a:pt x="31238" y="80819"/>
                    </a:cubicBezTo>
                    <a:cubicBezTo>
                      <a:pt x="31568" y="80819"/>
                      <a:pt x="31632" y="80214"/>
                      <a:pt x="31318" y="80122"/>
                    </a:cubicBezTo>
                    <a:lnTo>
                      <a:pt x="31304" y="80122"/>
                    </a:lnTo>
                    <a:cubicBezTo>
                      <a:pt x="29086" y="79504"/>
                      <a:pt x="26910" y="78774"/>
                      <a:pt x="24762" y="77918"/>
                    </a:cubicBezTo>
                    <a:close/>
                    <a:moveTo>
                      <a:pt x="18165" y="82522"/>
                    </a:moveTo>
                    <a:cubicBezTo>
                      <a:pt x="19119" y="84151"/>
                      <a:pt x="20004" y="85821"/>
                      <a:pt x="20790" y="87534"/>
                    </a:cubicBezTo>
                    <a:cubicBezTo>
                      <a:pt x="20848" y="87657"/>
                      <a:pt x="20927" y="87707"/>
                      <a:pt x="21007" y="87707"/>
                    </a:cubicBezTo>
                    <a:cubicBezTo>
                      <a:pt x="21198" y="87707"/>
                      <a:pt x="21390" y="87420"/>
                      <a:pt x="21281" y="87183"/>
                    </a:cubicBezTo>
                    <a:cubicBezTo>
                      <a:pt x="20537" y="85596"/>
                      <a:pt x="19737" y="84038"/>
                      <a:pt x="18839" y="82522"/>
                    </a:cubicBezTo>
                    <a:lnTo>
                      <a:pt x="18839" y="82522"/>
                    </a:lnTo>
                    <a:cubicBezTo>
                      <a:pt x="21250" y="85017"/>
                      <a:pt x="22597" y="88003"/>
                      <a:pt x="23132" y="91506"/>
                    </a:cubicBezTo>
                    <a:lnTo>
                      <a:pt x="23132" y="91506"/>
                    </a:lnTo>
                    <a:cubicBezTo>
                      <a:pt x="20571" y="89205"/>
                      <a:pt x="18585" y="86010"/>
                      <a:pt x="18123" y="82578"/>
                    </a:cubicBezTo>
                    <a:cubicBezTo>
                      <a:pt x="18123" y="82550"/>
                      <a:pt x="18151" y="82536"/>
                      <a:pt x="18165" y="82522"/>
                    </a:cubicBezTo>
                    <a:close/>
                    <a:moveTo>
                      <a:pt x="17168" y="81568"/>
                    </a:moveTo>
                    <a:cubicBezTo>
                      <a:pt x="17168" y="81750"/>
                      <a:pt x="17196" y="81947"/>
                      <a:pt x="17210" y="82143"/>
                    </a:cubicBezTo>
                    <a:cubicBezTo>
                      <a:pt x="16509" y="82817"/>
                      <a:pt x="15793" y="83505"/>
                      <a:pt x="15077" y="84193"/>
                    </a:cubicBezTo>
                    <a:cubicBezTo>
                      <a:pt x="12213" y="86916"/>
                      <a:pt x="9251" y="89513"/>
                      <a:pt x="6191" y="92011"/>
                    </a:cubicBezTo>
                    <a:cubicBezTo>
                      <a:pt x="5812" y="92331"/>
                      <a:pt x="2988" y="95336"/>
                      <a:pt x="1599" y="95336"/>
                    </a:cubicBezTo>
                    <a:cubicBezTo>
                      <a:pt x="1340" y="95336"/>
                      <a:pt x="1131" y="95232"/>
                      <a:pt x="997" y="94987"/>
                    </a:cubicBezTo>
                    <a:cubicBezTo>
                      <a:pt x="380" y="93892"/>
                      <a:pt x="8381" y="88881"/>
                      <a:pt x="9546" y="87969"/>
                    </a:cubicBezTo>
                    <a:cubicBezTo>
                      <a:pt x="12157" y="85947"/>
                      <a:pt x="14684" y="83800"/>
                      <a:pt x="17112" y="81568"/>
                    </a:cubicBezTo>
                    <a:close/>
                    <a:moveTo>
                      <a:pt x="47925" y="1"/>
                    </a:moveTo>
                    <a:cubicBezTo>
                      <a:pt x="47728" y="1"/>
                      <a:pt x="47527" y="182"/>
                      <a:pt x="47489" y="389"/>
                    </a:cubicBezTo>
                    <a:cubicBezTo>
                      <a:pt x="46689" y="5204"/>
                      <a:pt x="47321" y="9514"/>
                      <a:pt x="49960" y="13571"/>
                    </a:cubicBezTo>
                    <a:cubicBezTo>
                      <a:pt x="49960" y="13613"/>
                      <a:pt x="49960" y="13641"/>
                      <a:pt x="49960" y="13683"/>
                    </a:cubicBezTo>
                    <a:cubicBezTo>
                      <a:pt x="50114" y="15620"/>
                      <a:pt x="50114" y="17557"/>
                      <a:pt x="49988" y="19494"/>
                    </a:cubicBezTo>
                    <a:cubicBezTo>
                      <a:pt x="48766" y="15817"/>
                      <a:pt x="45959" y="12672"/>
                      <a:pt x="42688" y="10721"/>
                    </a:cubicBezTo>
                    <a:cubicBezTo>
                      <a:pt x="42615" y="10676"/>
                      <a:pt x="42544" y="10657"/>
                      <a:pt x="42479" y="10657"/>
                    </a:cubicBezTo>
                    <a:cubicBezTo>
                      <a:pt x="42193" y="10657"/>
                      <a:pt x="42002" y="11028"/>
                      <a:pt x="42071" y="11325"/>
                    </a:cubicBezTo>
                    <a:cubicBezTo>
                      <a:pt x="43236" y="16069"/>
                      <a:pt x="45566" y="19831"/>
                      <a:pt x="49679" y="22470"/>
                    </a:cubicBezTo>
                    <a:cubicBezTo>
                      <a:pt x="49679" y="22484"/>
                      <a:pt x="49693" y="22498"/>
                      <a:pt x="49707" y="22498"/>
                    </a:cubicBezTo>
                    <a:cubicBezTo>
                      <a:pt x="49440" y="24632"/>
                      <a:pt x="49061" y="26752"/>
                      <a:pt x="48570" y="28843"/>
                    </a:cubicBezTo>
                    <a:cubicBezTo>
                      <a:pt x="46043" y="25123"/>
                      <a:pt x="41593" y="22948"/>
                      <a:pt x="37242" y="22414"/>
                    </a:cubicBezTo>
                    <a:cubicBezTo>
                      <a:pt x="37225" y="22412"/>
                      <a:pt x="37209" y="22411"/>
                      <a:pt x="37193" y="22411"/>
                    </a:cubicBezTo>
                    <a:cubicBezTo>
                      <a:pt x="36792" y="22411"/>
                      <a:pt x="36785" y="23083"/>
                      <a:pt x="36961" y="23313"/>
                    </a:cubicBezTo>
                    <a:cubicBezTo>
                      <a:pt x="39895" y="27145"/>
                      <a:pt x="43474" y="29559"/>
                      <a:pt x="48205" y="30359"/>
                    </a:cubicBezTo>
                    <a:cubicBezTo>
                      <a:pt x="47643" y="32577"/>
                      <a:pt x="46984" y="34767"/>
                      <a:pt x="46268" y="36901"/>
                    </a:cubicBezTo>
                    <a:cubicBezTo>
                      <a:pt x="43264" y="32479"/>
                      <a:pt x="37930" y="29854"/>
                      <a:pt x="32764" y="29250"/>
                    </a:cubicBezTo>
                    <a:cubicBezTo>
                      <a:pt x="32747" y="29248"/>
                      <a:pt x="32731" y="29247"/>
                      <a:pt x="32715" y="29247"/>
                    </a:cubicBezTo>
                    <a:cubicBezTo>
                      <a:pt x="32313" y="29247"/>
                      <a:pt x="32294" y="29919"/>
                      <a:pt x="32483" y="30149"/>
                    </a:cubicBezTo>
                    <a:cubicBezTo>
                      <a:pt x="35936" y="34683"/>
                      <a:pt x="40161" y="37560"/>
                      <a:pt x="45720" y="38529"/>
                    </a:cubicBezTo>
                    <a:cubicBezTo>
                      <a:pt x="45594" y="38908"/>
                      <a:pt x="45454" y="39287"/>
                      <a:pt x="45327" y="39652"/>
                    </a:cubicBezTo>
                    <a:cubicBezTo>
                      <a:pt x="44892" y="40859"/>
                      <a:pt x="44443" y="42038"/>
                      <a:pt x="43966" y="43218"/>
                    </a:cubicBezTo>
                    <a:cubicBezTo>
                      <a:pt x="43502" y="44256"/>
                      <a:pt x="43025" y="45267"/>
                      <a:pt x="42534" y="46278"/>
                    </a:cubicBezTo>
                    <a:lnTo>
                      <a:pt x="42407" y="46362"/>
                    </a:lnTo>
                    <a:cubicBezTo>
                      <a:pt x="39319" y="40621"/>
                      <a:pt x="32946" y="36901"/>
                      <a:pt x="26714" y="35820"/>
                    </a:cubicBezTo>
                    <a:cubicBezTo>
                      <a:pt x="26683" y="35815"/>
                      <a:pt x="26653" y="35812"/>
                      <a:pt x="26625" y="35812"/>
                    </a:cubicBezTo>
                    <a:cubicBezTo>
                      <a:pt x="26196" y="35812"/>
                      <a:pt x="26110" y="36388"/>
                      <a:pt x="26321" y="36704"/>
                    </a:cubicBezTo>
                    <a:cubicBezTo>
                      <a:pt x="30181" y="42389"/>
                      <a:pt x="35164" y="46165"/>
                      <a:pt x="41902" y="47555"/>
                    </a:cubicBezTo>
                    <a:cubicBezTo>
                      <a:pt x="40723" y="49927"/>
                      <a:pt x="39446" y="52244"/>
                      <a:pt x="38084" y="54518"/>
                    </a:cubicBezTo>
                    <a:cubicBezTo>
                      <a:pt x="35333" y="48538"/>
                      <a:pt x="29240" y="44214"/>
                      <a:pt x="23078" y="42502"/>
                    </a:cubicBezTo>
                    <a:cubicBezTo>
                      <a:pt x="23037" y="42490"/>
                      <a:pt x="22998" y="42484"/>
                      <a:pt x="22962" y="42484"/>
                    </a:cubicBezTo>
                    <a:cubicBezTo>
                      <a:pt x="22611" y="42484"/>
                      <a:pt x="22475" y="42994"/>
                      <a:pt x="22615" y="43274"/>
                    </a:cubicBezTo>
                    <a:cubicBezTo>
                      <a:pt x="25745" y="49619"/>
                      <a:pt x="30518" y="53900"/>
                      <a:pt x="37101" y="56132"/>
                    </a:cubicBezTo>
                    <a:cubicBezTo>
                      <a:pt x="35726" y="58336"/>
                      <a:pt x="34294" y="60484"/>
                      <a:pt x="32778" y="62575"/>
                    </a:cubicBezTo>
                    <a:cubicBezTo>
                      <a:pt x="30616" y="56244"/>
                      <a:pt x="24917" y="51303"/>
                      <a:pt x="18839" y="48987"/>
                    </a:cubicBezTo>
                    <a:cubicBezTo>
                      <a:pt x="18786" y="48966"/>
                      <a:pt x="18738" y="48956"/>
                      <a:pt x="18694" y="48956"/>
                    </a:cubicBezTo>
                    <a:cubicBezTo>
                      <a:pt x="18360" y="48956"/>
                      <a:pt x="18264" y="49511"/>
                      <a:pt x="18375" y="49759"/>
                    </a:cubicBezTo>
                    <a:cubicBezTo>
                      <a:pt x="21113" y="56272"/>
                      <a:pt x="25366" y="61101"/>
                      <a:pt x="31767" y="63951"/>
                    </a:cubicBezTo>
                    <a:cubicBezTo>
                      <a:pt x="30307" y="65916"/>
                      <a:pt x="28777" y="67825"/>
                      <a:pt x="27205" y="69692"/>
                    </a:cubicBezTo>
                    <a:cubicBezTo>
                      <a:pt x="25843" y="63291"/>
                      <a:pt x="21099" y="57662"/>
                      <a:pt x="15386" y="54728"/>
                    </a:cubicBezTo>
                    <a:cubicBezTo>
                      <a:pt x="15317" y="54694"/>
                      <a:pt x="15250" y="54678"/>
                      <a:pt x="15188" y="54678"/>
                    </a:cubicBezTo>
                    <a:cubicBezTo>
                      <a:pt x="14897" y="54678"/>
                      <a:pt x="14701" y="55019"/>
                      <a:pt x="14782" y="55332"/>
                    </a:cubicBezTo>
                    <a:cubicBezTo>
                      <a:pt x="16382" y="62098"/>
                      <a:pt x="20116" y="67502"/>
                      <a:pt x="25914" y="71180"/>
                    </a:cubicBezTo>
                    <a:cubicBezTo>
                      <a:pt x="24608" y="72668"/>
                      <a:pt x="23260" y="74142"/>
                      <a:pt x="21885" y="75574"/>
                    </a:cubicBezTo>
                    <a:cubicBezTo>
                      <a:pt x="20130" y="70408"/>
                      <a:pt x="15554" y="66337"/>
                      <a:pt x="10753" y="64161"/>
                    </a:cubicBezTo>
                    <a:cubicBezTo>
                      <a:pt x="10697" y="64135"/>
                      <a:pt x="10646" y="64123"/>
                      <a:pt x="10600" y="64123"/>
                    </a:cubicBezTo>
                    <a:cubicBezTo>
                      <a:pt x="10279" y="64123"/>
                      <a:pt x="10204" y="64700"/>
                      <a:pt x="10290" y="64933"/>
                    </a:cubicBezTo>
                    <a:cubicBezTo>
                      <a:pt x="12241" y="70366"/>
                      <a:pt x="15470" y="74381"/>
                      <a:pt x="20355" y="77132"/>
                    </a:cubicBezTo>
                    <a:cubicBezTo>
                      <a:pt x="19821" y="77651"/>
                      <a:pt x="19288" y="78185"/>
                      <a:pt x="18740" y="78704"/>
                    </a:cubicBezTo>
                    <a:cubicBezTo>
                      <a:pt x="18305" y="79139"/>
                      <a:pt x="17856" y="79546"/>
                      <a:pt x="17407" y="79967"/>
                    </a:cubicBezTo>
                    <a:cubicBezTo>
                      <a:pt x="14601" y="77412"/>
                      <a:pt x="10698" y="76238"/>
                      <a:pt x="6934" y="76238"/>
                    </a:cubicBezTo>
                    <a:cubicBezTo>
                      <a:pt x="6273" y="76238"/>
                      <a:pt x="5616" y="76274"/>
                      <a:pt x="4970" y="76346"/>
                    </a:cubicBezTo>
                    <a:cubicBezTo>
                      <a:pt x="4507" y="76402"/>
                      <a:pt x="4450" y="77062"/>
                      <a:pt x="4773" y="77328"/>
                    </a:cubicBezTo>
                    <a:cubicBezTo>
                      <a:pt x="8086" y="79995"/>
                      <a:pt x="11595" y="81497"/>
                      <a:pt x="15652" y="81582"/>
                    </a:cubicBezTo>
                    <a:cubicBezTo>
                      <a:pt x="13126" y="83870"/>
                      <a:pt x="10501" y="86060"/>
                      <a:pt x="7763" y="88095"/>
                    </a:cubicBezTo>
                    <a:cubicBezTo>
                      <a:pt x="6542" y="89007"/>
                      <a:pt x="5293" y="89892"/>
                      <a:pt x="4015" y="90748"/>
                    </a:cubicBezTo>
                    <a:cubicBezTo>
                      <a:pt x="2850" y="91520"/>
                      <a:pt x="29" y="92980"/>
                      <a:pt x="15" y="94749"/>
                    </a:cubicBezTo>
                    <a:cubicBezTo>
                      <a:pt x="1" y="95647"/>
                      <a:pt x="745" y="96152"/>
                      <a:pt x="1573" y="96265"/>
                    </a:cubicBezTo>
                    <a:cubicBezTo>
                      <a:pt x="1744" y="96285"/>
                      <a:pt x="1930" y="96334"/>
                      <a:pt x="2110" y="96334"/>
                    </a:cubicBezTo>
                    <a:cubicBezTo>
                      <a:pt x="2180" y="96334"/>
                      <a:pt x="2250" y="96327"/>
                      <a:pt x="2317" y="96307"/>
                    </a:cubicBezTo>
                    <a:cubicBezTo>
                      <a:pt x="2934" y="96138"/>
                      <a:pt x="4043" y="94987"/>
                      <a:pt x="4549" y="94580"/>
                    </a:cubicBezTo>
                    <a:cubicBezTo>
                      <a:pt x="5475" y="93850"/>
                      <a:pt x="6402" y="93106"/>
                      <a:pt x="7314" y="92348"/>
                    </a:cubicBezTo>
                    <a:cubicBezTo>
                      <a:pt x="10781" y="89485"/>
                      <a:pt x="14136" y="86467"/>
                      <a:pt x="17365" y="83308"/>
                    </a:cubicBezTo>
                    <a:cubicBezTo>
                      <a:pt x="18067" y="87169"/>
                      <a:pt x="20495" y="90706"/>
                      <a:pt x="23499" y="93106"/>
                    </a:cubicBezTo>
                    <a:cubicBezTo>
                      <a:pt x="23564" y="93157"/>
                      <a:pt x="23631" y="93178"/>
                      <a:pt x="23696" y="93178"/>
                    </a:cubicBezTo>
                    <a:cubicBezTo>
                      <a:pt x="23939" y="93178"/>
                      <a:pt x="24153" y="92876"/>
                      <a:pt x="24131" y="92643"/>
                    </a:cubicBezTo>
                    <a:cubicBezTo>
                      <a:pt x="23668" y="88235"/>
                      <a:pt x="22180" y="84530"/>
                      <a:pt x="19162" y="81497"/>
                    </a:cubicBezTo>
                    <a:cubicBezTo>
                      <a:pt x="20200" y="80445"/>
                      <a:pt x="21211" y="79392"/>
                      <a:pt x="22208" y="78311"/>
                    </a:cubicBezTo>
                    <a:cubicBezTo>
                      <a:pt x="25981" y="81946"/>
                      <a:pt x="31500" y="83589"/>
                      <a:pt x="36687" y="83589"/>
                    </a:cubicBezTo>
                    <a:cubicBezTo>
                      <a:pt x="37308" y="83589"/>
                      <a:pt x="37925" y="83565"/>
                      <a:pt x="38533" y="83519"/>
                    </a:cubicBezTo>
                    <a:cubicBezTo>
                      <a:pt x="39010" y="83477"/>
                      <a:pt x="39053" y="82803"/>
                      <a:pt x="38730" y="82536"/>
                    </a:cubicBezTo>
                    <a:cubicBezTo>
                      <a:pt x="34196" y="78858"/>
                      <a:pt x="29254" y="76865"/>
                      <a:pt x="23555" y="76837"/>
                    </a:cubicBezTo>
                    <a:cubicBezTo>
                      <a:pt x="23920" y="76416"/>
                      <a:pt x="24299" y="76009"/>
                      <a:pt x="24664" y="75588"/>
                    </a:cubicBezTo>
                    <a:cubicBezTo>
                      <a:pt x="25647" y="74465"/>
                      <a:pt x="26615" y="73314"/>
                      <a:pt x="27556" y="72163"/>
                    </a:cubicBezTo>
                    <a:cubicBezTo>
                      <a:pt x="31085" y="74617"/>
                      <a:pt x="35448" y="75711"/>
                      <a:pt x="39778" y="75711"/>
                    </a:cubicBezTo>
                    <a:cubicBezTo>
                      <a:pt x="42234" y="75711"/>
                      <a:pt x="44679" y="75359"/>
                      <a:pt x="46956" y="74703"/>
                    </a:cubicBezTo>
                    <a:cubicBezTo>
                      <a:pt x="47321" y="74605"/>
                      <a:pt x="47349" y="73917"/>
                      <a:pt x="47040" y="73735"/>
                    </a:cubicBezTo>
                    <a:cubicBezTo>
                      <a:pt x="42644" y="71205"/>
                      <a:pt x="38208" y="69821"/>
                      <a:pt x="33531" y="69821"/>
                    </a:cubicBezTo>
                    <a:cubicBezTo>
                      <a:pt x="32084" y="69821"/>
                      <a:pt x="30613" y="69953"/>
                      <a:pt x="29114" y="70225"/>
                    </a:cubicBezTo>
                    <a:cubicBezTo>
                      <a:pt x="30560" y="68387"/>
                      <a:pt x="31950" y="66506"/>
                      <a:pt x="33297" y="64582"/>
                    </a:cubicBezTo>
                    <a:cubicBezTo>
                      <a:pt x="36135" y="66015"/>
                      <a:pt x="39312" y="66658"/>
                      <a:pt x="42506" y="66658"/>
                    </a:cubicBezTo>
                    <a:cubicBezTo>
                      <a:pt x="46073" y="66658"/>
                      <a:pt x="49661" y="65856"/>
                      <a:pt x="52823" y="64456"/>
                    </a:cubicBezTo>
                    <a:cubicBezTo>
                      <a:pt x="53216" y="64231"/>
                      <a:pt x="53216" y="63642"/>
                      <a:pt x="52809" y="63431"/>
                    </a:cubicBezTo>
                    <a:cubicBezTo>
                      <a:pt x="49237" y="61988"/>
                      <a:pt x="45722" y="61213"/>
                      <a:pt x="42204" y="61213"/>
                    </a:cubicBezTo>
                    <a:cubicBezTo>
                      <a:pt x="39736" y="61213"/>
                      <a:pt x="37265" y="61594"/>
                      <a:pt x="34771" y="62393"/>
                    </a:cubicBezTo>
                    <a:cubicBezTo>
                      <a:pt x="36049" y="60469"/>
                      <a:pt x="37256" y="58518"/>
                      <a:pt x="38421" y="56525"/>
                    </a:cubicBezTo>
                    <a:cubicBezTo>
                      <a:pt x="40822" y="57551"/>
                      <a:pt x="43411" y="58011"/>
                      <a:pt x="46019" y="58011"/>
                    </a:cubicBezTo>
                    <a:cubicBezTo>
                      <a:pt x="50332" y="58011"/>
                      <a:pt x="54697" y="56752"/>
                      <a:pt x="58354" y="54714"/>
                    </a:cubicBezTo>
                    <a:cubicBezTo>
                      <a:pt x="58691" y="54532"/>
                      <a:pt x="58593" y="53858"/>
                      <a:pt x="58242" y="53760"/>
                    </a:cubicBezTo>
                    <a:cubicBezTo>
                      <a:pt x="55320" y="52880"/>
                      <a:pt x="52469" y="52408"/>
                      <a:pt x="49666" y="52408"/>
                    </a:cubicBezTo>
                    <a:cubicBezTo>
                      <a:pt x="46206" y="52408"/>
                      <a:pt x="42818" y="53127"/>
                      <a:pt x="39460" y="54686"/>
                    </a:cubicBezTo>
                    <a:cubicBezTo>
                      <a:pt x="40709" y="52426"/>
                      <a:pt x="41874" y="50110"/>
                      <a:pt x="42955" y="47766"/>
                    </a:cubicBezTo>
                    <a:cubicBezTo>
                      <a:pt x="44536" y="48210"/>
                      <a:pt x="46168" y="48416"/>
                      <a:pt x="47806" y="48416"/>
                    </a:cubicBezTo>
                    <a:cubicBezTo>
                      <a:pt x="52582" y="48416"/>
                      <a:pt x="57417" y="46669"/>
                      <a:pt x="61232" y="44004"/>
                    </a:cubicBezTo>
                    <a:cubicBezTo>
                      <a:pt x="61512" y="43807"/>
                      <a:pt x="61526" y="43119"/>
                      <a:pt x="61119" y="43049"/>
                    </a:cubicBezTo>
                    <a:cubicBezTo>
                      <a:pt x="59156" y="42674"/>
                      <a:pt x="57250" y="42477"/>
                      <a:pt x="55391" y="42477"/>
                    </a:cubicBezTo>
                    <a:cubicBezTo>
                      <a:pt x="51402" y="42477"/>
                      <a:pt x="47633" y="43387"/>
                      <a:pt x="43994" y="45407"/>
                    </a:cubicBezTo>
                    <a:cubicBezTo>
                      <a:pt x="44176" y="45000"/>
                      <a:pt x="44345" y="44607"/>
                      <a:pt x="44499" y="44200"/>
                    </a:cubicBezTo>
                    <a:cubicBezTo>
                      <a:pt x="44555" y="44060"/>
                      <a:pt x="44625" y="43905"/>
                      <a:pt x="44682" y="43751"/>
                    </a:cubicBezTo>
                    <a:cubicBezTo>
                      <a:pt x="44682" y="43737"/>
                      <a:pt x="44696" y="43723"/>
                      <a:pt x="44696" y="43709"/>
                    </a:cubicBezTo>
                    <a:cubicBezTo>
                      <a:pt x="44710" y="43695"/>
                      <a:pt x="44710" y="43681"/>
                      <a:pt x="44710" y="43667"/>
                    </a:cubicBezTo>
                    <a:cubicBezTo>
                      <a:pt x="45383" y="42038"/>
                      <a:pt x="46015" y="40368"/>
                      <a:pt x="46619" y="38655"/>
                    </a:cubicBezTo>
                    <a:lnTo>
                      <a:pt x="46703" y="38655"/>
                    </a:lnTo>
                    <a:cubicBezTo>
                      <a:pt x="47891" y="38950"/>
                      <a:pt x="49104" y="39088"/>
                      <a:pt x="50319" y="39088"/>
                    </a:cubicBezTo>
                    <a:cubicBezTo>
                      <a:pt x="54659" y="39088"/>
                      <a:pt x="59024" y="37332"/>
                      <a:pt x="62369" y="34711"/>
                    </a:cubicBezTo>
                    <a:cubicBezTo>
                      <a:pt x="62720" y="34444"/>
                      <a:pt x="62593" y="33798"/>
                      <a:pt x="62144" y="33728"/>
                    </a:cubicBezTo>
                    <a:cubicBezTo>
                      <a:pt x="60959" y="33574"/>
                      <a:pt x="59801" y="33494"/>
                      <a:pt x="58668" y="33494"/>
                    </a:cubicBezTo>
                    <a:cubicBezTo>
                      <a:pt x="54539" y="33494"/>
                      <a:pt x="50744" y="34556"/>
                      <a:pt x="47208" y="36957"/>
                    </a:cubicBezTo>
                    <a:cubicBezTo>
                      <a:pt x="47910" y="34837"/>
                      <a:pt x="48556" y="32675"/>
                      <a:pt x="49103" y="30486"/>
                    </a:cubicBezTo>
                    <a:cubicBezTo>
                      <a:pt x="50018" y="30692"/>
                      <a:pt x="50948" y="30789"/>
                      <a:pt x="51878" y="30789"/>
                    </a:cubicBezTo>
                    <a:cubicBezTo>
                      <a:pt x="55501" y="30789"/>
                      <a:pt x="59133" y="29320"/>
                      <a:pt x="61947" y="27131"/>
                    </a:cubicBezTo>
                    <a:cubicBezTo>
                      <a:pt x="62298" y="26864"/>
                      <a:pt x="62172" y="26218"/>
                      <a:pt x="61723" y="26162"/>
                    </a:cubicBezTo>
                    <a:cubicBezTo>
                      <a:pt x="60722" y="26031"/>
                      <a:pt x="59747" y="25963"/>
                      <a:pt x="58795" y="25963"/>
                    </a:cubicBezTo>
                    <a:cubicBezTo>
                      <a:pt x="55460" y="25963"/>
                      <a:pt x="52407" y="26797"/>
                      <a:pt x="49524" y="28675"/>
                    </a:cubicBezTo>
                    <a:cubicBezTo>
                      <a:pt x="49946" y="26780"/>
                      <a:pt x="50282" y="24871"/>
                      <a:pt x="50521" y="22976"/>
                    </a:cubicBezTo>
                    <a:cubicBezTo>
                      <a:pt x="50563" y="22976"/>
                      <a:pt x="50605" y="22948"/>
                      <a:pt x="50647" y="22919"/>
                    </a:cubicBezTo>
                    <a:cubicBezTo>
                      <a:pt x="55392" y="22358"/>
                      <a:pt x="59477" y="18989"/>
                      <a:pt x="61849" y="15002"/>
                    </a:cubicBezTo>
                    <a:cubicBezTo>
                      <a:pt x="62030" y="14706"/>
                      <a:pt x="61808" y="14232"/>
                      <a:pt x="61456" y="14232"/>
                    </a:cubicBezTo>
                    <a:cubicBezTo>
                      <a:pt x="61424" y="14232"/>
                      <a:pt x="61391" y="14236"/>
                      <a:pt x="61358" y="14244"/>
                    </a:cubicBezTo>
                    <a:cubicBezTo>
                      <a:pt x="56880" y="15339"/>
                      <a:pt x="53315" y="17501"/>
                      <a:pt x="50718" y="21207"/>
                    </a:cubicBezTo>
                    <a:cubicBezTo>
                      <a:pt x="50942" y="18835"/>
                      <a:pt x="50984" y="16448"/>
                      <a:pt x="50816" y="14062"/>
                    </a:cubicBezTo>
                    <a:cubicBezTo>
                      <a:pt x="50900" y="14006"/>
                      <a:pt x="50956" y="13907"/>
                      <a:pt x="50984" y="13809"/>
                    </a:cubicBezTo>
                    <a:cubicBezTo>
                      <a:pt x="52430" y="9177"/>
                      <a:pt x="50928" y="3969"/>
                      <a:pt x="48191" y="151"/>
                    </a:cubicBezTo>
                    <a:cubicBezTo>
                      <a:pt x="48117" y="44"/>
                      <a:pt x="48022" y="1"/>
                      <a:pt x="479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42"/>
          <p:cNvSpPr txBox="1">
            <a:spLocks noGrp="1"/>
          </p:cNvSpPr>
          <p:nvPr>
            <p:ph type="subTitle" idx="1"/>
          </p:nvPr>
        </p:nvSpPr>
        <p:spPr>
          <a:xfrm flipH="1">
            <a:off x="1796850" y="1535291"/>
            <a:ext cx="5550300" cy="20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Breast Cancer Wisconsin Dataset (scikit-learn)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Samples: 569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Features: 30 medical measurements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labels: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= Malignant (212 cases)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= Benign (357 cases)</a:t>
            </a:r>
            <a:endParaRPr sz="18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E8CAD-12B0-697F-B030-99E31351AB38}"/>
              </a:ext>
            </a:extLst>
          </p:cNvPr>
          <p:cNvSpPr txBox="1"/>
          <p:nvPr/>
        </p:nvSpPr>
        <p:spPr>
          <a:xfrm>
            <a:off x="1518700" y="609438"/>
            <a:ext cx="4579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fr-FR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fr-FR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4794D14A-79F8-AAD9-A31F-729F4DC91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37" y="937135"/>
            <a:ext cx="8810045" cy="312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5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50"/>
          <p:cNvSpPr txBox="1">
            <a:spLocks noGrp="1"/>
          </p:cNvSpPr>
          <p:nvPr>
            <p:ph type="subTitle" idx="1"/>
          </p:nvPr>
        </p:nvSpPr>
        <p:spPr>
          <a:xfrm flipH="1">
            <a:off x="2435461" y="2349039"/>
            <a:ext cx="4272600" cy="16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dirty="0">
                <a:solidFill>
                  <a:schemeClr val="tx1"/>
                </a:solidFill>
              </a:rPr>
              <a:t>Dropped unused column (</a:t>
            </a:r>
            <a:r>
              <a:rPr lang="en-US" sz="1600" b="1" i="1" dirty="0" err="1">
                <a:solidFill>
                  <a:schemeClr val="tx1"/>
                </a:solidFill>
              </a:rPr>
              <a:t>target_names</a:t>
            </a:r>
            <a:r>
              <a:rPr lang="en-US" sz="1600" b="1" i="1" dirty="0">
                <a:solidFill>
                  <a:schemeClr val="tx1"/>
                </a:solidFill>
              </a:rPr>
              <a:t>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dirty="0">
                <a:solidFill>
                  <a:schemeClr val="tx1"/>
                </a:solidFill>
              </a:rPr>
              <a:t>Split data: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dirty="0">
                <a:solidFill>
                  <a:schemeClr val="tx1"/>
                </a:solidFill>
              </a:rPr>
              <a:t>X: all features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dirty="0">
                <a:solidFill>
                  <a:schemeClr val="tx1"/>
                </a:solidFill>
              </a:rPr>
              <a:t>y: target label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dirty="0">
                <a:solidFill>
                  <a:schemeClr val="tx1"/>
                </a:solidFill>
              </a:rPr>
              <a:t>Train/Test Split: 70% / 30%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dirty="0">
                <a:solidFill>
                  <a:schemeClr val="tx1"/>
                </a:solidFill>
              </a:rPr>
              <a:t>Used </a:t>
            </a:r>
            <a:r>
              <a:rPr lang="en-US" sz="1600" b="1" i="1" dirty="0" err="1">
                <a:solidFill>
                  <a:schemeClr val="tx1"/>
                </a:solidFill>
              </a:rPr>
              <a:t>StandardScaler</a:t>
            </a:r>
            <a:r>
              <a:rPr lang="en-US" sz="1600" b="1" i="1" dirty="0">
                <a:solidFill>
                  <a:schemeClr val="tx1"/>
                </a:solidFill>
              </a:rPr>
              <a:t> to normalize features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dirty="0">
                <a:solidFill>
                  <a:schemeClr val="tx1"/>
                </a:solidFill>
              </a:rPr>
              <a:t>Used stratify=y to preserve class distribution</a:t>
            </a:r>
            <a:endParaRPr sz="1600" b="1" i="1" dirty="0">
              <a:solidFill>
                <a:schemeClr val="tx1"/>
              </a:solidFill>
            </a:endParaRPr>
          </a:p>
        </p:txBody>
      </p:sp>
      <p:sp>
        <p:nvSpPr>
          <p:cNvPr id="1182" name="Google Shape;1182;p50"/>
          <p:cNvSpPr txBox="1">
            <a:spLocks noGrp="1"/>
          </p:cNvSpPr>
          <p:nvPr>
            <p:ph type="ctrTitle"/>
          </p:nvPr>
        </p:nvSpPr>
        <p:spPr>
          <a:xfrm rot="241" flipH="1">
            <a:off x="2435505" y="838330"/>
            <a:ext cx="4272600" cy="12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fr-FR" sz="40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sz="4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2">
          <a:extLst>
            <a:ext uri="{FF2B5EF4-FFF2-40B4-BE49-F238E27FC236}">
              <a16:creationId xmlns:a16="http://schemas.microsoft.com/office/drawing/2014/main" id="{C15736E2-FF72-4512-57B3-DF2825E40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4" name="Google Shape;1194;p52">
            <a:extLst>
              <a:ext uri="{FF2B5EF4-FFF2-40B4-BE49-F238E27FC236}">
                <a16:creationId xmlns:a16="http://schemas.microsoft.com/office/drawing/2014/main" id="{8462E115-873C-E832-7608-94F0C24322FF}"/>
              </a:ext>
            </a:extLst>
          </p:cNvPr>
          <p:cNvGrpSpPr/>
          <p:nvPr/>
        </p:nvGrpSpPr>
        <p:grpSpPr>
          <a:xfrm rot="3739218" flipH="1">
            <a:off x="797994" y="2281788"/>
            <a:ext cx="608797" cy="432145"/>
            <a:chOff x="4636400" y="2655400"/>
            <a:chExt cx="414425" cy="294200"/>
          </a:xfrm>
        </p:grpSpPr>
        <p:sp>
          <p:nvSpPr>
            <p:cNvPr id="1195" name="Google Shape;1195;p52">
              <a:extLst>
                <a:ext uri="{FF2B5EF4-FFF2-40B4-BE49-F238E27FC236}">
                  <a16:creationId xmlns:a16="http://schemas.microsoft.com/office/drawing/2014/main" id="{3AC19F44-F294-31A8-DA8B-AA8BFDF2D95D}"/>
                </a:ext>
              </a:extLst>
            </p:cNvPr>
            <p:cNvSpPr/>
            <p:nvPr/>
          </p:nvSpPr>
          <p:spPr>
            <a:xfrm>
              <a:off x="4690750" y="2750425"/>
              <a:ext cx="307175" cy="166325"/>
            </a:xfrm>
            <a:custGeom>
              <a:avLst/>
              <a:gdLst/>
              <a:ahLst/>
              <a:cxnLst/>
              <a:rect l="l" t="t" r="r" b="b"/>
              <a:pathLst>
                <a:path w="12287" h="6653" extrusionOk="0">
                  <a:moveTo>
                    <a:pt x="12286" y="0"/>
                  </a:moveTo>
                  <a:lnTo>
                    <a:pt x="12286" y="0"/>
                  </a:lnTo>
                  <a:cubicBezTo>
                    <a:pt x="11498" y="1766"/>
                    <a:pt x="9835" y="3225"/>
                    <a:pt x="8274" y="4202"/>
                  </a:cubicBezTo>
                  <a:cubicBezTo>
                    <a:pt x="5676" y="5807"/>
                    <a:pt x="2816" y="5399"/>
                    <a:pt x="0" y="5968"/>
                  </a:cubicBezTo>
                  <a:cubicBezTo>
                    <a:pt x="1130" y="6422"/>
                    <a:pt x="2285" y="6653"/>
                    <a:pt x="3429" y="6653"/>
                  </a:cubicBezTo>
                  <a:cubicBezTo>
                    <a:pt x="5444" y="6653"/>
                    <a:pt x="7423" y="5936"/>
                    <a:pt x="9164" y="4465"/>
                  </a:cubicBezTo>
                  <a:cubicBezTo>
                    <a:pt x="10521" y="3312"/>
                    <a:pt x="11455" y="1853"/>
                    <a:pt x="12199" y="233"/>
                  </a:cubicBezTo>
                  <a:cubicBezTo>
                    <a:pt x="12228" y="146"/>
                    <a:pt x="12257" y="73"/>
                    <a:pt x="12286" y="0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2">
              <a:extLst>
                <a:ext uri="{FF2B5EF4-FFF2-40B4-BE49-F238E27FC236}">
                  <a16:creationId xmlns:a16="http://schemas.microsoft.com/office/drawing/2014/main" id="{9F90BCEB-D9B8-D770-2ED3-FA392D8A8D0D}"/>
                </a:ext>
              </a:extLst>
            </p:cNvPr>
            <p:cNvSpPr/>
            <p:nvPr/>
          </p:nvSpPr>
          <p:spPr>
            <a:xfrm>
              <a:off x="4671775" y="2688550"/>
              <a:ext cx="273975" cy="187750"/>
            </a:xfrm>
            <a:custGeom>
              <a:avLst/>
              <a:gdLst/>
              <a:ahLst/>
              <a:cxnLst/>
              <a:rect l="l" t="t" r="r" b="b"/>
              <a:pathLst>
                <a:path w="10959" h="7510" extrusionOk="0">
                  <a:moveTo>
                    <a:pt x="6107" y="1"/>
                  </a:moveTo>
                  <a:cubicBezTo>
                    <a:pt x="5190" y="1"/>
                    <a:pt x="4333" y="129"/>
                    <a:pt x="3634" y="505"/>
                  </a:cubicBezTo>
                  <a:cubicBezTo>
                    <a:pt x="1197" y="1833"/>
                    <a:pt x="818" y="4956"/>
                    <a:pt x="0" y="7509"/>
                  </a:cubicBezTo>
                  <a:cubicBezTo>
                    <a:pt x="1270" y="6444"/>
                    <a:pt x="1956" y="5160"/>
                    <a:pt x="2831" y="3686"/>
                  </a:cubicBezTo>
                  <a:cubicBezTo>
                    <a:pt x="3400" y="2723"/>
                    <a:pt x="4071" y="1993"/>
                    <a:pt x="5064" y="1483"/>
                  </a:cubicBezTo>
                  <a:cubicBezTo>
                    <a:pt x="6917" y="520"/>
                    <a:pt x="8960" y="666"/>
                    <a:pt x="10959" y="534"/>
                  </a:cubicBezTo>
                  <a:cubicBezTo>
                    <a:pt x="9509" y="395"/>
                    <a:pt x="7716" y="1"/>
                    <a:pt x="6107" y="1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2">
              <a:extLst>
                <a:ext uri="{FF2B5EF4-FFF2-40B4-BE49-F238E27FC236}">
                  <a16:creationId xmlns:a16="http://schemas.microsoft.com/office/drawing/2014/main" id="{95E5AF01-CB70-4FA8-589F-B0A2327A338C}"/>
                </a:ext>
              </a:extLst>
            </p:cNvPr>
            <p:cNvSpPr/>
            <p:nvPr/>
          </p:nvSpPr>
          <p:spPr>
            <a:xfrm>
              <a:off x="4699500" y="2707000"/>
              <a:ext cx="296600" cy="170025"/>
            </a:xfrm>
            <a:custGeom>
              <a:avLst/>
              <a:gdLst/>
              <a:ahLst/>
              <a:cxnLst/>
              <a:rect l="l" t="t" r="r" b="b"/>
              <a:pathLst>
                <a:path w="11864" h="6801" extrusionOk="0">
                  <a:moveTo>
                    <a:pt x="9536" y="1765"/>
                  </a:moveTo>
                  <a:cubicBezTo>
                    <a:pt x="9543" y="1765"/>
                    <a:pt x="9550" y="1766"/>
                    <a:pt x="9558" y="1766"/>
                  </a:cubicBezTo>
                  <a:lnTo>
                    <a:pt x="9587" y="1766"/>
                  </a:lnTo>
                  <a:cubicBezTo>
                    <a:pt x="9926" y="1809"/>
                    <a:pt x="9882" y="2425"/>
                    <a:pt x="9562" y="2425"/>
                  </a:cubicBezTo>
                  <a:cubicBezTo>
                    <a:pt x="9551" y="2425"/>
                    <a:pt x="9540" y="2424"/>
                    <a:pt x="9529" y="2423"/>
                  </a:cubicBezTo>
                  <a:lnTo>
                    <a:pt x="9500" y="2423"/>
                  </a:lnTo>
                  <a:cubicBezTo>
                    <a:pt x="9171" y="2394"/>
                    <a:pt x="9206" y="1765"/>
                    <a:pt x="9536" y="1765"/>
                  </a:cubicBezTo>
                  <a:close/>
                  <a:moveTo>
                    <a:pt x="4750" y="1970"/>
                  </a:moveTo>
                  <a:cubicBezTo>
                    <a:pt x="4757" y="1970"/>
                    <a:pt x="4765" y="1970"/>
                    <a:pt x="4772" y="1970"/>
                  </a:cubicBezTo>
                  <a:lnTo>
                    <a:pt x="4801" y="1970"/>
                  </a:lnTo>
                  <a:cubicBezTo>
                    <a:pt x="5144" y="2013"/>
                    <a:pt x="5095" y="2643"/>
                    <a:pt x="4765" y="2643"/>
                  </a:cubicBezTo>
                  <a:cubicBezTo>
                    <a:pt x="4758" y="2643"/>
                    <a:pt x="4750" y="2642"/>
                    <a:pt x="4743" y="2642"/>
                  </a:cubicBezTo>
                  <a:lnTo>
                    <a:pt x="4743" y="2627"/>
                  </a:lnTo>
                  <a:lnTo>
                    <a:pt x="4713" y="2627"/>
                  </a:lnTo>
                  <a:cubicBezTo>
                    <a:pt x="4385" y="2599"/>
                    <a:pt x="4434" y="1970"/>
                    <a:pt x="4750" y="1970"/>
                  </a:cubicBezTo>
                  <a:close/>
                  <a:moveTo>
                    <a:pt x="7628" y="3398"/>
                  </a:moveTo>
                  <a:cubicBezTo>
                    <a:pt x="7639" y="3398"/>
                    <a:pt x="7650" y="3399"/>
                    <a:pt x="7661" y="3400"/>
                  </a:cubicBezTo>
                  <a:lnTo>
                    <a:pt x="7690" y="3400"/>
                  </a:lnTo>
                  <a:cubicBezTo>
                    <a:pt x="8033" y="3443"/>
                    <a:pt x="7984" y="4058"/>
                    <a:pt x="7655" y="4058"/>
                  </a:cubicBezTo>
                  <a:cubicBezTo>
                    <a:pt x="7647" y="4058"/>
                    <a:pt x="7640" y="4058"/>
                    <a:pt x="7632" y="4057"/>
                  </a:cubicBezTo>
                  <a:lnTo>
                    <a:pt x="7603" y="4057"/>
                  </a:lnTo>
                  <a:cubicBezTo>
                    <a:pt x="7264" y="4015"/>
                    <a:pt x="7307" y="3398"/>
                    <a:pt x="7628" y="3398"/>
                  </a:cubicBezTo>
                  <a:close/>
                  <a:moveTo>
                    <a:pt x="11863" y="161"/>
                  </a:moveTo>
                  <a:cubicBezTo>
                    <a:pt x="9149" y="803"/>
                    <a:pt x="6114" y="1"/>
                    <a:pt x="3648" y="1620"/>
                  </a:cubicBezTo>
                  <a:cubicBezTo>
                    <a:pt x="2218" y="2554"/>
                    <a:pt x="1824" y="4218"/>
                    <a:pt x="890" y="5545"/>
                  </a:cubicBezTo>
                  <a:cubicBezTo>
                    <a:pt x="628" y="5925"/>
                    <a:pt x="321" y="6260"/>
                    <a:pt x="0" y="6581"/>
                  </a:cubicBezTo>
                  <a:cubicBezTo>
                    <a:pt x="1460" y="5823"/>
                    <a:pt x="2641" y="4801"/>
                    <a:pt x="3473" y="3240"/>
                  </a:cubicBezTo>
                  <a:cubicBezTo>
                    <a:pt x="3526" y="3135"/>
                    <a:pt x="3594" y="3093"/>
                    <a:pt x="3661" y="3093"/>
                  </a:cubicBezTo>
                  <a:cubicBezTo>
                    <a:pt x="3838" y="3093"/>
                    <a:pt x="4012" y="3383"/>
                    <a:pt x="3896" y="3605"/>
                  </a:cubicBezTo>
                  <a:cubicBezTo>
                    <a:pt x="3269" y="4787"/>
                    <a:pt x="2364" y="5793"/>
                    <a:pt x="1255" y="6538"/>
                  </a:cubicBezTo>
                  <a:cubicBezTo>
                    <a:pt x="2700" y="6071"/>
                    <a:pt x="3998" y="5297"/>
                    <a:pt x="5297" y="4480"/>
                  </a:cubicBezTo>
                  <a:cubicBezTo>
                    <a:pt x="5343" y="4452"/>
                    <a:pt x="5386" y="4440"/>
                    <a:pt x="5425" y="4440"/>
                  </a:cubicBezTo>
                  <a:cubicBezTo>
                    <a:pt x="5669" y="4440"/>
                    <a:pt x="5755" y="4927"/>
                    <a:pt x="5516" y="5078"/>
                  </a:cubicBezTo>
                  <a:cubicBezTo>
                    <a:pt x="4495" y="5735"/>
                    <a:pt x="3444" y="6304"/>
                    <a:pt x="2350" y="6800"/>
                  </a:cubicBezTo>
                  <a:cubicBezTo>
                    <a:pt x="3371" y="6771"/>
                    <a:pt x="4392" y="6625"/>
                    <a:pt x="5385" y="6377"/>
                  </a:cubicBezTo>
                  <a:cubicBezTo>
                    <a:pt x="8026" y="5648"/>
                    <a:pt x="11455" y="3094"/>
                    <a:pt x="11863" y="161"/>
                  </a:cubicBezTo>
                  <a:close/>
                </a:path>
              </a:pathLst>
            </a:custGeom>
            <a:solidFill>
              <a:srgbClr val="FFA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2">
              <a:extLst>
                <a:ext uri="{FF2B5EF4-FFF2-40B4-BE49-F238E27FC236}">
                  <a16:creationId xmlns:a16="http://schemas.microsoft.com/office/drawing/2014/main" id="{1BED364D-39C1-54FD-A6ED-BB49CAF43A39}"/>
                </a:ext>
              </a:extLst>
            </p:cNvPr>
            <p:cNvSpPr/>
            <p:nvPr/>
          </p:nvSpPr>
          <p:spPr>
            <a:xfrm>
              <a:off x="4636400" y="2655400"/>
              <a:ext cx="414425" cy="294200"/>
            </a:xfrm>
            <a:custGeom>
              <a:avLst/>
              <a:gdLst/>
              <a:ahLst/>
              <a:cxnLst/>
              <a:rect l="l" t="t" r="r" b="b"/>
              <a:pathLst>
                <a:path w="16577" h="11768" extrusionOk="0">
                  <a:moveTo>
                    <a:pt x="7518" y="1334"/>
                  </a:moveTo>
                  <a:cubicBezTo>
                    <a:pt x="9125" y="1334"/>
                    <a:pt x="10911" y="1730"/>
                    <a:pt x="12359" y="1860"/>
                  </a:cubicBezTo>
                  <a:cubicBezTo>
                    <a:pt x="10360" y="1992"/>
                    <a:pt x="8317" y="1846"/>
                    <a:pt x="6464" y="2809"/>
                  </a:cubicBezTo>
                  <a:cubicBezTo>
                    <a:pt x="5457" y="3319"/>
                    <a:pt x="4801" y="4049"/>
                    <a:pt x="4232" y="5012"/>
                  </a:cubicBezTo>
                  <a:cubicBezTo>
                    <a:pt x="3356" y="6486"/>
                    <a:pt x="2670" y="7770"/>
                    <a:pt x="1401" y="8835"/>
                  </a:cubicBezTo>
                  <a:cubicBezTo>
                    <a:pt x="2233" y="6296"/>
                    <a:pt x="2597" y="3159"/>
                    <a:pt x="5049" y="1831"/>
                  </a:cubicBezTo>
                  <a:lnTo>
                    <a:pt x="5049" y="1831"/>
                  </a:lnTo>
                  <a:lnTo>
                    <a:pt x="5034" y="1846"/>
                  </a:lnTo>
                  <a:cubicBezTo>
                    <a:pt x="5740" y="1464"/>
                    <a:pt x="6600" y="1334"/>
                    <a:pt x="7518" y="1334"/>
                  </a:cubicBezTo>
                  <a:close/>
                  <a:moveTo>
                    <a:pt x="14387" y="2225"/>
                  </a:moveTo>
                  <a:cubicBezTo>
                    <a:pt x="13979" y="5158"/>
                    <a:pt x="10550" y="7726"/>
                    <a:pt x="7909" y="8456"/>
                  </a:cubicBezTo>
                  <a:cubicBezTo>
                    <a:pt x="6916" y="8704"/>
                    <a:pt x="5895" y="8850"/>
                    <a:pt x="4859" y="8879"/>
                  </a:cubicBezTo>
                  <a:cubicBezTo>
                    <a:pt x="5968" y="8383"/>
                    <a:pt x="7019" y="7799"/>
                    <a:pt x="8040" y="7142"/>
                  </a:cubicBezTo>
                  <a:cubicBezTo>
                    <a:pt x="8278" y="6992"/>
                    <a:pt x="8193" y="6518"/>
                    <a:pt x="7951" y="6518"/>
                  </a:cubicBezTo>
                  <a:cubicBezTo>
                    <a:pt x="7912" y="6518"/>
                    <a:pt x="7868" y="6530"/>
                    <a:pt x="7821" y="6559"/>
                  </a:cubicBezTo>
                  <a:cubicBezTo>
                    <a:pt x="6522" y="7361"/>
                    <a:pt x="5224" y="8149"/>
                    <a:pt x="3779" y="8616"/>
                  </a:cubicBezTo>
                  <a:cubicBezTo>
                    <a:pt x="4888" y="7872"/>
                    <a:pt x="5793" y="6865"/>
                    <a:pt x="6420" y="5683"/>
                  </a:cubicBezTo>
                  <a:cubicBezTo>
                    <a:pt x="6536" y="5462"/>
                    <a:pt x="6370" y="5171"/>
                    <a:pt x="6192" y="5171"/>
                  </a:cubicBezTo>
                  <a:cubicBezTo>
                    <a:pt x="6124" y="5171"/>
                    <a:pt x="6054" y="5214"/>
                    <a:pt x="5997" y="5319"/>
                  </a:cubicBezTo>
                  <a:cubicBezTo>
                    <a:pt x="5165" y="6894"/>
                    <a:pt x="3969" y="7916"/>
                    <a:pt x="2524" y="8660"/>
                  </a:cubicBezTo>
                  <a:cubicBezTo>
                    <a:pt x="2845" y="8339"/>
                    <a:pt x="3152" y="8003"/>
                    <a:pt x="3414" y="7639"/>
                  </a:cubicBezTo>
                  <a:cubicBezTo>
                    <a:pt x="4348" y="6296"/>
                    <a:pt x="4742" y="4618"/>
                    <a:pt x="6172" y="3684"/>
                  </a:cubicBezTo>
                  <a:cubicBezTo>
                    <a:pt x="8638" y="2065"/>
                    <a:pt x="11673" y="2867"/>
                    <a:pt x="14387" y="2225"/>
                  </a:cubicBezTo>
                  <a:close/>
                  <a:moveTo>
                    <a:pt x="14460" y="3801"/>
                  </a:moveTo>
                  <a:cubicBezTo>
                    <a:pt x="14431" y="3874"/>
                    <a:pt x="14402" y="3947"/>
                    <a:pt x="14373" y="4034"/>
                  </a:cubicBezTo>
                  <a:lnTo>
                    <a:pt x="14358" y="4034"/>
                  </a:lnTo>
                  <a:cubicBezTo>
                    <a:pt x="13614" y="5654"/>
                    <a:pt x="12695" y="7113"/>
                    <a:pt x="11323" y="8266"/>
                  </a:cubicBezTo>
                  <a:cubicBezTo>
                    <a:pt x="9591" y="9737"/>
                    <a:pt x="7610" y="10454"/>
                    <a:pt x="5595" y="10454"/>
                  </a:cubicBezTo>
                  <a:cubicBezTo>
                    <a:pt x="4453" y="10454"/>
                    <a:pt x="3299" y="10223"/>
                    <a:pt x="2174" y="9769"/>
                  </a:cubicBezTo>
                  <a:cubicBezTo>
                    <a:pt x="4990" y="9200"/>
                    <a:pt x="7850" y="9608"/>
                    <a:pt x="10448" y="8003"/>
                  </a:cubicBezTo>
                  <a:cubicBezTo>
                    <a:pt x="12009" y="7040"/>
                    <a:pt x="13658" y="5567"/>
                    <a:pt x="14460" y="3801"/>
                  </a:cubicBezTo>
                  <a:close/>
                  <a:moveTo>
                    <a:pt x="7322" y="0"/>
                  </a:moveTo>
                  <a:cubicBezTo>
                    <a:pt x="7043" y="0"/>
                    <a:pt x="6766" y="15"/>
                    <a:pt x="6493" y="51"/>
                  </a:cubicBezTo>
                  <a:cubicBezTo>
                    <a:pt x="1707" y="664"/>
                    <a:pt x="1663" y="5844"/>
                    <a:pt x="102" y="9302"/>
                  </a:cubicBezTo>
                  <a:cubicBezTo>
                    <a:pt x="58" y="9404"/>
                    <a:pt x="44" y="9506"/>
                    <a:pt x="44" y="9608"/>
                  </a:cubicBezTo>
                  <a:cubicBezTo>
                    <a:pt x="0" y="9886"/>
                    <a:pt x="117" y="10148"/>
                    <a:pt x="336" y="10294"/>
                  </a:cubicBezTo>
                  <a:cubicBezTo>
                    <a:pt x="2006" y="11276"/>
                    <a:pt x="3783" y="11768"/>
                    <a:pt x="5538" y="11768"/>
                  </a:cubicBezTo>
                  <a:cubicBezTo>
                    <a:pt x="7800" y="11768"/>
                    <a:pt x="10028" y="10952"/>
                    <a:pt x="11951" y="9317"/>
                  </a:cubicBezTo>
                  <a:cubicBezTo>
                    <a:pt x="13629" y="7887"/>
                    <a:pt x="14694" y="6019"/>
                    <a:pt x="15555" y="4005"/>
                  </a:cubicBezTo>
                  <a:cubicBezTo>
                    <a:pt x="15978" y="3013"/>
                    <a:pt x="16576" y="1773"/>
                    <a:pt x="15482" y="970"/>
                  </a:cubicBezTo>
                  <a:cubicBezTo>
                    <a:pt x="14908" y="551"/>
                    <a:pt x="13982" y="496"/>
                    <a:pt x="13111" y="496"/>
                  </a:cubicBezTo>
                  <a:cubicBezTo>
                    <a:pt x="12800" y="496"/>
                    <a:pt x="12496" y="503"/>
                    <a:pt x="12218" y="503"/>
                  </a:cubicBezTo>
                  <a:cubicBezTo>
                    <a:pt x="12027" y="503"/>
                    <a:pt x="11849" y="500"/>
                    <a:pt x="11688" y="489"/>
                  </a:cubicBezTo>
                  <a:cubicBezTo>
                    <a:pt x="10282" y="403"/>
                    <a:pt x="8764" y="0"/>
                    <a:pt x="7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2">
              <a:extLst>
                <a:ext uri="{FF2B5EF4-FFF2-40B4-BE49-F238E27FC236}">
                  <a16:creationId xmlns:a16="http://schemas.microsoft.com/office/drawing/2014/main" id="{2C4FBCCA-D061-29D8-1914-1A91A1493B8C}"/>
                </a:ext>
              </a:extLst>
            </p:cNvPr>
            <p:cNvSpPr/>
            <p:nvPr/>
          </p:nvSpPr>
          <p:spPr>
            <a:xfrm>
              <a:off x="4809200" y="2756550"/>
              <a:ext cx="18900" cy="16525"/>
            </a:xfrm>
            <a:custGeom>
              <a:avLst/>
              <a:gdLst/>
              <a:ahLst/>
              <a:cxnLst/>
              <a:rect l="l" t="t" r="r" b="b"/>
              <a:pathLst>
                <a:path w="756" h="661" extrusionOk="0">
                  <a:moveTo>
                    <a:pt x="352" y="1"/>
                  </a:moveTo>
                  <a:cubicBezTo>
                    <a:pt x="45" y="1"/>
                    <a:pt x="1" y="617"/>
                    <a:pt x="325" y="660"/>
                  </a:cubicBezTo>
                  <a:lnTo>
                    <a:pt x="355" y="660"/>
                  </a:lnTo>
                  <a:cubicBezTo>
                    <a:pt x="362" y="660"/>
                    <a:pt x="370" y="661"/>
                    <a:pt x="377" y="661"/>
                  </a:cubicBezTo>
                  <a:cubicBezTo>
                    <a:pt x="707" y="661"/>
                    <a:pt x="756" y="32"/>
                    <a:pt x="413" y="3"/>
                  </a:cubicBezTo>
                  <a:lnTo>
                    <a:pt x="384" y="3"/>
                  </a:lnTo>
                  <a:cubicBezTo>
                    <a:pt x="373" y="2"/>
                    <a:pt x="363" y="1"/>
                    <a:pt x="352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2">
              <a:extLst>
                <a:ext uri="{FF2B5EF4-FFF2-40B4-BE49-F238E27FC236}">
                  <a16:creationId xmlns:a16="http://schemas.microsoft.com/office/drawing/2014/main" id="{5DA757D2-610F-CA8A-D379-62680F375DB4}"/>
                </a:ext>
              </a:extLst>
            </p:cNvPr>
            <p:cNvSpPr/>
            <p:nvPr/>
          </p:nvSpPr>
          <p:spPr>
            <a:xfrm>
              <a:off x="4881425" y="2791950"/>
              <a:ext cx="18900" cy="16525"/>
            </a:xfrm>
            <a:custGeom>
              <a:avLst/>
              <a:gdLst/>
              <a:ahLst/>
              <a:cxnLst/>
              <a:rect l="l" t="t" r="r" b="b"/>
              <a:pathLst>
                <a:path w="756" h="661" extrusionOk="0">
                  <a:moveTo>
                    <a:pt x="351" y="0"/>
                  </a:moveTo>
                  <a:cubicBezTo>
                    <a:pt x="31" y="0"/>
                    <a:pt x="1" y="617"/>
                    <a:pt x="326" y="659"/>
                  </a:cubicBezTo>
                  <a:lnTo>
                    <a:pt x="355" y="659"/>
                  </a:lnTo>
                  <a:cubicBezTo>
                    <a:pt x="363" y="660"/>
                    <a:pt x="370" y="660"/>
                    <a:pt x="378" y="660"/>
                  </a:cubicBezTo>
                  <a:cubicBezTo>
                    <a:pt x="707" y="660"/>
                    <a:pt x="756" y="45"/>
                    <a:pt x="413" y="2"/>
                  </a:cubicBezTo>
                  <a:lnTo>
                    <a:pt x="384" y="2"/>
                  </a:lnTo>
                  <a:cubicBezTo>
                    <a:pt x="373" y="1"/>
                    <a:pt x="362" y="0"/>
                    <a:pt x="351" y="0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2">
              <a:extLst>
                <a:ext uri="{FF2B5EF4-FFF2-40B4-BE49-F238E27FC236}">
                  <a16:creationId xmlns:a16="http://schemas.microsoft.com/office/drawing/2014/main" id="{C945F517-7C94-8757-A0FF-AF536B30084F}"/>
                </a:ext>
              </a:extLst>
            </p:cNvPr>
            <p:cNvSpPr/>
            <p:nvPr/>
          </p:nvSpPr>
          <p:spPr>
            <a:xfrm>
              <a:off x="4928775" y="2751125"/>
              <a:ext cx="18875" cy="16500"/>
            </a:xfrm>
            <a:custGeom>
              <a:avLst/>
              <a:gdLst/>
              <a:ahLst/>
              <a:cxnLst/>
              <a:rect l="l" t="t" r="r" b="b"/>
              <a:pathLst>
                <a:path w="755" h="660" extrusionOk="0">
                  <a:moveTo>
                    <a:pt x="365" y="0"/>
                  </a:moveTo>
                  <a:cubicBezTo>
                    <a:pt x="49" y="0"/>
                    <a:pt x="0" y="629"/>
                    <a:pt x="329" y="658"/>
                  </a:cubicBezTo>
                  <a:lnTo>
                    <a:pt x="358" y="658"/>
                  </a:lnTo>
                  <a:cubicBezTo>
                    <a:pt x="369" y="659"/>
                    <a:pt x="380" y="660"/>
                    <a:pt x="391" y="660"/>
                  </a:cubicBezTo>
                  <a:cubicBezTo>
                    <a:pt x="711" y="660"/>
                    <a:pt x="755" y="44"/>
                    <a:pt x="416" y="1"/>
                  </a:cubicBezTo>
                  <a:lnTo>
                    <a:pt x="387" y="1"/>
                  </a:lnTo>
                  <a:cubicBezTo>
                    <a:pt x="380" y="1"/>
                    <a:pt x="372" y="0"/>
                    <a:pt x="365" y="0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2" name="Google Shape;1202;p52">
            <a:extLst>
              <a:ext uri="{FF2B5EF4-FFF2-40B4-BE49-F238E27FC236}">
                <a16:creationId xmlns:a16="http://schemas.microsoft.com/office/drawing/2014/main" id="{57535793-751D-748E-DC19-D7681C37B7D4}"/>
              </a:ext>
            </a:extLst>
          </p:cNvPr>
          <p:cNvGrpSpPr/>
          <p:nvPr/>
        </p:nvGrpSpPr>
        <p:grpSpPr>
          <a:xfrm rot="2700000" flipH="1">
            <a:off x="1138278" y="344096"/>
            <a:ext cx="761794" cy="1142678"/>
            <a:chOff x="8229025" y="-95525"/>
            <a:chExt cx="455650" cy="649775"/>
          </a:xfrm>
        </p:grpSpPr>
        <p:sp>
          <p:nvSpPr>
            <p:cNvPr id="1203" name="Google Shape;1203;p52">
              <a:extLst>
                <a:ext uri="{FF2B5EF4-FFF2-40B4-BE49-F238E27FC236}">
                  <a16:creationId xmlns:a16="http://schemas.microsoft.com/office/drawing/2014/main" id="{028256D6-A817-8210-0426-A1A661EE752C}"/>
                </a:ext>
              </a:extLst>
            </p:cNvPr>
            <p:cNvSpPr/>
            <p:nvPr/>
          </p:nvSpPr>
          <p:spPr>
            <a:xfrm>
              <a:off x="8343925" y="531775"/>
              <a:ext cx="27400" cy="22475"/>
            </a:xfrm>
            <a:custGeom>
              <a:avLst/>
              <a:gdLst/>
              <a:ahLst/>
              <a:cxnLst/>
              <a:rect l="l" t="t" r="r" b="b"/>
              <a:pathLst>
                <a:path w="1096" h="899" extrusionOk="0">
                  <a:moveTo>
                    <a:pt x="726" y="0"/>
                  </a:moveTo>
                  <a:cubicBezTo>
                    <a:pt x="486" y="0"/>
                    <a:pt x="257" y="126"/>
                    <a:pt x="117" y="330"/>
                  </a:cubicBezTo>
                  <a:cubicBezTo>
                    <a:pt x="44" y="432"/>
                    <a:pt x="1" y="563"/>
                    <a:pt x="30" y="694"/>
                  </a:cubicBezTo>
                  <a:cubicBezTo>
                    <a:pt x="74" y="844"/>
                    <a:pt x="203" y="898"/>
                    <a:pt x="347" y="898"/>
                  </a:cubicBezTo>
                  <a:cubicBezTo>
                    <a:pt x="441" y="898"/>
                    <a:pt x="541" y="875"/>
                    <a:pt x="628" y="840"/>
                  </a:cubicBezTo>
                  <a:cubicBezTo>
                    <a:pt x="789" y="782"/>
                    <a:pt x="935" y="651"/>
                    <a:pt x="1022" y="490"/>
                  </a:cubicBezTo>
                  <a:cubicBezTo>
                    <a:pt x="1095" y="315"/>
                    <a:pt x="1008" y="38"/>
                    <a:pt x="832" y="9"/>
                  </a:cubicBezTo>
                  <a:cubicBezTo>
                    <a:pt x="797" y="3"/>
                    <a:pt x="761" y="0"/>
                    <a:pt x="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2">
              <a:extLst>
                <a:ext uri="{FF2B5EF4-FFF2-40B4-BE49-F238E27FC236}">
                  <a16:creationId xmlns:a16="http://schemas.microsoft.com/office/drawing/2014/main" id="{6B66E751-81B1-F31B-5F82-117267F5F435}"/>
                </a:ext>
              </a:extLst>
            </p:cNvPr>
            <p:cNvSpPr/>
            <p:nvPr/>
          </p:nvSpPr>
          <p:spPr>
            <a:xfrm>
              <a:off x="8410325" y="441375"/>
              <a:ext cx="44900" cy="28425"/>
            </a:xfrm>
            <a:custGeom>
              <a:avLst/>
              <a:gdLst/>
              <a:ahLst/>
              <a:cxnLst/>
              <a:rect l="l" t="t" r="r" b="b"/>
              <a:pathLst>
                <a:path w="1796" h="1137" extrusionOk="0">
                  <a:moveTo>
                    <a:pt x="960" y="1"/>
                  </a:moveTo>
                  <a:cubicBezTo>
                    <a:pt x="781" y="1"/>
                    <a:pt x="602" y="45"/>
                    <a:pt x="438" y="137"/>
                  </a:cubicBezTo>
                  <a:cubicBezTo>
                    <a:pt x="263" y="210"/>
                    <a:pt x="132" y="356"/>
                    <a:pt x="73" y="546"/>
                  </a:cubicBezTo>
                  <a:cubicBezTo>
                    <a:pt x="0" y="911"/>
                    <a:pt x="409" y="1115"/>
                    <a:pt x="745" y="1129"/>
                  </a:cubicBezTo>
                  <a:cubicBezTo>
                    <a:pt x="788" y="1134"/>
                    <a:pt x="831" y="1137"/>
                    <a:pt x="874" y="1137"/>
                  </a:cubicBezTo>
                  <a:cubicBezTo>
                    <a:pt x="1092" y="1137"/>
                    <a:pt x="1306" y="1074"/>
                    <a:pt x="1489" y="940"/>
                  </a:cubicBezTo>
                  <a:cubicBezTo>
                    <a:pt x="1708" y="765"/>
                    <a:pt x="1795" y="356"/>
                    <a:pt x="1591" y="196"/>
                  </a:cubicBezTo>
                  <a:cubicBezTo>
                    <a:pt x="1398" y="67"/>
                    <a:pt x="1179" y="1"/>
                    <a:pt x="9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2">
              <a:extLst>
                <a:ext uri="{FF2B5EF4-FFF2-40B4-BE49-F238E27FC236}">
                  <a16:creationId xmlns:a16="http://schemas.microsoft.com/office/drawing/2014/main" id="{EFD591A5-278A-95DB-3801-7D7D65A7E69E}"/>
                </a:ext>
              </a:extLst>
            </p:cNvPr>
            <p:cNvSpPr/>
            <p:nvPr/>
          </p:nvSpPr>
          <p:spPr>
            <a:xfrm>
              <a:off x="8300875" y="-58250"/>
              <a:ext cx="326150" cy="334900"/>
            </a:xfrm>
            <a:custGeom>
              <a:avLst/>
              <a:gdLst/>
              <a:ahLst/>
              <a:cxnLst/>
              <a:rect l="l" t="t" r="r" b="b"/>
              <a:pathLst>
                <a:path w="13046" h="13396" extrusionOk="0">
                  <a:moveTo>
                    <a:pt x="4563" y="2764"/>
                  </a:moveTo>
                  <a:cubicBezTo>
                    <a:pt x="4584" y="2764"/>
                    <a:pt x="4605" y="2767"/>
                    <a:pt x="4626" y="2773"/>
                  </a:cubicBezTo>
                  <a:cubicBezTo>
                    <a:pt x="4941" y="2855"/>
                    <a:pt x="4807" y="3423"/>
                    <a:pt x="4525" y="3423"/>
                  </a:cubicBezTo>
                  <a:cubicBezTo>
                    <a:pt x="4506" y="3423"/>
                    <a:pt x="4486" y="3420"/>
                    <a:pt x="4466" y="3415"/>
                  </a:cubicBezTo>
                  <a:cubicBezTo>
                    <a:pt x="4138" y="3319"/>
                    <a:pt x="4270" y="2764"/>
                    <a:pt x="4563" y="2764"/>
                  </a:cubicBezTo>
                  <a:close/>
                  <a:moveTo>
                    <a:pt x="6379" y="6249"/>
                  </a:moveTo>
                  <a:cubicBezTo>
                    <a:pt x="6402" y="6249"/>
                    <a:pt x="6426" y="6253"/>
                    <a:pt x="6450" y="6260"/>
                  </a:cubicBezTo>
                  <a:cubicBezTo>
                    <a:pt x="6761" y="6341"/>
                    <a:pt x="6634" y="6899"/>
                    <a:pt x="6358" y="6899"/>
                  </a:cubicBezTo>
                  <a:cubicBezTo>
                    <a:pt x="6336" y="6899"/>
                    <a:pt x="6313" y="6895"/>
                    <a:pt x="6290" y="6888"/>
                  </a:cubicBezTo>
                  <a:cubicBezTo>
                    <a:pt x="5965" y="6806"/>
                    <a:pt x="6092" y="6249"/>
                    <a:pt x="6379" y="6249"/>
                  </a:cubicBezTo>
                  <a:close/>
                  <a:moveTo>
                    <a:pt x="9661" y="7866"/>
                  </a:moveTo>
                  <a:cubicBezTo>
                    <a:pt x="9917" y="7866"/>
                    <a:pt x="9997" y="8312"/>
                    <a:pt x="9748" y="8449"/>
                  </a:cubicBezTo>
                  <a:cubicBezTo>
                    <a:pt x="9719" y="8478"/>
                    <a:pt x="9690" y="8493"/>
                    <a:pt x="9661" y="8507"/>
                  </a:cubicBezTo>
                  <a:cubicBezTo>
                    <a:pt x="9607" y="8537"/>
                    <a:pt x="9558" y="8550"/>
                    <a:pt x="9514" y="8550"/>
                  </a:cubicBezTo>
                  <a:cubicBezTo>
                    <a:pt x="9255" y="8550"/>
                    <a:pt x="9165" y="8102"/>
                    <a:pt x="9427" y="7953"/>
                  </a:cubicBezTo>
                  <a:lnTo>
                    <a:pt x="9515" y="7909"/>
                  </a:lnTo>
                  <a:cubicBezTo>
                    <a:pt x="9568" y="7879"/>
                    <a:pt x="9617" y="7866"/>
                    <a:pt x="9661" y="7866"/>
                  </a:cubicBezTo>
                  <a:close/>
                  <a:moveTo>
                    <a:pt x="6217" y="0"/>
                  </a:moveTo>
                  <a:cubicBezTo>
                    <a:pt x="4364" y="482"/>
                    <a:pt x="2788" y="1839"/>
                    <a:pt x="2321" y="3619"/>
                  </a:cubicBezTo>
                  <a:cubicBezTo>
                    <a:pt x="2277" y="3750"/>
                    <a:pt x="2248" y="3882"/>
                    <a:pt x="2204" y="3998"/>
                  </a:cubicBezTo>
                  <a:cubicBezTo>
                    <a:pt x="2160" y="4845"/>
                    <a:pt x="1796" y="5589"/>
                    <a:pt x="1314" y="6377"/>
                  </a:cubicBezTo>
                  <a:cubicBezTo>
                    <a:pt x="1022" y="6858"/>
                    <a:pt x="380" y="7442"/>
                    <a:pt x="293" y="7982"/>
                  </a:cubicBezTo>
                  <a:cubicBezTo>
                    <a:pt x="1" y="9587"/>
                    <a:pt x="2321" y="10287"/>
                    <a:pt x="3284" y="11002"/>
                  </a:cubicBezTo>
                  <a:cubicBezTo>
                    <a:pt x="4101" y="11601"/>
                    <a:pt x="5020" y="12432"/>
                    <a:pt x="5589" y="13395"/>
                  </a:cubicBezTo>
                  <a:cubicBezTo>
                    <a:pt x="5575" y="13118"/>
                    <a:pt x="5517" y="12841"/>
                    <a:pt x="5444" y="12564"/>
                  </a:cubicBezTo>
                  <a:cubicBezTo>
                    <a:pt x="5210" y="11703"/>
                    <a:pt x="4612" y="11250"/>
                    <a:pt x="3926" y="10784"/>
                  </a:cubicBezTo>
                  <a:cubicBezTo>
                    <a:pt x="3138" y="10258"/>
                    <a:pt x="1971" y="9762"/>
                    <a:pt x="1402" y="8989"/>
                  </a:cubicBezTo>
                  <a:cubicBezTo>
                    <a:pt x="1241" y="8782"/>
                    <a:pt x="1441" y="8414"/>
                    <a:pt x="1640" y="8414"/>
                  </a:cubicBezTo>
                  <a:cubicBezTo>
                    <a:pt x="1694" y="8414"/>
                    <a:pt x="1749" y="8442"/>
                    <a:pt x="1796" y="8507"/>
                  </a:cubicBezTo>
                  <a:cubicBezTo>
                    <a:pt x="2657" y="9675"/>
                    <a:pt x="4451" y="10010"/>
                    <a:pt x="5385" y="11148"/>
                  </a:cubicBezTo>
                  <a:cubicBezTo>
                    <a:pt x="5721" y="11571"/>
                    <a:pt x="5954" y="12068"/>
                    <a:pt x="6042" y="12607"/>
                  </a:cubicBezTo>
                  <a:cubicBezTo>
                    <a:pt x="6159" y="11995"/>
                    <a:pt x="6100" y="11382"/>
                    <a:pt x="5881" y="10798"/>
                  </a:cubicBezTo>
                  <a:cubicBezTo>
                    <a:pt x="5619" y="10156"/>
                    <a:pt x="5108" y="9543"/>
                    <a:pt x="4802" y="8916"/>
                  </a:cubicBezTo>
                  <a:cubicBezTo>
                    <a:pt x="4218" y="7705"/>
                    <a:pt x="3853" y="6406"/>
                    <a:pt x="3722" y="5064"/>
                  </a:cubicBezTo>
                  <a:cubicBezTo>
                    <a:pt x="3694" y="4840"/>
                    <a:pt x="3893" y="4645"/>
                    <a:pt x="4051" y="4645"/>
                  </a:cubicBezTo>
                  <a:cubicBezTo>
                    <a:pt x="4140" y="4645"/>
                    <a:pt x="4217" y="4707"/>
                    <a:pt x="4232" y="4859"/>
                  </a:cubicBezTo>
                  <a:cubicBezTo>
                    <a:pt x="4378" y="6143"/>
                    <a:pt x="4729" y="7384"/>
                    <a:pt x="5283" y="8551"/>
                  </a:cubicBezTo>
                  <a:cubicBezTo>
                    <a:pt x="5677" y="9354"/>
                    <a:pt x="6304" y="10069"/>
                    <a:pt x="6538" y="10959"/>
                  </a:cubicBezTo>
                  <a:cubicBezTo>
                    <a:pt x="6640" y="11411"/>
                    <a:pt x="6669" y="11878"/>
                    <a:pt x="6611" y="12330"/>
                  </a:cubicBezTo>
                  <a:cubicBezTo>
                    <a:pt x="6976" y="11002"/>
                    <a:pt x="6611" y="9514"/>
                    <a:pt x="6188" y="8040"/>
                  </a:cubicBezTo>
                  <a:cubicBezTo>
                    <a:pt x="6123" y="7827"/>
                    <a:pt x="6306" y="7642"/>
                    <a:pt x="6478" y="7642"/>
                  </a:cubicBezTo>
                  <a:cubicBezTo>
                    <a:pt x="6576" y="7642"/>
                    <a:pt x="6671" y="7702"/>
                    <a:pt x="6713" y="7851"/>
                  </a:cubicBezTo>
                  <a:cubicBezTo>
                    <a:pt x="7209" y="9558"/>
                    <a:pt x="7530" y="11265"/>
                    <a:pt x="7034" y="12753"/>
                  </a:cubicBezTo>
                  <a:cubicBezTo>
                    <a:pt x="7209" y="12622"/>
                    <a:pt x="7399" y="12491"/>
                    <a:pt x="7589" y="12359"/>
                  </a:cubicBezTo>
                  <a:cubicBezTo>
                    <a:pt x="7822" y="11849"/>
                    <a:pt x="7866" y="11250"/>
                    <a:pt x="7953" y="10638"/>
                  </a:cubicBezTo>
                  <a:cubicBezTo>
                    <a:pt x="8012" y="10258"/>
                    <a:pt x="8085" y="9791"/>
                    <a:pt x="8449" y="9572"/>
                  </a:cubicBezTo>
                  <a:cubicBezTo>
                    <a:pt x="8587" y="9493"/>
                    <a:pt x="8747" y="9461"/>
                    <a:pt x="8919" y="9461"/>
                  </a:cubicBezTo>
                  <a:cubicBezTo>
                    <a:pt x="9535" y="9461"/>
                    <a:pt x="10312" y="9862"/>
                    <a:pt x="10813" y="9908"/>
                  </a:cubicBezTo>
                  <a:cubicBezTo>
                    <a:pt x="10934" y="9915"/>
                    <a:pt x="11054" y="9919"/>
                    <a:pt x="11175" y="9919"/>
                  </a:cubicBezTo>
                  <a:cubicBezTo>
                    <a:pt x="11536" y="9919"/>
                    <a:pt x="11900" y="9886"/>
                    <a:pt x="12272" y="9820"/>
                  </a:cubicBezTo>
                  <a:cubicBezTo>
                    <a:pt x="12739" y="9383"/>
                    <a:pt x="13046" y="8857"/>
                    <a:pt x="12929" y="8201"/>
                  </a:cubicBezTo>
                  <a:cubicBezTo>
                    <a:pt x="12812" y="7763"/>
                    <a:pt x="12608" y="7355"/>
                    <a:pt x="12331" y="7004"/>
                  </a:cubicBezTo>
                  <a:cubicBezTo>
                    <a:pt x="11353" y="6319"/>
                    <a:pt x="10215" y="5954"/>
                    <a:pt x="9588" y="4845"/>
                  </a:cubicBezTo>
                  <a:cubicBezTo>
                    <a:pt x="8697" y="3283"/>
                    <a:pt x="8245" y="526"/>
                    <a:pt x="6217" y="0"/>
                  </a:cubicBezTo>
                  <a:close/>
                </a:path>
              </a:pathLst>
            </a:custGeom>
            <a:solidFill>
              <a:srgbClr val="FFA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2">
              <a:extLst>
                <a:ext uri="{FF2B5EF4-FFF2-40B4-BE49-F238E27FC236}">
                  <a16:creationId xmlns:a16="http://schemas.microsoft.com/office/drawing/2014/main" id="{603EBD6C-7D71-121B-2518-EE27AE4995DE}"/>
                </a:ext>
              </a:extLst>
            </p:cNvPr>
            <p:cNvSpPr/>
            <p:nvPr/>
          </p:nvSpPr>
          <p:spPr>
            <a:xfrm>
              <a:off x="8245800" y="106275"/>
              <a:ext cx="134625" cy="131350"/>
            </a:xfrm>
            <a:custGeom>
              <a:avLst/>
              <a:gdLst/>
              <a:ahLst/>
              <a:cxnLst/>
              <a:rect l="l" t="t" r="r" b="b"/>
              <a:pathLst>
                <a:path w="5385" h="5254" extrusionOk="0">
                  <a:moveTo>
                    <a:pt x="2569" y="0"/>
                  </a:moveTo>
                  <a:lnTo>
                    <a:pt x="2569" y="0"/>
                  </a:lnTo>
                  <a:cubicBezTo>
                    <a:pt x="2467" y="88"/>
                    <a:pt x="2335" y="161"/>
                    <a:pt x="2204" y="248"/>
                  </a:cubicBezTo>
                  <a:cubicBezTo>
                    <a:pt x="584" y="1270"/>
                    <a:pt x="1" y="3488"/>
                    <a:pt x="2189" y="4290"/>
                  </a:cubicBezTo>
                  <a:cubicBezTo>
                    <a:pt x="3094" y="4611"/>
                    <a:pt x="4042" y="4567"/>
                    <a:pt x="4962" y="5020"/>
                  </a:cubicBezTo>
                  <a:cubicBezTo>
                    <a:pt x="5108" y="5093"/>
                    <a:pt x="5254" y="5166"/>
                    <a:pt x="5385" y="5253"/>
                  </a:cubicBezTo>
                  <a:cubicBezTo>
                    <a:pt x="4363" y="4567"/>
                    <a:pt x="3225" y="4013"/>
                    <a:pt x="2408" y="3269"/>
                  </a:cubicBezTo>
                  <a:cubicBezTo>
                    <a:pt x="1328" y="2306"/>
                    <a:pt x="1868" y="1182"/>
                    <a:pt x="2569" y="0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2">
              <a:extLst>
                <a:ext uri="{FF2B5EF4-FFF2-40B4-BE49-F238E27FC236}">
                  <a16:creationId xmlns:a16="http://schemas.microsoft.com/office/drawing/2014/main" id="{12FF3254-B002-3611-C66B-5CDE012A1EEC}"/>
                </a:ext>
              </a:extLst>
            </p:cNvPr>
            <p:cNvSpPr/>
            <p:nvPr/>
          </p:nvSpPr>
          <p:spPr>
            <a:xfrm>
              <a:off x="8508450" y="195450"/>
              <a:ext cx="72975" cy="45450"/>
            </a:xfrm>
            <a:custGeom>
              <a:avLst/>
              <a:gdLst/>
              <a:ahLst/>
              <a:cxnLst/>
              <a:rect l="l" t="t" r="r" b="b"/>
              <a:pathLst>
                <a:path w="2919" h="1818" extrusionOk="0">
                  <a:moveTo>
                    <a:pt x="599" y="0"/>
                  </a:moveTo>
                  <a:cubicBezTo>
                    <a:pt x="499" y="0"/>
                    <a:pt x="412" y="23"/>
                    <a:pt x="351" y="81"/>
                  </a:cubicBezTo>
                  <a:cubicBezTo>
                    <a:pt x="15" y="373"/>
                    <a:pt x="73" y="1292"/>
                    <a:pt x="1" y="1817"/>
                  </a:cubicBezTo>
                  <a:cubicBezTo>
                    <a:pt x="146" y="1730"/>
                    <a:pt x="307" y="1642"/>
                    <a:pt x="467" y="1555"/>
                  </a:cubicBezTo>
                  <a:cubicBezTo>
                    <a:pt x="1051" y="1263"/>
                    <a:pt x="2043" y="898"/>
                    <a:pt x="2919" y="417"/>
                  </a:cubicBezTo>
                  <a:cubicBezTo>
                    <a:pt x="2496" y="417"/>
                    <a:pt x="2073" y="373"/>
                    <a:pt x="1649" y="300"/>
                  </a:cubicBezTo>
                  <a:cubicBezTo>
                    <a:pt x="1404" y="244"/>
                    <a:pt x="927" y="0"/>
                    <a:pt x="599" y="0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2">
              <a:extLst>
                <a:ext uri="{FF2B5EF4-FFF2-40B4-BE49-F238E27FC236}">
                  <a16:creationId xmlns:a16="http://schemas.microsoft.com/office/drawing/2014/main" id="{F61519B1-9465-C494-976F-2A0B8DE0B5D3}"/>
                </a:ext>
              </a:extLst>
            </p:cNvPr>
            <p:cNvSpPr/>
            <p:nvPr/>
          </p:nvSpPr>
          <p:spPr>
            <a:xfrm>
              <a:off x="8530000" y="138400"/>
              <a:ext cx="20825" cy="17125"/>
            </a:xfrm>
            <a:custGeom>
              <a:avLst/>
              <a:gdLst/>
              <a:ahLst/>
              <a:cxnLst/>
              <a:rect l="l" t="t" r="r" b="b"/>
              <a:pathLst>
                <a:path w="833" h="685" extrusionOk="0">
                  <a:moveTo>
                    <a:pt x="496" y="0"/>
                  </a:moveTo>
                  <a:cubicBezTo>
                    <a:pt x="452" y="0"/>
                    <a:pt x="403" y="13"/>
                    <a:pt x="350" y="43"/>
                  </a:cubicBezTo>
                  <a:lnTo>
                    <a:pt x="262" y="87"/>
                  </a:lnTo>
                  <a:cubicBezTo>
                    <a:pt x="0" y="236"/>
                    <a:pt x="90" y="684"/>
                    <a:pt x="349" y="684"/>
                  </a:cubicBezTo>
                  <a:cubicBezTo>
                    <a:pt x="393" y="684"/>
                    <a:pt x="442" y="671"/>
                    <a:pt x="496" y="641"/>
                  </a:cubicBezTo>
                  <a:cubicBezTo>
                    <a:pt x="525" y="627"/>
                    <a:pt x="554" y="612"/>
                    <a:pt x="583" y="583"/>
                  </a:cubicBezTo>
                  <a:cubicBezTo>
                    <a:pt x="832" y="446"/>
                    <a:pt x="752" y="0"/>
                    <a:pt x="496" y="0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2">
              <a:extLst>
                <a:ext uri="{FF2B5EF4-FFF2-40B4-BE49-F238E27FC236}">
                  <a16:creationId xmlns:a16="http://schemas.microsoft.com/office/drawing/2014/main" id="{BC8CAFAF-AD86-3293-81BE-F535AE947B82}"/>
                </a:ext>
              </a:extLst>
            </p:cNvPr>
            <p:cNvSpPr/>
            <p:nvPr/>
          </p:nvSpPr>
          <p:spPr>
            <a:xfrm>
              <a:off x="8229025" y="-95525"/>
              <a:ext cx="455650" cy="427400"/>
            </a:xfrm>
            <a:custGeom>
              <a:avLst/>
              <a:gdLst/>
              <a:ahLst/>
              <a:cxnLst/>
              <a:rect l="l" t="t" r="r" b="b"/>
              <a:pathLst>
                <a:path w="18226" h="17096" extrusionOk="0">
                  <a:moveTo>
                    <a:pt x="10175" y="1331"/>
                  </a:moveTo>
                  <a:cubicBezTo>
                    <a:pt x="12843" y="1331"/>
                    <a:pt x="13049" y="4841"/>
                    <a:pt x="14052" y="6861"/>
                  </a:cubicBezTo>
                  <a:cubicBezTo>
                    <a:pt x="14081" y="6949"/>
                    <a:pt x="14125" y="7022"/>
                    <a:pt x="14169" y="7095"/>
                  </a:cubicBezTo>
                  <a:cubicBezTo>
                    <a:pt x="12680" y="6248"/>
                    <a:pt x="12593" y="4745"/>
                    <a:pt x="11834" y="3315"/>
                  </a:cubicBezTo>
                  <a:cubicBezTo>
                    <a:pt x="11426" y="2527"/>
                    <a:pt x="10857" y="1856"/>
                    <a:pt x="10142" y="1331"/>
                  </a:cubicBezTo>
                  <a:cubicBezTo>
                    <a:pt x="10153" y="1331"/>
                    <a:pt x="10164" y="1331"/>
                    <a:pt x="10175" y="1331"/>
                  </a:cubicBezTo>
                  <a:close/>
                  <a:moveTo>
                    <a:pt x="3240" y="8087"/>
                  </a:moveTo>
                  <a:lnTo>
                    <a:pt x="3240" y="8087"/>
                  </a:lnTo>
                  <a:cubicBezTo>
                    <a:pt x="2539" y="9254"/>
                    <a:pt x="1999" y="10378"/>
                    <a:pt x="3079" y="11341"/>
                  </a:cubicBezTo>
                  <a:cubicBezTo>
                    <a:pt x="3890" y="12065"/>
                    <a:pt x="5017" y="12645"/>
                    <a:pt x="6032" y="13310"/>
                  </a:cubicBezTo>
                  <a:lnTo>
                    <a:pt x="6032" y="13310"/>
                  </a:lnTo>
                  <a:cubicBezTo>
                    <a:pt x="5907" y="13229"/>
                    <a:pt x="5770" y="13160"/>
                    <a:pt x="5633" y="13092"/>
                  </a:cubicBezTo>
                  <a:cubicBezTo>
                    <a:pt x="4713" y="12654"/>
                    <a:pt x="3765" y="12683"/>
                    <a:pt x="2860" y="12362"/>
                  </a:cubicBezTo>
                  <a:cubicBezTo>
                    <a:pt x="672" y="11574"/>
                    <a:pt x="1255" y="9342"/>
                    <a:pt x="2875" y="8320"/>
                  </a:cubicBezTo>
                  <a:cubicBezTo>
                    <a:pt x="3006" y="8247"/>
                    <a:pt x="3138" y="8160"/>
                    <a:pt x="3240" y="8087"/>
                  </a:cubicBezTo>
                  <a:close/>
                  <a:moveTo>
                    <a:pt x="11776" y="11639"/>
                  </a:moveTo>
                  <a:cubicBezTo>
                    <a:pt x="12104" y="11639"/>
                    <a:pt x="12581" y="11883"/>
                    <a:pt x="12826" y="11939"/>
                  </a:cubicBezTo>
                  <a:cubicBezTo>
                    <a:pt x="13250" y="12026"/>
                    <a:pt x="13673" y="12056"/>
                    <a:pt x="14110" y="12056"/>
                  </a:cubicBezTo>
                  <a:cubicBezTo>
                    <a:pt x="13220" y="12537"/>
                    <a:pt x="12228" y="12902"/>
                    <a:pt x="11644" y="13194"/>
                  </a:cubicBezTo>
                  <a:cubicBezTo>
                    <a:pt x="11484" y="13281"/>
                    <a:pt x="11323" y="13369"/>
                    <a:pt x="11178" y="13456"/>
                  </a:cubicBezTo>
                  <a:cubicBezTo>
                    <a:pt x="11250" y="12931"/>
                    <a:pt x="11192" y="12012"/>
                    <a:pt x="11528" y="11720"/>
                  </a:cubicBezTo>
                  <a:cubicBezTo>
                    <a:pt x="11589" y="11662"/>
                    <a:pt x="11676" y="11639"/>
                    <a:pt x="11776" y="11639"/>
                  </a:cubicBezTo>
                  <a:close/>
                  <a:moveTo>
                    <a:pt x="9076" y="1491"/>
                  </a:moveTo>
                  <a:cubicBezTo>
                    <a:pt x="11119" y="2017"/>
                    <a:pt x="11571" y="4774"/>
                    <a:pt x="12462" y="6336"/>
                  </a:cubicBezTo>
                  <a:cubicBezTo>
                    <a:pt x="13089" y="7430"/>
                    <a:pt x="14227" y="7810"/>
                    <a:pt x="15190" y="8495"/>
                  </a:cubicBezTo>
                  <a:cubicBezTo>
                    <a:pt x="15482" y="8846"/>
                    <a:pt x="15686" y="9254"/>
                    <a:pt x="15788" y="9692"/>
                  </a:cubicBezTo>
                  <a:cubicBezTo>
                    <a:pt x="15920" y="10348"/>
                    <a:pt x="15613" y="10874"/>
                    <a:pt x="15146" y="11326"/>
                  </a:cubicBezTo>
                  <a:cubicBezTo>
                    <a:pt x="14778" y="11380"/>
                    <a:pt x="14419" y="11410"/>
                    <a:pt x="14061" y="11410"/>
                  </a:cubicBezTo>
                  <a:cubicBezTo>
                    <a:pt x="13936" y="11410"/>
                    <a:pt x="13812" y="11407"/>
                    <a:pt x="13687" y="11399"/>
                  </a:cubicBezTo>
                  <a:cubicBezTo>
                    <a:pt x="13186" y="11365"/>
                    <a:pt x="12410" y="10966"/>
                    <a:pt x="11795" y="10966"/>
                  </a:cubicBezTo>
                  <a:cubicBezTo>
                    <a:pt x="11622" y="10966"/>
                    <a:pt x="11461" y="10998"/>
                    <a:pt x="11323" y="11078"/>
                  </a:cubicBezTo>
                  <a:cubicBezTo>
                    <a:pt x="10959" y="11297"/>
                    <a:pt x="10886" y="11764"/>
                    <a:pt x="10827" y="12143"/>
                  </a:cubicBezTo>
                  <a:cubicBezTo>
                    <a:pt x="10740" y="12756"/>
                    <a:pt x="10696" y="13354"/>
                    <a:pt x="10463" y="13865"/>
                  </a:cubicBezTo>
                  <a:cubicBezTo>
                    <a:pt x="10273" y="13982"/>
                    <a:pt x="10083" y="14113"/>
                    <a:pt x="9908" y="14244"/>
                  </a:cubicBezTo>
                  <a:cubicBezTo>
                    <a:pt x="10404" y="12756"/>
                    <a:pt x="10083" y="11049"/>
                    <a:pt x="9587" y="9342"/>
                  </a:cubicBezTo>
                  <a:cubicBezTo>
                    <a:pt x="9545" y="9194"/>
                    <a:pt x="9451" y="9134"/>
                    <a:pt x="9354" y="9134"/>
                  </a:cubicBezTo>
                  <a:cubicBezTo>
                    <a:pt x="9181" y="9134"/>
                    <a:pt x="8996" y="9322"/>
                    <a:pt x="9062" y="9546"/>
                  </a:cubicBezTo>
                  <a:cubicBezTo>
                    <a:pt x="9485" y="11020"/>
                    <a:pt x="9850" y="12508"/>
                    <a:pt x="9485" y="13836"/>
                  </a:cubicBezTo>
                  <a:cubicBezTo>
                    <a:pt x="9543" y="13369"/>
                    <a:pt x="9514" y="12902"/>
                    <a:pt x="9412" y="12450"/>
                  </a:cubicBezTo>
                  <a:cubicBezTo>
                    <a:pt x="9193" y="11560"/>
                    <a:pt x="8551" y="10859"/>
                    <a:pt x="8157" y="10042"/>
                  </a:cubicBezTo>
                  <a:cubicBezTo>
                    <a:pt x="7603" y="8875"/>
                    <a:pt x="7252" y="7620"/>
                    <a:pt x="7121" y="6336"/>
                  </a:cubicBezTo>
                  <a:cubicBezTo>
                    <a:pt x="7100" y="6183"/>
                    <a:pt x="7020" y="6122"/>
                    <a:pt x="6929" y="6122"/>
                  </a:cubicBezTo>
                  <a:cubicBezTo>
                    <a:pt x="6767" y="6122"/>
                    <a:pt x="6568" y="6316"/>
                    <a:pt x="6596" y="6540"/>
                  </a:cubicBezTo>
                  <a:cubicBezTo>
                    <a:pt x="6727" y="7882"/>
                    <a:pt x="7092" y="9181"/>
                    <a:pt x="7676" y="10407"/>
                  </a:cubicBezTo>
                  <a:cubicBezTo>
                    <a:pt x="7982" y="11020"/>
                    <a:pt x="8493" y="11647"/>
                    <a:pt x="8755" y="12289"/>
                  </a:cubicBezTo>
                  <a:cubicBezTo>
                    <a:pt x="8974" y="12858"/>
                    <a:pt x="9033" y="13486"/>
                    <a:pt x="8916" y="14084"/>
                  </a:cubicBezTo>
                  <a:cubicBezTo>
                    <a:pt x="8828" y="13559"/>
                    <a:pt x="8595" y="13048"/>
                    <a:pt x="8259" y="12625"/>
                  </a:cubicBezTo>
                  <a:cubicBezTo>
                    <a:pt x="7325" y="11501"/>
                    <a:pt x="5531" y="11166"/>
                    <a:pt x="4670" y="9998"/>
                  </a:cubicBezTo>
                  <a:cubicBezTo>
                    <a:pt x="4621" y="9927"/>
                    <a:pt x="4565" y="9897"/>
                    <a:pt x="4508" y="9897"/>
                  </a:cubicBezTo>
                  <a:cubicBezTo>
                    <a:pt x="4311" y="9897"/>
                    <a:pt x="4117" y="10261"/>
                    <a:pt x="4276" y="10465"/>
                  </a:cubicBezTo>
                  <a:cubicBezTo>
                    <a:pt x="4845" y="11253"/>
                    <a:pt x="5998" y="11749"/>
                    <a:pt x="6800" y="12275"/>
                  </a:cubicBezTo>
                  <a:cubicBezTo>
                    <a:pt x="7486" y="12741"/>
                    <a:pt x="8084" y="13179"/>
                    <a:pt x="8318" y="14055"/>
                  </a:cubicBezTo>
                  <a:cubicBezTo>
                    <a:pt x="8391" y="14317"/>
                    <a:pt x="8449" y="14595"/>
                    <a:pt x="8463" y="14886"/>
                  </a:cubicBezTo>
                  <a:cubicBezTo>
                    <a:pt x="7894" y="13923"/>
                    <a:pt x="6975" y="13092"/>
                    <a:pt x="6143" y="12479"/>
                  </a:cubicBezTo>
                  <a:cubicBezTo>
                    <a:pt x="5180" y="11764"/>
                    <a:pt x="2875" y="11063"/>
                    <a:pt x="3167" y="9473"/>
                  </a:cubicBezTo>
                  <a:cubicBezTo>
                    <a:pt x="3254" y="8918"/>
                    <a:pt x="3896" y="8335"/>
                    <a:pt x="4188" y="7853"/>
                  </a:cubicBezTo>
                  <a:cubicBezTo>
                    <a:pt x="4670" y="7080"/>
                    <a:pt x="5034" y="6336"/>
                    <a:pt x="5078" y="5489"/>
                  </a:cubicBezTo>
                  <a:cubicBezTo>
                    <a:pt x="5122" y="5358"/>
                    <a:pt x="5151" y="5241"/>
                    <a:pt x="5180" y="5095"/>
                  </a:cubicBezTo>
                  <a:cubicBezTo>
                    <a:pt x="5662" y="3330"/>
                    <a:pt x="7238" y="1973"/>
                    <a:pt x="9076" y="1491"/>
                  </a:cubicBezTo>
                  <a:close/>
                  <a:moveTo>
                    <a:pt x="10333" y="1"/>
                  </a:moveTo>
                  <a:cubicBezTo>
                    <a:pt x="10067" y="1"/>
                    <a:pt x="9785" y="30"/>
                    <a:pt x="9485" y="91"/>
                  </a:cubicBezTo>
                  <a:cubicBezTo>
                    <a:pt x="7924" y="426"/>
                    <a:pt x="5706" y="1593"/>
                    <a:pt x="4757" y="2936"/>
                  </a:cubicBezTo>
                  <a:cubicBezTo>
                    <a:pt x="3663" y="4512"/>
                    <a:pt x="4582" y="5606"/>
                    <a:pt x="2671" y="7080"/>
                  </a:cubicBezTo>
                  <a:cubicBezTo>
                    <a:pt x="1941" y="7649"/>
                    <a:pt x="1270" y="7882"/>
                    <a:pt x="788" y="8758"/>
                  </a:cubicBezTo>
                  <a:cubicBezTo>
                    <a:pt x="0" y="10188"/>
                    <a:pt x="132" y="12245"/>
                    <a:pt x="1562" y="13223"/>
                  </a:cubicBezTo>
                  <a:cubicBezTo>
                    <a:pt x="2817" y="14069"/>
                    <a:pt x="4509" y="13865"/>
                    <a:pt x="5852" y="14697"/>
                  </a:cubicBezTo>
                  <a:cubicBezTo>
                    <a:pt x="6800" y="15295"/>
                    <a:pt x="7646" y="16054"/>
                    <a:pt x="8361" y="16915"/>
                  </a:cubicBezTo>
                  <a:cubicBezTo>
                    <a:pt x="8428" y="17026"/>
                    <a:pt x="8555" y="17095"/>
                    <a:pt x="8683" y="17095"/>
                  </a:cubicBezTo>
                  <a:cubicBezTo>
                    <a:pt x="8722" y="17095"/>
                    <a:pt x="8761" y="17089"/>
                    <a:pt x="8799" y="17075"/>
                  </a:cubicBezTo>
                  <a:cubicBezTo>
                    <a:pt x="8945" y="17075"/>
                    <a:pt x="9091" y="16973"/>
                    <a:pt x="9208" y="16740"/>
                  </a:cubicBezTo>
                  <a:cubicBezTo>
                    <a:pt x="10535" y="13836"/>
                    <a:pt x="18225" y="13354"/>
                    <a:pt x="16766" y="8889"/>
                  </a:cubicBezTo>
                  <a:cubicBezTo>
                    <a:pt x="16591" y="8349"/>
                    <a:pt x="16182" y="7985"/>
                    <a:pt x="15861" y="7532"/>
                  </a:cubicBezTo>
                  <a:cubicBezTo>
                    <a:pt x="14913" y="6234"/>
                    <a:pt x="14504" y="4818"/>
                    <a:pt x="13979" y="3344"/>
                  </a:cubicBezTo>
                  <a:cubicBezTo>
                    <a:pt x="13314" y="1476"/>
                    <a:pt x="12233" y="1"/>
                    <a:pt x="10333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2">
              <a:extLst>
                <a:ext uri="{FF2B5EF4-FFF2-40B4-BE49-F238E27FC236}">
                  <a16:creationId xmlns:a16="http://schemas.microsoft.com/office/drawing/2014/main" id="{6AF2E24A-C9E3-2C2D-BCB6-EC4C825EB223}"/>
                </a:ext>
              </a:extLst>
            </p:cNvPr>
            <p:cNvSpPr/>
            <p:nvPr/>
          </p:nvSpPr>
          <p:spPr>
            <a:xfrm>
              <a:off x="8450000" y="97975"/>
              <a:ext cx="19925" cy="16250"/>
            </a:xfrm>
            <a:custGeom>
              <a:avLst/>
              <a:gdLst/>
              <a:ahLst/>
              <a:cxnLst/>
              <a:rect l="l" t="t" r="r" b="b"/>
              <a:pathLst>
                <a:path w="797" h="650" extrusionOk="0">
                  <a:moveTo>
                    <a:pt x="414" y="0"/>
                  </a:moveTo>
                  <a:cubicBezTo>
                    <a:pt x="127" y="0"/>
                    <a:pt x="0" y="557"/>
                    <a:pt x="325" y="639"/>
                  </a:cubicBezTo>
                  <a:cubicBezTo>
                    <a:pt x="348" y="646"/>
                    <a:pt x="371" y="650"/>
                    <a:pt x="393" y="650"/>
                  </a:cubicBezTo>
                  <a:cubicBezTo>
                    <a:pt x="669" y="650"/>
                    <a:pt x="796" y="92"/>
                    <a:pt x="485" y="11"/>
                  </a:cubicBezTo>
                  <a:cubicBezTo>
                    <a:pt x="461" y="4"/>
                    <a:pt x="437" y="0"/>
                    <a:pt x="414" y="0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1" name="Google Shape;1211;p52">
            <a:extLst>
              <a:ext uri="{FF2B5EF4-FFF2-40B4-BE49-F238E27FC236}">
                <a16:creationId xmlns:a16="http://schemas.microsoft.com/office/drawing/2014/main" id="{791132C6-B693-52BD-A79D-5F441118176A}"/>
              </a:ext>
            </a:extLst>
          </p:cNvPr>
          <p:cNvGrpSpPr/>
          <p:nvPr/>
        </p:nvGrpSpPr>
        <p:grpSpPr>
          <a:xfrm flipH="1">
            <a:off x="3527839" y="4003902"/>
            <a:ext cx="538877" cy="382519"/>
            <a:chOff x="4636400" y="2655400"/>
            <a:chExt cx="414425" cy="294200"/>
          </a:xfrm>
        </p:grpSpPr>
        <p:sp>
          <p:nvSpPr>
            <p:cNvPr id="1212" name="Google Shape;1212;p52">
              <a:extLst>
                <a:ext uri="{FF2B5EF4-FFF2-40B4-BE49-F238E27FC236}">
                  <a16:creationId xmlns:a16="http://schemas.microsoft.com/office/drawing/2014/main" id="{1BADF90A-1246-8A40-0620-7D352F644957}"/>
                </a:ext>
              </a:extLst>
            </p:cNvPr>
            <p:cNvSpPr/>
            <p:nvPr/>
          </p:nvSpPr>
          <p:spPr>
            <a:xfrm>
              <a:off x="4690750" y="2750425"/>
              <a:ext cx="307175" cy="166325"/>
            </a:xfrm>
            <a:custGeom>
              <a:avLst/>
              <a:gdLst/>
              <a:ahLst/>
              <a:cxnLst/>
              <a:rect l="l" t="t" r="r" b="b"/>
              <a:pathLst>
                <a:path w="12287" h="6653" extrusionOk="0">
                  <a:moveTo>
                    <a:pt x="12286" y="0"/>
                  </a:moveTo>
                  <a:lnTo>
                    <a:pt x="12286" y="0"/>
                  </a:lnTo>
                  <a:cubicBezTo>
                    <a:pt x="11498" y="1766"/>
                    <a:pt x="9835" y="3225"/>
                    <a:pt x="8274" y="4202"/>
                  </a:cubicBezTo>
                  <a:cubicBezTo>
                    <a:pt x="5676" y="5807"/>
                    <a:pt x="2816" y="5399"/>
                    <a:pt x="0" y="5968"/>
                  </a:cubicBezTo>
                  <a:cubicBezTo>
                    <a:pt x="1130" y="6422"/>
                    <a:pt x="2285" y="6653"/>
                    <a:pt x="3429" y="6653"/>
                  </a:cubicBezTo>
                  <a:cubicBezTo>
                    <a:pt x="5444" y="6653"/>
                    <a:pt x="7423" y="5936"/>
                    <a:pt x="9164" y="4465"/>
                  </a:cubicBezTo>
                  <a:cubicBezTo>
                    <a:pt x="10521" y="3312"/>
                    <a:pt x="11455" y="1853"/>
                    <a:pt x="12199" y="233"/>
                  </a:cubicBezTo>
                  <a:cubicBezTo>
                    <a:pt x="12228" y="146"/>
                    <a:pt x="12257" y="73"/>
                    <a:pt x="12286" y="0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2">
              <a:extLst>
                <a:ext uri="{FF2B5EF4-FFF2-40B4-BE49-F238E27FC236}">
                  <a16:creationId xmlns:a16="http://schemas.microsoft.com/office/drawing/2014/main" id="{CC8F203B-1A4D-F571-8E37-92E6969AA68D}"/>
                </a:ext>
              </a:extLst>
            </p:cNvPr>
            <p:cNvSpPr/>
            <p:nvPr/>
          </p:nvSpPr>
          <p:spPr>
            <a:xfrm>
              <a:off x="4671775" y="2688550"/>
              <a:ext cx="273975" cy="187750"/>
            </a:xfrm>
            <a:custGeom>
              <a:avLst/>
              <a:gdLst/>
              <a:ahLst/>
              <a:cxnLst/>
              <a:rect l="l" t="t" r="r" b="b"/>
              <a:pathLst>
                <a:path w="10959" h="7510" extrusionOk="0">
                  <a:moveTo>
                    <a:pt x="6107" y="1"/>
                  </a:moveTo>
                  <a:cubicBezTo>
                    <a:pt x="5190" y="1"/>
                    <a:pt x="4333" y="129"/>
                    <a:pt x="3634" y="505"/>
                  </a:cubicBezTo>
                  <a:cubicBezTo>
                    <a:pt x="1197" y="1833"/>
                    <a:pt x="818" y="4956"/>
                    <a:pt x="0" y="7509"/>
                  </a:cubicBezTo>
                  <a:cubicBezTo>
                    <a:pt x="1270" y="6444"/>
                    <a:pt x="1956" y="5160"/>
                    <a:pt x="2831" y="3686"/>
                  </a:cubicBezTo>
                  <a:cubicBezTo>
                    <a:pt x="3400" y="2723"/>
                    <a:pt x="4071" y="1993"/>
                    <a:pt x="5064" y="1483"/>
                  </a:cubicBezTo>
                  <a:cubicBezTo>
                    <a:pt x="6917" y="520"/>
                    <a:pt x="8960" y="666"/>
                    <a:pt x="10959" y="534"/>
                  </a:cubicBezTo>
                  <a:cubicBezTo>
                    <a:pt x="9509" y="395"/>
                    <a:pt x="7716" y="1"/>
                    <a:pt x="6107" y="1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2">
              <a:extLst>
                <a:ext uri="{FF2B5EF4-FFF2-40B4-BE49-F238E27FC236}">
                  <a16:creationId xmlns:a16="http://schemas.microsoft.com/office/drawing/2014/main" id="{8D25A160-61B3-70D5-4077-D63E1727F64E}"/>
                </a:ext>
              </a:extLst>
            </p:cNvPr>
            <p:cNvSpPr/>
            <p:nvPr/>
          </p:nvSpPr>
          <p:spPr>
            <a:xfrm>
              <a:off x="4699500" y="2707000"/>
              <a:ext cx="296600" cy="170025"/>
            </a:xfrm>
            <a:custGeom>
              <a:avLst/>
              <a:gdLst/>
              <a:ahLst/>
              <a:cxnLst/>
              <a:rect l="l" t="t" r="r" b="b"/>
              <a:pathLst>
                <a:path w="11864" h="6801" extrusionOk="0">
                  <a:moveTo>
                    <a:pt x="9536" y="1765"/>
                  </a:moveTo>
                  <a:cubicBezTo>
                    <a:pt x="9543" y="1765"/>
                    <a:pt x="9550" y="1766"/>
                    <a:pt x="9558" y="1766"/>
                  </a:cubicBezTo>
                  <a:lnTo>
                    <a:pt x="9587" y="1766"/>
                  </a:lnTo>
                  <a:cubicBezTo>
                    <a:pt x="9926" y="1809"/>
                    <a:pt x="9882" y="2425"/>
                    <a:pt x="9562" y="2425"/>
                  </a:cubicBezTo>
                  <a:cubicBezTo>
                    <a:pt x="9551" y="2425"/>
                    <a:pt x="9540" y="2424"/>
                    <a:pt x="9529" y="2423"/>
                  </a:cubicBezTo>
                  <a:lnTo>
                    <a:pt x="9500" y="2423"/>
                  </a:lnTo>
                  <a:cubicBezTo>
                    <a:pt x="9171" y="2394"/>
                    <a:pt x="9206" y="1765"/>
                    <a:pt x="9536" y="1765"/>
                  </a:cubicBezTo>
                  <a:close/>
                  <a:moveTo>
                    <a:pt x="4750" y="1970"/>
                  </a:moveTo>
                  <a:cubicBezTo>
                    <a:pt x="4757" y="1970"/>
                    <a:pt x="4765" y="1970"/>
                    <a:pt x="4772" y="1970"/>
                  </a:cubicBezTo>
                  <a:lnTo>
                    <a:pt x="4801" y="1970"/>
                  </a:lnTo>
                  <a:cubicBezTo>
                    <a:pt x="5144" y="2013"/>
                    <a:pt x="5095" y="2643"/>
                    <a:pt x="4765" y="2643"/>
                  </a:cubicBezTo>
                  <a:cubicBezTo>
                    <a:pt x="4758" y="2643"/>
                    <a:pt x="4750" y="2642"/>
                    <a:pt x="4743" y="2642"/>
                  </a:cubicBezTo>
                  <a:lnTo>
                    <a:pt x="4743" y="2627"/>
                  </a:lnTo>
                  <a:lnTo>
                    <a:pt x="4713" y="2627"/>
                  </a:lnTo>
                  <a:cubicBezTo>
                    <a:pt x="4385" y="2599"/>
                    <a:pt x="4434" y="1970"/>
                    <a:pt x="4750" y="1970"/>
                  </a:cubicBezTo>
                  <a:close/>
                  <a:moveTo>
                    <a:pt x="7628" y="3398"/>
                  </a:moveTo>
                  <a:cubicBezTo>
                    <a:pt x="7639" y="3398"/>
                    <a:pt x="7650" y="3399"/>
                    <a:pt x="7661" y="3400"/>
                  </a:cubicBezTo>
                  <a:lnTo>
                    <a:pt x="7690" y="3400"/>
                  </a:lnTo>
                  <a:cubicBezTo>
                    <a:pt x="8033" y="3443"/>
                    <a:pt x="7984" y="4058"/>
                    <a:pt x="7655" y="4058"/>
                  </a:cubicBezTo>
                  <a:cubicBezTo>
                    <a:pt x="7647" y="4058"/>
                    <a:pt x="7640" y="4058"/>
                    <a:pt x="7632" y="4057"/>
                  </a:cubicBezTo>
                  <a:lnTo>
                    <a:pt x="7603" y="4057"/>
                  </a:lnTo>
                  <a:cubicBezTo>
                    <a:pt x="7264" y="4015"/>
                    <a:pt x="7307" y="3398"/>
                    <a:pt x="7628" y="3398"/>
                  </a:cubicBezTo>
                  <a:close/>
                  <a:moveTo>
                    <a:pt x="11863" y="161"/>
                  </a:moveTo>
                  <a:cubicBezTo>
                    <a:pt x="9149" y="803"/>
                    <a:pt x="6114" y="1"/>
                    <a:pt x="3648" y="1620"/>
                  </a:cubicBezTo>
                  <a:cubicBezTo>
                    <a:pt x="2218" y="2554"/>
                    <a:pt x="1824" y="4218"/>
                    <a:pt x="890" y="5545"/>
                  </a:cubicBezTo>
                  <a:cubicBezTo>
                    <a:pt x="628" y="5925"/>
                    <a:pt x="321" y="6260"/>
                    <a:pt x="0" y="6581"/>
                  </a:cubicBezTo>
                  <a:cubicBezTo>
                    <a:pt x="1460" y="5823"/>
                    <a:pt x="2641" y="4801"/>
                    <a:pt x="3473" y="3240"/>
                  </a:cubicBezTo>
                  <a:cubicBezTo>
                    <a:pt x="3526" y="3135"/>
                    <a:pt x="3594" y="3093"/>
                    <a:pt x="3661" y="3093"/>
                  </a:cubicBezTo>
                  <a:cubicBezTo>
                    <a:pt x="3838" y="3093"/>
                    <a:pt x="4012" y="3383"/>
                    <a:pt x="3896" y="3605"/>
                  </a:cubicBezTo>
                  <a:cubicBezTo>
                    <a:pt x="3269" y="4787"/>
                    <a:pt x="2364" y="5793"/>
                    <a:pt x="1255" y="6538"/>
                  </a:cubicBezTo>
                  <a:cubicBezTo>
                    <a:pt x="2700" y="6071"/>
                    <a:pt x="3998" y="5297"/>
                    <a:pt x="5297" y="4480"/>
                  </a:cubicBezTo>
                  <a:cubicBezTo>
                    <a:pt x="5343" y="4452"/>
                    <a:pt x="5386" y="4440"/>
                    <a:pt x="5425" y="4440"/>
                  </a:cubicBezTo>
                  <a:cubicBezTo>
                    <a:pt x="5669" y="4440"/>
                    <a:pt x="5755" y="4927"/>
                    <a:pt x="5516" y="5078"/>
                  </a:cubicBezTo>
                  <a:cubicBezTo>
                    <a:pt x="4495" y="5735"/>
                    <a:pt x="3444" y="6304"/>
                    <a:pt x="2350" y="6800"/>
                  </a:cubicBezTo>
                  <a:cubicBezTo>
                    <a:pt x="3371" y="6771"/>
                    <a:pt x="4392" y="6625"/>
                    <a:pt x="5385" y="6377"/>
                  </a:cubicBezTo>
                  <a:cubicBezTo>
                    <a:pt x="8026" y="5648"/>
                    <a:pt x="11455" y="3094"/>
                    <a:pt x="11863" y="161"/>
                  </a:cubicBezTo>
                  <a:close/>
                </a:path>
              </a:pathLst>
            </a:custGeom>
            <a:solidFill>
              <a:srgbClr val="FFA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2">
              <a:extLst>
                <a:ext uri="{FF2B5EF4-FFF2-40B4-BE49-F238E27FC236}">
                  <a16:creationId xmlns:a16="http://schemas.microsoft.com/office/drawing/2014/main" id="{51298678-B1B1-F5BD-C3E1-1A4EEE9418C7}"/>
                </a:ext>
              </a:extLst>
            </p:cNvPr>
            <p:cNvSpPr/>
            <p:nvPr/>
          </p:nvSpPr>
          <p:spPr>
            <a:xfrm>
              <a:off x="4809200" y="2756550"/>
              <a:ext cx="18900" cy="16525"/>
            </a:xfrm>
            <a:custGeom>
              <a:avLst/>
              <a:gdLst/>
              <a:ahLst/>
              <a:cxnLst/>
              <a:rect l="l" t="t" r="r" b="b"/>
              <a:pathLst>
                <a:path w="756" h="661" extrusionOk="0">
                  <a:moveTo>
                    <a:pt x="352" y="1"/>
                  </a:moveTo>
                  <a:cubicBezTo>
                    <a:pt x="45" y="1"/>
                    <a:pt x="1" y="617"/>
                    <a:pt x="325" y="660"/>
                  </a:cubicBezTo>
                  <a:lnTo>
                    <a:pt x="355" y="660"/>
                  </a:lnTo>
                  <a:cubicBezTo>
                    <a:pt x="362" y="660"/>
                    <a:pt x="370" y="661"/>
                    <a:pt x="377" y="661"/>
                  </a:cubicBezTo>
                  <a:cubicBezTo>
                    <a:pt x="707" y="661"/>
                    <a:pt x="756" y="32"/>
                    <a:pt x="413" y="3"/>
                  </a:cubicBezTo>
                  <a:lnTo>
                    <a:pt x="384" y="3"/>
                  </a:lnTo>
                  <a:cubicBezTo>
                    <a:pt x="373" y="2"/>
                    <a:pt x="363" y="1"/>
                    <a:pt x="352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2">
              <a:extLst>
                <a:ext uri="{FF2B5EF4-FFF2-40B4-BE49-F238E27FC236}">
                  <a16:creationId xmlns:a16="http://schemas.microsoft.com/office/drawing/2014/main" id="{A549DB75-01DD-39BD-515D-9D5D6408E50C}"/>
                </a:ext>
              </a:extLst>
            </p:cNvPr>
            <p:cNvSpPr/>
            <p:nvPr/>
          </p:nvSpPr>
          <p:spPr>
            <a:xfrm>
              <a:off x="4881425" y="2791950"/>
              <a:ext cx="18900" cy="16525"/>
            </a:xfrm>
            <a:custGeom>
              <a:avLst/>
              <a:gdLst/>
              <a:ahLst/>
              <a:cxnLst/>
              <a:rect l="l" t="t" r="r" b="b"/>
              <a:pathLst>
                <a:path w="756" h="661" extrusionOk="0">
                  <a:moveTo>
                    <a:pt x="351" y="0"/>
                  </a:moveTo>
                  <a:cubicBezTo>
                    <a:pt x="31" y="0"/>
                    <a:pt x="1" y="617"/>
                    <a:pt x="326" y="659"/>
                  </a:cubicBezTo>
                  <a:lnTo>
                    <a:pt x="355" y="659"/>
                  </a:lnTo>
                  <a:cubicBezTo>
                    <a:pt x="363" y="660"/>
                    <a:pt x="370" y="660"/>
                    <a:pt x="378" y="660"/>
                  </a:cubicBezTo>
                  <a:cubicBezTo>
                    <a:pt x="707" y="660"/>
                    <a:pt x="756" y="45"/>
                    <a:pt x="413" y="2"/>
                  </a:cubicBezTo>
                  <a:lnTo>
                    <a:pt x="384" y="2"/>
                  </a:lnTo>
                  <a:cubicBezTo>
                    <a:pt x="373" y="1"/>
                    <a:pt x="362" y="0"/>
                    <a:pt x="351" y="0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2">
              <a:extLst>
                <a:ext uri="{FF2B5EF4-FFF2-40B4-BE49-F238E27FC236}">
                  <a16:creationId xmlns:a16="http://schemas.microsoft.com/office/drawing/2014/main" id="{25C26FBD-D70A-247F-5FEB-BC509CAC076C}"/>
                </a:ext>
              </a:extLst>
            </p:cNvPr>
            <p:cNvSpPr/>
            <p:nvPr/>
          </p:nvSpPr>
          <p:spPr>
            <a:xfrm>
              <a:off x="4928775" y="2751125"/>
              <a:ext cx="18875" cy="16500"/>
            </a:xfrm>
            <a:custGeom>
              <a:avLst/>
              <a:gdLst/>
              <a:ahLst/>
              <a:cxnLst/>
              <a:rect l="l" t="t" r="r" b="b"/>
              <a:pathLst>
                <a:path w="755" h="660" extrusionOk="0">
                  <a:moveTo>
                    <a:pt x="365" y="0"/>
                  </a:moveTo>
                  <a:cubicBezTo>
                    <a:pt x="49" y="0"/>
                    <a:pt x="0" y="629"/>
                    <a:pt x="329" y="658"/>
                  </a:cubicBezTo>
                  <a:lnTo>
                    <a:pt x="358" y="658"/>
                  </a:lnTo>
                  <a:cubicBezTo>
                    <a:pt x="369" y="659"/>
                    <a:pt x="380" y="660"/>
                    <a:pt x="391" y="660"/>
                  </a:cubicBezTo>
                  <a:cubicBezTo>
                    <a:pt x="711" y="660"/>
                    <a:pt x="755" y="44"/>
                    <a:pt x="416" y="1"/>
                  </a:cubicBezTo>
                  <a:lnTo>
                    <a:pt x="387" y="1"/>
                  </a:lnTo>
                  <a:cubicBezTo>
                    <a:pt x="380" y="1"/>
                    <a:pt x="372" y="0"/>
                    <a:pt x="365" y="0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2">
              <a:extLst>
                <a:ext uri="{FF2B5EF4-FFF2-40B4-BE49-F238E27FC236}">
                  <a16:creationId xmlns:a16="http://schemas.microsoft.com/office/drawing/2014/main" id="{1745F632-0A2F-7C0F-83F2-9404ABCF4108}"/>
                </a:ext>
              </a:extLst>
            </p:cNvPr>
            <p:cNvSpPr/>
            <p:nvPr/>
          </p:nvSpPr>
          <p:spPr>
            <a:xfrm>
              <a:off x="4636400" y="2655400"/>
              <a:ext cx="414425" cy="294200"/>
            </a:xfrm>
            <a:custGeom>
              <a:avLst/>
              <a:gdLst/>
              <a:ahLst/>
              <a:cxnLst/>
              <a:rect l="l" t="t" r="r" b="b"/>
              <a:pathLst>
                <a:path w="16577" h="11768" extrusionOk="0">
                  <a:moveTo>
                    <a:pt x="7518" y="1334"/>
                  </a:moveTo>
                  <a:cubicBezTo>
                    <a:pt x="9125" y="1334"/>
                    <a:pt x="10911" y="1730"/>
                    <a:pt x="12359" y="1860"/>
                  </a:cubicBezTo>
                  <a:cubicBezTo>
                    <a:pt x="10360" y="1992"/>
                    <a:pt x="8317" y="1846"/>
                    <a:pt x="6464" y="2809"/>
                  </a:cubicBezTo>
                  <a:cubicBezTo>
                    <a:pt x="5457" y="3319"/>
                    <a:pt x="4801" y="4049"/>
                    <a:pt x="4232" y="5012"/>
                  </a:cubicBezTo>
                  <a:cubicBezTo>
                    <a:pt x="3356" y="6486"/>
                    <a:pt x="2670" y="7770"/>
                    <a:pt x="1401" y="8835"/>
                  </a:cubicBezTo>
                  <a:cubicBezTo>
                    <a:pt x="2233" y="6296"/>
                    <a:pt x="2597" y="3159"/>
                    <a:pt x="5049" y="1831"/>
                  </a:cubicBezTo>
                  <a:lnTo>
                    <a:pt x="5049" y="1831"/>
                  </a:lnTo>
                  <a:lnTo>
                    <a:pt x="5034" y="1846"/>
                  </a:lnTo>
                  <a:cubicBezTo>
                    <a:pt x="5740" y="1464"/>
                    <a:pt x="6600" y="1334"/>
                    <a:pt x="7518" y="1334"/>
                  </a:cubicBezTo>
                  <a:close/>
                  <a:moveTo>
                    <a:pt x="14387" y="2225"/>
                  </a:moveTo>
                  <a:cubicBezTo>
                    <a:pt x="13979" y="5158"/>
                    <a:pt x="10550" y="7726"/>
                    <a:pt x="7909" y="8456"/>
                  </a:cubicBezTo>
                  <a:cubicBezTo>
                    <a:pt x="6916" y="8704"/>
                    <a:pt x="5895" y="8850"/>
                    <a:pt x="4859" y="8879"/>
                  </a:cubicBezTo>
                  <a:cubicBezTo>
                    <a:pt x="5968" y="8383"/>
                    <a:pt x="7019" y="7799"/>
                    <a:pt x="8040" y="7142"/>
                  </a:cubicBezTo>
                  <a:cubicBezTo>
                    <a:pt x="8278" y="6992"/>
                    <a:pt x="8193" y="6518"/>
                    <a:pt x="7951" y="6518"/>
                  </a:cubicBezTo>
                  <a:cubicBezTo>
                    <a:pt x="7912" y="6518"/>
                    <a:pt x="7868" y="6530"/>
                    <a:pt x="7821" y="6559"/>
                  </a:cubicBezTo>
                  <a:cubicBezTo>
                    <a:pt x="6522" y="7361"/>
                    <a:pt x="5224" y="8149"/>
                    <a:pt x="3779" y="8616"/>
                  </a:cubicBezTo>
                  <a:cubicBezTo>
                    <a:pt x="4888" y="7872"/>
                    <a:pt x="5793" y="6865"/>
                    <a:pt x="6420" y="5683"/>
                  </a:cubicBezTo>
                  <a:cubicBezTo>
                    <a:pt x="6536" y="5462"/>
                    <a:pt x="6370" y="5171"/>
                    <a:pt x="6192" y="5171"/>
                  </a:cubicBezTo>
                  <a:cubicBezTo>
                    <a:pt x="6124" y="5171"/>
                    <a:pt x="6054" y="5214"/>
                    <a:pt x="5997" y="5319"/>
                  </a:cubicBezTo>
                  <a:cubicBezTo>
                    <a:pt x="5165" y="6894"/>
                    <a:pt x="3969" y="7916"/>
                    <a:pt x="2524" y="8660"/>
                  </a:cubicBezTo>
                  <a:cubicBezTo>
                    <a:pt x="2845" y="8339"/>
                    <a:pt x="3152" y="8003"/>
                    <a:pt x="3414" y="7639"/>
                  </a:cubicBezTo>
                  <a:cubicBezTo>
                    <a:pt x="4348" y="6296"/>
                    <a:pt x="4742" y="4618"/>
                    <a:pt x="6172" y="3684"/>
                  </a:cubicBezTo>
                  <a:cubicBezTo>
                    <a:pt x="8638" y="2065"/>
                    <a:pt x="11673" y="2867"/>
                    <a:pt x="14387" y="2225"/>
                  </a:cubicBezTo>
                  <a:close/>
                  <a:moveTo>
                    <a:pt x="14460" y="3801"/>
                  </a:moveTo>
                  <a:cubicBezTo>
                    <a:pt x="14431" y="3874"/>
                    <a:pt x="14402" y="3947"/>
                    <a:pt x="14373" y="4034"/>
                  </a:cubicBezTo>
                  <a:lnTo>
                    <a:pt x="14358" y="4034"/>
                  </a:lnTo>
                  <a:cubicBezTo>
                    <a:pt x="13614" y="5654"/>
                    <a:pt x="12695" y="7113"/>
                    <a:pt x="11323" y="8266"/>
                  </a:cubicBezTo>
                  <a:cubicBezTo>
                    <a:pt x="9591" y="9737"/>
                    <a:pt x="7610" y="10454"/>
                    <a:pt x="5595" y="10454"/>
                  </a:cubicBezTo>
                  <a:cubicBezTo>
                    <a:pt x="4453" y="10454"/>
                    <a:pt x="3299" y="10223"/>
                    <a:pt x="2174" y="9769"/>
                  </a:cubicBezTo>
                  <a:cubicBezTo>
                    <a:pt x="4990" y="9200"/>
                    <a:pt x="7850" y="9608"/>
                    <a:pt x="10448" y="8003"/>
                  </a:cubicBezTo>
                  <a:cubicBezTo>
                    <a:pt x="12009" y="7040"/>
                    <a:pt x="13658" y="5567"/>
                    <a:pt x="14460" y="3801"/>
                  </a:cubicBezTo>
                  <a:close/>
                  <a:moveTo>
                    <a:pt x="7322" y="0"/>
                  </a:moveTo>
                  <a:cubicBezTo>
                    <a:pt x="7043" y="0"/>
                    <a:pt x="6766" y="15"/>
                    <a:pt x="6493" y="51"/>
                  </a:cubicBezTo>
                  <a:cubicBezTo>
                    <a:pt x="1707" y="664"/>
                    <a:pt x="1663" y="5844"/>
                    <a:pt x="102" y="9302"/>
                  </a:cubicBezTo>
                  <a:cubicBezTo>
                    <a:pt x="58" y="9404"/>
                    <a:pt x="44" y="9506"/>
                    <a:pt x="44" y="9608"/>
                  </a:cubicBezTo>
                  <a:cubicBezTo>
                    <a:pt x="0" y="9886"/>
                    <a:pt x="117" y="10148"/>
                    <a:pt x="336" y="10294"/>
                  </a:cubicBezTo>
                  <a:cubicBezTo>
                    <a:pt x="2006" y="11276"/>
                    <a:pt x="3783" y="11768"/>
                    <a:pt x="5538" y="11768"/>
                  </a:cubicBezTo>
                  <a:cubicBezTo>
                    <a:pt x="7800" y="11768"/>
                    <a:pt x="10028" y="10952"/>
                    <a:pt x="11951" y="9317"/>
                  </a:cubicBezTo>
                  <a:cubicBezTo>
                    <a:pt x="13629" y="7887"/>
                    <a:pt x="14694" y="6019"/>
                    <a:pt x="15555" y="4005"/>
                  </a:cubicBezTo>
                  <a:cubicBezTo>
                    <a:pt x="15978" y="3013"/>
                    <a:pt x="16576" y="1773"/>
                    <a:pt x="15482" y="970"/>
                  </a:cubicBezTo>
                  <a:cubicBezTo>
                    <a:pt x="14908" y="551"/>
                    <a:pt x="13982" y="496"/>
                    <a:pt x="13111" y="496"/>
                  </a:cubicBezTo>
                  <a:cubicBezTo>
                    <a:pt x="12800" y="496"/>
                    <a:pt x="12496" y="503"/>
                    <a:pt x="12218" y="503"/>
                  </a:cubicBezTo>
                  <a:cubicBezTo>
                    <a:pt x="12027" y="503"/>
                    <a:pt x="11849" y="500"/>
                    <a:pt x="11688" y="489"/>
                  </a:cubicBezTo>
                  <a:cubicBezTo>
                    <a:pt x="10282" y="403"/>
                    <a:pt x="8764" y="0"/>
                    <a:pt x="7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52">
            <a:extLst>
              <a:ext uri="{FF2B5EF4-FFF2-40B4-BE49-F238E27FC236}">
                <a16:creationId xmlns:a16="http://schemas.microsoft.com/office/drawing/2014/main" id="{B37ED22D-3821-FF5C-D274-5BBDE6DBE447}"/>
              </a:ext>
            </a:extLst>
          </p:cNvPr>
          <p:cNvGrpSpPr/>
          <p:nvPr/>
        </p:nvGrpSpPr>
        <p:grpSpPr>
          <a:xfrm rot="-3029167" flipH="1">
            <a:off x="1961059" y="3427303"/>
            <a:ext cx="592456" cy="844875"/>
            <a:chOff x="8229025" y="-95525"/>
            <a:chExt cx="455650" cy="649775"/>
          </a:xfrm>
        </p:grpSpPr>
        <p:sp>
          <p:nvSpPr>
            <p:cNvPr id="1222" name="Google Shape;1222;p52">
              <a:extLst>
                <a:ext uri="{FF2B5EF4-FFF2-40B4-BE49-F238E27FC236}">
                  <a16:creationId xmlns:a16="http://schemas.microsoft.com/office/drawing/2014/main" id="{621B045A-F899-6F9C-5CCA-F985741E09C8}"/>
                </a:ext>
              </a:extLst>
            </p:cNvPr>
            <p:cNvSpPr/>
            <p:nvPr/>
          </p:nvSpPr>
          <p:spPr>
            <a:xfrm>
              <a:off x="8343925" y="531775"/>
              <a:ext cx="27400" cy="22475"/>
            </a:xfrm>
            <a:custGeom>
              <a:avLst/>
              <a:gdLst/>
              <a:ahLst/>
              <a:cxnLst/>
              <a:rect l="l" t="t" r="r" b="b"/>
              <a:pathLst>
                <a:path w="1096" h="899" extrusionOk="0">
                  <a:moveTo>
                    <a:pt x="726" y="0"/>
                  </a:moveTo>
                  <a:cubicBezTo>
                    <a:pt x="486" y="0"/>
                    <a:pt x="257" y="126"/>
                    <a:pt x="117" y="330"/>
                  </a:cubicBezTo>
                  <a:cubicBezTo>
                    <a:pt x="44" y="432"/>
                    <a:pt x="1" y="563"/>
                    <a:pt x="30" y="694"/>
                  </a:cubicBezTo>
                  <a:cubicBezTo>
                    <a:pt x="74" y="844"/>
                    <a:pt x="203" y="898"/>
                    <a:pt x="347" y="898"/>
                  </a:cubicBezTo>
                  <a:cubicBezTo>
                    <a:pt x="441" y="898"/>
                    <a:pt x="541" y="875"/>
                    <a:pt x="628" y="840"/>
                  </a:cubicBezTo>
                  <a:cubicBezTo>
                    <a:pt x="789" y="782"/>
                    <a:pt x="935" y="651"/>
                    <a:pt x="1022" y="490"/>
                  </a:cubicBezTo>
                  <a:cubicBezTo>
                    <a:pt x="1095" y="315"/>
                    <a:pt x="1008" y="38"/>
                    <a:pt x="832" y="9"/>
                  </a:cubicBezTo>
                  <a:cubicBezTo>
                    <a:pt x="797" y="3"/>
                    <a:pt x="761" y="0"/>
                    <a:pt x="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2">
              <a:extLst>
                <a:ext uri="{FF2B5EF4-FFF2-40B4-BE49-F238E27FC236}">
                  <a16:creationId xmlns:a16="http://schemas.microsoft.com/office/drawing/2014/main" id="{BB080FA4-DEF7-9239-656A-3C357F2849F3}"/>
                </a:ext>
              </a:extLst>
            </p:cNvPr>
            <p:cNvSpPr/>
            <p:nvPr/>
          </p:nvSpPr>
          <p:spPr>
            <a:xfrm>
              <a:off x="8410325" y="441375"/>
              <a:ext cx="44900" cy="28425"/>
            </a:xfrm>
            <a:custGeom>
              <a:avLst/>
              <a:gdLst/>
              <a:ahLst/>
              <a:cxnLst/>
              <a:rect l="l" t="t" r="r" b="b"/>
              <a:pathLst>
                <a:path w="1796" h="1137" extrusionOk="0">
                  <a:moveTo>
                    <a:pt x="960" y="1"/>
                  </a:moveTo>
                  <a:cubicBezTo>
                    <a:pt x="781" y="1"/>
                    <a:pt x="602" y="45"/>
                    <a:pt x="438" y="137"/>
                  </a:cubicBezTo>
                  <a:cubicBezTo>
                    <a:pt x="263" y="210"/>
                    <a:pt x="132" y="356"/>
                    <a:pt x="73" y="546"/>
                  </a:cubicBezTo>
                  <a:cubicBezTo>
                    <a:pt x="0" y="911"/>
                    <a:pt x="409" y="1115"/>
                    <a:pt x="745" y="1129"/>
                  </a:cubicBezTo>
                  <a:cubicBezTo>
                    <a:pt x="788" y="1134"/>
                    <a:pt x="831" y="1137"/>
                    <a:pt x="874" y="1137"/>
                  </a:cubicBezTo>
                  <a:cubicBezTo>
                    <a:pt x="1092" y="1137"/>
                    <a:pt x="1306" y="1074"/>
                    <a:pt x="1489" y="940"/>
                  </a:cubicBezTo>
                  <a:cubicBezTo>
                    <a:pt x="1708" y="765"/>
                    <a:pt x="1795" y="356"/>
                    <a:pt x="1591" y="196"/>
                  </a:cubicBezTo>
                  <a:cubicBezTo>
                    <a:pt x="1398" y="67"/>
                    <a:pt x="1179" y="1"/>
                    <a:pt x="9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2">
              <a:extLst>
                <a:ext uri="{FF2B5EF4-FFF2-40B4-BE49-F238E27FC236}">
                  <a16:creationId xmlns:a16="http://schemas.microsoft.com/office/drawing/2014/main" id="{EC600B39-C148-AC62-F53B-23E5274EE1EF}"/>
                </a:ext>
              </a:extLst>
            </p:cNvPr>
            <p:cNvSpPr/>
            <p:nvPr/>
          </p:nvSpPr>
          <p:spPr>
            <a:xfrm>
              <a:off x="8300875" y="-58250"/>
              <a:ext cx="326150" cy="334900"/>
            </a:xfrm>
            <a:custGeom>
              <a:avLst/>
              <a:gdLst/>
              <a:ahLst/>
              <a:cxnLst/>
              <a:rect l="l" t="t" r="r" b="b"/>
              <a:pathLst>
                <a:path w="13046" h="13396" extrusionOk="0">
                  <a:moveTo>
                    <a:pt x="4563" y="2764"/>
                  </a:moveTo>
                  <a:cubicBezTo>
                    <a:pt x="4584" y="2764"/>
                    <a:pt x="4605" y="2767"/>
                    <a:pt x="4626" y="2773"/>
                  </a:cubicBezTo>
                  <a:cubicBezTo>
                    <a:pt x="4941" y="2855"/>
                    <a:pt x="4807" y="3423"/>
                    <a:pt x="4525" y="3423"/>
                  </a:cubicBezTo>
                  <a:cubicBezTo>
                    <a:pt x="4506" y="3423"/>
                    <a:pt x="4486" y="3420"/>
                    <a:pt x="4466" y="3415"/>
                  </a:cubicBezTo>
                  <a:cubicBezTo>
                    <a:pt x="4138" y="3319"/>
                    <a:pt x="4270" y="2764"/>
                    <a:pt x="4563" y="2764"/>
                  </a:cubicBezTo>
                  <a:close/>
                  <a:moveTo>
                    <a:pt x="6379" y="6249"/>
                  </a:moveTo>
                  <a:cubicBezTo>
                    <a:pt x="6402" y="6249"/>
                    <a:pt x="6426" y="6253"/>
                    <a:pt x="6450" y="6260"/>
                  </a:cubicBezTo>
                  <a:cubicBezTo>
                    <a:pt x="6761" y="6341"/>
                    <a:pt x="6634" y="6899"/>
                    <a:pt x="6358" y="6899"/>
                  </a:cubicBezTo>
                  <a:cubicBezTo>
                    <a:pt x="6336" y="6899"/>
                    <a:pt x="6313" y="6895"/>
                    <a:pt x="6290" y="6888"/>
                  </a:cubicBezTo>
                  <a:cubicBezTo>
                    <a:pt x="5965" y="6806"/>
                    <a:pt x="6092" y="6249"/>
                    <a:pt x="6379" y="6249"/>
                  </a:cubicBezTo>
                  <a:close/>
                  <a:moveTo>
                    <a:pt x="9661" y="7866"/>
                  </a:moveTo>
                  <a:cubicBezTo>
                    <a:pt x="9917" y="7866"/>
                    <a:pt x="9997" y="8312"/>
                    <a:pt x="9748" y="8449"/>
                  </a:cubicBezTo>
                  <a:cubicBezTo>
                    <a:pt x="9719" y="8478"/>
                    <a:pt x="9690" y="8493"/>
                    <a:pt x="9661" y="8507"/>
                  </a:cubicBezTo>
                  <a:cubicBezTo>
                    <a:pt x="9607" y="8537"/>
                    <a:pt x="9558" y="8550"/>
                    <a:pt x="9514" y="8550"/>
                  </a:cubicBezTo>
                  <a:cubicBezTo>
                    <a:pt x="9255" y="8550"/>
                    <a:pt x="9165" y="8102"/>
                    <a:pt x="9427" y="7953"/>
                  </a:cubicBezTo>
                  <a:lnTo>
                    <a:pt x="9515" y="7909"/>
                  </a:lnTo>
                  <a:cubicBezTo>
                    <a:pt x="9568" y="7879"/>
                    <a:pt x="9617" y="7866"/>
                    <a:pt x="9661" y="7866"/>
                  </a:cubicBezTo>
                  <a:close/>
                  <a:moveTo>
                    <a:pt x="6217" y="0"/>
                  </a:moveTo>
                  <a:cubicBezTo>
                    <a:pt x="4364" y="482"/>
                    <a:pt x="2788" y="1839"/>
                    <a:pt x="2321" y="3619"/>
                  </a:cubicBezTo>
                  <a:cubicBezTo>
                    <a:pt x="2277" y="3750"/>
                    <a:pt x="2248" y="3882"/>
                    <a:pt x="2204" y="3998"/>
                  </a:cubicBezTo>
                  <a:cubicBezTo>
                    <a:pt x="2160" y="4845"/>
                    <a:pt x="1796" y="5589"/>
                    <a:pt x="1314" y="6377"/>
                  </a:cubicBezTo>
                  <a:cubicBezTo>
                    <a:pt x="1022" y="6858"/>
                    <a:pt x="380" y="7442"/>
                    <a:pt x="293" y="7982"/>
                  </a:cubicBezTo>
                  <a:cubicBezTo>
                    <a:pt x="1" y="9587"/>
                    <a:pt x="2321" y="10287"/>
                    <a:pt x="3284" y="11002"/>
                  </a:cubicBezTo>
                  <a:cubicBezTo>
                    <a:pt x="4101" y="11601"/>
                    <a:pt x="5020" y="12432"/>
                    <a:pt x="5589" y="13395"/>
                  </a:cubicBezTo>
                  <a:cubicBezTo>
                    <a:pt x="5575" y="13118"/>
                    <a:pt x="5517" y="12841"/>
                    <a:pt x="5444" y="12564"/>
                  </a:cubicBezTo>
                  <a:cubicBezTo>
                    <a:pt x="5210" y="11703"/>
                    <a:pt x="4612" y="11250"/>
                    <a:pt x="3926" y="10784"/>
                  </a:cubicBezTo>
                  <a:cubicBezTo>
                    <a:pt x="3138" y="10258"/>
                    <a:pt x="1971" y="9762"/>
                    <a:pt x="1402" y="8989"/>
                  </a:cubicBezTo>
                  <a:cubicBezTo>
                    <a:pt x="1241" y="8782"/>
                    <a:pt x="1441" y="8414"/>
                    <a:pt x="1640" y="8414"/>
                  </a:cubicBezTo>
                  <a:cubicBezTo>
                    <a:pt x="1694" y="8414"/>
                    <a:pt x="1749" y="8442"/>
                    <a:pt x="1796" y="8507"/>
                  </a:cubicBezTo>
                  <a:cubicBezTo>
                    <a:pt x="2657" y="9675"/>
                    <a:pt x="4451" y="10010"/>
                    <a:pt x="5385" y="11148"/>
                  </a:cubicBezTo>
                  <a:cubicBezTo>
                    <a:pt x="5721" y="11571"/>
                    <a:pt x="5954" y="12068"/>
                    <a:pt x="6042" y="12607"/>
                  </a:cubicBezTo>
                  <a:cubicBezTo>
                    <a:pt x="6159" y="11995"/>
                    <a:pt x="6100" y="11382"/>
                    <a:pt x="5881" y="10798"/>
                  </a:cubicBezTo>
                  <a:cubicBezTo>
                    <a:pt x="5619" y="10156"/>
                    <a:pt x="5108" y="9543"/>
                    <a:pt x="4802" y="8916"/>
                  </a:cubicBezTo>
                  <a:cubicBezTo>
                    <a:pt x="4218" y="7705"/>
                    <a:pt x="3853" y="6406"/>
                    <a:pt x="3722" y="5064"/>
                  </a:cubicBezTo>
                  <a:cubicBezTo>
                    <a:pt x="3694" y="4840"/>
                    <a:pt x="3893" y="4645"/>
                    <a:pt x="4051" y="4645"/>
                  </a:cubicBezTo>
                  <a:cubicBezTo>
                    <a:pt x="4140" y="4645"/>
                    <a:pt x="4217" y="4707"/>
                    <a:pt x="4232" y="4859"/>
                  </a:cubicBezTo>
                  <a:cubicBezTo>
                    <a:pt x="4378" y="6143"/>
                    <a:pt x="4729" y="7384"/>
                    <a:pt x="5283" y="8551"/>
                  </a:cubicBezTo>
                  <a:cubicBezTo>
                    <a:pt x="5677" y="9354"/>
                    <a:pt x="6304" y="10069"/>
                    <a:pt x="6538" y="10959"/>
                  </a:cubicBezTo>
                  <a:cubicBezTo>
                    <a:pt x="6640" y="11411"/>
                    <a:pt x="6669" y="11878"/>
                    <a:pt x="6611" y="12330"/>
                  </a:cubicBezTo>
                  <a:cubicBezTo>
                    <a:pt x="6976" y="11002"/>
                    <a:pt x="6611" y="9514"/>
                    <a:pt x="6188" y="8040"/>
                  </a:cubicBezTo>
                  <a:cubicBezTo>
                    <a:pt x="6123" y="7827"/>
                    <a:pt x="6306" y="7642"/>
                    <a:pt x="6478" y="7642"/>
                  </a:cubicBezTo>
                  <a:cubicBezTo>
                    <a:pt x="6576" y="7642"/>
                    <a:pt x="6671" y="7702"/>
                    <a:pt x="6713" y="7851"/>
                  </a:cubicBezTo>
                  <a:cubicBezTo>
                    <a:pt x="7209" y="9558"/>
                    <a:pt x="7530" y="11265"/>
                    <a:pt x="7034" y="12753"/>
                  </a:cubicBezTo>
                  <a:cubicBezTo>
                    <a:pt x="7209" y="12622"/>
                    <a:pt x="7399" y="12491"/>
                    <a:pt x="7589" y="12359"/>
                  </a:cubicBezTo>
                  <a:cubicBezTo>
                    <a:pt x="7822" y="11849"/>
                    <a:pt x="7866" y="11250"/>
                    <a:pt x="7953" y="10638"/>
                  </a:cubicBezTo>
                  <a:cubicBezTo>
                    <a:pt x="8012" y="10258"/>
                    <a:pt x="8085" y="9791"/>
                    <a:pt x="8449" y="9572"/>
                  </a:cubicBezTo>
                  <a:cubicBezTo>
                    <a:pt x="8587" y="9493"/>
                    <a:pt x="8747" y="9461"/>
                    <a:pt x="8919" y="9461"/>
                  </a:cubicBezTo>
                  <a:cubicBezTo>
                    <a:pt x="9535" y="9461"/>
                    <a:pt x="10312" y="9862"/>
                    <a:pt x="10813" y="9908"/>
                  </a:cubicBezTo>
                  <a:cubicBezTo>
                    <a:pt x="10934" y="9915"/>
                    <a:pt x="11054" y="9919"/>
                    <a:pt x="11175" y="9919"/>
                  </a:cubicBezTo>
                  <a:cubicBezTo>
                    <a:pt x="11536" y="9919"/>
                    <a:pt x="11900" y="9886"/>
                    <a:pt x="12272" y="9820"/>
                  </a:cubicBezTo>
                  <a:cubicBezTo>
                    <a:pt x="12739" y="9383"/>
                    <a:pt x="13046" y="8857"/>
                    <a:pt x="12929" y="8201"/>
                  </a:cubicBezTo>
                  <a:cubicBezTo>
                    <a:pt x="12812" y="7763"/>
                    <a:pt x="12608" y="7355"/>
                    <a:pt x="12331" y="7004"/>
                  </a:cubicBezTo>
                  <a:cubicBezTo>
                    <a:pt x="11353" y="6319"/>
                    <a:pt x="10215" y="5954"/>
                    <a:pt x="9588" y="4845"/>
                  </a:cubicBezTo>
                  <a:cubicBezTo>
                    <a:pt x="8697" y="3283"/>
                    <a:pt x="8245" y="526"/>
                    <a:pt x="6217" y="0"/>
                  </a:cubicBezTo>
                  <a:close/>
                </a:path>
              </a:pathLst>
            </a:custGeom>
            <a:solidFill>
              <a:srgbClr val="FFA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2">
              <a:extLst>
                <a:ext uri="{FF2B5EF4-FFF2-40B4-BE49-F238E27FC236}">
                  <a16:creationId xmlns:a16="http://schemas.microsoft.com/office/drawing/2014/main" id="{C7CB8BC2-12BD-D64B-FFFA-F75950BB89AC}"/>
                </a:ext>
              </a:extLst>
            </p:cNvPr>
            <p:cNvSpPr/>
            <p:nvPr/>
          </p:nvSpPr>
          <p:spPr>
            <a:xfrm>
              <a:off x="8245800" y="106275"/>
              <a:ext cx="134625" cy="131350"/>
            </a:xfrm>
            <a:custGeom>
              <a:avLst/>
              <a:gdLst/>
              <a:ahLst/>
              <a:cxnLst/>
              <a:rect l="l" t="t" r="r" b="b"/>
              <a:pathLst>
                <a:path w="5385" h="5254" extrusionOk="0">
                  <a:moveTo>
                    <a:pt x="2569" y="0"/>
                  </a:moveTo>
                  <a:lnTo>
                    <a:pt x="2569" y="0"/>
                  </a:lnTo>
                  <a:cubicBezTo>
                    <a:pt x="2467" y="88"/>
                    <a:pt x="2335" y="161"/>
                    <a:pt x="2204" y="248"/>
                  </a:cubicBezTo>
                  <a:cubicBezTo>
                    <a:pt x="584" y="1270"/>
                    <a:pt x="1" y="3488"/>
                    <a:pt x="2189" y="4290"/>
                  </a:cubicBezTo>
                  <a:cubicBezTo>
                    <a:pt x="3094" y="4611"/>
                    <a:pt x="4042" y="4567"/>
                    <a:pt x="4962" y="5020"/>
                  </a:cubicBezTo>
                  <a:cubicBezTo>
                    <a:pt x="5108" y="5093"/>
                    <a:pt x="5254" y="5166"/>
                    <a:pt x="5385" y="5253"/>
                  </a:cubicBezTo>
                  <a:cubicBezTo>
                    <a:pt x="4363" y="4567"/>
                    <a:pt x="3225" y="4013"/>
                    <a:pt x="2408" y="3269"/>
                  </a:cubicBezTo>
                  <a:cubicBezTo>
                    <a:pt x="1328" y="2306"/>
                    <a:pt x="1868" y="1182"/>
                    <a:pt x="2569" y="0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2">
              <a:extLst>
                <a:ext uri="{FF2B5EF4-FFF2-40B4-BE49-F238E27FC236}">
                  <a16:creationId xmlns:a16="http://schemas.microsoft.com/office/drawing/2014/main" id="{FF4DB423-0E29-839A-D35A-B7C8A4DAA839}"/>
                </a:ext>
              </a:extLst>
            </p:cNvPr>
            <p:cNvSpPr/>
            <p:nvPr/>
          </p:nvSpPr>
          <p:spPr>
            <a:xfrm>
              <a:off x="8508450" y="195450"/>
              <a:ext cx="72975" cy="45450"/>
            </a:xfrm>
            <a:custGeom>
              <a:avLst/>
              <a:gdLst/>
              <a:ahLst/>
              <a:cxnLst/>
              <a:rect l="l" t="t" r="r" b="b"/>
              <a:pathLst>
                <a:path w="2919" h="1818" extrusionOk="0">
                  <a:moveTo>
                    <a:pt x="599" y="0"/>
                  </a:moveTo>
                  <a:cubicBezTo>
                    <a:pt x="499" y="0"/>
                    <a:pt x="412" y="23"/>
                    <a:pt x="351" y="81"/>
                  </a:cubicBezTo>
                  <a:cubicBezTo>
                    <a:pt x="15" y="373"/>
                    <a:pt x="73" y="1292"/>
                    <a:pt x="1" y="1817"/>
                  </a:cubicBezTo>
                  <a:cubicBezTo>
                    <a:pt x="146" y="1730"/>
                    <a:pt x="307" y="1642"/>
                    <a:pt x="467" y="1555"/>
                  </a:cubicBezTo>
                  <a:cubicBezTo>
                    <a:pt x="1051" y="1263"/>
                    <a:pt x="2043" y="898"/>
                    <a:pt x="2919" y="417"/>
                  </a:cubicBezTo>
                  <a:cubicBezTo>
                    <a:pt x="2496" y="417"/>
                    <a:pt x="2073" y="373"/>
                    <a:pt x="1649" y="300"/>
                  </a:cubicBezTo>
                  <a:cubicBezTo>
                    <a:pt x="1404" y="244"/>
                    <a:pt x="927" y="0"/>
                    <a:pt x="599" y="0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2">
              <a:extLst>
                <a:ext uri="{FF2B5EF4-FFF2-40B4-BE49-F238E27FC236}">
                  <a16:creationId xmlns:a16="http://schemas.microsoft.com/office/drawing/2014/main" id="{2472EC0B-C72B-FD7F-701B-1E49DCE64788}"/>
                </a:ext>
              </a:extLst>
            </p:cNvPr>
            <p:cNvSpPr/>
            <p:nvPr/>
          </p:nvSpPr>
          <p:spPr>
            <a:xfrm>
              <a:off x="8530000" y="138400"/>
              <a:ext cx="20825" cy="17125"/>
            </a:xfrm>
            <a:custGeom>
              <a:avLst/>
              <a:gdLst/>
              <a:ahLst/>
              <a:cxnLst/>
              <a:rect l="l" t="t" r="r" b="b"/>
              <a:pathLst>
                <a:path w="833" h="685" extrusionOk="0">
                  <a:moveTo>
                    <a:pt x="496" y="0"/>
                  </a:moveTo>
                  <a:cubicBezTo>
                    <a:pt x="452" y="0"/>
                    <a:pt x="403" y="13"/>
                    <a:pt x="350" y="43"/>
                  </a:cubicBezTo>
                  <a:lnTo>
                    <a:pt x="262" y="87"/>
                  </a:lnTo>
                  <a:cubicBezTo>
                    <a:pt x="0" y="236"/>
                    <a:pt x="90" y="684"/>
                    <a:pt x="349" y="684"/>
                  </a:cubicBezTo>
                  <a:cubicBezTo>
                    <a:pt x="393" y="684"/>
                    <a:pt x="442" y="671"/>
                    <a:pt x="496" y="641"/>
                  </a:cubicBezTo>
                  <a:cubicBezTo>
                    <a:pt x="525" y="627"/>
                    <a:pt x="554" y="612"/>
                    <a:pt x="583" y="583"/>
                  </a:cubicBezTo>
                  <a:cubicBezTo>
                    <a:pt x="832" y="446"/>
                    <a:pt x="752" y="0"/>
                    <a:pt x="496" y="0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2">
              <a:extLst>
                <a:ext uri="{FF2B5EF4-FFF2-40B4-BE49-F238E27FC236}">
                  <a16:creationId xmlns:a16="http://schemas.microsoft.com/office/drawing/2014/main" id="{FB5753CC-1E8C-82D8-2BE6-D2E61A3D7ADE}"/>
                </a:ext>
              </a:extLst>
            </p:cNvPr>
            <p:cNvSpPr/>
            <p:nvPr/>
          </p:nvSpPr>
          <p:spPr>
            <a:xfrm>
              <a:off x="8229025" y="-95525"/>
              <a:ext cx="455650" cy="427400"/>
            </a:xfrm>
            <a:custGeom>
              <a:avLst/>
              <a:gdLst/>
              <a:ahLst/>
              <a:cxnLst/>
              <a:rect l="l" t="t" r="r" b="b"/>
              <a:pathLst>
                <a:path w="18226" h="17096" extrusionOk="0">
                  <a:moveTo>
                    <a:pt x="10175" y="1331"/>
                  </a:moveTo>
                  <a:cubicBezTo>
                    <a:pt x="12843" y="1331"/>
                    <a:pt x="13049" y="4841"/>
                    <a:pt x="14052" y="6861"/>
                  </a:cubicBezTo>
                  <a:cubicBezTo>
                    <a:pt x="14081" y="6949"/>
                    <a:pt x="14125" y="7022"/>
                    <a:pt x="14169" y="7095"/>
                  </a:cubicBezTo>
                  <a:cubicBezTo>
                    <a:pt x="12680" y="6248"/>
                    <a:pt x="12593" y="4745"/>
                    <a:pt x="11834" y="3315"/>
                  </a:cubicBezTo>
                  <a:cubicBezTo>
                    <a:pt x="11426" y="2527"/>
                    <a:pt x="10857" y="1856"/>
                    <a:pt x="10142" y="1331"/>
                  </a:cubicBezTo>
                  <a:cubicBezTo>
                    <a:pt x="10153" y="1331"/>
                    <a:pt x="10164" y="1331"/>
                    <a:pt x="10175" y="1331"/>
                  </a:cubicBezTo>
                  <a:close/>
                  <a:moveTo>
                    <a:pt x="3240" y="8087"/>
                  </a:moveTo>
                  <a:lnTo>
                    <a:pt x="3240" y="8087"/>
                  </a:lnTo>
                  <a:cubicBezTo>
                    <a:pt x="2539" y="9254"/>
                    <a:pt x="1999" y="10378"/>
                    <a:pt x="3079" y="11341"/>
                  </a:cubicBezTo>
                  <a:cubicBezTo>
                    <a:pt x="3890" y="12065"/>
                    <a:pt x="5017" y="12645"/>
                    <a:pt x="6032" y="13310"/>
                  </a:cubicBezTo>
                  <a:lnTo>
                    <a:pt x="6032" y="13310"/>
                  </a:lnTo>
                  <a:cubicBezTo>
                    <a:pt x="5907" y="13229"/>
                    <a:pt x="5770" y="13160"/>
                    <a:pt x="5633" y="13092"/>
                  </a:cubicBezTo>
                  <a:cubicBezTo>
                    <a:pt x="4713" y="12654"/>
                    <a:pt x="3765" y="12683"/>
                    <a:pt x="2860" y="12362"/>
                  </a:cubicBezTo>
                  <a:cubicBezTo>
                    <a:pt x="672" y="11574"/>
                    <a:pt x="1255" y="9342"/>
                    <a:pt x="2875" y="8320"/>
                  </a:cubicBezTo>
                  <a:cubicBezTo>
                    <a:pt x="3006" y="8247"/>
                    <a:pt x="3138" y="8160"/>
                    <a:pt x="3240" y="8087"/>
                  </a:cubicBezTo>
                  <a:close/>
                  <a:moveTo>
                    <a:pt x="11776" y="11639"/>
                  </a:moveTo>
                  <a:cubicBezTo>
                    <a:pt x="12104" y="11639"/>
                    <a:pt x="12581" y="11883"/>
                    <a:pt x="12826" y="11939"/>
                  </a:cubicBezTo>
                  <a:cubicBezTo>
                    <a:pt x="13250" y="12026"/>
                    <a:pt x="13673" y="12056"/>
                    <a:pt x="14110" y="12056"/>
                  </a:cubicBezTo>
                  <a:cubicBezTo>
                    <a:pt x="13220" y="12537"/>
                    <a:pt x="12228" y="12902"/>
                    <a:pt x="11644" y="13194"/>
                  </a:cubicBezTo>
                  <a:cubicBezTo>
                    <a:pt x="11484" y="13281"/>
                    <a:pt x="11323" y="13369"/>
                    <a:pt x="11178" y="13456"/>
                  </a:cubicBezTo>
                  <a:cubicBezTo>
                    <a:pt x="11250" y="12931"/>
                    <a:pt x="11192" y="12012"/>
                    <a:pt x="11528" y="11720"/>
                  </a:cubicBezTo>
                  <a:cubicBezTo>
                    <a:pt x="11589" y="11662"/>
                    <a:pt x="11676" y="11639"/>
                    <a:pt x="11776" y="11639"/>
                  </a:cubicBezTo>
                  <a:close/>
                  <a:moveTo>
                    <a:pt x="9076" y="1491"/>
                  </a:moveTo>
                  <a:cubicBezTo>
                    <a:pt x="11119" y="2017"/>
                    <a:pt x="11571" y="4774"/>
                    <a:pt x="12462" y="6336"/>
                  </a:cubicBezTo>
                  <a:cubicBezTo>
                    <a:pt x="13089" y="7430"/>
                    <a:pt x="14227" y="7810"/>
                    <a:pt x="15190" y="8495"/>
                  </a:cubicBezTo>
                  <a:cubicBezTo>
                    <a:pt x="15482" y="8846"/>
                    <a:pt x="15686" y="9254"/>
                    <a:pt x="15788" y="9692"/>
                  </a:cubicBezTo>
                  <a:cubicBezTo>
                    <a:pt x="15920" y="10348"/>
                    <a:pt x="15613" y="10874"/>
                    <a:pt x="15146" y="11326"/>
                  </a:cubicBezTo>
                  <a:cubicBezTo>
                    <a:pt x="14778" y="11380"/>
                    <a:pt x="14419" y="11410"/>
                    <a:pt x="14061" y="11410"/>
                  </a:cubicBezTo>
                  <a:cubicBezTo>
                    <a:pt x="13936" y="11410"/>
                    <a:pt x="13812" y="11407"/>
                    <a:pt x="13687" y="11399"/>
                  </a:cubicBezTo>
                  <a:cubicBezTo>
                    <a:pt x="13186" y="11365"/>
                    <a:pt x="12410" y="10966"/>
                    <a:pt x="11795" y="10966"/>
                  </a:cubicBezTo>
                  <a:cubicBezTo>
                    <a:pt x="11622" y="10966"/>
                    <a:pt x="11461" y="10998"/>
                    <a:pt x="11323" y="11078"/>
                  </a:cubicBezTo>
                  <a:cubicBezTo>
                    <a:pt x="10959" y="11297"/>
                    <a:pt x="10886" y="11764"/>
                    <a:pt x="10827" y="12143"/>
                  </a:cubicBezTo>
                  <a:cubicBezTo>
                    <a:pt x="10740" y="12756"/>
                    <a:pt x="10696" y="13354"/>
                    <a:pt x="10463" y="13865"/>
                  </a:cubicBezTo>
                  <a:cubicBezTo>
                    <a:pt x="10273" y="13982"/>
                    <a:pt x="10083" y="14113"/>
                    <a:pt x="9908" y="14244"/>
                  </a:cubicBezTo>
                  <a:cubicBezTo>
                    <a:pt x="10404" y="12756"/>
                    <a:pt x="10083" y="11049"/>
                    <a:pt x="9587" y="9342"/>
                  </a:cubicBezTo>
                  <a:cubicBezTo>
                    <a:pt x="9545" y="9194"/>
                    <a:pt x="9451" y="9134"/>
                    <a:pt x="9354" y="9134"/>
                  </a:cubicBezTo>
                  <a:cubicBezTo>
                    <a:pt x="9181" y="9134"/>
                    <a:pt x="8996" y="9322"/>
                    <a:pt x="9062" y="9546"/>
                  </a:cubicBezTo>
                  <a:cubicBezTo>
                    <a:pt x="9485" y="11020"/>
                    <a:pt x="9850" y="12508"/>
                    <a:pt x="9485" y="13836"/>
                  </a:cubicBezTo>
                  <a:cubicBezTo>
                    <a:pt x="9543" y="13369"/>
                    <a:pt x="9514" y="12902"/>
                    <a:pt x="9412" y="12450"/>
                  </a:cubicBezTo>
                  <a:cubicBezTo>
                    <a:pt x="9193" y="11560"/>
                    <a:pt x="8551" y="10859"/>
                    <a:pt x="8157" y="10042"/>
                  </a:cubicBezTo>
                  <a:cubicBezTo>
                    <a:pt x="7603" y="8875"/>
                    <a:pt x="7252" y="7620"/>
                    <a:pt x="7121" y="6336"/>
                  </a:cubicBezTo>
                  <a:cubicBezTo>
                    <a:pt x="7100" y="6183"/>
                    <a:pt x="7020" y="6122"/>
                    <a:pt x="6929" y="6122"/>
                  </a:cubicBezTo>
                  <a:cubicBezTo>
                    <a:pt x="6767" y="6122"/>
                    <a:pt x="6568" y="6316"/>
                    <a:pt x="6596" y="6540"/>
                  </a:cubicBezTo>
                  <a:cubicBezTo>
                    <a:pt x="6727" y="7882"/>
                    <a:pt x="7092" y="9181"/>
                    <a:pt x="7676" y="10407"/>
                  </a:cubicBezTo>
                  <a:cubicBezTo>
                    <a:pt x="7982" y="11020"/>
                    <a:pt x="8493" y="11647"/>
                    <a:pt x="8755" y="12289"/>
                  </a:cubicBezTo>
                  <a:cubicBezTo>
                    <a:pt x="8974" y="12858"/>
                    <a:pt x="9033" y="13486"/>
                    <a:pt x="8916" y="14084"/>
                  </a:cubicBezTo>
                  <a:cubicBezTo>
                    <a:pt x="8828" y="13559"/>
                    <a:pt x="8595" y="13048"/>
                    <a:pt x="8259" y="12625"/>
                  </a:cubicBezTo>
                  <a:cubicBezTo>
                    <a:pt x="7325" y="11501"/>
                    <a:pt x="5531" y="11166"/>
                    <a:pt x="4670" y="9998"/>
                  </a:cubicBezTo>
                  <a:cubicBezTo>
                    <a:pt x="4621" y="9927"/>
                    <a:pt x="4565" y="9897"/>
                    <a:pt x="4508" y="9897"/>
                  </a:cubicBezTo>
                  <a:cubicBezTo>
                    <a:pt x="4311" y="9897"/>
                    <a:pt x="4117" y="10261"/>
                    <a:pt x="4276" y="10465"/>
                  </a:cubicBezTo>
                  <a:cubicBezTo>
                    <a:pt x="4845" y="11253"/>
                    <a:pt x="5998" y="11749"/>
                    <a:pt x="6800" y="12275"/>
                  </a:cubicBezTo>
                  <a:cubicBezTo>
                    <a:pt x="7486" y="12741"/>
                    <a:pt x="8084" y="13179"/>
                    <a:pt x="8318" y="14055"/>
                  </a:cubicBezTo>
                  <a:cubicBezTo>
                    <a:pt x="8391" y="14317"/>
                    <a:pt x="8449" y="14595"/>
                    <a:pt x="8463" y="14886"/>
                  </a:cubicBezTo>
                  <a:cubicBezTo>
                    <a:pt x="7894" y="13923"/>
                    <a:pt x="6975" y="13092"/>
                    <a:pt x="6143" y="12479"/>
                  </a:cubicBezTo>
                  <a:cubicBezTo>
                    <a:pt x="5180" y="11764"/>
                    <a:pt x="2875" y="11063"/>
                    <a:pt x="3167" y="9473"/>
                  </a:cubicBezTo>
                  <a:cubicBezTo>
                    <a:pt x="3254" y="8918"/>
                    <a:pt x="3896" y="8335"/>
                    <a:pt x="4188" y="7853"/>
                  </a:cubicBezTo>
                  <a:cubicBezTo>
                    <a:pt x="4670" y="7080"/>
                    <a:pt x="5034" y="6336"/>
                    <a:pt x="5078" y="5489"/>
                  </a:cubicBezTo>
                  <a:cubicBezTo>
                    <a:pt x="5122" y="5358"/>
                    <a:pt x="5151" y="5241"/>
                    <a:pt x="5180" y="5095"/>
                  </a:cubicBezTo>
                  <a:cubicBezTo>
                    <a:pt x="5662" y="3330"/>
                    <a:pt x="7238" y="1973"/>
                    <a:pt x="9076" y="1491"/>
                  </a:cubicBezTo>
                  <a:close/>
                  <a:moveTo>
                    <a:pt x="10333" y="1"/>
                  </a:moveTo>
                  <a:cubicBezTo>
                    <a:pt x="10067" y="1"/>
                    <a:pt x="9785" y="30"/>
                    <a:pt x="9485" y="91"/>
                  </a:cubicBezTo>
                  <a:cubicBezTo>
                    <a:pt x="7924" y="426"/>
                    <a:pt x="5706" y="1593"/>
                    <a:pt x="4757" y="2936"/>
                  </a:cubicBezTo>
                  <a:cubicBezTo>
                    <a:pt x="3663" y="4512"/>
                    <a:pt x="4582" y="5606"/>
                    <a:pt x="2671" y="7080"/>
                  </a:cubicBezTo>
                  <a:cubicBezTo>
                    <a:pt x="1941" y="7649"/>
                    <a:pt x="1270" y="7882"/>
                    <a:pt x="788" y="8758"/>
                  </a:cubicBezTo>
                  <a:cubicBezTo>
                    <a:pt x="0" y="10188"/>
                    <a:pt x="132" y="12245"/>
                    <a:pt x="1562" y="13223"/>
                  </a:cubicBezTo>
                  <a:cubicBezTo>
                    <a:pt x="2817" y="14069"/>
                    <a:pt x="4509" y="13865"/>
                    <a:pt x="5852" y="14697"/>
                  </a:cubicBezTo>
                  <a:cubicBezTo>
                    <a:pt x="6800" y="15295"/>
                    <a:pt x="7646" y="16054"/>
                    <a:pt x="8361" y="16915"/>
                  </a:cubicBezTo>
                  <a:cubicBezTo>
                    <a:pt x="8428" y="17026"/>
                    <a:pt x="8555" y="17095"/>
                    <a:pt x="8683" y="17095"/>
                  </a:cubicBezTo>
                  <a:cubicBezTo>
                    <a:pt x="8722" y="17095"/>
                    <a:pt x="8761" y="17089"/>
                    <a:pt x="8799" y="17075"/>
                  </a:cubicBezTo>
                  <a:cubicBezTo>
                    <a:pt x="8945" y="17075"/>
                    <a:pt x="9091" y="16973"/>
                    <a:pt x="9208" y="16740"/>
                  </a:cubicBezTo>
                  <a:cubicBezTo>
                    <a:pt x="10535" y="13836"/>
                    <a:pt x="18225" y="13354"/>
                    <a:pt x="16766" y="8889"/>
                  </a:cubicBezTo>
                  <a:cubicBezTo>
                    <a:pt x="16591" y="8349"/>
                    <a:pt x="16182" y="7985"/>
                    <a:pt x="15861" y="7532"/>
                  </a:cubicBezTo>
                  <a:cubicBezTo>
                    <a:pt x="14913" y="6234"/>
                    <a:pt x="14504" y="4818"/>
                    <a:pt x="13979" y="3344"/>
                  </a:cubicBezTo>
                  <a:cubicBezTo>
                    <a:pt x="13314" y="1476"/>
                    <a:pt x="12233" y="1"/>
                    <a:pt x="10333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2">
              <a:extLst>
                <a:ext uri="{FF2B5EF4-FFF2-40B4-BE49-F238E27FC236}">
                  <a16:creationId xmlns:a16="http://schemas.microsoft.com/office/drawing/2014/main" id="{975880A7-0A14-892B-6292-FF9A5CA3BDAC}"/>
                </a:ext>
              </a:extLst>
            </p:cNvPr>
            <p:cNvSpPr/>
            <p:nvPr/>
          </p:nvSpPr>
          <p:spPr>
            <a:xfrm>
              <a:off x="8450000" y="97975"/>
              <a:ext cx="19925" cy="16250"/>
            </a:xfrm>
            <a:custGeom>
              <a:avLst/>
              <a:gdLst/>
              <a:ahLst/>
              <a:cxnLst/>
              <a:rect l="l" t="t" r="r" b="b"/>
              <a:pathLst>
                <a:path w="797" h="650" extrusionOk="0">
                  <a:moveTo>
                    <a:pt x="414" y="0"/>
                  </a:moveTo>
                  <a:cubicBezTo>
                    <a:pt x="127" y="0"/>
                    <a:pt x="0" y="557"/>
                    <a:pt x="325" y="639"/>
                  </a:cubicBezTo>
                  <a:cubicBezTo>
                    <a:pt x="348" y="646"/>
                    <a:pt x="371" y="650"/>
                    <a:pt x="393" y="650"/>
                  </a:cubicBezTo>
                  <a:cubicBezTo>
                    <a:pt x="669" y="650"/>
                    <a:pt x="796" y="92"/>
                    <a:pt x="485" y="11"/>
                  </a:cubicBezTo>
                  <a:cubicBezTo>
                    <a:pt x="461" y="4"/>
                    <a:pt x="437" y="0"/>
                    <a:pt x="414" y="0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B2043F5-E3AF-0027-93E0-704FD8029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76" y="825708"/>
            <a:ext cx="8366018" cy="3218213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27D58968-8AA0-3BFF-C3F5-189871878E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79085" y="4343710"/>
            <a:ext cx="770413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model: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Regression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evaluated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test 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A9ED75-EA02-C650-ED42-3A9CE14A3EC3}"/>
              </a:ext>
            </a:extLst>
          </p:cNvPr>
          <p:cNvSpPr txBox="1"/>
          <p:nvPr/>
        </p:nvSpPr>
        <p:spPr>
          <a:xfrm>
            <a:off x="3120971" y="229115"/>
            <a:ext cx="61954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fr-FR" sz="2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fr-F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287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4" name="Google Shape;1194;p52"/>
          <p:cNvGrpSpPr/>
          <p:nvPr/>
        </p:nvGrpSpPr>
        <p:grpSpPr>
          <a:xfrm rot="3739218" flipH="1">
            <a:off x="797994" y="2281788"/>
            <a:ext cx="608797" cy="432145"/>
            <a:chOff x="4636400" y="2655400"/>
            <a:chExt cx="414425" cy="294200"/>
          </a:xfrm>
        </p:grpSpPr>
        <p:sp>
          <p:nvSpPr>
            <p:cNvPr id="1195" name="Google Shape;1195;p52"/>
            <p:cNvSpPr/>
            <p:nvPr/>
          </p:nvSpPr>
          <p:spPr>
            <a:xfrm>
              <a:off x="4690750" y="2750425"/>
              <a:ext cx="307175" cy="166325"/>
            </a:xfrm>
            <a:custGeom>
              <a:avLst/>
              <a:gdLst/>
              <a:ahLst/>
              <a:cxnLst/>
              <a:rect l="l" t="t" r="r" b="b"/>
              <a:pathLst>
                <a:path w="12287" h="6653" extrusionOk="0">
                  <a:moveTo>
                    <a:pt x="12286" y="0"/>
                  </a:moveTo>
                  <a:lnTo>
                    <a:pt x="12286" y="0"/>
                  </a:lnTo>
                  <a:cubicBezTo>
                    <a:pt x="11498" y="1766"/>
                    <a:pt x="9835" y="3225"/>
                    <a:pt x="8274" y="4202"/>
                  </a:cubicBezTo>
                  <a:cubicBezTo>
                    <a:pt x="5676" y="5807"/>
                    <a:pt x="2816" y="5399"/>
                    <a:pt x="0" y="5968"/>
                  </a:cubicBezTo>
                  <a:cubicBezTo>
                    <a:pt x="1130" y="6422"/>
                    <a:pt x="2285" y="6653"/>
                    <a:pt x="3429" y="6653"/>
                  </a:cubicBezTo>
                  <a:cubicBezTo>
                    <a:pt x="5444" y="6653"/>
                    <a:pt x="7423" y="5936"/>
                    <a:pt x="9164" y="4465"/>
                  </a:cubicBezTo>
                  <a:cubicBezTo>
                    <a:pt x="10521" y="3312"/>
                    <a:pt x="11455" y="1853"/>
                    <a:pt x="12199" y="233"/>
                  </a:cubicBezTo>
                  <a:cubicBezTo>
                    <a:pt x="12228" y="146"/>
                    <a:pt x="12257" y="73"/>
                    <a:pt x="12286" y="0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2"/>
            <p:cNvSpPr/>
            <p:nvPr/>
          </p:nvSpPr>
          <p:spPr>
            <a:xfrm>
              <a:off x="4671775" y="2688550"/>
              <a:ext cx="273975" cy="187750"/>
            </a:xfrm>
            <a:custGeom>
              <a:avLst/>
              <a:gdLst/>
              <a:ahLst/>
              <a:cxnLst/>
              <a:rect l="l" t="t" r="r" b="b"/>
              <a:pathLst>
                <a:path w="10959" h="7510" extrusionOk="0">
                  <a:moveTo>
                    <a:pt x="6107" y="1"/>
                  </a:moveTo>
                  <a:cubicBezTo>
                    <a:pt x="5190" y="1"/>
                    <a:pt x="4333" y="129"/>
                    <a:pt x="3634" y="505"/>
                  </a:cubicBezTo>
                  <a:cubicBezTo>
                    <a:pt x="1197" y="1833"/>
                    <a:pt x="818" y="4956"/>
                    <a:pt x="0" y="7509"/>
                  </a:cubicBezTo>
                  <a:cubicBezTo>
                    <a:pt x="1270" y="6444"/>
                    <a:pt x="1956" y="5160"/>
                    <a:pt x="2831" y="3686"/>
                  </a:cubicBezTo>
                  <a:cubicBezTo>
                    <a:pt x="3400" y="2723"/>
                    <a:pt x="4071" y="1993"/>
                    <a:pt x="5064" y="1483"/>
                  </a:cubicBezTo>
                  <a:cubicBezTo>
                    <a:pt x="6917" y="520"/>
                    <a:pt x="8960" y="666"/>
                    <a:pt x="10959" y="534"/>
                  </a:cubicBezTo>
                  <a:cubicBezTo>
                    <a:pt x="9509" y="395"/>
                    <a:pt x="7716" y="1"/>
                    <a:pt x="6107" y="1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2"/>
            <p:cNvSpPr/>
            <p:nvPr/>
          </p:nvSpPr>
          <p:spPr>
            <a:xfrm>
              <a:off x="4699500" y="2707000"/>
              <a:ext cx="296600" cy="170025"/>
            </a:xfrm>
            <a:custGeom>
              <a:avLst/>
              <a:gdLst/>
              <a:ahLst/>
              <a:cxnLst/>
              <a:rect l="l" t="t" r="r" b="b"/>
              <a:pathLst>
                <a:path w="11864" h="6801" extrusionOk="0">
                  <a:moveTo>
                    <a:pt x="9536" y="1765"/>
                  </a:moveTo>
                  <a:cubicBezTo>
                    <a:pt x="9543" y="1765"/>
                    <a:pt x="9550" y="1766"/>
                    <a:pt x="9558" y="1766"/>
                  </a:cubicBezTo>
                  <a:lnTo>
                    <a:pt x="9587" y="1766"/>
                  </a:lnTo>
                  <a:cubicBezTo>
                    <a:pt x="9926" y="1809"/>
                    <a:pt x="9882" y="2425"/>
                    <a:pt x="9562" y="2425"/>
                  </a:cubicBezTo>
                  <a:cubicBezTo>
                    <a:pt x="9551" y="2425"/>
                    <a:pt x="9540" y="2424"/>
                    <a:pt x="9529" y="2423"/>
                  </a:cubicBezTo>
                  <a:lnTo>
                    <a:pt x="9500" y="2423"/>
                  </a:lnTo>
                  <a:cubicBezTo>
                    <a:pt x="9171" y="2394"/>
                    <a:pt x="9206" y="1765"/>
                    <a:pt x="9536" y="1765"/>
                  </a:cubicBezTo>
                  <a:close/>
                  <a:moveTo>
                    <a:pt x="4750" y="1970"/>
                  </a:moveTo>
                  <a:cubicBezTo>
                    <a:pt x="4757" y="1970"/>
                    <a:pt x="4765" y="1970"/>
                    <a:pt x="4772" y="1970"/>
                  </a:cubicBezTo>
                  <a:lnTo>
                    <a:pt x="4801" y="1970"/>
                  </a:lnTo>
                  <a:cubicBezTo>
                    <a:pt x="5144" y="2013"/>
                    <a:pt x="5095" y="2643"/>
                    <a:pt x="4765" y="2643"/>
                  </a:cubicBezTo>
                  <a:cubicBezTo>
                    <a:pt x="4758" y="2643"/>
                    <a:pt x="4750" y="2642"/>
                    <a:pt x="4743" y="2642"/>
                  </a:cubicBezTo>
                  <a:lnTo>
                    <a:pt x="4743" y="2627"/>
                  </a:lnTo>
                  <a:lnTo>
                    <a:pt x="4713" y="2627"/>
                  </a:lnTo>
                  <a:cubicBezTo>
                    <a:pt x="4385" y="2599"/>
                    <a:pt x="4434" y="1970"/>
                    <a:pt x="4750" y="1970"/>
                  </a:cubicBezTo>
                  <a:close/>
                  <a:moveTo>
                    <a:pt x="7628" y="3398"/>
                  </a:moveTo>
                  <a:cubicBezTo>
                    <a:pt x="7639" y="3398"/>
                    <a:pt x="7650" y="3399"/>
                    <a:pt x="7661" y="3400"/>
                  </a:cubicBezTo>
                  <a:lnTo>
                    <a:pt x="7690" y="3400"/>
                  </a:lnTo>
                  <a:cubicBezTo>
                    <a:pt x="8033" y="3443"/>
                    <a:pt x="7984" y="4058"/>
                    <a:pt x="7655" y="4058"/>
                  </a:cubicBezTo>
                  <a:cubicBezTo>
                    <a:pt x="7647" y="4058"/>
                    <a:pt x="7640" y="4058"/>
                    <a:pt x="7632" y="4057"/>
                  </a:cubicBezTo>
                  <a:lnTo>
                    <a:pt x="7603" y="4057"/>
                  </a:lnTo>
                  <a:cubicBezTo>
                    <a:pt x="7264" y="4015"/>
                    <a:pt x="7307" y="3398"/>
                    <a:pt x="7628" y="3398"/>
                  </a:cubicBezTo>
                  <a:close/>
                  <a:moveTo>
                    <a:pt x="11863" y="161"/>
                  </a:moveTo>
                  <a:cubicBezTo>
                    <a:pt x="9149" y="803"/>
                    <a:pt x="6114" y="1"/>
                    <a:pt x="3648" y="1620"/>
                  </a:cubicBezTo>
                  <a:cubicBezTo>
                    <a:pt x="2218" y="2554"/>
                    <a:pt x="1824" y="4218"/>
                    <a:pt x="890" y="5545"/>
                  </a:cubicBezTo>
                  <a:cubicBezTo>
                    <a:pt x="628" y="5925"/>
                    <a:pt x="321" y="6260"/>
                    <a:pt x="0" y="6581"/>
                  </a:cubicBezTo>
                  <a:cubicBezTo>
                    <a:pt x="1460" y="5823"/>
                    <a:pt x="2641" y="4801"/>
                    <a:pt x="3473" y="3240"/>
                  </a:cubicBezTo>
                  <a:cubicBezTo>
                    <a:pt x="3526" y="3135"/>
                    <a:pt x="3594" y="3093"/>
                    <a:pt x="3661" y="3093"/>
                  </a:cubicBezTo>
                  <a:cubicBezTo>
                    <a:pt x="3838" y="3093"/>
                    <a:pt x="4012" y="3383"/>
                    <a:pt x="3896" y="3605"/>
                  </a:cubicBezTo>
                  <a:cubicBezTo>
                    <a:pt x="3269" y="4787"/>
                    <a:pt x="2364" y="5793"/>
                    <a:pt x="1255" y="6538"/>
                  </a:cubicBezTo>
                  <a:cubicBezTo>
                    <a:pt x="2700" y="6071"/>
                    <a:pt x="3998" y="5297"/>
                    <a:pt x="5297" y="4480"/>
                  </a:cubicBezTo>
                  <a:cubicBezTo>
                    <a:pt x="5343" y="4452"/>
                    <a:pt x="5386" y="4440"/>
                    <a:pt x="5425" y="4440"/>
                  </a:cubicBezTo>
                  <a:cubicBezTo>
                    <a:pt x="5669" y="4440"/>
                    <a:pt x="5755" y="4927"/>
                    <a:pt x="5516" y="5078"/>
                  </a:cubicBezTo>
                  <a:cubicBezTo>
                    <a:pt x="4495" y="5735"/>
                    <a:pt x="3444" y="6304"/>
                    <a:pt x="2350" y="6800"/>
                  </a:cubicBezTo>
                  <a:cubicBezTo>
                    <a:pt x="3371" y="6771"/>
                    <a:pt x="4392" y="6625"/>
                    <a:pt x="5385" y="6377"/>
                  </a:cubicBezTo>
                  <a:cubicBezTo>
                    <a:pt x="8026" y="5648"/>
                    <a:pt x="11455" y="3094"/>
                    <a:pt x="11863" y="161"/>
                  </a:cubicBezTo>
                  <a:close/>
                </a:path>
              </a:pathLst>
            </a:custGeom>
            <a:solidFill>
              <a:srgbClr val="FFA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2"/>
            <p:cNvSpPr/>
            <p:nvPr/>
          </p:nvSpPr>
          <p:spPr>
            <a:xfrm>
              <a:off x="4636400" y="2655400"/>
              <a:ext cx="414425" cy="294200"/>
            </a:xfrm>
            <a:custGeom>
              <a:avLst/>
              <a:gdLst/>
              <a:ahLst/>
              <a:cxnLst/>
              <a:rect l="l" t="t" r="r" b="b"/>
              <a:pathLst>
                <a:path w="16577" h="11768" extrusionOk="0">
                  <a:moveTo>
                    <a:pt x="7518" y="1334"/>
                  </a:moveTo>
                  <a:cubicBezTo>
                    <a:pt x="9125" y="1334"/>
                    <a:pt x="10911" y="1730"/>
                    <a:pt x="12359" y="1860"/>
                  </a:cubicBezTo>
                  <a:cubicBezTo>
                    <a:pt x="10360" y="1992"/>
                    <a:pt x="8317" y="1846"/>
                    <a:pt x="6464" y="2809"/>
                  </a:cubicBezTo>
                  <a:cubicBezTo>
                    <a:pt x="5457" y="3319"/>
                    <a:pt x="4801" y="4049"/>
                    <a:pt x="4232" y="5012"/>
                  </a:cubicBezTo>
                  <a:cubicBezTo>
                    <a:pt x="3356" y="6486"/>
                    <a:pt x="2670" y="7770"/>
                    <a:pt x="1401" y="8835"/>
                  </a:cubicBezTo>
                  <a:cubicBezTo>
                    <a:pt x="2233" y="6296"/>
                    <a:pt x="2597" y="3159"/>
                    <a:pt x="5049" y="1831"/>
                  </a:cubicBezTo>
                  <a:lnTo>
                    <a:pt x="5049" y="1831"/>
                  </a:lnTo>
                  <a:lnTo>
                    <a:pt x="5034" y="1846"/>
                  </a:lnTo>
                  <a:cubicBezTo>
                    <a:pt x="5740" y="1464"/>
                    <a:pt x="6600" y="1334"/>
                    <a:pt x="7518" y="1334"/>
                  </a:cubicBezTo>
                  <a:close/>
                  <a:moveTo>
                    <a:pt x="14387" y="2225"/>
                  </a:moveTo>
                  <a:cubicBezTo>
                    <a:pt x="13979" y="5158"/>
                    <a:pt x="10550" y="7726"/>
                    <a:pt x="7909" y="8456"/>
                  </a:cubicBezTo>
                  <a:cubicBezTo>
                    <a:pt x="6916" y="8704"/>
                    <a:pt x="5895" y="8850"/>
                    <a:pt x="4859" y="8879"/>
                  </a:cubicBezTo>
                  <a:cubicBezTo>
                    <a:pt x="5968" y="8383"/>
                    <a:pt x="7019" y="7799"/>
                    <a:pt x="8040" y="7142"/>
                  </a:cubicBezTo>
                  <a:cubicBezTo>
                    <a:pt x="8278" y="6992"/>
                    <a:pt x="8193" y="6518"/>
                    <a:pt x="7951" y="6518"/>
                  </a:cubicBezTo>
                  <a:cubicBezTo>
                    <a:pt x="7912" y="6518"/>
                    <a:pt x="7868" y="6530"/>
                    <a:pt x="7821" y="6559"/>
                  </a:cubicBezTo>
                  <a:cubicBezTo>
                    <a:pt x="6522" y="7361"/>
                    <a:pt x="5224" y="8149"/>
                    <a:pt x="3779" y="8616"/>
                  </a:cubicBezTo>
                  <a:cubicBezTo>
                    <a:pt x="4888" y="7872"/>
                    <a:pt x="5793" y="6865"/>
                    <a:pt x="6420" y="5683"/>
                  </a:cubicBezTo>
                  <a:cubicBezTo>
                    <a:pt x="6536" y="5462"/>
                    <a:pt x="6370" y="5171"/>
                    <a:pt x="6192" y="5171"/>
                  </a:cubicBezTo>
                  <a:cubicBezTo>
                    <a:pt x="6124" y="5171"/>
                    <a:pt x="6054" y="5214"/>
                    <a:pt x="5997" y="5319"/>
                  </a:cubicBezTo>
                  <a:cubicBezTo>
                    <a:pt x="5165" y="6894"/>
                    <a:pt x="3969" y="7916"/>
                    <a:pt x="2524" y="8660"/>
                  </a:cubicBezTo>
                  <a:cubicBezTo>
                    <a:pt x="2845" y="8339"/>
                    <a:pt x="3152" y="8003"/>
                    <a:pt x="3414" y="7639"/>
                  </a:cubicBezTo>
                  <a:cubicBezTo>
                    <a:pt x="4348" y="6296"/>
                    <a:pt x="4742" y="4618"/>
                    <a:pt x="6172" y="3684"/>
                  </a:cubicBezTo>
                  <a:cubicBezTo>
                    <a:pt x="8638" y="2065"/>
                    <a:pt x="11673" y="2867"/>
                    <a:pt x="14387" y="2225"/>
                  </a:cubicBezTo>
                  <a:close/>
                  <a:moveTo>
                    <a:pt x="14460" y="3801"/>
                  </a:moveTo>
                  <a:cubicBezTo>
                    <a:pt x="14431" y="3874"/>
                    <a:pt x="14402" y="3947"/>
                    <a:pt x="14373" y="4034"/>
                  </a:cubicBezTo>
                  <a:lnTo>
                    <a:pt x="14358" y="4034"/>
                  </a:lnTo>
                  <a:cubicBezTo>
                    <a:pt x="13614" y="5654"/>
                    <a:pt x="12695" y="7113"/>
                    <a:pt x="11323" y="8266"/>
                  </a:cubicBezTo>
                  <a:cubicBezTo>
                    <a:pt x="9591" y="9737"/>
                    <a:pt x="7610" y="10454"/>
                    <a:pt x="5595" y="10454"/>
                  </a:cubicBezTo>
                  <a:cubicBezTo>
                    <a:pt x="4453" y="10454"/>
                    <a:pt x="3299" y="10223"/>
                    <a:pt x="2174" y="9769"/>
                  </a:cubicBezTo>
                  <a:cubicBezTo>
                    <a:pt x="4990" y="9200"/>
                    <a:pt x="7850" y="9608"/>
                    <a:pt x="10448" y="8003"/>
                  </a:cubicBezTo>
                  <a:cubicBezTo>
                    <a:pt x="12009" y="7040"/>
                    <a:pt x="13658" y="5567"/>
                    <a:pt x="14460" y="3801"/>
                  </a:cubicBezTo>
                  <a:close/>
                  <a:moveTo>
                    <a:pt x="7322" y="0"/>
                  </a:moveTo>
                  <a:cubicBezTo>
                    <a:pt x="7043" y="0"/>
                    <a:pt x="6766" y="15"/>
                    <a:pt x="6493" y="51"/>
                  </a:cubicBezTo>
                  <a:cubicBezTo>
                    <a:pt x="1707" y="664"/>
                    <a:pt x="1663" y="5844"/>
                    <a:pt x="102" y="9302"/>
                  </a:cubicBezTo>
                  <a:cubicBezTo>
                    <a:pt x="58" y="9404"/>
                    <a:pt x="44" y="9506"/>
                    <a:pt x="44" y="9608"/>
                  </a:cubicBezTo>
                  <a:cubicBezTo>
                    <a:pt x="0" y="9886"/>
                    <a:pt x="117" y="10148"/>
                    <a:pt x="336" y="10294"/>
                  </a:cubicBezTo>
                  <a:cubicBezTo>
                    <a:pt x="2006" y="11276"/>
                    <a:pt x="3783" y="11768"/>
                    <a:pt x="5538" y="11768"/>
                  </a:cubicBezTo>
                  <a:cubicBezTo>
                    <a:pt x="7800" y="11768"/>
                    <a:pt x="10028" y="10952"/>
                    <a:pt x="11951" y="9317"/>
                  </a:cubicBezTo>
                  <a:cubicBezTo>
                    <a:pt x="13629" y="7887"/>
                    <a:pt x="14694" y="6019"/>
                    <a:pt x="15555" y="4005"/>
                  </a:cubicBezTo>
                  <a:cubicBezTo>
                    <a:pt x="15978" y="3013"/>
                    <a:pt x="16576" y="1773"/>
                    <a:pt x="15482" y="970"/>
                  </a:cubicBezTo>
                  <a:cubicBezTo>
                    <a:pt x="14908" y="551"/>
                    <a:pt x="13982" y="496"/>
                    <a:pt x="13111" y="496"/>
                  </a:cubicBezTo>
                  <a:cubicBezTo>
                    <a:pt x="12800" y="496"/>
                    <a:pt x="12496" y="503"/>
                    <a:pt x="12218" y="503"/>
                  </a:cubicBezTo>
                  <a:cubicBezTo>
                    <a:pt x="12027" y="503"/>
                    <a:pt x="11849" y="500"/>
                    <a:pt x="11688" y="489"/>
                  </a:cubicBezTo>
                  <a:cubicBezTo>
                    <a:pt x="10282" y="403"/>
                    <a:pt x="8764" y="0"/>
                    <a:pt x="7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2"/>
            <p:cNvSpPr/>
            <p:nvPr/>
          </p:nvSpPr>
          <p:spPr>
            <a:xfrm>
              <a:off x="4809200" y="2756550"/>
              <a:ext cx="18900" cy="16525"/>
            </a:xfrm>
            <a:custGeom>
              <a:avLst/>
              <a:gdLst/>
              <a:ahLst/>
              <a:cxnLst/>
              <a:rect l="l" t="t" r="r" b="b"/>
              <a:pathLst>
                <a:path w="756" h="661" extrusionOk="0">
                  <a:moveTo>
                    <a:pt x="352" y="1"/>
                  </a:moveTo>
                  <a:cubicBezTo>
                    <a:pt x="45" y="1"/>
                    <a:pt x="1" y="617"/>
                    <a:pt x="325" y="660"/>
                  </a:cubicBezTo>
                  <a:lnTo>
                    <a:pt x="355" y="660"/>
                  </a:lnTo>
                  <a:cubicBezTo>
                    <a:pt x="362" y="660"/>
                    <a:pt x="370" y="661"/>
                    <a:pt x="377" y="661"/>
                  </a:cubicBezTo>
                  <a:cubicBezTo>
                    <a:pt x="707" y="661"/>
                    <a:pt x="756" y="32"/>
                    <a:pt x="413" y="3"/>
                  </a:cubicBezTo>
                  <a:lnTo>
                    <a:pt x="384" y="3"/>
                  </a:lnTo>
                  <a:cubicBezTo>
                    <a:pt x="373" y="2"/>
                    <a:pt x="363" y="1"/>
                    <a:pt x="352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2"/>
            <p:cNvSpPr/>
            <p:nvPr/>
          </p:nvSpPr>
          <p:spPr>
            <a:xfrm>
              <a:off x="4881425" y="2791950"/>
              <a:ext cx="18900" cy="16525"/>
            </a:xfrm>
            <a:custGeom>
              <a:avLst/>
              <a:gdLst/>
              <a:ahLst/>
              <a:cxnLst/>
              <a:rect l="l" t="t" r="r" b="b"/>
              <a:pathLst>
                <a:path w="756" h="661" extrusionOk="0">
                  <a:moveTo>
                    <a:pt x="351" y="0"/>
                  </a:moveTo>
                  <a:cubicBezTo>
                    <a:pt x="31" y="0"/>
                    <a:pt x="1" y="617"/>
                    <a:pt x="326" y="659"/>
                  </a:cubicBezTo>
                  <a:lnTo>
                    <a:pt x="355" y="659"/>
                  </a:lnTo>
                  <a:cubicBezTo>
                    <a:pt x="363" y="660"/>
                    <a:pt x="370" y="660"/>
                    <a:pt x="378" y="660"/>
                  </a:cubicBezTo>
                  <a:cubicBezTo>
                    <a:pt x="707" y="660"/>
                    <a:pt x="756" y="45"/>
                    <a:pt x="413" y="2"/>
                  </a:cubicBezTo>
                  <a:lnTo>
                    <a:pt x="384" y="2"/>
                  </a:lnTo>
                  <a:cubicBezTo>
                    <a:pt x="373" y="1"/>
                    <a:pt x="362" y="0"/>
                    <a:pt x="351" y="0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2"/>
            <p:cNvSpPr/>
            <p:nvPr/>
          </p:nvSpPr>
          <p:spPr>
            <a:xfrm>
              <a:off x="4928775" y="2751125"/>
              <a:ext cx="18875" cy="16500"/>
            </a:xfrm>
            <a:custGeom>
              <a:avLst/>
              <a:gdLst/>
              <a:ahLst/>
              <a:cxnLst/>
              <a:rect l="l" t="t" r="r" b="b"/>
              <a:pathLst>
                <a:path w="755" h="660" extrusionOk="0">
                  <a:moveTo>
                    <a:pt x="365" y="0"/>
                  </a:moveTo>
                  <a:cubicBezTo>
                    <a:pt x="49" y="0"/>
                    <a:pt x="0" y="629"/>
                    <a:pt x="329" y="658"/>
                  </a:cubicBezTo>
                  <a:lnTo>
                    <a:pt x="358" y="658"/>
                  </a:lnTo>
                  <a:cubicBezTo>
                    <a:pt x="369" y="659"/>
                    <a:pt x="380" y="660"/>
                    <a:pt x="391" y="660"/>
                  </a:cubicBezTo>
                  <a:cubicBezTo>
                    <a:pt x="711" y="660"/>
                    <a:pt x="755" y="44"/>
                    <a:pt x="416" y="1"/>
                  </a:cubicBezTo>
                  <a:lnTo>
                    <a:pt x="387" y="1"/>
                  </a:lnTo>
                  <a:cubicBezTo>
                    <a:pt x="380" y="1"/>
                    <a:pt x="372" y="0"/>
                    <a:pt x="365" y="0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2" name="Google Shape;1202;p52"/>
          <p:cNvGrpSpPr/>
          <p:nvPr/>
        </p:nvGrpSpPr>
        <p:grpSpPr>
          <a:xfrm rot="2700000" flipH="1">
            <a:off x="1138278" y="344096"/>
            <a:ext cx="761794" cy="1142678"/>
            <a:chOff x="8229025" y="-95525"/>
            <a:chExt cx="455650" cy="649775"/>
          </a:xfrm>
        </p:grpSpPr>
        <p:sp>
          <p:nvSpPr>
            <p:cNvPr id="1203" name="Google Shape;1203;p52"/>
            <p:cNvSpPr/>
            <p:nvPr/>
          </p:nvSpPr>
          <p:spPr>
            <a:xfrm>
              <a:off x="8343925" y="531775"/>
              <a:ext cx="27400" cy="22475"/>
            </a:xfrm>
            <a:custGeom>
              <a:avLst/>
              <a:gdLst/>
              <a:ahLst/>
              <a:cxnLst/>
              <a:rect l="l" t="t" r="r" b="b"/>
              <a:pathLst>
                <a:path w="1096" h="899" extrusionOk="0">
                  <a:moveTo>
                    <a:pt x="726" y="0"/>
                  </a:moveTo>
                  <a:cubicBezTo>
                    <a:pt x="486" y="0"/>
                    <a:pt x="257" y="126"/>
                    <a:pt x="117" y="330"/>
                  </a:cubicBezTo>
                  <a:cubicBezTo>
                    <a:pt x="44" y="432"/>
                    <a:pt x="1" y="563"/>
                    <a:pt x="30" y="694"/>
                  </a:cubicBezTo>
                  <a:cubicBezTo>
                    <a:pt x="74" y="844"/>
                    <a:pt x="203" y="898"/>
                    <a:pt x="347" y="898"/>
                  </a:cubicBezTo>
                  <a:cubicBezTo>
                    <a:pt x="441" y="898"/>
                    <a:pt x="541" y="875"/>
                    <a:pt x="628" y="840"/>
                  </a:cubicBezTo>
                  <a:cubicBezTo>
                    <a:pt x="789" y="782"/>
                    <a:pt x="935" y="651"/>
                    <a:pt x="1022" y="490"/>
                  </a:cubicBezTo>
                  <a:cubicBezTo>
                    <a:pt x="1095" y="315"/>
                    <a:pt x="1008" y="38"/>
                    <a:pt x="832" y="9"/>
                  </a:cubicBezTo>
                  <a:cubicBezTo>
                    <a:pt x="797" y="3"/>
                    <a:pt x="761" y="0"/>
                    <a:pt x="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2"/>
            <p:cNvSpPr/>
            <p:nvPr/>
          </p:nvSpPr>
          <p:spPr>
            <a:xfrm>
              <a:off x="8410325" y="441375"/>
              <a:ext cx="44900" cy="28425"/>
            </a:xfrm>
            <a:custGeom>
              <a:avLst/>
              <a:gdLst/>
              <a:ahLst/>
              <a:cxnLst/>
              <a:rect l="l" t="t" r="r" b="b"/>
              <a:pathLst>
                <a:path w="1796" h="1137" extrusionOk="0">
                  <a:moveTo>
                    <a:pt x="960" y="1"/>
                  </a:moveTo>
                  <a:cubicBezTo>
                    <a:pt x="781" y="1"/>
                    <a:pt x="602" y="45"/>
                    <a:pt x="438" y="137"/>
                  </a:cubicBezTo>
                  <a:cubicBezTo>
                    <a:pt x="263" y="210"/>
                    <a:pt x="132" y="356"/>
                    <a:pt x="73" y="546"/>
                  </a:cubicBezTo>
                  <a:cubicBezTo>
                    <a:pt x="0" y="911"/>
                    <a:pt x="409" y="1115"/>
                    <a:pt x="745" y="1129"/>
                  </a:cubicBezTo>
                  <a:cubicBezTo>
                    <a:pt x="788" y="1134"/>
                    <a:pt x="831" y="1137"/>
                    <a:pt x="874" y="1137"/>
                  </a:cubicBezTo>
                  <a:cubicBezTo>
                    <a:pt x="1092" y="1137"/>
                    <a:pt x="1306" y="1074"/>
                    <a:pt x="1489" y="940"/>
                  </a:cubicBezTo>
                  <a:cubicBezTo>
                    <a:pt x="1708" y="765"/>
                    <a:pt x="1795" y="356"/>
                    <a:pt x="1591" y="196"/>
                  </a:cubicBezTo>
                  <a:cubicBezTo>
                    <a:pt x="1398" y="67"/>
                    <a:pt x="1179" y="1"/>
                    <a:pt x="9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2"/>
            <p:cNvSpPr/>
            <p:nvPr/>
          </p:nvSpPr>
          <p:spPr>
            <a:xfrm>
              <a:off x="8300875" y="-58250"/>
              <a:ext cx="326150" cy="334900"/>
            </a:xfrm>
            <a:custGeom>
              <a:avLst/>
              <a:gdLst/>
              <a:ahLst/>
              <a:cxnLst/>
              <a:rect l="l" t="t" r="r" b="b"/>
              <a:pathLst>
                <a:path w="13046" h="13396" extrusionOk="0">
                  <a:moveTo>
                    <a:pt x="4563" y="2764"/>
                  </a:moveTo>
                  <a:cubicBezTo>
                    <a:pt x="4584" y="2764"/>
                    <a:pt x="4605" y="2767"/>
                    <a:pt x="4626" y="2773"/>
                  </a:cubicBezTo>
                  <a:cubicBezTo>
                    <a:pt x="4941" y="2855"/>
                    <a:pt x="4807" y="3423"/>
                    <a:pt x="4525" y="3423"/>
                  </a:cubicBezTo>
                  <a:cubicBezTo>
                    <a:pt x="4506" y="3423"/>
                    <a:pt x="4486" y="3420"/>
                    <a:pt x="4466" y="3415"/>
                  </a:cubicBezTo>
                  <a:cubicBezTo>
                    <a:pt x="4138" y="3319"/>
                    <a:pt x="4270" y="2764"/>
                    <a:pt x="4563" y="2764"/>
                  </a:cubicBezTo>
                  <a:close/>
                  <a:moveTo>
                    <a:pt x="6379" y="6249"/>
                  </a:moveTo>
                  <a:cubicBezTo>
                    <a:pt x="6402" y="6249"/>
                    <a:pt x="6426" y="6253"/>
                    <a:pt x="6450" y="6260"/>
                  </a:cubicBezTo>
                  <a:cubicBezTo>
                    <a:pt x="6761" y="6341"/>
                    <a:pt x="6634" y="6899"/>
                    <a:pt x="6358" y="6899"/>
                  </a:cubicBezTo>
                  <a:cubicBezTo>
                    <a:pt x="6336" y="6899"/>
                    <a:pt x="6313" y="6895"/>
                    <a:pt x="6290" y="6888"/>
                  </a:cubicBezTo>
                  <a:cubicBezTo>
                    <a:pt x="5965" y="6806"/>
                    <a:pt x="6092" y="6249"/>
                    <a:pt x="6379" y="6249"/>
                  </a:cubicBezTo>
                  <a:close/>
                  <a:moveTo>
                    <a:pt x="9661" y="7866"/>
                  </a:moveTo>
                  <a:cubicBezTo>
                    <a:pt x="9917" y="7866"/>
                    <a:pt x="9997" y="8312"/>
                    <a:pt x="9748" y="8449"/>
                  </a:cubicBezTo>
                  <a:cubicBezTo>
                    <a:pt x="9719" y="8478"/>
                    <a:pt x="9690" y="8493"/>
                    <a:pt x="9661" y="8507"/>
                  </a:cubicBezTo>
                  <a:cubicBezTo>
                    <a:pt x="9607" y="8537"/>
                    <a:pt x="9558" y="8550"/>
                    <a:pt x="9514" y="8550"/>
                  </a:cubicBezTo>
                  <a:cubicBezTo>
                    <a:pt x="9255" y="8550"/>
                    <a:pt x="9165" y="8102"/>
                    <a:pt x="9427" y="7953"/>
                  </a:cubicBezTo>
                  <a:lnTo>
                    <a:pt x="9515" y="7909"/>
                  </a:lnTo>
                  <a:cubicBezTo>
                    <a:pt x="9568" y="7879"/>
                    <a:pt x="9617" y="7866"/>
                    <a:pt x="9661" y="7866"/>
                  </a:cubicBezTo>
                  <a:close/>
                  <a:moveTo>
                    <a:pt x="6217" y="0"/>
                  </a:moveTo>
                  <a:cubicBezTo>
                    <a:pt x="4364" y="482"/>
                    <a:pt x="2788" y="1839"/>
                    <a:pt x="2321" y="3619"/>
                  </a:cubicBezTo>
                  <a:cubicBezTo>
                    <a:pt x="2277" y="3750"/>
                    <a:pt x="2248" y="3882"/>
                    <a:pt x="2204" y="3998"/>
                  </a:cubicBezTo>
                  <a:cubicBezTo>
                    <a:pt x="2160" y="4845"/>
                    <a:pt x="1796" y="5589"/>
                    <a:pt x="1314" y="6377"/>
                  </a:cubicBezTo>
                  <a:cubicBezTo>
                    <a:pt x="1022" y="6858"/>
                    <a:pt x="380" y="7442"/>
                    <a:pt x="293" y="7982"/>
                  </a:cubicBezTo>
                  <a:cubicBezTo>
                    <a:pt x="1" y="9587"/>
                    <a:pt x="2321" y="10287"/>
                    <a:pt x="3284" y="11002"/>
                  </a:cubicBezTo>
                  <a:cubicBezTo>
                    <a:pt x="4101" y="11601"/>
                    <a:pt x="5020" y="12432"/>
                    <a:pt x="5589" y="13395"/>
                  </a:cubicBezTo>
                  <a:cubicBezTo>
                    <a:pt x="5575" y="13118"/>
                    <a:pt x="5517" y="12841"/>
                    <a:pt x="5444" y="12564"/>
                  </a:cubicBezTo>
                  <a:cubicBezTo>
                    <a:pt x="5210" y="11703"/>
                    <a:pt x="4612" y="11250"/>
                    <a:pt x="3926" y="10784"/>
                  </a:cubicBezTo>
                  <a:cubicBezTo>
                    <a:pt x="3138" y="10258"/>
                    <a:pt x="1971" y="9762"/>
                    <a:pt x="1402" y="8989"/>
                  </a:cubicBezTo>
                  <a:cubicBezTo>
                    <a:pt x="1241" y="8782"/>
                    <a:pt x="1441" y="8414"/>
                    <a:pt x="1640" y="8414"/>
                  </a:cubicBezTo>
                  <a:cubicBezTo>
                    <a:pt x="1694" y="8414"/>
                    <a:pt x="1749" y="8442"/>
                    <a:pt x="1796" y="8507"/>
                  </a:cubicBezTo>
                  <a:cubicBezTo>
                    <a:pt x="2657" y="9675"/>
                    <a:pt x="4451" y="10010"/>
                    <a:pt x="5385" y="11148"/>
                  </a:cubicBezTo>
                  <a:cubicBezTo>
                    <a:pt x="5721" y="11571"/>
                    <a:pt x="5954" y="12068"/>
                    <a:pt x="6042" y="12607"/>
                  </a:cubicBezTo>
                  <a:cubicBezTo>
                    <a:pt x="6159" y="11995"/>
                    <a:pt x="6100" y="11382"/>
                    <a:pt x="5881" y="10798"/>
                  </a:cubicBezTo>
                  <a:cubicBezTo>
                    <a:pt x="5619" y="10156"/>
                    <a:pt x="5108" y="9543"/>
                    <a:pt x="4802" y="8916"/>
                  </a:cubicBezTo>
                  <a:cubicBezTo>
                    <a:pt x="4218" y="7705"/>
                    <a:pt x="3853" y="6406"/>
                    <a:pt x="3722" y="5064"/>
                  </a:cubicBezTo>
                  <a:cubicBezTo>
                    <a:pt x="3694" y="4840"/>
                    <a:pt x="3893" y="4645"/>
                    <a:pt x="4051" y="4645"/>
                  </a:cubicBezTo>
                  <a:cubicBezTo>
                    <a:pt x="4140" y="4645"/>
                    <a:pt x="4217" y="4707"/>
                    <a:pt x="4232" y="4859"/>
                  </a:cubicBezTo>
                  <a:cubicBezTo>
                    <a:pt x="4378" y="6143"/>
                    <a:pt x="4729" y="7384"/>
                    <a:pt x="5283" y="8551"/>
                  </a:cubicBezTo>
                  <a:cubicBezTo>
                    <a:pt x="5677" y="9354"/>
                    <a:pt x="6304" y="10069"/>
                    <a:pt x="6538" y="10959"/>
                  </a:cubicBezTo>
                  <a:cubicBezTo>
                    <a:pt x="6640" y="11411"/>
                    <a:pt x="6669" y="11878"/>
                    <a:pt x="6611" y="12330"/>
                  </a:cubicBezTo>
                  <a:cubicBezTo>
                    <a:pt x="6976" y="11002"/>
                    <a:pt x="6611" y="9514"/>
                    <a:pt x="6188" y="8040"/>
                  </a:cubicBezTo>
                  <a:cubicBezTo>
                    <a:pt x="6123" y="7827"/>
                    <a:pt x="6306" y="7642"/>
                    <a:pt x="6478" y="7642"/>
                  </a:cubicBezTo>
                  <a:cubicBezTo>
                    <a:pt x="6576" y="7642"/>
                    <a:pt x="6671" y="7702"/>
                    <a:pt x="6713" y="7851"/>
                  </a:cubicBezTo>
                  <a:cubicBezTo>
                    <a:pt x="7209" y="9558"/>
                    <a:pt x="7530" y="11265"/>
                    <a:pt x="7034" y="12753"/>
                  </a:cubicBezTo>
                  <a:cubicBezTo>
                    <a:pt x="7209" y="12622"/>
                    <a:pt x="7399" y="12491"/>
                    <a:pt x="7589" y="12359"/>
                  </a:cubicBezTo>
                  <a:cubicBezTo>
                    <a:pt x="7822" y="11849"/>
                    <a:pt x="7866" y="11250"/>
                    <a:pt x="7953" y="10638"/>
                  </a:cubicBezTo>
                  <a:cubicBezTo>
                    <a:pt x="8012" y="10258"/>
                    <a:pt x="8085" y="9791"/>
                    <a:pt x="8449" y="9572"/>
                  </a:cubicBezTo>
                  <a:cubicBezTo>
                    <a:pt x="8587" y="9493"/>
                    <a:pt x="8747" y="9461"/>
                    <a:pt x="8919" y="9461"/>
                  </a:cubicBezTo>
                  <a:cubicBezTo>
                    <a:pt x="9535" y="9461"/>
                    <a:pt x="10312" y="9862"/>
                    <a:pt x="10813" y="9908"/>
                  </a:cubicBezTo>
                  <a:cubicBezTo>
                    <a:pt x="10934" y="9915"/>
                    <a:pt x="11054" y="9919"/>
                    <a:pt x="11175" y="9919"/>
                  </a:cubicBezTo>
                  <a:cubicBezTo>
                    <a:pt x="11536" y="9919"/>
                    <a:pt x="11900" y="9886"/>
                    <a:pt x="12272" y="9820"/>
                  </a:cubicBezTo>
                  <a:cubicBezTo>
                    <a:pt x="12739" y="9383"/>
                    <a:pt x="13046" y="8857"/>
                    <a:pt x="12929" y="8201"/>
                  </a:cubicBezTo>
                  <a:cubicBezTo>
                    <a:pt x="12812" y="7763"/>
                    <a:pt x="12608" y="7355"/>
                    <a:pt x="12331" y="7004"/>
                  </a:cubicBezTo>
                  <a:cubicBezTo>
                    <a:pt x="11353" y="6319"/>
                    <a:pt x="10215" y="5954"/>
                    <a:pt x="9588" y="4845"/>
                  </a:cubicBezTo>
                  <a:cubicBezTo>
                    <a:pt x="8697" y="3283"/>
                    <a:pt x="8245" y="526"/>
                    <a:pt x="6217" y="0"/>
                  </a:cubicBezTo>
                  <a:close/>
                </a:path>
              </a:pathLst>
            </a:custGeom>
            <a:solidFill>
              <a:srgbClr val="FFA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2"/>
            <p:cNvSpPr/>
            <p:nvPr/>
          </p:nvSpPr>
          <p:spPr>
            <a:xfrm>
              <a:off x="8245800" y="106275"/>
              <a:ext cx="134625" cy="131350"/>
            </a:xfrm>
            <a:custGeom>
              <a:avLst/>
              <a:gdLst/>
              <a:ahLst/>
              <a:cxnLst/>
              <a:rect l="l" t="t" r="r" b="b"/>
              <a:pathLst>
                <a:path w="5385" h="5254" extrusionOk="0">
                  <a:moveTo>
                    <a:pt x="2569" y="0"/>
                  </a:moveTo>
                  <a:lnTo>
                    <a:pt x="2569" y="0"/>
                  </a:lnTo>
                  <a:cubicBezTo>
                    <a:pt x="2467" y="88"/>
                    <a:pt x="2335" y="161"/>
                    <a:pt x="2204" y="248"/>
                  </a:cubicBezTo>
                  <a:cubicBezTo>
                    <a:pt x="584" y="1270"/>
                    <a:pt x="1" y="3488"/>
                    <a:pt x="2189" y="4290"/>
                  </a:cubicBezTo>
                  <a:cubicBezTo>
                    <a:pt x="3094" y="4611"/>
                    <a:pt x="4042" y="4567"/>
                    <a:pt x="4962" y="5020"/>
                  </a:cubicBezTo>
                  <a:cubicBezTo>
                    <a:pt x="5108" y="5093"/>
                    <a:pt x="5254" y="5166"/>
                    <a:pt x="5385" y="5253"/>
                  </a:cubicBezTo>
                  <a:cubicBezTo>
                    <a:pt x="4363" y="4567"/>
                    <a:pt x="3225" y="4013"/>
                    <a:pt x="2408" y="3269"/>
                  </a:cubicBezTo>
                  <a:cubicBezTo>
                    <a:pt x="1328" y="2306"/>
                    <a:pt x="1868" y="1182"/>
                    <a:pt x="2569" y="0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2"/>
            <p:cNvSpPr/>
            <p:nvPr/>
          </p:nvSpPr>
          <p:spPr>
            <a:xfrm>
              <a:off x="8508450" y="195450"/>
              <a:ext cx="72975" cy="45450"/>
            </a:xfrm>
            <a:custGeom>
              <a:avLst/>
              <a:gdLst/>
              <a:ahLst/>
              <a:cxnLst/>
              <a:rect l="l" t="t" r="r" b="b"/>
              <a:pathLst>
                <a:path w="2919" h="1818" extrusionOk="0">
                  <a:moveTo>
                    <a:pt x="599" y="0"/>
                  </a:moveTo>
                  <a:cubicBezTo>
                    <a:pt x="499" y="0"/>
                    <a:pt x="412" y="23"/>
                    <a:pt x="351" y="81"/>
                  </a:cubicBezTo>
                  <a:cubicBezTo>
                    <a:pt x="15" y="373"/>
                    <a:pt x="73" y="1292"/>
                    <a:pt x="1" y="1817"/>
                  </a:cubicBezTo>
                  <a:cubicBezTo>
                    <a:pt x="146" y="1730"/>
                    <a:pt x="307" y="1642"/>
                    <a:pt x="467" y="1555"/>
                  </a:cubicBezTo>
                  <a:cubicBezTo>
                    <a:pt x="1051" y="1263"/>
                    <a:pt x="2043" y="898"/>
                    <a:pt x="2919" y="417"/>
                  </a:cubicBezTo>
                  <a:cubicBezTo>
                    <a:pt x="2496" y="417"/>
                    <a:pt x="2073" y="373"/>
                    <a:pt x="1649" y="300"/>
                  </a:cubicBezTo>
                  <a:cubicBezTo>
                    <a:pt x="1404" y="244"/>
                    <a:pt x="927" y="0"/>
                    <a:pt x="599" y="0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2"/>
            <p:cNvSpPr/>
            <p:nvPr/>
          </p:nvSpPr>
          <p:spPr>
            <a:xfrm>
              <a:off x="8530000" y="138400"/>
              <a:ext cx="20825" cy="17125"/>
            </a:xfrm>
            <a:custGeom>
              <a:avLst/>
              <a:gdLst/>
              <a:ahLst/>
              <a:cxnLst/>
              <a:rect l="l" t="t" r="r" b="b"/>
              <a:pathLst>
                <a:path w="833" h="685" extrusionOk="0">
                  <a:moveTo>
                    <a:pt x="496" y="0"/>
                  </a:moveTo>
                  <a:cubicBezTo>
                    <a:pt x="452" y="0"/>
                    <a:pt x="403" y="13"/>
                    <a:pt x="350" y="43"/>
                  </a:cubicBezTo>
                  <a:lnTo>
                    <a:pt x="262" y="87"/>
                  </a:lnTo>
                  <a:cubicBezTo>
                    <a:pt x="0" y="236"/>
                    <a:pt x="90" y="684"/>
                    <a:pt x="349" y="684"/>
                  </a:cubicBezTo>
                  <a:cubicBezTo>
                    <a:pt x="393" y="684"/>
                    <a:pt x="442" y="671"/>
                    <a:pt x="496" y="641"/>
                  </a:cubicBezTo>
                  <a:cubicBezTo>
                    <a:pt x="525" y="627"/>
                    <a:pt x="554" y="612"/>
                    <a:pt x="583" y="583"/>
                  </a:cubicBezTo>
                  <a:cubicBezTo>
                    <a:pt x="832" y="446"/>
                    <a:pt x="752" y="0"/>
                    <a:pt x="496" y="0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2"/>
            <p:cNvSpPr/>
            <p:nvPr/>
          </p:nvSpPr>
          <p:spPr>
            <a:xfrm>
              <a:off x="8229025" y="-95525"/>
              <a:ext cx="455650" cy="427400"/>
            </a:xfrm>
            <a:custGeom>
              <a:avLst/>
              <a:gdLst/>
              <a:ahLst/>
              <a:cxnLst/>
              <a:rect l="l" t="t" r="r" b="b"/>
              <a:pathLst>
                <a:path w="18226" h="17096" extrusionOk="0">
                  <a:moveTo>
                    <a:pt x="10175" y="1331"/>
                  </a:moveTo>
                  <a:cubicBezTo>
                    <a:pt x="12843" y="1331"/>
                    <a:pt x="13049" y="4841"/>
                    <a:pt x="14052" y="6861"/>
                  </a:cubicBezTo>
                  <a:cubicBezTo>
                    <a:pt x="14081" y="6949"/>
                    <a:pt x="14125" y="7022"/>
                    <a:pt x="14169" y="7095"/>
                  </a:cubicBezTo>
                  <a:cubicBezTo>
                    <a:pt x="12680" y="6248"/>
                    <a:pt x="12593" y="4745"/>
                    <a:pt x="11834" y="3315"/>
                  </a:cubicBezTo>
                  <a:cubicBezTo>
                    <a:pt x="11426" y="2527"/>
                    <a:pt x="10857" y="1856"/>
                    <a:pt x="10142" y="1331"/>
                  </a:cubicBezTo>
                  <a:cubicBezTo>
                    <a:pt x="10153" y="1331"/>
                    <a:pt x="10164" y="1331"/>
                    <a:pt x="10175" y="1331"/>
                  </a:cubicBezTo>
                  <a:close/>
                  <a:moveTo>
                    <a:pt x="3240" y="8087"/>
                  </a:moveTo>
                  <a:lnTo>
                    <a:pt x="3240" y="8087"/>
                  </a:lnTo>
                  <a:cubicBezTo>
                    <a:pt x="2539" y="9254"/>
                    <a:pt x="1999" y="10378"/>
                    <a:pt x="3079" y="11341"/>
                  </a:cubicBezTo>
                  <a:cubicBezTo>
                    <a:pt x="3890" y="12065"/>
                    <a:pt x="5017" y="12645"/>
                    <a:pt x="6032" y="13310"/>
                  </a:cubicBezTo>
                  <a:lnTo>
                    <a:pt x="6032" y="13310"/>
                  </a:lnTo>
                  <a:cubicBezTo>
                    <a:pt x="5907" y="13229"/>
                    <a:pt x="5770" y="13160"/>
                    <a:pt x="5633" y="13092"/>
                  </a:cubicBezTo>
                  <a:cubicBezTo>
                    <a:pt x="4713" y="12654"/>
                    <a:pt x="3765" y="12683"/>
                    <a:pt x="2860" y="12362"/>
                  </a:cubicBezTo>
                  <a:cubicBezTo>
                    <a:pt x="672" y="11574"/>
                    <a:pt x="1255" y="9342"/>
                    <a:pt x="2875" y="8320"/>
                  </a:cubicBezTo>
                  <a:cubicBezTo>
                    <a:pt x="3006" y="8247"/>
                    <a:pt x="3138" y="8160"/>
                    <a:pt x="3240" y="8087"/>
                  </a:cubicBezTo>
                  <a:close/>
                  <a:moveTo>
                    <a:pt x="11776" y="11639"/>
                  </a:moveTo>
                  <a:cubicBezTo>
                    <a:pt x="12104" y="11639"/>
                    <a:pt x="12581" y="11883"/>
                    <a:pt x="12826" y="11939"/>
                  </a:cubicBezTo>
                  <a:cubicBezTo>
                    <a:pt x="13250" y="12026"/>
                    <a:pt x="13673" y="12056"/>
                    <a:pt x="14110" y="12056"/>
                  </a:cubicBezTo>
                  <a:cubicBezTo>
                    <a:pt x="13220" y="12537"/>
                    <a:pt x="12228" y="12902"/>
                    <a:pt x="11644" y="13194"/>
                  </a:cubicBezTo>
                  <a:cubicBezTo>
                    <a:pt x="11484" y="13281"/>
                    <a:pt x="11323" y="13369"/>
                    <a:pt x="11178" y="13456"/>
                  </a:cubicBezTo>
                  <a:cubicBezTo>
                    <a:pt x="11250" y="12931"/>
                    <a:pt x="11192" y="12012"/>
                    <a:pt x="11528" y="11720"/>
                  </a:cubicBezTo>
                  <a:cubicBezTo>
                    <a:pt x="11589" y="11662"/>
                    <a:pt x="11676" y="11639"/>
                    <a:pt x="11776" y="11639"/>
                  </a:cubicBezTo>
                  <a:close/>
                  <a:moveTo>
                    <a:pt x="9076" y="1491"/>
                  </a:moveTo>
                  <a:cubicBezTo>
                    <a:pt x="11119" y="2017"/>
                    <a:pt x="11571" y="4774"/>
                    <a:pt x="12462" y="6336"/>
                  </a:cubicBezTo>
                  <a:cubicBezTo>
                    <a:pt x="13089" y="7430"/>
                    <a:pt x="14227" y="7810"/>
                    <a:pt x="15190" y="8495"/>
                  </a:cubicBezTo>
                  <a:cubicBezTo>
                    <a:pt x="15482" y="8846"/>
                    <a:pt x="15686" y="9254"/>
                    <a:pt x="15788" y="9692"/>
                  </a:cubicBezTo>
                  <a:cubicBezTo>
                    <a:pt x="15920" y="10348"/>
                    <a:pt x="15613" y="10874"/>
                    <a:pt x="15146" y="11326"/>
                  </a:cubicBezTo>
                  <a:cubicBezTo>
                    <a:pt x="14778" y="11380"/>
                    <a:pt x="14419" y="11410"/>
                    <a:pt x="14061" y="11410"/>
                  </a:cubicBezTo>
                  <a:cubicBezTo>
                    <a:pt x="13936" y="11410"/>
                    <a:pt x="13812" y="11407"/>
                    <a:pt x="13687" y="11399"/>
                  </a:cubicBezTo>
                  <a:cubicBezTo>
                    <a:pt x="13186" y="11365"/>
                    <a:pt x="12410" y="10966"/>
                    <a:pt x="11795" y="10966"/>
                  </a:cubicBezTo>
                  <a:cubicBezTo>
                    <a:pt x="11622" y="10966"/>
                    <a:pt x="11461" y="10998"/>
                    <a:pt x="11323" y="11078"/>
                  </a:cubicBezTo>
                  <a:cubicBezTo>
                    <a:pt x="10959" y="11297"/>
                    <a:pt x="10886" y="11764"/>
                    <a:pt x="10827" y="12143"/>
                  </a:cubicBezTo>
                  <a:cubicBezTo>
                    <a:pt x="10740" y="12756"/>
                    <a:pt x="10696" y="13354"/>
                    <a:pt x="10463" y="13865"/>
                  </a:cubicBezTo>
                  <a:cubicBezTo>
                    <a:pt x="10273" y="13982"/>
                    <a:pt x="10083" y="14113"/>
                    <a:pt x="9908" y="14244"/>
                  </a:cubicBezTo>
                  <a:cubicBezTo>
                    <a:pt x="10404" y="12756"/>
                    <a:pt x="10083" y="11049"/>
                    <a:pt x="9587" y="9342"/>
                  </a:cubicBezTo>
                  <a:cubicBezTo>
                    <a:pt x="9545" y="9194"/>
                    <a:pt x="9451" y="9134"/>
                    <a:pt x="9354" y="9134"/>
                  </a:cubicBezTo>
                  <a:cubicBezTo>
                    <a:pt x="9181" y="9134"/>
                    <a:pt x="8996" y="9322"/>
                    <a:pt x="9062" y="9546"/>
                  </a:cubicBezTo>
                  <a:cubicBezTo>
                    <a:pt x="9485" y="11020"/>
                    <a:pt x="9850" y="12508"/>
                    <a:pt x="9485" y="13836"/>
                  </a:cubicBezTo>
                  <a:cubicBezTo>
                    <a:pt x="9543" y="13369"/>
                    <a:pt x="9514" y="12902"/>
                    <a:pt x="9412" y="12450"/>
                  </a:cubicBezTo>
                  <a:cubicBezTo>
                    <a:pt x="9193" y="11560"/>
                    <a:pt x="8551" y="10859"/>
                    <a:pt x="8157" y="10042"/>
                  </a:cubicBezTo>
                  <a:cubicBezTo>
                    <a:pt x="7603" y="8875"/>
                    <a:pt x="7252" y="7620"/>
                    <a:pt x="7121" y="6336"/>
                  </a:cubicBezTo>
                  <a:cubicBezTo>
                    <a:pt x="7100" y="6183"/>
                    <a:pt x="7020" y="6122"/>
                    <a:pt x="6929" y="6122"/>
                  </a:cubicBezTo>
                  <a:cubicBezTo>
                    <a:pt x="6767" y="6122"/>
                    <a:pt x="6568" y="6316"/>
                    <a:pt x="6596" y="6540"/>
                  </a:cubicBezTo>
                  <a:cubicBezTo>
                    <a:pt x="6727" y="7882"/>
                    <a:pt x="7092" y="9181"/>
                    <a:pt x="7676" y="10407"/>
                  </a:cubicBezTo>
                  <a:cubicBezTo>
                    <a:pt x="7982" y="11020"/>
                    <a:pt x="8493" y="11647"/>
                    <a:pt x="8755" y="12289"/>
                  </a:cubicBezTo>
                  <a:cubicBezTo>
                    <a:pt x="8974" y="12858"/>
                    <a:pt x="9033" y="13486"/>
                    <a:pt x="8916" y="14084"/>
                  </a:cubicBezTo>
                  <a:cubicBezTo>
                    <a:pt x="8828" y="13559"/>
                    <a:pt x="8595" y="13048"/>
                    <a:pt x="8259" y="12625"/>
                  </a:cubicBezTo>
                  <a:cubicBezTo>
                    <a:pt x="7325" y="11501"/>
                    <a:pt x="5531" y="11166"/>
                    <a:pt x="4670" y="9998"/>
                  </a:cubicBezTo>
                  <a:cubicBezTo>
                    <a:pt x="4621" y="9927"/>
                    <a:pt x="4565" y="9897"/>
                    <a:pt x="4508" y="9897"/>
                  </a:cubicBezTo>
                  <a:cubicBezTo>
                    <a:pt x="4311" y="9897"/>
                    <a:pt x="4117" y="10261"/>
                    <a:pt x="4276" y="10465"/>
                  </a:cubicBezTo>
                  <a:cubicBezTo>
                    <a:pt x="4845" y="11253"/>
                    <a:pt x="5998" y="11749"/>
                    <a:pt x="6800" y="12275"/>
                  </a:cubicBezTo>
                  <a:cubicBezTo>
                    <a:pt x="7486" y="12741"/>
                    <a:pt x="8084" y="13179"/>
                    <a:pt x="8318" y="14055"/>
                  </a:cubicBezTo>
                  <a:cubicBezTo>
                    <a:pt x="8391" y="14317"/>
                    <a:pt x="8449" y="14595"/>
                    <a:pt x="8463" y="14886"/>
                  </a:cubicBezTo>
                  <a:cubicBezTo>
                    <a:pt x="7894" y="13923"/>
                    <a:pt x="6975" y="13092"/>
                    <a:pt x="6143" y="12479"/>
                  </a:cubicBezTo>
                  <a:cubicBezTo>
                    <a:pt x="5180" y="11764"/>
                    <a:pt x="2875" y="11063"/>
                    <a:pt x="3167" y="9473"/>
                  </a:cubicBezTo>
                  <a:cubicBezTo>
                    <a:pt x="3254" y="8918"/>
                    <a:pt x="3896" y="8335"/>
                    <a:pt x="4188" y="7853"/>
                  </a:cubicBezTo>
                  <a:cubicBezTo>
                    <a:pt x="4670" y="7080"/>
                    <a:pt x="5034" y="6336"/>
                    <a:pt x="5078" y="5489"/>
                  </a:cubicBezTo>
                  <a:cubicBezTo>
                    <a:pt x="5122" y="5358"/>
                    <a:pt x="5151" y="5241"/>
                    <a:pt x="5180" y="5095"/>
                  </a:cubicBezTo>
                  <a:cubicBezTo>
                    <a:pt x="5662" y="3330"/>
                    <a:pt x="7238" y="1973"/>
                    <a:pt x="9076" y="1491"/>
                  </a:cubicBezTo>
                  <a:close/>
                  <a:moveTo>
                    <a:pt x="10333" y="1"/>
                  </a:moveTo>
                  <a:cubicBezTo>
                    <a:pt x="10067" y="1"/>
                    <a:pt x="9785" y="30"/>
                    <a:pt x="9485" y="91"/>
                  </a:cubicBezTo>
                  <a:cubicBezTo>
                    <a:pt x="7924" y="426"/>
                    <a:pt x="5706" y="1593"/>
                    <a:pt x="4757" y="2936"/>
                  </a:cubicBezTo>
                  <a:cubicBezTo>
                    <a:pt x="3663" y="4512"/>
                    <a:pt x="4582" y="5606"/>
                    <a:pt x="2671" y="7080"/>
                  </a:cubicBezTo>
                  <a:cubicBezTo>
                    <a:pt x="1941" y="7649"/>
                    <a:pt x="1270" y="7882"/>
                    <a:pt x="788" y="8758"/>
                  </a:cubicBezTo>
                  <a:cubicBezTo>
                    <a:pt x="0" y="10188"/>
                    <a:pt x="132" y="12245"/>
                    <a:pt x="1562" y="13223"/>
                  </a:cubicBezTo>
                  <a:cubicBezTo>
                    <a:pt x="2817" y="14069"/>
                    <a:pt x="4509" y="13865"/>
                    <a:pt x="5852" y="14697"/>
                  </a:cubicBezTo>
                  <a:cubicBezTo>
                    <a:pt x="6800" y="15295"/>
                    <a:pt x="7646" y="16054"/>
                    <a:pt x="8361" y="16915"/>
                  </a:cubicBezTo>
                  <a:cubicBezTo>
                    <a:pt x="8428" y="17026"/>
                    <a:pt x="8555" y="17095"/>
                    <a:pt x="8683" y="17095"/>
                  </a:cubicBezTo>
                  <a:cubicBezTo>
                    <a:pt x="8722" y="17095"/>
                    <a:pt x="8761" y="17089"/>
                    <a:pt x="8799" y="17075"/>
                  </a:cubicBezTo>
                  <a:cubicBezTo>
                    <a:pt x="8945" y="17075"/>
                    <a:pt x="9091" y="16973"/>
                    <a:pt x="9208" y="16740"/>
                  </a:cubicBezTo>
                  <a:cubicBezTo>
                    <a:pt x="10535" y="13836"/>
                    <a:pt x="18225" y="13354"/>
                    <a:pt x="16766" y="8889"/>
                  </a:cubicBezTo>
                  <a:cubicBezTo>
                    <a:pt x="16591" y="8349"/>
                    <a:pt x="16182" y="7985"/>
                    <a:pt x="15861" y="7532"/>
                  </a:cubicBezTo>
                  <a:cubicBezTo>
                    <a:pt x="14913" y="6234"/>
                    <a:pt x="14504" y="4818"/>
                    <a:pt x="13979" y="3344"/>
                  </a:cubicBezTo>
                  <a:cubicBezTo>
                    <a:pt x="13314" y="1476"/>
                    <a:pt x="12233" y="1"/>
                    <a:pt x="10333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2"/>
            <p:cNvSpPr/>
            <p:nvPr/>
          </p:nvSpPr>
          <p:spPr>
            <a:xfrm>
              <a:off x="8450000" y="97975"/>
              <a:ext cx="19925" cy="16250"/>
            </a:xfrm>
            <a:custGeom>
              <a:avLst/>
              <a:gdLst/>
              <a:ahLst/>
              <a:cxnLst/>
              <a:rect l="l" t="t" r="r" b="b"/>
              <a:pathLst>
                <a:path w="797" h="650" extrusionOk="0">
                  <a:moveTo>
                    <a:pt x="414" y="0"/>
                  </a:moveTo>
                  <a:cubicBezTo>
                    <a:pt x="127" y="0"/>
                    <a:pt x="0" y="557"/>
                    <a:pt x="325" y="639"/>
                  </a:cubicBezTo>
                  <a:cubicBezTo>
                    <a:pt x="348" y="646"/>
                    <a:pt x="371" y="650"/>
                    <a:pt x="393" y="650"/>
                  </a:cubicBezTo>
                  <a:cubicBezTo>
                    <a:pt x="669" y="650"/>
                    <a:pt x="796" y="92"/>
                    <a:pt x="485" y="11"/>
                  </a:cubicBezTo>
                  <a:cubicBezTo>
                    <a:pt x="461" y="4"/>
                    <a:pt x="437" y="0"/>
                    <a:pt x="414" y="0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1" name="Google Shape;1211;p52"/>
          <p:cNvGrpSpPr/>
          <p:nvPr/>
        </p:nvGrpSpPr>
        <p:grpSpPr>
          <a:xfrm flipH="1">
            <a:off x="3527839" y="4003902"/>
            <a:ext cx="538877" cy="382519"/>
            <a:chOff x="4636400" y="2655400"/>
            <a:chExt cx="414425" cy="294200"/>
          </a:xfrm>
        </p:grpSpPr>
        <p:sp>
          <p:nvSpPr>
            <p:cNvPr id="1212" name="Google Shape;1212;p52"/>
            <p:cNvSpPr/>
            <p:nvPr/>
          </p:nvSpPr>
          <p:spPr>
            <a:xfrm>
              <a:off x="4690750" y="2750425"/>
              <a:ext cx="307175" cy="166325"/>
            </a:xfrm>
            <a:custGeom>
              <a:avLst/>
              <a:gdLst/>
              <a:ahLst/>
              <a:cxnLst/>
              <a:rect l="l" t="t" r="r" b="b"/>
              <a:pathLst>
                <a:path w="12287" h="6653" extrusionOk="0">
                  <a:moveTo>
                    <a:pt x="12286" y="0"/>
                  </a:moveTo>
                  <a:lnTo>
                    <a:pt x="12286" y="0"/>
                  </a:lnTo>
                  <a:cubicBezTo>
                    <a:pt x="11498" y="1766"/>
                    <a:pt x="9835" y="3225"/>
                    <a:pt x="8274" y="4202"/>
                  </a:cubicBezTo>
                  <a:cubicBezTo>
                    <a:pt x="5676" y="5807"/>
                    <a:pt x="2816" y="5399"/>
                    <a:pt x="0" y="5968"/>
                  </a:cubicBezTo>
                  <a:cubicBezTo>
                    <a:pt x="1130" y="6422"/>
                    <a:pt x="2285" y="6653"/>
                    <a:pt x="3429" y="6653"/>
                  </a:cubicBezTo>
                  <a:cubicBezTo>
                    <a:pt x="5444" y="6653"/>
                    <a:pt x="7423" y="5936"/>
                    <a:pt x="9164" y="4465"/>
                  </a:cubicBezTo>
                  <a:cubicBezTo>
                    <a:pt x="10521" y="3312"/>
                    <a:pt x="11455" y="1853"/>
                    <a:pt x="12199" y="233"/>
                  </a:cubicBezTo>
                  <a:cubicBezTo>
                    <a:pt x="12228" y="146"/>
                    <a:pt x="12257" y="73"/>
                    <a:pt x="12286" y="0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2"/>
            <p:cNvSpPr/>
            <p:nvPr/>
          </p:nvSpPr>
          <p:spPr>
            <a:xfrm>
              <a:off x="4671775" y="2688550"/>
              <a:ext cx="273975" cy="187750"/>
            </a:xfrm>
            <a:custGeom>
              <a:avLst/>
              <a:gdLst/>
              <a:ahLst/>
              <a:cxnLst/>
              <a:rect l="l" t="t" r="r" b="b"/>
              <a:pathLst>
                <a:path w="10959" h="7510" extrusionOk="0">
                  <a:moveTo>
                    <a:pt x="6107" y="1"/>
                  </a:moveTo>
                  <a:cubicBezTo>
                    <a:pt x="5190" y="1"/>
                    <a:pt x="4333" y="129"/>
                    <a:pt x="3634" y="505"/>
                  </a:cubicBezTo>
                  <a:cubicBezTo>
                    <a:pt x="1197" y="1833"/>
                    <a:pt x="818" y="4956"/>
                    <a:pt x="0" y="7509"/>
                  </a:cubicBezTo>
                  <a:cubicBezTo>
                    <a:pt x="1270" y="6444"/>
                    <a:pt x="1956" y="5160"/>
                    <a:pt x="2831" y="3686"/>
                  </a:cubicBezTo>
                  <a:cubicBezTo>
                    <a:pt x="3400" y="2723"/>
                    <a:pt x="4071" y="1993"/>
                    <a:pt x="5064" y="1483"/>
                  </a:cubicBezTo>
                  <a:cubicBezTo>
                    <a:pt x="6917" y="520"/>
                    <a:pt x="8960" y="666"/>
                    <a:pt x="10959" y="534"/>
                  </a:cubicBezTo>
                  <a:cubicBezTo>
                    <a:pt x="9509" y="395"/>
                    <a:pt x="7716" y="1"/>
                    <a:pt x="6107" y="1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2"/>
            <p:cNvSpPr/>
            <p:nvPr/>
          </p:nvSpPr>
          <p:spPr>
            <a:xfrm>
              <a:off x="4699500" y="2707000"/>
              <a:ext cx="296600" cy="170025"/>
            </a:xfrm>
            <a:custGeom>
              <a:avLst/>
              <a:gdLst/>
              <a:ahLst/>
              <a:cxnLst/>
              <a:rect l="l" t="t" r="r" b="b"/>
              <a:pathLst>
                <a:path w="11864" h="6801" extrusionOk="0">
                  <a:moveTo>
                    <a:pt x="9536" y="1765"/>
                  </a:moveTo>
                  <a:cubicBezTo>
                    <a:pt x="9543" y="1765"/>
                    <a:pt x="9550" y="1766"/>
                    <a:pt x="9558" y="1766"/>
                  </a:cubicBezTo>
                  <a:lnTo>
                    <a:pt x="9587" y="1766"/>
                  </a:lnTo>
                  <a:cubicBezTo>
                    <a:pt x="9926" y="1809"/>
                    <a:pt x="9882" y="2425"/>
                    <a:pt x="9562" y="2425"/>
                  </a:cubicBezTo>
                  <a:cubicBezTo>
                    <a:pt x="9551" y="2425"/>
                    <a:pt x="9540" y="2424"/>
                    <a:pt x="9529" y="2423"/>
                  </a:cubicBezTo>
                  <a:lnTo>
                    <a:pt x="9500" y="2423"/>
                  </a:lnTo>
                  <a:cubicBezTo>
                    <a:pt x="9171" y="2394"/>
                    <a:pt x="9206" y="1765"/>
                    <a:pt x="9536" y="1765"/>
                  </a:cubicBezTo>
                  <a:close/>
                  <a:moveTo>
                    <a:pt x="4750" y="1970"/>
                  </a:moveTo>
                  <a:cubicBezTo>
                    <a:pt x="4757" y="1970"/>
                    <a:pt x="4765" y="1970"/>
                    <a:pt x="4772" y="1970"/>
                  </a:cubicBezTo>
                  <a:lnTo>
                    <a:pt x="4801" y="1970"/>
                  </a:lnTo>
                  <a:cubicBezTo>
                    <a:pt x="5144" y="2013"/>
                    <a:pt x="5095" y="2643"/>
                    <a:pt x="4765" y="2643"/>
                  </a:cubicBezTo>
                  <a:cubicBezTo>
                    <a:pt x="4758" y="2643"/>
                    <a:pt x="4750" y="2642"/>
                    <a:pt x="4743" y="2642"/>
                  </a:cubicBezTo>
                  <a:lnTo>
                    <a:pt x="4743" y="2627"/>
                  </a:lnTo>
                  <a:lnTo>
                    <a:pt x="4713" y="2627"/>
                  </a:lnTo>
                  <a:cubicBezTo>
                    <a:pt x="4385" y="2599"/>
                    <a:pt x="4434" y="1970"/>
                    <a:pt x="4750" y="1970"/>
                  </a:cubicBezTo>
                  <a:close/>
                  <a:moveTo>
                    <a:pt x="7628" y="3398"/>
                  </a:moveTo>
                  <a:cubicBezTo>
                    <a:pt x="7639" y="3398"/>
                    <a:pt x="7650" y="3399"/>
                    <a:pt x="7661" y="3400"/>
                  </a:cubicBezTo>
                  <a:lnTo>
                    <a:pt x="7690" y="3400"/>
                  </a:lnTo>
                  <a:cubicBezTo>
                    <a:pt x="8033" y="3443"/>
                    <a:pt x="7984" y="4058"/>
                    <a:pt x="7655" y="4058"/>
                  </a:cubicBezTo>
                  <a:cubicBezTo>
                    <a:pt x="7647" y="4058"/>
                    <a:pt x="7640" y="4058"/>
                    <a:pt x="7632" y="4057"/>
                  </a:cubicBezTo>
                  <a:lnTo>
                    <a:pt x="7603" y="4057"/>
                  </a:lnTo>
                  <a:cubicBezTo>
                    <a:pt x="7264" y="4015"/>
                    <a:pt x="7307" y="3398"/>
                    <a:pt x="7628" y="3398"/>
                  </a:cubicBezTo>
                  <a:close/>
                  <a:moveTo>
                    <a:pt x="11863" y="161"/>
                  </a:moveTo>
                  <a:cubicBezTo>
                    <a:pt x="9149" y="803"/>
                    <a:pt x="6114" y="1"/>
                    <a:pt x="3648" y="1620"/>
                  </a:cubicBezTo>
                  <a:cubicBezTo>
                    <a:pt x="2218" y="2554"/>
                    <a:pt x="1824" y="4218"/>
                    <a:pt x="890" y="5545"/>
                  </a:cubicBezTo>
                  <a:cubicBezTo>
                    <a:pt x="628" y="5925"/>
                    <a:pt x="321" y="6260"/>
                    <a:pt x="0" y="6581"/>
                  </a:cubicBezTo>
                  <a:cubicBezTo>
                    <a:pt x="1460" y="5823"/>
                    <a:pt x="2641" y="4801"/>
                    <a:pt x="3473" y="3240"/>
                  </a:cubicBezTo>
                  <a:cubicBezTo>
                    <a:pt x="3526" y="3135"/>
                    <a:pt x="3594" y="3093"/>
                    <a:pt x="3661" y="3093"/>
                  </a:cubicBezTo>
                  <a:cubicBezTo>
                    <a:pt x="3838" y="3093"/>
                    <a:pt x="4012" y="3383"/>
                    <a:pt x="3896" y="3605"/>
                  </a:cubicBezTo>
                  <a:cubicBezTo>
                    <a:pt x="3269" y="4787"/>
                    <a:pt x="2364" y="5793"/>
                    <a:pt x="1255" y="6538"/>
                  </a:cubicBezTo>
                  <a:cubicBezTo>
                    <a:pt x="2700" y="6071"/>
                    <a:pt x="3998" y="5297"/>
                    <a:pt x="5297" y="4480"/>
                  </a:cubicBezTo>
                  <a:cubicBezTo>
                    <a:pt x="5343" y="4452"/>
                    <a:pt x="5386" y="4440"/>
                    <a:pt x="5425" y="4440"/>
                  </a:cubicBezTo>
                  <a:cubicBezTo>
                    <a:pt x="5669" y="4440"/>
                    <a:pt x="5755" y="4927"/>
                    <a:pt x="5516" y="5078"/>
                  </a:cubicBezTo>
                  <a:cubicBezTo>
                    <a:pt x="4495" y="5735"/>
                    <a:pt x="3444" y="6304"/>
                    <a:pt x="2350" y="6800"/>
                  </a:cubicBezTo>
                  <a:cubicBezTo>
                    <a:pt x="3371" y="6771"/>
                    <a:pt x="4392" y="6625"/>
                    <a:pt x="5385" y="6377"/>
                  </a:cubicBezTo>
                  <a:cubicBezTo>
                    <a:pt x="8026" y="5648"/>
                    <a:pt x="11455" y="3094"/>
                    <a:pt x="11863" y="161"/>
                  </a:cubicBezTo>
                  <a:close/>
                </a:path>
              </a:pathLst>
            </a:custGeom>
            <a:solidFill>
              <a:srgbClr val="FFA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2"/>
            <p:cNvSpPr/>
            <p:nvPr/>
          </p:nvSpPr>
          <p:spPr>
            <a:xfrm>
              <a:off x="4809200" y="2756550"/>
              <a:ext cx="18900" cy="16525"/>
            </a:xfrm>
            <a:custGeom>
              <a:avLst/>
              <a:gdLst/>
              <a:ahLst/>
              <a:cxnLst/>
              <a:rect l="l" t="t" r="r" b="b"/>
              <a:pathLst>
                <a:path w="756" h="661" extrusionOk="0">
                  <a:moveTo>
                    <a:pt x="352" y="1"/>
                  </a:moveTo>
                  <a:cubicBezTo>
                    <a:pt x="45" y="1"/>
                    <a:pt x="1" y="617"/>
                    <a:pt x="325" y="660"/>
                  </a:cubicBezTo>
                  <a:lnTo>
                    <a:pt x="355" y="660"/>
                  </a:lnTo>
                  <a:cubicBezTo>
                    <a:pt x="362" y="660"/>
                    <a:pt x="370" y="661"/>
                    <a:pt x="377" y="661"/>
                  </a:cubicBezTo>
                  <a:cubicBezTo>
                    <a:pt x="707" y="661"/>
                    <a:pt x="756" y="32"/>
                    <a:pt x="413" y="3"/>
                  </a:cubicBezTo>
                  <a:lnTo>
                    <a:pt x="384" y="3"/>
                  </a:lnTo>
                  <a:cubicBezTo>
                    <a:pt x="373" y="2"/>
                    <a:pt x="363" y="1"/>
                    <a:pt x="352" y="1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2"/>
            <p:cNvSpPr/>
            <p:nvPr/>
          </p:nvSpPr>
          <p:spPr>
            <a:xfrm>
              <a:off x="4881425" y="2791950"/>
              <a:ext cx="18900" cy="16525"/>
            </a:xfrm>
            <a:custGeom>
              <a:avLst/>
              <a:gdLst/>
              <a:ahLst/>
              <a:cxnLst/>
              <a:rect l="l" t="t" r="r" b="b"/>
              <a:pathLst>
                <a:path w="756" h="661" extrusionOk="0">
                  <a:moveTo>
                    <a:pt x="351" y="0"/>
                  </a:moveTo>
                  <a:cubicBezTo>
                    <a:pt x="31" y="0"/>
                    <a:pt x="1" y="617"/>
                    <a:pt x="326" y="659"/>
                  </a:cubicBezTo>
                  <a:lnTo>
                    <a:pt x="355" y="659"/>
                  </a:lnTo>
                  <a:cubicBezTo>
                    <a:pt x="363" y="660"/>
                    <a:pt x="370" y="660"/>
                    <a:pt x="378" y="660"/>
                  </a:cubicBezTo>
                  <a:cubicBezTo>
                    <a:pt x="707" y="660"/>
                    <a:pt x="756" y="45"/>
                    <a:pt x="413" y="2"/>
                  </a:cubicBezTo>
                  <a:lnTo>
                    <a:pt x="384" y="2"/>
                  </a:lnTo>
                  <a:cubicBezTo>
                    <a:pt x="373" y="1"/>
                    <a:pt x="362" y="0"/>
                    <a:pt x="351" y="0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2"/>
            <p:cNvSpPr/>
            <p:nvPr/>
          </p:nvSpPr>
          <p:spPr>
            <a:xfrm>
              <a:off x="4928775" y="2751125"/>
              <a:ext cx="18875" cy="16500"/>
            </a:xfrm>
            <a:custGeom>
              <a:avLst/>
              <a:gdLst/>
              <a:ahLst/>
              <a:cxnLst/>
              <a:rect l="l" t="t" r="r" b="b"/>
              <a:pathLst>
                <a:path w="755" h="660" extrusionOk="0">
                  <a:moveTo>
                    <a:pt x="365" y="0"/>
                  </a:moveTo>
                  <a:cubicBezTo>
                    <a:pt x="49" y="0"/>
                    <a:pt x="0" y="629"/>
                    <a:pt x="329" y="658"/>
                  </a:cubicBezTo>
                  <a:lnTo>
                    <a:pt x="358" y="658"/>
                  </a:lnTo>
                  <a:cubicBezTo>
                    <a:pt x="369" y="659"/>
                    <a:pt x="380" y="660"/>
                    <a:pt x="391" y="660"/>
                  </a:cubicBezTo>
                  <a:cubicBezTo>
                    <a:pt x="711" y="660"/>
                    <a:pt x="755" y="44"/>
                    <a:pt x="416" y="1"/>
                  </a:cubicBezTo>
                  <a:lnTo>
                    <a:pt x="387" y="1"/>
                  </a:lnTo>
                  <a:cubicBezTo>
                    <a:pt x="380" y="1"/>
                    <a:pt x="372" y="0"/>
                    <a:pt x="365" y="0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2"/>
            <p:cNvSpPr/>
            <p:nvPr/>
          </p:nvSpPr>
          <p:spPr>
            <a:xfrm>
              <a:off x="4636400" y="2655400"/>
              <a:ext cx="414425" cy="294200"/>
            </a:xfrm>
            <a:custGeom>
              <a:avLst/>
              <a:gdLst/>
              <a:ahLst/>
              <a:cxnLst/>
              <a:rect l="l" t="t" r="r" b="b"/>
              <a:pathLst>
                <a:path w="16577" h="11768" extrusionOk="0">
                  <a:moveTo>
                    <a:pt x="7518" y="1334"/>
                  </a:moveTo>
                  <a:cubicBezTo>
                    <a:pt x="9125" y="1334"/>
                    <a:pt x="10911" y="1730"/>
                    <a:pt x="12359" y="1860"/>
                  </a:cubicBezTo>
                  <a:cubicBezTo>
                    <a:pt x="10360" y="1992"/>
                    <a:pt x="8317" y="1846"/>
                    <a:pt x="6464" y="2809"/>
                  </a:cubicBezTo>
                  <a:cubicBezTo>
                    <a:pt x="5457" y="3319"/>
                    <a:pt x="4801" y="4049"/>
                    <a:pt x="4232" y="5012"/>
                  </a:cubicBezTo>
                  <a:cubicBezTo>
                    <a:pt x="3356" y="6486"/>
                    <a:pt x="2670" y="7770"/>
                    <a:pt x="1401" y="8835"/>
                  </a:cubicBezTo>
                  <a:cubicBezTo>
                    <a:pt x="2233" y="6296"/>
                    <a:pt x="2597" y="3159"/>
                    <a:pt x="5049" y="1831"/>
                  </a:cubicBezTo>
                  <a:lnTo>
                    <a:pt x="5049" y="1831"/>
                  </a:lnTo>
                  <a:lnTo>
                    <a:pt x="5034" y="1846"/>
                  </a:lnTo>
                  <a:cubicBezTo>
                    <a:pt x="5740" y="1464"/>
                    <a:pt x="6600" y="1334"/>
                    <a:pt x="7518" y="1334"/>
                  </a:cubicBezTo>
                  <a:close/>
                  <a:moveTo>
                    <a:pt x="14387" y="2225"/>
                  </a:moveTo>
                  <a:cubicBezTo>
                    <a:pt x="13979" y="5158"/>
                    <a:pt x="10550" y="7726"/>
                    <a:pt x="7909" y="8456"/>
                  </a:cubicBezTo>
                  <a:cubicBezTo>
                    <a:pt x="6916" y="8704"/>
                    <a:pt x="5895" y="8850"/>
                    <a:pt x="4859" y="8879"/>
                  </a:cubicBezTo>
                  <a:cubicBezTo>
                    <a:pt x="5968" y="8383"/>
                    <a:pt x="7019" y="7799"/>
                    <a:pt x="8040" y="7142"/>
                  </a:cubicBezTo>
                  <a:cubicBezTo>
                    <a:pt x="8278" y="6992"/>
                    <a:pt x="8193" y="6518"/>
                    <a:pt x="7951" y="6518"/>
                  </a:cubicBezTo>
                  <a:cubicBezTo>
                    <a:pt x="7912" y="6518"/>
                    <a:pt x="7868" y="6530"/>
                    <a:pt x="7821" y="6559"/>
                  </a:cubicBezTo>
                  <a:cubicBezTo>
                    <a:pt x="6522" y="7361"/>
                    <a:pt x="5224" y="8149"/>
                    <a:pt x="3779" y="8616"/>
                  </a:cubicBezTo>
                  <a:cubicBezTo>
                    <a:pt x="4888" y="7872"/>
                    <a:pt x="5793" y="6865"/>
                    <a:pt x="6420" y="5683"/>
                  </a:cubicBezTo>
                  <a:cubicBezTo>
                    <a:pt x="6536" y="5462"/>
                    <a:pt x="6370" y="5171"/>
                    <a:pt x="6192" y="5171"/>
                  </a:cubicBezTo>
                  <a:cubicBezTo>
                    <a:pt x="6124" y="5171"/>
                    <a:pt x="6054" y="5214"/>
                    <a:pt x="5997" y="5319"/>
                  </a:cubicBezTo>
                  <a:cubicBezTo>
                    <a:pt x="5165" y="6894"/>
                    <a:pt x="3969" y="7916"/>
                    <a:pt x="2524" y="8660"/>
                  </a:cubicBezTo>
                  <a:cubicBezTo>
                    <a:pt x="2845" y="8339"/>
                    <a:pt x="3152" y="8003"/>
                    <a:pt x="3414" y="7639"/>
                  </a:cubicBezTo>
                  <a:cubicBezTo>
                    <a:pt x="4348" y="6296"/>
                    <a:pt x="4742" y="4618"/>
                    <a:pt x="6172" y="3684"/>
                  </a:cubicBezTo>
                  <a:cubicBezTo>
                    <a:pt x="8638" y="2065"/>
                    <a:pt x="11673" y="2867"/>
                    <a:pt x="14387" y="2225"/>
                  </a:cubicBezTo>
                  <a:close/>
                  <a:moveTo>
                    <a:pt x="14460" y="3801"/>
                  </a:moveTo>
                  <a:cubicBezTo>
                    <a:pt x="14431" y="3874"/>
                    <a:pt x="14402" y="3947"/>
                    <a:pt x="14373" y="4034"/>
                  </a:cubicBezTo>
                  <a:lnTo>
                    <a:pt x="14358" y="4034"/>
                  </a:lnTo>
                  <a:cubicBezTo>
                    <a:pt x="13614" y="5654"/>
                    <a:pt x="12695" y="7113"/>
                    <a:pt x="11323" y="8266"/>
                  </a:cubicBezTo>
                  <a:cubicBezTo>
                    <a:pt x="9591" y="9737"/>
                    <a:pt x="7610" y="10454"/>
                    <a:pt x="5595" y="10454"/>
                  </a:cubicBezTo>
                  <a:cubicBezTo>
                    <a:pt x="4453" y="10454"/>
                    <a:pt x="3299" y="10223"/>
                    <a:pt x="2174" y="9769"/>
                  </a:cubicBezTo>
                  <a:cubicBezTo>
                    <a:pt x="4990" y="9200"/>
                    <a:pt x="7850" y="9608"/>
                    <a:pt x="10448" y="8003"/>
                  </a:cubicBezTo>
                  <a:cubicBezTo>
                    <a:pt x="12009" y="7040"/>
                    <a:pt x="13658" y="5567"/>
                    <a:pt x="14460" y="3801"/>
                  </a:cubicBezTo>
                  <a:close/>
                  <a:moveTo>
                    <a:pt x="7322" y="0"/>
                  </a:moveTo>
                  <a:cubicBezTo>
                    <a:pt x="7043" y="0"/>
                    <a:pt x="6766" y="15"/>
                    <a:pt x="6493" y="51"/>
                  </a:cubicBezTo>
                  <a:cubicBezTo>
                    <a:pt x="1707" y="664"/>
                    <a:pt x="1663" y="5844"/>
                    <a:pt x="102" y="9302"/>
                  </a:cubicBezTo>
                  <a:cubicBezTo>
                    <a:pt x="58" y="9404"/>
                    <a:pt x="44" y="9506"/>
                    <a:pt x="44" y="9608"/>
                  </a:cubicBezTo>
                  <a:cubicBezTo>
                    <a:pt x="0" y="9886"/>
                    <a:pt x="117" y="10148"/>
                    <a:pt x="336" y="10294"/>
                  </a:cubicBezTo>
                  <a:cubicBezTo>
                    <a:pt x="2006" y="11276"/>
                    <a:pt x="3783" y="11768"/>
                    <a:pt x="5538" y="11768"/>
                  </a:cubicBezTo>
                  <a:cubicBezTo>
                    <a:pt x="7800" y="11768"/>
                    <a:pt x="10028" y="10952"/>
                    <a:pt x="11951" y="9317"/>
                  </a:cubicBezTo>
                  <a:cubicBezTo>
                    <a:pt x="13629" y="7887"/>
                    <a:pt x="14694" y="6019"/>
                    <a:pt x="15555" y="4005"/>
                  </a:cubicBezTo>
                  <a:cubicBezTo>
                    <a:pt x="15978" y="3013"/>
                    <a:pt x="16576" y="1773"/>
                    <a:pt x="15482" y="970"/>
                  </a:cubicBezTo>
                  <a:cubicBezTo>
                    <a:pt x="14908" y="551"/>
                    <a:pt x="13982" y="496"/>
                    <a:pt x="13111" y="496"/>
                  </a:cubicBezTo>
                  <a:cubicBezTo>
                    <a:pt x="12800" y="496"/>
                    <a:pt x="12496" y="503"/>
                    <a:pt x="12218" y="503"/>
                  </a:cubicBezTo>
                  <a:cubicBezTo>
                    <a:pt x="12027" y="503"/>
                    <a:pt x="11849" y="500"/>
                    <a:pt x="11688" y="489"/>
                  </a:cubicBezTo>
                  <a:cubicBezTo>
                    <a:pt x="10282" y="403"/>
                    <a:pt x="8764" y="0"/>
                    <a:pt x="7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52"/>
          <p:cNvGrpSpPr/>
          <p:nvPr/>
        </p:nvGrpSpPr>
        <p:grpSpPr>
          <a:xfrm rot="-3029167" flipH="1">
            <a:off x="1961059" y="3427303"/>
            <a:ext cx="592456" cy="844875"/>
            <a:chOff x="8229025" y="-95525"/>
            <a:chExt cx="455650" cy="649775"/>
          </a:xfrm>
        </p:grpSpPr>
        <p:sp>
          <p:nvSpPr>
            <p:cNvPr id="1222" name="Google Shape;1222;p52"/>
            <p:cNvSpPr/>
            <p:nvPr/>
          </p:nvSpPr>
          <p:spPr>
            <a:xfrm>
              <a:off x="8343925" y="531775"/>
              <a:ext cx="27400" cy="22475"/>
            </a:xfrm>
            <a:custGeom>
              <a:avLst/>
              <a:gdLst/>
              <a:ahLst/>
              <a:cxnLst/>
              <a:rect l="l" t="t" r="r" b="b"/>
              <a:pathLst>
                <a:path w="1096" h="899" extrusionOk="0">
                  <a:moveTo>
                    <a:pt x="726" y="0"/>
                  </a:moveTo>
                  <a:cubicBezTo>
                    <a:pt x="486" y="0"/>
                    <a:pt x="257" y="126"/>
                    <a:pt x="117" y="330"/>
                  </a:cubicBezTo>
                  <a:cubicBezTo>
                    <a:pt x="44" y="432"/>
                    <a:pt x="1" y="563"/>
                    <a:pt x="30" y="694"/>
                  </a:cubicBezTo>
                  <a:cubicBezTo>
                    <a:pt x="74" y="844"/>
                    <a:pt x="203" y="898"/>
                    <a:pt x="347" y="898"/>
                  </a:cubicBezTo>
                  <a:cubicBezTo>
                    <a:pt x="441" y="898"/>
                    <a:pt x="541" y="875"/>
                    <a:pt x="628" y="840"/>
                  </a:cubicBezTo>
                  <a:cubicBezTo>
                    <a:pt x="789" y="782"/>
                    <a:pt x="935" y="651"/>
                    <a:pt x="1022" y="490"/>
                  </a:cubicBezTo>
                  <a:cubicBezTo>
                    <a:pt x="1095" y="315"/>
                    <a:pt x="1008" y="38"/>
                    <a:pt x="832" y="9"/>
                  </a:cubicBezTo>
                  <a:cubicBezTo>
                    <a:pt x="797" y="3"/>
                    <a:pt x="761" y="0"/>
                    <a:pt x="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2"/>
            <p:cNvSpPr/>
            <p:nvPr/>
          </p:nvSpPr>
          <p:spPr>
            <a:xfrm>
              <a:off x="8410325" y="441375"/>
              <a:ext cx="44900" cy="28425"/>
            </a:xfrm>
            <a:custGeom>
              <a:avLst/>
              <a:gdLst/>
              <a:ahLst/>
              <a:cxnLst/>
              <a:rect l="l" t="t" r="r" b="b"/>
              <a:pathLst>
                <a:path w="1796" h="1137" extrusionOk="0">
                  <a:moveTo>
                    <a:pt x="960" y="1"/>
                  </a:moveTo>
                  <a:cubicBezTo>
                    <a:pt x="781" y="1"/>
                    <a:pt x="602" y="45"/>
                    <a:pt x="438" y="137"/>
                  </a:cubicBezTo>
                  <a:cubicBezTo>
                    <a:pt x="263" y="210"/>
                    <a:pt x="132" y="356"/>
                    <a:pt x="73" y="546"/>
                  </a:cubicBezTo>
                  <a:cubicBezTo>
                    <a:pt x="0" y="911"/>
                    <a:pt x="409" y="1115"/>
                    <a:pt x="745" y="1129"/>
                  </a:cubicBezTo>
                  <a:cubicBezTo>
                    <a:pt x="788" y="1134"/>
                    <a:pt x="831" y="1137"/>
                    <a:pt x="874" y="1137"/>
                  </a:cubicBezTo>
                  <a:cubicBezTo>
                    <a:pt x="1092" y="1137"/>
                    <a:pt x="1306" y="1074"/>
                    <a:pt x="1489" y="940"/>
                  </a:cubicBezTo>
                  <a:cubicBezTo>
                    <a:pt x="1708" y="765"/>
                    <a:pt x="1795" y="356"/>
                    <a:pt x="1591" y="196"/>
                  </a:cubicBezTo>
                  <a:cubicBezTo>
                    <a:pt x="1398" y="67"/>
                    <a:pt x="1179" y="1"/>
                    <a:pt x="9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2"/>
            <p:cNvSpPr/>
            <p:nvPr/>
          </p:nvSpPr>
          <p:spPr>
            <a:xfrm>
              <a:off x="8300875" y="-58250"/>
              <a:ext cx="326150" cy="334900"/>
            </a:xfrm>
            <a:custGeom>
              <a:avLst/>
              <a:gdLst/>
              <a:ahLst/>
              <a:cxnLst/>
              <a:rect l="l" t="t" r="r" b="b"/>
              <a:pathLst>
                <a:path w="13046" h="13396" extrusionOk="0">
                  <a:moveTo>
                    <a:pt x="4563" y="2764"/>
                  </a:moveTo>
                  <a:cubicBezTo>
                    <a:pt x="4584" y="2764"/>
                    <a:pt x="4605" y="2767"/>
                    <a:pt x="4626" y="2773"/>
                  </a:cubicBezTo>
                  <a:cubicBezTo>
                    <a:pt x="4941" y="2855"/>
                    <a:pt x="4807" y="3423"/>
                    <a:pt x="4525" y="3423"/>
                  </a:cubicBezTo>
                  <a:cubicBezTo>
                    <a:pt x="4506" y="3423"/>
                    <a:pt x="4486" y="3420"/>
                    <a:pt x="4466" y="3415"/>
                  </a:cubicBezTo>
                  <a:cubicBezTo>
                    <a:pt x="4138" y="3319"/>
                    <a:pt x="4270" y="2764"/>
                    <a:pt x="4563" y="2764"/>
                  </a:cubicBezTo>
                  <a:close/>
                  <a:moveTo>
                    <a:pt x="6379" y="6249"/>
                  </a:moveTo>
                  <a:cubicBezTo>
                    <a:pt x="6402" y="6249"/>
                    <a:pt x="6426" y="6253"/>
                    <a:pt x="6450" y="6260"/>
                  </a:cubicBezTo>
                  <a:cubicBezTo>
                    <a:pt x="6761" y="6341"/>
                    <a:pt x="6634" y="6899"/>
                    <a:pt x="6358" y="6899"/>
                  </a:cubicBezTo>
                  <a:cubicBezTo>
                    <a:pt x="6336" y="6899"/>
                    <a:pt x="6313" y="6895"/>
                    <a:pt x="6290" y="6888"/>
                  </a:cubicBezTo>
                  <a:cubicBezTo>
                    <a:pt x="5965" y="6806"/>
                    <a:pt x="6092" y="6249"/>
                    <a:pt x="6379" y="6249"/>
                  </a:cubicBezTo>
                  <a:close/>
                  <a:moveTo>
                    <a:pt x="9661" y="7866"/>
                  </a:moveTo>
                  <a:cubicBezTo>
                    <a:pt x="9917" y="7866"/>
                    <a:pt x="9997" y="8312"/>
                    <a:pt x="9748" y="8449"/>
                  </a:cubicBezTo>
                  <a:cubicBezTo>
                    <a:pt x="9719" y="8478"/>
                    <a:pt x="9690" y="8493"/>
                    <a:pt x="9661" y="8507"/>
                  </a:cubicBezTo>
                  <a:cubicBezTo>
                    <a:pt x="9607" y="8537"/>
                    <a:pt x="9558" y="8550"/>
                    <a:pt x="9514" y="8550"/>
                  </a:cubicBezTo>
                  <a:cubicBezTo>
                    <a:pt x="9255" y="8550"/>
                    <a:pt x="9165" y="8102"/>
                    <a:pt x="9427" y="7953"/>
                  </a:cubicBezTo>
                  <a:lnTo>
                    <a:pt x="9515" y="7909"/>
                  </a:lnTo>
                  <a:cubicBezTo>
                    <a:pt x="9568" y="7879"/>
                    <a:pt x="9617" y="7866"/>
                    <a:pt x="9661" y="7866"/>
                  </a:cubicBezTo>
                  <a:close/>
                  <a:moveTo>
                    <a:pt x="6217" y="0"/>
                  </a:moveTo>
                  <a:cubicBezTo>
                    <a:pt x="4364" y="482"/>
                    <a:pt x="2788" y="1839"/>
                    <a:pt x="2321" y="3619"/>
                  </a:cubicBezTo>
                  <a:cubicBezTo>
                    <a:pt x="2277" y="3750"/>
                    <a:pt x="2248" y="3882"/>
                    <a:pt x="2204" y="3998"/>
                  </a:cubicBezTo>
                  <a:cubicBezTo>
                    <a:pt x="2160" y="4845"/>
                    <a:pt x="1796" y="5589"/>
                    <a:pt x="1314" y="6377"/>
                  </a:cubicBezTo>
                  <a:cubicBezTo>
                    <a:pt x="1022" y="6858"/>
                    <a:pt x="380" y="7442"/>
                    <a:pt x="293" y="7982"/>
                  </a:cubicBezTo>
                  <a:cubicBezTo>
                    <a:pt x="1" y="9587"/>
                    <a:pt x="2321" y="10287"/>
                    <a:pt x="3284" y="11002"/>
                  </a:cubicBezTo>
                  <a:cubicBezTo>
                    <a:pt x="4101" y="11601"/>
                    <a:pt x="5020" y="12432"/>
                    <a:pt x="5589" y="13395"/>
                  </a:cubicBezTo>
                  <a:cubicBezTo>
                    <a:pt x="5575" y="13118"/>
                    <a:pt x="5517" y="12841"/>
                    <a:pt x="5444" y="12564"/>
                  </a:cubicBezTo>
                  <a:cubicBezTo>
                    <a:pt x="5210" y="11703"/>
                    <a:pt x="4612" y="11250"/>
                    <a:pt x="3926" y="10784"/>
                  </a:cubicBezTo>
                  <a:cubicBezTo>
                    <a:pt x="3138" y="10258"/>
                    <a:pt x="1971" y="9762"/>
                    <a:pt x="1402" y="8989"/>
                  </a:cubicBezTo>
                  <a:cubicBezTo>
                    <a:pt x="1241" y="8782"/>
                    <a:pt x="1441" y="8414"/>
                    <a:pt x="1640" y="8414"/>
                  </a:cubicBezTo>
                  <a:cubicBezTo>
                    <a:pt x="1694" y="8414"/>
                    <a:pt x="1749" y="8442"/>
                    <a:pt x="1796" y="8507"/>
                  </a:cubicBezTo>
                  <a:cubicBezTo>
                    <a:pt x="2657" y="9675"/>
                    <a:pt x="4451" y="10010"/>
                    <a:pt x="5385" y="11148"/>
                  </a:cubicBezTo>
                  <a:cubicBezTo>
                    <a:pt x="5721" y="11571"/>
                    <a:pt x="5954" y="12068"/>
                    <a:pt x="6042" y="12607"/>
                  </a:cubicBezTo>
                  <a:cubicBezTo>
                    <a:pt x="6159" y="11995"/>
                    <a:pt x="6100" y="11382"/>
                    <a:pt x="5881" y="10798"/>
                  </a:cubicBezTo>
                  <a:cubicBezTo>
                    <a:pt x="5619" y="10156"/>
                    <a:pt x="5108" y="9543"/>
                    <a:pt x="4802" y="8916"/>
                  </a:cubicBezTo>
                  <a:cubicBezTo>
                    <a:pt x="4218" y="7705"/>
                    <a:pt x="3853" y="6406"/>
                    <a:pt x="3722" y="5064"/>
                  </a:cubicBezTo>
                  <a:cubicBezTo>
                    <a:pt x="3694" y="4840"/>
                    <a:pt x="3893" y="4645"/>
                    <a:pt x="4051" y="4645"/>
                  </a:cubicBezTo>
                  <a:cubicBezTo>
                    <a:pt x="4140" y="4645"/>
                    <a:pt x="4217" y="4707"/>
                    <a:pt x="4232" y="4859"/>
                  </a:cubicBezTo>
                  <a:cubicBezTo>
                    <a:pt x="4378" y="6143"/>
                    <a:pt x="4729" y="7384"/>
                    <a:pt x="5283" y="8551"/>
                  </a:cubicBezTo>
                  <a:cubicBezTo>
                    <a:pt x="5677" y="9354"/>
                    <a:pt x="6304" y="10069"/>
                    <a:pt x="6538" y="10959"/>
                  </a:cubicBezTo>
                  <a:cubicBezTo>
                    <a:pt x="6640" y="11411"/>
                    <a:pt x="6669" y="11878"/>
                    <a:pt x="6611" y="12330"/>
                  </a:cubicBezTo>
                  <a:cubicBezTo>
                    <a:pt x="6976" y="11002"/>
                    <a:pt x="6611" y="9514"/>
                    <a:pt x="6188" y="8040"/>
                  </a:cubicBezTo>
                  <a:cubicBezTo>
                    <a:pt x="6123" y="7827"/>
                    <a:pt x="6306" y="7642"/>
                    <a:pt x="6478" y="7642"/>
                  </a:cubicBezTo>
                  <a:cubicBezTo>
                    <a:pt x="6576" y="7642"/>
                    <a:pt x="6671" y="7702"/>
                    <a:pt x="6713" y="7851"/>
                  </a:cubicBezTo>
                  <a:cubicBezTo>
                    <a:pt x="7209" y="9558"/>
                    <a:pt x="7530" y="11265"/>
                    <a:pt x="7034" y="12753"/>
                  </a:cubicBezTo>
                  <a:cubicBezTo>
                    <a:pt x="7209" y="12622"/>
                    <a:pt x="7399" y="12491"/>
                    <a:pt x="7589" y="12359"/>
                  </a:cubicBezTo>
                  <a:cubicBezTo>
                    <a:pt x="7822" y="11849"/>
                    <a:pt x="7866" y="11250"/>
                    <a:pt x="7953" y="10638"/>
                  </a:cubicBezTo>
                  <a:cubicBezTo>
                    <a:pt x="8012" y="10258"/>
                    <a:pt x="8085" y="9791"/>
                    <a:pt x="8449" y="9572"/>
                  </a:cubicBezTo>
                  <a:cubicBezTo>
                    <a:pt x="8587" y="9493"/>
                    <a:pt x="8747" y="9461"/>
                    <a:pt x="8919" y="9461"/>
                  </a:cubicBezTo>
                  <a:cubicBezTo>
                    <a:pt x="9535" y="9461"/>
                    <a:pt x="10312" y="9862"/>
                    <a:pt x="10813" y="9908"/>
                  </a:cubicBezTo>
                  <a:cubicBezTo>
                    <a:pt x="10934" y="9915"/>
                    <a:pt x="11054" y="9919"/>
                    <a:pt x="11175" y="9919"/>
                  </a:cubicBezTo>
                  <a:cubicBezTo>
                    <a:pt x="11536" y="9919"/>
                    <a:pt x="11900" y="9886"/>
                    <a:pt x="12272" y="9820"/>
                  </a:cubicBezTo>
                  <a:cubicBezTo>
                    <a:pt x="12739" y="9383"/>
                    <a:pt x="13046" y="8857"/>
                    <a:pt x="12929" y="8201"/>
                  </a:cubicBezTo>
                  <a:cubicBezTo>
                    <a:pt x="12812" y="7763"/>
                    <a:pt x="12608" y="7355"/>
                    <a:pt x="12331" y="7004"/>
                  </a:cubicBezTo>
                  <a:cubicBezTo>
                    <a:pt x="11353" y="6319"/>
                    <a:pt x="10215" y="5954"/>
                    <a:pt x="9588" y="4845"/>
                  </a:cubicBezTo>
                  <a:cubicBezTo>
                    <a:pt x="8697" y="3283"/>
                    <a:pt x="8245" y="526"/>
                    <a:pt x="6217" y="0"/>
                  </a:cubicBezTo>
                  <a:close/>
                </a:path>
              </a:pathLst>
            </a:custGeom>
            <a:solidFill>
              <a:srgbClr val="FFAA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2"/>
            <p:cNvSpPr/>
            <p:nvPr/>
          </p:nvSpPr>
          <p:spPr>
            <a:xfrm>
              <a:off x="8245800" y="106275"/>
              <a:ext cx="134625" cy="131350"/>
            </a:xfrm>
            <a:custGeom>
              <a:avLst/>
              <a:gdLst/>
              <a:ahLst/>
              <a:cxnLst/>
              <a:rect l="l" t="t" r="r" b="b"/>
              <a:pathLst>
                <a:path w="5385" h="5254" extrusionOk="0">
                  <a:moveTo>
                    <a:pt x="2569" y="0"/>
                  </a:moveTo>
                  <a:lnTo>
                    <a:pt x="2569" y="0"/>
                  </a:lnTo>
                  <a:cubicBezTo>
                    <a:pt x="2467" y="88"/>
                    <a:pt x="2335" y="161"/>
                    <a:pt x="2204" y="248"/>
                  </a:cubicBezTo>
                  <a:cubicBezTo>
                    <a:pt x="584" y="1270"/>
                    <a:pt x="1" y="3488"/>
                    <a:pt x="2189" y="4290"/>
                  </a:cubicBezTo>
                  <a:cubicBezTo>
                    <a:pt x="3094" y="4611"/>
                    <a:pt x="4042" y="4567"/>
                    <a:pt x="4962" y="5020"/>
                  </a:cubicBezTo>
                  <a:cubicBezTo>
                    <a:pt x="5108" y="5093"/>
                    <a:pt x="5254" y="5166"/>
                    <a:pt x="5385" y="5253"/>
                  </a:cubicBezTo>
                  <a:cubicBezTo>
                    <a:pt x="4363" y="4567"/>
                    <a:pt x="3225" y="4013"/>
                    <a:pt x="2408" y="3269"/>
                  </a:cubicBezTo>
                  <a:cubicBezTo>
                    <a:pt x="1328" y="2306"/>
                    <a:pt x="1868" y="1182"/>
                    <a:pt x="2569" y="0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2"/>
            <p:cNvSpPr/>
            <p:nvPr/>
          </p:nvSpPr>
          <p:spPr>
            <a:xfrm>
              <a:off x="8508450" y="195450"/>
              <a:ext cx="72975" cy="45450"/>
            </a:xfrm>
            <a:custGeom>
              <a:avLst/>
              <a:gdLst/>
              <a:ahLst/>
              <a:cxnLst/>
              <a:rect l="l" t="t" r="r" b="b"/>
              <a:pathLst>
                <a:path w="2919" h="1818" extrusionOk="0">
                  <a:moveTo>
                    <a:pt x="599" y="0"/>
                  </a:moveTo>
                  <a:cubicBezTo>
                    <a:pt x="499" y="0"/>
                    <a:pt x="412" y="23"/>
                    <a:pt x="351" y="81"/>
                  </a:cubicBezTo>
                  <a:cubicBezTo>
                    <a:pt x="15" y="373"/>
                    <a:pt x="73" y="1292"/>
                    <a:pt x="1" y="1817"/>
                  </a:cubicBezTo>
                  <a:cubicBezTo>
                    <a:pt x="146" y="1730"/>
                    <a:pt x="307" y="1642"/>
                    <a:pt x="467" y="1555"/>
                  </a:cubicBezTo>
                  <a:cubicBezTo>
                    <a:pt x="1051" y="1263"/>
                    <a:pt x="2043" y="898"/>
                    <a:pt x="2919" y="417"/>
                  </a:cubicBezTo>
                  <a:cubicBezTo>
                    <a:pt x="2496" y="417"/>
                    <a:pt x="2073" y="373"/>
                    <a:pt x="1649" y="300"/>
                  </a:cubicBezTo>
                  <a:cubicBezTo>
                    <a:pt x="1404" y="244"/>
                    <a:pt x="927" y="0"/>
                    <a:pt x="599" y="0"/>
                  </a:cubicBezTo>
                  <a:close/>
                </a:path>
              </a:pathLst>
            </a:custGeom>
            <a:solidFill>
              <a:srgbClr val="FFBB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2"/>
            <p:cNvSpPr/>
            <p:nvPr/>
          </p:nvSpPr>
          <p:spPr>
            <a:xfrm>
              <a:off x="8530000" y="138400"/>
              <a:ext cx="20825" cy="17125"/>
            </a:xfrm>
            <a:custGeom>
              <a:avLst/>
              <a:gdLst/>
              <a:ahLst/>
              <a:cxnLst/>
              <a:rect l="l" t="t" r="r" b="b"/>
              <a:pathLst>
                <a:path w="833" h="685" extrusionOk="0">
                  <a:moveTo>
                    <a:pt x="496" y="0"/>
                  </a:moveTo>
                  <a:cubicBezTo>
                    <a:pt x="452" y="0"/>
                    <a:pt x="403" y="13"/>
                    <a:pt x="350" y="43"/>
                  </a:cubicBezTo>
                  <a:lnTo>
                    <a:pt x="262" y="87"/>
                  </a:lnTo>
                  <a:cubicBezTo>
                    <a:pt x="0" y="236"/>
                    <a:pt x="90" y="684"/>
                    <a:pt x="349" y="684"/>
                  </a:cubicBezTo>
                  <a:cubicBezTo>
                    <a:pt x="393" y="684"/>
                    <a:pt x="442" y="671"/>
                    <a:pt x="496" y="641"/>
                  </a:cubicBezTo>
                  <a:cubicBezTo>
                    <a:pt x="525" y="627"/>
                    <a:pt x="554" y="612"/>
                    <a:pt x="583" y="583"/>
                  </a:cubicBezTo>
                  <a:cubicBezTo>
                    <a:pt x="832" y="446"/>
                    <a:pt x="752" y="0"/>
                    <a:pt x="496" y="0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2"/>
            <p:cNvSpPr/>
            <p:nvPr/>
          </p:nvSpPr>
          <p:spPr>
            <a:xfrm>
              <a:off x="8229025" y="-95525"/>
              <a:ext cx="455650" cy="427400"/>
            </a:xfrm>
            <a:custGeom>
              <a:avLst/>
              <a:gdLst/>
              <a:ahLst/>
              <a:cxnLst/>
              <a:rect l="l" t="t" r="r" b="b"/>
              <a:pathLst>
                <a:path w="18226" h="17096" extrusionOk="0">
                  <a:moveTo>
                    <a:pt x="10175" y="1331"/>
                  </a:moveTo>
                  <a:cubicBezTo>
                    <a:pt x="12843" y="1331"/>
                    <a:pt x="13049" y="4841"/>
                    <a:pt x="14052" y="6861"/>
                  </a:cubicBezTo>
                  <a:cubicBezTo>
                    <a:pt x="14081" y="6949"/>
                    <a:pt x="14125" y="7022"/>
                    <a:pt x="14169" y="7095"/>
                  </a:cubicBezTo>
                  <a:cubicBezTo>
                    <a:pt x="12680" y="6248"/>
                    <a:pt x="12593" y="4745"/>
                    <a:pt x="11834" y="3315"/>
                  </a:cubicBezTo>
                  <a:cubicBezTo>
                    <a:pt x="11426" y="2527"/>
                    <a:pt x="10857" y="1856"/>
                    <a:pt x="10142" y="1331"/>
                  </a:cubicBezTo>
                  <a:cubicBezTo>
                    <a:pt x="10153" y="1331"/>
                    <a:pt x="10164" y="1331"/>
                    <a:pt x="10175" y="1331"/>
                  </a:cubicBezTo>
                  <a:close/>
                  <a:moveTo>
                    <a:pt x="3240" y="8087"/>
                  </a:moveTo>
                  <a:lnTo>
                    <a:pt x="3240" y="8087"/>
                  </a:lnTo>
                  <a:cubicBezTo>
                    <a:pt x="2539" y="9254"/>
                    <a:pt x="1999" y="10378"/>
                    <a:pt x="3079" y="11341"/>
                  </a:cubicBezTo>
                  <a:cubicBezTo>
                    <a:pt x="3890" y="12065"/>
                    <a:pt x="5017" y="12645"/>
                    <a:pt x="6032" y="13310"/>
                  </a:cubicBezTo>
                  <a:lnTo>
                    <a:pt x="6032" y="13310"/>
                  </a:lnTo>
                  <a:cubicBezTo>
                    <a:pt x="5907" y="13229"/>
                    <a:pt x="5770" y="13160"/>
                    <a:pt x="5633" y="13092"/>
                  </a:cubicBezTo>
                  <a:cubicBezTo>
                    <a:pt x="4713" y="12654"/>
                    <a:pt x="3765" y="12683"/>
                    <a:pt x="2860" y="12362"/>
                  </a:cubicBezTo>
                  <a:cubicBezTo>
                    <a:pt x="672" y="11574"/>
                    <a:pt x="1255" y="9342"/>
                    <a:pt x="2875" y="8320"/>
                  </a:cubicBezTo>
                  <a:cubicBezTo>
                    <a:pt x="3006" y="8247"/>
                    <a:pt x="3138" y="8160"/>
                    <a:pt x="3240" y="8087"/>
                  </a:cubicBezTo>
                  <a:close/>
                  <a:moveTo>
                    <a:pt x="11776" y="11639"/>
                  </a:moveTo>
                  <a:cubicBezTo>
                    <a:pt x="12104" y="11639"/>
                    <a:pt x="12581" y="11883"/>
                    <a:pt x="12826" y="11939"/>
                  </a:cubicBezTo>
                  <a:cubicBezTo>
                    <a:pt x="13250" y="12026"/>
                    <a:pt x="13673" y="12056"/>
                    <a:pt x="14110" y="12056"/>
                  </a:cubicBezTo>
                  <a:cubicBezTo>
                    <a:pt x="13220" y="12537"/>
                    <a:pt x="12228" y="12902"/>
                    <a:pt x="11644" y="13194"/>
                  </a:cubicBezTo>
                  <a:cubicBezTo>
                    <a:pt x="11484" y="13281"/>
                    <a:pt x="11323" y="13369"/>
                    <a:pt x="11178" y="13456"/>
                  </a:cubicBezTo>
                  <a:cubicBezTo>
                    <a:pt x="11250" y="12931"/>
                    <a:pt x="11192" y="12012"/>
                    <a:pt x="11528" y="11720"/>
                  </a:cubicBezTo>
                  <a:cubicBezTo>
                    <a:pt x="11589" y="11662"/>
                    <a:pt x="11676" y="11639"/>
                    <a:pt x="11776" y="11639"/>
                  </a:cubicBezTo>
                  <a:close/>
                  <a:moveTo>
                    <a:pt x="9076" y="1491"/>
                  </a:moveTo>
                  <a:cubicBezTo>
                    <a:pt x="11119" y="2017"/>
                    <a:pt x="11571" y="4774"/>
                    <a:pt x="12462" y="6336"/>
                  </a:cubicBezTo>
                  <a:cubicBezTo>
                    <a:pt x="13089" y="7430"/>
                    <a:pt x="14227" y="7810"/>
                    <a:pt x="15190" y="8495"/>
                  </a:cubicBezTo>
                  <a:cubicBezTo>
                    <a:pt x="15482" y="8846"/>
                    <a:pt x="15686" y="9254"/>
                    <a:pt x="15788" y="9692"/>
                  </a:cubicBezTo>
                  <a:cubicBezTo>
                    <a:pt x="15920" y="10348"/>
                    <a:pt x="15613" y="10874"/>
                    <a:pt x="15146" y="11326"/>
                  </a:cubicBezTo>
                  <a:cubicBezTo>
                    <a:pt x="14778" y="11380"/>
                    <a:pt x="14419" y="11410"/>
                    <a:pt x="14061" y="11410"/>
                  </a:cubicBezTo>
                  <a:cubicBezTo>
                    <a:pt x="13936" y="11410"/>
                    <a:pt x="13812" y="11407"/>
                    <a:pt x="13687" y="11399"/>
                  </a:cubicBezTo>
                  <a:cubicBezTo>
                    <a:pt x="13186" y="11365"/>
                    <a:pt x="12410" y="10966"/>
                    <a:pt x="11795" y="10966"/>
                  </a:cubicBezTo>
                  <a:cubicBezTo>
                    <a:pt x="11622" y="10966"/>
                    <a:pt x="11461" y="10998"/>
                    <a:pt x="11323" y="11078"/>
                  </a:cubicBezTo>
                  <a:cubicBezTo>
                    <a:pt x="10959" y="11297"/>
                    <a:pt x="10886" y="11764"/>
                    <a:pt x="10827" y="12143"/>
                  </a:cubicBezTo>
                  <a:cubicBezTo>
                    <a:pt x="10740" y="12756"/>
                    <a:pt x="10696" y="13354"/>
                    <a:pt x="10463" y="13865"/>
                  </a:cubicBezTo>
                  <a:cubicBezTo>
                    <a:pt x="10273" y="13982"/>
                    <a:pt x="10083" y="14113"/>
                    <a:pt x="9908" y="14244"/>
                  </a:cubicBezTo>
                  <a:cubicBezTo>
                    <a:pt x="10404" y="12756"/>
                    <a:pt x="10083" y="11049"/>
                    <a:pt x="9587" y="9342"/>
                  </a:cubicBezTo>
                  <a:cubicBezTo>
                    <a:pt x="9545" y="9194"/>
                    <a:pt x="9451" y="9134"/>
                    <a:pt x="9354" y="9134"/>
                  </a:cubicBezTo>
                  <a:cubicBezTo>
                    <a:pt x="9181" y="9134"/>
                    <a:pt x="8996" y="9322"/>
                    <a:pt x="9062" y="9546"/>
                  </a:cubicBezTo>
                  <a:cubicBezTo>
                    <a:pt x="9485" y="11020"/>
                    <a:pt x="9850" y="12508"/>
                    <a:pt x="9485" y="13836"/>
                  </a:cubicBezTo>
                  <a:cubicBezTo>
                    <a:pt x="9543" y="13369"/>
                    <a:pt x="9514" y="12902"/>
                    <a:pt x="9412" y="12450"/>
                  </a:cubicBezTo>
                  <a:cubicBezTo>
                    <a:pt x="9193" y="11560"/>
                    <a:pt x="8551" y="10859"/>
                    <a:pt x="8157" y="10042"/>
                  </a:cubicBezTo>
                  <a:cubicBezTo>
                    <a:pt x="7603" y="8875"/>
                    <a:pt x="7252" y="7620"/>
                    <a:pt x="7121" y="6336"/>
                  </a:cubicBezTo>
                  <a:cubicBezTo>
                    <a:pt x="7100" y="6183"/>
                    <a:pt x="7020" y="6122"/>
                    <a:pt x="6929" y="6122"/>
                  </a:cubicBezTo>
                  <a:cubicBezTo>
                    <a:pt x="6767" y="6122"/>
                    <a:pt x="6568" y="6316"/>
                    <a:pt x="6596" y="6540"/>
                  </a:cubicBezTo>
                  <a:cubicBezTo>
                    <a:pt x="6727" y="7882"/>
                    <a:pt x="7092" y="9181"/>
                    <a:pt x="7676" y="10407"/>
                  </a:cubicBezTo>
                  <a:cubicBezTo>
                    <a:pt x="7982" y="11020"/>
                    <a:pt x="8493" y="11647"/>
                    <a:pt x="8755" y="12289"/>
                  </a:cubicBezTo>
                  <a:cubicBezTo>
                    <a:pt x="8974" y="12858"/>
                    <a:pt x="9033" y="13486"/>
                    <a:pt x="8916" y="14084"/>
                  </a:cubicBezTo>
                  <a:cubicBezTo>
                    <a:pt x="8828" y="13559"/>
                    <a:pt x="8595" y="13048"/>
                    <a:pt x="8259" y="12625"/>
                  </a:cubicBezTo>
                  <a:cubicBezTo>
                    <a:pt x="7325" y="11501"/>
                    <a:pt x="5531" y="11166"/>
                    <a:pt x="4670" y="9998"/>
                  </a:cubicBezTo>
                  <a:cubicBezTo>
                    <a:pt x="4621" y="9927"/>
                    <a:pt x="4565" y="9897"/>
                    <a:pt x="4508" y="9897"/>
                  </a:cubicBezTo>
                  <a:cubicBezTo>
                    <a:pt x="4311" y="9897"/>
                    <a:pt x="4117" y="10261"/>
                    <a:pt x="4276" y="10465"/>
                  </a:cubicBezTo>
                  <a:cubicBezTo>
                    <a:pt x="4845" y="11253"/>
                    <a:pt x="5998" y="11749"/>
                    <a:pt x="6800" y="12275"/>
                  </a:cubicBezTo>
                  <a:cubicBezTo>
                    <a:pt x="7486" y="12741"/>
                    <a:pt x="8084" y="13179"/>
                    <a:pt x="8318" y="14055"/>
                  </a:cubicBezTo>
                  <a:cubicBezTo>
                    <a:pt x="8391" y="14317"/>
                    <a:pt x="8449" y="14595"/>
                    <a:pt x="8463" y="14886"/>
                  </a:cubicBezTo>
                  <a:cubicBezTo>
                    <a:pt x="7894" y="13923"/>
                    <a:pt x="6975" y="13092"/>
                    <a:pt x="6143" y="12479"/>
                  </a:cubicBezTo>
                  <a:cubicBezTo>
                    <a:pt x="5180" y="11764"/>
                    <a:pt x="2875" y="11063"/>
                    <a:pt x="3167" y="9473"/>
                  </a:cubicBezTo>
                  <a:cubicBezTo>
                    <a:pt x="3254" y="8918"/>
                    <a:pt x="3896" y="8335"/>
                    <a:pt x="4188" y="7853"/>
                  </a:cubicBezTo>
                  <a:cubicBezTo>
                    <a:pt x="4670" y="7080"/>
                    <a:pt x="5034" y="6336"/>
                    <a:pt x="5078" y="5489"/>
                  </a:cubicBezTo>
                  <a:cubicBezTo>
                    <a:pt x="5122" y="5358"/>
                    <a:pt x="5151" y="5241"/>
                    <a:pt x="5180" y="5095"/>
                  </a:cubicBezTo>
                  <a:cubicBezTo>
                    <a:pt x="5662" y="3330"/>
                    <a:pt x="7238" y="1973"/>
                    <a:pt x="9076" y="1491"/>
                  </a:cubicBezTo>
                  <a:close/>
                  <a:moveTo>
                    <a:pt x="10333" y="1"/>
                  </a:moveTo>
                  <a:cubicBezTo>
                    <a:pt x="10067" y="1"/>
                    <a:pt x="9785" y="30"/>
                    <a:pt x="9485" y="91"/>
                  </a:cubicBezTo>
                  <a:cubicBezTo>
                    <a:pt x="7924" y="426"/>
                    <a:pt x="5706" y="1593"/>
                    <a:pt x="4757" y="2936"/>
                  </a:cubicBezTo>
                  <a:cubicBezTo>
                    <a:pt x="3663" y="4512"/>
                    <a:pt x="4582" y="5606"/>
                    <a:pt x="2671" y="7080"/>
                  </a:cubicBezTo>
                  <a:cubicBezTo>
                    <a:pt x="1941" y="7649"/>
                    <a:pt x="1270" y="7882"/>
                    <a:pt x="788" y="8758"/>
                  </a:cubicBezTo>
                  <a:cubicBezTo>
                    <a:pt x="0" y="10188"/>
                    <a:pt x="132" y="12245"/>
                    <a:pt x="1562" y="13223"/>
                  </a:cubicBezTo>
                  <a:cubicBezTo>
                    <a:pt x="2817" y="14069"/>
                    <a:pt x="4509" y="13865"/>
                    <a:pt x="5852" y="14697"/>
                  </a:cubicBezTo>
                  <a:cubicBezTo>
                    <a:pt x="6800" y="15295"/>
                    <a:pt x="7646" y="16054"/>
                    <a:pt x="8361" y="16915"/>
                  </a:cubicBezTo>
                  <a:cubicBezTo>
                    <a:pt x="8428" y="17026"/>
                    <a:pt x="8555" y="17095"/>
                    <a:pt x="8683" y="17095"/>
                  </a:cubicBezTo>
                  <a:cubicBezTo>
                    <a:pt x="8722" y="17095"/>
                    <a:pt x="8761" y="17089"/>
                    <a:pt x="8799" y="17075"/>
                  </a:cubicBezTo>
                  <a:cubicBezTo>
                    <a:pt x="8945" y="17075"/>
                    <a:pt x="9091" y="16973"/>
                    <a:pt x="9208" y="16740"/>
                  </a:cubicBezTo>
                  <a:cubicBezTo>
                    <a:pt x="10535" y="13836"/>
                    <a:pt x="18225" y="13354"/>
                    <a:pt x="16766" y="8889"/>
                  </a:cubicBezTo>
                  <a:cubicBezTo>
                    <a:pt x="16591" y="8349"/>
                    <a:pt x="16182" y="7985"/>
                    <a:pt x="15861" y="7532"/>
                  </a:cubicBezTo>
                  <a:cubicBezTo>
                    <a:pt x="14913" y="6234"/>
                    <a:pt x="14504" y="4818"/>
                    <a:pt x="13979" y="3344"/>
                  </a:cubicBezTo>
                  <a:cubicBezTo>
                    <a:pt x="13314" y="1476"/>
                    <a:pt x="12233" y="1"/>
                    <a:pt x="10333" y="1"/>
                  </a:cubicBezTo>
                  <a:close/>
                </a:path>
              </a:pathLst>
            </a:custGeom>
            <a:solidFill>
              <a:srgbClr val="951B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2"/>
            <p:cNvSpPr/>
            <p:nvPr/>
          </p:nvSpPr>
          <p:spPr>
            <a:xfrm>
              <a:off x="8450000" y="97975"/>
              <a:ext cx="19925" cy="16250"/>
            </a:xfrm>
            <a:custGeom>
              <a:avLst/>
              <a:gdLst/>
              <a:ahLst/>
              <a:cxnLst/>
              <a:rect l="l" t="t" r="r" b="b"/>
              <a:pathLst>
                <a:path w="797" h="650" extrusionOk="0">
                  <a:moveTo>
                    <a:pt x="414" y="0"/>
                  </a:moveTo>
                  <a:cubicBezTo>
                    <a:pt x="127" y="0"/>
                    <a:pt x="0" y="557"/>
                    <a:pt x="325" y="639"/>
                  </a:cubicBezTo>
                  <a:cubicBezTo>
                    <a:pt x="348" y="646"/>
                    <a:pt x="371" y="650"/>
                    <a:pt x="393" y="650"/>
                  </a:cubicBezTo>
                  <a:cubicBezTo>
                    <a:pt x="669" y="650"/>
                    <a:pt x="796" y="92"/>
                    <a:pt x="485" y="11"/>
                  </a:cubicBezTo>
                  <a:cubicBezTo>
                    <a:pt x="461" y="4"/>
                    <a:pt x="437" y="0"/>
                    <a:pt x="414" y="0"/>
                  </a:cubicBezTo>
                  <a:close/>
                </a:path>
              </a:pathLst>
            </a:custGeom>
            <a:solidFill>
              <a:srgbClr val="AF15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FB2CF7C-0C32-E033-431C-69C4738AC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60501" y="279710"/>
            <a:ext cx="7018200" cy="694800"/>
          </a:xfrm>
        </p:spPr>
        <p:txBody>
          <a:bodyPr/>
          <a:lstStyle/>
          <a:p>
            <a:r>
              <a:rPr lang="fr-FR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fr-FR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fr-FR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195D2F7-2805-081E-D38F-5E851635A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693536"/>
              </p:ext>
            </p:extLst>
          </p:nvPr>
        </p:nvGraphicFramePr>
        <p:xfrm>
          <a:off x="1742909" y="1227090"/>
          <a:ext cx="6096000" cy="2176068"/>
        </p:xfrm>
        <a:graphic>
          <a:graphicData uri="http://schemas.openxmlformats.org/drawingml/2006/table">
            <a:tbl>
              <a:tblPr firstRow="1" bandRow="1">
                <a:tableStyleId>{ED1CFB05-10FE-429B-A722-869E5E8455FC}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64550698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40078228"/>
                    </a:ext>
                  </a:extLst>
                </a:gridCol>
              </a:tblGrid>
              <a:tr h="345551">
                <a:tc>
                  <a:txBody>
                    <a:bodyPr/>
                    <a:lstStyle/>
                    <a:p>
                      <a:pPr algn="ctr"/>
                      <a:r>
                        <a:rPr lang="fr-FR" sz="2000" b="1" i="1" dirty="0">
                          <a:solidFill>
                            <a:schemeClr val="tx1"/>
                          </a:solidFill>
                        </a:rPr>
                        <a:t>Notes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2000" b="1" i="1" dirty="0">
                          <a:solidFill>
                            <a:schemeClr val="tx1"/>
                          </a:solidFill>
                        </a:rPr>
                        <a:t>              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783401"/>
                  </a:ext>
                </a:extLst>
              </a:tr>
              <a:tr h="345551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Fast,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interpretable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, best performer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Logistic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Regression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522455"/>
                  </a:ext>
                </a:extLst>
              </a:tr>
              <a:tr h="3455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Powerful but sensitive to outliers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SVM (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Linear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7925202"/>
                  </a:ext>
                </a:extLst>
              </a:tr>
              <a:tr h="345551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Distance-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based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slower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testing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KNN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152278"/>
                  </a:ext>
                </a:extLst>
              </a:tr>
              <a:tr h="3455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More stable than Decision Tree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Random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Forest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946185"/>
                  </a:ext>
                </a:extLst>
              </a:tr>
              <a:tr h="39762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Can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overfit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easily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Decision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Tree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97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reast Cancer Awareness by Slidesgo">
  <a:themeElements>
    <a:clrScheme name="Simple Light">
      <a:dk1>
        <a:srgbClr val="951B6C"/>
      </a:dk1>
      <a:lt1>
        <a:srgbClr val="FFDEEC"/>
      </a:lt1>
      <a:dk2>
        <a:srgbClr val="FFAACA"/>
      </a:dk2>
      <a:lt2>
        <a:srgbClr val="ED8EB5"/>
      </a:lt2>
      <a:accent1>
        <a:srgbClr val="FF5A95"/>
      </a:accent1>
      <a:accent2>
        <a:srgbClr val="F297F2"/>
      </a:accent2>
      <a:accent3>
        <a:srgbClr val="E076CE"/>
      </a:accent3>
      <a:accent4>
        <a:srgbClr val="D888D8"/>
      </a:accent4>
      <a:accent5>
        <a:srgbClr val="FFFFFF"/>
      </a:accent5>
      <a:accent6>
        <a:srgbClr val="72044D"/>
      </a:accent6>
      <a:hlink>
        <a:srgbClr val="951B6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On-screen Show (16:9)</PresentationFormat>
  <Paragraphs>80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Abadi Extra Light</vt:lpstr>
      <vt:lpstr>Barlow Black</vt:lpstr>
      <vt:lpstr>Sacramento</vt:lpstr>
      <vt:lpstr>Times New Roman</vt:lpstr>
      <vt:lpstr>Barlow</vt:lpstr>
      <vt:lpstr>Oswald</vt:lpstr>
      <vt:lpstr>Arial</vt:lpstr>
      <vt:lpstr>Breast Cancer Awareness by Slidesgo</vt:lpstr>
      <vt:lpstr>Breast cancer</vt:lpstr>
      <vt:lpstr>Breast Cancer Detection using Machine Learning</vt:lpstr>
      <vt:lpstr>Table of Contents</vt:lpstr>
      <vt:lpstr>Introduction </vt:lpstr>
      <vt:lpstr>PowerPoint Presentation</vt:lpstr>
      <vt:lpstr>PowerPoint Presentation</vt:lpstr>
      <vt:lpstr>Data Preprocessing</vt:lpstr>
      <vt:lpstr>Best model: Logistic Regression Accuracy evaluated on test set</vt:lpstr>
      <vt:lpstr>Model Comparison</vt:lpstr>
      <vt:lpstr>Model Tuning </vt:lpstr>
      <vt:lpstr>Application InterfaceBuilt an interactive Streamlit app</vt:lpstr>
      <vt:lpstr>ML Pipeline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Afaf Elnawawy</dc:creator>
  <cp:lastModifiedBy>afaf Mohamed Elnawawy</cp:lastModifiedBy>
  <cp:revision>1</cp:revision>
  <dcterms:modified xsi:type="dcterms:W3CDTF">2025-05-11T18:37:25Z</dcterms:modified>
</cp:coreProperties>
</file>