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25" r:id="rId2"/>
    <p:sldId id="632" r:id="rId3"/>
    <p:sldId id="639" r:id="rId4"/>
    <p:sldId id="641" r:id="rId5"/>
    <p:sldId id="631" r:id="rId6"/>
    <p:sldId id="640" r:id="rId7"/>
    <p:sldId id="6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9D406-F421-4EF1-95EC-9CD30BFD90E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E0D80-FE4C-4EAB-A0B6-9F8ABD47A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https://www.youtube.com/watch?v=lVYRhHREkGo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E0D80-FE4C-4EAB-A0B6-9F8ABD47AA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https://www.youtube.com/watch?v=b-M2KQ6_bM4&amp;feature=youtu.be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E0D80-FE4C-4EAB-A0B6-9F8ABD47AA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2970-199A-4331-8808-1D1AEFEBF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93A5-8317-4CCB-B299-9447D549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C4F0-8E9B-4C57-9399-256ED69F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5C9D-4963-4B8F-A68B-62DED287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9418-FC98-457C-8373-F2698142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080D-A4B7-462D-AF23-955FCCE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704C-2A70-4A35-8F29-682E8CE5C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AD7A-D291-4B7C-8CDA-7199358B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CB2D-982F-464F-BB87-ACFED623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D089-8BC2-4A6B-8722-E768ED7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176C1-2329-4B8D-9023-41BC38EE6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A3146-404C-4C44-AC74-E3A79EB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521B-977E-4773-846B-03E11C34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63D5-6567-4AAA-8048-81E9A93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AE16-893F-40EB-BBD4-8235843C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45EF-8FB6-4C52-8BCA-97A5D374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4E3A-03CD-4B7D-8B1E-248077F6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BE1E-D51C-4CD0-AE11-B929A9DF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C28A-4D7E-408E-8991-59AC78A3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CA04-2866-4809-BB41-9F18FC4C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1EDD-89EA-4DDF-8D99-67F126DC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48875-04C9-4436-A29C-F6BB4EC7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4C68-40F9-436A-9A23-74A1E14A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D034-79C1-4412-AA00-EB39FDFC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A085-76B3-4BFC-A73B-F573B0BF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FA92-B14C-4264-8DD3-75B8EB62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0A0-A366-48E9-BE0C-AD2E3757E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58D4-9A54-483D-94C8-DB2C0D3B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C500A-CE63-493B-8618-4658B270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3F547-AFC1-4CD7-8E8A-04BE773D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E9D0-8963-4F57-B145-F626054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2C6A-7005-4BD8-8E31-7D3AA6E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1C59-2FA8-4542-A880-B06E59A0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02D5-1809-444A-B521-97AC007C0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450AC-A576-4826-9BF8-09807B7A7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7E617-7475-47DB-A7A2-2863564D7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D1C19-D75B-4359-989D-50FEB5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18A31-5087-4B5D-8E42-DD40C67E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6322C-B260-4C52-AB01-C546E558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8E14-9398-41A4-B76F-D37B050D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7664D-F30C-4062-B789-3A4F69F6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58580-741C-45E7-861C-E3C2250D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6A8E7-E389-41F8-8D6E-AA94FF0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BE6A7-344A-4772-83F2-9FB746F3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A31C-ED7B-4C9B-A8D0-FD69F094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4CAD-BB8F-4BB4-8FC7-97927B87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626F-93DC-4F1A-B967-6181353F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388E-08A7-40F5-B125-8D27FAD0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6F68F-FE47-4CE4-B296-3FB777B9A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21D3-0366-4500-B68D-8E4ED794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8B102-C9BD-4F66-AC78-F259FC1A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6223-EEF3-418A-B2D9-6FAC75D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057-AF68-497B-B39D-EE40E818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C8227-1CEF-4844-A4A4-E6CCD9BB1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C5E9B-673C-4D8E-AB9E-2148F57E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D7CF0-73FC-42CF-9C18-A46E2BE2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70523-7BF6-4C13-B985-D40932C8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EF31-AD3C-4B07-81B3-CDDB039B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972BA-74FB-43A9-8C49-3766EB47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78FF-B442-435D-8D83-03502BDD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EBD6-EA74-4976-836A-F03C4430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5219-B2E3-4889-870C-7CC7A9A2005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69A7-F398-418D-8E78-E8FF84DE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4B5C-C286-4C66-9BD2-0A70CCBF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4ED62-8CC7-4A01-9F1A-83B853A9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man-raslan-66927317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ly.com/dash-da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Deploy%20Flask%20Dash%20App%20to%20Heroku%20in%20Python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C76B-1678-4F0D-978B-6EA900C80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B91D-C3F7-45C3-AC11-F58B428D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3ACDE-6C7C-4B42-89B5-60573421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" y="154982"/>
            <a:ext cx="12008536" cy="6571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EBA77A-C25C-48BE-978B-5FAA47C55BED}"/>
              </a:ext>
            </a:extLst>
          </p:cNvPr>
          <p:cNvSpPr/>
          <p:nvPr/>
        </p:nvSpPr>
        <p:spPr>
          <a:xfrm>
            <a:off x="5314376" y="4014420"/>
            <a:ext cx="15632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Lab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818A8-9902-449A-8E2E-6BA058CB6EC9}"/>
              </a:ext>
            </a:extLst>
          </p:cNvPr>
          <p:cNvSpPr/>
          <p:nvPr/>
        </p:nvSpPr>
        <p:spPr>
          <a:xfrm>
            <a:off x="4284942" y="4540662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Eman Raslan</a:t>
            </a:r>
          </a:p>
        </p:txBody>
      </p:sp>
      <p:pic>
        <p:nvPicPr>
          <p:cNvPr id="8" name="Picture 2" descr="Index of /wp-content/uploads/sites/2/2020/03/">
            <a:hlinkClick r:id="rId3"/>
            <a:extLst>
              <a:ext uri="{FF2B5EF4-FFF2-40B4-BE49-F238E27FC236}">
                <a16:creationId xmlns:a16="http://schemas.microsoft.com/office/drawing/2014/main" id="{2367B976-6054-454B-BB5C-0D1BB39B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33" y="5366791"/>
            <a:ext cx="691933" cy="6022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1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AF9D-02E4-447C-B30A-681159A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Airline Performance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3993A-C5DA-4803-97D4-0155A4ACE4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57448"/>
            <a:ext cx="10641037" cy="5000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7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3252-BD8D-4734-B352-1B9F044A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Dash DAQ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A562-193A-47BA-88B0-99C5BBA6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Dash DAQ comprises a robust set of controls that make it simpler to integrate data acquisition and controls into your Dash applications.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2D314-29C6-406C-8144-8798A3EB30D8}"/>
              </a:ext>
            </a:extLst>
          </p:cNvPr>
          <p:cNvSpPr txBox="1"/>
          <p:nvPr/>
        </p:nvSpPr>
        <p:spPr>
          <a:xfrm>
            <a:off x="3038622" y="3882683"/>
            <a:ext cx="7037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Dash DAQ | Dash for Python Documentation | </a:t>
            </a:r>
            <a:r>
              <a:rPr lang="en-US" sz="2000" dirty="0" err="1">
                <a:hlinkClick r:id="rId3"/>
              </a:rPr>
              <a:t>Plotly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76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D26D-88FE-4D4F-AFEF-5D54D621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Dash DAQ: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Real-Time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8904-BB68-4EED-A705-2DDD6921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Using Arduino+DHT11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3FC6A-C66C-49CC-BF77-9E76F9C22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6" t="9482" r="20269" b="47897"/>
          <a:stretch/>
        </p:blipFill>
        <p:spPr>
          <a:xfrm>
            <a:off x="1182973" y="2672861"/>
            <a:ext cx="9826053" cy="393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98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D26D-88FE-4D4F-AFEF-5D54D621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Dash DAQ: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Real-Time Dashboard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CD97E95-B509-4A41-A35D-554C3141E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27E6996-67F6-48C4-8326-71D6E6304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6B069-B649-4DDC-968B-199C1F09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2" y="2394894"/>
            <a:ext cx="8820736" cy="36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1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9BFB-72EE-484B-AA6C-910613EE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55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hlinkClick r:id="rId3" action="ppaction://hlinkfile"/>
              </a:rPr>
              <a:t>Deploy Flask Dash App to Heroku in Python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53BE-0718-4A2E-9C08-B4B9A081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4099-5D49-4C15-9130-E0030CAB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lasmonic-internet-plasmons-big-data-visualization-futuristic-illustration">
            <a:extLst>
              <a:ext uri="{FF2B5EF4-FFF2-40B4-BE49-F238E27FC236}">
                <a16:creationId xmlns:a16="http://schemas.microsoft.com/office/drawing/2014/main" id="{FE835634-C790-4F8C-9DE3-B4BE9DD3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" y="0"/>
            <a:ext cx="121980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55D4A2-B8ED-46DD-AEC8-8A326CAF32CE}"/>
              </a:ext>
            </a:extLst>
          </p:cNvPr>
          <p:cNvSpPr/>
          <p:nvPr/>
        </p:nvSpPr>
        <p:spPr>
          <a:xfrm>
            <a:off x="154982" y="2754628"/>
            <a:ext cx="51919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76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Office PowerPoint</Application>
  <PresentationFormat>Widescreen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Airline Performance Dashboard</vt:lpstr>
      <vt:lpstr>Dash DAQ</vt:lpstr>
      <vt:lpstr>Dash DAQ: Real-Time Dashboard</vt:lpstr>
      <vt:lpstr>Dash DAQ: Real-Time Dashboard</vt:lpstr>
      <vt:lpstr>Deploy Flask Dash App to Heroku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ITIAI14</dc:creator>
  <cp:lastModifiedBy>ITIAI14</cp:lastModifiedBy>
  <cp:revision>12</cp:revision>
  <dcterms:created xsi:type="dcterms:W3CDTF">2021-09-12T10:17:20Z</dcterms:created>
  <dcterms:modified xsi:type="dcterms:W3CDTF">2021-09-15T16:02:13Z</dcterms:modified>
</cp:coreProperties>
</file>