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Telecom_Task/Heat_ma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Telecom_Task</a:t>
            </a:r>
            <a:endParaRPr lang="en-US" dirty="0">
              <a:hlinkClick r:id="rId1"/>
            </a:endParaRP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6/10/2023 3:34:16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ime_lap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303"/>
            <a:ext cx="12192000" cy="48693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eat_ma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923925"/>
            <a:ext cx="1111567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R_CHAR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923925"/>
            <a:ext cx="10706100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_Coun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233487"/>
            <a:ext cx="120777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ry_hexbi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303"/>
            <a:ext cx="12192000" cy="4869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Presentation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Telecom_Task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Eman</cp:lastModifiedBy>
  <cp:revision>1</cp:revision>
  <dcterms:created xsi:type="dcterms:W3CDTF">2023-06-10T15:34:00Z</dcterms:created>
  <dcterms:modified xsi:type="dcterms:W3CDTF">2023-06-10T15:35:28Z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2054590D77D242A49DB17A5C8F0355E9</vt:lpwstr>
  </property>
  <property fmtid="{D5CDD505-2E9C-101B-9397-08002B2CF9AE}" pid="3" name="KSOProductBuildVer">
    <vt:lpwstr>1033-11.2.0.11537</vt:lpwstr>
  </property>
</Properties>
</file>