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08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2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33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0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7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7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85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0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61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0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6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81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00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50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35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58D-3884-42DE-93D3-1381F7924FBF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263EC2-D21F-431C-8EF6-F5D0BA97B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86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67A0-2FF0-EF2E-5CE5-764028B45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Heuristics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597F4-B144-E442-2DE4-DEA3DE6FD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neural networks to fingerprint users for outlier behavior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E9DB-CA4E-5CFE-9764-013997FD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‘Demo’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6E9C-9B5B-D62A-B52D-13145D91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knew this was not a project for a weekend, but will require time for research, development, and refinement as well as exploring the ethical issues of this technology.</a:t>
            </a:r>
          </a:p>
          <a:p>
            <a:r>
              <a:rPr lang="en-US" dirty="0"/>
              <a:t>Our code shows a few of the many inputs users unconsciously perform while interacting with a system. As different users perform these tests the result vary and thus can be classified by an AI</a:t>
            </a:r>
          </a:p>
          <a:p>
            <a:r>
              <a:rPr lang="en-US" dirty="0"/>
              <a:t>While no one type of input is sufficient on its own, the aggregate of all these inputs creates a profile for the human using the system.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127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16B1-26BC-2AC4-1A3C-826B6352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do we know the user is who they claim to be?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7C57-726E-76DC-CFB8-278DBB00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2FA, passwords, and security questions are all vulnerable to attacks</a:t>
            </a:r>
          </a:p>
          <a:p>
            <a:pPr algn="ctr"/>
            <a:r>
              <a:rPr lang="en-US" dirty="0"/>
              <a:t>While any attacker can provide the correct response to these challenges, how do they use the system once they’re in?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527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7945-8A3B-6C0A-47F4-1FEE5DEE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Every user has a unique style of interaction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BEA5-C539-05EC-BEF4-73B8ADB2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includes:</a:t>
            </a:r>
          </a:p>
          <a:p>
            <a:r>
              <a:rPr lang="en-US" dirty="0"/>
              <a:t>When they usually log in</a:t>
            </a:r>
          </a:p>
          <a:p>
            <a:r>
              <a:rPr lang="en-US" dirty="0"/>
              <a:t>What devices do they usually log in from</a:t>
            </a:r>
          </a:p>
          <a:p>
            <a:r>
              <a:rPr lang="en-US" dirty="0"/>
              <a:t>Input entry patterns</a:t>
            </a:r>
          </a:p>
          <a:p>
            <a:pPr lvl="1"/>
            <a:r>
              <a:rPr lang="en-US" dirty="0"/>
              <a:t>Keypress times and rates</a:t>
            </a:r>
          </a:p>
          <a:p>
            <a:pPr lvl="1"/>
            <a:r>
              <a:rPr lang="en-US" dirty="0"/>
              <a:t>Typical spelling errors</a:t>
            </a:r>
          </a:p>
          <a:p>
            <a:pPr lvl="1"/>
            <a:r>
              <a:rPr lang="en-US" dirty="0"/>
              <a:t>Mouse movement style</a:t>
            </a:r>
          </a:p>
          <a:p>
            <a:pPr lvl="1"/>
            <a:r>
              <a:rPr lang="en-US" dirty="0"/>
              <a:t>Click locations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6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5B9-BDAA-98DF-798B-DFDB6A5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623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Taking inspiration from the AV world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8A4C-A8A6-1D30-45DF-B4146530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program called Cortex XDR which uses AI to monitor processes running on a system to detect virus behavior instead of viruses.</a:t>
            </a:r>
          </a:p>
          <a:p>
            <a:r>
              <a:rPr lang="en-US" dirty="0"/>
              <a:t>The program does not rely on traditional virus definitions, but instead watches the behavior of the process to flag virus like activities.</a:t>
            </a:r>
          </a:p>
        </p:txBody>
      </p:sp>
    </p:spTree>
    <p:extLst>
      <p:ext uri="{BB962C8B-B14F-4D97-AF65-F5344CB8AC3E}">
        <p14:creationId xmlns:p14="http://schemas.microsoft.com/office/powerpoint/2010/main" val="34229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E12B-4AB9-21D7-1A6A-AC453B51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sz="4400" dirty="0">
                <a:latin typeface="+mj-lt"/>
              </a:rPr>
              <a:t>What</a:t>
            </a:r>
            <a:r>
              <a:rPr lang="en-CA" sz="4400" dirty="0"/>
              <a:t> </a:t>
            </a:r>
            <a:r>
              <a:rPr lang="en-CA" sz="4400" dirty="0">
                <a:latin typeface="+mj-lt"/>
              </a:rPr>
              <a:t>if we applied the same idea to the user?</a:t>
            </a:r>
            <a:br>
              <a:rPr lang="en-CA" sz="4400" dirty="0">
                <a:latin typeface="+mj-lt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D485-AE29-1A0F-E6CA-9CAACF49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By feeding these inputs into a Recurrent Neural Network running on the client side it can be classified into an ‘interaction hash’</a:t>
            </a:r>
          </a:p>
          <a:p>
            <a:r>
              <a:rPr lang="en-CA" dirty="0"/>
              <a:t>The hash can be sent to the server and run through an AI to create a confidence score for the interaction.</a:t>
            </a:r>
          </a:p>
          <a:p>
            <a:r>
              <a:rPr lang="en-CA" dirty="0"/>
              <a:t>If the user falls below a confidence threshold additional verification may be required to complete the action.</a:t>
            </a:r>
          </a:p>
        </p:txBody>
      </p:sp>
    </p:spTree>
    <p:extLst>
      <p:ext uri="{BB962C8B-B14F-4D97-AF65-F5344CB8AC3E}">
        <p14:creationId xmlns:p14="http://schemas.microsoft.com/office/powerpoint/2010/main" val="28062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ABFB-E63C-2489-0102-0A327BA5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levels of security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C922-A741-1C98-F0AE-2340DD5C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Minimally inspective aspects:</a:t>
            </a:r>
          </a:p>
          <a:p>
            <a:r>
              <a:rPr lang="en-US" sz="2400" dirty="0"/>
              <a:t>Time of system access</a:t>
            </a:r>
          </a:p>
          <a:p>
            <a:r>
              <a:rPr lang="en-US" sz="2400" dirty="0"/>
              <a:t>User-Agent string</a:t>
            </a:r>
          </a:p>
          <a:p>
            <a:r>
              <a:rPr lang="en-US" sz="2400" dirty="0"/>
              <a:t>Geo-location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CA" dirty="0"/>
              <a:t>Ideal for server side only protection of logins but does not monitor behaviour after login.</a:t>
            </a:r>
          </a:p>
        </p:txBody>
      </p:sp>
    </p:spTree>
    <p:extLst>
      <p:ext uri="{BB962C8B-B14F-4D97-AF65-F5344CB8AC3E}">
        <p14:creationId xmlns:p14="http://schemas.microsoft.com/office/powerpoint/2010/main" val="27169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5A59-4AC4-5EFF-A271-3FD865BA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levels of security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7C47-1805-0C65-BAFA-1EE5A587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More inspective:</a:t>
            </a:r>
          </a:p>
          <a:p>
            <a:r>
              <a:rPr lang="en-CA" sz="2400" dirty="0"/>
              <a:t>Typing speed</a:t>
            </a:r>
          </a:p>
          <a:p>
            <a:r>
              <a:rPr lang="en-CA" sz="2400" dirty="0"/>
              <a:t>Mouse movements</a:t>
            </a:r>
          </a:p>
          <a:p>
            <a:r>
              <a:rPr lang="en-CA" sz="2400" dirty="0"/>
              <a:t>User response times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Using client side code to classify behaviour between requests, can analyze behaviour while using a service to respond to issues such as session hijacking</a:t>
            </a:r>
          </a:p>
        </p:txBody>
      </p:sp>
    </p:spTree>
    <p:extLst>
      <p:ext uri="{BB962C8B-B14F-4D97-AF65-F5344CB8AC3E}">
        <p14:creationId xmlns:p14="http://schemas.microsoft.com/office/powerpoint/2010/main" val="127104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EE7-C359-86B9-7361-E4D16200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levels of security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1454-2A12-D60B-1787-2AD678E3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Most inspective:</a:t>
            </a:r>
          </a:p>
          <a:p>
            <a:r>
              <a:rPr lang="en-US" sz="2400" dirty="0"/>
              <a:t>Using a daemon to measure activity on the system as a whole</a:t>
            </a:r>
          </a:p>
          <a:p>
            <a:r>
              <a:rPr lang="en-US" sz="2400" dirty="0"/>
              <a:t>Making use of camera and audio as inputs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Ideal for an enterprise environment where the expectation of privacy is at its lowest. Applies these strategies at the OS level.</a:t>
            </a:r>
          </a:p>
          <a:p>
            <a:pPr marL="0" indent="0">
              <a:buNone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6683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6B86-2195-A153-9935-95D4605C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&amp; 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731F-8478-6E5D-7CA5-7CBCFD45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long does it take to train a model for individual users?</a:t>
            </a:r>
          </a:p>
          <a:p>
            <a:r>
              <a:rPr lang="en-CA" dirty="0"/>
              <a:t>To aid in training a program can be made to begin constructing a profile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Couldn’t this invade privacy?</a:t>
            </a:r>
          </a:p>
          <a:p>
            <a:r>
              <a:rPr lang="en-CA" dirty="0"/>
              <a:t>All features should be opt-in and various levels of protection allow for balancing protection and privacy</a:t>
            </a:r>
          </a:p>
          <a:p>
            <a:r>
              <a:rPr lang="en-CA" dirty="0"/>
              <a:t>By pushing some features to client side the server sees only the output of the neural network rather than the inputs that created it</a:t>
            </a:r>
          </a:p>
        </p:txBody>
      </p:sp>
    </p:spTree>
    <p:extLst>
      <p:ext uri="{BB962C8B-B14F-4D97-AF65-F5344CB8AC3E}">
        <p14:creationId xmlns:p14="http://schemas.microsoft.com/office/powerpoint/2010/main" val="293817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1141</TotalTime>
  <Words>530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Human Heuristics</vt:lpstr>
      <vt:lpstr>How do we know the user is who they claim to be?</vt:lpstr>
      <vt:lpstr>Every user has a unique style of interaction</vt:lpstr>
      <vt:lpstr>Taking inspiration from the AV world</vt:lpstr>
      <vt:lpstr>What if we applied the same idea to the user? </vt:lpstr>
      <vt:lpstr>Different levels of security</vt:lpstr>
      <vt:lpstr>Different levels of security (cont.)</vt:lpstr>
      <vt:lpstr>Different levels of security (cont.)</vt:lpstr>
      <vt:lpstr>Potential Issues &amp; solutions</vt:lpstr>
      <vt:lpstr>The ‘Demo’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Hueristics</dc:title>
  <dc:creator>Kristopher Oud</dc:creator>
  <cp:lastModifiedBy>Kristopher Oud</cp:lastModifiedBy>
  <cp:revision>6</cp:revision>
  <dcterms:created xsi:type="dcterms:W3CDTF">2023-09-23T18:50:19Z</dcterms:created>
  <dcterms:modified xsi:type="dcterms:W3CDTF">2023-09-24T14:46:16Z</dcterms:modified>
</cp:coreProperties>
</file>