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3FC6-7B86-5AA5-12B7-B883FDF7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7E347-043D-EE78-89A2-874F09AF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2FEB-D631-690E-AC03-EEFDBCCD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9D9F-08A1-DFBC-B94D-5544D9A6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53A1-A4DA-9189-722C-6A94BAA0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26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703B-8ECD-47B6-C372-2AD9796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72FCD-D4A5-EB15-1664-0F4716E9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61DA-70B4-CFE7-DFC3-DF16816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2B8A-0438-2CD1-DDC5-F2BAE3B9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F615-FD54-BCA7-48DA-331DD6F8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3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0D89-B19C-5CD3-FBFD-FFFA87B92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3CB9-CBC2-E93F-5F05-238929B0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A874-C1E0-2E18-E2E9-B7EEAB5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B900-0979-4FE0-63A1-3B5339F0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C1AE-75B5-38A4-9359-D8528F5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1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A3E-B3C9-4688-BA71-A58D090D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A78E-981F-8969-8A5B-12177D8D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62C8-7BAF-88C7-DFD9-621609B3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3C07-975A-F370-4E97-30DCCDD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F091-9E80-EA6D-41EB-86F0943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5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83F-B378-B7C7-21A3-1569316F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6105-6896-9B1B-70E1-E40569FF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8210-95FF-9435-AEEF-0585E165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1330-8062-1A1A-202A-1E92E308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4662-9D89-F313-CE32-1268F13C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8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7656-6389-C539-5F48-4037C994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9C95-974E-F14B-0288-2D9956C1D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8D56-4745-12C9-7F68-C54A56AF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53B1-627D-F60F-868A-81CF63C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EC7E-821F-D4D3-38B4-3360646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52E8-436D-8C33-4BF1-7F65E50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42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69CA-DB34-9378-F228-18780AF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4D16C-B093-80DF-6E70-B639916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A2EC-CF31-48F1-5D39-EDF05B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8807B-EBB9-D416-6BE5-EC93E2EF9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FC019-11C9-19FF-4FF4-0A61D24E5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F4F4-190D-BF5B-B5F8-958210A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B627C-B44B-9BB2-06AF-8CCDE6A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581E7-318F-800D-811E-1926DDEE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5248-7338-F517-DA6F-A8D6B9DD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EC1D7-4FE8-A14C-996D-DB7A32AC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55266-5FB5-EB22-3A9F-88193E7D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20DC5-DE6D-14C2-87DF-27CBF238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1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16EDB-4D69-B3B0-07B4-9D5BC9BE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711C9-BA83-0836-4EB5-17BF70FD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A037-4926-37C7-7C5E-16774C9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4A32-CD52-7F9F-1502-25C0C152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51-541D-D209-153B-41A8096F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DDE51-9E52-988D-D70D-77F50B7C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97D3-E7DD-A389-2480-B05866E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48FB-8434-D811-5798-6FA68034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E8AE-28E7-1AAA-AAAB-63A75EA3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2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BA5A-FD8C-C7A1-E294-7AEC5984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48915-837C-2098-0AA4-B1CBFE91D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BA496-456C-1C0F-43D3-EE12E4D0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7DFBA-97EF-ABAA-2631-033B82D6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4D08-B589-5B93-FDF4-391EDE33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09F8B-3A54-3481-1CF0-538D4DD6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AF827-C816-EC23-F4B5-6AE27C3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7AD4-AC76-1E87-8350-F127EDBB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ED8F-BAB9-D37D-76B7-234810D4D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8D-3884-42DE-93D3-1381F7924FBF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F222-10C3-827B-5D06-AF28516F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22C7-7CB8-E2A6-ADDD-D0711323E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61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67A0-2FF0-EF2E-5CE5-764028B45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Heuristics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597F4-B144-E442-2DE4-DEA3DE6FD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Finger printing users for outlier behavior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7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6B1-26BC-2AC4-1A3C-826B6352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do we know the user is who they claim to be?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7C57-726E-76DC-CFB8-278DBB00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2FA, passwords, and security questions are all vulnerable to attacks</a:t>
            </a:r>
          </a:p>
          <a:p>
            <a:pPr algn="ctr"/>
            <a:r>
              <a:rPr lang="en-US" dirty="0"/>
              <a:t>While any attacker can provide the correct response to these challenges, how do they do it?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52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7945-8A3B-6C0A-47F4-1FEE5DEE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Every user has a unique style of interaction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BEA5-C539-05EC-BEF4-73B8ADB2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includes:</a:t>
            </a:r>
          </a:p>
          <a:p>
            <a:r>
              <a:rPr lang="en-US" dirty="0"/>
              <a:t>Usual range of times of use</a:t>
            </a:r>
          </a:p>
          <a:p>
            <a:r>
              <a:rPr lang="en-US" dirty="0"/>
              <a:t>Typical devices used</a:t>
            </a:r>
          </a:p>
          <a:p>
            <a:r>
              <a:rPr lang="en-US" dirty="0"/>
              <a:t>Input entry patterns</a:t>
            </a:r>
          </a:p>
          <a:p>
            <a:pPr lvl="1"/>
            <a:r>
              <a:rPr lang="en-US" dirty="0"/>
              <a:t>Keypress times and rates</a:t>
            </a:r>
          </a:p>
          <a:p>
            <a:pPr lvl="1"/>
            <a:r>
              <a:rPr lang="en-US" dirty="0"/>
              <a:t>Mouse movement style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6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5B9-BDAA-98DF-798B-DFDB6A5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inspiration from the AV world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8A4C-A8A6-1D30-45DF-B4146530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program called Cortex XDR which uses AI to monitor processes running on a system to detect virus behavior instead of viruses.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E12B-4AB9-21D7-1A6A-AC453B51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>
                <a:latin typeface="+mj-lt"/>
              </a:rPr>
              <a:t>What</a:t>
            </a:r>
            <a:r>
              <a:rPr lang="en-CA" sz="4400" dirty="0"/>
              <a:t> </a:t>
            </a:r>
            <a:r>
              <a:rPr lang="en-CA" sz="4400" dirty="0">
                <a:latin typeface="+mj-lt"/>
              </a:rPr>
              <a:t>if we applied the same idea to the user?</a:t>
            </a:r>
            <a:br>
              <a:rPr lang="en-CA" sz="4400" dirty="0">
                <a:latin typeface="+mj-lt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D485-AE29-1A0F-E6CA-9CAACF49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feeding these inputs into a Neural Network running on the client side we create an ‘interaction hash’</a:t>
            </a:r>
          </a:p>
          <a:p>
            <a:r>
              <a:rPr lang="en-CA" dirty="0"/>
              <a:t>The hash is sent to the server and run through an AI to create a confidence score for the interaction.</a:t>
            </a:r>
          </a:p>
          <a:p>
            <a:r>
              <a:rPr lang="en-CA" dirty="0"/>
              <a:t>If the user falls below a confidence threshold additional verification may be required to complete the action.</a:t>
            </a:r>
          </a:p>
        </p:txBody>
      </p:sp>
    </p:spTree>
    <p:extLst>
      <p:ext uri="{BB962C8B-B14F-4D97-AF65-F5344CB8AC3E}">
        <p14:creationId xmlns:p14="http://schemas.microsoft.com/office/powerpoint/2010/main" val="28062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ABFB-E63C-2489-0102-0A327BA5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C922-A741-1C98-F0AE-2340DD5C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Minimally inspective aspects:</a:t>
            </a:r>
          </a:p>
          <a:p>
            <a:r>
              <a:rPr lang="en-US" sz="2400" dirty="0"/>
              <a:t>Time of system access</a:t>
            </a:r>
          </a:p>
          <a:p>
            <a:r>
              <a:rPr lang="en-US" sz="2400" dirty="0"/>
              <a:t>User-Agent string</a:t>
            </a:r>
          </a:p>
          <a:p>
            <a:r>
              <a:rPr lang="en-US" sz="2400" dirty="0"/>
              <a:t>Geo-location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CA" dirty="0"/>
              <a:t>Ideal for server side only protection of logins</a:t>
            </a:r>
          </a:p>
        </p:txBody>
      </p:sp>
    </p:spTree>
    <p:extLst>
      <p:ext uri="{BB962C8B-B14F-4D97-AF65-F5344CB8AC3E}">
        <p14:creationId xmlns:p14="http://schemas.microsoft.com/office/powerpoint/2010/main" val="2716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A59-4AC4-5EFF-A271-3FD865B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7C47-1805-0C65-BAFA-1EE5A587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More inspective:</a:t>
            </a:r>
          </a:p>
          <a:p>
            <a:r>
              <a:rPr lang="en-CA" sz="2400" dirty="0"/>
              <a:t>Typing speed</a:t>
            </a:r>
          </a:p>
          <a:p>
            <a:r>
              <a:rPr lang="en-CA" sz="2400" dirty="0"/>
              <a:t>Mouse movements</a:t>
            </a:r>
          </a:p>
          <a:p>
            <a:r>
              <a:rPr lang="en-CA" sz="2400" dirty="0"/>
              <a:t>User response times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Using client side code to classify behaviour between requests</a:t>
            </a:r>
          </a:p>
        </p:txBody>
      </p:sp>
    </p:spTree>
    <p:extLst>
      <p:ext uri="{BB962C8B-B14F-4D97-AF65-F5344CB8AC3E}">
        <p14:creationId xmlns:p14="http://schemas.microsoft.com/office/powerpoint/2010/main" val="127104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EE7-C359-86B9-7361-E4D1620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1454-2A12-D60B-1787-2AD678E3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Most inspective:</a:t>
            </a:r>
          </a:p>
          <a:p>
            <a:r>
              <a:rPr lang="en-US" sz="2400" dirty="0"/>
              <a:t>Using a daemon to measure activity on the system as a whole</a:t>
            </a:r>
          </a:p>
          <a:p>
            <a:r>
              <a:rPr lang="en-US" sz="2400" dirty="0"/>
              <a:t>Making use of camera and audio as inputs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Ideal for an enterprise environment where the expectation of privacy is at its lowest.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683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B86-2195-A153-9935-95D4605C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&amp;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731F-8478-6E5D-7CA5-7CBCFD45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long does it take to train a model for individual users?</a:t>
            </a:r>
          </a:p>
          <a:p>
            <a:r>
              <a:rPr lang="en-CA" dirty="0"/>
              <a:t>To aid in training a program can be made to begin constructing a profile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Couldn’t this invade privacy?</a:t>
            </a:r>
          </a:p>
          <a:p>
            <a:r>
              <a:rPr lang="en-CA" dirty="0"/>
              <a:t>All features are opt-in and the measures can range from server side only to a background daemon on the system</a:t>
            </a:r>
          </a:p>
        </p:txBody>
      </p:sp>
    </p:spTree>
    <p:extLst>
      <p:ext uri="{BB962C8B-B14F-4D97-AF65-F5344CB8AC3E}">
        <p14:creationId xmlns:p14="http://schemas.microsoft.com/office/powerpoint/2010/main" val="2938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333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Human Heuristics</vt:lpstr>
      <vt:lpstr>How do we know the user is who they claim to be?</vt:lpstr>
      <vt:lpstr>Every user has a unique style of interaction</vt:lpstr>
      <vt:lpstr>Taking inspiration from the AV world</vt:lpstr>
      <vt:lpstr>What if we applied the same idea to the user? </vt:lpstr>
      <vt:lpstr>Different levels of security</vt:lpstr>
      <vt:lpstr>Different levels of security (cont.)</vt:lpstr>
      <vt:lpstr>Different levels of security (cont.)</vt:lpstr>
      <vt:lpstr>Potential Issues &amp;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Hueristics</dc:title>
  <dc:creator>Kristopher Oud</dc:creator>
  <cp:lastModifiedBy>Kristopher Oud</cp:lastModifiedBy>
  <cp:revision>3</cp:revision>
  <dcterms:created xsi:type="dcterms:W3CDTF">2023-09-23T18:50:19Z</dcterms:created>
  <dcterms:modified xsi:type="dcterms:W3CDTF">2023-09-24T13:03:48Z</dcterms:modified>
</cp:coreProperties>
</file>