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10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10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10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11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2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pe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72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g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2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App collège des deux can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collège des deux canons</a:t>
            </a:r>
          </a:p>
        </p:txBody>
      </p:sp>
      <p:sp>
        <p:nvSpPr>
          <p:cNvPr id="173" name="Sous-titre de la pré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400381521_1013047433104789_117716576451521886_n.jpg" descr="400381521_1013047433104789_117716576451521886_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24384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atière…"/>
          <p:cNvSpPr txBox="1"/>
          <p:nvPr/>
        </p:nvSpPr>
        <p:spPr>
          <a:xfrm>
            <a:off x="3890553" y="2547789"/>
            <a:ext cx="2252473" cy="5919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"/>
              </a:lnSpc>
              <a:defRPr sz="3000"/>
            </a:pPr>
            <a:r>
              <a:t>Matière</a:t>
            </a:r>
          </a:p>
          <a:p>
            <a:pPr>
              <a:lnSpc>
                <a:spcPct val="20000"/>
              </a:lnSpc>
              <a:defRPr sz="3000"/>
            </a:pPr>
            <a:r>
              <a:t>Question</a:t>
            </a:r>
          </a:p>
          <a:p>
            <a:pPr>
              <a:lnSpc>
                <a:spcPct val="20000"/>
              </a:lnSpc>
              <a:defRPr sz="3000"/>
            </a:pPr>
            <a:r>
              <a:t>Réponse</a:t>
            </a:r>
          </a:p>
          <a:p>
            <a:pPr>
              <a:lnSpc>
                <a:spcPct val="20000"/>
              </a:lnSpc>
              <a:defRPr sz="3000"/>
            </a:pPr>
            <a:r>
              <a:t>Résultat</a:t>
            </a:r>
          </a:p>
          <a:p>
            <a:pPr>
              <a:lnSpc>
                <a:spcPct val="20000"/>
              </a:lnSpc>
              <a:defRPr sz="3000"/>
            </a:pPr>
          </a:p>
          <a:p>
            <a:pPr>
              <a:lnSpc>
                <a:spcPct val="20000"/>
              </a:lnSpc>
              <a:defRPr sz="3000"/>
            </a:pPr>
            <a:r>
              <a:t>Contributeur</a:t>
            </a:r>
          </a:p>
          <a:p>
            <a:pPr>
              <a:lnSpc>
                <a:spcPct val="20000"/>
              </a:lnSpc>
              <a:defRPr sz="3000"/>
            </a:pPr>
            <a:r>
              <a:t>Date</a:t>
            </a:r>
          </a:p>
          <a:p>
            <a:pPr>
              <a:lnSpc>
                <a:spcPct val="20000"/>
              </a:lnSpc>
              <a:defRPr sz="3000"/>
            </a:pPr>
          </a:p>
          <a:p>
            <a:pPr>
              <a:lnSpc>
                <a:spcPct val="20000"/>
              </a:lnSpc>
              <a:defRPr sz="3000"/>
            </a:pPr>
            <a:r>
              <a:t>Archiver ?</a:t>
            </a:r>
          </a:p>
        </p:txBody>
      </p:sp>
      <p:sp>
        <p:nvSpPr>
          <p:cNvPr id="178" name="Niveaux…"/>
          <p:cNvSpPr txBox="1"/>
          <p:nvPr/>
        </p:nvSpPr>
        <p:spPr>
          <a:xfrm>
            <a:off x="1544442" y="2497008"/>
            <a:ext cx="1680973" cy="3239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"/>
              </a:lnSpc>
              <a:defRPr b="1" sz="3000"/>
            </a:pPr>
            <a:r>
              <a:t>Niveaux</a:t>
            </a:r>
          </a:p>
          <a:p>
            <a:pPr>
              <a:lnSpc>
                <a:spcPct val="20000"/>
              </a:lnSpc>
              <a:defRPr sz="3000"/>
            </a:pPr>
            <a:r>
              <a:t>Classes</a:t>
            </a:r>
          </a:p>
          <a:p>
            <a:pPr>
              <a:lnSpc>
                <a:spcPct val="20000"/>
              </a:lnSpc>
              <a:defRPr sz="3000"/>
            </a:pPr>
          </a:p>
          <a:p>
            <a:pPr>
              <a:lnSpc>
                <a:spcPct val="20000"/>
              </a:lnSpc>
              <a:defRPr b="1" sz="3000"/>
            </a:pPr>
            <a:r>
              <a:t>Archives</a:t>
            </a:r>
          </a:p>
          <a:p>
            <a:pPr>
              <a:lnSpc>
                <a:spcPct val="20000"/>
              </a:lnSpc>
              <a:defRPr sz="3000"/>
            </a:pPr>
            <a:r>
              <a:t>Années</a:t>
            </a:r>
          </a:p>
        </p:txBody>
      </p:sp>
      <p:sp>
        <p:nvSpPr>
          <p:cNvPr id="179" name="Rectangle aux angles arrondis"/>
          <p:cNvSpPr/>
          <p:nvPr/>
        </p:nvSpPr>
        <p:spPr>
          <a:xfrm>
            <a:off x="9555134" y="2558079"/>
            <a:ext cx="12092396" cy="5899346"/>
          </a:xfrm>
          <a:prstGeom prst="roundRect">
            <a:avLst>
              <a:gd name="adj" fmla="val 15722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Anglais"/>
          <p:cNvSpPr txBox="1"/>
          <p:nvPr/>
        </p:nvSpPr>
        <p:spPr>
          <a:xfrm>
            <a:off x="18433295" y="2831167"/>
            <a:ext cx="290960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20000"/>
              </a:lnSpc>
              <a:defRPr b="1" sz="3000"/>
            </a:lvl1pPr>
          </a:lstStyle>
          <a:p>
            <a:pPr/>
            <a:r>
              <a:t>Anglais</a:t>
            </a:r>
          </a:p>
        </p:txBody>
      </p:sp>
      <p:sp>
        <p:nvSpPr>
          <p:cNvPr id="181" name="Comment dit-on « bonjour » en anglais ?"/>
          <p:cNvSpPr txBox="1"/>
          <p:nvPr/>
        </p:nvSpPr>
        <p:spPr>
          <a:xfrm>
            <a:off x="9873884" y="4166584"/>
            <a:ext cx="8188440" cy="622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Comment dit-on « bonjour » en anglais ? </a:t>
            </a:r>
          </a:p>
        </p:txBody>
      </p:sp>
      <p:sp>
        <p:nvSpPr>
          <p:cNvPr id="182" name="Hello"/>
          <p:cNvSpPr txBox="1"/>
          <p:nvPr/>
        </p:nvSpPr>
        <p:spPr>
          <a:xfrm>
            <a:off x="11021807" y="4884501"/>
            <a:ext cx="777336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70000"/>
              </a:lnSpc>
              <a:defRPr i="1" sz="3500"/>
            </a:lvl1pPr>
          </a:lstStyle>
          <a:p>
            <a:pPr/>
            <a:r>
              <a:t>Hello </a:t>
            </a:r>
          </a:p>
        </p:txBody>
      </p:sp>
      <p:sp>
        <p:nvSpPr>
          <p:cNvPr id="183" name="Manon Brard…"/>
          <p:cNvSpPr txBox="1"/>
          <p:nvPr/>
        </p:nvSpPr>
        <p:spPr>
          <a:xfrm>
            <a:off x="13332344" y="6386795"/>
            <a:ext cx="7773363" cy="166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0000"/>
              </a:lnSpc>
              <a:spcBef>
                <a:spcPts val="2500"/>
              </a:spcBef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Manon Brard</a:t>
            </a:r>
          </a:p>
          <a:p>
            <a:pPr algn="r">
              <a:lnSpc>
                <a:spcPct val="10000"/>
              </a:lnSpc>
              <a:spcBef>
                <a:spcPts val="2500"/>
              </a:spcBef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</a:t>
            </a:r>
          </a:p>
          <a:p>
            <a:pPr algn="r">
              <a:lnSpc>
                <a:spcPct val="10000"/>
              </a:lnSpc>
              <a:spcBef>
                <a:spcPts val="2500"/>
              </a:spcBef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Créé le 12/12/23</a:t>
            </a:r>
          </a:p>
          <a:p>
            <a:pPr algn="r">
              <a:lnSpc>
                <a:spcPct val="10000"/>
              </a:lnSpc>
              <a:spcBef>
                <a:spcPts val="2500"/>
              </a:spcBef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Répondu le 13/12/23</a:t>
            </a:r>
          </a:p>
        </p:txBody>
      </p:sp>
      <p:sp>
        <p:nvSpPr>
          <p:cNvPr id="184" name="Cercle"/>
          <p:cNvSpPr/>
          <p:nvPr/>
        </p:nvSpPr>
        <p:spPr>
          <a:xfrm>
            <a:off x="14080647" y="6627841"/>
            <a:ext cx="1270001" cy="1270001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Rectangle aux angles arrondis"/>
          <p:cNvSpPr/>
          <p:nvPr/>
        </p:nvSpPr>
        <p:spPr>
          <a:xfrm>
            <a:off x="12074701" y="6611606"/>
            <a:ext cx="1803239" cy="1302470"/>
          </a:xfrm>
          <a:prstGeom prst="roundRect">
            <a:avLst>
              <a:gd name="adj" fmla="val 50000"/>
            </a:avLst>
          </a:prstGeom>
          <a:solidFill>
            <a:srgbClr val="FE6B1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Faux"/>
          <p:cNvSpPr txBox="1"/>
          <p:nvPr/>
        </p:nvSpPr>
        <p:spPr>
          <a:xfrm>
            <a:off x="12582407" y="7024851"/>
            <a:ext cx="808038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Faux</a:t>
            </a:r>
          </a:p>
        </p:txBody>
      </p:sp>
      <p:sp>
        <p:nvSpPr>
          <p:cNvPr id="187" name="Rectangle aux angles arrondis"/>
          <p:cNvSpPr/>
          <p:nvPr/>
        </p:nvSpPr>
        <p:spPr>
          <a:xfrm>
            <a:off x="10068754" y="6611606"/>
            <a:ext cx="1823451" cy="1302470"/>
          </a:xfrm>
          <a:prstGeom prst="roundRect">
            <a:avLst>
              <a:gd name="adj" fmla="val 50000"/>
            </a:avLst>
          </a:prstGeom>
          <a:solidFill>
            <a:srgbClr val="C4FF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Juste"/>
          <p:cNvSpPr txBox="1"/>
          <p:nvPr/>
        </p:nvSpPr>
        <p:spPr>
          <a:xfrm>
            <a:off x="10212739" y="7058985"/>
            <a:ext cx="1535481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Juste</a:t>
            </a:r>
          </a:p>
        </p:txBody>
      </p:sp>
      <p:pic>
        <p:nvPicPr>
          <p:cNvPr id="189" name="noun-redo-1249910.png" descr="noun-redo-1249910.png"/>
          <p:cNvPicPr>
            <a:picLocks noChangeAspect="1"/>
          </p:cNvPicPr>
          <p:nvPr/>
        </p:nvPicPr>
        <p:blipFill>
          <a:blip r:embed="rId2">
            <a:extLst/>
          </a:blip>
          <a:srcRect l="36826" t="29441" r="36826" b="42013"/>
          <a:stretch>
            <a:fillRect/>
          </a:stretch>
        </p:blipFill>
        <p:spPr>
          <a:xfrm rot="9845162">
            <a:off x="14324328" y="6825087"/>
            <a:ext cx="808084" cy="875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ypographie"/>
          <p:cNvSpPr txBox="1"/>
          <p:nvPr/>
        </p:nvSpPr>
        <p:spPr>
          <a:xfrm>
            <a:off x="1277140" y="1332530"/>
            <a:ext cx="3681071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b="1"/>
            </a:lvl1pPr>
          </a:lstStyle>
          <a:p>
            <a:pPr/>
            <a:r>
              <a:t>Typographie</a:t>
            </a:r>
          </a:p>
        </p:txBody>
      </p:sp>
      <p:sp>
        <p:nvSpPr>
          <p:cNvPr id="192" name="Matière - ARCHIVO BLACK"/>
          <p:cNvSpPr txBox="1"/>
          <p:nvPr/>
        </p:nvSpPr>
        <p:spPr>
          <a:xfrm>
            <a:off x="1531470" y="3950661"/>
            <a:ext cx="89096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>
                <a:latin typeface="Archivo Black Regular"/>
                <a:ea typeface="Archivo Black Regular"/>
                <a:cs typeface="Archivo Black Regular"/>
                <a:sym typeface="Archivo Black Regular"/>
              </a:defRPr>
            </a:lvl1pPr>
          </a:lstStyle>
          <a:p>
            <a:pPr/>
            <a:r>
              <a:t>Matière - ARCHIVO BLACK</a:t>
            </a:r>
          </a:p>
        </p:txBody>
      </p:sp>
      <p:sp>
        <p:nvSpPr>
          <p:cNvPr id="193" name="Texte courant - RALEWAY"/>
          <p:cNvSpPr txBox="1"/>
          <p:nvPr/>
        </p:nvSpPr>
        <p:spPr>
          <a:xfrm>
            <a:off x="1489027" y="4985847"/>
            <a:ext cx="74056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Texte courant - RALEWAY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alette de couleur"/>
          <p:cNvSpPr txBox="1"/>
          <p:nvPr/>
        </p:nvSpPr>
        <p:spPr>
          <a:xfrm>
            <a:off x="1277140" y="1332530"/>
            <a:ext cx="5408068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b="1"/>
            </a:lvl1pPr>
          </a:lstStyle>
          <a:p>
            <a:pPr/>
            <a:r>
              <a:t>Palette de couleur</a:t>
            </a:r>
          </a:p>
        </p:txBody>
      </p:sp>
      <p:sp>
        <p:nvSpPr>
          <p:cNvPr id="196" name="Rectangle aux angles arrondis"/>
          <p:cNvSpPr/>
          <p:nvPr/>
        </p:nvSpPr>
        <p:spPr>
          <a:xfrm>
            <a:off x="795927" y="3573726"/>
            <a:ext cx="3594943" cy="8046326"/>
          </a:xfrm>
          <a:prstGeom prst="roundRect">
            <a:avLst>
              <a:gd name="adj" fmla="val 22385"/>
            </a:avLst>
          </a:prstGeom>
          <a:solidFill>
            <a:srgbClr val="1123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#112331"/>
          <p:cNvSpPr txBox="1"/>
          <p:nvPr/>
        </p:nvSpPr>
        <p:spPr>
          <a:xfrm>
            <a:off x="1825657" y="10363951"/>
            <a:ext cx="1535482" cy="407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#112331</a:t>
            </a:r>
          </a:p>
        </p:txBody>
      </p:sp>
      <p:sp>
        <p:nvSpPr>
          <p:cNvPr id="198" name="Rectangle aux angles arrondis"/>
          <p:cNvSpPr/>
          <p:nvPr/>
        </p:nvSpPr>
        <p:spPr>
          <a:xfrm>
            <a:off x="4631295" y="3573726"/>
            <a:ext cx="3594943" cy="8046326"/>
          </a:xfrm>
          <a:prstGeom prst="roundRect">
            <a:avLst>
              <a:gd name="adj" fmla="val 22385"/>
            </a:avLst>
          </a:prstGeom>
          <a:solidFill>
            <a:srgbClr val="F2F8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" name="#F2F8F4"/>
          <p:cNvSpPr txBox="1"/>
          <p:nvPr/>
        </p:nvSpPr>
        <p:spPr>
          <a:xfrm>
            <a:off x="5622496" y="10363951"/>
            <a:ext cx="1401991" cy="407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#F2F8F4</a:t>
            </a:r>
          </a:p>
        </p:txBody>
      </p:sp>
      <p:sp>
        <p:nvSpPr>
          <p:cNvPr id="200" name="Side menu"/>
          <p:cNvSpPr txBox="1"/>
          <p:nvPr/>
        </p:nvSpPr>
        <p:spPr>
          <a:xfrm>
            <a:off x="1691779" y="9907041"/>
            <a:ext cx="1803238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Side menu</a:t>
            </a:r>
          </a:p>
        </p:txBody>
      </p:sp>
      <p:sp>
        <p:nvSpPr>
          <p:cNvPr id="201" name="Fond"/>
          <p:cNvSpPr txBox="1"/>
          <p:nvPr/>
        </p:nvSpPr>
        <p:spPr>
          <a:xfrm>
            <a:off x="5847803" y="9907041"/>
            <a:ext cx="951376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Fond</a:t>
            </a:r>
          </a:p>
        </p:txBody>
      </p:sp>
      <p:sp>
        <p:nvSpPr>
          <p:cNvPr id="202" name="Rectangle aux angles arrondis"/>
          <p:cNvSpPr/>
          <p:nvPr/>
        </p:nvSpPr>
        <p:spPr>
          <a:xfrm>
            <a:off x="12337285" y="7963107"/>
            <a:ext cx="3594943" cy="1760023"/>
          </a:xfrm>
          <a:prstGeom prst="roundRect">
            <a:avLst>
              <a:gd name="adj" fmla="val 45723"/>
            </a:avLst>
          </a:prstGeom>
          <a:solidFill>
            <a:srgbClr val="C4FF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#C4FF35"/>
          <p:cNvSpPr txBox="1"/>
          <p:nvPr/>
        </p:nvSpPr>
        <p:spPr>
          <a:xfrm>
            <a:off x="13367016" y="9071662"/>
            <a:ext cx="1535482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#C4FF35</a:t>
            </a:r>
          </a:p>
        </p:txBody>
      </p:sp>
      <p:sp>
        <p:nvSpPr>
          <p:cNvPr id="204" name="Rectangle aux angles arrondis"/>
          <p:cNvSpPr/>
          <p:nvPr/>
        </p:nvSpPr>
        <p:spPr>
          <a:xfrm>
            <a:off x="12361058" y="9869879"/>
            <a:ext cx="3594943" cy="1760023"/>
          </a:xfrm>
          <a:prstGeom prst="roundRect">
            <a:avLst>
              <a:gd name="adj" fmla="val 45723"/>
            </a:avLst>
          </a:prstGeom>
          <a:solidFill>
            <a:srgbClr val="FE6B1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#FE6B1B"/>
          <p:cNvSpPr txBox="1"/>
          <p:nvPr/>
        </p:nvSpPr>
        <p:spPr>
          <a:xfrm>
            <a:off x="13367016" y="10984677"/>
            <a:ext cx="1535482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#FE6B1B</a:t>
            </a:r>
          </a:p>
        </p:txBody>
      </p:sp>
      <p:sp>
        <p:nvSpPr>
          <p:cNvPr id="206" name="Rectangle aux angles arrondis"/>
          <p:cNvSpPr/>
          <p:nvPr/>
        </p:nvSpPr>
        <p:spPr>
          <a:xfrm>
            <a:off x="8481421" y="3573726"/>
            <a:ext cx="7446506" cy="3992635"/>
          </a:xfrm>
          <a:prstGeom prst="roundRect">
            <a:avLst>
              <a:gd name="adj" fmla="val 20156"/>
            </a:avLst>
          </a:prstGeom>
          <a:solidFill>
            <a:srgbClr val="016B8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#016B83"/>
          <p:cNvSpPr txBox="1"/>
          <p:nvPr/>
        </p:nvSpPr>
        <p:spPr>
          <a:xfrm>
            <a:off x="11491004" y="6732491"/>
            <a:ext cx="1401991" cy="407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#016B83</a:t>
            </a:r>
          </a:p>
        </p:txBody>
      </p:sp>
      <p:sp>
        <p:nvSpPr>
          <p:cNvPr id="208" name="Entête carte"/>
          <p:cNvSpPr txBox="1"/>
          <p:nvPr/>
        </p:nvSpPr>
        <p:spPr>
          <a:xfrm>
            <a:off x="11218202" y="6293847"/>
            <a:ext cx="1972943" cy="407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Entête carte</a:t>
            </a:r>
          </a:p>
        </p:txBody>
      </p:sp>
      <p:sp>
        <p:nvSpPr>
          <p:cNvPr id="209" name="Rectangle aux angles arrondis"/>
          <p:cNvSpPr/>
          <p:nvPr/>
        </p:nvSpPr>
        <p:spPr>
          <a:xfrm>
            <a:off x="8481421" y="7836251"/>
            <a:ext cx="3594942" cy="3908087"/>
          </a:xfrm>
          <a:prstGeom prst="roundRect">
            <a:avLst>
              <a:gd name="adj" fmla="val 22385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0" name="#FFFFFF"/>
          <p:cNvSpPr txBox="1"/>
          <p:nvPr/>
        </p:nvSpPr>
        <p:spPr>
          <a:xfrm>
            <a:off x="9487377" y="10984677"/>
            <a:ext cx="1401991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#FFFFFF</a:t>
            </a:r>
          </a:p>
        </p:txBody>
      </p:sp>
      <p:sp>
        <p:nvSpPr>
          <p:cNvPr id="211" name="Corps carte"/>
          <p:cNvSpPr txBox="1"/>
          <p:nvPr/>
        </p:nvSpPr>
        <p:spPr>
          <a:xfrm>
            <a:off x="9362516" y="10452775"/>
            <a:ext cx="1803239" cy="594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Corps carte</a:t>
            </a:r>
          </a:p>
        </p:txBody>
      </p:sp>
      <p:sp>
        <p:nvSpPr>
          <p:cNvPr id="212" name="Bouton faux"/>
          <p:cNvSpPr txBox="1"/>
          <p:nvPr/>
        </p:nvSpPr>
        <p:spPr>
          <a:xfrm>
            <a:off x="13148285" y="10546033"/>
            <a:ext cx="1972943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Bouton faux</a:t>
            </a:r>
          </a:p>
        </p:txBody>
      </p:sp>
      <p:sp>
        <p:nvSpPr>
          <p:cNvPr id="213" name="Bouton juste"/>
          <p:cNvSpPr txBox="1"/>
          <p:nvPr/>
        </p:nvSpPr>
        <p:spPr>
          <a:xfrm>
            <a:off x="13064639" y="8639262"/>
            <a:ext cx="2140236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Bouton juste</a:t>
            </a:r>
          </a:p>
        </p:txBody>
      </p:sp>
      <p:sp>
        <p:nvSpPr>
          <p:cNvPr id="214" name="Ligne"/>
          <p:cNvSpPr/>
          <p:nvPr/>
        </p:nvSpPr>
        <p:spPr>
          <a:xfrm flipV="1">
            <a:off x="16833894" y="4737486"/>
            <a:ext cx="1" cy="571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Palette typo"/>
          <p:cNvSpPr txBox="1"/>
          <p:nvPr/>
        </p:nvSpPr>
        <p:spPr>
          <a:xfrm>
            <a:off x="18063108" y="1586860"/>
            <a:ext cx="3602432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b="1"/>
            </a:lvl1pPr>
          </a:lstStyle>
          <a:p>
            <a:pPr/>
            <a:r>
              <a:t>Palette typo</a:t>
            </a:r>
          </a:p>
        </p:txBody>
      </p:sp>
      <p:sp>
        <p:nvSpPr>
          <p:cNvPr id="216" name="Rectangle aux angles arrondis"/>
          <p:cNvSpPr/>
          <p:nvPr/>
        </p:nvSpPr>
        <p:spPr>
          <a:xfrm>
            <a:off x="17739862" y="4919943"/>
            <a:ext cx="1823452" cy="1302470"/>
          </a:xfrm>
          <a:prstGeom prst="roundRect">
            <a:avLst>
              <a:gd name="adj" fmla="val 50000"/>
            </a:avLst>
          </a:prstGeom>
          <a:solidFill>
            <a:srgbClr val="1123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Rectangle aux angles arrondis"/>
          <p:cNvSpPr/>
          <p:nvPr/>
        </p:nvSpPr>
        <p:spPr>
          <a:xfrm>
            <a:off x="19745810" y="4917674"/>
            <a:ext cx="1823451" cy="1302470"/>
          </a:xfrm>
          <a:prstGeom prst="roundRect">
            <a:avLst>
              <a:gd name="adj" fmla="val 50000"/>
            </a:avLst>
          </a:prstGeom>
          <a:solidFill>
            <a:srgbClr val="016B8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Rectangle aux angles arrondis"/>
          <p:cNvSpPr/>
          <p:nvPr/>
        </p:nvSpPr>
        <p:spPr>
          <a:xfrm>
            <a:off x="21751757" y="4919943"/>
            <a:ext cx="1803238" cy="1302470"/>
          </a:xfrm>
          <a:prstGeom prst="roundRect">
            <a:avLst>
              <a:gd name="adj" fmla="val 50000"/>
            </a:avLst>
          </a:prstGeom>
          <a:solidFill>
            <a:srgbClr val="FE6B1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9" name="#FFFFFF"/>
          <p:cNvSpPr txBox="1"/>
          <p:nvPr/>
        </p:nvSpPr>
        <p:spPr>
          <a:xfrm>
            <a:off x="17959438" y="5333188"/>
            <a:ext cx="138430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#FFFFFF</a:t>
            </a:r>
          </a:p>
        </p:txBody>
      </p:sp>
      <p:sp>
        <p:nvSpPr>
          <p:cNvPr id="220" name="#FFFFFF"/>
          <p:cNvSpPr txBox="1"/>
          <p:nvPr/>
        </p:nvSpPr>
        <p:spPr>
          <a:xfrm>
            <a:off x="19965384" y="5333188"/>
            <a:ext cx="138430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#FFFFFF</a:t>
            </a:r>
          </a:p>
        </p:txBody>
      </p:sp>
      <p:sp>
        <p:nvSpPr>
          <p:cNvPr id="221" name="#FFFFFF"/>
          <p:cNvSpPr txBox="1"/>
          <p:nvPr/>
        </p:nvSpPr>
        <p:spPr>
          <a:xfrm>
            <a:off x="21971331" y="5333188"/>
            <a:ext cx="138430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#FFFFFF</a:t>
            </a:r>
          </a:p>
        </p:txBody>
      </p:sp>
      <p:sp>
        <p:nvSpPr>
          <p:cNvPr id="222" name="Rectangle aux angles arrondis"/>
          <p:cNvSpPr/>
          <p:nvPr/>
        </p:nvSpPr>
        <p:spPr>
          <a:xfrm>
            <a:off x="21761863" y="6590385"/>
            <a:ext cx="1823452" cy="1302470"/>
          </a:xfrm>
          <a:prstGeom prst="roundRect">
            <a:avLst>
              <a:gd name="adj" fmla="val 50000"/>
            </a:avLst>
          </a:prstGeom>
          <a:solidFill>
            <a:srgbClr val="C4FF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3" name="Rectangle aux angles arrondis"/>
          <p:cNvSpPr/>
          <p:nvPr/>
        </p:nvSpPr>
        <p:spPr>
          <a:xfrm>
            <a:off x="17741450" y="6591972"/>
            <a:ext cx="1820276" cy="129929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4" name="#112331"/>
          <p:cNvSpPr txBox="1"/>
          <p:nvPr/>
        </p:nvSpPr>
        <p:spPr>
          <a:xfrm>
            <a:off x="17883847" y="7037763"/>
            <a:ext cx="1535482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112331"/>
                </a:solidFill>
              </a:defRPr>
            </a:lvl1pPr>
          </a:lstStyle>
          <a:p>
            <a:pPr/>
            <a:r>
              <a:t>#112331</a:t>
            </a:r>
          </a:p>
        </p:txBody>
      </p:sp>
      <p:sp>
        <p:nvSpPr>
          <p:cNvPr id="225" name="#5E5E5E"/>
          <p:cNvSpPr txBox="1"/>
          <p:nvPr/>
        </p:nvSpPr>
        <p:spPr>
          <a:xfrm>
            <a:off x="21905847" y="7037763"/>
            <a:ext cx="1535481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#5E5E5E</a:t>
            </a:r>
          </a:p>
        </p:txBody>
      </p:sp>
      <p:sp>
        <p:nvSpPr>
          <p:cNvPr id="226" name="Rectangle aux angles arrondis"/>
          <p:cNvSpPr/>
          <p:nvPr/>
        </p:nvSpPr>
        <p:spPr>
          <a:xfrm>
            <a:off x="19747397" y="6591972"/>
            <a:ext cx="1820276" cy="129929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7" name="#5E5E5E"/>
          <p:cNvSpPr txBox="1"/>
          <p:nvPr/>
        </p:nvSpPr>
        <p:spPr>
          <a:xfrm>
            <a:off x="19889795" y="7037763"/>
            <a:ext cx="1535481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5E5E5E"/>
                </a:solidFill>
              </a:defRPr>
            </a:lvl1pPr>
          </a:lstStyle>
          <a:p>
            <a:pPr/>
            <a:r>
              <a:t>#5E5E5E</a:t>
            </a:r>
          </a:p>
        </p:txBody>
      </p:sp>
      <p:sp>
        <p:nvSpPr>
          <p:cNvPr id="228" name="Question et…"/>
          <p:cNvSpPr txBox="1"/>
          <p:nvPr/>
        </p:nvSpPr>
        <p:spPr>
          <a:xfrm>
            <a:off x="17883847" y="7949962"/>
            <a:ext cx="1535482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10000"/>
              </a:lnSpc>
              <a:spcBef>
                <a:spcPts val="2200"/>
              </a:spcBef>
              <a:defRPr sz="2000">
                <a:solidFill>
                  <a:srgbClr val="112331"/>
                </a:solidFill>
              </a:defRPr>
            </a:pPr>
            <a:r>
              <a:t>Question et </a:t>
            </a:r>
          </a:p>
          <a:p>
            <a:pPr algn="ctr">
              <a:lnSpc>
                <a:spcPct val="10000"/>
              </a:lnSpc>
              <a:spcBef>
                <a:spcPts val="2200"/>
              </a:spcBef>
              <a:defRPr sz="2000">
                <a:solidFill>
                  <a:srgbClr val="112331"/>
                </a:solidFill>
              </a:defRPr>
            </a:pPr>
            <a:r>
              <a:t>Réponse</a:t>
            </a:r>
          </a:p>
        </p:txBody>
      </p:sp>
      <p:sp>
        <p:nvSpPr>
          <p:cNvPr id="229" name="Autre texte"/>
          <p:cNvSpPr txBox="1"/>
          <p:nvPr/>
        </p:nvSpPr>
        <p:spPr>
          <a:xfrm>
            <a:off x="19889795" y="7992406"/>
            <a:ext cx="1535481" cy="407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solidFill>
                  <a:srgbClr val="112331"/>
                </a:solidFill>
              </a:defRPr>
            </a:lvl1pPr>
          </a:lstStyle>
          <a:p>
            <a:pPr/>
            <a:r>
              <a:t>Autre texte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"/>
          <p:cNvSpPr/>
          <p:nvPr/>
        </p:nvSpPr>
        <p:spPr>
          <a:xfrm>
            <a:off x="5442652" y="14237"/>
            <a:ext cx="18996721" cy="13716001"/>
          </a:xfrm>
          <a:prstGeom prst="rect">
            <a:avLst/>
          </a:prstGeom>
          <a:solidFill>
            <a:srgbClr val="F2F8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2" name="Rectangle aux angles arrondis"/>
          <p:cNvSpPr/>
          <p:nvPr/>
        </p:nvSpPr>
        <p:spPr>
          <a:xfrm>
            <a:off x="8436062" y="375987"/>
            <a:ext cx="13009900" cy="5460927"/>
          </a:xfrm>
          <a:prstGeom prst="roundRect">
            <a:avLst>
              <a:gd name="adj" fmla="val 1473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3" name="Rectangle"/>
          <p:cNvSpPr/>
          <p:nvPr/>
        </p:nvSpPr>
        <p:spPr>
          <a:xfrm>
            <a:off x="-18745" y="-14415"/>
            <a:ext cx="5429946" cy="13744829"/>
          </a:xfrm>
          <a:prstGeom prst="rect">
            <a:avLst/>
          </a:prstGeom>
          <a:solidFill>
            <a:srgbClr val="10202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4" name="6ème"/>
          <p:cNvSpPr txBox="1"/>
          <p:nvPr/>
        </p:nvSpPr>
        <p:spPr>
          <a:xfrm>
            <a:off x="1124689" y="2355850"/>
            <a:ext cx="13123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500">
                <a:solidFill>
                  <a:srgbClr val="FFFFFF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6ème</a:t>
            </a:r>
          </a:p>
        </p:txBody>
      </p:sp>
      <p:sp>
        <p:nvSpPr>
          <p:cNvPr id="235" name="5ème"/>
          <p:cNvSpPr txBox="1"/>
          <p:nvPr/>
        </p:nvSpPr>
        <p:spPr>
          <a:xfrm>
            <a:off x="1124363" y="3397249"/>
            <a:ext cx="1286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500">
                <a:solidFill>
                  <a:srgbClr val="FFFFFF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5ème</a:t>
            </a:r>
          </a:p>
        </p:txBody>
      </p:sp>
      <p:sp>
        <p:nvSpPr>
          <p:cNvPr id="236" name="4ème"/>
          <p:cNvSpPr txBox="1"/>
          <p:nvPr/>
        </p:nvSpPr>
        <p:spPr>
          <a:xfrm>
            <a:off x="1137254" y="4652962"/>
            <a:ext cx="12871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500">
                <a:solidFill>
                  <a:srgbClr val="FFFFFF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4ème</a:t>
            </a:r>
          </a:p>
        </p:txBody>
      </p:sp>
      <p:sp>
        <p:nvSpPr>
          <p:cNvPr id="237" name="3ème"/>
          <p:cNvSpPr txBox="1"/>
          <p:nvPr/>
        </p:nvSpPr>
        <p:spPr>
          <a:xfrm>
            <a:off x="1139881" y="5632449"/>
            <a:ext cx="12819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500">
                <a:solidFill>
                  <a:srgbClr val="FFFFFF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3ème</a:t>
            </a:r>
          </a:p>
        </p:txBody>
      </p:sp>
      <p:sp>
        <p:nvSpPr>
          <p:cNvPr id="238" name="Ligne"/>
          <p:cNvSpPr/>
          <p:nvPr/>
        </p:nvSpPr>
        <p:spPr>
          <a:xfrm>
            <a:off x="1269999" y="3187700"/>
            <a:ext cx="22432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Ligne"/>
          <p:cNvSpPr/>
          <p:nvPr/>
        </p:nvSpPr>
        <p:spPr>
          <a:xfrm>
            <a:off x="1270000" y="5511800"/>
            <a:ext cx="2243253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0" name="Ligne"/>
          <p:cNvSpPr/>
          <p:nvPr/>
        </p:nvSpPr>
        <p:spPr>
          <a:xfrm>
            <a:off x="1270000" y="4416425"/>
            <a:ext cx="2243253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3A"/>
          <p:cNvSpPr txBox="1"/>
          <p:nvPr/>
        </p:nvSpPr>
        <p:spPr>
          <a:xfrm>
            <a:off x="1750654" y="6203949"/>
            <a:ext cx="57551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000">
                <a:solidFill>
                  <a:srgbClr val="FFFFFF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3A</a:t>
            </a:r>
          </a:p>
        </p:txBody>
      </p:sp>
      <p:sp>
        <p:nvSpPr>
          <p:cNvPr id="242" name="3B"/>
          <p:cNvSpPr txBox="1"/>
          <p:nvPr/>
        </p:nvSpPr>
        <p:spPr>
          <a:xfrm>
            <a:off x="1752526" y="6727824"/>
            <a:ext cx="57176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000">
                <a:solidFill>
                  <a:srgbClr val="FFFFFF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3B</a:t>
            </a:r>
          </a:p>
        </p:txBody>
      </p:sp>
      <p:sp>
        <p:nvSpPr>
          <p:cNvPr id="243" name="3C"/>
          <p:cNvSpPr txBox="1"/>
          <p:nvPr/>
        </p:nvSpPr>
        <p:spPr>
          <a:xfrm>
            <a:off x="1748693" y="7277099"/>
            <a:ext cx="57943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000">
                <a:solidFill>
                  <a:srgbClr val="FFFFFF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3C</a:t>
            </a:r>
          </a:p>
        </p:txBody>
      </p:sp>
      <p:sp>
        <p:nvSpPr>
          <p:cNvPr id="244" name="Rectangle"/>
          <p:cNvSpPr/>
          <p:nvPr/>
        </p:nvSpPr>
        <p:spPr>
          <a:xfrm>
            <a:off x="8436062" y="428685"/>
            <a:ext cx="1300990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5" name="Rectangle aux angles arrondis"/>
          <p:cNvSpPr/>
          <p:nvPr/>
        </p:nvSpPr>
        <p:spPr>
          <a:xfrm>
            <a:off x="8436062" y="-502914"/>
            <a:ext cx="13009900" cy="1422443"/>
          </a:xfrm>
          <a:prstGeom prst="roundRect">
            <a:avLst>
              <a:gd name="adj" fmla="val 50000"/>
            </a:avLst>
          </a:prstGeom>
          <a:solidFill>
            <a:srgbClr val="016B8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6" name="Anglais"/>
          <p:cNvSpPr txBox="1"/>
          <p:nvPr/>
        </p:nvSpPr>
        <p:spPr>
          <a:xfrm>
            <a:off x="13644545" y="-172693"/>
            <a:ext cx="217982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4000">
                <a:solidFill>
                  <a:srgbClr val="FFFFFF"/>
                </a:solidFill>
                <a:latin typeface="Archivo Black Regular"/>
                <a:ea typeface="Archivo Black Regular"/>
                <a:cs typeface="Archivo Black Regular"/>
                <a:sym typeface="Archivo Black Regular"/>
              </a:defRPr>
            </a:lvl1pPr>
          </a:lstStyle>
          <a:p>
            <a:pPr/>
            <a:r>
              <a:t>Anglais</a:t>
            </a:r>
          </a:p>
        </p:txBody>
      </p:sp>
      <p:sp>
        <p:nvSpPr>
          <p:cNvPr id="247" name="Comment dit-on « Bonjour » en anglais ?"/>
          <p:cNvSpPr txBox="1"/>
          <p:nvPr/>
        </p:nvSpPr>
        <p:spPr>
          <a:xfrm>
            <a:off x="8965398" y="1778060"/>
            <a:ext cx="86033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500"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Comment dit-on « Bonjour » en anglais ? </a:t>
            </a:r>
          </a:p>
        </p:txBody>
      </p:sp>
      <p:sp>
        <p:nvSpPr>
          <p:cNvPr id="248" name="&gt; Hello"/>
          <p:cNvSpPr txBox="1"/>
          <p:nvPr/>
        </p:nvSpPr>
        <p:spPr>
          <a:xfrm>
            <a:off x="10006799" y="2479735"/>
            <a:ext cx="154476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500"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&gt; Hello</a:t>
            </a:r>
          </a:p>
        </p:txBody>
      </p:sp>
      <p:sp>
        <p:nvSpPr>
          <p:cNvPr id="249" name="Rectangle aux angles arrondis"/>
          <p:cNvSpPr/>
          <p:nvPr/>
        </p:nvSpPr>
        <p:spPr>
          <a:xfrm>
            <a:off x="11134901" y="3879550"/>
            <a:ext cx="1803239" cy="1302470"/>
          </a:xfrm>
          <a:prstGeom prst="roundRect">
            <a:avLst>
              <a:gd name="adj" fmla="val 50000"/>
            </a:avLst>
          </a:prstGeom>
          <a:solidFill>
            <a:srgbClr val="FE6B1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Faux"/>
          <p:cNvSpPr txBox="1"/>
          <p:nvPr/>
        </p:nvSpPr>
        <p:spPr>
          <a:xfrm>
            <a:off x="11510079" y="4289485"/>
            <a:ext cx="10528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  <a:latin typeface="Raleway Thin Bold"/>
                <a:ea typeface="Raleway Thin Bold"/>
                <a:cs typeface="Raleway Thin Bold"/>
                <a:sym typeface="Raleway Thin Bold"/>
              </a:defRPr>
            </a:lvl1pPr>
          </a:lstStyle>
          <a:p>
            <a:pPr/>
            <a:r>
              <a:t>Faux</a:t>
            </a:r>
          </a:p>
        </p:txBody>
      </p:sp>
      <p:sp>
        <p:nvSpPr>
          <p:cNvPr id="251" name="Rectangle aux angles arrondis"/>
          <p:cNvSpPr/>
          <p:nvPr/>
        </p:nvSpPr>
        <p:spPr>
          <a:xfrm>
            <a:off x="9128954" y="3879550"/>
            <a:ext cx="1823451" cy="1302470"/>
          </a:xfrm>
          <a:prstGeom prst="roundRect">
            <a:avLst>
              <a:gd name="adj" fmla="val 50000"/>
            </a:avLst>
          </a:prstGeom>
          <a:solidFill>
            <a:srgbClr val="C4FF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2" name="Juste"/>
          <p:cNvSpPr txBox="1"/>
          <p:nvPr/>
        </p:nvSpPr>
        <p:spPr>
          <a:xfrm>
            <a:off x="9272939" y="4289485"/>
            <a:ext cx="153548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5E5E5E"/>
                </a:solidFill>
                <a:latin typeface="Raleway Thin Bold"/>
                <a:ea typeface="Raleway Thin Bold"/>
                <a:cs typeface="Raleway Thin Bold"/>
                <a:sym typeface="Raleway Thin Bold"/>
              </a:defRPr>
            </a:lvl1pPr>
          </a:lstStyle>
          <a:p>
            <a:pPr/>
            <a:r>
              <a:t>Juste</a:t>
            </a:r>
          </a:p>
        </p:txBody>
      </p:sp>
      <p:sp>
        <p:nvSpPr>
          <p:cNvPr id="253" name="Manon Brard…"/>
          <p:cNvSpPr txBox="1"/>
          <p:nvPr/>
        </p:nvSpPr>
        <p:spPr>
          <a:xfrm>
            <a:off x="13120636" y="3948122"/>
            <a:ext cx="777336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0000"/>
              </a:lnSpc>
              <a:spcBef>
                <a:spcPts val="2500"/>
              </a:spcBef>
              <a:defRPr sz="2500">
                <a:solidFill>
                  <a:srgbClr val="5E5E5E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pPr>
            <a:r>
              <a:t>Manon Brard</a:t>
            </a:r>
          </a:p>
          <a:p>
            <a:pPr algn="r">
              <a:lnSpc>
                <a:spcPct val="10000"/>
              </a:lnSpc>
              <a:spcBef>
                <a:spcPts val="2500"/>
              </a:spcBef>
              <a:defRPr sz="2500">
                <a:solidFill>
                  <a:srgbClr val="5E5E5E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pPr>
            <a:r>
              <a:t> Créé le 12/12/23</a:t>
            </a:r>
          </a:p>
          <a:p>
            <a:pPr algn="r">
              <a:lnSpc>
                <a:spcPct val="10000"/>
              </a:lnSpc>
              <a:spcBef>
                <a:spcPts val="2500"/>
              </a:spcBef>
              <a:defRPr sz="2500">
                <a:solidFill>
                  <a:srgbClr val="5E5E5E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pPr>
            <a:r>
              <a:t>Pas encore posée</a:t>
            </a:r>
          </a:p>
        </p:txBody>
      </p:sp>
      <p:sp>
        <p:nvSpPr>
          <p:cNvPr id="254" name="Rectangle aux angles arrondis"/>
          <p:cNvSpPr/>
          <p:nvPr/>
        </p:nvSpPr>
        <p:spPr>
          <a:xfrm>
            <a:off x="8436062" y="8094412"/>
            <a:ext cx="13009900" cy="5460927"/>
          </a:xfrm>
          <a:prstGeom prst="roundRect">
            <a:avLst>
              <a:gd name="adj" fmla="val 1473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5" name="Rectangle"/>
          <p:cNvSpPr/>
          <p:nvPr/>
        </p:nvSpPr>
        <p:spPr>
          <a:xfrm>
            <a:off x="8436062" y="8147110"/>
            <a:ext cx="1300990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6" name="Rectangle aux angles arrondis"/>
          <p:cNvSpPr/>
          <p:nvPr/>
        </p:nvSpPr>
        <p:spPr>
          <a:xfrm>
            <a:off x="8436062" y="7215511"/>
            <a:ext cx="13009900" cy="1422443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7" name="Anglais"/>
          <p:cNvSpPr txBox="1"/>
          <p:nvPr/>
        </p:nvSpPr>
        <p:spPr>
          <a:xfrm>
            <a:off x="13644545" y="7545732"/>
            <a:ext cx="217982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4000">
                <a:solidFill>
                  <a:srgbClr val="FFFFFF"/>
                </a:solidFill>
                <a:latin typeface="Archivo Black Regular"/>
                <a:ea typeface="Archivo Black Regular"/>
                <a:cs typeface="Archivo Black Regular"/>
                <a:sym typeface="Archivo Black Regular"/>
              </a:defRPr>
            </a:lvl1pPr>
          </a:lstStyle>
          <a:p>
            <a:pPr/>
            <a:r>
              <a:t>Anglais</a:t>
            </a:r>
          </a:p>
        </p:txBody>
      </p:sp>
      <p:sp>
        <p:nvSpPr>
          <p:cNvPr id="258" name="Comment dit-on « Bonjour » en anglais ?"/>
          <p:cNvSpPr txBox="1"/>
          <p:nvPr/>
        </p:nvSpPr>
        <p:spPr>
          <a:xfrm>
            <a:off x="8965398" y="9496485"/>
            <a:ext cx="86033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500"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Comment dit-on « Bonjour » en anglais ? </a:t>
            </a:r>
          </a:p>
        </p:txBody>
      </p:sp>
      <p:sp>
        <p:nvSpPr>
          <p:cNvPr id="259" name="&gt; Hello"/>
          <p:cNvSpPr txBox="1"/>
          <p:nvPr/>
        </p:nvSpPr>
        <p:spPr>
          <a:xfrm>
            <a:off x="10006798" y="10198160"/>
            <a:ext cx="15447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sz="3500">
                <a:latin typeface="Raleway Thin Regular"/>
                <a:ea typeface="Raleway Thin Regular"/>
                <a:cs typeface="Raleway Thin Regular"/>
                <a:sym typeface="Raleway Thin Regular"/>
              </a:defRPr>
            </a:lvl1pPr>
          </a:lstStyle>
          <a:p>
            <a:pPr/>
            <a:r>
              <a:t>&gt; Hello</a:t>
            </a:r>
          </a:p>
        </p:txBody>
      </p:sp>
      <p:sp>
        <p:nvSpPr>
          <p:cNvPr id="260" name="Rectangle aux angles arrondis"/>
          <p:cNvSpPr/>
          <p:nvPr/>
        </p:nvSpPr>
        <p:spPr>
          <a:xfrm>
            <a:off x="11134901" y="11597975"/>
            <a:ext cx="1803238" cy="1302470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1" name="Faux"/>
          <p:cNvSpPr txBox="1"/>
          <p:nvPr/>
        </p:nvSpPr>
        <p:spPr>
          <a:xfrm>
            <a:off x="11510078" y="12007910"/>
            <a:ext cx="105288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  <a:latin typeface="Raleway Thin Bold"/>
                <a:ea typeface="Raleway Thin Bold"/>
                <a:cs typeface="Raleway Thin Bold"/>
                <a:sym typeface="Raleway Thin Bold"/>
              </a:defRPr>
            </a:lvl1pPr>
          </a:lstStyle>
          <a:p>
            <a:pPr/>
            <a:r>
              <a:t>Faux</a:t>
            </a:r>
          </a:p>
        </p:txBody>
      </p:sp>
      <p:sp>
        <p:nvSpPr>
          <p:cNvPr id="262" name="Rectangle aux angles arrondis"/>
          <p:cNvSpPr/>
          <p:nvPr/>
        </p:nvSpPr>
        <p:spPr>
          <a:xfrm>
            <a:off x="9128954" y="11597975"/>
            <a:ext cx="1823451" cy="1302470"/>
          </a:xfrm>
          <a:prstGeom prst="roundRect">
            <a:avLst>
              <a:gd name="adj" fmla="val 50000"/>
            </a:avLst>
          </a:prstGeom>
          <a:solidFill>
            <a:srgbClr val="C4FF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11233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3" name="Juste"/>
          <p:cNvSpPr txBox="1"/>
          <p:nvPr/>
        </p:nvSpPr>
        <p:spPr>
          <a:xfrm>
            <a:off x="9272939" y="12007910"/>
            <a:ext cx="153548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5E5E5E"/>
                </a:solidFill>
                <a:latin typeface="Raleway Thin Bold"/>
                <a:ea typeface="Raleway Thin Bold"/>
                <a:cs typeface="Raleway Thin Bold"/>
                <a:sym typeface="Raleway Thin Bold"/>
              </a:defRPr>
            </a:lvl1pPr>
          </a:lstStyle>
          <a:p>
            <a:pPr/>
            <a:r>
              <a:t>Juste</a:t>
            </a:r>
          </a:p>
        </p:txBody>
      </p:sp>
      <p:sp>
        <p:nvSpPr>
          <p:cNvPr id="264" name="Manon Brard…"/>
          <p:cNvSpPr txBox="1"/>
          <p:nvPr/>
        </p:nvSpPr>
        <p:spPr>
          <a:xfrm>
            <a:off x="13120635" y="11666547"/>
            <a:ext cx="777336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10000"/>
              </a:lnSpc>
              <a:spcBef>
                <a:spcPts val="2500"/>
              </a:spcBef>
              <a:defRPr sz="2500">
                <a:solidFill>
                  <a:srgbClr val="5E5E5E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pPr>
            <a:r>
              <a:t>Manon Brard</a:t>
            </a:r>
          </a:p>
          <a:p>
            <a:pPr algn="r">
              <a:lnSpc>
                <a:spcPct val="10000"/>
              </a:lnSpc>
              <a:spcBef>
                <a:spcPts val="2500"/>
              </a:spcBef>
              <a:defRPr sz="2500">
                <a:solidFill>
                  <a:srgbClr val="5E5E5E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pPr>
            <a:r>
              <a:t> Créé le 12/12/23</a:t>
            </a:r>
          </a:p>
          <a:p>
            <a:pPr algn="r">
              <a:lnSpc>
                <a:spcPct val="10000"/>
              </a:lnSpc>
              <a:spcBef>
                <a:spcPts val="2500"/>
              </a:spcBef>
              <a:defRPr sz="2500">
                <a:solidFill>
                  <a:srgbClr val="5E5E5E"/>
                </a:solidFill>
                <a:latin typeface="Raleway Thin Regular"/>
                <a:ea typeface="Raleway Thin Regular"/>
                <a:cs typeface="Raleway Thin Regular"/>
                <a:sym typeface="Raleway Thin Regular"/>
              </a:defRPr>
            </a:pPr>
            <a:r>
              <a:t>Répondu le 13/12/23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ictogrammes"/>
          <p:cNvSpPr txBox="1"/>
          <p:nvPr/>
        </p:nvSpPr>
        <p:spPr>
          <a:xfrm>
            <a:off x="1277140" y="1332530"/>
            <a:ext cx="4356508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"/>
              </a:lnSpc>
              <a:defRPr b="1"/>
            </a:lvl1pPr>
          </a:lstStyle>
          <a:p>
            <a:pPr/>
            <a:r>
              <a:t>Pictogrammes</a:t>
            </a:r>
          </a:p>
        </p:txBody>
      </p:sp>
      <p:sp>
        <p:nvSpPr>
          <p:cNvPr id="267" name="https://thenounproject.com/icon/redo-1249910/"/>
          <p:cNvSpPr txBox="1"/>
          <p:nvPr/>
        </p:nvSpPr>
        <p:spPr>
          <a:xfrm>
            <a:off x="2642323" y="4206058"/>
            <a:ext cx="554888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https://thenounproject.com/icon/redo-1249910/</a:t>
            </a:r>
          </a:p>
        </p:txBody>
      </p:sp>
      <p:pic>
        <p:nvPicPr>
          <p:cNvPr id="268" name="noun-redo-1249910.png" descr="noun-redo-1249910.png"/>
          <p:cNvPicPr>
            <a:picLocks noChangeAspect="1"/>
          </p:cNvPicPr>
          <p:nvPr/>
        </p:nvPicPr>
        <p:blipFill>
          <a:blip r:embed="rId2">
            <a:extLst/>
          </a:blip>
          <a:srcRect l="36826" t="29441" r="36826" b="42013"/>
          <a:stretch>
            <a:fillRect/>
          </a:stretch>
        </p:blipFill>
        <p:spPr>
          <a:xfrm rot="9845162">
            <a:off x="1485251" y="3967969"/>
            <a:ext cx="808085" cy="875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