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modernComment_130_E9826A11.xml" ContentType="application/vnd.ms-powerpoint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notesMasterIdLst>
    <p:notesMasterId r:id="rId36"/>
  </p:notesMasterIdLst>
  <p:handoutMasterIdLst>
    <p:handoutMasterId r:id="rId37"/>
  </p:handoutMasterIdLst>
  <p:sldIdLst>
    <p:sldId id="284" r:id="rId4"/>
    <p:sldId id="308" r:id="rId5"/>
    <p:sldId id="289" r:id="rId6"/>
    <p:sldId id="290" r:id="rId7"/>
    <p:sldId id="260" r:id="rId8"/>
    <p:sldId id="310" r:id="rId9"/>
    <p:sldId id="256" r:id="rId10"/>
    <p:sldId id="283" r:id="rId11"/>
    <p:sldId id="293" r:id="rId12"/>
    <p:sldId id="285" r:id="rId13"/>
    <p:sldId id="286" r:id="rId14"/>
    <p:sldId id="292" r:id="rId15"/>
    <p:sldId id="297" r:id="rId16"/>
    <p:sldId id="298" r:id="rId17"/>
    <p:sldId id="309" r:id="rId18"/>
    <p:sldId id="300" r:id="rId19"/>
    <p:sldId id="299" r:id="rId20"/>
    <p:sldId id="312" r:id="rId21"/>
    <p:sldId id="311" r:id="rId22"/>
    <p:sldId id="294" r:id="rId23"/>
    <p:sldId id="314" r:id="rId24"/>
    <p:sldId id="295" r:id="rId25"/>
    <p:sldId id="296" r:id="rId26"/>
    <p:sldId id="301" r:id="rId27"/>
    <p:sldId id="315" r:id="rId28"/>
    <p:sldId id="304" r:id="rId29"/>
    <p:sldId id="302" r:id="rId30"/>
    <p:sldId id="305" r:id="rId31"/>
    <p:sldId id="307" r:id="rId32"/>
    <p:sldId id="313" r:id="rId33"/>
    <p:sldId id="291" r:id="rId34"/>
    <p:sldId id="306" r:id="rId35"/>
  </p:sldIdLst>
  <p:sldSz cx="12192000" cy="6858000"/>
  <p:notesSz cx="6858000" cy="9144000"/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3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803A13-01BC-8D4A-CF30-2D76DBDAEF20}" name="Eman G. Maboruk" initials="EG" userId="bdc8129978b17f1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8FE"/>
    <a:srgbClr val="E7F6FD"/>
    <a:srgbClr val="6AC1F2"/>
    <a:srgbClr val="C2E9FE"/>
    <a:srgbClr val="75C6F3"/>
    <a:srgbClr val="AEDEF8"/>
    <a:srgbClr val="AA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7F75B-204F-4EB1-9838-8481C2485FBF}" v="2214" dt="2024-10-27T20:08:28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8/10/relationships/authors" Target="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 G. Maboruk" userId="bdc8129978b17f16" providerId="LiveId" clId="{7E07F75B-204F-4EB1-9838-8481C2485FBF}"/>
    <pc:docChg chg="undo redo custSel addSld delSld modSld sldOrd">
      <pc:chgData name="Eman G. Maboruk" userId="bdc8129978b17f16" providerId="LiveId" clId="{7E07F75B-204F-4EB1-9838-8481C2485FBF}" dt="2024-10-27T20:08:28.198" v="8662" actId="1076"/>
      <pc:docMkLst>
        <pc:docMk/>
      </pc:docMkLst>
      <pc:sldChg chg="addSp delSp modSp mod modTransition">
        <pc:chgData name="Eman G. Maboruk" userId="bdc8129978b17f16" providerId="LiveId" clId="{7E07F75B-204F-4EB1-9838-8481C2485FBF}" dt="2024-10-27T20:08:04" v="8657" actId="1076"/>
        <pc:sldMkLst>
          <pc:docMk/>
          <pc:sldMk cId="2130464778" sldId="256"/>
        </pc:sldMkLst>
        <pc:spChg chg="add del mod">
          <ac:chgData name="Eman G. Maboruk" userId="bdc8129978b17f16" providerId="LiveId" clId="{7E07F75B-204F-4EB1-9838-8481C2485FBF}" dt="2024-10-21T22:59:53.399" v="4028" actId="478"/>
          <ac:spMkLst>
            <pc:docMk/>
            <pc:sldMk cId="2130464778" sldId="256"/>
            <ac:spMk id="3" creationId="{8102C5B9-DADE-5DD8-F32C-5BF9AB2ECFDF}"/>
          </ac:spMkLst>
        </pc:spChg>
        <pc:spChg chg="mod">
          <ac:chgData name="Eman G. Maboruk" userId="bdc8129978b17f16" providerId="LiveId" clId="{7E07F75B-204F-4EB1-9838-8481C2485FBF}" dt="2024-10-21T22:24:10.824" v="3223" actId="339"/>
          <ac:spMkLst>
            <pc:docMk/>
            <pc:sldMk cId="2130464778" sldId="256"/>
            <ac:spMk id="4" creationId="{28584387-D5DA-863A-B60B-BFA25A629394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5" creationId="{206BCE2D-5BB7-6441-6119-39C612D5A5C2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6" creationId="{B41110E6-CF1D-83EE-2DE3-6A6F136F438B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7" creationId="{EB4743C5-83CB-C4DC-E522-45E231B49491}"/>
          </ac:spMkLst>
        </pc:spChg>
        <pc:spChg chg="add mod">
          <ac:chgData name="Eman G. Maboruk" userId="bdc8129978b17f16" providerId="LiveId" clId="{7E07F75B-204F-4EB1-9838-8481C2485FBF}" dt="2024-10-27T20:08:04" v="8657" actId="1076"/>
          <ac:spMkLst>
            <pc:docMk/>
            <pc:sldMk cId="2130464778" sldId="256"/>
            <ac:spMk id="8" creationId="{F2D4626B-1954-19DB-A101-76BD3B02A012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11" creationId="{F8354020-1A63-EB0B-1816-15BB83480364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17" creationId="{9A332C70-BEE7-C3F3-89BF-3598F8225EA3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19" creationId="{BB669BFC-5716-D10C-9864-B52E37C728D6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20" creationId="{B931FF17-9D90-02A0-FFD9-CE43E977DA03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21" creationId="{47E2899E-60BB-9180-621A-5CEDFB7F9194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22" creationId="{81ED359D-986A-858B-3BB3-0BE5149F51A6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26" creationId="{5AC46553-0FA7-A71D-ABB5-0DAEA70A5837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27" creationId="{549C9773-BB63-616D-E388-5304195F6DC1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28" creationId="{2AAF6B13-E98A-298C-60D0-4B0C344C8AB1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29" creationId="{1A278134-F12F-AA45-6218-FDC2CB152C8C}"/>
          </ac:spMkLst>
        </pc:spChg>
        <pc:spChg chg="mod">
          <ac:chgData name="Eman G. Maboruk" userId="bdc8129978b17f16" providerId="LiveId" clId="{7E07F75B-204F-4EB1-9838-8481C2485FBF}" dt="2024-10-24T22:41:42.646" v="6539" actId="20577"/>
          <ac:spMkLst>
            <pc:docMk/>
            <pc:sldMk cId="2130464778" sldId="256"/>
            <ac:spMk id="30" creationId="{D2D46ADE-FDBC-C2D9-3046-AC773A3708A8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32" creationId="{3437DC4B-04FF-E56F-1C7C-D16EABD6B58F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33" creationId="{793EF192-D0C7-CE52-9BF9-C6CFB2A3D803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34" creationId="{79A41E6C-4901-20EC-E7CC-141AD706B71C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35" creationId="{9505E33B-6DA0-1660-932E-2E0BFE7CB91C}"/>
          </ac:spMkLst>
        </pc:spChg>
        <pc:spChg chg="del mod">
          <ac:chgData name="Eman G. Maboruk" userId="bdc8129978b17f16" providerId="LiveId" clId="{7E07F75B-204F-4EB1-9838-8481C2485FBF}" dt="2024-10-24T19:03:33.561" v="5682" actId="478"/>
          <ac:spMkLst>
            <pc:docMk/>
            <pc:sldMk cId="2130464778" sldId="256"/>
            <ac:spMk id="60" creationId="{0DD21439-146F-77C9-34E6-818A113FC366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61" creationId="{55A5CFF0-F512-CA31-5A86-684512C48B2C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62" creationId="{A515B8C2-5EB7-8B2B-E23D-9329EF82A729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63" creationId="{5F586822-0973-1E6C-A5D2-175133C8E00C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64" creationId="{06A1884E-1DE0-8665-F348-12B9B829178E}"/>
          </ac:spMkLst>
        </pc:spChg>
        <pc:spChg chg="mod">
          <ac:chgData name="Eman G. Maboruk" userId="bdc8129978b17f16" providerId="LiveId" clId="{7E07F75B-204F-4EB1-9838-8481C2485FBF}" dt="2024-10-21T22:24:02.883" v="3222" actId="339"/>
          <ac:spMkLst>
            <pc:docMk/>
            <pc:sldMk cId="2130464778" sldId="256"/>
            <ac:spMk id="65" creationId="{5F4A99F0-B254-ED70-0141-FC900361764B}"/>
          </ac:spMkLst>
        </pc:spChg>
        <pc:spChg chg="mod">
          <ac:chgData name="Eman G. Maboruk" userId="bdc8129978b17f16" providerId="LiveId" clId="{7E07F75B-204F-4EB1-9838-8481C2485FBF}" dt="2024-10-21T17:44:31.448" v="1777" actId="1076"/>
          <ac:spMkLst>
            <pc:docMk/>
            <pc:sldMk cId="2130464778" sldId="256"/>
            <ac:spMk id="70" creationId="{BBAAE3F7-B6B2-81EE-E6C2-51DF5C5D854A}"/>
          </ac:spMkLst>
        </pc:spChg>
        <pc:picChg chg="add mod">
          <ac:chgData name="Eman G. Maboruk" userId="bdc8129978b17f16" providerId="LiveId" clId="{7E07F75B-204F-4EB1-9838-8481C2485FBF}" dt="2024-10-20T16:06:59.380" v="215" actId="1076"/>
          <ac:picMkLst>
            <pc:docMk/>
            <pc:sldMk cId="2130464778" sldId="256"/>
            <ac:picMk id="2" creationId="{2ED72D07-097F-C7CB-CCB6-617D5CE7E749}"/>
          </ac:picMkLst>
        </pc:picChg>
        <pc:picChg chg="add del mod">
          <ac:chgData name="Eman G. Maboruk" userId="bdc8129978b17f16" providerId="LiveId" clId="{7E07F75B-204F-4EB1-9838-8481C2485FBF}" dt="2024-10-24T19:03:37.190" v="5684" actId="478"/>
          <ac:picMkLst>
            <pc:docMk/>
            <pc:sldMk cId="2130464778" sldId="256"/>
            <ac:picMk id="3" creationId="{2B94A9CD-9696-B284-3C7C-81E190F86044}"/>
          </ac:picMkLst>
        </pc:picChg>
        <pc:picChg chg="add mod">
          <ac:chgData name="Eman G. Maboruk" userId="bdc8129978b17f16" providerId="LiveId" clId="{7E07F75B-204F-4EB1-9838-8481C2485FBF}" dt="2024-10-24T19:03:34.585" v="5683"/>
          <ac:picMkLst>
            <pc:docMk/>
            <pc:sldMk cId="2130464778" sldId="256"/>
            <ac:picMk id="9" creationId="{04087368-3121-2BF2-778D-180FBB24D9AF}"/>
          </ac:picMkLst>
        </pc:picChg>
        <pc:picChg chg="add mod">
          <ac:chgData name="Eman G. Maboruk" userId="bdc8129978b17f16" providerId="LiveId" clId="{7E07F75B-204F-4EB1-9838-8481C2485FBF}" dt="2024-10-24T19:03:34.585" v="5683"/>
          <ac:picMkLst>
            <pc:docMk/>
            <pc:sldMk cId="2130464778" sldId="256"/>
            <ac:picMk id="10" creationId="{28AED123-7855-71BF-97B6-2EFBB8F26366}"/>
          </ac:picMkLst>
        </pc:picChg>
        <pc:picChg chg="mod">
          <ac:chgData name="Eman G. Maboruk" userId="bdc8129978b17f16" providerId="LiveId" clId="{7E07F75B-204F-4EB1-9838-8481C2485FBF}" dt="2024-10-21T22:24:33.224" v="3225" actId="339"/>
          <ac:picMkLst>
            <pc:docMk/>
            <pc:sldMk cId="2130464778" sldId="256"/>
            <ac:picMk id="39" creationId="{3233CE88-3414-3740-10D1-B6D1CBC183F0}"/>
          </ac:picMkLst>
        </pc:picChg>
        <pc:picChg chg="mod">
          <ac:chgData name="Eman G. Maboruk" userId="bdc8129978b17f16" providerId="LiveId" clId="{7E07F75B-204F-4EB1-9838-8481C2485FBF}" dt="2024-10-21T22:24:33.224" v="3225" actId="339"/>
          <ac:picMkLst>
            <pc:docMk/>
            <pc:sldMk cId="2130464778" sldId="256"/>
            <ac:picMk id="50" creationId="{00AA19D3-F446-F581-D92D-0D843DC1977F}"/>
          </ac:picMkLst>
        </pc:picChg>
        <pc:picChg chg="mod">
          <ac:chgData name="Eman G. Maboruk" userId="bdc8129978b17f16" providerId="LiveId" clId="{7E07F75B-204F-4EB1-9838-8481C2485FBF}" dt="2024-10-21T22:24:33.224" v="3225" actId="339"/>
          <ac:picMkLst>
            <pc:docMk/>
            <pc:sldMk cId="2130464778" sldId="256"/>
            <ac:picMk id="56" creationId="{77E22541-C10B-AFC1-EDCE-BAA5A59DA2FB}"/>
          </ac:picMkLst>
        </pc:picChg>
        <pc:picChg chg="mod">
          <ac:chgData name="Eman G. Maboruk" userId="bdc8129978b17f16" providerId="LiveId" clId="{7E07F75B-204F-4EB1-9838-8481C2485FBF}" dt="2024-10-21T22:24:33.224" v="3225" actId="339"/>
          <ac:picMkLst>
            <pc:docMk/>
            <pc:sldMk cId="2130464778" sldId="256"/>
            <ac:picMk id="58" creationId="{05D10DE4-1E2B-B100-9653-8E4704923854}"/>
          </ac:picMkLst>
        </pc:picChg>
        <pc:picChg chg="mod">
          <ac:chgData name="Eman G. Maboruk" userId="bdc8129978b17f16" providerId="LiveId" clId="{7E07F75B-204F-4EB1-9838-8481C2485FBF}" dt="2024-10-21T22:24:26.238" v="3224" actId="339"/>
          <ac:picMkLst>
            <pc:docMk/>
            <pc:sldMk cId="2130464778" sldId="256"/>
            <ac:picMk id="66" creationId="{663EB850-6E95-ACB0-6D0B-FC283769D563}"/>
          </ac:picMkLst>
        </pc:picChg>
      </pc:sldChg>
      <pc:sldChg chg="addSp delSp modSp mod modTransition">
        <pc:chgData name="Eman G. Maboruk" userId="bdc8129978b17f16" providerId="LiveId" clId="{7E07F75B-204F-4EB1-9838-8481C2485FBF}" dt="2024-10-27T20:08:16.299" v="8661" actId="1076"/>
        <pc:sldMkLst>
          <pc:docMk/>
          <pc:sldMk cId="3817916566" sldId="260"/>
        </pc:sldMkLst>
        <pc:spChg chg="del">
          <ac:chgData name="Eman G. Maboruk" userId="bdc8129978b17f16" providerId="LiveId" clId="{7E07F75B-204F-4EB1-9838-8481C2485FBF}" dt="2024-10-22T07:59:16.039" v="4237" actId="478"/>
          <ac:spMkLst>
            <pc:docMk/>
            <pc:sldMk cId="3817916566" sldId="260"/>
            <ac:spMk id="2" creationId="{1A421810-CCFB-2013-63B1-F798FF6544AC}"/>
          </ac:spMkLst>
        </pc:spChg>
        <pc:spChg chg="mod">
          <ac:chgData name="Eman G. Maboruk" userId="bdc8129978b17f16" providerId="LiveId" clId="{7E07F75B-204F-4EB1-9838-8481C2485FBF}" dt="2024-10-22T14:09:00.955" v="4355" actId="1076"/>
          <ac:spMkLst>
            <pc:docMk/>
            <pc:sldMk cId="3817916566" sldId="260"/>
            <ac:spMk id="3" creationId="{8973D0BF-B30F-979F-EFD0-76FBDF474E40}"/>
          </ac:spMkLst>
        </pc:spChg>
        <pc:spChg chg="mod">
          <ac:chgData name="Eman G. Maboruk" userId="bdc8129978b17f16" providerId="LiveId" clId="{7E07F75B-204F-4EB1-9838-8481C2485FBF}" dt="2024-10-22T14:09:00.955" v="4355" actId="1076"/>
          <ac:spMkLst>
            <pc:docMk/>
            <pc:sldMk cId="3817916566" sldId="260"/>
            <ac:spMk id="4" creationId="{C72BCA27-1C97-81B1-9468-F44F0E214996}"/>
          </ac:spMkLst>
        </pc:spChg>
        <pc:spChg chg="add del mod">
          <ac:chgData name="Eman G. Maboruk" userId="bdc8129978b17f16" providerId="LiveId" clId="{7E07F75B-204F-4EB1-9838-8481C2485FBF}" dt="2024-10-21T22:59:28.943" v="4021" actId="478"/>
          <ac:spMkLst>
            <pc:docMk/>
            <pc:sldMk cId="3817916566" sldId="260"/>
            <ac:spMk id="8" creationId="{43C015D1-D992-E5A3-AC9B-524EF8F22AD2}"/>
          </ac:spMkLst>
        </pc:spChg>
        <pc:spChg chg="add mod">
          <ac:chgData name="Eman G. Maboruk" userId="bdc8129978b17f16" providerId="LiveId" clId="{7E07F75B-204F-4EB1-9838-8481C2485FBF}" dt="2024-10-27T20:08:16.299" v="8661" actId="1076"/>
          <ac:spMkLst>
            <pc:docMk/>
            <pc:sldMk cId="3817916566" sldId="260"/>
            <ac:spMk id="9" creationId="{5D5B7649-DA74-D120-89E7-B04E9908B6E4}"/>
          </ac:spMkLst>
        </pc:spChg>
        <pc:spChg chg="add del mod">
          <ac:chgData name="Eman G. Maboruk" userId="bdc8129978b17f16" providerId="LiveId" clId="{7E07F75B-204F-4EB1-9838-8481C2485FBF}" dt="2024-10-22T17:33:33.708" v="4392" actId="478"/>
          <ac:spMkLst>
            <pc:docMk/>
            <pc:sldMk cId="3817916566" sldId="260"/>
            <ac:spMk id="13" creationId="{B54B5BDC-3F8E-96C6-1E90-25FF2C7F866E}"/>
          </ac:spMkLst>
        </pc:spChg>
        <pc:spChg chg="mod">
          <ac:chgData name="Eman G. Maboruk" userId="bdc8129978b17f16" providerId="LiveId" clId="{7E07F75B-204F-4EB1-9838-8481C2485FBF}" dt="2024-10-22T14:05:59.801" v="4318" actId="571"/>
          <ac:spMkLst>
            <pc:docMk/>
            <pc:sldMk cId="3817916566" sldId="260"/>
            <ac:spMk id="18" creationId="{9F8F2D7D-57A2-8F7A-575C-2253A1FE0B01}"/>
          </ac:spMkLst>
        </pc:spChg>
        <pc:spChg chg="mod">
          <ac:chgData name="Eman G. Maboruk" userId="bdc8129978b17f16" providerId="LiveId" clId="{7E07F75B-204F-4EB1-9838-8481C2485FBF}" dt="2024-10-22T14:05:59.801" v="4318" actId="571"/>
          <ac:spMkLst>
            <pc:docMk/>
            <pc:sldMk cId="3817916566" sldId="260"/>
            <ac:spMk id="19" creationId="{55898FD7-97F2-CC1F-5495-79E2B0B76B9E}"/>
          </ac:spMkLst>
        </pc:spChg>
        <pc:spChg chg="mod">
          <ac:chgData name="Eman G. Maboruk" userId="bdc8129978b17f16" providerId="LiveId" clId="{7E07F75B-204F-4EB1-9838-8481C2485FBF}" dt="2024-10-22T14:05:59.801" v="4318" actId="571"/>
          <ac:spMkLst>
            <pc:docMk/>
            <pc:sldMk cId="3817916566" sldId="260"/>
            <ac:spMk id="21" creationId="{C493F445-5354-959E-E614-8A6029E0B5AC}"/>
          </ac:spMkLst>
        </pc:spChg>
        <pc:spChg chg="mod">
          <ac:chgData name="Eman G. Maboruk" userId="bdc8129978b17f16" providerId="LiveId" clId="{7E07F75B-204F-4EB1-9838-8481C2485FBF}" dt="2024-10-22T14:05:59.801" v="4318" actId="571"/>
          <ac:spMkLst>
            <pc:docMk/>
            <pc:sldMk cId="3817916566" sldId="260"/>
            <ac:spMk id="22" creationId="{E69610F5-C595-7EC1-9075-6206F79F39D8}"/>
          </ac:spMkLst>
        </pc:spChg>
        <pc:spChg chg="add mod">
          <ac:chgData name="Eman G. Maboruk" userId="bdc8129978b17f16" providerId="LiveId" clId="{7E07F75B-204F-4EB1-9838-8481C2485FBF}" dt="2024-10-22T14:05:59.801" v="4318" actId="571"/>
          <ac:spMkLst>
            <pc:docMk/>
            <pc:sldMk cId="3817916566" sldId="260"/>
            <ac:spMk id="23" creationId="{B85039AE-47DC-0E6B-F292-01CB0AF2EB75}"/>
          </ac:spMkLst>
        </pc:spChg>
        <pc:spChg chg="add mod ord">
          <ac:chgData name="Eman G. Maboruk" userId="bdc8129978b17f16" providerId="LiveId" clId="{7E07F75B-204F-4EB1-9838-8481C2485FBF}" dt="2024-10-22T14:09:41.262" v="4368" actId="14100"/>
          <ac:spMkLst>
            <pc:docMk/>
            <pc:sldMk cId="3817916566" sldId="260"/>
            <ac:spMk id="25" creationId="{3EDE0943-F297-1B7D-27F4-F0B24EAC8450}"/>
          </ac:spMkLst>
        </pc:spChg>
        <pc:spChg chg="add del">
          <ac:chgData name="Eman G. Maboruk" userId="bdc8129978b17f16" providerId="LiveId" clId="{7E07F75B-204F-4EB1-9838-8481C2485FBF}" dt="2024-10-22T17:32:50.440" v="4384" actId="11529"/>
          <ac:spMkLst>
            <pc:docMk/>
            <pc:sldMk cId="3817916566" sldId="260"/>
            <ac:spMk id="26" creationId="{C1005013-0827-C823-BA92-1632F6E2F5A8}"/>
          </ac:spMkLst>
        </pc:spChg>
        <pc:spChg chg="add mod">
          <ac:chgData name="Eman G. Maboruk" userId="bdc8129978b17f16" providerId="LiveId" clId="{7E07F75B-204F-4EB1-9838-8481C2485FBF}" dt="2024-10-22T17:34:17.725" v="4402" actId="14100"/>
          <ac:spMkLst>
            <pc:docMk/>
            <pc:sldMk cId="3817916566" sldId="260"/>
            <ac:spMk id="27" creationId="{88040F06-57E0-E05D-CF1B-D35F39FBC10D}"/>
          </ac:spMkLst>
        </pc:spChg>
        <pc:spChg chg="mod">
          <ac:chgData name="Eman G. Maboruk" userId="bdc8129978b17f16" providerId="LiveId" clId="{7E07F75B-204F-4EB1-9838-8481C2485FBF}" dt="2024-10-22T14:09:00.955" v="4355" actId="1076"/>
          <ac:spMkLst>
            <pc:docMk/>
            <pc:sldMk cId="3817916566" sldId="260"/>
            <ac:spMk id="29" creationId="{F17EC256-21FB-D691-E0D0-FE60F148E777}"/>
          </ac:spMkLst>
        </pc:spChg>
        <pc:spChg chg="del">
          <ac:chgData name="Eman G. Maboruk" userId="bdc8129978b17f16" providerId="LiveId" clId="{7E07F75B-204F-4EB1-9838-8481C2485FBF}" dt="2024-10-24T19:03:55.029" v="5689" actId="478"/>
          <ac:spMkLst>
            <pc:docMk/>
            <pc:sldMk cId="3817916566" sldId="260"/>
            <ac:spMk id="36" creationId="{77B11E0F-DC33-1862-BA04-5C807E690D4A}"/>
          </ac:spMkLst>
        </pc:spChg>
        <pc:spChg chg="mod">
          <ac:chgData name="Eman G. Maboruk" userId="bdc8129978b17f16" providerId="LiveId" clId="{7E07F75B-204F-4EB1-9838-8481C2485FBF}" dt="2024-10-22T14:06:48.106" v="4334" actId="13822"/>
          <ac:spMkLst>
            <pc:docMk/>
            <pc:sldMk cId="3817916566" sldId="260"/>
            <ac:spMk id="114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6:48.106" v="4334" actId="13822"/>
          <ac:spMkLst>
            <pc:docMk/>
            <pc:sldMk cId="3817916566" sldId="260"/>
            <ac:spMk id="115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00.955" v="4355" actId="1076"/>
          <ac:spMkLst>
            <pc:docMk/>
            <pc:sldMk cId="3817916566" sldId="260"/>
            <ac:spMk id="119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00.955" v="4355" actId="1076"/>
          <ac:spMkLst>
            <pc:docMk/>
            <pc:sldMk cId="3817916566" sldId="260"/>
            <ac:spMk id="120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00.955" v="4355" actId="1076"/>
          <ac:spMkLst>
            <pc:docMk/>
            <pc:sldMk cId="3817916566" sldId="260"/>
            <ac:spMk id="121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00.955" v="4355" actId="1076"/>
          <ac:spMkLst>
            <pc:docMk/>
            <pc:sldMk cId="3817916566" sldId="260"/>
            <ac:spMk id="122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00.955" v="4355" actId="1076"/>
          <ac:spMkLst>
            <pc:docMk/>
            <pc:sldMk cId="3817916566" sldId="260"/>
            <ac:spMk id="123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11.365" v="4357" actId="1076"/>
          <ac:spMkLst>
            <pc:docMk/>
            <pc:sldMk cId="3817916566" sldId="260"/>
            <ac:spMk id="124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00.955" v="4355" actId="1076"/>
          <ac:spMkLst>
            <pc:docMk/>
            <pc:sldMk cId="3817916566" sldId="260"/>
            <ac:spMk id="125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25.727" v="4362" actId="1076"/>
          <ac:spMkLst>
            <pc:docMk/>
            <pc:sldMk cId="3817916566" sldId="260"/>
            <ac:spMk id="126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00.955" v="4355" actId="1076"/>
          <ac:spMkLst>
            <pc:docMk/>
            <pc:sldMk cId="3817916566" sldId="260"/>
            <ac:spMk id="127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29.279" v="4364" actId="403"/>
          <ac:spMkLst>
            <pc:docMk/>
            <pc:sldMk cId="3817916566" sldId="260"/>
            <ac:spMk id="128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00.955" v="4355" actId="1076"/>
          <ac:spMkLst>
            <pc:docMk/>
            <pc:sldMk cId="3817916566" sldId="260"/>
            <ac:spMk id="129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00.955" v="4355" actId="1076"/>
          <ac:spMkLst>
            <pc:docMk/>
            <pc:sldMk cId="3817916566" sldId="260"/>
            <ac:spMk id="134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00.955" v="4355" actId="1076"/>
          <ac:spMkLst>
            <pc:docMk/>
            <pc:sldMk cId="3817916566" sldId="260"/>
            <ac:spMk id="135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20.724" v="4360" actId="403"/>
          <ac:spMkLst>
            <pc:docMk/>
            <pc:sldMk cId="3817916566" sldId="260"/>
            <ac:spMk id="136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00.955" v="4355" actId="1076"/>
          <ac:spMkLst>
            <pc:docMk/>
            <pc:sldMk cId="3817916566" sldId="260"/>
            <ac:spMk id="137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32.144" v="4365" actId="403"/>
          <ac:spMkLst>
            <pc:docMk/>
            <pc:sldMk cId="3817916566" sldId="260"/>
            <ac:spMk id="138" creationId="{00000000-0000-0000-0000-000000000000}"/>
          </ac:spMkLst>
        </pc:spChg>
        <pc:spChg chg="mod">
          <ac:chgData name="Eman G. Maboruk" userId="bdc8129978b17f16" providerId="LiveId" clId="{7E07F75B-204F-4EB1-9838-8481C2485FBF}" dt="2024-10-25T10:32:51.948" v="8385" actId="1076"/>
          <ac:spMkLst>
            <pc:docMk/>
            <pc:sldMk cId="3817916566" sldId="260"/>
            <ac:spMk id="139" creationId="{00000000-0000-0000-0000-000000000000}"/>
          </ac:spMkLst>
        </pc:spChg>
        <pc:spChg chg="mod">
          <ac:chgData name="Eman G. Maboruk" userId="bdc8129978b17f16" providerId="LiveId" clId="{7E07F75B-204F-4EB1-9838-8481C2485FBF}" dt="2024-10-25T10:32:47.815" v="8384" actId="1076"/>
          <ac:spMkLst>
            <pc:docMk/>
            <pc:sldMk cId="3817916566" sldId="260"/>
            <ac:spMk id="140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00.955" v="4355" actId="1076"/>
          <ac:spMkLst>
            <pc:docMk/>
            <pc:sldMk cId="3817916566" sldId="260"/>
            <ac:spMk id="143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18.661" v="4359" actId="1076"/>
          <ac:spMkLst>
            <pc:docMk/>
            <pc:sldMk cId="3817916566" sldId="260"/>
            <ac:spMk id="146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00.955" v="4355" actId="1076"/>
          <ac:spMkLst>
            <pc:docMk/>
            <pc:sldMk cId="3817916566" sldId="260"/>
            <ac:spMk id="147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35.101" v="4366" actId="403"/>
          <ac:spMkLst>
            <pc:docMk/>
            <pc:sldMk cId="3817916566" sldId="260"/>
            <ac:spMk id="148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00.955" v="4355" actId="1076"/>
          <ac:spMkLst>
            <pc:docMk/>
            <pc:sldMk cId="3817916566" sldId="260"/>
            <ac:spMk id="149" creationId="{00000000-0000-0000-0000-000000000000}"/>
          </ac:spMkLst>
        </pc:spChg>
        <pc:spChg chg="mod">
          <ac:chgData name="Eman G. Maboruk" userId="bdc8129978b17f16" providerId="LiveId" clId="{7E07F75B-204F-4EB1-9838-8481C2485FBF}" dt="2024-10-25T09:10:32.774" v="7817" actId="1076"/>
          <ac:spMkLst>
            <pc:docMk/>
            <pc:sldMk cId="3817916566" sldId="260"/>
            <ac:spMk id="153" creationId="{00000000-0000-0000-0000-000000000000}"/>
          </ac:spMkLst>
        </pc:spChg>
        <pc:spChg chg="mod">
          <ac:chgData name="Eman G. Maboruk" userId="bdc8129978b17f16" providerId="LiveId" clId="{7E07F75B-204F-4EB1-9838-8481C2485FBF}" dt="2024-10-25T09:10:27.847" v="7816" actId="1076"/>
          <ac:spMkLst>
            <pc:docMk/>
            <pc:sldMk cId="3817916566" sldId="260"/>
            <ac:spMk id="154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00.955" v="4355" actId="1076"/>
          <ac:spMkLst>
            <pc:docMk/>
            <pc:sldMk cId="3817916566" sldId="260"/>
            <ac:spMk id="155" creationId="{00000000-0000-0000-0000-000000000000}"/>
          </ac:spMkLst>
        </pc:spChg>
        <pc:spChg chg="mod">
          <ac:chgData name="Eman G. Maboruk" userId="bdc8129978b17f16" providerId="LiveId" clId="{7E07F75B-204F-4EB1-9838-8481C2485FBF}" dt="2024-10-22T14:09:00.955" v="4355" actId="1076"/>
          <ac:spMkLst>
            <pc:docMk/>
            <pc:sldMk cId="3817916566" sldId="260"/>
            <ac:spMk id="156" creationId="{00000000-0000-0000-0000-000000000000}"/>
          </ac:spMkLst>
        </pc:spChg>
        <pc:spChg chg="mod">
          <ac:chgData name="Eman G. Maboruk" userId="bdc8129978b17f16" providerId="LiveId" clId="{7E07F75B-204F-4EB1-9838-8481C2485FBF}" dt="2024-10-24T01:13:19.034" v="4780" actId="1076"/>
          <ac:spMkLst>
            <pc:docMk/>
            <pc:sldMk cId="3817916566" sldId="260"/>
            <ac:spMk id="157" creationId="{00000000-0000-0000-0000-000000000000}"/>
          </ac:spMkLst>
        </pc:spChg>
        <pc:spChg chg="mod">
          <ac:chgData name="Eman G. Maboruk" userId="bdc8129978b17f16" providerId="LiveId" clId="{7E07F75B-204F-4EB1-9838-8481C2485FBF}" dt="2024-10-21T16:23:37.416" v="1745" actId="1076"/>
          <ac:spMkLst>
            <pc:docMk/>
            <pc:sldMk cId="3817916566" sldId="260"/>
            <ac:spMk id="158" creationId="{00000000-0000-0000-0000-000000000000}"/>
          </ac:spMkLst>
        </pc:spChg>
        <pc:grpChg chg="add mod">
          <ac:chgData name="Eman G. Maboruk" userId="bdc8129978b17f16" providerId="LiveId" clId="{7E07F75B-204F-4EB1-9838-8481C2485FBF}" dt="2024-10-22T14:05:59.801" v="4318" actId="571"/>
          <ac:grpSpMkLst>
            <pc:docMk/>
            <pc:sldMk cId="3817916566" sldId="260"/>
            <ac:grpSpMk id="17" creationId="{2A89C1D5-E031-99FB-8F94-E2C4FE572FA6}"/>
          </ac:grpSpMkLst>
        </pc:grpChg>
        <pc:grpChg chg="add mod">
          <ac:chgData name="Eman G. Maboruk" userId="bdc8129978b17f16" providerId="LiveId" clId="{7E07F75B-204F-4EB1-9838-8481C2485FBF}" dt="2024-10-22T14:05:59.801" v="4318" actId="571"/>
          <ac:grpSpMkLst>
            <pc:docMk/>
            <pc:sldMk cId="3817916566" sldId="260"/>
            <ac:grpSpMk id="20" creationId="{D6C082A1-827C-18A3-DC62-CA9A3DE99719}"/>
          </ac:grpSpMkLst>
        </pc:grpChg>
        <pc:grpChg chg="mod">
          <ac:chgData name="Eman G. Maboruk" userId="bdc8129978b17f16" providerId="LiveId" clId="{7E07F75B-204F-4EB1-9838-8481C2485FBF}" dt="2024-10-22T14:09:00.955" v="4355" actId="1076"/>
          <ac:grpSpMkLst>
            <pc:docMk/>
            <pc:sldMk cId="3817916566" sldId="260"/>
            <ac:grpSpMk id="95" creationId="{00000000-0000-0000-0000-000000000000}"/>
          </ac:grpSpMkLst>
        </pc:grpChg>
        <pc:grpChg chg="mod">
          <ac:chgData name="Eman G. Maboruk" userId="bdc8129978b17f16" providerId="LiveId" clId="{7E07F75B-204F-4EB1-9838-8481C2485FBF}" dt="2024-10-22T14:09:00.955" v="4355" actId="1076"/>
          <ac:grpSpMkLst>
            <pc:docMk/>
            <pc:sldMk cId="3817916566" sldId="260"/>
            <ac:grpSpMk id="98" creationId="{00000000-0000-0000-0000-000000000000}"/>
          </ac:grpSpMkLst>
        </pc:grpChg>
        <pc:grpChg chg="mod">
          <ac:chgData name="Eman G. Maboruk" userId="bdc8129978b17f16" providerId="LiveId" clId="{7E07F75B-204F-4EB1-9838-8481C2485FBF}" dt="2024-10-22T14:09:00.955" v="4355" actId="1076"/>
          <ac:grpSpMkLst>
            <pc:docMk/>
            <pc:sldMk cId="3817916566" sldId="260"/>
            <ac:grpSpMk id="101" creationId="{00000000-0000-0000-0000-000000000000}"/>
          </ac:grpSpMkLst>
        </pc:grpChg>
        <pc:grpChg chg="mod">
          <ac:chgData name="Eman G. Maboruk" userId="bdc8129978b17f16" providerId="LiveId" clId="{7E07F75B-204F-4EB1-9838-8481C2485FBF}" dt="2024-10-22T14:09:00.955" v="4355" actId="1076"/>
          <ac:grpSpMkLst>
            <pc:docMk/>
            <pc:sldMk cId="3817916566" sldId="260"/>
            <ac:grpSpMk id="104" creationId="{00000000-0000-0000-0000-000000000000}"/>
          </ac:grpSpMkLst>
        </pc:grpChg>
        <pc:grpChg chg="mod">
          <ac:chgData name="Eman G. Maboruk" userId="bdc8129978b17f16" providerId="LiveId" clId="{7E07F75B-204F-4EB1-9838-8481C2485FBF}" dt="2024-10-22T14:09:00.955" v="4355" actId="1076"/>
          <ac:grpSpMkLst>
            <pc:docMk/>
            <pc:sldMk cId="3817916566" sldId="260"/>
            <ac:grpSpMk id="107" creationId="{00000000-0000-0000-0000-000000000000}"/>
          </ac:grpSpMkLst>
        </pc:grpChg>
        <pc:grpChg chg="mod">
          <ac:chgData name="Eman G. Maboruk" userId="bdc8129978b17f16" providerId="LiveId" clId="{7E07F75B-204F-4EB1-9838-8481C2485FBF}" dt="2024-10-22T14:09:00.955" v="4355" actId="1076"/>
          <ac:grpSpMkLst>
            <pc:docMk/>
            <pc:sldMk cId="3817916566" sldId="260"/>
            <ac:grpSpMk id="113" creationId="{00000000-0000-0000-0000-000000000000}"/>
          </ac:grpSpMkLst>
        </pc:grpChg>
        <pc:picChg chg="add del mod">
          <ac:chgData name="Eman G. Maboruk" userId="bdc8129978b17f16" providerId="LiveId" clId="{7E07F75B-204F-4EB1-9838-8481C2485FBF}" dt="2024-10-24T19:03:58.604" v="5691" actId="478"/>
          <ac:picMkLst>
            <pc:docMk/>
            <pc:sldMk cId="3817916566" sldId="260"/>
            <ac:picMk id="2" creationId="{B6AAD0BB-3B0D-009C-2DB2-59918CE6B459}"/>
          </ac:picMkLst>
        </pc:picChg>
        <pc:picChg chg="add mod">
          <ac:chgData name="Eman G. Maboruk" userId="bdc8129978b17f16" providerId="LiveId" clId="{7E07F75B-204F-4EB1-9838-8481C2485FBF}" dt="2024-10-20T16:06:45.766" v="211" actId="1076"/>
          <ac:picMkLst>
            <pc:docMk/>
            <pc:sldMk cId="3817916566" sldId="260"/>
            <ac:picMk id="7" creationId="{DA73C3E3-0FCC-081E-553C-BB66A9CC7FF5}"/>
          </ac:picMkLst>
        </pc:picChg>
        <pc:picChg chg="add mod">
          <ac:chgData name="Eman G. Maboruk" userId="bdc8129978b17f16" providerId="LiveId" clId="{7E07F75B-204F-4EB1-9838-8481C2485FBF}" dt="2024-10-24T19:03:55.932" v="5690"/>
          <ac:picMkLst>
            <pc:docMk/>
            <pc:sldMk cId="3817916566" sldId="260"/>
            <ac:picMk id="8" creationId="{C10C4C47-94D4-EA18-8F2A-E8B350375B2E}"/>
          </ac:picMkLst>
        </pc:picChg>
        <pc:picChg chg="add mod">
          <ac:chgData name="Eman G. Maboruk" userId="bdc8129978b17f16" providerId="LiveId" clId="{7E07F75B-204F-4EB1-9838-8481C2485FBF}" dt="2024-10-24T19:03:55.932" v="5690"/>
          <ac:picMkLst>
            <pc:docMk/>
            <pc:sldMk cId="3817916566" sldId="260"/>
            <ac:picMk id="11" creationId="{522AF79C-386F-4AC2-3EF3-B7BBF8E511F0}"/>
          </ac:picMkLst>
        </pc:picChg>
        <pc:picChg chg="del mod">
          <ac:chgData name="Eman G. Maboruk" userId="bdc8129978b17f16" providerId="LiveId" clId="{7E07F75B-204F-4EB1-9838-8481C2485FBF}" dt="2024-10-22T14:03:40.301" v="4299" actId="478"/>
          <ac:picMkLst>
            <pc:docMk/>
            <pc:sldMk cId="3817916566" sldId="260"/>
            <ac:picMk id="84" creationId="{00000000-0000-0000-0000-000000000000}"/>
          </ac:picMkLst>
        </pc:picChg>
        <pc:cxnChg chg="add mod">
          <ac:chgData name="Eman G. Maboruk" userId="bdc8129978b17f16" providerId="LiveId" clId="{7E07F75B-204F-4EB1-9838-8481C2485FBF}" dt="2024-10-22T14:09:00.955" v="4355" actId="1076"/>
          <ac:cxnSpMkLst>
            <pc:docMk/>
            <pc:sldMk cId="3817916566" sldId="260"/>
            <ac:cxnSpMk id="10" creationId="{26BBEA2E-A5C9-A622-D7F1-2C2CEE09A368}"/>
          </ac:cxnSpMkLst>
        </pc:cxnChg>
        <pc:cxnChg chg="add mod">
          <ac:chgData name="Eman G. Maboruk" userId="bdc8129978b17f16" providerId="LiveId" clId="{7E07F75B-204F-4EB1-9838-8481C2485FBF}" dt="2024-10-22T14:05:59.801" v="4318" actId="571"/>
          <ac:cxnSpMkLst>
            <pc:docMk/>
            <pc:sldMk cId="3817916566" sldId="260"/>
            <ac:cxnSpMk id="14" creationId="{C7426083-5A9B-14F8-E875-E686980A116D}"/>
          </ac:cxnSpMkLst>
        </pc:cxnChg>
        <pc:cxnChg chg="add mod">
          <ac:chgData name="Eman G. Maboruk" userId="bdc8129978b17f16" providerId="LiveId" clId="{7E07F75B-204F-4EB1-9838-8481C2485FBF}" dt="2024-10-22T14:05:59.801" v="4318" actId="571"/>
          <ac:cxnSpMkLst>
            <pc:docMk/>
            <pc:sldMk cId="3817916566" sldId="260"/>
            <ac:cxnSpMk id="15" creationId="{E4BACCDC-1856-32AB-9311-50549704A155}"/>
          </ac:cxnSpMkLst>
        </pc:cxnChg>
        <pc:cxnChg chg="add mod">
          <ac:chgData name="Eman G. Maboruk" userId="bdc8129978b17f16" providerId="LiveId" clId="{7E07F75B-204F-4EB1-9838-8481C2485FBF}" dt="2024-10-22T14:05:59.801" v="4318" actId="571"/>
          <ac:cxnSpMkLst>
            <pc:docMk/>
            <pc:sldMk cId="3817916566" sldId="260"/>
            <ac:cxnSpMk id="16" creationId="{C8E4FC4F-E628-3D11-DD7B-7E598C0C8845}"/>
          </ac:cxnSpMkLst>
        </pc:cxnChg>
        <pc:cxnChg chg="add mod">
          <ac:chgData name="Eman G. Maboruk" userId="bdc8129978b17f16" providerId="LiveId" clId="{7E07F75B-204F-4EB1-9838-8481C2485FBF}" dt="2024-10-22T14:05:59.801" v="4318" actId="571"/>
          <ac:cxnSpMkLst>
            <pc:docMk/>
            <pc:sldMk cId="3817916566" sldId="260"/>
            <ac:cxnSpMk id="24" creationId="{9B33D1AA-8CD9-2280-4E9F-22B78441642F}"/>
          </ac:cxnSpMkLst>
        </pc:cxnChg>
        <pc:cxnChg chg="mod">
          <ac:chgData name="Eman G. Maboruk" userId="bdc8129978b17f16" providerId="LiveId" clId="{7E07F75B-204F-4EB1-9838-8481C2485FBF}" dt="2024-10-22T14:09:00.955" v="4355" actId="1076"/>
          <ac:cxnSpMkLst>
            <pc:docMk/>
            <pc:sldMk cId="3817916566" sldId="260"/>
            <ac:cxnSpMk id="88" creationId="{00000000-0000-0000-0000-000000000000}"/>
          </ac:cxnSpMkLst>
        </pc:cxnChg>
        <pc:cxnChg chg="mod">
          <ac:chgData name="Eman G. Maboruk" userId="bdc8129978b17f16" providerId="LiveId" clId="{7E07F75B-204F-4EB1-9838-8481C2485FBF}" dt="2024-10-22T14:09:00.955" v="4355" actId="1076"/>
          <ac:cxnSpMkLst>
            <pc:docMk/>
            <pc:sldMk cId="3817916566" sldId="260"/>
            <ac:cxnSpMk id="89" creationId="{00000000-0000-0000-0000-000000000000}"/>
          </ac:cxnSpMkLst>
        </pc:cxnChg>
        <pc:cxnChg chg="mod">
          <ac:chgData name="Eman G. Maboruk" userId="bdc8129978b17f16" providerId="LiveId" clId="{7E07F75B-204F-4EB1-9838-8481C2485FBF}" dt="2024-10-22T14:09:00.955" v="4355" actId="1076"/>
          <ac:cxnSpMkLst>
            <pc:docMk/>
            <pc:sldMk cId="3817916566" sldId="260"/>
            <ac:cxnSpMk id="90" creationId="{00000000-0000-0000-0000-000000000000}"/>
          </ac:cxnSpMkLst>
        </pc:cxnChg>
        <pc:cxnChg chg="mod">
          <ac:chgData name="Eman G. Maboruk" userId="bdc8129978b17f16" providerId="LiveId" clId="{7E07F75B-204F-4EB1-9838-8481C2485FBF}" dt="2024-10-22T14:09:00.955" v="4355" actId="1076"/>
          <ac:cxnSpMkLst>
            <pc:docMk/>
            <pc:sldMk cId="3817916566" sldId="260"/>
            <ac:cxnSpMk id="91" creationId="{00000000-0000-0000-0000-000000000000}"/>
          </ac:cxnSpMkLst>
        </pc:cxnChg>
        <pc:cxnChg chg="mod">
          <ac:chgData name="Eman G. Maboruk" userId="bdc8129978b17f16" providerId="LiveId" clId="{7E07F75B-204F-4EB1-9838-8481C2485FBF}" dt="2024-10-22T14:09:00.955" v="4355" actId="1076"/>
          <ac:cxnSpMkLst>
            <pc:docMk/>
            <pc:sldMk cId="3817916566" sldId="260"/>
            <ac:cxnSpMk id="92" creationId="{00000000-0000-0000-0000-000000000000}"/>
          </ac:cxnSpMkLst>
        </pc:cxnChg>
        <pc:cxnChg chg="mod">
          <ac:chgData name="Eman G. Maboruk" userId="bdc8129978b17f16" providerId="LiveId" clId="{7E07F75B-204F-4EB1-9838-8481C2485FBF}" dt="2024-10-22T14:09:00.955" v="4355" actId="1076"/>
          <ac:cxnSpMkLst>
            <pc:docMk/>
            <pc:sldMk cId="3817916566" sldId="260"/>
            <ac:cxnSpMk id="93" creationId="{00000000-0000-0000-0000-000000000000}"/>
          </ac:cxnSpMkLst>
        </pc:cxnChg>
        <pc:cxnChg chg="mod">
          <ac:chgData name="Eman G. Maboruk" userId="bdc8129978b17f16" providerId="LiveId" clId="{7E07F75B-204F-4EB1-9838-8481C2485FBF}" dt="2024-10-22T14:09:00.955" v="4355" actId="1076"/>
          <ac:cxnSpMkLst>
            <pc:docMk/>
            <pc:sldMk cId="3817916566" sldId="260"/>
            <ac:cxnSpMk id="94" creationId="{00000000-0000-0000-0000-000000000000}"/>
          </ac:cxnSpMkLst>
        </pc:cxnChg>
      </pc:sldChg>
      <pc:sldChg chg="addSp delSp modSp del mod modTransition">
        <pc:chgData name="Eman G. Maboruk" userId="bdc8129978b17f16" providerId="LiveId" clId="{7E07F75B-204F-4EB1-9838-8481C2485FBF}" dt="2024-10-25T07:35:10.194" v="6931" actId="2696"/>
        <pc:sldMkLst>
          <pc:docMk/>
          <pc:sldMk cId="265246841" sldId="282"/>
        </pc:sldMkLst>
        <pc:spChg chg="add del mod">
          <ac:chgData name="Eman G. Maboruk" userId="bdc8129978b17f16" providerId="LiveId" clId="{7E07F75B-204F-4EB1-9838-8481C2485FBF}" dt="2024-10-21T22:59:46.300" v="4026" actId="478"/>
          <ac:spMkLst>
            <pc:docMk/>
            <pc:sldMk cId="265246841" sldId="282"/>
            <ac:spMk id="5" creationId="{9684A580-0BED-B8B7-75E3-216470A0580A}"/>
          </ac:spMkLst>
        </pc:spChg>
        <pc:spChg chg="add mod">
          <ac:chgData name="Eman G. Maboruk" userId="bdc8129978b17f16" providerId="LiveId" clId="{7E07F75B-204F-4EB1-9838-8481C2485FBF}" dt="2024-10-21T22:59:47.348" v="4027"/>
          <ac:spMkLst>
            <pc:docMk/>
            <pc:sldMk cId="265246841" sldId="282"/>
            <ac:spMk id="6" creationId="{C32ED4D5-6497-01F9-C8B7-168C269822A3}"/>
          </ac:spMkLst>
        </pc:spChg>
        <pc:spChg chg="add mod">
          <ac:chgData name="Eman G. Maboruk" userId="bdc8129978b17f16" providerId="LiveId" clId="{7E07F75B-204F-4EB1-9838-8481C2485FBF}" dt="2024-10-21T23:28:56.726" v="4235" actId="403"/>
          <ac:spMkLst>
            <pc:docMk/>
            <pc:sldMk cId="265246841" sldId="282"/>
            <ac:spMk id="7" creationId="{6D93BB72-E631-B4EF-D07E-39DB673736C6}"/>
          </ac:spMkLst>
        </pc:spChg>
        <pc:spChg chg="del">
          <ac:chgData name="Eman G. Maboruk" userId="bdc8129978b17f16" providerId="LiveId" clId="{7E07F75B-204F-4EB1-9838-8481C2485FBF}" dt="2024-10-24T19:03:43.711" v="5685" actId="478"/>
          <ac:spMkLst>
            <pc:docMk/>
            <pc:sldMk cId="265246841" sldId="282"/>
            <ac:spMk id="8" creationId="{CE32F397-7E90-5E81-D823-F99B577AC60C}"/>
          </ac:spMkLst>
        </pc:spChg>
        <pc:spChg chg="add del mod">
          <ac:chgData name="Eman G. Maboruk" userId="bdc8129978b17f16" providerId="LiveId" clId="{7E07F75B-204F-4EB1-9838-8481C2485FBF}" dt="2024-10-24T19:03:46.851" v="5686" actId="478"/>
          <ac:spMkLst>
            <pc:docMk/>
            <pc:sldMk cId="265246841" sldId="282"/>
            <ac:spMk id="9" creationId="{97CFEDEF-E35C-E361-A83D-A082D8B1BE36}"/>
          </ac:spMkLst>
        </pc:spChg>
        <pc:spChg chg="add del mod">
          <ac:chgData name="Eman G. Maboruk" userId="bdc8129978b17f16" providerId="LiveId" clId="{7E07F75B-204F-4EB1-9838-8481C2485FBF}" dt="2024-10-21T23:28:06.096" v="4220"/>
          <ac:spMkLst>
            <pc:docMk/>
            <pc:sldMk cId="265246841" sldId="282"/>
            <ac:spMk id="9" creationId="{D309F12C-2AC9-26CC-0C1B-0646DE53D8E6}"/>
          </ac:spMkLst>
        </pc:spChg>
        <pc:spChg chg="add mod">
          <ac:chgData name="Eman G. Maboruk" userId="bdc8129978b17f16" providerId="LiveId" clId="{7E07F75B-204F-4EB1-9838-8481C2485FBF}" dt="2024-10-21T23:28:52.154" v="4233" actId="403"/>
          <ac:spMkLst>
            <pc:docMk/>
            <pc:sldMk cId="265246841" sldId="282"/>
            <ac:spMk id="10" creationId="{51803703-5B8E-548C-7856-80682932D13F}"/>
          </ac:spMkLst>
        </pc:spChg>
        <pc:spChg chg="mod">
          <ac:chgData name="Eman G. Maboruk" userId="bdc8129978b17f16" providerId="LiveId" clId="{7E07F75B-204F-4EB1-9838-8481C2485FBF}" dt="2024-10-25T07:13:26.986" v="6624" actId="21"/>
          <ac:spMkLst>
            <pc:docMk/>
            <pc:sldMk cId="265246841" sldId="282"/>
            <ac:spMk id="50" creationId="{00000000-0000-0000-0000-000000000000}"/>
          </ac:spMkLst>
        </pc:spChg>
        <pc:grpChg chg="mod">
          <ac:chgData name="Eman G. Maboruk" userId="bdc8129978b17f16" providerId="LiveId" clId="{7E07F75B-204F-4EB1-9838-8481C2485FBF}" dt="2024-10-21T23:26:44.086" v="4204" actId="1076"/>
          <ac:grpSpMkLst>
            <pc:docMk/>
            <pc:sldMk cId="265246841" sldId="282"/>
            <ac:grpSpMk id="61" creationId="{00000000-0000-0000-0000-000000000000}"/>
          </ac:grpSpMkLst>
        </pc:grpChg>
        <pc:picChg chg="add mod">
          <ac:chgData name="Eman G. Maboruk" userId="bdc8129978b17f16" providerId="LiveId" clId="{7E07F75B-204F-4EB1-9838-8481C2485FBF}" dt="2024-10-20T16:06:52.546" v="213" actId="1076"/>
          <ac:picMkLst>
            <pc:docMk/>
            <pc:sldMk cId="265246841" sldId="282"/>
            <ac:picMk id="2" creationId="{C73F7897-B81F-45C7-C6E3-7468BE3CA1BD}"/>
          </ac:picMkLst>
        </pc:picChg>
        <pc:picChg chg="add del mod">
          <ac:chgData name="Eman G. Maboruk" userId="bdc8129978b17f16" providerId="LiveId" clId="{7E07F75B-204F-4EB1-9838-8481C2485FBF}" dt="2024-10-24T19:03:51.120" v="5688" actId="478"/>
          <ac:picMkLst>
            <pc:docMk/>
            <pc:sldMk cId="265246841" sldId="282"/>
            <ac:picMk id="11" creationId="{CFFFDF6F-E0FD-BAA4-F92B-18E7C31D4804}"/>
          </ac:picMkLst>
        </pc:picChg>
        <pc:picChg chg="add mod">
          <ac:chgData name="Eman G. Maboruk" userId="bdc8129978b17f16" providerId="LiveId" clId="{7E07F75B-204F-4EB1-9838-8481C2485FBF}" dt="2024-10-24T19:03:47.787" v="5687"/>
          <ac:picMkLst>
            <pc:docMk/>
            <pc:sldMk cId="265246841" sldId="282"/>
            <ac:picMk id="12" creationId="{D305CE01-E878-BA75-F409-37B161925DC0}"/>
          </ac:picMkLst>
        </pc:picChg>
        <pc:picChg chg="add mod">
          <ac:chgData name="Eman G. Maboruk" userId="bdc8129978b17f16" providerId="LiveId" clId="{7E07F75B-204F-4EB1-9838-8481C2485FBF}" dt="2024-10-24T19:03:47.787" v="5687"/>
          <ac:picMkLst>
            <pc:docMk/>
            <pc:sldMk cId="265246841" sldId="282"/>
            <ac:picMk id="13" creationId="{EB6E1885-B202-A2E2-7397-9C4A20CAA6D7}"/>
          </ac:picMkLst>
        </pc:picChg>
      </pc:sldChg>
      <pc:sldChg chg="addSp delSp modSp mod modTransition">
        <pc:chgData name="Eman G. Maboruk" userId="bdc8129978b17f16" providerId="LiveId" clId="{7E07F75B-204F-4EB1-9838-8481C2485FBF}" dt="2024-10-27T20:07:59.942" v="8656" actId="1076"/>
        <pc:sldMkLst>
          <pc:docMk/>
          <pc:sldMk cId="1204304366" sldId="283"/>
        </pc:sldMkLst>
        <pc:spChg chg="mod">
          <ac:chgData name="Eman G. Maboruk" userId="bdc8129978b17f16" providerId="LiveId" clId="{7E07F75B-204F-4EB1-9838-8481C2485FBF}" dt="2024-10-21T22:25:04.949" v="3226" actId="339"/>
          <ac:spMkLst>
            <pc:docMk/>
            <pc:sldMk cId="1204304366" sldId="283"/>
            <ac:spMk id="2" creationId="{046DB83D-BDA7-F141-6FF0-D0C9ABA0C85A}"/>
          </ac:spMkLst>
        </pc:spChg>
        <pc:spChg chg="mod">
          <ac:chgData name="Eman G. Maboruk" userId="bdc8129978b17f16" providerId="LiveId" clId="{7E07F75B-204F-4EB1-9838-8481C2485FBF}" dt="2024-10-21T22:25:04.949" v="3226" actId="339"/>
          <ac:spMkLst>
            <pc:docMk/>
            <pc:sldMk cId="1204304366" sldId="283"/>
            <ac:spMk id="3" creationId="{E737F34D-E7C6-1AC9-ACD8-376D09658692}"/>
          </ac:spMkLst>
        </pc:spChg>
        <pc:spChg chg="add del mod">
          <ac:chgData name="Eman G. Maboruk" userId="bdc8129978b17f16" providerId="LiveId" clId="{7E07F75B-204F-4EB1-9838-8481C2485FBF}" dt="2024-10-21T23:00:01.135" v="4031" actId="478"/>
          <ac:spMkLst>
            <pc:docMk/>
            <pc:sldMk cId="1204304366" sldId="283"/>
            <ac:spMk id="5" creationId="{0E5D77FA-375D-429A-C576-4D01DC810915}"/>
          </ac:spMkLst>
        </pc:spChg>
        <pc:spChg chg="add mod">
          <ac:chgData name="Eman G. Maboruk" userId="bdc8129978b17f16" providerId="LiveId" clId="{7E07F75B-204F-4EB1-9838-8481C2485FBF}" dt="2024-10-25T08:48:31.907" v="7777" actId="1076"/>
          <ac:spMkLst>
            <pc:docMk/>
            <pc:sldMk cId="1204304366" sldId="283"/>
            <ac:spMk id="5" creationId="{7287C019-89D7-60E9-2044-35A2AD22D142}"/>
          </ac:spMkLst>
        </pc:spChg>
        <pc:spChg chg="add mod">
          <ac:chgData name="Eman G. Maboruk" userId="bdc8129978b17f16" providerId="LiveId" clId="{7E07F75B-204F-4EB1-9838-8481C2485FBF}" dt="2024-10-27T20:07:59.942" v="8656" actId="1076"/>
          <ac:spMkLst>
            <pc:docMk/>
            <pc:sldMk cId="1204304366" sldId="283"/>
            <ac:spMk id="6" creationId="{4476135B-CEF6-50A6-B1C0-D653FCDEA2E9}"/>
          </ac:spMkLst>
        </pc:spChg>
        <pc:spChg chg="mod">
          <ac:chgData name="Eman G. Maboruk" userId="bdc8129978b17f16" providerId="LiveId" clId="{7E07F75B-204F-4EB1-9838-8481C2485FBF}" dt="2024-10-21T22:25:04.949" v="3226" actId="339"/>
          <ac:spMkLst>
            <pc:docMk/>
            <pc:sldMk cId="1204304366" sldId="283"/>
            <ac:spMk id="8" creationId="{5864571A-FC82-4689-634F-0E771BDD3445}"/>
          </ac:spMkLst>
        </pc:spChg>
        <pc:spChg chg="mod">
          <ac:chgData name="Eman G. Maboruk" userId="bdc8129978b17f16" providerId="LiveId" clId="{7E07F75B-204F-4EB1-9838-8481C2485FBF}" dt="2024-10-21T22:25:44.849" v="3228" actId="339"/>
          <ac:spMkLst>
            <pc:docMk/>
            <pc:sldMk cId="1204304366" sldId="283"/>
            <ac:spMk id="9" creationId="{95B546D9-FC2A-643E-89A3-B4D81C9E434C}"/>
          </ac:spMkLst>
        </pc:spChg>
        <pc:spChg chg="mod">
          <ac:chgData name="Eman G. Maboruk" userId="bdc8129978b17f16" providerId="LiveId" clId="{7E07F75B-204F-4EB1-9838-8481C2485FBF}" dt="2024-10-25T08:48:46.420" v="7785" actId="20577"/>
          <ac:spMkLst>
            <pc:docMk/>
            <pc:sldMk cId="1204304366" sldId="283"/>
            <ac:spMk id="23" creationId="{6F7D69F2-7B28-4390-1E9F-A1C01B15B040}"/>
          </ac:spMkLst>
        </pc:spChg>
        <pc:spChg chg="mod">
          <ac:chgData name="Eman G. Maboruk" userId="bdc8129978b17f16" providerId="LiveId" clId="{7E07F75B-204F-4EB1-9838-8481C2485FBF}" dt="2024-10-24T17:27:38.832" v="5349" actId="20577"/>
          <ac:spMkLst>
            <pc:docMk/>
            <pc:sldMk cId="1204304366" sldId="283"/>
            <ac:spMk id="25" creationId="{B6C0FD1F-883D-D192-A5C7-E6AE91D2E703}"/>
          </ac:spMkLst>
        </pc:spChg>
        <pc:spChg chg="mod">
          <ac:chgData name="Eman G. Maboruk" userId="bdc8129978b17f16" providerId="LiveId" clId="{7E07F75B-204F-4EB1-9838-8481C2485FBF}" dt="2024-10-21T22:25:44.849" v="3228" actId="339"/>
          <ac:spMkLst>
            <pc:docMk/>
            <pc:sldMk cId="1204304366" sldId="283"/>
            <ac:spMk id="36" creationId="{E3DF7AD8-955C-8614-EC38-2180F56E325D}"/>
          </ac:spMkLst>
        </pc:spChg>
        <pc:spChg chg="mod">
          <ac:chgData name="Eman G. Maboruk" userId="bdc8129978b17f16" providerId="LiveId" clId="{7E07F75B-204F-4EB1-9838-8481C2485FBF}" dt="2024-10-25T08:48:41.828" v="7782" actId="21"/>
          <ac:spMkLst>
            <pc:docMk/>
            <pc:sldMk cId="1204304366" sldId="283"/>
            <ac:spMk id="37" creationId="{766E52A7-3C2E-1AD5-8A39-B2E10E7C4B0C}"/>
          </ac:spMkLst>
        </pc:spChg>
        <pc:spChg chg="mod">
          <ac:chgData name="Eman G. Maboruk" userId="bdc8129978b17f16" providerId="LiveId" clId="{7E07F75B-204F-4EB1-9838-8481C2485FBF}" dt="2024-10-25T13:17:34.547" v="8572" actId="20577"/>
          <ac:spMkLst>
            <pc:docMk/>
            <pc:sldMk cId="1204304366" sldId="283"/>
            <ac:spMk id="38" creationId="{16687AD1-6457-1AA6-3B98-CD04C7A1F656}"/>
          </ac:spMkLst>
        </pc:spChg>
        <pc:spChg chg="mod">
          <ac:chgData name="Eman G. Maboruk" userId="bdc8129978b17f16" providerId="LiveId" clId="{7E07F75B-204F-4EB1-9838-8481C2485FBF}" dt="2024-10-21T22:25:20.134" v="3227" actId="339"/>
          <ac:spMkLst>
            <pc:docMk/>
            <pc:sldMk cId="1204304366" sldId="283"/>
            <ac:spMk id="53" creationId="{3333AC13-6D04-6827-8EA0-DC4E07D24E9E}"/>
          </ac:spMkLst>
        </pc:spChg>
        <pc:spChg chg="mod">
          <ac:chgData name="Eman G. Maboruk" userId="bdc8129978b17f16" providerId="LiveId" clId="{7E07F75B-204F-4EB1-9838-8481C2485FBF}" dt="2024-10-21T22:25:20.134" v="3227" actId="339"/>
          <ac:spMkLst>
            <pc:docMk/>
            <pc:sldMk cId="1204304366" sldId="283"/>
            <ac:spMk id="54" creationId="{550C27EB-0B9C-8BF3-F3E2-F272376813A4}"/>
          </ac:spMkLst>
        </pc:spChg>
        <pc:spChg chg="mod">
          <ac:chgData name="Eman G. Maboruk" userId="bdc8129978b17f16" providerId="LiveId" clId="{7E07F75B-204F-4EB1-9838-8481C2485FBF}" dt="2024-10-21T22:25:20.134" v="3227" actId="339"/>
          <ac:spMkLst>
            <pc:docMk/>
            <pc:sldMk cId="1204304366" sldId="283"/>
            <ac:spMk id="55" creationId="{B884656F-9644-5EF9-919F-A4D2A4542EB6}"/>
          </ac:spMkLst>
        </pc:spChg>
        <pc:spChg chg="mod">
          <ac:chgData name="Eman G. Maboruk" userId="bdc8129978b17f16" providerId="LiveId" clId="{7E07F75B-204F-4EB1-9838-8481C2485FBF}" dt="2024-10-21T22:25:44.849" v="3228" actId="339"/>
          <ac:spMkLst>
            <pc:docMk/>
            <pc:sldMk cId="1204304366" sldId="283"/>
            <ac:spMk id="57" creationId="{73C3A974-E6B2-B3F9-73F1-1C35F928A1EF}"/>
          </ac:spMkLst>
        </pc:spChg>
        <pc:spChg chg="mod">
          <ac:chgData name="Eman G. Maboruk" userId="bdc8129978b17f16" providerId="LiveId" clId="{7E07F75B-204F-4EB1-9838-8481C2485FBF}" dt="2024-10-25T08:48:31.739" v="7776" actId="1076"/>
          <ac:spMkLst>
            <pc:docMk/>
            <pc:sldMk cId="1204304366" sldId="283"/>
            <ac:spMk id="59" creationId="{BF7505D5-3441-B40A-B21E-C9E7FF2CF6B3}"/>
          </ac:spMkLst>
        </pc:spChg>
        <pc:spChg chg="del">
          <ac:chgData name="Eman G. Maboruk" userId="bdc8129978b17f16" providerId="LiveId" clId="{7E07F75B-204F-4EB1-9838-8481C2485FBF}" dt="2024-10-24T19:03:20.519" v="5676" actId="478"/>
          <ac:spMkLst>
            <pc:docMk/>
            <pc:sldMk cId="1204304366" sldId="283"/>
            <ac:spMk id="60" creationId="{0DD21439-146F-77C9-34E6-818A113FC366}"/>
          </ac:spMkLst>
        </pc:spChg>
        <pc:spChg chg="mod">
          <ac:chgData name="Eman G. Maboruk" userId="bdc8129978b17f16" providerId="LiveId" clId="{7E07F75B-204F-4EB1-9838-8481C2485FBF}" dt="2024-10-21T22:25:44.849" v="3228" actId="339"/>
          <ac:spMkLst>
            <pc:docMk/>
            <pc:sldMk cId="1204304366" sldId="283"/>
            <ac:spMk id="68" creationId="{73B1E7C9-0A13-7EC1-0CB3-A811E16A3693}"/>
          </ac:spMkLst>
        </pc:spChg>
        <pc:spChg chg="mod">
          <ac:chgData name="Eman G. Maboruk" userId="bdc8129978b17f16" providerId="LiveId" clId="{7E07F75B-204F-4EB1-9838-8481C2485FBF}" dt="2024-10-21T22:25:44.849" v="3228" actId="339"/>
          <ac:spMkLst>
            <pc:docMk/>
            <pc:sldMk cId="1204304366" sldId="283"/>
            <ac:spMk id="70" creationId="{69E75D09-9388-3D06-2831-40509136BFC9}"/>
          </ac:spMkLst>
        </pc:spChg>
        <pc:picChg chg="add mod">
          <ac:chgData name="Eman G. Maboruk" userId="bdc8129978b17f16" providerId="LiveId" clId="{7E07F75B-204F-4EB1-9838-8481C2485FBF}" dt="2024-10-20T16:07:09.730" v="218" actId="1076"/>
          <ac:picMkLst>
            <pc:docMk/>
            <pc:sldMk cId="1204304366" sldId="283"/>
            <ac:picMk id="4" creationId="{866B27E6-68A8-7C16-49FE-95C76ED3C694}"/>
          </ac:picMkLst>
        </pc:picChg>
        <pc:picChg chg="add del mod">
          <ac:chgData name="Eman G. Maboruk" userId="bdc8129978b17f16" providerId="LiveId" clId="{7E07F75B-204F-4EB1-9838-8481C2485FBF}" dt="2024-10-24T19:03:23.800" v="5678" actId="478"/>
          <ac:picMkLst>
            <pc:docMk/>
            <pc:sldMk cId="1204304366" sldId="283"/>
            <ac:picMk id="5" creationId="{6E0C7F76-AACB-8DF3-52B5-DEBC4ECED85F}"/>
          </ac:picMkLst>
        </pc:picChg>
        <pc:picChg chg="add del mod">
          <ac:chgData name="Eman G. Maboruk" userId="bdc8129978b17f16" providerId="LiveId" clId="{7E07F75B-204F-4EB1-9838-8481C2485FBF}" dt="2024-10-24T19:03:23.800" v="5678" actId="478"/>
          <ac:picMkLst>
            <pc:docMk/>
            <pc:sldMk cId="1204304366" sldId="283"/>
            <ac:picMk id="7" creationId="{BD996303-18C0-9597-1345-C717ED90CF1B}"/>
          </ac:picMkLst>
        </pc:picChg>
        <pc:picChg chg="add del mod">
          <ac:chgData name="Eman G. Maboruk" userId="bdc8129978b17f16" providerId="LiveId" clId="{7E07F75B-204F-4EB1-9838-8481C2485FBF}" dt="2024-10-24T19:03:23.800" v="5678" actId="478"/>
          <ac:picMkLst>
            <pc:docMk/>
            <pc:sldMk cId="1204304366" sldId="283"/>
            <ac:picMk id="10" creationId="{918B2B97-16C5-3E0E-B47D-92A76F9C9350}"/>
          </ac:picMkLst>
        </pc:picChg>
        <pc:picChg chg="add del mod">
          <ac:chgData name="Eman G. Maboruk" userId="bdc8129978b17f16" providerId="LiveId" clId="{7E07F75B-204F-4EB1-9838-8481C2485FBF}" dt="2024-10-24T19:03:28.623" v="5680" actId="478"/>
          <ac:picMkLst>
            <pc:docMk/>
            <pc:sldMk cId="1204304366" sldId="283"/>
            <ac:picMk id="11" creationId="{D07CD64C-CB4C-747C-B770-DD71D6330EF1}"/>
          </ac:picMkLst>
        </pc:picChg>
        <pc:picChg chg="add mod">
          <ac:chgData name="Eman G. Maboruk" userId="bdc8129978b17f16" providerId="LiveId" clId="{7E07F75B-204F-4EB1-9838-8481C2485FBF}" dt="2024-10-24T19:03:26.095" v="5679"/>
          <ac:picMkLst>
            <pc:docMk/>
            <pc:sldMk cId="1204304366" sldId="283"/>
            <ac:picMk id="12" creationId="{CCEA3835-403E-2744-16B2-F8E9616F36E5}"/>
          </ac:picMkLst>
        </pc:picChg>
        <pc:picChg chg="add mod">
          <ac:chgData name="Eman G. Maboruk" userId="bdc8129978b17f16" providerId="LiveId" clId="{7E07F75B-204F-4EB1-9838-8481C2485FBF}" dt="2024-10-24T19:03:26.095" v="5679"/>
          <ac:picMkLst>
            <pc:docMk/>
            <pc:sldMk cId="1204304366" sldId="283"/>
            <ac:picMk id="13" creationId="{072F3E2A-4E34-7047-ECAA-C8980B1F6AE0}"/>
          </ac:picMkLst>
        </pc:picChg>
      </pc:sldChg>
      <pc:sldChg chg="addSp delSp modSp mod modTransition delAnim modAnim modNotesTx">
        <pc:chgData name="Eman G. Maboruk" userId="bdc8129978b17f16" providerId="LiveId" clId="{7E07F75B-204F-4EB1-9838-8481C2485FBF}" dt="2024-10-25T10:35:43.133" v="8408" actId="20577"/>
        <pc:sldMkLst>
          <pc:docMk/>
          <pc:sldMk cId="735812356" sldId="284"/>
        </pc:sldMkLst>
        <pc:spChg chg="del mod">
          <ac:chgData name="Eman G. Maboruk" userId="bdc8129978b17f16" providerId="LiveId" clId="{7E07F75B-204F-4EB1-9838-8481C2485FBF}" dt="2024-10-21T16:05:38.932" v="1546" actId="478"/>
          <ac:spMkLst>
            <pc:docMk/>
            <pc:sldMk cId="735812356" sldId="284"/>
            <ac:spMk id="2" creationId="{D55217E7-6DEC-1BE8-76E9-602946990533}"/>
          </ac:spMkLst>
        </pc:spChg>
        <pc:spChg chg="del">
          <ac:chgData name="Eman G. Maboruk" userId="bdc8129978b17f16" providerId="LiveId" clId="{7E07F75B-204F-4EB1-9838-8481C2485FBF}" dt="2024-10-21T16:05:36.983" v="1544" actId="478"/>
          <ac:spMkLst>
            <pc:docMk/>
            <pc:sldMk cId="735812356" sldId="284"/>
            <ac:spMk id="3" creationId="{1580C5A3-9E21-49C1-A82B-F9000ECB958A}"/>
          </ac:spMkLst>
        </pc:spChg>
        <pc:spChg chg="add del mod">
          <ac:chgData name="Eman G. Maboruk" userId="bdc8129978b17f16" providerId="LiveId" clId="{7E07F75B-204F-4EB1-9838-8481C2485FBF}" dt="2024-10-24T19:43:47.266" v="6047" actId="478"/>
          <ac:spMkLst>
            <pc:docMk/>
            <pc:sldMk cId="735812356" sldId="284"/>
            <ac:spMk id="3" creationId="{2214654D-7B91-8619-46B2-C17B0023A78E}"/>
          </ac:spMkLst>
        </pc:spChg>
        <pc:spChg chg="add del mod">
          <ac:chgData name="Eman G. Maboruk" userId="bdc8129978b17f16" providerId="LiveId" clId="{7E07F75B-204F-4EB1-9838-8481C2485FBF}" dt="2024-10-21T16:05:24.201" v="1542" actId="478"/>
          <ac:spMkLst>
            <pc:docMk/>
            <pc:sldMk cId="735812356" sldId="284"/>
            <ac:spMk id="6" creationId="{784EE551-E1D8-B879-B267-FD3D6FF56457}"/>
          </ac:spMkLst>
        </pc:spChg>
        <pc:spChg chg="del mod">
          <ac:chgData name="Eman G. Maboruk" userId="bdc8129978b17f16" providerId="LiveId" clId="{7E07F75B-204F-4EB1-9838-8481C2485FBF}" dt="2024-10-21T16:05:39.915" v="1547" actId="478"/>
          <ac:spMkLst>
            <pc:docMk/>
            <pc:sldMk cId="735812356" sldId="284"/>
            <ac:spMk id="8" creationId="{33250F70-DF41-27EE-E5E8-4C5B5CC9ABB5}"/>
          </ac:spMkLst>
        </pc:spChg>
        <pc:spChg chg="del mod">
          <ac:chgData name="Eman G. Maboruk" userId="bdc8129978b17f16" providerId="LiveId" clId="{7E07F75B-204F-4EB1-9838-8481C2485FBF}" dt="2024-10-21T16:05:40.889" v="1548" actId="478"/>
          <ac:spMkLst>
            <pc:docMk/>
            <pc:sldMk cId="735812356" sldId="284"/>
            <ac:spMk id="9" creationId="{8B165E48-5C38-E7DF-B9E9-E758266ED530}"/>
          </ac:spMkLst>
        </pc:spChg>
        <pc:spChg chg="add mod">
          <ac:chgData name="Eman G. Maboruk" userId="bdc8129978b17f16" providerId="LiveId" clId="{7E07F75B-204F-4EB1-9838-8481C2485FBF}" dt="2024-10-25T08:37:41.836" v="7649" actId="339"/>
          <ac:spMkLst>
            <pc:docMk/>
            <pc:sldMk cId="735812356" sldId="284"/>
            <ac:spMk id="12" creationId="{669834AF-E312-5AE0-F9D4-0153261C57D9}"/>
          </ac:spMkLst>
        </pc:spChg>
        <pc:spChg chg="add del mod">
          <ac:chgData name="Eman G. Maboruk" userId="bdc8129978b17f16" providerId="LiveId" clId="{7E07F75B-204F-4EB1-9838-8481C2485FBF}" dt="2024-10-24T19:43:45.966" v="6046" actId="478"/>
          <ac:spMkLst>
            <pc:docMk/>
            <pc:sldMk cId="735812356" sldId="284"/>
            <ac:spMk id="13" creationId="{08339A67-5A4B-CFD5-9B55-3E7FCADE5B56}"/>
          </ac:spMkLst>
        </pc:spChg>
        <pc:spChg chg="add del mod">
          <ac:chgData name="Eman G. Maboruk" userId="bdc8129978b17f16" providerId="LiveId" clId="{7E07F75B-204F-4EB1-9838-8481C2485FBF}" dt="2024-10-24T19:43:42.645" v="6042" actId="478"/>
          <ac:spMkLst>
            <pc:docMk/>
            <pc:sldMk cId="735812356" sldId="284"/>
            <ac:spMk id="15" creationId="{13EEF143-7FDE-1222-33FC-7E1E8A7A3BEA}"/>
          </ac:spMkLst>
        </pc:spChg>
        <pc:spChg chg="add del mod">
          <ac:chgData name="Eman G. Maboruk" userId="bdc8129978b17f16" providerId="LiveId" clId="{7E07F75B-204F-4EB1-9838-8481C2485FBF}" dt="2024-10-24T19:43:34.736" v="6037" actId="478"/>
          <ac:spMkLst>
            <pc:docMk/>
            <pc:sldMk cId="735812356" sldId="284"/>
            <ac:spMk id="16" creationId="{ADC8F343-D32A-ABBC-0D98-56FEB34AD8A1}"/>
          </ac:spMkLst>
        </pc:spChg>
        <pc:spChg chg="add del mod ord">
          <ac:chgData name="Eman G. Maboruk" userId="bdc8129978b17f16" providerId="LiveId" clId="{7E07F75B-204F-4EB1-9838-8481C2485FBF}" dt="2024-10-24T19:43:40.933" v="6041" actId="478"/>
          <ac:spMkLst>
            <pc:docMk/>
            <pc:sldMk cId="735812356" sldId="284"/>
            <ac:spMk id="17" creationId="{022AEFB9-6061-DCAB-C5BB-E8B6FB96B625}"/>
          </ac:spMkLst>
        </pc:spChg>
        <pc:spChg chg="del mod">
          <ac:chgData name="Eman G. Maboruk" userId="bdc8129978b17f16" providerId="LiveId" clId="{7E07F75B-204F-4EB1-9838-8481C2485FBF}" dt="2024-10-21T16:05:43.763" v="1550" actId="478"/>
          <ac:spMkLst>
            <pc:docMk/>
            <pc:sldMk cId="735812356" sldId="284"/>
            <ac:spMk id="18" creationId="{A529DA7B-F53B-AA6D-B396-B621FF5AE702}"/>
          </ac:spMkLst>
        </pc:spChg>
        <pc:spChg chg="add del mod ord">
          <ac:chgData name="Eman G. Maboruk" userId="bdc8129978b17f16" providerId="LiveId" clId="{7E07F75B-204F-4EB1-9838-8481C2485FBF}" dt="2024-10-24T19:43:44.380" v="6044" actId="478"/>
          <ac:spMkLst>
            <pc:docMk/>
            <pc:sldMk cId="735812356" sldId="284"/>
            <ac:spMk id="19" creationId="{B23A627B-65C1-46A3-417E-74508E2EC521}"/>
          </ac:spMkLst>
        </pc:spChg>
        <pc:spChg chg="del mod">
          <ac:chgData name="Eman G. Maboruk" userId="bdc8129978b17f16" providerId="LiveId" clId="{7E07F75B-204F-4EB1-9838-8481C2485FBF}" dt="2024-10-21T16:05:41.802" v="1549" actId="478"/>
          <ac:spMkLst>
            <pc:docMk/>
            <pc:sldMk cId="735812356" sldId="284"/>
            <ac:spMk id="24" creationId="{1B6BB908-FCA1-F52E-0412-A0C3ED309891}"/>
          </ac:spMkLst>
        </pc:spChg>
        <pc:spChg chg="del mod">
          <ac:chgData name="Eman G. Maboruk" userId="bdc8129978b17f16" providerId="LiveId" clId="{7E07F75B-204F-4EB1-9838-8481C2485FBF}" dt="2024-10-21T16:05:45.887" v="1551" actId="478"/>
          <ac:spMkLst>
            <pc:docMk/>
            <pc:sldMk cId="735812356" sldId="284"/>
            <ac:spMk id="25" creationId="{AA48BE1B-F01C-3A9D-192B-E4335C53BF95}"/>
          </ac:spMkLst>
        </pc:spChg>
        <pc:spChg chg="del mod">
          <ac:chgData name="Eman G. Maboruk" userId="bdc8129978b17f16" providerId="LiveId" clId="{7E07F75B-204F-4EB1-9838-8481C2485FBF}" dt="2024-10-24T19:43:38.911" v="6039" actId="478"/>
          <ac:spMkLst>
            <pc:docMk/>
            <pc:sldMk cId="735812356" sldId="284"/>
            <ac:spMk id="31" creationId="{218F0605-CC90-3F97-B93D-2180BFB60EF9}"/>
          </ac:spMkLst>
        </pc:spChg>
        <pc:spChg chg="del mod">
          <ac:chgData name="Eman G. Maboruk" userId="bdc8129978b17f16" providerId="LiveId" clId="{7E07F75B-204F-4EB1-9838-8481C2485FBF}" dt="2024-10-24T19:43:34.736" v="6037" actId="478"/>
          <ac:spMkLst>
            <pc:docMk/>
            <pc:sldMk cId="735812356" sldId="284"/>
            <ac:spMk id="59" creationId="{BF7505D5-3441-B40A-B21E-C9E7FF2CF6B3}"/>
          </ac:spMkLst>
        </pc:spChg>
        <pc:spChg chg="del mod">
          <ac:chgData name="Eman G. Maboruk" userId="bdc8129978b17f16" providerId="LiveId" clId="{7E07F75B-204F-4EB1-9838-8481C2485FBF}" dt="2024-10-24T19:43:36.863" v="6038" actId="478"/>
          <ac:spMkLst>
            <pc:docMk/>
            <pc:sldMk cId="735812356" sldId="284"/>
            <ac:spMk id="60" creationId="{0DD21439-146F-77C9-34E6-818A113FC366}"/>
          </ac:spMkLst>
        </pc:spChg>
        <pc:spChg chg="mod">
          <ac:chgData name="Eman G. Maboruk" userId="bdc8129978b17f16" providerId="LiveId" clId="{7E07F75B-204F-4EB1-9838-8481C2485FBF}" dt="2024-10-24T19:49:59.621" v="6238" actId="1076"/>
          <ac:spMkLst>
            <pc:docMk/>
            <pc:sldMk cId="735812356" sldId="284"/>
            <ac:spMk id="67" creationId="{E3695D76-8B55-BBC9-8681-C4A4EB81F15B}"/>
          </ac:spMkLst>
        </pc:spChg>
        <pc:picChg chg="add mod">
          <ac:chgData name="Eman G. Maboruk" userId="bdc8129978b17f16" providerId="LiveId" clId="{7E07F75B-204F-4EB1-9838-8481C2485FBF}" dt="2024-10-24T19:46:04.861" v="6119" actId="1076"/>
          <ac:picMkLst>
            <pc:docMk/>
            <pc:sldMk cId="735812356" sldId="284"/>
            <ac:picMk id="2" creationId="{74B5F9A8-6285-70D2-C391-DC770E197031}"/>
          </ac:picMkLst>
        </pc:picChg>
        <pc:picChg chg="add mod">
          <ac:chgData name="Eman G. Maboruk" userId="bdc8129978b17f16" providerId="LiveId" clId="{7E07F75B-204F-4EB1-9838-8481C2485FBF}" dt="2024-10-20T20:11:42.738" v="262" actId="14100"/>
          <ac:picMkLst>
            <pc:docMk/>
            <pc:sldMk cId="735812356" sldId="284"/>
            <ac:picMk id="4" creationId="{F6EFD571-1399-A757-C846-ABEA7AFA6473}"/>
          </ac:picMkLst>
        </pc:picChg>
        <pc:picChg chg="add mod">
          <ac:chgData name="Eman G. Maboruk" userId="bdc8129978b17f16" providerId="LiveId" clId="{7E07F75B-204F-4EB1-9838-8481C2485FBF}" dt="2024-10-20T20:12:03.408" v="264" actId="1076"/>
          <ac:picMkLst>
            <pc:docMk/>
            <pc:sldMk cId="735812356" sldId="284"/>
            <ac:picMk id="5" creationId="{5ECBAB60-3CD7-E5C7-AB26-6D458CC4795F}"/>
          </ac:picMkLst>
        </pc:picChg>
        <pc:picChg chg="add del mod">
          <ac:chgData name="Eman G. Maboruk" userId="bdc8129978b17f16" providerId="LiveId" clId="{7E07F75B-204F-4EB1-9838-8481C2485FBF}" dt="2024-10-20T15:59:51.930" v="194" actId="478"/>
          <ac:picMkLst>
            <pc:docMk/>
            <pc:sldMk cId="735812356" sldId="284"/>
            <ac:picMk id="5" creationId="{8CB020C7-BC88-A68E-1569-15681F67F907}"/>
          </ac:picMkLst>
        </pc:picChg>
        <pc:picChg chg="add mod">
          <ac:chgData name="Eman G. Maboruk" userId="bdc8129978b17f16" providerId="LiveId" clId="{7E07F75B-204F-4EB1-9838-8481C2485FBF}" dt="2024-10-24T19:51:55.964" v="6375" actId="1076"/>
          <ac:picMkLst>
            <pc:docMk/>
            <pc:sldMk cId="735812356" sldId="284"/>
            <ac:picMk id="7" creationId="{9AEBA8D5-9DB8-C17F-ACBC-6257ABFD1C51}"/>
          </ac:picMkLst>
        </pc:picChg>
        <pc:picChg chg="add del mod">
          <ac:chgData name="Eman G. Maboruk" userId="bdc8129978b17f16" providerId="LiveId" clId="{7E07F75B-204F-4EB1-9838-8481C2485FBF}" dt="2024-10-20T16:06:06.560" v="203" actId="478"/>
          <ac:picMkLst>
            <pc:docMk/>
            <pc:sldMk cId="735812356" sldId="284"/>
            <ac:picMk id="7" creationId="{DA63D043-09E6-F1DC-4624-477F8B4EEA94}"/>
          </ac:picMkLst>
        </pc:picChg>
        <pc:picChg chg="add mod">
          <ac:chgData name="Eman G. Maboruk" userId="bdc8129978b17f16" providerId="LiveId" clId="{7E07F75B-204F-4EB1-9838-8481C2485FBF}" dt="2024-10-21T16:09:10.183" v="1609"/>
          <ac:picMkLst>
            <pc:docMk/>
            <pc:sldMk cId="735812356" sldId="284"/>
            <ac:picMk id="7" creationId="{FB8AD474-BD8A-55DD-D852-54C34ACC4524}"/>
          </ac:picMkLst>
        </pc:picChg>
        <pc:picChg chg="add mod">
          <ac:chgData name="Eman G. Maboruk" userId="bdc8129978b17f16" providerId="LiveId" clId="{7E07F75B-204F-4EB1-9838-8481C2485FBF}" dt="2024-10-24T19:47:43.351" v="6160" actId="1076"/>
          <ac:picMkLst>
            <pc:docMk/>
            <pc:sldMk cId="735812356" sldId="284"/>
            <ac:picMk id="9" creationId="{A0C22EC5-D9F0-695E-CA9E-B795AA34321B}"/>
          </ac:picMkLst>
        </pc:picChg>
        <pc:picChg chg="add del mod">
          <ac:chgData name="Eman G. Maboruk" userId="bdc8129978b17f16" providerId="LiveId" clId="{7E07F75B-204F-4EB1-9838-8481C2485FBF}" dt="2024-10-24T19:43:45.155" v="6045" actId="478"/>
          <ac:picMkLst>
            <pc:docMk/>
            <pc:sldMk cId="735812356" sldId="284"/>
            <ac:picMk id="10" creationId="{17D4296A-D2A6-2695-14D2-85C3915A1DB4}"/>
          </ac:picMkLst>
        </pc:picChg>
        <pc:picChg chg="add mod">
          <ac:chgData name="Eman G. Maboruk" userId="bdc8129978b17f16" providerId="LiveId" clId="{7E07F75B-204F-4EB1-9838-8481C2485FBF}" dt="2024-10-24T19:45:50.355" v="6117" actId="1076"/>
          <ac:picMkLst>
            <pc:docMk/>
            <pc:sldMk cId="735812356" sldId="284"/>
            <ac:picMk id="11" creationId="{B9279D04-53A9-607E-1815-06555759FB34}"/>
          </ac:picMkLst>
        </pc:picChg>
        <pc:picChg chg="del mod">
          <ac:chgData name="Eman G. Maboruk" userId="bdc8129978b17f16" providerId="LiveId" clId="{7E07F75B-204F-4EB1-9838-8481C2485FBF}" dt="2024-10-24T19:43:34.736" v="6037" actId="478"/>
          <ac:picMkLst>
            <pc:docMk/>
            <pc:sldMk cId="735812356" sldId="284"/>
            <ac:picMk id="69" creationId="{239C4C65-A2E9-1230-786B-B7CA50CB5AA0}"/>
          </ac:picMkLst>
        </pc:picChg>
      </pc:sldChg>
      <pc:sldChg chg="addSp delSp modSp mod modTransition">
        <pc:chgData name="Eman G. Maboruk" userId="bdc8129978b17f16" providerId="LiveId" clId="{7E07F75B-204F-4EB1-9838-8481C2485FBF}" dt="2024-10-27T20:07:50.855" v="8654" actId="478"/>
        <pc:sldMkLst>
          <pc:docMk/>
          <pc:sldMk cId="176511433" sldId="285"/>
        </pc:sldMkLst>
        <pc:spChg chg="add del mod">
          <ac:chgData name="Eman G. Maboruk" userId="bdc8129978b17f16" providerId="LiveId" clId="{7E07F75B-204F-4EB1-9838-8481C2485FBF}" dt="2024-10-21T23:00:14.551" v="4037" actId="478"/>
          <ac:spMkLst>
            <pc:docMk/>
            <pc:sldMk cId="176511433" sldId="285"/>
            <ac:spMk id="2" creationId="{EA639C62-906F-8C9C-77B7-35F37139330B}"/>
          </ac:spMkLst>
        </pc:spChg>
        <pc:spChg chg="add del mod">
          <ac:chgData name="Eman G. Maboruk" userId="bdc8129978b17f16" providerId="LiveId" clId="{7E07F75B-204F-4EB1-9838-8481C2485FBF}" dt="2024-10-27T20:07:50.855" v="8654" actId="478"/>
          <ac:spMkLst>
            <pc:docMk/>
            <pc:sldMk cId="176511433" sldId="285"/>
            <ac:spMk id="3" creationId="{8E48870A-66BB-09C8-391D-06F9B3B8AF4D}"/>
          </ac:spMkLst>
        </pc:spChg>
        <pc:graphicFrameChg chg="mod modGraphic">
          <ac:chgData name="Eman G. Maboruk" userId="bdc8129978b17f16" providerId="LiveId" clId="{7E07F75B-204F-4EB1-9838-8481C2485FBF}" dt="2024-10-25T12:48:30.364" v="8537" actId="20577"/>
          <ac:graphicFrameMkLst>
            <pc:docMk/>
            <pc:sldMk cId="176511433" sldId="285"/>
            <ac:graphicFrameMk id="10" creationId="{932AF70C-4601-2F48-03C9-E53D1F629110}"/>
          </ac:graphicFrameMkLst>
        </pc:graphicFrameChg>
        <pc:picChg chg="mod">
          <ac:chgData name="Eman G. Maboruk" userId="bdc8129978b17f16" providerId="LiveId" clId="{7E07F75B-204F-4EB1-9838-8481C2485FBF}" dt="2024-10-21T20:15:01.981" v="2626" actId="14100"/>
          <ac:picMkLst>
            <pc:docMk/>
            <pc:sldMk cId="176511433" sldId="285"/>
            <ac:picMk id="69" creationId="{239C4C65-A2E9-1230-786B-B7CA50CB5AA0}"/>
          </ac:picMkLst>
        </pc:picChg>
      </pc:sldChg>
      <pc:sldChg chg="addSp delSp modSp mod ord modTransition">
        <pc:chgData name="Eman G. Maboruk" userId="bdc8129978b17f16" providerId="LiveId" clId="{7E07F75B-204F-4EB1-9838-8481C2485FBF}" dt="2024-10-25T12:41:36.422" v="8534"/>
        <pc:sldMkLst>
          <pc:docMk/>
          <pc:sldMk cId="3569119180" sldId="286"/>
        </pc:sldMkLst>
        <pc:spChg chg="mod">
          <ac:chgData name="Eman G. Maboruk" userId="bdc8129978b17f16" providerId="LiveId" clId="{7E07F75B-204F-4EB1-9838-8481C2485FBF}" dt="2024-10-22T11:15:09.708" v="4296" actId="1038"/>
          <ac:spMkLst>
            <pc:docMk/>
            <pc:sldMk cId="3569119180" sldId="286"/>
            <ac:spMk id="3" creationId="{6A41F1C4-5DEC-15EC-7F88-E8231BE393F8}"/>
          </ac:spMkLst>
        </pc:spChg>
        <pc:spChg chg="mod">
          <ac:chgData name="Eman G. Maboruk" userId="bdc8129978b17f16" providerId="LiveId" clId="{7E07F75B-204F-4EB1-9838-8481C2485FBF}" dt="2024-10-20T20:40:17.955" v="518" actId="403"/>
          <ac:spMkLst>
            <pc:docMk/>
            <pc:sldMk cId="3569119180" sldId="286"/>
            <ac:spMk id="15" creationId="{63B85E59-6E7D-F32D-71E4-E14BEB77D18E}"/>
          </ac:spMkLst>
        </pc:spChg>
        <pc:spChg chg="mod">
          <ac:chgData name="Eman G. Maboruk" userId="bdc8129978b17f16" providerId="LiveId" clId="{7E07F75B-204F-4EB1-9838-8481C2485FBF}" dt="2024-10-22T11:14:50.004" v="4290" actId="20577"/>
          <ac:spMkLst>
            <pc:docMk/>
            <pc:sldMk cId="3569119180" sldId="286"/>
            <ac:spMk id="17" creationId="{182D4F33-4FDA-70FF-1D70-391DECA1A7CD}"/>
          </ac:spMkLst>
        </pc:spChg>
        <pc:spChg chg="mod">
          <ac:chgData name="Eman G. Maboruk" userId="bdc8129978b17f16" providerId="LiveId" clId="{7E07F75B-204F-4EB1-9838-8481C2485FBF}" dt="2024-10-24T22:51:18.693" v="6571" actId="14100"/>
          <ac:spMkLst>
            <pc:docMk/>
            <pc:sldMk cId="3569119180" sldId="286"/>
            <ac:spMk id="18" creationId="{EC8055F9-E5CD-B1F9-1D16-F1E4B3801584}"/>
          </ac:spMkLst>
        </pc:spChg>
        <pc:spChg chg="mod">
          <ac:chgData name="Eman G. Maboruk" userId="bdc8129978b17f16" providerId="LiveId" clId="{7E07F75B-204F-4EB1-9838-8481C2485FBF}" dt="2024-10-25T09:27:54.956" v="7829" actId="20577"/>
          <ac:spMkLst>
            <pc:docMk/>
            <pc:sldMk cId="3569119180" sldId="286"/>
            <ac:spMk id="19" creationId="{F39B5F23-B73A-F85F-779F-14406EDF4F79}"/>
          </ac:spMkLst>
        </pc:spChg>
        <pc:spChg chg="add del mod">
          <ac:chgData name="Eman G. Maboruk" userId="bdc8129978b17f16" providerId="LiveId" clId="{7E07F75B-204F-4EB1-9838-8481C2485FBF}" dt="2024-10-21T23:00:31.535" v="4041" actId="478"/>
          <ac:spMkLst>
            <pc:docMk/>
            <pc:sldMk cId="3569119180" sldId="286"/>
            <ac:spMk id="20" creationId="{249AD485-1560-057B-C4FB-FDF81A36DBF1}"/>
          </ac:spMkLst>
        </pc:spChg>
        <pc:spChg chg="add mod">
          <ac:chgData name="Eman G. Maboruk" userId="bdc8129978b17f16" providerId="LiveId" clId="{7E07F75B-204F-4EB1-9838-8481C2485FBF}" dt="2024-10-21T23:00:34.894" v="4043" actId="1076"/>
          <ac:spMkLst>
            <pc:docMk/>
            <pc:sldMk cId="3569119180" sldId="286"/>
            <ac:spMk id="21" creationId="{D7B04C9A-48FF-EFE7-8BDC-3B06D9219A3C}"/>
          </ac:spMkLst>
        </pc:spChg>
        <pc:spChg chg="del mod">
          <ac:chgData name="Eman G. Maboruk" userId="bdc8129978b17f16" providerId="LiveId" clId="{7E07F75B-204F-4EB1-9838-8481C2485FBF}" dt="2024-10-24T19:03:03.908" v="5672" actId="478"/>
          <ac:spMkLst>
            <pc:docMk/>
            <pc:sldMk cId="3569119180" sldId="286"/>
            <ac:spMk id="60" creationId="{0DD21439-146F-77C9-34E6-818A113FC366}"/>
          </ac:spMkLst>
        </pc:spChg>
        <pc:picChg chg="add mod">
          <ac:chgData name="Eman G. Maboruk" userId="bdc8129978b17f16" providerId="LiveId" clId="{7E07F75B-204F-4EB1-9838-8481C2485FBF}" dt="2024-10-20T16:13:09.237" v="240" actId="14100"/>
          <ac:picMkLst>
            <pc:docMk/>
            <pc:sldMk cId="3569119180" sldId="286"/>
            <ac:picMk id="10" creationId="{B0493C77-38E0-BCB9-3673-E90A0F568A06}"/>
          </ac:picMkLst>
        </pc:picChg>
        <pc:picChg chg="add mod">
          <ac:chgData name="Eman G. Maboruk" userId="bdc8129978b17f16" providerId="LiveId" clId="{7E07F75B-204F-4EB1-9838-8481C2485FBF}" dt="2024-10-24T19:02:58.368" v="5670"/>
          <ac:picMkLst>
            <pc:docMk/>
            <pc:sldMk cId="3569119180" sldId="286"/>
            <ac:picMk id="20" creationId="{5AB45E0A-011A-3B90-C6A2-E39746BB325E}"/>
          </ac:picMkLst>
        </pc:picChg>
        <pc:picChg chg="add mod">
          <ac:chgData name="Eman G. Maboruk" userId="bdc8129978b17f16" providerId="LiveId" clId="{7E07F75B-204F-4EB1-9838-8481C2485FBF}" dt="2024-10-24T19:02:58.368" v="5670"/>
          <ac:picMkLst>
            <pc:docMk/>
            <pc:sldMk cId="3569119180" sldId="286"/>
            <ac:picMk id="27" creationId="{7DA0DB4B-EEDE-4301-0C5A-2C16B4589FB4}"/>
          </ac:picMkLst>
        </pc:picChg>
        <pc:picChg chg="add mod">
          <ac:chgData name="Eman G. Maboruk" userId="bdc8129978b17f16" providerId="LiveId" clId="{7E07F75B-204F-4EB1-9838-8481C2485FBF}" dt="2024-10-24T19:02:58.368" v="5670"/>
          <ac:picMkLst>
            <pc:docMk/>
            <pc:sldMk cId="3569119180" sldId="286"/>
            <ac:picMk id="28" creationId="{1454471A-1C20-F21A-8338-ECD337C2E50B}"/>
          </ac:picMkLst>
        </pc:picChg>
      </pc:sldChg>
      <pc:sldChg chg="addSp delSp modSp add del mod modTransition">
        <pc:chgData name="Eman G. Maboruk" userId="bdc8129978b17f16" providerId="LiveId" clId="{7E07F75B-204F-4EB1-9838-8481C2485FBF}" dt="2024-10-24T00:57:21.468" v="4564" actId="47"/>
        <pc:sldMkLst>
          <pc:docMk/>
          <pc:sldMk cId="1140525763" sldId="287"/>
        </pc:sldMkLst>
        <pc:spChg chg="add mod">
          <ac:chgData name="Eman G. Maboruk" userId="bdc8129978b17f16" providerId="LiveId" clId="{7E07F75B-204F-4EB1-9838-8481C2485FBF}" dt="2024-10-21T23:00:48.651" v="4049" actId="14100"/>
          <ac:spMkLst>
            <pc:docMk/>
            <pc:sldMk cId="1140525763" sldId="287"/>
            <ac:spMk id="2" creationId="{A36C75AF-056E-4809-4D36-DE2463C41B7F}"/>
          </ac:spMkLst>
        </pc:spChg>
        <pc:spChg chg="del">
          <ac:chgData name="Eman G. Maboruk" userId="bdc8129978b17f16" providerId="LiveId" clId="{7E07F75B-204F-4EB1-9838-8481C2485FBF}" dt="2024-10-20T20:12:46.742" v="266" actId="478"/>
          <ac:spMkLst>
            <pc:docMk/>
            <pc:sldMk cId="1140525763" sldId="287"/>
            <ac:spMk id="2" creationId="{F16E5677-71E1-65DB-8BE1-81F3B3364F2C}"/>
          </ac:spMkLst>
        </pc:spChg>
        <pc:spChg chg="del">
          <ac:chgData name="Eman G. Maboruk" userId="bdc8129978b17f16" providerId="LiveId" clId="{7E07F75B-204F-4EB1-9838-8481C2485FBF}" dt="2024-10-20T20:12:46.742" v="266" actId="478"/>
          <ac:spMkLst>
            <pc:docMk/>
            <pc:sldMk cId="1140525763" sldId="287"/>
            <ac:spMk id="3" creationId="{6A41F1C4-5DEC-15EC-7F88-E8231BE393F8}"/>
          </ac:spMkLst>
        </pc:spChg>
        <pc:spChg chg="del">
          <ac:chgData name="Eman G. Maboruk" userId="bdc8129978b17f16" providerId="LiveId" clId="{7E07F75B-204F-4EB1-9838-8481C2485FBF}" dt="2024-10-20T20:12:46.742" v="266" actId="478"/>
          <ac:spMkLst>
            <pc:docMk/>
            <pc:sldMk cId="1140525763" sldId="287"/>
            <ac:spMk id="4" creationId="{7D89D2CA-92FB-5782-60F2-15DF23358BA0}"/>
          </ac:spMkLst>
        </pc:spChg>
        <pc:spChg chg="del">
          <ac:chgData name="Eman G. Maboruk" userId="bdc8129978b17f16" providerId="LiveId" clId="{7E07F75B-204F-4EB1-9838-8481C2485FBF}" dt="2024-10-20T20:12:46.742" v="266" actId="478"/>
          <ac:spMkLst>
            <pc:docMk/>
            <pc:sldMk cId="1140525763" sldId="287"/>
            <ac:spMk id="5" creationId="{6E517F3E-3E14-B3CB-A3BA-D87D93966E5F}"/>
          </ac:spMkLst>
        </pc:spChg>
        <pc:spChg chg="del">
          <ac:chgData name="Eman G. Maboruk" userId="bdc8129978b17f16" providerId="LiveId" clId="{7E07F75B-204F-4EB1-9838-8481C2485FBF}" dt="2024-10-20T20:12:55.416" v="271" actId="478"/>
          <ac:spMkLst>
            <pc:docMk/>
            <pc:sldMk cId="1140525763" sldId="287"/>
            <ac:spMk id="6" creationId="{2E76C74B-25B2-1688-6057-FD9F42A47713}"/>
          </ac:spMkLst>
        </pc:spChg>
        <pc:spChg chg="del">
          <ac:chgData name="Eman G. Maboruk" userId="bdc8129978b17f16" providerId="LiveId" clId="{7E07F75B-204F-4EB1-9838-8481C2485FBF}" dt="2024-10-20T20:12:46.742" v="266" actId="478"/>
          <ac:spMkLst>
            <pc:docMk/>
            <pc:sldMk cId="1140525763" sldId="287"/>
            <ac:spMk id="7" creationId="{5D41990E-D410-39AA-6E82-4D0C8F98D067}"/>
          </ac:spMkLst>
        </pc:spChg>
        <pc:spChg chg="del">
          <ac:chgData name="Eman G. Maboruk" userId="bdc8129978b17f16" providerId="LiveId" clId="{7E07F75B-204F-4EB1-9838-8481C2485FBF}" dt="2024-10-20T20:12:53.260" v="270" actId="478"/>
          <ac:spMkLst>
            <pc:docMk/>
            <pc:sldMk cId="1140525763" sldId="287"/>
            <ac:spMk id="11" creationId="{9FACEEE6-2CDC-4D5F-F693-563582006B61}"/>
          </ac:spMkLst>
        </pc:spChg>
        <pc:spChg chg="del">
          <ac:chgData name="Eman G. Maboruk" userId="bdc8129978b17f16" providerId="LiveId" clId="{7E07F75B-204F-4EB1-9838-8481C2485FBF}" dt="2024-10-20T20:12:49.214" v="267" actId="478"/>
          <ac:spMkLst>
            <pc:docMk/>
            <pc:sldMk cId="1140525763" sldId="287"/>
            <ac:spMk id="12" creationId="{A836FC47-5163-A866-7B5E-AD668EE6B08F}"/>
          </ac:spMkLst>
        </pc:spChg>
        <pc:spChg chg="mod">
          <ac:chgData name="Eman G. Maboruk" userId="bdc8129978b17f16" providerId="LiveId" clId="{7E07F75B-204F-4EB1-9838-8481C2485FBF}" dt="2024-10-21T17:52:37.275" v="1878" actId="3626"/>
          <ac:spMkLst>
            <pc:docMk/>
            <pc:sldMk cId="1140525763" sldId="287"/>
            <ac:spMk id="15" creationId="{63B85E59-6E7D-F32D-71E4-E14BEB77D18E}"/>
          </ac:spMkLst>
        </pc:spChg>
        <pc:spChg chg="del">
          <ac:chgData name="Eman G. Maboruk" userId="bdc8129978b17f16" providerId="LiveId" clId="{7E07F75B-204F-4EB1-9838-8481C2485FBF}" dt="2024-10-20T20:12:46.742" v="266" actId="478"/>
          <ac:spMkLst>
            <pc:docMk/>
            <pc:sldMk cId="1140525763" sldId="287"/>
            <ac:spMk id="16" creationId="{5FBD6936-CB52-C827-5443-D060114FF568}"/>
          </ac:spMkLst>
        </pc:spChg>
        <pc:spChg chg="del">
          <ac:chgData name="Eman G. Maboruk" userId="bdc8129978b17f16" providerId="LiveId" clId="{7E07F75B-204F-4EB1-9838-8481C2485FBF}" dt="2024-10-20T20:12:46.742" v="266" actId="478"/>
          <ac:spMkLst>
            <pc:docMk/>
            <pc:sldMk cId="1140525763" sldId="287"/>
            <ac:spMk id="17" creationId="{182D4F33-4FDA-70FF-1D70-391DECA1A7CD}"/>
          </ac:spMkLst>
        </pc:spChg>
        <pc:spChg chg="del">
          <ac:chgData name="Eman G. Maboruk" userId="bdc8129978b17f16" providerId="LiveId" clId="{7E07F75B-204F-4EB1-9838-8481C2485FBF}" dt="2024-10-20T20:12:46.742" v="266" actId="478"/>
          <ac:spMkLst>
            <pc:docMk/>
            <pc:sldMk cId="1140525763" sldId="287"/>
            <ac:spMk id="18" creationId="{EC8055F9-E5CD-B1F9-1D16-F1E4B3801584}"/>
          </ac:spMkLst>
        </pc:spChg>
        <pc:spChg chg="del">
          <ac:chgData name="Eman G. Maboruk" userId="bdc8129978b17f16" providerId="LiveId" clId="{7E07F75B-204F-4EB1-9838-8481C2485FBF}" dt="2024-10-20T20:12:46.742" v="266" actId="478"/>
          <ac:spMkLst>
            <pc:docMk/>
            <pc:sldMk cId="1140525763" sldId="287"/>
            <ac:spMk id="19" creationId="{F39B5F23-B73A-F85F-779F-14406EDF4F79}"/>
          </ac:spMkLst>
        </pc:spChg>
        <pc:spChg chg="del">
          <ac:chgData name="Eman G. Maboruk" userId="bdc8129978b17f16" providerId="LiveId" clId="{7E07F75B-204F-4EB1-9838-8481C2485FBF}" dt="2024-10-20T20:12:46.742" v="266" actId="478"/>
          <ac:spMkLst>
            <pc:docMk/>
            <pc:sldMk cId="1140525763" sldId="287"/>
            <ac:spMk id="22" creationId="{5DE5BDEC-C17D-EC05-3E98-F3D609B0D33E}"/>
          </ac:spMkLst>
        </pc:spChg>
        <pc:spChg chg="del">
          <ac:chgData name="Eman G. Maboruk" userId="bdc8129978b17f16" providerId="LiveId" clId="{7E07F75B-204F-4EB1-9838-8481C2485FBF}" dt="2024-10-20T20:12:49.214" v="267" actId="478"/>
          <ac:spMkLst>
            <pc:docMk/>
            <pc:sldMk cId="1140525763" sldId="287"/>
            <ac:spMk id="23" creationId="{49998E4F-4D43-7D86-4A21-7E56A5D0BD40}"/>
          </ac:spMkLst>
        </pc:spChg>
        <pc:spChg chg="del mod">
          <ac:chgData name="Eman G. Maboruk" userId="bdc8129978b17f16" providerId="LiveId" clId="{7E07F75B-204F-4EB1-9838-8481C2485FBF}" dt="2024-10-20T20:12:51.087" v="269" actId="478"/>
          <ac:spMkLst>
            <pc:docMk/>
            <pc:sldMk cId="1140525763" sldId="287"/>
            <ac:spMk id="24" creationId="{3B0AE436-1176-BA73-5ACB-6FC8D2E28A13}"/>
          </ac:spMkLst>
        </pc:spChg>
        <pc:spChg chg="del">
          <ac:chgData name="Eman G. Maboruk" userId="bdc8129978b17f16" providerId="LiveId" clId="{7E07F75B-204F-4EB1-9838-8481C2485FBF}" dt="2024-10-20T20:12:46.742" v="266" actId="478"/>
          <ac:spMkLst>
            <pc:docMk/>
            <pc:sldMk cId="1140525763" sldId="287"/>
            <ac:spMk id="25" creationId="{B6C6669B-85DC-3265-D695-A4E8B1B8F555}"/>
          </ac:spMkLst>
        </pc:spChg>
        <pc:spChg chg="del">
          <ac:chgData name="Eman G. Maboruk" userId="bdc8129978b17f16" providerId="LiveId" clId="{7E07F75B-204F-4EB1-9838-8481C2485FBF}" dt="2024-10-20T20:12:46.742" v="266" actId="478"/>
          <ac:spMkLst>
            <pc:docMk/>
            <pc:sldMk cId="1140525763" sldId="287"/>
            <ac:spMk id="26" creationId="{6B7ED3F8-B553-B6E1-F9F7-ED3C4C68056F}"/>
          </ac:spMkLst>
        </pc:spChg>
        <pc:spChg chg="add del mod">
          <ac:chgData name="Eman G. Maboruk" userId="bdc8129978b17f16" providerId="LiveId" clId="{7E07F75B-204F-4EB1-9838-8481C2485FBF}" dt="2024-10-20T20:13:19.285" v="276" actId="478"/>
          <ac:spMkLst>
            <pc:docMk/>
            <pc:sldMk cId="1140525763" sldId="287"/>
            <ac:spMk id="28" creationId="{0DD21439-146F-77C9-34E6-818A113FC366}"/>
          </ac:spMkLst>
        </pc:spChg>
        <pc:spChg chg="add mod">
          <ac:chgData name="Eman G. Maboruk" userId="bdc8129978b17f16" providerId="LiveId" clId="{7E07F75B-204F-4EB1-9838-8481C2485FBF}" dt="2024-10-20T20:26:20.638" v="437" actId="339"/>
          <ac:spMkLst>
            <pc:docMk/>
            <pc:sldMk cId="1140525763" sldId="287"/>
            <ac:spMk id="31" creationId="{E51E0C37-5DC1-31D3-AD74-5946E467B05D}"/>
          </ac:spMkLst>
        </pc:spChg>
        <pc:spChg chg="add del mod">
          <ac:chgData name="Eman G. Maboruk" userId="bdc8129978b17f16" providerId="LiveId" clId="{7E07F75B-204F-4EB1-9838-8481C2485FBF}" dt="2024-10-20T20:16:09.477" v="302" actId="478"/>
          <ac:spMkLst>
            <pc:docMk/>
            <pc:sldMk cId="1140525763" sldId="287"/>
            <ac:spMk id="32" creationId="{DE190E1F-56BE-A5C9-F54D-432ACB1D65F7}"/>
          </ac:spMkLst>
        </pc:spChg>
        <pc:spChg chg="add del mod">
          <ac:chgData name="Eman G. Maboruk" userId="bdc8129978b17f16" providerId="LiveId" clId="{7E07F75B-204F-4EB1-9838-8481C2485FBF}" dt="2024-10-20T20:16:09.477" v="302" actId="478"/>
          <ac:spMkLst>
            <pc:docMk/>
            <pc:sldMk cId="1140525763" sldId="287"/>
            <ac:spMk id="33" creationId="{186A998C-2BF8-C4B2-AC86-A2F5F59B7BD6}"/>
          </ac:spMkLst>
        </pc:spChg>
        <pc:spChg chg="add del mod">
          <ac:chgData name="Eman G. Maboruk" userId="bdc8129978b17f16" providerId="LiveId" clId="{7E07F75B-204F-4EB1-9838-8481C2485FBF}" dt="2024-10-20T20:18:14.617" v="339" actId="478"/>
          <ac:spMkLst>
            <pc:docMk/>
            <pc:sldMk cId="1140525763" sldId="287"/>
            <ac:spMk id="38" creationId="{1B577D82-1DF6-9C3E-D2C5-858B09E0A6C4}"/>
          </ac:spMkLst>
        </pc:spChg>
        <pc:spChg chg="add del mod">
          <ac:chgData name="Eman G. Maboruk" userId="bdc8129978b17f16" providerId="LiveId" clId="{7E07F75B-204F-4EB1-9838-8481C2485FBF}" dt="2024-10-20T20:18:14.617" v="339" actId="478"/>
          <ac:spMkLst>
            <pc:docMk/>
            <pc:sldMk cId="1140525763" sldId="287"/>
            <ac:spMk id="40" creationId="{7832A8FA-52E5-D7E3-86AE-D429B09A1664}"/>
          </ac:spMkLst>
        </pc:spChg>
        <pc:spChg chg="add del mod">
          <ac:chgData name="Eman G. Maboruk" userId="bdc8129978b17f16" providerId="LiveId" clId="{7E07F75B-204F-4EB1-9838-8481C2485FBF}" dt="2024-10-20T20:18:14.617" v="339" actId="478"/>
          <ac:spMkLst>
            <pc:docMk/>
            <pc:sldMk cId="1140525763" sldId="287"/>
            <ac:spMk id="42" creationId="{09841D11-1FAC-655F-C416-1AD7E9DD06E9}"/>
          </ac:spMkLst>
        </pc:spChg>
        <pc:spChg chg="add mod">
          <ac:chgData name="Eman G. Maboruk" userId="bdc8129978b17f16" providerId="LiveId" clId="{7E07F75B-204F-4EB1-9838-8481C2485FBF}" dt="2024-10-20T20:28:00.381" v="441" actId="14861"/>
          <ac:spMkLst>
            <pc:docMk/>
            <pc:sldMk cId="1140525763" sldId="287"/>
            <ac:spMk id="44" creationId="{8902D30D-EB4F-20EC-998C-B224609E2341}"/>
          </ac:spMkLst>
        </pc:spChg>
        <pc:spChg chg="add mod">
          <ac:chgData name="Eman G. Maboruk" userId="bdc8129978b17f16" providerId="LiveId" clId="{7E07F75B-204F-4EB1-9838-8481C2485FBF}" dt="2024-10-20T20:17:05.415" v="319" actId="1076"/>
          <ac:spMkLst>
            <pc:docMk/>
            <pc:sldMk cId="1140525763" sldId="287"/>
            <ac:spMk id="46" creationId="{9CFCBA21-F015-D6FA-A3D1-A91D71B10AC5}"/>
          </ac:spMkLst>
        </pc:spChg>
        <pc:spChg chg="add mod">
          <ac:chgData name="Eman G. Maboruk" userId="bdc8129978b17f16" providerId="LiveId" clId="{7E07F75B-204F-4EB1-9838-8481C2485FBF}" dt="2024-10-20T20:17:05.739" v="320" actId="1076"/>
          <ac:spMkLst>
            <pc:docMk/>
            <pc:sldMk cId="1140525763" sldId="287"/>
            <ac:spMk id="48" creationId="{591D95DE-EC6E-D262-E929-92BC0C4CDDF1}"/>
          </ac:spMkLst>
        </pc:spChg>
        <pc:spChg chg="add mod">
          <ac:chgData name="Eman G. Maboruk" userId="bdc8129978b17f16" providerId="LiveId" clId="{7E07F75B-204F-4EB1-9838-8481C2485FBF}" dt="2024-10-20T20:17:06.101" v="321" actId="1076"/>
          <ac:spMkLst>
            <pc:docMk/>
            <pc:sldMk cId="1140525763" sldId="287"/>
            <ac:spMk id="50" creationId="{FCA6489F-4C21-3206-203A-EDA4F1D27CCD}"/>
          </ac:spMkLst>
        </pc:spChg>
        <pc:spChg chg="add mod">
          <ac:chgData name="Eman G. Maboruk" userId="bdc8129978b17f16" providerId="LiveId" clId="{7E07F75B-204F-4EB1-9838-8481C2485FBF}" dt="2024-10-20T20:17:17.356" v="326" actId="1076"/>
          <ac:spMkLst>
            <pc:docMk/>
            <pc:sldMk cId="1140525763" sldId="287"/>
            <ac:spMk id="51" creationId="{E3A68EC6-441F-C174-B628-65173F2150DA}"/>
          </ac:spMkLst>
        </pc:spChg>
        <pc:spChg chg="add mod">
          <ac:chgData name="Eman G. Maboruk" userId="bdc8129978b17f16" providerId="LiveId" clId="{7E07F75B-204F-4EB1-9838-8481C2485FBF}" dt="2024-10-20T20:28:00.381" v="441" actId="14861"/>
          <ac:spMkLst>
            <pc:docMk/>
            <pc:sldMk cId="1140525763" sldId="287"/>
            <ac:spMk id="53" creationId="{67C79CFF-0D26-A225-CDA2-8EA85A5DF278}"/>
          </ac:spMkLst>
        </pc:spChg>
        <pc:spChg chg="add mod">
          <ac:chgData name="Eman G. Maboruk" userId="bdc8129978b17f16" providerId="LiveId" clId="{7E07F75B-204F-4EB1-9838-8481C2485FBF}" dt="2024-10-20T20:28:24.584" v="449"/>
          <ac:spMkLst>
            <pc:docMk/>
            <pc:sldMk cId="1140525763" sldId="287"/>
            <ac:spMk id="55" creationId="{8FE23F0D-9FB8-4483-20D1-2CBC83CEBC29}"/>
          </ac:spMkLst>
        </pc:spChg>
        <pc:spChg chg="add mod">
          <ac:chgData name="Eman G. Maboruk" userId="bdc8129978b17f16" providerId="LiveId" clId="{7E07F75B-204F-4EB1-9838-8481C2485FBF}" dt="2024-10-20T20:28:00.381" v="441" actId="14861"/>
          <ac:spMkLst>
            <pc:docMk/>
            <pc:sldMk cId="1140525763" sldId="287"/>
            <ac:spMk id="57" creationId="{61A06C12-C2F8-A575-D538-369B546BCBCC}"/>
          </ac:spMkLst>
        </pc:spChg>
        <pc:spChg chg="add mod">
          <ac:chgData name="Eman G. Maboruk" userId="bdc8129978b17f16" providerId="LiveId" clId="{7E07F75B-204F-4EB1-9838-8481C2485FBF}" dt="2024-10-20T20:28:00.381" v="441" actId="14861"/>
          <ac:spMkLst>
            <pc:docMk/>
            <pc:sldMk cId="1140525763" sldId="287"/>
            <ac:spMk id="59" creationId="{9CB3F11B-B72F-765F-8D98-0BC3321CFC7D}"/>
          </ac:spMkLst>
        </pc:spChg>
        <pc:spChg chg="mod">
          <ac:chgData name="Eman G. Maboruk" userId="bdc8129978b17f16" providerId="LiveId" clId="{7E07F75B-204F-4EB1-9838-8481C2485FBF}" dt="2024-10-20T20:30:52.861" v="496" actId="1076"/>
          <ac:spMkLst>
            <pc:docMk/>
            <pc:sldMk cId="1140525763" sldId="287"/>
            <ac:spMk id="60" creationId="{0DD21439-146F-77C9-34E6-818A113FC366}"/>
          </ac:spMkLst>
        </pc:spChg>
        <pc:spChg chg="add mod">
          <ac:chgData name="Eman G. Maboruk" userId="bdc8129978b17f16" providerId="LiveId" clId="{7E07F75B-204F-4EB1-9838-8481C2485FBF}" dt="2024-10-20T20:28:00.381" v="441" actId="14861"/>
          <ac:spMkLst>
            <pc:docMk/>
            <pc:sldMk cId="1140525763" sldId="287"/>
            <ac:spMk id="62" creationId="{80D9535C-542D-933A-58FC-F273F4388707}"/>
          </ac:spMkLst>
        </pc:spChg>
        <pc:spChg chg="add mod">
          <ac:chgData name="Eman G. Maboruk" userId="bdc8129978b17f16" providerId="LiveId" clId="{7E07F75B-204F-4EB1-9838-8481C2485FBF}" dt="2024-10-20T20:26:20.638" v="437" actId="339"/>
          <ac:spMkLst>
            <pc:docMk/>
            <pc:sldMk cId="1140525763" sldId="287"/>
            <ac:spMk id="68" creationId="{E63DC99E-6028-BE30-93C7-5A6F72101247}"/>
          </ac:spMkLst>
        </pc:spChg>
        <pc:spChg chg="add mod">
          <ac:chgData name="Eman G. Maboruk" userId="bdc8129978b17f16" providerId="LiveId" clId="{7E07F75B-204F-4EB1-9838-8481C2485FBF}" dt="2024-10-20T20:28:34.766" v="450" actId="313"/>
          <ac:spMkLst>
            <pc:docMk/>
            <pc:sldMk cId="1140525763" sldId="287"/>
            <ac:spMk id="71" creationId="{2512A509-8C34-0136-9CF7-EEF83139129F}"/>
          </ac:spMkLst>
        </pc:spChg>
        <pc:spChg chg="add mod">
          <ac:chgData name="Eman G. Maboruk" userId="bdc8129978b17f16" providerId="LiveId" clId="{7E07F75B-204F-4EB1-9838-8481C2485FBF}" dt="2024-10-20T20:27:46.676" v="440" actId="14861"/>
          <ac:spMkLst>
            <pc:docMk/>
            <pc:sldMk cId="1140525763" sldId="287"/>
            <ac:spMk id="72" creationId="{3054E395-FCA0-08AB-B83B-8A1872DDAAA3}"/>
          </ac:spMkLst>
        </pc:spChg>
        <pc:spChg chg="add mod">
          <ac:chgData name="Eman G. Maboruk" userId="bdc8129978b17f16" providerId="LiveId" clId="{7E07F75B-204F-4EB1-9838-8481C2485FBF}" dt="2024-10-20T20:27:46.676" v="440" actId="14861"/>
          <ac:spMkLst>
            <pc:docMk/>
            <pc:sldMk cId="1140525763" sldId="287"/>
            <ac:spMk id="73" creationId="{DE18C908-022E-0A2D-4915-3417445F67E9}"/>
          </ac:spMkLst>
        </pc:spChg>
        <pc:spChg chg="add mod">
          <ac:chgData name="Eman G. Maboruk" userId="bdc8129978b17f16" providerId="LiveId" clId="{7E07F75B-204F-4EB1-9838-8481C2485FBF}" dt="2024-10-20T20:27:46.676" v="440" actId="14861"/>
          <ac:spMkLst>
            <pc:docMk/>
            <pc:sldMk cId="1140525763" sldId="287"/>
            <ac:spMk id="74" creationId="{936A9473-4CD6-5CF6-9F25-7C7B8C6185F0}"/>
          </ac:spMkLst>
        </pc:spChg>
        <pc:spChg chg="add mod">
          <ac:chgData name="Eman G. Maboruk" userId="bdc8129978b17f16" providerId="LiveId" clId="{7E07F75B-204F-4EB1-9838-8481C2485FBF}" dt="2024-10-20T20:27:46.676" v="440" actId="14861"/>
          <ac:spMkLst>
            <pc:docMk/>
            <pc:sldMk cId="1140525763" sldId="287"/>
            <ac:spMk id="75" creationId="{A24E19AF-1A30-ED98-4120-DB23F8CEAB9D}"/>
          </ac:spMkLst>
        </pc:spChg>
        <pc:spChg chg="add mod">
          <ac:chgData name="Eman G. Maboruk" userId="bdc8129978b17f16" providerId="LiveId" clId="{7E07F75B-204F-4EB1-9838-8481C2485FBF}" dt="2024-10-20T20:27:46.676" v="440" actId="14861"/>
          <ac:spMkLst>
            <pc:docMk/>
            <pc:sldMk cId="1140525763" sldId="287"/>
            <ac:spMk id="76" creationId="{D0B687F7-6197-617E-BDD3-4C5BB17F01E9}"/>
          </ac:spMkLst>
        </pc:spChg>
        <pc:spChg chg="add mod">
          <ac:chgData name="Eman G. Maboruk" userId="bdc8129978b17f16" providerId="LiveId" clId="{7E07F75B-204F-4EB1-9838-8481C2485FBF}" dt="2024-10-20T20:24:00.446" v="414"/>
          <ac:spMkLst>
            <pc:docMk/>
            <pc:sldMk cId="1140525763" sldId="287"/>
            <ac:spMk id="82" creationId="{CC00866F-A01A-ED14-D710-A605B5F9493A}"/>
          </ac:spMkLst>
        </pc:spChg>
        <pc:spChg chg="add mod">
          <ac:chgData name="Eman G. Maboruk" userId="bdc8129978b17f16" providerId="LiveId" clId="{7E07F75B-204F-4EB1-9838-8481C2485FBF}" dt="2024-10-20T20:24:00.446" v="414"/>
          <ac:spMkLst>
            <pc:docMk/>
            <pc:sldMk cId="1140525763" sldId="287"/>
            <ac:spMk id="84" creationId="{AE1F1605-84C0-FFEE-7252-1B70F3FE4501}"/>
          </ac:spMkLst>
        </pc:spChg>
        <pc:spChg chg="add mod">
          <ac:chgData name="Eman G. Maboruk" userId="bdc8129978b17f16" providerId="LiveId" clId="{7E07F75B-204F-4EB1-9838-8481C2485FBF}" dt="2024-10-20T20:24:00.446" v="414"/>
          <ac:spMkLst>
            <pc:docMk/>
            <pc:sldMk cId="1140525763" sldId="287"/>
            <ac:spMk id="85" creationId="{C76343BE-06CF-0D21-B349-554EB46248A1}"/>
          </ac:spMkLst>
        </pc:spChg>
        <pc:spChg chg="add mod">
          <ac:chgData name="Eman G. Maboruk" userId="bdc8129978b17f16" providerId="LiveId" clId="{7E07F75B-204F-4EB1-9838-8481C2485FBF}" dt="2024-10-20T20:24:00.446" v="414"/>
          <ac:spMkLst>
            <pc:docMk/>
            <pc:sldMk cId="1140525763" sldId="287"/>
            <ac:spMk id="86" creationId="{7D7002D4-AC0A-726A-625B-68ADA61ABECA}"/>
          </ac:spMkLst>
        </pc:spChg>
        <pc:spChg chg="add mod">
          <ac:chgData name="Eman G. Maboruk" userId="bdc8129978b17f16" providerId="LiveId" clId="{7E07F75B-204F-4EB1-9838-8481C2485FBF}" dt="2024-10-20T20:24:00.446" v="414"/>
          <ac:spMkLst>
            <pc:docMk/>
            <pc:sldMk cId="1140525763" sldId="287"/>
            <ac:spMk id="87" creationId="{071A08A6-C668-E12B-F8ED-EB8C97D7CFB0}"/>
          </ac:spMkLst>
        </pc:spChg>
        <pc:spChg chg="add mod">
          <ac:chgData name="Eman G. Maboruk" userId="bdc8129978b17f16" providerId="LiveId" clId="{7E07F75B-204F-4EB1-9838-8481C2485FBF}" dt="2024-10-20T20:24:00.446" v="414"/>
          <ac:spMkLst>
            <pc:docMk/>
            <pc:sldMk cId="1140525763" sldId="287"/>
            <ac:spMk id="88" creationId="{D556CCAE-836E-76EB-7A2E-B81E7B931C0C}"/>
          </ac:spMkLst>
        </pc:spChg>
        <pc:spChg chg="add mod">
          <ac:chgData name="Eman G. Maboruk" userId="bdc8129978b17f16" providerId="LiveId" clId="{7E07F75B-204F-4EB1-9838-8481C2485FBF}" dt="2024-10-20T20:24:00.446" v="414"/>
          <ac:spMkLst>
            <pc:docMk/>
            <pc:sldMk cId="1140525763" sldId="287"/>
            <ac:spMk id="89" creationId="{FD3FF405-A2CD-6B5C-0253-C364480CC886}"/>
          </ac:spMkLst>
        </pc:spChg>
        <pc:spChg chg="add mod">
          <ac:chgData name="Eman G. Maboruk" userId="bdc8129978b17f16" providerId="LiveId" clId="{7E07F75B-204F-4EB1-9838-8481C2485FBF}" dt="2024-10-20T20:26:20.638" v="437" actId="339"/>
          <ac:spMkLst>
            <pc:docMk/>
            <pc:sldMk cId="1140525763" sldId="287"/>
            <ac:spMk id="95" creationId="{CB657332-121A-08A3-20C9-5A3D51ACD41F}"/>
          </ac:spMkLst>
        </pc:spChg>
        <pc:spChg chg="add mod">
          <ac:chgData name="Eman G. Maboruk" userId="bdc8129978b17f16" providerId="LiveId" clId="{7E07F75B-204F-4EB1-9838-8481C2485FBF}" dt="2024-10-20T20:27:30.594" v="439" actId="14861"/>
          <ac:spMkLst>
            <pc:docMk/>
            <pc:sldMk cId="1140525763" sldId="287"/>
            <ac:spMk id="97" creationId="{1978BB0F-89D5-DED0-E781-AAF21C0F3328}"/>
          </ac:spMkLst>
        </pc:spChg>
        <pc:spChg chg="add mod">
          <ac:chgData name="Eman G. Maboruk" userId="bdc8129978b17f16" providerId="LiveId" clId="{7E07F75B-204F-4EB1-9838-8481C2485FBF}" dt="2024-10-20T20:27:30.594" v="439" actId="14861"/>
          <ac:spMkLst>
            <pc:docMk/>
            <pc:sldMk cId="1140525763" sldId="287"/>
            <ac:spMk id="98" creationId="{026901CE-ED73-018C-BCCC-EFF2250BB274}"/>
          </ac:spMkLst>
        </pc:spChg>
        <pc:spChg chg="add mod">
          <ac:chgData name="Eman G. Maboruk" userId="bdc8129978b17f16" providerId="LiveId" clId="{7E07F75B-204F-4EB1-9838-8481C2485FBF}" dt="2024-10-20T20:27:30.594" v="439" actId="14861"/>
          <ac:spMkLst>
            <pc:docMk/>
            <pc:sldMk cId="1140525763" sldId="287"/>
            <ac:spMk id="99" creationId="{38DDC10F-0088-F411-7445-C9034F11B437}"/>
          </ac:spMkLst>
        </pc:spChg>
        <pc:spChg chg="add mod">
          <ac:chgData name="Eman G. Maboruk" userId="bdc8129978b17f16" providerId="LiveId" clId="{7E07F75B-204F-4EB1-9838-8481C2485FBF}" dt="2024-10-20T20:27:30.594" v="439" actId="14861"/>
          <ac:spMkLst>
            <pc:docMk/>
            <pc:sldMk cId="1140525763" sldId="287"/>
            <ac:spMk id="100" creationId="{16025DD5-E4A2-E05C-4A43-1BDCE427F2E4}"/>
          </ac:spMkLst>
        </pc:spChg>
        <pc:spChg chg="add mod">
          <ac:chgData name="Eman G. Maboruk" userId="bdc8129978b17f16" providerId="LiveId" clId="{7E07F75B-204F-4EB1-9838-8481C2485FBF}" dt="2024-10-20T20:27:30.594" v="439" actId="14861"/>
          <ac:spMkLst>
            <pc:docMk/>
            <pc:sldMk cId="1140525763" sldId="287"/>
            <ac:spMk id="101" creationId="{1D0D6537-9045-12CB-B626-82D0434D62EC}"/>
          </ac:spMkLst>
        </pc:spChg>
        <pc:spChg chg="add mod">
          <ac:chgData name="Eman G. Maboruk" userId="bdc8129978b17f16" providerId="LiveId" clId="{7E07F75B-204F-4EB1-9838-8481C2485FBF}" dt="2024-10-20T20:27:30.594" v="439" actId="14861"/>
          <ac:spMkLst>
            <pc:docMk/>
            <pc:sldMk cId="1140525763" sldId="287"/>
            <ac:spMk id="102" creationId="{44C3D494-741E-E391-57E4-0401E0BB9958}"/>
          </ac:spMkLst>
        </pc:spChg>
        <pc:spChg chg="add mod">
          <ac:chgData name="Eman G. Maboruk" userId="bdc8129978b17f16" providerId="LiveId" clId="{7E07F75B-204F-4EB1-9838-8481C2485FBF}" dt="2024-10-20T20:29:20.747" v="453" actId="207"/>
          <ac:spMkLst>
            <pc:docMk/>
            <pc:sldMk cId="1140525763" sldId="287"/>
            <ac:spMk id="108" creationId="{9D0339E3-2B38-9EAF-6608-5A089154A195}"/>
          </ac:spMkLst>
        </pc:spChg>
        <pc:spChg chg="add mod">
          <ac:chgData name="Eman G. Maboruk" userId="bdc8129978b17f16" providerId="LiveId" clId="{7E07F75B-204F-4EB1-9838-8481C2485FBF}" dt="2024-10-20T20:30:04.041" v="455" actId="14861"/>
          <ac:spMkLst>
            <pc:docMk/>
            <pc:sldMk cId="1140525763" sldId="287"/>
            <ac:spMk id="110" creationId="{F5811A3B-EE7B-44E4-0821-803D437AD381}"/>
          </ac:spMkLst>
        </pc:spChg>
        <pc:spChg chg="add mod">
          <ac:chgData name="Eman G. Maboruk" userId="bdc8129978b17f16" providerId="LiveId" clId="{7E07F75B-204F-4EB1-9838-8481C2485FBF}" dt="2024-10-20T20:30:04.041" v="455" actId="14861"/>
          <ac:spMkLst>
            <pc:docMk/>
            <pc:sldMk cId="1140525763" sldId="287"/>
            <ac:spMk id="111" creationId="{B57DDF31-2449-8B09-D8FE-984E92A2BC8B}"/>
          </ac:spMkLst>
        </pc:spChg>
        <pc:spChg chg="add mod">
          <ac:chgData name="Eman G. Maboruk" userId="bdc8129978b17f16" providerId="LiveId" clId="{7E07F75B-204F-4EB1-9838-8481C2485FBF}" dt="2024-10-20T20:30:04.041" v="455" actId="14861"/>
          <ac:spMkLst>
            <pc:docMk/>
            <pc:sldMk cId="1140525763" sldId="287"/>
            <ac:spMk id="112" creationId="{1D38CF9C-A0C5-C791-E559-E25FCC908ADD}"/>
          </ac:spMkLst>
        </pc:spChg>
        <pc:spChg chg="add mod">
          <ac:chgData name="Eman G. Maboruk" userId="bdc8129978b17f16" providerId="LiveId" clId="{7E07F75B-204F-4EB1-9838-8481C2485FBF}" dt="2024-10-20T20:30:04.041" v="455" actId="14861"/>
          <ac:spMkLst>
            <pc:docMk/>
            <pc:sldMk cId="1140525763" sldId="287"/>
            <ac:spMk id="113" creationId="{DBD8CCB6-86C2-C102-75D6-E7C816BFE2D7}"/>
          </ac:spMkLst>
        </pc:spChg>
        <pc:spChg chg="add mod">
          <ac:chgData name="Eman G. Maboruk" userId="bdc8129978b17f16" providerId="LiveId" clId="{7E07F75B-204F-4EB1-9838-8481C2485FBF}" dt="2024-10-20T20:30:04.041" v="455" actId="14861"/>
          <ac:spMkLst>
            <pc:docMk/>
            <pc:sldMk cId="1140525763" sldId="287"/>
            <ac:spMk id="114" creationId="{3492B5F5-1A5B-96E7-01EF-FBF1A0C7BE71}"/>
          </ac:spMkLst>
        </pc:spChg>
        <pc:spChg chg="add mod">
          <ac:chgData name="Eman G. Maboruk" userId="bdc8129978b17f16" providerId="LiveId" clId="{7E07F75B-204F-4EB1-9838-8481C2485FBF}" dt="2024-10-20T20:30:04.041" v="455" actId="14861"/>
          <ac:spMkLst>
            <pc:docMk/>
            <pc:sldMk cId="1140525763" sldId="287"/>
            <ac:spMk id="115" creationId="{AEF6D4FF-A239-6800-8740-1339B630F03E}"/>
          </ac:spMkLst>
        </pc:spChg>
        <pc:spChg chg="add del mod">
          <ac:chgData name="Eman G. Maboruk" userId="bdc8129978b17f16" providerId="LiveId" clId="{7E07F75B-204F-4EB1-9838-8481C2485FBF}" dt="2024-10-20T20:37:33.088" v="509" actId="478"/>
          <ac:spMkLst>
            <pc:docMk/>
            <pc:sldMk cId="1140525763" sldId="287"/>
            <ac:spMk id="118" creationId="{B2B436B5-C9F4-C3A9-3DA5-CF6092930499}"/>
          </ac:spMkLst>
        </pc:spChg>
        <pc:spChg chg="add del mod">
          <ac:chgData name="Eman G. Maboruk" userId="bdc8129978b17f16" providerId="LiveId" clId="{7E07F75B-204F-4EB1-9838-8481C2485FBF}" dt="2024-10-21T23:00:44.321" v="4047" actId="478"/>
          <ac:spMkLst>
            <pc:docMk/>
            <pc:sldMk cId="1140525763" sldId="287"/>
            <ac:spMk id="119" creationId="{C3C9DB21-AE5E-D1C0-E027-D6B78BE22F4D}"/>
          </ac:spMkLst>
        </pc:spChg>
        <pc:spChg chg="add mod">
          <ac:chgData name="Eman G. Maboruk" userId="bdc8129978b17f16" providerId="LiveId" clId="{7E07F75B-204F-4EB1-9838-8481C2485FBF}" dt="2024-10-21T17:53:36.510" v="1879" actId="3626"/>
          <ac:spMkLst>
            <pc:docMk/>
            <pc:sldMk cId="1140525763" sldId="287"/>
            <ac:spMk id="120" creationId="{305FFB8B-B85F-9FD5-6953-1C13011C6DAC}"/>
          </ac:spMkLst>
        </pc:spChg>
        <pc:graphicFrameChg chg="add del mod modGraphic">
          <ac:chgData name="Eman G. Maboruk" userId="bdc8129978b17f16" providerId="LiveId" clId="{7E07F75B-204F-4EB1-9838-8481C2485FBF}" dt="2024-10-20T20:13:41.279" v="283" actId="478"/>
          <ac:graphicFrameMkLst>
            <pc:docMk/>
            <pc:sldMk cId="1140525763" sldId="287"/>
            <ac:graphicFrameMk id="20" creationId="{BF9E1CB9-3476-CDA1-2F29-CB195EEA8080}"/>
          </ac:graphicFrameMkLst>
        </pc:graphicFrameChg>
        <pc:picChg chg="mod">
          <ac:chgData name="Eman G. Maboruk" userId="bdc8129978b17f16" providerId="LiveId" clId="{7E07F75B-204F-4EB1-9838-8481C2485FBF}" dt="2024-10-20T20:31:00.917" v="497" actId="1076"/>
          <ac:picMkLst>
            <pc:docMk/>
            <pc:sldMk cId="1140525763" sldId="287"/>
            <ac:picMk id="10" creationId="{B0493C77-38E0-BCB9-3673-E90A0F568A06}"/>
          </ac:picMkLst>
        </pc:picChg>
        <pc:picChg chg="add del mod">
          <ac:chgData name="Eman G. Maboruk" userId="bdc8129978b17f16" providerId="LiveId" clId="{7E07F75B-204F-4EB1-9838-8481C2485FBF}" dt="2024-10-20T20:13:23.687" v="279" actId="478"/>
          <ac:picMkLst>
            <pc:docMk/>
            <pc:sldMk cId="1140525763" sldId="287"/>
            <ac:picMk id="21" creationId="{239C4C65-A2E9-1230-786B-B7CA50CB5AA0}"/>
          </ac:picMkLst>
        </pc:picChg>
        <pc:picChg chg="add del mod">
          <ac:chgData name="Eman G. Maboruk" userId="bdc8129978b17f16" providerId="LiveId" clId="{7E07F75B-204F-4EB1-9838-8481C2485FBF}" dt="2024-10-20T20:13:16.985" v="274" actId="478"/>
          <ac:picMkLst>
            <pc:docMk/>
            <pc:sldMk cId="1140525763" sldId="287"/>
            <ac:picMk id="27" creationId="{B0493C77-38E0-BCB9-3673-E90A0F568A06}"/>
          </ac:picMkLst>
        </pc:picChg>
        <pc:picChg chg="add del mod">
          <ac:chgData name="Eman G. Maboruk" userId="bdc8129978b17f16" providerId="LiveId" clId="{7E07F75B-204F-4EB1-9838-8481C2485FBF}" dt="2024-10-20T20:13:21.220" v="278" actId="478"/>
          <ac:picMkLst>
            <pc:docMk/>
            <pc:sldMk cId="1140525763" sldId="287"/>
            <ac:picMk id="29" creationId="{F6EFD571-1399-A757-C846-ABEA7AFA6473}"/>
          </ac:picMkLst>
        </pc:picChg>
        <pc:picChg chg="add del mod">
          <ac:chgData name="Eman G. Maboruk" userId="bdc8129978b17f16" providerId="LiveId" clId="{7E07F75B-204F-4EB1-9838-8481C2485FBF}" dt="2024-10-20T20:13:20.440" v="277" actId="478"/>
          <ac:picMkLst>
            <pc:docMk/>
            <pc:sldMk cId="1140525763" sldId="287"/>
            <ac:picMk id="30" creationId="{5ECBAB60-3CD7-E5C7-AB26-6D458CC4795F}"/>
          </ac:picMkLst>
        </pc:picChg>
        <pc:picChg chg="add mod">
          <ac:chgData name="Eman G. Maboruk" userId="bdc8129978b17f16" providerId="LiveId" clId="{7E07F75B-204F-4EB1-9838-8481C2485FBF}" dt="2024-10-20T20:31:19.150" v="499" actId="1076"/>
          <ac:picMkLst>
            <pc:docMk/>
            <pc:sldMk cId="1140525763" sldId="287"/>
            <ac:picMk id="116" creationId="{7AF2A00A-8E8B-2752-890C-DD0D4B8399A8}"/>
          </ac:picMkLst>
        </pc:picChg>
        <pc:picChg chg="add mod">
          <ac:chgData name="Eman G. Maboruk" userId="bdc8129978b17f16" providerId="LiveId" clId="{7E07F75B-204F-4EB1-9838-8481C2485FBF}" dt="2024-10-20T20:31:19.150" v="499" actId="1076"/>
          <ac:picMkLst>
            <pc:docMk/>
            <pc:sldMk cId="1140525763" sldId="287"/>
            <ac:picMk id="117" creationId="{6ABC15A2-1FB0-154E-8E2F-DB1B9229E5CA}"/>
          </ac:picMkLst>
        </pc:picChg>
        <pc:cxnChg chg="del">
          <ac:chgData name="Eman G. Maboruk" userId="bdc8129978b17f16" providerId="LiveId" clId="{7E07F75B-204F-4EB1-9838-8481C2485FBF}" dt="2024-10-20T20:12:46.742" v="266" actId="478"/>
          <ac:cxnSpMkLst>
            <pc:docMk/>
            <pc:sldMk cId="1140525763" sldId="287"/>
            <ac:cxnSpMk id="8" creationId="{9A46228E-C5F9-0D44-0E2C-06AB5C731FCA}"/>
          </ac:cxnSpMkLst>
        </pc:cxnChg>
        <pc:cxnChg chg="del">
          <ac:chgData name="Eman G. Maboruk" userId="bdc8129978b17f16" providerId="LiveId" clId="{7E07F75B-204F-4EB1-9838-8481C2485FBF}" dt="2024-10-20T20:12:46.742" v="266" actId="478"/>
          <ac:cxnSpMkLst>
            <pc:docMk/>
            <pc:sldMk cId="1140525763" sldId="287"/>
            <ac:cxnSpMk id="9" creationId="{28C8332A-417C-7B84-D15B-B9A71A96C372}"/>
          </ac:cxnSpMkLst>
        </pc:cxnChg>
        <pc:cxnChg chg="del">
          <ac:chgData name="Eman G. Maboruk" userId="bdc8129978b17f16" providerId="LiveId" clId="{7E07F75B-204F-4EB1-9838-8481C2485FBF}" dt="2024-10-20T20:12:46.742" v="266" actId="478"/>
          <ac:cxnSpMkLst>
            <pc:docMk/>
            <pc:sldMk cId="1140525763" sldId="287"/>
            <ac:cxnSpMk id="13" creationId="{274D9855-EA71-13CD-AC3E-150F29AF3EA4}"/>
          </ac:cxnSpMkLst>
        </pc:cxnChg>
        <pc:cxnChg chg="del">
          <ac:chgData name="Eman G. Maboruk" userId="bdc8129978b17f16" providerId="LiveId" clId="{7E07F75B-204F-4EB1-9838-8481C2485FBF}" dt="2024-10-20T20:12:46.742" v="266" actId="478"/>
          <ac:cxnSpMkLst>
            <pc:docMk/>
            <pc:sldMk cId="1140525763" sldId="287"/>
            <ac:cxnSpMk id="14" creationId="{4D5E1CBB-FE1C-E618-396D-4CE238EDD80D}"/>
          </ac:cxnSpMkLst>
        </pc:cxnChg>
        <pc:cxnChg chg="add mod">
          <ac:chgData name="Eman G. Maboruk" userId="bdc8129978b17f16" providerId="LiveId" clId="{7E07F75B-204F-4EB1-9838-8481C2485FBF}" dt="2024-10-20T20:16:31.531" v="309" actId="1076"/>
          <ac:cxnSpMkLst>
            <pc:docMk/>
            <pc:sldMk cId="1140525763" sldId="287"/>
            <ac:cxnSpMk id="35" creationId="{A2CD8040-40BA-2A7C-EDA0-27A2FB54AF0A}"/>
          </ac:cxnSpMkLst>
        </pc:cxnChg>
        <pc:cxnChg chg="add del mod">
          <ac:chgData name="Eman G. Maboruk" userId="bdc8129978b17f16" providerId="LiveId" clId="{7E07F75B-204F-4EB1-9838-8481C2485FBF}" dt="2024-10-20T20:16:09.477" v="302" actId="478"/>
          <ac:cxnSpMkLst>
            <pc:docMk/>
            <pc:sldMk cId="1140525763" sldId="287"/>
            <ac:cxnSpMk id="36" creationId="{B0FE3841-8CFA-2B49-4B05-78E5AD0E4DD3}"/>
          </ac:cxnSpMkLst>
        </pc:cxnChg>
        <pc:cxnChg chg="add del mod">
          <ac:chgData name="Eman G. Maboruk" userId="bdc8129978b17f16" providerId="LiveId" clId="{7E07F75B-204F-4EB1-9838-8481C2485FBF}" dt="2024-10-20T20:16:09.477" v="302" actId="478"/>
          <ac:cxnSpMkLst>
            <pc:docMk/>
            <pc:sldMk cId="1140525763" sldId="287"/>
            <ac:cxnSpMk id="37" creationId="{02579F9D-5915-1B19-9466-8607C28ECDF5}"/>
          </ac:cxnSpMkLst>
        </pc:cxnChg>
        <pc:cxnChg chg="add del mod">
          <ac:chgData name="Eman G. Maboruk" userId="bdc8129978b17f16" providerId="LiveId" clId="{7E07F75B-204F-4EB1-9838-8481C2485FBF}" dt="2024-10-20T20:18:14.617" v="339" actId="478"/>
          <ac:cxnSpMkLst>
            <pc:docMk/>
            <pc:sldMk cId="1140525763" sldId="287"/>
            <ac:cxnSpMk id="39" creationId="{F8A529F1-2237-FA23-8C68-29A28680AA86}"/>
          </ac:cxnSpMkLst>
        </pc:cxnChg>
        <pc:cxnChg chg="add del mod">
          <ac:chgData name="Eman G. Maboruk" userId="bdc8129978b17f16" providerId="LiveId" clId="{7E07F75B-204F-4EB1-9838-8481C2485FBF}" dt="2024-10-20T20:18:14.617" v="339" actId="478"/>
          <ac:cxnSpMkLst>
            <pc:docMk/>
            <pc:sldMk cId="1140525763" sldId="287"/>
            <ac:cxnSpMk id="41" creationId="{D8AEE2AA-77B3-50FA-0B78-B8DAF8F0E824}"/>
          </ac:cxnSpMkLst>
        </pc:cxnChg>
        <pc:cxnChg chg="add del mod">
          <ac:chgData name="Eman G. Maboruk" userId="bdc8129978b17f16" providerId="LiveId" clId="{7E07F75B-204F-4EB1-9838-8481C2485FBF}" dt="2024-10-20T20:18:14.617" v="339" actId="478"/>
          <ac:cxnSpMkLst>
            <pc:docMk/>
            <pc:sldMk cId="1140525763" sldId="287"/>
            <ac:cxnSpMk id="43" creationId="{D1008425-062F-1C12-5015-B67EA1C14CA9}"/>
          </ac:cxnSpMkLst>
        </pc:cxnChg>
        <pc:cxnChg chg="add mod">
          <ac:chgData name="Eman G. Maboruk" userId="bdc8129978b17f16" providerId="LiveId" clId="{7E07F75B-204F-4EB1-9838-8481C2485FBF}" dt="2024-10-20T20:16:52.739" v="313"/>
          <ac:cxnSpMkLst>
            <pc:docMk/>
            <pc:sldMk cId="1140525763" sldId="287"/>
            <ac:cxnSpMk id="45" creationId="{935F2563-762B-E1EB-0237-52FD34BBC22E}"/>
          </ac:cxnSpMkLst>
        </pc:cxnChg>
        <pc:cxnChg chg="add mod">
          <ac:chgData name="Eman G. Maboruk" userId="bdc8129978b17f16" providerId="LiveId" clId="{7E07F75B-204F-4EB1-9838-8481C2485FBF}" dt="2024-10-20T20:16:53.741" v="314"/>
          <ac:cxnSpMkLst>
            <pc:docMk/>
            <pc:sldMk cId="1140525763" sldId="287"/>
            <ac:cxnSpMk id="47" creationId="{E36083A3-2956-B79B-37C6-CA9A0D592F4A}"/>
          </ac:cxnSpMkLst>
        </pc:cxnChg>
        <pc:cxnChg chg="add mod">
          <ac:chgData name="Eman G. Maboruk" userId="bdc8129978b17f16" providerId="LiveId" clId="{7E07F75B-204F-4EB1-9838-8481C2485FBF}" dt="2024-10-20T20:17:06.101" v="321" actId="1076"/>
          <ac:cxnSpMkLst>
            <pc:docMk/>
            <pc:sldMk cId="1140525763" sldId="287"/>
            <ac:cxnSpMk id="49" creationId="{4B4BD390-084C-8D5B-1ED9-E2A73EC500BA}"/>
          </ac:cxnSpMkLst>
        </pc:cxnChg>
        <pc:cxnChg chg="add mod ord">
          <ac:chgData name="Eman G. Maboruk" userId="bdc8129978b17f16" providerId="LiveId" clId="{7E07F75B-204F-4EB1-9838-8481C2485FBF}" dt="2024-10-20T20:28:00.381" v="441" actId="14861"/>
          <ac:cxnSpMkLst>
            <pc:docMk/>
            <pc:sldMk cId="1140525763" sldId="287"/>
            <ac:cxnSpMk id="52" creationId="{31BDD384-FFD5-296C-A0E8-13F25575F610}"/>
          </ac:cxnSpMkLst>
        </pc:cxnChg>
        <pc:cxnChg chg="add mod ord">
          <ac:chgData name="Eman G. Maboruk" userId="bdc8129978b17f16" providerId="LiveId" clId="{7E07F75B-204F-4EB1-9838-8481C2485FBF}" dt="2024-10-20T20:28:00.381" v="441" actId="14861"/>
          <ac:cxnSpMkLst>
            <pc:docMk/>
            <pc:sldMk cId="1140525763" sldId="287"/>
            <ac:cxnSpMk id="54" creationId="{A300B13B-1372-ACC1-C1C7-988978C984D4}"/>
          </ac:cxnSpMkLst>
        </pc:cxnChg>
        <pc:cxnChg chg="add mod ord">
          <ac:chgData name="Eman G. Maboruk" userId="bdc8129978b17f16" providerId="LiveId" clId="{7E07F75B-204F-4EB1-9838-8481C2485FBF}" dt="2024-10-20T20:28:00.381" v="441" actId="14861"/>
          <ac:cxnSpMkLst>
            <pc:docMk/>
            <pc:sldMk cId="1140525763" sldId="287"/>
            <ac:cxnSpMk id="56" creationId="{32124309-1B00-F94A-21AA-81FC7617AFA1}"/>
          </ac:cxnSpMkLst>
        </pc:cxnChg>
        <pc:cxnChg chg="add mod ord">
          <ac:chgData name="Eman G. Maboruk" userId="bdc8129978b17f16" providerId="LiveId" clId="{7E07F75B-204F-4EB1-9838-8481C2485FBF}" dt="2024-10-20T20:28:00.381" v="441" actId="14861"/>
          <ac:cxnSpMkLst>
            <pc:docMk/>
            <pc:sldMk cId="1140525763" sldId="287"/>
            <ac:cxnSpMk id="58" creationId="{1FD1B27F-5D8C-4E91-33CF-AB7D3606183D}"/>
          </ac:cxnSpMkLst>
        </pc:cxnChg>
        <pc:cxnChg chg="add mod ord">
          <ac:chgData name="Eman G. Maboruk" userId="bdc8129978b17f16" providerId="LiveId" clId="{7E07F75B-204F-4EB1-9838-8481C2485FBF}" dt="2024-10-20T20:28:00.381" v="441" actId="14861"/>
          <ac:cxnSpMkLst>
            <pc:docMk/>
            <pc:sldMk cId="1140525763" sldId="287"/>
            <ac:cxnSpMk id="61" creationId="{BB3CD6A9-8123-1404-730B-775C11D4AF2D}"/>
          </ac:cxnSpMkLst>
        </pc:cxnChg>
        <pc:cxnChg chg="add mod">
          <ac:chgData name="Eman G. Maboruk" userId="bdc8129978b17f16" providerId="LiveId" clId="{7E07F75B-204F-4EB1-9838-8481C2485FBF}" dt="2024-10-20T20:27:46.676" v="440" actId="14861"/>
          <ac:cxnSpMkLst>
            <pc:docMk/>
            <pc:sldMk cId="1140525763" sldId="287"/>
            <ac:cxnSpMk id="63" creationId="{5EBA81FB-DFFB-2063-2882-8559A86BB2CA}"/>
          </ac:cxnSpMkLst>
        </pc:cxnChg>
        <pc:cxnChg chg="add mod">
          <ac:chgData name="Eman G. Maboruk" userId="bdc8129978b17f16" providerId="LiveId" clId="{7E07F75B-204F-4EB1-9838-8481C2485FBF}" dt="2024-10-20T20:27:46.676" v="440" actId="14861"/>
          <ac:cxnSpMkLst>
            <pc:docMk/>
            <pc:sldMk cId="1140525763" sldId="287"/>
            <ac:cxnSpMk id="64" creationId="{2EFF4F45-A3B4-DDDB-48F9-63E6891A3530}"/>
          </ac:cxnSpMkLst>
        </pc:cxnChg>
        <pc:cxnChg chg="add mod">
          <ac:chgData name="Eman G. Maboruk" userId="bdc8129978b17f16" providerId="LiveId" clId="{7E07F75B-204F-4EB1-9838-8481C2485FBF}" dt="2024-10-20T20:27:46.676" v="440" actId="14861"/>
          <ac:cxnSpMkLst>
            <pc:docMk/>
            <pc:sldMk cId="1140525763" sldId="287"/>
            <ac:cxnSpMk id="65" creationId="{8BF4F348-C756-1BFD-E938-80E6741C5CDF}"/>
          </ac:cxnSpMkLst>
        </pc:cxnChg>
        <pc:cxnChg chg="add mod">
          <ac:chgData name="Eman G. Maboruk" userId="bdc8129978b17f16" providerId="LiveId" clId="{7E07F75B-204F-4EB1-9838-8481C2485FBF}" dt="2024-10-20T20:27:46.676" v="440" actId="14861"/>
          <ac:cxnSpMkLst>
            <pc:docMk/>
            <pc:sldMk cId="1140525763" sldId="287"/>
            <ac:cxnSpMk id="66" creationId="{39AE8CE7-DBB0-695E-F1A4-58366134B965}"/>
          </ac:cxnSpMkLst>
        </pc:cxnChg>
        <pc:cxnChg chg="add mod">
          <ac:chgData name="Eman G. Maboruk" userId="bdc8129978b17f16" providerId="LiveId" clId="{7E07F75B-204F-4EB1-9838-8481C2485FBF}" dt="2024-10-20T20:27:46.676" v="440" actId="14861"/>
          <ac:cxnSpMkLst>
            <pc:docMk/>
            <pc:sldMk cId="1140525763" sldId="287"/>
            <ac:cxnSpMk id="67" creationId="{BA27172A-EFF5-7524-FEC4-3A236146EA44}"/>
          </ac:cxnSpMkLst>
        </pc:cxnChg>
        <pc:cxnChg chg="add mod">
          <ac:chgData name="Eman G. Maboruk" userId="bdc8129978b17f16" providerId="LiveId" clId="{7E07F75B-204F-4EB1-9838-8481C2485FBF}" dt="2024-10-20T20:20:50.406" v="385" actId="1076"/>
          <ac:cxnSpMkLst>
            <pc:docMk/>
            <pc:sldMk cId="1140525763" sldId="287"/>
            <ac:cxnSpMk id="70" creationId="{8B5898AC-9AFC-2B0F-344A-101C30777A6C}"/>
          </ac:cxnSpMkLst>
        </pc:cxnChg>
        <pc:cxnChg chg="add mod">
          <ac:chgData name="Eman G. Maboruk" userId="bdc8129978b17f16" providerId="LiveId" clId="{7E07F75B-204F-4EB1-9838-8481C2485FBF}" dt="2024-10-20T20:24:00.446" v="414"/>
          <ac:cxnSpMkLst>
            <pc:docMk/>
            <pc:sldMk cId="1140525763" sldId="287"/>
            <ac:cxnSpMk id="77" creationId="{D7DFC46B-9221-EFDE-341D-167A6D4B3A47}"/>
          </ac:cxnSpMkLst>
        </pc:cxnChg>
        <pc:cxnChg chg="add mod">
          <ac:chgData name="Eman G. Maboruk" userId="bdc8129978b17f16" providerId="LiveId" clId="{7E07F75B-204F-4EB1-9838-8481C2485FBF}" dt="2024-10-20T20:24:00.446" v="414"/>
          <ac:cxnSpMkLst>
            <pc:docMk/>
            <pc:sldMk cId="1140525763" sldId="287"/>
            <ac:cxnSpMk id="78" creationId="{11D03903-484E-7180-103D-CAF3B41C0224}"/>
          </ac:cxnSpMkLst>
        </pc:cxnChg>
        <pc:cxnChg chg="add mod">
          <ac:chgData name="Eman G. Maboruk" userId="bdc8129978b17f16" providerId="LiveId" clId="{7E07F75B-204F-4EB1-9838-8481C2485FBF}" dt="2024-10-20T20:24:00.446" v="414"/>
          <ac:cxnSpMkLst>
            <pc:docMk/>
            <pc:sldMk cId="1140525763" sldId="287"/>
            <ac:cxnSpMk id="79" creationId="{812CBDEE-7193-EF43-32FD-D404D9204D91}"/>
          </ac:cxnSpMkLst>
        </pc:cxnChg>
        <pc:cxnChg chg="add mod">
          <ac:chgData name="Eman G. Maboruk" userId="bdc8129978b17f16" providerId="LiveId" clId="{7E07F75B-204F-4EB1-9838-8481C2485FBF}" dt="2024-10-20T20:24:00.446" v="414"/>
          <ac:cxnSpMkLst>
            <pc:docMk/>
            <pc:sldMk cId="1140525763" sldId="287"/>
            <ac:cxnSpMk id="80" creationId="{1601577D-75E1-D3C3-5015-BAF8647D06CC}"/>
          </ac:cxnSpMkLst>
        </pc:cxnChg>
        <pc:cxnChg chg="add mod">
          <ac:chgData name="Eman G. Maboruk" userId="bdc8129978b17f16" providerId="LiveId" clId="{7E07F75B-204F-4EB1-9838-8481C2485FBF}" dt="2024-10-20T20:24:00.446" v="414"/>
          <ac:cxnSpMkLst>
            <pc:docMk/>
            <pc:sldMk cId="1140525763" sldId="287"/>
            <ac:cxnSpMk id="81" creationId="{95D3F628-7593-6BD1-8E7B-FB7196B0DE2A}"/>
          </ac:cxnSpMkLst>
        </pc:cxnChg>
        <pc:cxnChg chg="add mod">
          <ac:chgData name="Eman G. Maboruk" userId="bdc8129978b17f16" providerId="LiveId" clId="{7E07F75B-204F-4EB1-9838-8481C2485FBF}" dt="2024-10-20T20:24:00.446" v="414"/>
          <ac:cxnSpMkLst>
            <pc:docMk/>
            <pc:sldMk cId="1140525763" sldId="287"/>
            <ac:cxnSpMk id="83" creationId="{44746EDA-C840-48F8-931E-F4F6EC78AEF9}"/>
          </ac:cxnSpMkLst>
        </pc:cxnChg>
        <pc:cxnChg chg="add mod">
          <ac:chgData name="Eman G. Maboruk" userId="bdc8129978b17f16" providerId="LiveId" clId="{7E07F75B-204F-4EB1-9838-8481C2485FBF}" dt="2024-10-20T20:27:30.594" v="439" actId="14861"/>
          <ac:cxnSpMkLst>
            <pc:docMk/>
            <pc:sldMk cId="1140525763" sldId="287"/>
            <ac:cxnSpMk id="90" creationId="{396DE534-58F1-F2C9-B5CC-07BE7FA646C0}"/>
          </ac:cxnSpMkLst>
        </pc:cxnChg>
        <pc:cxnChg chg="add mod">
          <ac:chgData name="Eman G. Maboruk" userId="bdc8129978b17f16" providerId="LiveId" clId="{7E07F75B-204F-4EB1-9838-8481C2485FBF}" dt="2024-10-20T20:27:30.594" v="439" actId="14861"/>
          <ac:cxnSpMkLst>
            <pc:docMk/>
            <pc:sldMk cId="1140525763" sldId="287"/>
            <ac:cxnSpMk id="91" creationId="{BE365053-33BA-0F90-44BA-510E40E76058}"/>
          </ac:cxnSpMkLst>
        </pc:cxnChg>
        <pc:cxnChg chg="add mod">
          <ac:chgData name="Eman G. Maboruk" userId="bdc8129978b17f16" providerId="LiveId" clId="{7E07F75B-204F-4EB1-9838-8481C2485FBF}" dt="2024-10-20T20:27:30.594" v="439" actId="14861"/>
          <ac:cxnSpMkLst>
            <pc:docMk/>
            <pc:sldMk cId="1140525763" sldId="287"/>
            <ac:cxnSpMk id="92" creationId="{F53C3D8E-B08A-78B9-63E6-3E85D8919546}"/>
          </ac:cxnSpMkLst>
        </pc:cxnChg>
        <pc:cxnChg chg="add mod">
          <ac:chgData name="Eman G. Maboruk" userId="bdc8129978b17f16" providerId="LiveId" clId="{7E07F75B-204F-4EB1-9838-8481C2485FBF}" dt="2024-10-20T20:27:30.594" v="439" actId="14861"/>
          <ac:cxnSpMkLst>
            <pc:docMk/>
            <pc:sldMk cId="1140525763" sldId="287"/>
            <ac:cxnSpMk id="93" creationId="{E828052E-F2F2-1512-3FB0-13BE681F4715}"/>
          </ac:cxnSpMkLst>
        </pc:cxnChg>
        <pc:cxnChg chg="add mod">
          <ac:chgData name="Eman G. Maboruk" userId="bdc8129978b17f16" providerId="LiveId" clId="{7E07F75B-204F-4EB1-9838-8481C2485FBF}" dt="2024-10-20T20:27:30.594" v="439" actId="14861"/>
          <ac:cxnSpMkLst>
            <pc:docMk/>
            <pc:sldMk cId="1140525763" sldId="287"/>
            <ac:cxnSpMk id="94" creationId="{48A07A18-AE5F-5A35-2B28-2435EE2C1509}"/>
          </ac:cxnSpMkLst>
        </pc:cxnChg>
        <pc:cxnChg chg="add mod">
          <ac:chgData name="Eman G. Maboruk" userId="bdc8129978b17f16" providerId="LiveId" clId="{7E07F75B-204F-4EB1-9838-8481C2485FBF}" dt="2024-10-20T20:24:09.855" v="416" actId="1076"/>
          <ac:cxnSpMkLst>
            <pc:docMk/>
            <pc:sldMk cId="1140525763" sldId="287"/>
            <ac:cxnSpMk id="96" creationId="{E4E63170-C964-93A9-F303-1DD24C0FCE9D}"/>
          </ac:cxnSpMkLst>
        </pc:cxnChg>
        <pc:cxnChg chg="add mod">
          <ac:chgData name="Eman G. Maboruk" userId="bdc8129978b17f16" providerId="LiveId" clId="{7E07F75B-204F-4EB1-9838-8481C2485FBF}" dt="2024-10-20T20:30:04.041" v="455" actId="14861"/>
          <ac:cxnSpMkLst>
            <pc:docMk/>
            <pc:sldMk cId="1140525763" sldId="287"/>
            <ac:cxnSpMk id="103" creationId="{6BBF2B3F-3D1B-E38F-824C-79888F025796}"/>
          </ac:cxnSpMkLst>
        </pc:cxnChg>
        <pc:cxnChg chg="add mod">
          <ac:chgData name="Eman G. Maboruk" userId="bdc8129978b17f16" providerId="LiveId" clId="{7E07F75B-204F-4EB1-9838-8481C2485FBF}" dt="2024-10-20T20:30:04.041" v="455" actId="14861"/>
          <ac:cxnSpMkLst>
            <pc:docMk/>
            <pc:sldMk cId="1140525763" sldId="287"/>
            <ac:cxnSpMk id="104" creationId="{63800536-724E-2DD2-0194-00A0FE4DA4A4}"/>
          </ac:cxnSpMkLst>
        </pc:cxnChg>
        <pc:cxnChg chg="add mod">
          <ac:chgData name="Eman G. Maboruk" userId="bdc8129978b17f16" providerId="LiveId" clId="{7E07F75B-204F-4EB1-9838-8481C2485FBF}" dt="2024-10-20T20:30:04.041" v="455" actId="14861"/>
          <ac:cxnSpMkLst>
            <pc:docMk/>
            <pc:sldMk cId="1140525763" sldId="287"/>
            <ac:cxnSpMk id="105" creationId="{5F58C42F-22E0-48B8-9B24-998B2E9AC194}"/>
          </ac:cxnSpMkLst>
        </pc:cxnChg>
        <pc:cxnChg chg="add mod">
          <ac:chgData name="Eman G. Maboruk" userId="bdc8129978b17f16" providerId="LiveId" clId="{7E07F75B-204F-4EB1-9838-8481C2485FBF}" dt="2024-10-20T20:30:04.041" v="455" actId="14861"/>
          <ac:cxnSpMkLst>
            <pc:docMk/>
            <pc:sldMk cId="1140525763" sldId="287"/>
            <ac:cxnSpMk id="106" creationId="{3C12300D-3BE6-84B8-A45E-86BC03D92A21}"/>
          </ac:cxnSpMkLst>
        </pc:cxnChg>
        <pc:cxnChg chg="add mod">
          <ac:chgData name="Eman G. Maboruk" userId="bdc8129978b17f16" providerId="LiveId" clId="{7E07F75B-204F-4EB1-9838-8481C2485FBF}" dt="2024-10-20T20:30:04.041" v="455" actId="14861"/>
          <ac:cxnSpMkLst>
            <pc:docMk/>
            <pc:sldMk cId="1140525763" sldId="287"/>
            <ac:cxnSpMk id="107" creationId="{8C038D65-5E8F-CF20-5E52-15D0EF86CB2A}"/>
          </ac:cxnSpMkLst>
        </pc:cxnChg>
        <pc:cxnChg chg="add mod">
          <ac:chgData name="Eman G. Maboruk" userId="bdc8129978b17f16" providerId="LiveId" clId="{7E07F75B-204F-4EB1-9838-8481C2485FBF}" dt="2024-10-20T20:29:05.516" v="452" actId="1076"/>
          <ac:cxnSpMkLst>
            <pc:docMk/>
            <pc:sldMk cId="1140525763" sldId="287"/>
            <ac:cxnSpMk id="109" creationId="{2B940180-CB03-606C-9F43-99448B5082A3}"/>
          </ac:cxnSpMkLst>
        </pc:cxnChg>
      </pc:sldChg>
      <pc:sldChg chg="addSp delSp modSp add del mod">
        <pc:chgData name="Eman G. Maboruk" userId="bdc8129978b17f16" providerId="LiveId" clId="{7E07F75B-204F-4EB1-9838-8481C2485FBF}" dt="2024-10-21T15:55:54.898" v="1538" actId="2696"/>
        <pc:sldMkLst>
          <pc:docMk/>
          <pc:sldMk cId="741970881" sldId="288"/>
        </pc:sldMkLst>
        <pc:spChg chg="del">
          <ac:chgData name="Eman G. Maboruk" userId="bdc8129978b17f16" providerId="LiveId" clId="{7E07F75B-204F-4EB1-9838-8481C2485FBF}" dt="2024-10-21T15:27:06.311" v="528" actId="478"/>
          <ac:spMkLst>
            <pc:docMk/>
            <pc:sldMk cId="741970881" sldId="288"/>
            <ac:spMk id="2" creationId="{D55217E7-6DEC-1BE8-76E9-602946990533}"/>
          </ac:spMkLst>
        </pc:spChg>
        <pc:spChg chg="del">
          <ac:chgData name="Eman G. Maboruk" userId="bdc8129978b17f16" providerId="LiveId" clId="{7E07F75B-204F-4EB1-9838-8481C2485FBF}" dt="2024-10-21T15:26:54.486" v="522" actId="478"/>
          <ac:spMkLst>
            <pc:docMk/>
            <pc:sldMk cId="741970881" sldId="288"/>
            <ac:spMk id="3" creationId="{1580C5A3-9E21-49C1-A82B-F9000ECB958A}"/>
          </ac:spMkLst>
        </pc:spChg>
        <pc:spChg chg="add mod">
          <ac:chgData name="Eman G. Maboruk" userId="bdc8129978b17f16" providerId="LiveId" clId="{7E07F75B-204F-4EB1-9838-8481C2485FBF}" dt="2024-10-21T15:37:06.874" v="871" actId="14100"/>
          <ac:spMkLst>
            <pc:docMk/>
            <pc:sldMk cId="741970881" sldId="288"/>
            <ac:spMk id="7" creationId="{A61CD158-5D89-56D7-B931-E6943EDA9504}"/>
          </ac:spMkLst>
        </pc:spChg>
        <pc:spChg chg="del">
          <ac:chgData name="Eman G. Maboruk" userId="bdc8129978b17f16" providerId="LiveId" clId="{7E07F75B-204F-4EB1-9838-8481C2485FBF}" dt="2024-10-21T15:26:55.651" v="523" actId="478"/>
          <ac:spMkLst>
            <pc:docMk/>
            <pc:sldMk cId="741970881" sldId="288"/>
            <ac:spMk id="8" creationId="{33250F70-DF41-27EE-E5E8-4C5B5CC9ABB5}"/>
          </ac:spMkLst>
        </pc:spChg>
        <pc:spChg chg="del">
          <ac:chgData name="Eman G. Maboruk" userId="bdc8129978b17f16" providerId="LiveId" clId="{7E07F75B-204F-4EB1-9838-8481C2485FBF}" dt="2024-10-21T15:26:58.045" v="525" actId="478"/>
          <ac:spMkLst>
            <pc:docMk/>
            <pc:sldMk cId="741970881" sldId="288"/>
            <ac:spMk id="9" creationId="{8B165E48-5C38-E7DF-B9E9-E758266ED530}"/>
          </ac:spMkLst>
        </pc:spChg>
        <pc:spChg chg="add mod">
          <ac:chgData name="Eman G. Maboruk" userId="bdc8129978b17f16" providerId="LiveId" clId="{7E07F75B-204F-4EB1-9838-8481C2485FBF}" dt="2024-10-21T15:36:39.791" v="790" actId="1037"/>
          <ac:spMkLst>
            <pc:docMk/>
            <pc:sldMk cId="741970881" sldId="288"/>
            <ac:spMk id="10" creationId="{B5414CEB-5212-D6A2-7DD0-4EFEEEC0E2D9}"/>
          </ac:spMkLst>
        </pc:spChg>
        <pc:spChg chg="add mod">
          <ac:chgData name="Eman G. Maboruk" userId="bdc8129978b17f16" providerId="LiveId" clId="{7E07F75B-204F-4EB1-9838-8481C2485FBF}" dt="2024-10-21T15:36:57.320" v="866" actId="1037"/>
          <ac:spMkLst>
            <pc:docMk/>
            <pc:sldMk cId="741970881" sldId="288"/>
            <ac:spMk id="12" creationId="{8F373B91-5723-66E0-0F01-5633C09C54AD}"/>
          </ac:spMkLst>
        </pc:spChg>
        <pc:spChg chg="add mod">
          <ac:chgData name="Eman G. Maboruk" userId="bdc8129978b17f16" providerId="LiveId" clId="{7E07F75B-204F-4EB1-9838-8481C2485FBF}" dt="2024-10-21T15:36:59.257" v="869" actId="1037"/>
          <ac:spMkLst>
            <pc:docMk/>
            <pc:sldMk cId="741970881" sldId="288"/>
            <ac:spMk id="13" creationId="{5C7A59F7-DBDF-A1B9-7B97-0314DC6B1E91}"/>
          </ac:spMkLst>
        </pc:spChg>
        <pc:spChg chg="del">
          <ac:chgData name="Eman G. Maboruk" userId="bdc8129978b17f16" providerId="LiveId" clId="{7E07F75B-204F-4EB1-9838-8481C2485FBF}" dt="2024-10-21T15:27:00.811" v="527" actId="478"/>
          <ac:spMkLst>
            <pc:docMk/>
            <pc:sldMk cId="741970881" sldId="288"/>
            <ac:spMk id="18" creationId="{A529DA7B-F53B-AA6D-B396-B621FF5AE702}"/>
          </ac:spMkLst>
        </pc:spChg>
        <pc:spChg chg="del">
          <ac:chgData name="Eman G. Maboruk" userId="bdc8129978b17f16" providerId="LiveId" clId="{7E07F75B-204F-4EB1-9838-8481C2485FBF}" dt="2024-10-21T15:26:56.958" v="524" actId="478"/>
          <ac:spMkLst>
            <pc:docMk/>
            <pc:sldMk cId="741970881" sldId="288"/>
            <ac:spMk id="24" creationId="{1B6BB908-FCA1-F52E-0412-A0C3ED309891}"/>
          </ac:spMkLst>
        </pc:spChg>
        <pc:spChg chg="del">
          <ac:chgData name="Eman G. Maboruk" userId="bdc8129978b17f16" providerId="LiveId" clId="{7E07F75B-204F-4EB1-9838-8481C2485FBF}" dt="2024-10-21T15:26:59.805" v="526" actId="478"/>
          <ac:spMkLst>
            <pc:docMk/>
            <pc:sldMk cId="741970881" sldId="288"/>
            <ac:spMk id="25" creationId="{AA48BE1B-F01C-3A9D-192B-E4335C53BF95}"/>
          </ac:spMkLst>
        </pc:spChg>
        <pc:spChg chg="del">
          <ac:chgData name="Eman G. Maboruk" userId="bdc8129978b17f16" providerId="LiveId" clId="{7E07F75B-204F-4EB1-9838-8481C2485FBF}" dt="2024-10-21T15:27:09.876" v="529" actId="478"/>
          <ac:spMkLst>
            <pc:docMk/>
            <pc:sldMk cId="741970881" sldId="288"/>
            <ac:spMk id="31" creationId="{218F0605-CC90-3F97-B93D-2180BFB60EF9}"/>
          </ac:spMkLst>
        </pc:spChg>
        <pc:graphicFrameChg chg="add mod modGraphic">
          <ac:chgData name="Eman G. Maboruk" userId="bdc8129978b17f16" providerId="LiveId" clId="{7E07F75B-204F-4EB1-9838-8481C2485FBF}" dt="2024-10-21T15:33:50.748" v="755" actId="20577"/>
          <ac:graphicFrameMkLst>
            <pc:docMk/>
            <pc:sldMk cId="741970881" sldId="288"/>
            <ac:graphicFrameMk id="6" creationId="{0C35221C-2C20-2475-69EF-7EE24484204A}"/>
          </ac:graphicFrameMkLst>
        </pc:graphicFrameChg>
      </pc:sldChg>
      <pc:sldChg chg="new del">
        <pc:chgData name="Eman G. Maboruk" userId="bdc8129978b17f16" providerId="LiveId" clId="{7E07F75B-204F-4EB1-9838-8481C2485FBF}" dt="2024-10-21T15:26:47.293" v="520" actId="680"/>
        <pc:sldMkLst>
          <pc:docMk/>
          <pc:sldMk cId="4257242373" sldId="288"/>
        </pc:sldMkLst>
      </pc:sldChg>
      <pc:sldChg chg="addSp delSp modSp add mod ord">
        <pc:chgData name="Eman G. Maboruk" userId="bdc8129978b17f16" providerId="LiveId" clId="{7E07F75B-204F-4EB1-9838-8481C2485FBF}" dt="2024-10-25T12:54:55.116" v="8557" actId="3626"/>
        <pc:sldMkLst>
          <pc:docMk/>
          <pc:sldMk cId="1495130240" sldId="289"/>
        </pc:sldMkLst>
        <pc:spChg chg="add mod">
          <ac:chgData name="Eman G. Maboruk" userId="bdc8129978b17f16" providerId="LiveId" clId="{7E07F75B-204F-4EB1-9838-8481C2485FBF}" dt="2024-10-25T08:22:46.761" v="7520" actId="1076"/>
          <ac:spMkLst>
            <pc:docMk/>
            <pc:sldMk cId="1495130240" sldId="289"/>
            <ac:spMk id="2" creationId="{DC03AAAD-EDC6-DC34-78F2-B6E3DBF499E3}"/>
          </ac:spMkLst>
        </pc:spChg>
        <pc:spChg chg="add mod">
          <ac:chgData name="Eman G. Maboruk" userId="bdc8129978b17f16" providerId="LiveId" clId="{7E07F75B-204F-4EB1-9838-8481C2485FBF}" dt="2024-10-25T08:22:46.761" v="7520" actId="1076"/>
          <ac:spMkLst>
            <pc:docMk/>
            <pc:sldMk cId="1495130240" sldId="289"/>
            <ac:spMk id="3" creationId="{F9A7E0FE-F2BE-DBEB-B208-59CC1EF48244}"/>
          </ac:spMkLst>
        </pc:spChg>
        <pc:spChg chg="mod">
          <ac:chgData name="Eman G. Maboruk" userId="bdc8129978b17f16" providerId="LiveId" clId="{7E07F75B-204F-4EB1-9838-8481C2485FBF}" dt="2024-10-25T08:22:41.016" v="7519" actId="1076"/>
          <ac:spMkLst>
            <pc:docMk/>
            <pc:sldMk cId="1495130240" sldId="289"/>
            <ac:spMk id="7" creationId="{A61CD158-5D89-56D7-B931-E6943EDA9504}"/>
          </ac:spMkLst>
        </pc:spChg>
        <pc:spChg chg="add mod">
          <ac:chgData name="Eman G. Maboruk" userId="bdc8129978b17f16" providerId="LiveId" clId="{7E07F75B-204F-4EB1-9838-8481C2485FBF}" dt="2024-10-25T08:22:46.761" v="7520" actId="1076"/>
          <ac:spMkLst>
            <pc:docMk/>
            <pc:sldMk cId="1495130240" sldId="289"/>
            <ac:spMk id="8" creationId="{0210B446-3CC7-B3DB-B945-72F38DCE2588}"/>
          </ac:spMkLst>
        </pc:spChg>
        <pc:spChg chg="add mod">
          <ac:chgData name="Eman G. Maboruk" userId="bdc8129978b17f16" providerId="LiveId" clId="{7E07F75B-204F-4EB1-9838-8481C2485FBF}" dt="2024-10-25T08:22:46.761" v="7520" actId="1076"/>
          <ac:spMkLst>
            <pc:docMk/>
            <pc:sldMk cId="1495130240" sldId="289"/>
            <ac:spMk id="9" creationId="{ED27C5DD-306E-0433-0A0B-E0B5906268C2}"/>
          </ac:spMkLst>
        </pc:spChg>
        <pc:spChg chg="mod">
          <ac:chgData name="Eman G. Maboruk" userId="bdc8129978b17f16" providerId="LiveId" clId="{7E07F75B-204F-4EB1-9838-8481C2485FBF}" dt="2024-10-25T08:22:41.016" v="7519" actId="1076"/>
          <ac:spMkLst>
            <pc:docMk/>
            <pc:sldMk cId="1495130240" sldId="289"/>
            <ac:spMk id="10" creationId="{B5414CEB-5212-D6A2-7DD0-4EFEEEC0E2D9}"/>
          </ac:spMkLst>
        </pc:spChg>
        <pc:spChg chg="mod">
          <ac:chgData name="Eman G. Maboruk" userId="bdc8129978b17f16" providerId="LiveId" clId="{7E07F75B-204F-4EB1-9838-8481C2485FBF}" dt="2024-10-25T08:22:41.016" v="7519" actId="1076"/>
          <ac:spMkLst>
            <pc:docMk/>
            <pc:sldMk cId="1495130240" sldId="289"/>
            <ac:spMk id="12" creationId="{8F373B91-5723-66E0-0F01-5633C09C54AD}"/>
          </ac:spMkLst>
        </pc:spChg>
        <pc:spChg chg="del">
          <ac:chgData name="Eman G. Maboruk" userId="bdc8129978b17f16" providerId="LiveId" clId="{7E07F75B-204F-4EB1-9838-8481C2485FBF}" dt="2024-10-21T15:41:51.231" v="1045" actId="478"/>
          <ac:spMkLst>
            <pc:docMk/>
            <pc:sldMk cId="1495130240" sldId="289"/>
            <ac:spMk id="13" creationId="{5C7A59F7-DBDF-A1B9-7B97-0314DC6B1E91}"/>
          </ac:spMkLst>
        </pc:spChg>
        <pc:spChg chg="add mod">
          <ac:chgData name="Eman G. Maboruk" userId="bdc8129978b17f16" providerId="LiveId" clId="{7E07F75B-204F-4EB1-9838-8481C2485FBF}" dt="2024-10-25T12:54:55.116" v="8557" actId="3626"/>
          <ac:spMkLst>
            <pc:docMk/>
            <pc:sldMk cId="1495130240" sldId="289"/>
            <ac:spMk id="13" creationId="{D1FA8C6A-199D-B868-879E-B986B8874277}"/>
          </ac:spMkLst>
        </pc:spChg>
        <pc:spChg chg="add mod">
          <ac:chgData name="Eman G. Maboruk" userId="bdc8129978b17f16" providerId="LiveId" clId="{7E07F75B-204F-4EB1-9838-8481C2485FBF}" dt="2024-10-25T08:22:46.761" v="7520" actId="1076"/>
          <ac:spMkLst>
            <pc:docMk/>
            <pc:sldMk cId="1495130240" sldId="289"/>
            <ac:spMk id="14" creationId="{F948A216-220C-5B57-CC2E-06EBB8BFA709}"/>
          </ac:spMkLst>
        </pc:spChg>
        <pc:spChg chg="add mod">
          <ac:chgData name="Eman G. Maboruk" userId="bdc8129978b17f16" providerId="LiveId" clId="{7E07F75B-204F-4EB1-9838-8481C2485FBF}" dt="2024-10-25T11:04:51.594" v="8441" actId="14100"/>
          <ac:spMkLst>
            <pc:docMk/>
            <pc:sldMk cId="1495130240" sldId="289"/>
            <ac:spMk id="15" creationId="{47C468FB-741C-9A30-2E3B-E893B75A5A09}"/>
          </ac:spMkLst>
        </pc:spChg>
        <pc:spChg chg="add mod">
          <ac:chgData name="Eman G. Maboruk" userId="bdc8129978b17f16" providerId="LiveId" clId="{7E07F75B-204F-4EB1-9838-8481C2485FBF}" dt="2024-10-25T11:05:01.470" v="8445" actId="1076"/>
          <ac:spMkLst>
            <pc:docMk/>
            <pc:sldMk cId="1495130240" sldId="289"/>
            <ac:spMk id="16" creationId="{A052F23E-E752-0EEB-CAA2-EC7A58A65433}"/>
          </ac:spMkLst>
        </pc:spChg>
        <pc:spChg chg="add mod">
          <ac:chgData name="Eman G. Maboruk" userId="bdc8129978b17f16" providerId="LiveId" clId="{7E07F75B-204F-4EB1-9838-8481C2485FBF}" dt="2024-10-25T11:07:08.428" v="8489" actId="1038"/>
          <ac:spMkLst>
            <pc:docMk/>
            <pc:sldMk cId="1495130240" sldId="289"/>
            <ac:spMk id="17" creationId="{2E287D8E-8F59-6C66-8BD5-D28FD769F0F0}"/>
          </ac:spMkLst>
        </pc:spChg>
        <pc:spChg chg="add mod">
          <ac:chgData name="Eman G. Maboruk" userId="bdc8129978b17f16" providerId="LiveId" clId="{7E07F75B-204F-4EB1-9838-8481C2485FBF}" dt="2024-10-25T11:07:10.985" v="8492" actId="1037"/>
          <ac:spMkLst>
            <pc:docMk/>
            <pc:sldMk cId="1495130240" sldId="289"/>
            <ac:spMk id="18" creationId="{8E1B830D-19C8-6DE0-192B-19C9D4C75A25}"/>
          </ac:spMkLst>
        </pc:spChg>
        <pc:spChg chg="add mod">
          <ac:chgData name="Eman G. Maboruk" userId="bdc8129978b17f16" providerId="LiveId" clId="{7E07F75B-204F-4EB1-9838-8481C2485FBF}" dt="2024-10-25T11:06:31.533" v="8479" actId="403"/>
          <ac:spMkLst>
            <pc:docMk/>
            <pc:sldMk cId="1495130240" sldId="289"/>
            <ac:spMk id="19" creationId="{EFD919D3-50D6-882D-CAF4-D432D9EB76C2}"/>
          </ac:spMkLst>
        </pc:spChg>
        <pc:spChg chg="add mod">
          <ac:chgData name="Eman G. Maboruk" userId="bdc8129978b17f16" providerId="LiveId" clId="{7E07F75B-204F-4EB1-9838-8481C2485FBF}" dt="2024-10-25T10:00:29.796" v="7920" actId="1076"/>
          <ac:spMkLst>
            <pc:docMk/>
            <pc:sldMk cId="1495130240" sldId="289"/>
            <ac:spMk id="20" creationId="{14ED859F-76CD-8958-49CE-E409526EB152}"/>
          </ac:spMkLst>
        </pc:spChg>
        <pc:spChg chg="add del mod">
          <ac:chgData name="Eman G. Maboruk" userId="bdc8129978b17f16" providerId="LiveId" clId="{7E07F75B-204F-4EB1-9838-8481C2485FBF}" dt="2024-10-21T18:04:46.259" v="1887" actId="478"/>
          <ac:spMkLst>
            <pc:docMk/>
            <pc:sldMk cId="1495130240" sldId="289"/>
            <ac:spMk id="20" creationId="{3A43F66D-C7F5-8622-D0C6-026966156AC5}"/>
          </ac:spMkLst>
        </pc:spChg>
        <pc:spChg chg="add mod">
          <ac:chgData name="Eman G. Maboruk" userId="bdc8129978b17f16" providerId="LiveId" clId="{7E07F75B-204F-4EB1-9838-8481C2485FBF}" dt="2024-10-25T10:00:29.796" v="7920" actId="1076"/>
          <ac:spMkLst>
            <pc:docMk/>
            <pc:sldMk cId="1495130240" sldId="289"/>
            <ac:spMk id="21" creationId="{2111D23B-9007-FE88-D3C7-5CBFC70A4B60}"/>
          </ac:spMkLst>
        </pc:spChg>
        <pc:spChg chg="add del mod">
          <ac:chgData name="Eman G. Maboruk" userId="bdc8129978b17f16" providerId="LiveId" clId="{7E07F75B-204F-4EB1-9838-8481C2485FBF}" dt="2024-10-21T18:05:22.931" v="1893" actId="478"/>
          <ac:spMkLst>
            <pc:docMk/>
            <pc:sldMk cId="1495130240" sldId="289"/>
            <ac:spMk id="21" creationId="{8B8D5BA2-3DC1-31BA-F759-D9F810CC59EF}"/>
          </ac:spMkLst>
        </pc:spChg>
        <pc:spChg chg="add del mod">
          <ac:chgData name="Eman G. Maboruk" userId="bdc8129978b17f16" providerId="LiveId" clId="{7E07F75B-204F-4EB1-9838-8481C2485FBF}" dt="2024-10-21T18:05:50.129" v="1896" actId="478"/>
          <ac:spMkLst>
            <pc:docMk/>
            <pc:sldMk cId="1495130240" sldId="289"/>
            <ac:spMk id="22" creationId="{AD622858-75CB-C134-DB97-5B3B89DAC96C}"/>
          </ac:spMkLst>
        </pc:spChg>
        <pc:spChg chg="add mod">
          <ac:chgData name="Eman G. Maboruk" userId="bdc8129978b17f16" providerId="LiveId" clId="{7E07F75B-204F-4EB1-9838-8481C2485FBF}" dt="2024-10-25T10:00:57.517" v="7956" actId="20577"/>
          <ac:spMkLst>
            <pc:docMk/>
            <pc:sldMk cId="1495130240" sldId="289"/>
            <ac:spMk id="22" creationId="{B15C9627-6331-C611-FCDA-FA21EB9DB218}"/>
          </ac:spMkLst>
        </pc:spChg>
        <pc:spChg chg="add mod">
          <ac:chgData name="Eman G. Maboruk" userId="bdc8129978b17f16" providerId="LiveId" clId="{7E07F75B-204F-4EB1-9838-8481C2485FBF}" dt="2024-10-25T11:07:19.665" v="8494" actId="1038"/>
          <ac:spMkLst>
            <pc:docMk/>
            <pc:sldMk cId="1495130240" sldId="289"/>
            <ac:spMk id="23" creationId="{1C28562D-CEFC-6F4F-0A7E-89A71E343823}"/>
          </ac:spMkLst>
        </pc:spChg>
        <pc:spChg chg="add del mod">
          <ac:chgData name="Eman G. Maboruk" userId="bdc8129978b17f16" providerId="LiveId" clId="{7E07F75B-204F-4EB1-9838-8481C2485FBF}" dt="2024-10-21T18:06:48.449" v="1938" actId="478"/>
          <ac:spMkLst>
            <pc:docMk/>
            <pc:sldMk cId="1495130240" sldId="289"/>
            <ac:spMk id="23" creationId="{C63ECA20-0EF9-1964-37C4-536B0F5786A0}"/>
          </ac:spMkLst>
        </pc:spChg>
        <pc:spChg chg="add del mod">
          <ac:chgData name="Eman G. Maboruk" userId="bdc8129978b17f16" providerId="LiveId" clId="{7E07F75B-204F-4EB1-9838-8481C2485FBF}" dt="2024-10-21T18:23:01.949" v="2035" actId="478"/>
          <ac:spMkLst>
            <pc:docMk/>
            <pc:sldMk cId="1495130240" sldId="289"/>
            <ac:spMk id="24" creationId="{474CB054-1C36-E528-7664-D1B08A1F1BBE}"/>
          </ac:spMkLst>
        </pc:spChg>
        <pc:spChg chg="add del mod">
          <ac:chgData name="Eman G. Maboruk" userId="bdc8129978b17f16" providerId="LiveId" clId="{7E07F75B-204F-4EB1-9838-8481C2485FBF}" dt="2024-10-21T18:23:05.253" v="2036" actId="478"/>
          <ac:spMkLst>
            <pc:docMk/>
            <pc:sldMk cId="1495130240" sldId="289"/>
            <ac:spMk id="25" creationId="{1A5C288D-2ADF-549C-649A-5F9678210D49}"/>
          </ac:spMkLst>
        </pc:spChg>
        <pc:spChg chg="mod">
          <ac:chgData name="Eman G. Maboruk" userId="bdc8129978b17f16" providerId="LiveId" clId="{7E07F75B-204F-4EB1-9838-8481C2485FBF}" dt="2024-10-25T08:38:42.209" v="7653" actId="20577"/>
          <ac:spMkLst>
            <pc:docMk/>
            <pc:sldMk cId="1495130240" sldId="289"/>
            <ac:spMk id="59" creationId="{BF7505D5-3441-B40A-B21E-C9E7FF2CF6B3}"/>
          </ac:spMkLst>
        </pc:spChg>
        <pc:graphicFrameChg chg="mod ord">
          <ac:chgData name="Eman G. Maboruk" userId="bdc8129978b17f16" providerId="LiveId" clId="{7E07F75B-204F-4EB1-9838-8481C2485FBF}" dt="2024-10-25T11:07:35.598" v="8497" actId="167"/>
          <ac:graphicFrameMkLst>
            <pc:docMk/>
            <pc:sldMk cId="1495130240" sldId="289"/>
            <ac:graphicFrameMk id="6" creationId="{0C35221C-2C20-2475-69EF-7EE24484204A}"/>
          </ac:graphicFrameMkLst>
        </pc:graphicFrameChg>
        <pc:picChg chg="mod">
          <ac:chgData name="Eman G. Maboruk" userId="bdc8129978b17f16" providerId="LiveId" clId="{7E07F75B-204F-4EB1-9838-8481C2485FBF}" dt="2024-10-21T22:22:20.900" v="3214" actId="1076"/>
          <ac:picMkLst>
            <pc:docMk/>
            <pc:sldMk cId="1495130240" sldId="289"/>
            <ac:picMk id="11" creationId="{B9279D04-53A9-607E-1815-06555759FB34}"/>
          </ac:picMkLst>
        </pc:picChg>
        <pc:picChg chg="add del mod ord">
          <ac:chgData name="Eman G. Maboruk" userId="bdc8129978b17f16" providerId="LiveId" clId="{7E07F75B-204F-4EB1-9838-8481C2485FBF}" dt="2024-10-25T11:07:46.875" v="8502" actId="478"/>
          <ac:picMkLst>
            <pc:docMk/>
            <pc:sldMk cId="1495130240" sldId="289"/>
            <ac:picMk id="27" creationId="{01FB9D04-D612-E259-CB02-A79FDF7C68C8}"/>
          </ac:picMkLst>
        </pc:picChg>
        <pc:picChg chg="add del mod">
          <ac:chgData name="Eman G. Maboruk" userId="bdc8129978b17f16" providerId="LiveId" clId="{7E07F75B-204F-4EB1-9838-8481C2485FBF}" dt="2024-10-21T18:12:00.096" v="2011" actId="478"/>
          <ac:picMkLst>
            <pc:docMk/>
            <pc:sldMk cId="1495130240" sldId="289"/>
            <ac:picMk id="29" creationId="{B8B1101F-CC6D-43DB-B402-233C4064AF99}"/>
          </ac:picMkLst>
        </pc:picChg>
        <pc:picChg chg="add del mod ord">
          <ac:chgData name="Eman G. Maboruk" userId="bdc8129978b17f16" providerId="LiveId" clId="{7E07F75B-204F-4EB1-9838-8481C2485FBF}" dt="2024-10-25T11:07:45.607" v="8501" actId="478"/>
          <ac:picMkLst>
            <pc:docMk/>
            <pc:sldMk cId="1495130240" sldId="289"/>
            <ac:picMk id="31" creationId="{9E98E389-B702-CFD5-7677-427D03F250EF}"/>
          </ac:picMkLst>
        </pc:picChg>
        <pc:picChg chg="add del mod ord">
          <ac:chgData name="Eman G. Maboruk" userId="bdc8129978b17f16" providerId="LiveId" clId="{7E07F75B-204F-4EB1-9838-8481C2485FBF}" dt="2024-10-25T11:07:44.492" v="8500" actId="478"/>
          <ac:picMkLst>
            <pc:docMk/>
            <pc:sldMk cId="1495130240" sldId="289"/>
            <ac:picMk id="33" creationId="{10A1C95E-0822-BC48-EDE6-EA3AA829FF4E}"/>
          </ac:picMkLst>
        </pc:picChg>
        <pc:picChg chg="add mod modCrop">
          <ac:chgData name="Eman G. Maboruk" userId="bdc8129978b17f16" providerId="LiveId" clId="{7E07F75B-204F-4EB1-9838-8481C2485FBF}" dt="2024-10-25T08:38:28.501" v="7652" actId="14861"/>
          <ac:picMkLst>
            <pc:docMk/>
            <pc:sldMk cId="1495130240" sldId="289"/>
            <ac:picMk id="35" creationId="{CF9FD449-3FF0-31F4-6FEB-8106C3535939}"/>
          </ac:picMkLst>
        </pc:picChg>
      </pc:sldChg>
      <pc:sldChg chg="addSp delSp modSp add mod modTransition modAnim">
        <pc:chgData name="Eman G. Maboruk" userId="bdc8129978b17f16" providerId="LiveId" clId="{7E07F75B-204F-4EB1-9838-8481C2485FBF}" dt="2024-10-27T20:08:13.762" v="8660" actId="1076"/>
        <pc:sldMkLst>
          <pc:docMk/>
          <pc:sldMk cId="3183103589" sldId="290"/>
        </pc:sldMkLst>
        <pc:spChg chg="mod">
          <ac:chgData name="Eman G. Maboruk" userId="bdc8129978b17f16" providerId="LiveId" clId="{7E07F75B-204F-4EB1-9838-8481C2485FBF}" dt="2024-10-21T22:22:46.961" v="3216" actId="339"/>
          <ac:spMkLst>
            <pc:docMk/>
            <pc:sldMk cId="3183103589" sldId="290"/>
            <ac:spMk id="3" creationId="{1580C5A3-9E21-49C1-A82B-F9000ECB958A}"/>
          </ac:spMkLst>
        </pc:spChg>
        <pc:spChg chg="add del">
          <ac:chgData name="Eman G. Maboruk" userId="bdc8129978b17f16" providerId="LiveId" clId="{7E07F75B-204F-4EB1-9838-8481C2485FBF}" dt="2024-10-21T17:42:53.172" v="1766" actId="478"/>
          <ac:spMkLst>
            <pc:docMk/>
            <pc:sldMk cId="3183103589" sldId="290"/>
            <ac:spMk id="6" creationId="{5EBBC94D-5381-F7AC-1218-72D628B2BE75}"/>
          </ac:spMkLst>
        </pc:spChg>
        <pc:spChg chg="add mod">
          <ac:chgData name="Eman G. Maboruk" userId="bdc8129978b17f16" providerId="LiveId" clId="{7E07F75B-204F-4EB1-9838-8481C2485FBF}" dt="2024-10-27T20:08:13.762" v="8660" actId="1076"/>
          <ac:spMkLst>
            <pc:docMk/>
            <pc:sldMk cId="3183103589" sldId="290"/>
            <ac:spMk id="6" creationId="{A37B4933-802E-0FAB-B0F9-C1FB4B653396}"/>
          </ac:spMkLst>
        </pc:spChg>
        <pc:spChg chg="add del mod">
          <ac:chgData name="Eman G. Maboruk" userId="bdc8129978b17f16" providerId="LiveId" clId="{7E07F75B-204F-4EB1-9838-8481C2485FBF}" dt="2024-10-21T22:58:19.534" v="4012" actId="478"/>
          <ac:spMkLst>
            <pc:docMk/>
            <pc:sldMk cId="3183103589" sldId="290"/>
            <ac:spMk id="7" creationId="{0C9DF5E2-AD65-5AF2-9256-80BC7FCFC736}"/>
          </ac:spMkLst>
        </pc:spChg>
        <pc:spChg chg="mod">
          <ac:chgData name="Eman G. Maboruk" userId="bdc8129978b17f16" providerId="LiveId" clId="{7E07F75B-204F-4EB1-9838-8481C2485FBF}" dt="2024-10-21T22:22:52.437" v="3217" actId="339"/>
          <ac:spMkLst>
            <pc:docMk/>
            <pc:sldMk cId="3183103589" sldId="290"/>
            <ac:spMk id="8" creationId="{33250F70-DF41-27EE-E5E8-4C5B5CC9ABB5}"/>
          </ac:spMkLst>
        </pc:spChg>
        <pc:spChg chg="mod">
          <ac:chgData name="Eman G. Maboruk" userId="bdc8129978b17f16" providerId="LiveId" clId="{7E07F75B-204F-4EB1-9838-8481C2485FBF}" dt="2024-10-25T16:01:05.379" v="8579" actId="20577"/>
          <ac:spMkLst>
            <pc:docMk/>
            <pc:sldMk cId="3183103589" sldId="290"/>
            <ac:spMk id="9" creationId="{8B165E48-5C38-E7DF-B9E9-E758266ED530}"/>
          </ac:spMkLst>
        </pc:spChg>
        <pc:spChg chg="mod">
          <ac:chgData name="Eman G. Maboruk" userId="bdc8129978b17f16" providerId="LiveId" clId="{7E07F75B-204F-4EB1-9838-8481C2485FBF}" dt="2024-10-21T22:23:12.103" v="3220" actId="1076"/>
          <ac:spMkLst>
            <pc:docMk/>
            <pc:sldMk cId="3183103589" sldId="290"/>
            <ac:spMk id="18" creationId="{A529DA7B-F53B-AA6D-B396-B621FF5AE702}"/>
          </ac:spMkLst>
        </pc:spChg>
        <pc:spChg chg="mod">
          <ac:chgData name="Eman G. Maboruk" userId="bdc8129978b17f16" providerId="LiveId" clId="{7E07F75B-204F-4EB1-9838-8481C2485FBF}" dt="2024-10-25T16:00:55.375" v="8575" actId="21"/>
          <ac:spMkLst>
            <pc:docMk/>
            <pc:sldMk cId="3183103589" sldId="290"/>
            <ac:spMk id="24" creationId="{1B6BB908-FCA1-F52E-0412-A0C3ED309891}"/>
          </ac:spMkLst>
        </pc:spChg>
        <pc:spChg chg="mod">
          <ac:chgData name="Eman G. Maboruk" userId="bdc8129978b17f16" providerId="LiveId" clId="{7E07F75B-204F-4EB1-9838-8481C2485FBF}" dt="2024-10-21T22:22:36.473" v="3215" actId="14861"/>
          <ac:spMkLst>
            <pc:docMk/>
            <pc:sldMk cId="3183103589" sldId="290"/>
            <ac:spMk id="59" creationId="{BF7505D5-3441-B40A-B21E-C9E7FF2CF6B3}"/>
          </ac:spMkLst>
        </pc:spChg>
      </pc:sldChg>
      <pc:sldChg chg="addSp delSp modSp add mod ord modTransition modAnim">
        <pc:chgData name="Eman G. Maboruk" userId="bdc8129978b17f16" providerId="LiveId" clId="{7E07F75B-204F-4EB1-9838-8481C2485FBF}" dt="2024-10-24T19:22:46.484" v="5919"/>
        <pc:sldMkLst>
          <pc:docMk/>
          <pc:sldMk cId="2799485979" sldId="291"/>
        </pc:sldMkLst>
        <pc:spChg chg="add mod">
          <ac:chgData name="Eman G. Maboruk" userId="bdc8129978b17f16" providerId="LiveId" clId="{7E07F75B-204F-4EB1-9838-8481C2485FBF}" dt="2024-10-21T23:10:40.678" v="4077" actId="1076"/>
          <ac:spMkLst>
            <pc:docMk/>
            <pc:sldMk cId="2799485979" sldId="291"/>
            <ac:spMk id="3" creationId="{D7F684EB-8D1C-C2CF-1C69-5ECCAC285B05}"/>
          </ac:spMkLst>
        </pc:spChg>
        <pc:spChg chg="add mod">
          <ac:chgData name="Eman G. Maboruk" userId="bdc8129978b17f16" providerId="LiveId" clId="{7E07F75B-204F-4EB1-9838-8481C2485FBF}" dt="2024-10-24T19:22:46.484" v="5919"/>
          <ac:spMkLst>
            <pc:docMk/>
            <pc:sldMk cId="2799485979" sldId="291"/>
            <ac:spMk id="6" creationId="{1D1588D2-379F-0925-A56B-621F89728A6F}"/>
          </ac:spMkLst>
        </pc:spChg>
        <pc:spChg chg="add mod">
          <ac:chgData name="Eman G. Maboruk" userId="bdc8129978b17f16" providerId="LiveId" clId="{7E07F75B-204F-4EB1-9838-8481C2485FBF}" dt="2024-10-24T13:12:05.710" v="4961" actId="122"/>
          <ac:spMkLst>
            <pc:docMk/>
            <pc:sldMk cId="2799485979" sldId="291"/>
            <ac:spMk id="7" creationId="{91667CAB-5369-A1F3-34F8-54607A8C5383}"/>
          </ac:spMkLst>
        </pc:spChg>
        <pc:spChg chg="add mod">
          <ac:chgData name="Eman G. Maboruk" userId="bdc8129978b17f16" providerId="LiveId" clId="{7E07F75B-204F-4EB1-9838-8481C2485FBF}" dt="2024-10-21T18:45:30.118" v="2273" actId="12"/>
          <ac:spMkLst>
            <pc:docMk/>
            <pc:sldMk cId="2799485979" sldId="291"/>
            <ac:spMk id="9" creationId="{AD803E3F-C8BE-6717-14D2-DD75FEF450C1}"/>
          </ac:spMkLst>
        </pc:spChg>
        <pc:spChg chg="add del mod">
          <ac:chgData name="Eman G. Maboruk" userId="bdc8129978b17f16" providerId="LiveId" clId="{7E07F75B-204F-4EB1-9838-8481C2485FBF}" dt="2024-10-21T18:44:44.853" v="2261"/>
          <ac:spMkLst>
            <pc:docMk/>
            <pc:sldMk cId="2799485979" sldId="291"/>
            <ac:spMk id="12" creationId="{0DE4741E-7B1C-C8CB-B628-AF8F3124B772}"/>
          </ac:spMkLst>
        </pc:spChg>
        <pc:spChg chg="del">
          <ac:chgData name="Eman G. Maboruk" userId="bdc8129978b17f16" providerId="LiveId" clId="{7E07F75B-204F-4EB1-9838-8481C2485FBF}" dt="2024-10-21T18:24:02.855" v="2056" actId="478"/>
          <ac:spMkLst>
            <pc:docMk/>
            <pc:sldMk cId="2799485979" sldId="291"/>
            <ac:spMk id="13" creationId="{08339A67-5A4B-CFD5-9B55-3E7FCADE5B56}"/>
          </ac:spMkLst>
        </pc:spChg>
        <pc:spChg chg="add mod">
          <ac:chgData name="Eman G. Maboruk" userId="bdc8129978b17f16" providerId="LiveId" clId="{7E07F75B-204F-4EB1-9838-8481C2485FBF}" dt="2024-10-21T18:45:02.770" v="2268" actId="1076"/>
          <ac:spMkLst>
            <pc:docMk/>
            <pc:sldMk cId="2799485979" sldId="291"/>
            <ac:spMk id="14" creationId="{D0B223D7-90E4-B311-8600-AC44815A1E02}"/>
          </ac:spMkLst>
        </pc:spChg>
        <pc:spChg chg="del mod">
          <ac:chgData name="Eman G. Maboruk" userId="bdc8129978b17f16" providerId="LiveId" clId="{7E07F75B-204F-4EB1-9838-8481C2485FBF}" dt="2024-10-21T18:23:53.293" v="2049" actId="478"/>
          <ac:spMkLst>
            <pc:docMk/>
            <pc:sldMk cId="2799485979" sldId="291"/>
            <ac:spMk id="15" creationId="{13EEF143-7FDE-1222-33FC-7E1E8A7A3BEA}"/>
          </ac:spMkLst>
        </pc:spChg>
        <pc:spChg chg="del">
          <ac:chgData name="Eman G. Maboruk" userId="bdc8129978b17f16" providerId="LiveId" clId="{7E07F75B-204F-4EB1-9838-8481C2485FBF}" dt="2024-10-21T18:23:57.511" v="2052" actId="478"/>
          <ac:spMkLst>
            <pc:docMk/>
            <pc:sldMk cId="2799485979" sldId="291"/>
            <ac:spMk id="16" creationId="{ADC8F343-D32A-ABBC-0D98-56FEB34AD8A1}"/>
          </ac:spMkLst>
        </pc:spChg>
        <pc:spChg chg="del">
          <ac:chgData name="Eman G. Maboruk" userId="bdc8129978b17f16" providerId="LiveId" clId="{7E07F75B-204F-4EB1-9838-8481C2485FBF}" dt="2024-10-21T18:23:50.358" v="2047" actId="478"/>
          <ac:spMkLst>
            <pc:docMk/>
            <pc:sldMk cId="2799485979" sldId="291"/>
            <ac:spMk id="17" creationId="{022AEFB9-6061-DCAB-C5BB-E8B6FB96B625}"/>
          </ac:spMkLst>
        </pc:spChg>
        <pc:spChg chg="del">
          <ac:chgData name="Eman G. Maboruk" userId="bdc8129978b17f16" providerId="LiveId" clId="{7E07F75B-204F-4EB1-9838-8481C2485FBF}" dt="2024-10-21T18:24:01.032" v="2055" actId="478"/>
          <ac:spMkLst>
            <pc:docMk/>
            <pc:sldMk cId="2799485979" sldId="291"/>
            <ac:spMk id="19" creationId="{B23A627B-65C1-46A3-417E-74508E2EC521}"/>
          </ac:spMkLst>
        </pc:spChg>
        <pc:spChg chg="add mod">
          <ac:chgData name="Eman G. Maboruk" userId="bdc8129978b17f16" providerId="LiveId" clId="{7E07F75B-204F-4EB1-9838-8481C2485FBF}" dt="2024-10-21T18:48:52.365" v="2297" actId="20577"/>
          <ac:spMkLst>
            <pc:docMk/>
            <pc:sldMk cId="2799485979" sldId="291"/>
            <ac:spMk id="20" creationId="{71D92097-C851-7618-3F60-295AF4FE9168}"/>
          </ac:spMkLst>
        </pc:spChg>
        <pc:spChg chg="add del mod">
          <ac:chgData name="Eman G. Maboruk" userId="bdc8129978b17f16" providerId="LiveId" clId="{7E07F75B-204F-4EB1-9838-8481C2485FBF}" dt="2024-10-21T23:00:54.634" v="4050" actId="478"/>
          <ac:spMkLst>
            <pc:docMk/>
            <pc:sldMk cId="2799485979" sldId="291"/>
            <ac:spMk id="22" creationId="{EFE25FE6-8F6F-88BA-2079-9CFD5D964F84}"/>
          </ac:spMkLst>
        </pc:spChg>
        <pc:spChg chg="del">
          <ac:chgData name="Eman G. Maboruk" userId="bdc8129978b17f16" providerId="LiveId" clId="{7E07F75B-204F-4EB1-9838-8481C2485FBF}" dt="2024-10-21T18:23:56.048" v="2051" actId="478"/>
          <ac:spMkLst>
            <pc:docMk/>
            <pc:sldMk cId="2799485979" sldId="291"/>
            <ac:spMk id="31" creationId="{218F0605-CC90-3F97-B93D-2180BFB60EF9}"/>
          </ac:spMkLst>
        </pc:spChg>
        <pc:spChg chg="del">
          <ac:chgData name="Eman G. Maboruk" userId="bdc8129978b17f16" providerId="LiveId" clId="{7E07F75B-204F-4EB1-9838-8481C2485FBF}" dt="2024-10-21T18:23:58.878" v="2053" actId="478"/>
          <ac:spMkLst>
            <pc:docMk/>
            <pc:sldMk cId="2799485979" sldId="291"/>
            <ac:spMk id="59" creationId="{BF7505D5-3441-B40A-B21E-C9E7FF2CF6B3}"/>
          </ac:spMkLst>
        </pc:spChg>
        <pc:spChg chg="del">
          <ac:chgData name="Eman G. Maboruk" userId="bdc8129978b17f16" providerId="LiveId" clId="{7E07F75B-204F-4EB1-9838-8481C2485FBF}" dt="2024-10-21T18:23:48.727" v="2046" actId="478"/>
          <ac:spMkLst>
            <pc:docMk/>
            <pc:sldMk cId="2799485979" sldId="291"/>
            <ac:spMk id="60" creationId="{0DD21439-146F-77C9-34E6-818A113FC366}"/>
          </ac:spMkLst>
        </pc:spChg>
        <pc:graphicFrameChg chg="add mod modGraphic">
          <ac:chgData name="Eman G. Maboruk" userId="bdc8129978b17f16" providerId="LiveId" clId="{7E07F75B-204F-4EB1-9838-8481C2485FBF}" dt="2024-10-24T19:07:23.575" v="5726"/>
          <ac:graphicFrameMkLst>
            <pc:docMk/>
            <pc:sldMk cId="2799485979" sldId="291"/>
            <ac:graphicFrameMk id="2" creationId="{7B9F2857-36F9-DB81-2FB9-6F0EC8CA2CFB}"/>
          </ac:graphicFrameMkLst>
        </pc:graphicFrameChg>
        <pc:picChg chg="del">
          <ac:chgData name="Eman G. Maboruk" userId="bdc8129978b17f16" providerId="LiveId" clId="{7E07F75B-204F-4EB1-9838-8481C2485FBF}" dt="2024-10-21T18:24:00.057" v="2054" actId="478"/>
          <ac:picMkLst>
            <pc:docMk/>
            <pc:sldMk cId="2799485979" sldId="291"/>
            <ac:picMk id="10" creationId="{17D4296A-D2A6-2695-14D2-85C3915A1DB4}"/>
          </ac:picMkLst>
        </pc:picChg>
        <pc:picChg chg="mod">
          <ac:chgData name="Eman G. Maboruk" userId="bdc8129978b17f16" providerId="LiveId" clId="{7E07F75B-204F-4EB1-9838-8481C2485FBF}" dt="2024-10-21T18:50:42.430" v="2302" actId="14100"/>
          <ac:picMkLst>
            <pc:docMk/>
            <pc:sldMk cId="2799485979" sldId="291"/>
            <ac:picMk id="11" creationId="{B9279D04-53A9-607E-1815-06555759FB34}"/>
          </ac:picMkLst>
        </pc:picChg>
        <pc:picChg chg="add mod">
          <ac:chgData name="Eman G. Maboruk" userId="bdc8129978b17f16" providerId="LiveId" clId="{7E07F75B-204F-4EB1-9838-8481C2485FBF}" dt="2024-10-21T18:50:11.404" v="2300" actId="1076"/>
          <ac:picMkLst>
            <pc:docMk/>
            <pc:sldMk cId="2799485979" sldId="291"/>
            <ac:picMk id="21" creationId="{3947413F-29CD-E6C1-061A-8662F339E060}"/>
          </ac:picMkLst>
        </pc:picChg>
        <pc:picChg chg="add del mod">
          <ac:chgData name="Eman G. Maboruk" userId="bdc8129978b17f16" providerId="LiveId" clId="{7E07F75B-204F-4EB1-9838-8481C2485FBF}" dt="2024-10-21T18:52:46.564" v="2312" actId="478"/>
          <ac:picMkLst>
            <pc:docMk/>
            <pc:sldMk cId="2799485979" sldId="291"/>
            <ac:picMk id="24" creationId="{6A8C6053-3252-164B-592D-3AA62BED701D}"/>
          </ac:picMkLst>
        </pc:picChg>
        <pc:picChg chg="add del mod">
          <ac:chgData name="Eman G. Maboruk" userId="bdc8129978b17f16" providerId="LiveId" clId="{7E07F75B-204F-4EB1-9838-8481C2485FBF}" dt="2024-10-21T18:53:44.500" v="2314" actId="478"/>
          <ac:picMkLst>
            <pc:docMk/>
            <pc:sldMk cId="2799485979" sldId="291"/>
            <ac:picMk id="26" creationId="{AFECE057-C832-036E-C040-8D96255B16EE}"/>
          </ac:picMkLst>
        </pc:picChg>
        <pc:picChg chg="add mod modCrop">
          <ac:chgData name="Eman G. Maboruk" userId="bdc8129978b17f16" providerId="LiveId" clId="{7E07F75B-204F-4EB1-9838-8481C2485FBF}" dt="2024-10-21T18:56:16.106" v="2330" actId="732"/>
          <ac:picMkLst>
            <pc:docMk/>
            <pc:sldMk cId="2799485979" sldId="291"/>
            <ac:picMk id="28" creationId="{928D2F72-AE0F-8640-2280-2ED2E2670AE2}"/>
          </ac:picMkLst>
        </pc:picChg>
        <pc:picChg chg="del">
          <ac:chgData name="Eman G. Maboruk" userId="bdc8129978b17f16" providerId="LiveId" clId="{7E07F75B-204F-4EB1-9838-8481C2485FBF}" dt="2024-10-21T18:23:54.195" v="2050" actId="478"/>
          <ac:picMkLst>
            <pc:docMk/>
            <pc:sldMk cId="2799485979" sldId="291"/>
            <ac:picMk id="69" creationId="{239C4C65-A2E9-1230-786B-B7CA50CB5AA0}"/>
          </ac:picMkLst>
        </pc:picChg>
      </pc:sldChg>
      <pc:sldChg chg="addSp delSp modSp add mod modTransition">
        <pc:chgData name="Eman G. Maboruk" userId="bdc8129978b17f16" providerId="LiveId" clId="{7E07F75B-204F-4EB1-9838-8481C2485FBF}" dt="2024-10-27T20:07:43.272" v="8653" actId="1076"/>
        <pc:sldMkLst>
          <pc:docMk/>
          <pc:sldMk cId="3907616237" sldId="292"/>
        </pc:sldMkLst>
        <pc:spChg chg="del">
          <ac:chgData name="Eman G. Maboruk" userId="bdc8129978b17f16" providerId="LiveId" clId="{7E07F75B-204F-4EB1-9838-8481C2485FBF}" dt="2024-10-21T21:52:42.076" v="2728" actId="478"/>
          <ac:spMkLst>
            <pc:docMk/>
            <pc:sldMk cId="3907616237" sldId="292"/>
            <ac:spMk id="2" creationId="{F16E5677-71E1-65DB-8BE1-81F3B3364F2C}"/>
          </ac:spMkLst>
        </pc:spChg>
        <pc:spChg chg="del">
          <ac:chgData name="Eman G. Maboruk" userId="bdc8129978b17f16" providerId="LiveId" clId="{7E07F75B-204F-4EB1-9838-8481C2485FBF}" dt="2024-10-21T21:52:42.076" v="2728" actId="478"/>
          <ac:spMkLst>
            <pc:docMk/>
            <pc:sldMk cId="3907616237" sldId="292"/>
            <ac:spMk id="3" creationId="{6A41F1C4-5DEC-15EC-7F88-E8231BE393F8}"/>
          </ac:spMkLst>
        </pc:spChg>
        <pc:spChg chg="del">
          <ac:chgData name="Eman G. Maboruk" userId="bdc8129978b17f16" providerId="LiveId" clId="{7E07F75B-204F-4EB1-9838-8481C2485FBF}" dt="2024-10-21T21:52:42.076" v="2728" actId="478"/>
          <ac:spMkLst>
            <pc:docMk/>
            <pc:sldMk cId="3907616237" sldId="292"/>
            <ac:spMk id="4" creationId="{7D89D2CA-92FB-5782-60F2-15DF23358BA0}"/>
          </ac:spMkLst>
        </pc:spChg>
        <pc:spChg chg="del">
          <ac:chgData name="Eman G. Maboruk" userId="bdc8129978b17f16" providerId="LiveId" clId="{7E07F75B-204F-4EB1-9838-8481C2485FBF}" dt="2024-10-21T21:52:42.076" v="2728" actId="478"/>
          <ac:spMkLst>
            <pc:docMk/>
            <pc:sldMk cId="3907616237" sldId="292"/>
            <ac:spMk id="5" creationId="{6E517F3E-3E14-B3CB-A3BA-D87D93966E5F}"/>
          </ac:spMkLst>
        </pc:spChg>
        <pc:spChg chg="del">
          <ac:chgData name="Eman G. Maboruk" userId="bdc8129978b17f16" providerId="LiveId" clId="{7E07F75B-204F-4EB1-9838-8481C2485FBF}" dt="2024-10-21T21:52:42.076" v="2728" actId="478"/>
          <ac:spMkLst>
            <pc:docMk/>
            <pc:sldMk cId="3907616237" sldId="292"/>
            <ac:spMk id="6" creationId="{2E76C74B-25B2-1688-6057-FD9F42A47713}"/>
          </ac:spMkLst>
        </pc:spChg>
        <pc:spChg chg="del">
          <ac:chgData name="Eman G. Maboruk" userId="bdc8129978b17f16" providerId="LiveId" clId="{7E07F75B-204F-4EB1-9838-8481C2485FBF}" dt="2024-10-21T21:52:42.076" v="2728" actId="478"/>
          <ac:spMkLst>
            <pc:docMk/>
            <pc:sldMk cId="3907616237" sldId="292"/>
            <ac:spMk id="7" creationId="{5D41990E-D410-39AA-6E82-4D0C8F98D067}"/>
          </ac:spMkLst>
        </pc:spChg>
        <pc:spChg chg="del mod">
          <ac:chgData name="Eman G. Maboruk" userId="bdc8129978b17f16" providerId="LiveId" clId="{7E07F75B-204F-4EB1-9838-8481C2485FBF}" dt="2024-10-21T21:52:50.508" v="2731" actId="478"/>
          <ac:spMkLst>
            <pc:docMk/>
            <pc:sldMk cId="3907616237" sldId="292"/>
            <ac:spMk id="11" creationId="{9FACEEE6-2CDC-4D5F-F693-563582006B61}"/>
          </ac:spMkLst>
        </pc:spChg>
        <pc:spChg chg="del">
          <ac:chgData name="Eman G. Maboruk" userId="bdc8129978b17f16" providerId="LiveId" clId="{7E07F75B-204F-4EB1-9838-8481C2485FBF}" dt="2024-10-21T21:52:42.076" v="2728" actId="478"/>
          <ac:spMkLst>
            <pc:docMk/>
            <pc:sldMk cId="3907616237" sldId="292"/>
            <ac:spMk id="12" creationId="{A836FC47-5163-A866-7B5E-AD668EE6B08F}"/>
          </ac:spMkLst>
        </pc:spChg>
        <pc:spChg chg="del">
          <ac:chgData name="Eman G. Maboruk" userId="bdc8129978b17f16" providerId="LiveId" clId="{7E07F75B-204F-4EB1-9838-8481C2485FBF}" dt="2024-10-21T21:52:45.357" v="2729" actId="478"/>
          <ac:spMkLst>
            <pc:docMk/>
            <pc:sldMk cId="3907616237" sldId="292"/>
            <ac:spMk id="15" creationId="{63B85E59-6E7D-F32D-71E4-E14BEB77D18E}"/>
          </ac:spMkLst>
        </pc:spChg>
        <pc:spChg chg="del">
          <ac:chgData name="Eman G. Maboruk" userId="bdc8129978b17f16" providerId="LiveId" clId="{7E07F75B-204F-4EB1-9838-8481C2485FBF}" dt="2024-10-21T21:52:42.076" v="2728" actId="478"/>
          <ac:spMkLst>
            <pc:docMk/>
            <pc:sldMk cId="3907616237" sldId="292"/>
            <ac:spMk id="16" creationId="{5FBD6936-CB52-C827-5443-D060114FF568}"/>
          </ac:spMkLst>
        </pc:spChg>
        <pc:spChg chg="del">
          <ac:chgData name="Eman G. Maboruk" userId="bdc8129978b17f16" providerId="LiveId" clId="{7E07F75B-204F-4EB1-9838-8481C2485FBF}" dt="2024-10-21T21:52:42.076" v="2728" actId="478"/>
          <ac:spMkLst>
            <pc:docMk/>
            <pc:sldMk cId="3907616237" sldId="292"/>
            <ac:spMk id="17" creationId="{182D4F33-4FDA-70FF-1D70-391DECA1A7CD}"/>
          </ac:spMkLst>
        </pc:spChg>
        <pc:spChg chg="del">
          <ac:chgData name="Eman G. Maboruk" userId="bdc8129978b17f16" providerId="LiveId" clId="{7E07F75B-204F-4EB1-9838-8481C2485FBF}" dt="2024-10-21T21:52:42.076" v="2728" actId="478"/>
          <ac:spMkLst>
            <pc:docMk/>
            <pc:sldMk cId="3907616237" sldId="292"/>
            <ac:spMk id="18" creationId="{EC8055F9-E5CD-B1F9-1D16-F1E4B3801584}"/>
          </ac:spMkLst>
        </pc:spChg>
        <pc:spChg chg="del">
          <ac:chgData name="Eman G. Maboruk" userId="bdc8129978b17f16" providerId="LiveId" clId="{7E07F75B-204F-4EB1-9838-8481C2485FBF}" dt="2024-10-21T21:52:42.076" v="2728" actId="478"/>
          <ac:spMkLst>
            <pc:docMk/>
            <pc:sldMk cId="3907616237" sldId="292"/>
            <ac:spMk id="19" creationId="{F39B5F23-B73A-F85F-779F-14406EDF4F79}"/>
          </ac:spMkLst>
        </pc:spChg>
        <pc:spChg chg="add del">
          <ac:chgData name="Eman G. Maboruk" userId="bdc8129978b17f16" providerId="LiveId" clId="{7E07F75B-204F-4EB1-9838-8481C2485FBF}" dt="2024-10-21T23:00:37.656" v="4044" actId="478"/>
          <ac:spMkLst>
            <pc:docMk/>
            <pc:sldMk cId="3907616237" sldId="292"/>
            <ac:spMk id="20" creationId="{249AD485-1560-057B-C4FB-FDF81A36DBF1}"/>
          </ac:spMkLst>
        </pc:spChg>
        <pc:spChg chg="del">
          <ac:chgData name="Eman G. Maboruk" userId="bdc8129978b17f16" providerId="LiveId" clId="{7E07F75B-204F-4EB1-9838-8481C2485FBF}" dt="2024-10-21T21:52:42.076" v="2728" actId="478"/>
          <ac:spMkLst>
            <pc:docMk/>
            <pc:sldMk cId="3907616237" sldId="292"/>
            <ac:spMk id="22" creationId="{5DE5BDEC-C17D-EC05-3E98-F3D609B0D33E}"/>
          </ac:spMkLst>
        </pc:spChg>
        <pc:spChg chg="del">
          <ac:chgData name="Eman G. Maboruk" userId="bdc8129978b17f16" providerId="LiveId" clId="{7E07F75B-204F-4EB1-9838-8481C2485FBF}" dt="2024-10-21T21:52:42.076" v="2728" actId="478"/>
          <ac:spMkLst>
            <pc:docMk/>
            <pc:sldMk cId="3907616237" sldId="292"/>
            <ac:spMk id="23" creationId="{49998E4F-4D43-7D86-4A21-7E56A5D0BD40}"/>
          </ac:spMkLst>
        </pc:spChg>
        <pc:spChg chg="del">
          <ac:chgData name="Eman G. Maboruk" userId="bdc8129978b17f16" providerId="LiveId" clId="{7E07F75B-204F-4EB1-9838-8481C2485FBF}" dt="2024-10-21T21:52:53.581" v="2732" actId="478"/>
          <ac:spMkLst>
            <pc:docMk/>
            <pc:sldMk cId="3907616237" sldId="292"/>
            <ac:spMk id="24" creationId="{3B0AE436-1176-BA73-5ACB-6FC8D2E28A13}"/>
          </ac:spMkLst>
        </pc:spChg>
        <pc:spChg chg="del">
          <ac:chgData name="Eman G. Maboruk" userId="bdc8129978b17f16" providerId="LiveId" clId="{7E07F75B-204F-4EB1-9838-8481C2485FBF}" dt="2024-10-21T21:52:42.076" v="2728" actId="478"/>
          <ac:spMkLst>
            <pc:docMk/>
            <pc:sldMk cId="3907616237" sldId="292"/>
            <ac:spMk id="25" creationId="{B6C6669B-85DC-3265-D695-A4E8B1B8F555}"/>
          </ac:spMkLst>
        </pc:spChg>
        <pc:spChg chg="del">
          <ac:chgData name="Eman G. Maboruk" userId="bdc8129978b17f16" providerId="LiveId" clId="{7E07F75B-204F-4EB1-9838-8481C2485FBF}" dt="2024-10-21T21:52:42.076" v="2728" actId="478"/>
          <ac:spMkLst>
            <pc:docMk/>
            <pc:sldMk cId="3907616237" sldId="292"/>
            <ac:spMk id="26" creationId="{6B7ED3F8-B553-B6E1-F9F7-ED3C4C68056F}"/>
          </ac:spMkLst>
        </pc:spChg>
        <pc:spChg chg="add del mod">
          <ac:chgData name="Eman G. Maboruk" userId="bdc8129978b17f16" providerId="LiveId" clId="{7E07F75B-204F-4EB1-9838-8481C2485FBF}" dt="2024-10-21T22:12:58.880" v="3122" actId="478"/>
          <ac:spMkLst>
            <pc:docMk/>
            <pc:sldMk cId="3907616237" sldId="292"/>
            <ac:spMk id="28" creationId="{3C334E2B-216E-DCAB-351A-91311278DAAD}"/>
          </ac:spMkLst>
        </pc:spChg>
        <pc:spChg chg="add mod">
          <ac:chgData name="Eman G. Maboruk" userId="bdc8129978b17f16" providerId="LiveId" clId="{7E07F75B-204F-4EB1-9838-8481C2485FBF}" dt="2024-10-21T22:14:18.947" v="3143" actId="113"/>
          <ac:spMkLst>
            <pc:docMk/>
            <pc:sldMk cId="3907616237" sldId="292"/>
            <ac:spMk id="29" creationId="{BBAC1394-EB1F-BC7A-E66A-1815437BD899}"/>
          </ac:spMkLst>
        </pc:spChg>
        <pc:spChg chg="add mod">
          <ac:chgData name="Eman G. Maboruk" userId="bdc8129978b17f16" providerId="LiveId" clId="{7E07F75B-204F-4EB1-9838-8481C2485FBF}" dt="2024-10-21T22:13:14.946" v="3125" actId="1076"/>
          <ac:spMkLst>
            <pc:docMk/>
            <pc:sldMk cId="3907616237" sldId="292"/>
            <ac:spMk id="30" creationId="{F4118A7F-5AA2-8899-C79E-7101A1928DFC}"/>
          </ac:spMkLst>
        </pc:spChg>
        <pc:spChg chg="add mod">
          <ac:chgData name="Eman G. Maboruk" userId="bdc8129978b17f16" providerId="LiveId" clId="{7E07F75B-204F-4EB1-9838-8481C2485FBF}" dt="2024-10-21T22:13:14.946" v="3125" actId="1076"/>
          <ac:spMkLst>
            <pc:docMk/>
            <pc:sldMk cId="3907616237" sldId="292"/>
            <ac:spMk id="32" creationId="{4F87CD7B-573E-142B-0917-AD3E4C52FF53}"/>
          </ac:spMkLst>
        </pc:spChg>
        <pc:spChg chg="add mod">
          <ac:chgData name="Eman G. Maboruk" userId="bdc8129978b17f16" providerId="LiveId" clId="{7E07F75B-204F-4EB1-9838-8481C2485FBF}" dt="2024-10-21T22:15:59.923" v="3150" actId="339"/>
          <ac:spMkLst>
            <pc:docMk/>
            <pc:sldMk cId="3907616237" sldId="292"/>
            <ac:spMk id="33" creationId="{3AC1FF68-0301-1158-7BF5-1AB86415F895}"/>
          </ac:spMkLst>
        </pc:spChg>
        <pc:spChg chg="add mod">
          <ac:chgData name="Eman G. Maboruk" userId="bdc8129978b17f16" providerId="LiveId" clId="{7E07F75B-204F-4EB1-9838-8481C2485FBF}" dt="2024-10-21T22:15:59.923" v="3150" actId="339"/>
          <ac:spMkLst>
            <pc:docMk/>
            <pc:sldMk cId="3907616237" sldId="292"/>
            <ac:spMk id="34" creationId="{6A8B0731-9AF5-9324-F6C4-D4A87E6EF4D7}"/>
          </ac:spMkLst>
        </pc:spChg>
        <pc:spChg chg="add mod">
          <ac:chgData name="Eman G. Maboruk" userId="bdc8129978b17f16" providerId="LiveId" clId="{7E07F75B-204F-4EB1-9838-8481C2485FBF}" dt="2024-10-21T22:15:59.923" v="3150" actId="339"/>
          <ac:spMkLst>
            <pc:docMk/>
            <pc:sldMk cId="3907616237" sldId="292"/>
            <ac:spMk id="35" creationId="{A2BF7AAD-5D20-5152-BFF2-F983CD5E89BC}"/>
          </ac:spMkLst>
        </pc:spChg>
        <pc:spChg chg="add mod">
          <ac:chgData name="Eman G. Maboruk" userId="bdc8129978b17f16" providerId="LiveId" clId="{7E07F75B-204F-4EB1-9838-8481C2485FBF}" dt="2024-10-21T22:16:48.142" v="3160" actId="14100"/>
          <ac:spMkLst>
            <pc:docMk/>
            <pc:sldMk cId="3907616237" sldId="292"/>
            <ac:spMk id="37" creationId="{9717141F-2FB5-FA3E-1491-78C161FA23FE}"/>
          </ac:spMkLst>
        </pc:spChg>
        <pc:spChg chg="add del mod">
          <ac:chgData name="Eman G. Maboruk" userId="bdc8129978b17f16" providerId="LiveId" clId="{7E07F75B-204F-4EB1-9838-8481C2485FBF}" dt="2024-10-21T22:13:00.341" v="3123" actId="478"/>
          <ac:spMkLst>
            <pc:docMk/>
            <pc:sldMk cId="3907616237" sldId="292"/>
            <ac:spMk id="38" creationId="{958A8AB4-B23F-949C-6293-71180A6F5916}"/>
          </ac:spMkLst>
        </pc:spChg>
        <pc:spChg chg="add del mod">
          <ac:chgData name="Eman G. Maboruk" userId="bdc8129978b17f16" providerId="LiveId" clId="{7E07F75B-204F-4EB1-9838-8481C2485FBF}" dt="2024-10-21T22:12:55.843" v="3120" actId="478"/>
          <ac:spMkLst>
            <pc:docMk/>
            <pc:sldMk cId="3907616237" sldId="292"/>
            <ac:spMk id="39" creationId="{A5ABC857-C250-455B-ABD1-FCA1A525DA87}"/>
          </ac:spMkLst>
        </pc:spChg>
        <pc:spChg chg="add del mod">
          <ac:chgData name="Eman G. Maboruk" userId="bdc8129978b17f16" providerId="LiveId" clId="{7E07F75B-204F-4EB1-9838-8481C2485FBF}" dt="2024-10-21T22:12:55.843" v="3120" actId="478"/>
          <ac:spMkLst>
            <pc:docMk/>
            <pc:sldMk cId="3907616237" sldId="292"/>
            <ac:spMk id="40" creationId="{E711FAB3-DF32-A79D-113B-7C74E0AAA24D}"/>
          </ac:spMkLst>
        </pc:spChg>
        <pc:spChg chg="add del mod">
          <ac:chgData name="Eman G. Maboruk" userId="bdc8129978b17f16" providerId="LiveId" clId="{7E07F75B-204F-4EB1-9838-8481C2485FBF}" dt="2024-10-21T22:12:57.344" v="3121" actId="478"/>
          <ac:spMkLst>
            <pc:docMk/>
            <pc:sldMk cId="3907616237" sldId="292"/>
            <ac:spMk id="41" creationId="{2915FE37-98BE-A9B8-DEEF-3090E85ED4A7}"/>
          </ac:spMkLst>
        </pc:spChg>
        <pc:spChg chg="add mod">
          <ac:chgData name="Eman G. Maboruk" userId="bdc8129978b17f16" providerId="LiveId" clId="{7E07F75B-204F-4EB1-9838-8481C2485FBF}" dt="2024-10-21T22:15:12.553" v="3147"/>
          <ac:spMkLst>
            <pc:docMk/>
            <pc:sldMk cId="3907616237" sldId="292"/>
            <ac:spMk id="44" creationId="{06D8221E-B630-81B9-CD99-A6BDF6261D77}"/>
          </ac:spMkLst>
        </pc:spChg>
        <pc:spChg chg="add del mod">
          <ac:chgData name="Eman G. Maboruk" userId="bdc8129978b17f16" providerId="LiveId" clId="{7E07F75B-204F-4EB1-9838-8481C2485FBF}" dt="2024-10-21T22:19:02.170" v="3201"/>
          <ac:spMkLst>
            <pc:docMk/>
            <pc:sldMk cId="3907616237" sldId="292"/>
            <ac:spMk id="47" creationId="{D3FA64E6-4544-F1B2-5D0C-3E298084E00C}"/>
          </ac:spMkLst>
        </pc:spChg>
        <pc:spChg chg="add mod">
          <ac:chgData name="Eman G. Maboruk" userId="bdc8129978b17f16" providerId="LiveId" clId="{7E07F75B-204F-4EB1-9838-8481C2485FBF}" dt="2024-10-24T01:12:19.829" v="4777" actId="3626"/>
          <ac:spMkLst>
            <pc:docMk/>
            <pc:sldMk cId="3907616237" sldId="292"/>
            <ac:spMk id="48" creationId="{61B31550-69D8-0425-DACA-057603DC0CCC}"/>
          </ac:spMkLst>
        </pc:spChg>
        <pc:spChg chg="add mod">
          <ac:chgData name="Eman G. Maboruk" userId="bdc8129978b17f16" providerId="LiveId" clId="{7E07F75B-204F-4EB1-9838-8481C2485FBF}" dt="2024-10-27T20:07:43.272" v="8653" actId="1076"/>
          <ac:spMkLst>
            <pc:docMk/>
            <pc:sldMk cId="3907616237" sldId="292"/>
            <ac:spMk id="49" creationId="{58DC63E4-DED7-C90E-686D-E4B39E220D6D}"/>
          </ac:spMkLst>
        </pc:spChg>
        <pc:spChg chg="del">
          <ac:chgData name="Eman G. Maboruk" userId="bdc8129978b17f16" providerId="LiveId" clId="{7E07F75B-204F-4EB1-9838-8481C2485FBF}" dt="2024-10-21T22:14:54.688" v="3146" actId="478"/>
          <ac:spMkLst>
            <pc:docMk/>
            <pc:sldMk cId="3907616237" sldId="292"/>
            <ac:spMk id="60" creationId="{0DD21439-146F-77C9-34E6-818A113FC366}"/>
          </ac:spMkLst>
        </pc:spChg>
        <pc:graphicFrameChg chg="add mod modGraphic">
          <ac:chgData name="Eman G. Maboruk" userId="bdc8129978b17f16" providerId="LiveId" clId="{7E07F75B-204F-4EB1-9838-8481C2485FBF}" dt="2024-10-21T21:52:58.380" v="2735" actId="14100"/>
          <ac:graphicFrameMkLst>
            <pc:docMk/>
            <pc:sldMk cId="3907616237" sldId="292"/>
            <ac:graphicFrameMk id="21" creationId="{F4611540-A6E5-A3B0-7410-4703D79C8B84}"/>
          </ac:graphicFrameMkLst>
        </pc:graphicFrameChg>
        <pc:picChg chg="add del mod">
          <ac:chgData name="Eman G. Maboruk" userId="bdc8129978b17f16" providerId="LiveId" clId="{7E07F75B-204F-4EB1-9838-8481C2485FBF}" dt="2024-10-21T21:53:22.989" v="2739" actId="478"/>
          <ac:picMkLst>
            <pc:docMk/>
            <pc:sldMk cId="3907616237" sldId="292"/>
            <ac:picMk id="27" creationId="{7447E3B1-FDE4-25AF-1A9C-38F8CF7FFB0E}"/>
          </ac:picMkLst>
        </pc:picChg>
        <pc:picChg chg="add mod modCrop">
          <ac:chgData name="Eman G. Maboruk" userId="bdc8129978b17f16" providerId="LiveId" clId="{7E07F75B-204F-4EB1-9838-8481C2485FBF}" dt="2024-10-21T22:15:45.653" v="3149" actId="339"/>
          <ac:picMkLst>
            <pc:docMk/>
            <pc:sldMk cId="3907616237" sldId="292"/>
            <ac:picMk id="43" creationId="{39D49DBF-0CD8-CDEF-6BC4-177196C376B9}"/>
          </ac:picMkLst>
        </pc:picChg>
        <pc:picChg chg="add mod">
          <ac:chgData name="Eman G. Maboruk" userId="bdc8129978b17f16" providerId="LiveId" clId="{7E07F75B-204F-4EB1-9838-8481C2485FBF}" dt="2024-10-21T22:15:25.123" v="3148"/>
          <ac:picMkLst>
            <pc:docMk/>
            <pc:sldMk cId="3907616237" sldId="292"/>
            <ac:picMk id="45" creationId="{3104B505-437B-C135-71CB-5832104A9E08}"/>
          </ac:picMkLst>
        </pc:picChg>
        <pc:picChg chg="add mod">
          <ac:chgData name="Eman G. Maboruk" userId="bdc8129978b17f16" providerId="LiveId" clId="{7E07F75B-204F-4EB1-9838-8481C2485FBF}" dt="2024-10-21T22:15:25.123" v="3148"/>
          <ac:picMkLst>
            <pc:docMk/>
            <pc:sldMk cId="3907616237" sldId="292"/>
            <ac:picMk id="46" creationId="{37DC6D8C-A7CF-AF87-6CC4-F80EF945935D}"/>
          </ac:picMkLst>
        </pc:picChg>
        <pc:cxnChg chg="del">
          <ac:chgData name="Eman G. Maboruk" userId="bdc8129978b17f16" providerId="LiveId" clId="{7E07F75B-204F-4EB1-9838-8481C2485FBF}" dt="2024-10-21T21:52:42.076" v="2728" actId="478"/>
          <ac:cxnSpMkLst>
            <pc:docMk/>
            <pc:sldMk cId="3907616237" sldId="292"/>
            <ac:cxnSpMk id="8" creationId="{9A46228E-C5F9-0D44-0E2C-06AB5C731FCA}"/>
          </ac:cxnSpMkLst>
        </pc:cxnChg>
        <pc:cxnChg chg="del">
          <ac:chgData name="Eman G. Maboruk" userId="bdc8129978b17f16" providerId="LiveId" clId="{7E07F75B-204F-4EB1-9838-8481C2485FBF}" dt="2024-10-21T21:52:42.076" v="2728" actId="478"/>
          <ac:cxnSpMkLst>
            <pc:docMk/>
            <pc:sldMk cId="3907616237" sldId="292"/>
            <ac:cxnSpMk id="9" creationId="{28C8332A-417C-7B84-D15B-B9A71A96C372}"/>
          </ac:cxnSpMkLst>
        </pc:cxnChg>
        <pc:cxnChg chg="del">
          <ac:chgData name="Eman G. Maboruk" userId="bdc8129978b17f16" providerId="LiveId" clId="{7E07F75B-204F-4EB1-9838-8481C2485FBF}" dt="2024-10-21T21:52:42.076" v="2728" actId="478"/>
          <ac:cxnSpMkLst>
            <pc:docMk/>
            <pc:sldMk cId="3907616237" sldId="292"/>
            <ac:cxnSpMk id="13" creationId="{274D9855-EA71-13CD-AC3E-150F29AF3EA4}"/>
          </ac:cxnSpMkLst>
        </pc:cxnChg>
        <pc:cxnChg chg="del">
          <ac:chgData name="Eman G. Maboruk" userId="bdc8129978b17f16" providerId="LiveId" clId="{7E07F75B-204F-4EB1-9838-8481C2485FBF}" dt="2024-10-21T21:52:42.076" v="2728" actId="478"/>
          <ac:cxnSpMkLst>
            <pc:docMk/>
            <pc:sldMk cId="3907616237" sldId="292"/>
            <ac:cxnSpMk id="14" creationId="{4D5E1CBB-FE1C-E618-396D-4CE238EDD80D}"/>
          </ac:cxnSpMkLst>
        </pc:cxnChg>
      </pc:sldChg>
      <pc:sldChg chg="addSp delSp modSp add mod ord modTransition delAnim modAnim">
        <pc:chgData name="Eman G. Maboruk" userId="bdc8129978b17f16" providerId="LiveId" clId="{7E07F75B-204F-4EB1-9838-8481C2485FBF}" dt="2024-10-27T20:07:55.869" v="8655" actId="1076"/>
        <pc:sldMkLst>
          <pc:docMk/>
          <pc:sldMk cId="2911959002" sldId="293"/>
        </pc:sldMkLst>
        <pc:spChg chg="add mod">
          <ac:chgData name="Eman G. Maboruk" userId="bdc8129978b17f16" providerId="LiveId" clId="{7E07F75B-204F-4EB1-9838-8481C2485FBF}" dt="2024-10-25T07:45:02.040" v="6967"/>
          <ac:spMkLst>
            <pc:docMk/>
            <pc:sldMk cId="2911959002" sldId="293"/>
            <ac:spMk id="2" creationId="{B2278CC2-4E4C-AFBD-BD83-D97D3730D25C}"/>
          </ac:spMkLst>
        </pc:spChg>
        <pc:spChg chg="add mod">
          <ac:chgData name="Eman G. Maboruk" userId="bdc8129978b17f16" providerId="LiveId" clId="{7E07F75B-204F-4EB1-9838-8481C2485FBF}" dt="2024-10-21T22:50:43.807" v="3989" actId="1036"/>
          <ac:spMkLst>
            <pc:docMk/>
            <pc:sldMk cId="2911959002" sldId="293"/>
            <ac:spMk id="6" creationId="{C09C03AD-5E7D-B107-3678-14BA23FFA4D6}"/>
          </ac:spMkLst>
        </pc:spChg>
        <pc:spChg chg="add mod">
          <ac:chgData name="Eman G. Maboruk" userId="bdc8129978b17f16" providerId="LiveId" clId="{7E07F75B-204F-4EB1-9838-8481C2485FBF}" dt="2024-10-21T22:50:22.022" v="3981" actId="14100"/>
          <ac:spMkLst>
            <pc:docMk/>
            <pc:sldMk cId="2911959002" sldId="293"/>
            <ac:spMk id="7" creationId="{35286EA8-9ACA-74CE-E126-C66716815207}"/>
          </ac:spMkLst>
        </pc:spChg>
        <pc:spChg chg="add mod">
          <ac:chgData name="Eman G. Maboruk" userId="bdc8129978b17f16" providerId="LiveId" clId="{7E07F75B-204F-4EB1-9838-8481C2485FBF}" dt="2024-10-25T07:45:05.887" v="6968"/>
          <ac:spMkLst>
            <pc:docMk/>
            <pc:sldMk cId="2911959002" sldId="293"/>
            <ac:spMk id="8" creationId="{D20397E6-5728-D30D-7BFA-06AD29D45ABB}"/>
          </ac:spMkLst>
        </pc:spChg>
        <pc:spChg chg="add mod">
          <ac:chgData name="Eman G. Maboruk" userId="bdc8129978b17f16" providerId="LiveId" clId="{7E07F75B-204F-4EB1-9838-8481C2485FBF}" dt="2024-10-25T07:45:08.210" v="6969"/>
          <ac:spMkLst>
            <pc:docMk/>
            <pc:sldMk cId="2911959002" sldId="293"/>
            <ac:spMk id="9" creationId="{4062F857-31FE-C0A6-1B0C-268193C7B812}"/>
          </ac:spMkLst>
        </pc:spChg>
        <pc:spChg chg="add mod">
          <ac:chgData name="Eman G. Maboruk" userId="bdc8129978b17f16" providerId="LiveId" clId="{7E07F75B-204F-4EB1-9838-8481C2485FBF}" dt="2024-10-21T22:48:44.041" v="3953" actId="207"/>
          <ac:spMkLst>
            <pc:docMk/>
            <pc:sldMk cId="2911959002" sldId="293"/>
            <ac:spMk id="12" creationId="{C2A10AA7-597D-FDAA-7301-745F0545D531}"/>
          </ac:spMkLst>
        </pc:spChg>
        <pc:spChg chg="del">
          <ac:chgData name="Eman G. Maboruk" userId="bdc8129978b17f16" providerId="LiveId" clId="{7E07F75B-204F-4EB1-9838-8481C2485FBF}" dt="2024-10-21T22:29:15.366" v="3232" actId="478"/>
          <ac:spMkLst>
            <pc:docMk/>
            <pc:sldMk cId="2911959002" sldId="293"/>
            <ac:spMk id="13" creationId="{08339A67-5A4B-CFD5-9B55-3E7FCADE5B56}"/>
          </ac:spMkLst>
        </pc:spChg>
        <pc:spChg chg="add mod">
          <ac:chgData name="Eman G. Maboruk" userId="bdc8129978b17f16" providerId="LiveId" clId="{7E07F75B-204F-4EB1-9838-8481C2485FBF}" dt="2024-10-21T22:48:51.957" v="3961" actId="20577"/>
          <ac:spMkLst>
            <pc:docMk/>
            <pc:sldMk cId="2911959002" sldId="293"/>
            <ac:spMk id="14" creationId="{7FF5AD5D-9E24-FB6E-F00D-D97CE181DA5E}"/>
          </ac:spMkLst>
        </pc:spChg>
        <pc:spChg chg="del">
          <ac:chgData name="Eman G. Maboruk" userId="bdc8129978b17f16" providerId="LiveId" clId="{7E07F75B-204F-4EB1-9838-8481C2485FBF}" dt="2024-10-21T22:29:19.587" v="3235" actId="478"/>
          <ac:spMkLst>
            <pc:docMk/>
            <pc:sldMk cId="2911959002" sldId="293"/>
            <ac:spMk id="15" creationId="{13EEF143-7FDE-1222-33FC-7E1E8A7A3BEA}"/>
          </ac:spMkLst>
        </pc:spChg>
        <pc:spChg chg="mod">
          <ac:chgData name="Eman G. Maboruk" userId="bdc8129978b17f16" providerId="LiveId" clId="{7E07F75B-204F-4EB1-9838-8481C2485FBF}" dt="2024-10-21T22:53:10.832" v="4006" actId="1076"/>
          <ac:spMkLst>
            <pc:docMk/>
            <pc:sldMk cId="2911959002" sldId="293"/>
            <ac:spMk id="16" creationId="{ADC8F343-D32A-ABBC-0D98-56FEB34AD8A1}"/>
          </ac:spMkLst>
        </pc:spChg>
        <pc:spChg chg="del">
          <ac:chgData name="Eman G. Maboruk" userId="bdc8129978b17f16" providerId="LiveId" clId="{7E07F75B-204F-4EB1-9838-8481C2485FBF}" dt="2024-10-21T22:29:19.587" v="3235" actId="478"/>
          <ac:spMkLst>
            <pc:docMk/>
            <pc:sldMk cId="2911959002" sldId="293"/>
            <ac:spMk id="17" creationId="{022AEFB9-6061-DCAB-C5BB-E8B6FB96B625}"/>
          </ac:spMkLst>
        </pc:spChg>
        <pc:spChg chg="add mod ord">
          <ac:chgData name="Eman G. Maboruk" userId="bdc8129978b17f16" providerId="LiveId" clId="{7E07F75B-204F-4EB1-9838-8481C2485FBF}" dt="2024-10-25T07:44:34.342" v="6962" actId="339"/>
          <ac:spMkLst>
            <pc:docMk/>
            <pc:sldMk cId="2911959002" sldId="293"/>
            <ac:spMk id="18" creationId="{A10DDF85-B9FA-63BD-49D0-AC9A2A8867A0}"/>
          </ac:spMkLst>
        </pc:spChg>
        <pc:spChg chg="del">
          <ac:chgData name="Eman G. Maboruk" userId="bdc8129978b17f16" providerId="LiveId" clId="{7E07F75B-204F-4EB1-9838-8481C2485FBF}" dt="2024-10-21T22:29:15.366" v="3232" actId="478"/>
          <ac:spMkLst>
            <pc:docMk/>
            <pc:sldMk cId="2911959002" sldId="293"/>
            <ac:spMk id="19" creationId="{B23A627B-65C1-46A3-417E-74508E2EC521}"/>
          </ac:spMkLst>
        </pc:spChg>
        <pc:spChg chg="add del mod ord">
          <ac:chgData name="Eman G. Maboruk" userId="bdc8129978b17f16" providerId="LiveId" clId="{7E07F75B-204F-4EB1-9838-8481C2485FBF}" dt="2024-10-21T22:46:57.467" v="3930" actId="478"/>
          <ac:spMkLst>
            <pc:docMk/>
            <pc:sldMk cId="2911959002" sldId="293"/>
            <ac:spMk id="20" creationId="{06E18ED0-0283-3BA2-6FC4-64FDAFB9BF16}"/>
          </ac:spMkLst>
        </pc:spChg>
        <pc:spChg chg="add mod ord">
          <ac:chgData name="Eman G. Maboruk" userId="bdc8129978b17f16" providerId="LiveId" clId="{7E07F75B-204F-4EB1-9838-8481C2485FBF}" dt="2024-10-25T07:44:38.054" v="6963" actId="339"/>
          <ac:spMkLst>
            <pc:docMk/>
            <pc:sldMk cId="2911959002" sldId="293"/>
            <ac:spMk id="21" creationId="{4D415EE3-A09E-5439-21E3-472E833AB085}"/>
          </ac:spMkLst>
        </pc:spChg>
        <pc:spChg chg="add mod ord">
          <ac:chgData name="Eman G. Maboruk" userId="bdc8129978b17f16" providerId="LiveId" clId="{7E07F75B-204F-4EB1-9838-8481C2485FBF}" dt="2024-10-25T07:44:34.342" v="6962" actId="339"/>
          <ac:spMkLst>
            <pc:docMk/>
            <pc:sldMk cId="2911959002" sldId="293"/>
            <ac:spMk id="22" creationId="{44B908BE-20F0-72F0-3970-94F18C84DF6C}"/>
          </ac:spMkLst>
        </pc:spChg>
        <pc:spChg chg="del mod">
          <ac:chgData name="Eman G. Maboruk" userId="bdc8129978b17f16" providerId="LiveId" clId="{7E07F75B-204F-4EB1-9838-8481C2485FBF}" dt="2024-10-21T22:29:17.428" v="3234" actId="478"/>
          <ac:spMkLst>
            <pc:docMk/>
            <pc:sldMk cId="2911959002" sldId="293"/>
            <ac:spMk id="31" creationId="{218F0605-CC90-3F97-B93D-2180BFB60EF9}"/>
          </ac:spMkLst>
        </pc:spChg>
        <pc:spChg chg="add del mod">
          <ac:chgData name="Eman G. Maboruk" userId="bdc8129978b17f16" providerId="LiveId" clId="{7E07F75B-204F-4EB1-9838-8481C2485FBF}" dt="2024-10-21T23:00:08.409" v="4034" actId="478"/>
          <ac:spMkLst>
            <pc:docMk/>
            <pc:sldMk cId="2911959002" sldId="293"/>
            <ac:spMk id="32" creationId="{76CB95A4-987A-4C3A-A989-3611B2B8533C}"/>
          </ac:spMkLst>
        </pc:spChg>
        <pc:spChg chg="add mod">
          <ac:chgData name="Eman G. Maboruk" userId="bdc8129978b17f16" providerId="LiveId" clId="{7E07F75B-204F-4EB1-9838-8481C2485FBF}" dt="2024-10-27T20:07:55.869" v="8655" actId="1076"/>
          <ac:spMkLst>
            <pc:docMk/>
            <pc:sldMk cId="2911959002" sldId="293"/>
            <ac:spMk id="33" creationId="{42FB8E77-929C-32D8-E3AC-1C058924A096}"/>
          </ac:spMkLst>
        </pc:spChg>
        <pc:spChg chg="mod">
          <ac:chgData name="Eman G. Maboruk" userId="bdc8129978b17f16" providerId="LiveId" clId="{7E07F75B-204F-4EB1-9838-8481C2485FBF}" dt="2024-10-21T22:53:10.832" v="4006" actId="1076"/>
          <ac:spMkLst>
            <pc:docMk/>
            <pc:sldMk cId="2911959002" sldId="293"/>
            <ac:spMk id="59" creationId="{BF7505D5-3441-B40A-B21E-C9E7FF2CF6B3}"/>
          </ac:spMkLst>
        </pc:spChg>
        <pc:spChg chg="del">
          <ac:chgData name="Eman G. Maboruk" userId="bdc8129978b17f16" providerId="LiveId" clId="{7E07F75B-204F-4EB1-9838-8481C2485FBF}" dt="2024-10-21T22:29:21.591" v="3236" actId="478"/>
          <ac:spMkLst>
            <pc:docMk/>
            <pc:sldMk cId="2911959002" sldId="293"/>
            <ac:spMk id="60" creationId="{0DD21439-146F-77C9-34E6-818A113FC366}"/>
          </ac:spMkLst>
        </pc:spChg>
        <pc:picChg chg="add mod">
          <ac:chgData name="Eman G. Maboruk" userId="bdc8129978b17f16" providerId="LiveId" clId="{7E07F75B-204F-4EB1-9838-8481C2485FBF}" dt="2024-10-24T19:03:09.910" v="5673"/>
          <ac:picMkLst>
            <pc:docMk/>
            <pc:sldMk cId="2911959002" sldId="293"/>
            <ac:picMk id="3" creationId="{CF949976-717E-28B4-451C-BDDD0B408BD5}"/>
          </ac:picMkLst>
        </pc:picChg>
        <pc:picChg chg="del">
          <ac:chgData name="Eman G. Maboruk" userId="bdc8129978b17f16" providerId="LiveId" clId="{7E07F75B-204F-4EB1-9838-8481C2485FBF}" dt="2024-10-21T22:29:15.366" v="3232" actId="478"/>
          <ac:picMkLst>
            <pc:docMk/>
            <pc:sldMk cId="2911959002" sldId="293"/>
            <ac:picMk id="10" creationId="{17D4296A-D2A6-2695-14D2-85C3915A1DB4}"/>
          </ac:picMkLst>
        </pc:picChg>
        <pc:picChg chg="add del mod">
          <ac:chgData name="Eman G. Maboruk" userId="bdc8129978b17f16" providerId="LiveId" clId="{7E07F75B-204F-4EB1-9838-8481C2485FBF}" dt="2024-10-24T19:03:14.072" v="5674" actId="478"/>
          <ac:picMkLst>
            <pc:docMk/>
            <pc:sldMk cId="2911959002" sldId="293"/>
            <ac:picMk id="10" creationId="{D6B584BA-26C9-22C4-8D08-8AFC6A927A8F}"/>
          </ac:picMkLst>
        </pc:picChg>
        <pc:picChg chg="add del mod">
          <ac:chgData name="Eman G. Maboruk" userId="bdc8129978b17f16" providerId="LiveId" clId="{7E07F75B-204F-4EB1-9838-8481C2485FBF}" dt="2024-10-24T19:03:15.211" v="5675" actId="478"/>
          <ac:picMkLst>
            <pc:docMk/>
            <pc:sldMk cId="2911959002" sldId="293"/>
            <ac:picMk id="13" creationId="{4E2BE72C-D860-DF99-5BED-3BE938E2A366}"/>
          </ac:picMkLst>
        </pc:picChg>
        <pc:picChg chg="del">
          <ac:chgData name="Eman G. Maboruk" userId="bdc8129978b17f16" providerId="LiveId" clId="{7E07F75B-204F-4EB1-9838-8481C2485FBF}" dt="2024-10-21T22:29:22.384" v="3237" actId="478"/>
          <ac:picMkLst>
            <pc:docMk/>
            <pc:sldMk cId="2911959002" sldId="293"/>
            <ac:picMk id="69" creationId="{239C4C65-A2E9-1230-786B-B7CA50CB5AA0}"/>
          </ac:picMkLst>
        </pc:picChg>
        <pc:cxnChg chg="add mod">
          <ac:chgData name="Eman G. Maboruk" userId="bdc8129978b17f16" providerId="LiveId" clId="{7E07F75B-204F-4EB1-9838-8481C2485FBF}" dt="2024-10-21T22:51:35.836" v="4003" actId="14100"/>
          <ac:cxnSpMkLst>
            <pc:docMk/>
            <pc:sldMk cId="2911959002" sldId="293"/>
            <ac:cxnSpMk id="24" creationId="{72DE71C2-26A4-6469-3A52-3A5589305186}"/>
          </ac:cxnSpMkLst>
        </pc:cxnChg>
        <pc:cxnChg chg="add mod">
          <ac:chgData name="Eman G. Maboruk" userId="bdc8129978b17f16" providerId="LiveId" clId="{7E07F75B-204F-4EB1-9838-8481C2485FBF}" dt="2024-10-21T22:51:40.401" v="4004" actId="14100"/>
          <ac:cxnSpMkLst>
            <pc:docMk/>
            <pc:sldMk cId="2911959002" sldId="293"/>
            <ac:cxnSpMk id="26" creationId="{87B512B1-8E5C-5BC5-7DDE-03DB7F829E35}"/>
          </ac:cxnSpMkLst>
        </pc:cxnChg>
      </pc:sldChg>
      <pc:sldChg chg="addSp delSp modSp add del mod ord delAnim">
        <pc:chgData name="Eman G. Maboruk" userId="bdc8129978b17f16" providerId="LiveId" clId="{7E07F75B-204F-4EB1-9838-8481C2485FBF}" dt="2024-10-21T23:29:07.149" v="4236" actId="2696"/>
        <pc:sldMkLst>
          <pc:docMk/>
          <pc:sldMk cId="482779190" sldId="294"/>
        </pc:sldMkLst>
        <pc:spChg chg="add mod">
          <ac:chgData name="Eman G. Maboruk" userId="bdc8129978b17f16" providerId="LiveId" clId="{7E07F75B-204F-4EB1-9838-8481C2485FBF}" dt="2024-10-21T23:19:22.470" v="4126" actId="1076"/>
          <ac:spMkLst>
            <pc:docMk/>
            <pc:sldMk cId="482779190" sldId="294"/>
            <ac:spMk id="3" creationId="{A811A9AA-99AB-8B61-537B-EA1462B8F48F}"/>
          </ac:spMkLst>
        </pc:spChg>
        <pc:spChg chg="add mod">
          <ac:chgData name="Eman G. Maboruk" userId="bdc8129978b17f16" providerId="LiveId" clId="{7E07F75B-204F-4EB1-9838-8481C2485FBF}" dt="2024-10-21T23:19:20.561" v="4125" actId="1076"/>
          <ac:spMkLst>
            <pc:docMk/>
            <pc:sldMk cId="482779190" sldId="294"/>
            <ac:spMk id="7" creationId="{09742640-CD55-F270-4D13-FE97864D47F8}"/>
          </ac:spMkLst>
        </pc:spChg>
        <pc:spChg chg="add mod">
          <ac:chgData name="Eman G. Maboruk" userId="bdc8129978b17f16" providerId="LiveId" clId="{7E07F75B-204F-4EB1-9838-8481C2485FBF}" dt="2024-10-21T23:19:27.571" v="4127" actId="1076"/>
          <ac:spMkLst>
            <pc:docMk/>
            <pc:sldMk cId="482779190" sldId="294"/>
            <ac:spMk id="9" creationId="{55B54BD8-81ED-9C8B-C367-58FF7ED85C34}"/>
          </ac:spMkLst>
        </pc:spChg>
        <pc:spChg chg="del">
          <ac:chgData name="Eman G. Maboruk" userId="bdc8129978b17f16" providerId="LiveId" clId="{7E07F75B-204F-4EB1-9838-8481C2485FBF}" dt="2024-10-21T23:16:57.999" v="4109" actId="478"/>
          <ac:spMkLst>
            <pc:docMk/>
            <pc:sldMk cId="482779190" sldId="294"/>
            <ac:spMk id="13" creationId="{08339A67-5A4B-CFD5-9B55-3E7FCADE5B56}"/>
          </ac:spMkLst>
        </pc:spChg>
        <pc:spChg chg="add mod">
          <ac:chgData name="Eman G. Maboruk" userId="bdc8129978b17f16" providerId="LiveId" clId="{7E07F75B-204F-4EB1-9838-8481C2485FBF}" dt="2024-10-21T23:19:13.259" v="4123" actId="1076"/>
          <ac:spMkLst>
            <pc:docMk/>
            <pc:sldMk cId="482779190" sldId="294"/>
            <ac:spMk id="14" creationId="{A32F32BC-D483-8A12-434A-58AF59AB530A}"/>
          </ac:spMkLst>
        </pc:spChg>
        <pc:spChg chg="del mod">
          <ac:chgData name="Eman G. Maboruk" userId="bdc8129978b17f16" providerId="LiveId" clId="{7E07F75B-204F-4EB1-9838-8481C2485FBF}" dt="2024-10-21T23:17:02.128" v="4112" actId="478"/>
          <ac:spMkLst>
            <pc:docMk/>
            <pc:sldMk cId="482779190" sldId="294"/>
            <ac:spMk id="15" creationId="{13EEF143-7FDE-1222-33FC-7E1E8A7A3BEA}"/>
          </ac:spMkLst>
        </pc:spChg>
        <pc:spChg chg="del">
          <ac:chgData name="Eman G. Maboruk" userId="bdc8129978b17f16" providerId="LiveId" clId="{7E07F75B-204F-4EB1-9838-8481C2485FBF}" dt="2024-10-21T23:16:57.999" v="4109" actId="478"/>
          <ac:spMkLst>
            <pc:docMk/>
            <pc:sldMk cId="482779190" sldId="294"/>
            <ac:spMk id="17" creationId="{022AEFB9-6061-DCAB-C5BB-E8B6FB96B625}"/>
          </ac:spMkLst>
        </pc:spChg>
        <pc:spChg chg="del">
          <ac:chgData name="Eman G. Maboruk" userId="bdc8129978b17f16" providerId="LiveId" clId="{7E07F75B-204F-4EB1-9838-8481C2485FBF}" dt="2024-10-21T23:16:59.935" v="4110" actId="478"/>
          <ac:spMkLst>
            <pc:docMk/>
            <pc:sldMk cId="482779190" sldId="294"/>
            <ac:spMk id="19" creationId="{B23A627B-65C1-46A3-417E-74508E2EC521}"/>
          </ac:spMkLst>
        </pc:spChg>
        <pc:spChg chg="del">
          <ac:chgData name="Eman G. Maboruk" userId="bdc8129978b17f16" providerId="LiveId" clId="{7E07F75B-204F-4EB1-9838-8481C2485FBF}" dt="2024-10-21T23:16:57.999" v="4109" actId="478"/>
          <ac:spMkLst>
            <pc:docMk/>
            <pc:sldMk cId="482779190" sldId="294"/>
            <ac:spMk id="31" creationId="{218F0605-CC90-3F97-B93D-2180BFB60EF9}"/>
          </ac:spMkLst>
        </pc:spChg>
        <pc:spChg chg="del">
          <ac:chgData name="Eman G. Maboruk" userId="bdc8129978b17f16" providerId="LiveId" clId="{7E07F75B-204F-4EB1-9838-8481C2485FBF}" dt="2024-10-21T23:16:57.999" v="4109" actId="478"/>
          <ac:spMkLst>
            <pc:docMk/>
            <pc:sldMk cId="482779190" sldId="294"/>
            <ac:spMk id="60" creationId="{0DD21439-146F-77C9-34E6-818A113FC366}"/>
          </ac:spMkLst>
        </pc:spChg>
        <pc:picChg chg="del">
          <ac:chgData name="Eman G. Maboruk" userId="bdc8129978b17f16" providerId="LiveId" clId="{7E07F75B-204F-4EB1-9838-8481C2485FBF}" dt="2024-10-21T23:16:57.999" v="4109" actId="478"/>
          <ac:picMkLst>
            <pc:docMk/>
            <pc:sldMk cId="482779190" sldId="294"/>
            <ac:picMk id="10" creationId="{17D4296A-D2A6-2695-14D2-85C3915A1DB4}"/>
          </ac:picMkLst>
        </pc:picChg>
        <pc:picChg chg="del">
          <ac:chgData name="Eman G. Maboruk" userId="bdc8129978b17f16" providerId="LiveId" clId="{7E07F75B-204F-4EB1-9838-8481C2485FBF}" dt="2024-10-21T23:17:02.922" v="4113" actId="478"/>
          <ac:picMkLst>
            <pc:docMk/>
            <pc:sldMk cId="482779190" sldId="294"/>
            <ac:picMk id="69" creationId="{239C4C65-A2E9-1230-786B-B7CA50CB5AA0}"/>
          </ac:picMkLst>
        </pc:picChg>
      </pc:sldChg>
      <pc:sldChg chg="addSp delSp modSp add mod">
        <pc:chgData name="Eman G. Maboruk" userId="bdc8129978b17f16" providerId="LiveId" clId="{7E07F75B-204F-4EB1-9838-8481C2485FBF}" dt="2024-10-27T20:07:21.928" v="8647" actId="478"/>
        <pc:sldMkLst>
          <pc:docMk/>
          <pc:sldMk cId="3428484980" sldId="294"/>
        </pc:sldMkLst>
        <pc:spChg chg="del">
          <ac:chgData name="Eman G. Maboruk" userId="bdc8129978b17f16" providerId="LiveId" clId="{7E07F75B-204F-4EB1-9838-8481C2485FBF}" dt="2024-10-24T00:36:36.580" v="4405" actId="478"/>
          <ac:spMkLst>
            <pc:docMk/>
            <pc:sldMk cId="3428484980" sldId="294"/>
            <ac:spMk id="2" creationId="{A36C75AF-056E-4809-4D36-DE2463C41B7F}"/>
          </ac:spMkLst>
        </pc:spChg>
        <pc:spChg chg="add del mod ord">
          <ac:chgData name="Eman G. Maboruk" userId="bdc8129978b17f16" providerId="LiveId" clId="{7E07F75B-204F-4EB1-9838-8481C2485FBF}" dt="2024-10-27T20:07:21.928" v="8647" actId="478"/>
          <ac:spMkLst>
            <pc:docMk/>
            <pc:sldMk cId="3428484980" sldId="294"/>
            <ac:spMk id="4" creationId="{04877CF5-464C-D586-AD77-AE26ADF4A583}"/>
          </ac:spMkLst>
        </pc:spChg>
        <pc:spChg chg="mod">
          <ac:chgData name="Eman G. Maboruk" userId="bdc8129978b17f16" providerId="LiveId" clId="{7E07F75B-204F-4EB1-9838-8481C2485FBF}" dt="2024-10-24T00:56:35.737" v="4557" actId="1076"/>
          <ac:spMkLst>
            <pc:docMk/>
            <pc:sldMk cId="3428484980" sldId="294"/>
            <ac:spMk id="15" creationId="{63B85E59-6E7D-F32D-71E4-E14BEB77D18E}"/>
          </ac:spMkLst>
        </pc:spChg>
        <pc:spChg chg="del">
          <ac:chgData name="Eman G. Maboruk" userId="bdc8129978b17f16" providerId="LiveId" clId="{7E07F75B-204F-4EB1-9838-8481C2485FBF}" dt="2024-10-24T00:36:43.073" v="4407" actId="478"/>
          <ac:spMkLst>
            <pc:docMk/>
            <pc:sldMk cId="3428484980" sldId="294"/>
            <ac:spMk id="31" creationId="{E51E0C37-5DC1-31D3-AD74-5946E467B05D}"/>
          </ac:spMkLst>
        </pc:spChg>
        <pc:spChg chg="del">
          <ac:chgData name="Eman G. Maboruk" userId="bdc8129978b17f16" providerId="LiveId" clId="{7E07F75B-204F-4EB1-9838-8481C2485FBF}" dt="2024-10-24T00:36:39.122" v="4406" actId="478"/>
          <ac:spMkLst>
            <pc:docMk/>
            <pc:sldMk cId="3428484980" sldId="294"/>
            <ac:spMk id="44" creationId="{8902D30D-EB4F-20EC-998C-B224609E2341}"/>
          </ac:spMkLst>
        </pc:spChg>
        <pc:spChg chg="del">
          <ac:chgData name="Eman G. Maboruk" userId="bdc8129978b17f16" providerId="LiveId" clId="{7E07F75B-204F-4EB1-9838-8481C2485FBF}" dt="2024-10-24T00:36:36.580" v="4405" actId="478"/>
          <ac:spMkLst>
            <pc:docMk/>
            <pc:sldMk cId="3428484980" sldId="294"/>
            <ac:spMk id="53" creationId="{67C79CFF-0D26-A225-CDA2-8EA85A5DF278}"/>
          </ac:spMkLst>
        </pc:spChg>
        <pc:spChg chg="del">
          <ac:chgData name="Eman G. Maboruk" userId="bdc8129978b17f16" providerId="LiveId" clId="{7E07F75B-204F-4EB1-9838-8481C2485FBF}" dt="2024-10-24T00:36:36.580" v="4405" actId="478"/>
          <ac:spMkLst>
            <pc:docMk/>
            <pc:sldMk cId="3428484980" sldId="294"/>
            <ac:spMk id="55" creationId="{8FE23F0D-9FB8-4483-20D1-2CBC83CEBC29}"/>
          </ac:spMkLst>
        </pc:spChg>
        <pc:spChg chg="del">
          <ac:chgData name="Eman G. Maboruk" userId="bdc8129978b17f16" providerId="LiveId" clId="{7E07F75B-204F-4EB1-9838-8481C2485FBF}" dt="2024-10-24T00:36:36.580" v="4405" actId="478"/>
          <ac:spMkLst>
            <pc:docMk/>
            <pc:sldMk cId="3428484980" sldId="294"/>
            <ac:spMk id="57" creationId="{61A06C12-C2F8-A575-D538-369B546BCBCC}"/>
          </ac:spMkLst>
        </pc:spChg>
        <pc:spChg chg="del">
          <ac:chgData name="Eman G. Maboruk" userId="bdc8129978b17f16" providerId="LiveId" clId="{7E07F75B-204F-4EB1-9838-8481C2485FBF}" dt="2024-10-24T00:36:36.580" v="4405" actId="478"/>
          <ac:spMkLst>
            <pc:docMk/>
            <pc:sldMk cId="3428484980" sldId="294"/>
            <ac:spMk id="59" creationId="{9CB3F11B-B72F-765F-8D98-0BC3321CFC7D}"/>
          </ac:spMkLst>
        </pc:spChg>
        <pc:spChg chg="del mod">
          <ac:chgData name="Eman G. Maboruk" userId="bdc8129978b17f16" providerId="LiveId" clId="{7E07F75B-204F-4EB1-9838-8481C2485FBF}" dt="2024-10-24T00:56:31.703" v="4556" actId="478"/>
          <ac:spMkLst>
            <pc:docMk/>
            <pc:sldMk cId="3428484980" sldId="294"/>
            <ac:spMk id="60" creationId="{0DD21439-146F-77C9-34E6-818A113FC366}"/>
          </ac:spMkLst>
        </pc:spChg>
        <pc:spChg chg="del">
          <ac:chgData name="Eman G. Maboruk" userId="bdc8129978b17f16" providerId="LiveId" clId="{7E07F75B-204F-4EB1-9838-8481C2485FBF}" dt="2024-10-24T00:36:39.122" v="4406" actId="478"/>
          <ac:spMkLst>
            <pc:docMk/>
            <pc:sldMk cId="3428484980" sldId="294"/>
            <ac:spMk id="62" creationId="{80D9535C-542D-933A-58FC-F273F4388707}"/>
          </ac:spMkLst>
        </pc:spChg>
        <pc:spChg chg="del">
          <ac:chgData name="Eman G. Maboruk" userId="bdc8129978b17f16" providerId="LiveId" clId="{7E07F75B-204F-4EB1-9838-8481C2485FBF}" dt="2024-10-24T00:36:43.073" v="4407" actId="478"/>
          <ac:spMkLst>
            <pc:docMk/>
            <pc:sldMk cId="3428484980" sldId="294"/>
            <ac:spMk id="68" creationId="{E63DC99E-6028-BE30-93C7-5A6F72101247}"/>
          </ac:spMkLst>
        </pc:spChg>
        <pc:spChg chg="del">
          <ac:chgData name="Eman G. Maboruk" userId="bdc8129978b17f16" providerId="LiveId" clId="{7E07F75B-204F-4EB1-9838-8481C2485FBF}" dt="2024-10-24T00:36:31.322" v="4404" actId="478"/>
          <ac:spMkLst>
            <pc:docMk/>
            <pc:sldMk cId="3428484980" sldId="294"/>
            <ac:spMk id="71" creationId="{2512A509-8C34-0136-9CF7-EEF83139129F}"/>
          </ac:spMkLst>
        </pc:spChg>
        <pc:spChg chg="del">
          <ac:chgData name="Eman G. Maboruk" userId="bdc8129978b17f16" providerId="LiveId" clId="{7E07F75B-204F-4EB1-9838-8481C2485FBF}" dt="2024-10-24T00:36:31.322" v="4404" actId="478"/>
          <ac:spMkLst>
            <pc:docMk/>
            <pc:sldMk cId="3428484980" sldId="294"/>
            <ac:spMk id="72" creationId="{3054E395-FCA0-08AB-B83B-8A1872DDAAA3}"/>
          </ac:spMkLst>
        </pc:spChg>
        <pc:spChg chg="del">
          <ac:chgData name="Eman G. Maboruk" userId="bdc8129978b17f16" providerId="LiveId" clId="{7E07F75B-204F-4EB1-9838-8481C2485FBF}" dt="2024-10-24T00:36:31.322" v="4404" actId="478"/>
          <ac:spMkLst>
            <pc:docMk/>
            <pc:sldMk cId="3428484980" sldId="294"/>
            <ac:spMk id="73" creationId="{DE18C908-022E-0A2D-4915-3417445F67E9}"/>
          </ac:spMkLst>
        </pc:spChg>
        <pc:spChg chg="del">
          <ac:chgData name="Eman G. Maboruk" userId="bdc8129978b17f16" providerId="LiveId" clId="{7E07F75B-204F-4EB1-9838-8481C2485FBF}" dt="2024-10-24T00:36:31.322" v="4404" actId="478"/>
          <ac:spMkLst>
            <pc:docMk/>
            <pc:sldMk cId="3428484980" sldId="294"/>
            <ac:spMk id="74" creationId="{936A9473-4CD6-5CF6-9F25-7C7B8C6185F0}"/>
          </ac:spMkLst>
        </pc:spChg>
        <pc:spChg chg="del">
          <ac:chgData name="Eman G. Maboruk" userId="bdc8129978b17f16" providerId="LiveId" clId="{7E07F75B-204F-4EB1-9838-8481C2485FBF}" dt="2024-10-24T00:36:31.322" v="4404" actId="478"/>
          <ac:spMkLst>
            <pc:docMk/>
            <pc:sldMk cId="3428484980" sldId="294"/>
            <ac:spMk id="75" creationId="{A24E19AF-1A30-ED98-4120-DB23F8CEAB9D}"/>
          </ac:spMkLst>
        </pc:spChg>
        <pc:spChg chg="del">
          <ac:chgData name="Eman G. Maboruk" userId="bdc8129978b17f16" providerId="LiveId" clId="{7E07F75B-204F-4EB1-9838-8481C2485FBF}" dt="2024-10-24T00:36:31.322" v="4404" actId="478"/>
          <ac:spMkLst>
            <pc:docMk/>
            <pc:sldMk cId="3428484980" sldId="294"/>
            <ac:spMk id="76" creationId="{D0B687F7-6197-617E-BDD3-4C5BB17F01E9}"/>
          </ac:spMkLst>
        </pc:spChg>
        <pc:spChg chg="del">
          <ac:chgData name="Eman G. Maboruk" userId="bdc8129978b17f16" providerId="LiveId" clId="{7E07F75B-204F-4EB1-9838-8481C2485FBF}" dt="2024-10-24T00:36:43.073" v="4407" actId="478"/>
          <ac:spMkLst>
            <pc:docMk/>
            <pc:sldMk cId="3428484980" sldId="294"/>
            <ac:spMk id="95" creationId="{CB657332-121A-08A3-20C9-5A3D51ACD41F}"/>
          </ac:spMkLst>
        </pc:spChg>
        <pc:spChg chg="del">
          <ac:chgData name="Eman G. Maboruk" userId="bdc8129978b17f16" providerId="LiveId" clId="{7E07F75B-204F-4EB1-9838-8481C2485FBF}" dt="2024-10-24T00:36:31.322" v="4404" actId="478"/>
          <ac:spMkLst>
            <pc:docMk/>
            <pc:sldMk cId="3428484980" sldId="294"/>
            <ac:spMk id="97" creationId="{1978BB0F-89D5-DED0-E781-AAF21C0F3328}"/>
          </ac:spMkLst>
        </pc:spChg>
        <pc:spChg chg="del">
          <ac:chgData name="Eman G. Maboruk" userId="bdc8129978b17f16" providerId="LiveId" clId="{7E07F75B-204F-4EB1-9838-8481C2485FBF}" dt="2024-10-24T00:36:31.322" v="4404" actId="478"/>
          <ac:spMkLst>
            <pc:docMk/>
            <pc:sldMk cId="3428484980" sldId="294"/>
            <ac:spMk id="98" creationId="{026901CE-ED73-018C-BCCC-EFF2250BB274}"/>
          </ac:spMkLst>
        </pc:spChg>
        <pc:spChg chg="del">
          <ac:chgData name="Eman G. Maboruk" userId="bdc8129978b17f16" providerId="LiveId" clId="{7E07F75B-204F-4EB1-9838-8481C2485FBF}" dt="2024-10-24T00:36:31.322" v="4404" actId="478"/>
          <ac:spMkLst>
            <pc:docMk/>
            <pc:sldMk cId="3428484980" sldId="294"/>
            <ac:spMk id="99" creationId="{38DDC10F-0088-F411-7445-C9034F11B437}"/>
          </ac:spMkLst>
        </pc:spChg>
        <pc:spChg chg="del">
          <ac:chgData name="Eman G. Maboruk" userId="bdc8129978b17f16" providerId="LiveId" clId="{7E07F75B-204F-4EB1-9838-8481C2485FBF}" dt="2024-10-24T00:36:31.322" v="4404" actId="478"/>
          <ac:spMkLst>
            <pc:docMk/>
            <pc:sldMk cId="3428484980" sldId="294"/>
            <ac:spMk id="100" creationId="{16025DD5-E4A2-E05C-4A43-1BDCE427F2E4}"/>
          </ac:spMkLst>
        </pc:spChg>
        <pc:spChg chg="del">
          <ac:chgData name="Eman G. Maboruk" userId="bdc8129978b17f16" providerId="LiveId" clId="{7E07F75B-204F-4EB1-9838-8481C2485FBF}" dt="2024-10-24T00:36:31.322" v="4404" actId="478"/>
          <ac:spMkLst>
            <pc:docMk/>
            <pc:sldMk cId="3428484980" sldId="294"/>
            <ac:spMk id="101" creationId="{1D0D6537-9045-12CB-B626-82D0434D62EC}"/>
          </ac:spMkLst>
        </pc:spChg>
        <pc:spChg chg="del">
          <ac:chgData name="Eman G. Maboruk" userId="bdc8129978b17f16" providerId="LiveId" clId="{7E07F75B-204F-4EB1-9838-8481C2485FBF}" dt="2024-10-24T00:36:31.322" v="4404" actId="478"/>
          <ac:spMkLst>
            <pc:docMk/>
            <pc:sldMk cId="3428484980" sldId="294"/>
            <ac:spMk id="102" creationId="{44C3D494-741E-E391-57E4-0401E0BB9958}"/>
          </ac:spMkLst>
        </pc:spChg>
        <pc:spChg chg="del">
          <ac:chgData name="Eman G. Maboruk" userId="bdc8129978b17f16" providerId="LiveId" clId="{7E07F75B-204F-4EB1-9838-8481C2485FBF}" dt="2024-10-24T00:36:43.073" v="4407" actId="478"/>
          <ac:spMkLst>
            <pc:docMk/>
            <pc:sldMk cId="3428484980" sldId="294"/>
            <ac:spMk id="108" creationId="{9D0339E3-2B38-9EAF-6608-5A089154A195}"/>
          </ac:spMkLst>
        </pc:spChg>
        <pc:spChg chg="del">
          <ac:chgData name="Eman G. Maboruk" userId="bdc8129978b17f16" providerId="LiveId" clId="{7E07F75B-204F-4EB1-9838-8481C2485FBF}" dt="2024-10-24T00:36:31.322" v="4404" actId="478"/>
          <ac:spMkLst>
            <pc:docMk/>
            <pc:sldMk cId="3428484980" sldId="294"/>
            <ac:spMk id="110" creationId="{F5811A3B-EE7B-44E4-0821-803D437AD381}"/>
          </ac:spMkLst>
        </pc:spChg>
        <pc:spChg chg="del">
          <ac:chgData name="Eman G. Maboruk" userId="bdc8129978b17f16" providerId="LiveId" clId="{7E07F75B-204F-4EB1-9838-8481C2485FBF}" dt="2024-10-24T00:36:31.322" v="4404" actId="478"/>
          <ac:spMkLst>
            <pc:docMk/>
            <pc:sldMk cId="3428484980" sldId="294"/>
            <ac:spMk id="111" creationId="{B57DDF31-2449-8B09-D8FE-984E92A2BC8B}"/>
          </ac:spMkLst>
        </pc:spChg>
        <pc:spChg chg="del">
          <ac:chgData name="Eman G. Maboruk" userId="bdc8129978b17f16" providerId="LiveId" clId="{7E07F75B-204F-4EB1-9838-8481C2485FBF}" dt="2024-10-24T00:36:31.322" v="4404" actId="478"/>
          <ac:spMkLst>
            <pc:docMk/>
            <pc:sldMk cId="3428484980" sldId="294"/>
            <ac:spMk id="112" creationId="{1D38CF9C-A0C5-C791-E559-E25FCC908ADD}"/>
          </ac:spMkLst>
        </pc:spChg>
        <pc:spChg chg="del">
          <ac:chgData name="Eman G. Maboruk" userId="bdc8129978b17f16" providerId="LiveId" clId="{7E07F75B-204F-4EB1-9838-8481C2485FBF}" dt="2024-10-24T00:36:31.322" v="4404" actId="478"/>
          <ac:spMkLst>
            <pc:docMk/>
            <pc:sldMk cId="3428484980" sldId="294"/>
            <ac:spMk id="113" creationId="{DBD8CCB6-86C2-C102-75D6-E7C816BFE2D7}"/>
          </ac:spMkLst>
        </pc:spChg>
        <pc:spChg chg="del">
          <ac:chgData name="Eman G. Maboruk" userId="bdc8129978b17f16" providerId="LiveId" clId="{7E07F75B-204F-4EB1-9838-8481C2485FBF}" dt="2024-10-24T00:36:31.322" v="4404" actId="478"/>
          <ac:spMkLst>
            <pc:docMk/>
            <pc:sldMk cId="3428484980" sldId="294"/>
            <ac:spMk id="114" creationId="{3492B5F5-1A5B-96E7-01EF-FBF1A0C7BE71}"/>
          </ac:spMkLst>
        </pc:spChg>
        <pc:spChg chg="del">
          <ac:chgData name="Eman G. Maboruk" userId="bdc8129978b17f16" providerId="LiveId" clId="{7E07F75B-204F-4EB1-9838-8481C2485FBF}" dt="2024-10-24T00:36:31.322" v="4404" actId="478"/>
          <ac:spMkLst>
            <pc:docMk/>
            <pc:sldMk cId="3428484980" sldId="294"/>
            <ac:spMk id="115" creationId="{AEF6D4FF-A239-6800-8740-1339B630F03E}"/>
          </ac:spMkLst>
        </pc:spChg>
        <pc:spChg chg="del mod">
          <ac:chgData name="Eman G. Maboruk" userId="bdc8129978b17f16" providerId="LiveId" clId="{7E07F75B-204F-4EB1-9838-8481C2485FBF}" dt="2024-10-24T00:56:20.017" v="4554" actId="478"/>
          <ac:spMkLst>
            <pc:docMk/>
            <pc:sldMk cId="3428484980" sldId="294"/>
            <ac:spMk id="120" creationId="{305FFB8B-B85F-9FD5-6953-1C13011C6DAC}"/>
          </ac:spMkLst>
        </pc:spChg>
        <pc:picChg chg="add del mod">
          <ac:chgData name="Eman G. Maboruk" userId="bdc8129978b17f16" providerId="LiveId" clId="{7E07F75B-204F-4EB1-9838-8481C2485FBF}" dt="2024-10-24T13:21:39.083" v="4966" actId="478"/>
          <ac:picMkLst>
            <pc:docMk/>
            <pc:sldMk cId="3428484980" sldId="294"/>
            <ac:picMk id="2" creationId="{4AA70F27-05B7-DB78-DBB0-E14AB863480C}"/>
          </ac:picMkLst>
        </pc:picChg>
        <pc:picChg chg="add del mod">
          <ac:chgData name="Eman G. Maboruk" userId="bdc8129978b17f16" providerId="LiveId" clId="{7E07F75B-204F-4EB1-9838-8481C2485FBF}" dt="2024-10-24T13:21:11.842" v="4962" actId="478"/>
          <ac:picMkLst>
            <pc:docMk/>
            <pc:sldMk cId="3428484980" sldId="294"/>
            <ac:picMk id="3" creationId="{A33A9BF5-06E4-102E-1942-6B5BD38567ED}"/>
          </ac:picMkLst>
        </pc:picChg>
        <pc:picChg chg="add mod">
          <ac:chgData name="Eman G. Maboruk" userId="bdc8129978b17f16" providerId="LiveId" clId="{7E07F75B-204F-4EB1-9838-8481C2485FBF}" dt="2024-10-25T14:00:54.918" v="8573" actId="1076"/>
          <ac:picMkLst>
            <pc:docMk/>
            <pc:sldMk cId="3428484980" sldId="294"/>
            <ac:picMk id="5" creationId="{C8D13A88-4788-286B-B8BC-3B4E6190DE97}"/>
          </ac:picMkLst>
        </pc:picChg>
        <pc:picChg chg="mod">
          <ac:chgData name="Eman G. Maboruk" userId="bdc8129978b17f16" providerId="LiveId" clId="{7E07F75B-204F-4EB1-9838-8481C2485FBF}" dt="2024-10-24T00:56:48.182" v="4562" actId="1076"/>
          <ac:picMkLst>
            <pc:docMk/>
            <pc:sldMk cId="3428484980" sldId="294"/>
            <ac:picMk id="10" creationId="{B0493C77-38E0-BCB9-3673-E90A0F568A06}"/>
          </ac:picMkLst>
        </pc:picChg>
        <pc:picChg chg="mod">
          <ac:chgData name="Eman G. Maboruk" userId="bdc8129978b17f16" providerId="LiveId" clId="{7E07F75B-204F-4EB1-9838-8481C2485FBF}" dt="2024-10-24T00:56:46.312" v="4561" actId="1076"/>
          <ac:picMkLst>
            <pc:docMk/>
            <pc:sldMk cId="3428484980" sldId="294"/>
            <ac:picMk id="69" creationId="{239C4C65-A2E9-1230-786B-B7CA50CB5AA0}"/>
          </ac:picMkLst>
        </pc:picChg>
        <pc:picChg chg="mod">
          <ac:chgData name="Eman G. Maboruk" userId="bdc8129978b17f16" providerId="LiveId" clId="{7E07F75B-204F-4EB1-9838-8481C2485FBF}" dt="2024-10-24T00:56:41.724" v="4559" actId="1076"/>
          <ac:picMkLst>
            <pc:docMk/>
            <pc:sldMk cId="3428484980" sldId="294"/>
            <ac:picMk id="116" creationId="{7AF2A00A-8E8B-2752-890C-DD0D4B8399A8}"/>
          </ac:picMkLst>
        </pc:picChg>
        <pc:picChg chg="mod">
          <ac:chgData name="Eman G. Maboruk" userId="bdc8129978b17f16" providerId="LiveId" clId="{7E07F75B-204F-4EB1-9838-8481C2485FBF}" dt="2024-10-24T00:56:39.434" v="4558" actId="1076"/>
          <ac:picMkLst>
            <pc:docMk/>
            <pc:sldMk cId="3428484980" sldId="294"/>
            <ac:picMk id="117" creationId="{6ABC15A2-1FB0-154E-8E2F-DB1B9229E5CA}"/>
          </ac:picMkLst>
        </pc:picChg>
        <pc:cxnChg chg="del mod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35" creationId="{A2CD8040-40BA-2A7C-EDA0-27A2FB54AF0A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52" creationId="{31BDD384-FFD5-296C-A0E8-13F25575F610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54" creationId="{A300B13B-1372-ACC1-C1C7-988978C984D4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56" creationId="{32124309-1B00-F94A-21AA-81FC7617AFA1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58" creationId="{1FD1B27F-5D8C-4E91-33CF-AB7D3606183D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61" creationId="{BB3CD6A9-8123-1404-730B-775C11D4AF2D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63" creationId="{5EBA81FB-DFFB-2063-2882-8559A86BB2CA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64" creationId="{2EFF4F45-A3B4-DDDB-48F9-63E6891A3530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65" creationId="{8BF4F348-C756-1BFD-E938-80E6741C5CDF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66" creationId="{39AE8CE7-DBB0-695E-F1A4-58366134B965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67" creationId="{BA27172A-EFF5-7524-FEC4-3A236146EA44}"/>
          </ac:cxnSpMkLst>
        </pc:cxnChg>
        <pc:cxnChg chg="del mod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70" creationId="{8B5898AC-9AFC-2B0F-344A-101C30777A6C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90" creationId="{396DE534-58F1-F2C9-B5CC-07BE7FA646C0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91" creationId="{BE365053-33BA-0F90-44BA-510E40E76058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92" creationId="{F53C3D8E-B08A-78B9-63E6-3E85D8919546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93" creationId="{E828052E-F2F2-1512-3FB0-13BE681F4715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94" creationId="{48A07A18-AE5F-5A35-2B28-2435EE2C1509}"/>
          </ac:cxnSpMkLst>
        </pc:cxnChg>
        <pc:cxnChg chg="del mod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96" creationId="{E4E63170-C964-93A9-F303-1DD24C0FCE9D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103" creationId="{6BBF2B3F-3D1B-E38F-824C-79888F025796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104" creationId="{63800536-724E-2DD2-0194-00A0FE4DA4A4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105" creationId="{5F58C42F-22E0-48B8-9B24-998B2E9AC194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106" creationId="{3C12300D-3BE6-84B8-A45E-86BC03D92A21}"/>
          </ac:cxnSpMkLst>
        </pc:cxnChg>
        <pc:cxnChg chg="del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107" creationId="{8C038D65-5E8F-CF20-5E52-15D0EF86CB2A}"/>
          </ac:cxnSpMkLst>
        </pc:cxnChg>
        <pc:cxnChg chg="del mod">
          <ac:chgData name="Eman G. Maboruk" userId="bdc8129978b17f16" providerId="LiveId" clId="{7E07F75B-204F-4EB1-9838-8481C2485FBF}" dt="2024-10-24T00:36:31.322" v="4404" actId="478"/>
          <ac:cxnSpMkLst>
            <pc:docMk/>
            <pc:sldMk cId="3428484980" sldId="294"/>
            <ac:cxnSpMk id="109" creationId="{2B940180-CB03-606C-9F43-99448B5082A3}"/>
          </ac:cxnSpMkLst>
        </pc:cxnChg>
      </pc:sldChg>
      <pc:sldChg chg="addSp delSp modSp add mod ord">
        <pc:chgData name="Eman G. Maboruk" userId="bdc8129978b17f16" providerId="LiveId" clId="{7E07F75B-204F-4EB1-9838-8481C2485FBF}" dt="2024-10-27T20:07:13.600" v="8645" actId="1076"/>
        <pc:sldMkLst>
          <pc:docMk/>
          <pc:sldMk cId="1922959884" sldId="295"/>
        </pc:sldMkLst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2" creationId="{A36C75AF-056E-4809-4D36-DE2463C41B7F}"/>
          </ac:spMkLst>
        </pc:spChg>
        <pc:spChg chg="add mod">
          <ac:chgData name="Eman G. Maboruk" userId="bdc8129978b17f16" providerId="LiveId" clId="{7E07F75B-204F-4EB1-9838-8481C2485FBF}" dt="2024-10-24T17:50:01.179" v="5370" actId="14100"/>
          <ac:spMkLst>
            <pc:docMk/>
            <pc:sldMk cId="1922959884" sldId="295"/>
            <ac:spMk id="8" creationId="{089B0849-9A1F-C903-0231-37356D8CC527}"/>
          </ac:spMkLst>
        </pc:spChg>
        <pc:spChg chg="add mod">
          <ac:chgData name="Eman G. Maboruk" userId="bdc8129978b17f16" providerId="LiveId" clId="{7E07F75B-204F-4EB1-9838-8481C2485FBF}" dt="2024-10-24T17:50:08.308" v="5374" actId="20577"/>
          <ac:spMkLst>
            <pc:docMk/>
            <pc:sldMk cId="1922959884" sldId="295"/>
            <ac:spMk id="9" creationId="{C3C32777-10E3-37DB-F4F3-4AEA02441D98}"/>
          </ac:spMkLst>
        </pc:spChg>
        <pc:spChg chg="add mod">
          <ac:chgData name="Eman G. Maboruk" userId="bdc8129978b17f16" providerId="LiveId" clId="{7E07F75B-204F-4EB1-9838-8481C2485FBF}" dt="2024-10-24T17:50:36.180" v="5383" actId="20577"/>
          <ac:spMkLst>
            <pc:docMk/>
            <pc:sldMk cId="1922959884" sldId="295"/>
            <ac:spMk id="10" creationId="{4599C92E-319A-3203-6F1C-FDF4B362D5DD}"/>
          </ac:spMkLst>
        </pc:spChg>
        <pc:spChg chg="add mod">
          <ac:chgData name="Eman G. Maboruk" userId="bdc8129978b17f16" providerId="LiveId" clId="{7E07F75B-204F-4EB1-9838-8481C2485FBF}" dt="2024-10-24T17:50:30.334" v="5381" actId="1076"/>
          <ac:spMkLst>
            <pc:docMk/>
            <pc:sldMk cId="1922959884" sldId="295"/>
            <ac:spMk id="11" creationId="{2110BEFA-7705-760F-B979-553185800D5F}"/>
          </ac:spMkLst>
        </pc:spChg>
        <pc:spChg chg="add mod">
          <ac:chgData name="Eman G. Maboruk" userId="bdc8129978b17f16" providerId="LiveId" clId="{7E07F75B-204F-4EB1-9838-8481C2485FBF}" dt="2024-10-24T00:44:34.015" v="4468"/>
          <ac:spMkLst>
            <pc:docMk/>
            <pc:sldMk cId="1922959884" sldId="295"/>
            <ac:spMk id="11" creationId="{F2D25F87-BB85-4201-B110-8C4FFAD18AA3}"/>
          </ac:spMkLst>
        </pc:spChg>
        <pc:spChg chg="add mod">
          <ac:chgData name="Eman G. Maboruk" userId="bdc8129978b17f16" providerId="LiveId" clId="{7E07F75B-204F-4EB1-9838-8481C2485FBF}" dt="2024-10-24T00:44:38.693" v="4470"/>
          <ac:spMkLst>
            <pc:docMk/>
            <pc:sldMk cId="1922959884" sldId="295"/>
            <ac:spMk id="13" creationId="{C28861F6-F3BC-FC3B-9B81-55DE64173C01}"/>
          </ac:spMkLst>
        </pc:spChg>
        <pc:spChg chg="mod">
          <ac:chgData name="Eman G. Maboruk" userId="bdc8129978b17f16" providerId="LiveId" clId="{7E07F75B-204F-4EB1-9838-8481C2485FBF}" dt="2024-10-24T17:50:38.732" v="5384" actId="1076"/>
          <ac:spMkLst>
            <pc:docMk/>
            <pc:sldMk cId="1922959884" sldId="295"/>
            <ac:spMk id="15" creationId="{63B85E59-6E7D-F32D-71E4-E14BEB77D18E}"/>
          </ac:spMkLst>
        </pc:spChg>
        <pc:spChg chg="add del">
          <ac:chgData name="Eman G. Maboruk" userId="bdc8129978b17f16" providerId="LiveId" clId="{7E07F75B-204F-4EB1-9838-8481C2485FBF}" dt="2024-10-24T00:44:47.819" v="4472" actId="22"/>
          <ac:spMkLst>
            <pc:docMk/>
            <pc:sldMk cId="1922959884" sldId="295"/>
            <ac:spMk id="16" creationId="{C1244296-A6BF-D093-340E-BFB092AA8AB8}"/>
          </ac:spMkLst>
        </pc:spChg>
        <pc:spChg chg="add mod ord">
          <ac:chgData name="Eman G. Maboruk" userId="bdc8129978b17f16" providerId="LiveId" clId="{7E07F75B-204F-4EB1-9838-8481C2485FBF}" dt="2024-10-24T16:49:01.818" v="5269" actId="1076"/>
          <ac:spMkLst>
            <pc:docMk/>
            <pc:sldMk cId="1922959884" sldId="295"/>
            <ac:spMk id="24" creationId="{05388071-B7DD-13E6-0DD4-B0DC80D9D5C9}"/>
          </ac:spMkLst>
        </pc:spChg>
        <pc:spChg chg="add mod ord">
          <ac:chgData name="Eman G. Maboruk" userId="bdc8129978b17f16" providerId="LiveId" clId="{7E07F75B-204F-4EB1-9838-8481C2485FBF}" dt="2024-10-27T20:07:13.600" v="8645" actId="1076"/>
          <ac:spMkLst>
            <pc:docMk/>
            <pc:sldMk cId="1922959884" sldId="295"/>
            <ac:spMk id="25" creationId="{9D139871-3A9F-EEB0-633A-A17B31670C7D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31" creationId="{E51E0C37-5DC1-31D3-AD74-5946E467B05D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44" creationId="{8902D30D-EB4F-20EC-998C-B224609E2341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53" creationId="{67C79CFF-0D26-A225-CDA2-8EA85A5DF278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55" creationId="{8FE23F0D-9FB8-4483-20D1-2CBC83CEBC29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57" creationId="{61A06C12-C2F8-A575-D538-369B546BCBCC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59" creationId="{9CB3F11B-B72F-765F-8D98-0BC3321CFC7D}"/>
          </ac:spMkLst>
        </pc:spChg>
        <pc:spChg chg="del mod">
          <ac:chgData name="Eman G. Maboruk" userId="bdc8129978b17f16" providerId="LiveId" clId="{7E07F75B-204F-4EB1-9838-8481C2485FBF}" dt="2024-10-24T00:39:32.944" v="4430" actId="478"/>
          <ac:spMkLst>
            <pc:docMk/>
            <pc:sldMk cId="1922959884" sldId="295"/>
            <ac:spMk id="60" creationId="{0DD21439-146F-77C9-34E6-818A113FC366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62" creationId="{80D9535C-542D-933A-58FC-F273F4388707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68" creationId="{E63DC99E-6028-BE30-93C7-5A6F72101247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71" creationId="{2512A509-8C34-0136-9CF7-EEF83139129F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72" creationId="{3054E395-FCA0-08AB-B83B-8A1872DDAAA3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73" creationId="{DE18C908-022E-0A2D-4915-3417445F67E9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74" creationId="{936A9473-4CD6-5CF6-9F25-7C7B8C6185F0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75" creationId="{A24E19AF-1A30-ED98-4120-DB23F8CEAB9D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76" creationId="{D0B687F7-6197-617E-BDD3-4C5BB17F01E9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95" creationId="{CB657332-121A-08A3-20C9-5A3D51ACD41F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97" creationId="{1978BB0F-89D5-DED0-E781-AAF21C0F3328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98" creationId="{026901CE-ED73-018C-BCCC-EFF2250BB274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99" creationId="{38DDC10F-0088-F411-7445-C9034F11B437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100" creationId="{16025DD5-E4A2-E05C-4A43-1BDCE427F2E4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101" creationId="{1D0D6537-9045-12CB-B626-82D0434D62EC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102" creationId="{44C3D494-741E-E391-57E4-0401E0BB9958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108" creationId="{9D0339E3-2B38-9EAF-6608-5A089154A195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110" creationId="{F5811A3B-EE7B-44E4-0821-803D437AD381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111" creationId="{B57DDF31-2449-8B09-D8FE-984E92A2BC8B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112" creationId="{1D38CF9C-A0C5-C791-E559-E25FCC908ADD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113" creationId="{DBD8CCB6-86C2-C102-75D6-E7C816BFE2D7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114" creationId="{3492B5F5-1A5B-96E7-01EF-FBF1A0C7BE71}"/>
          </ac:spMkLst>
        </pc:spChg>
        <pc:spChg chg="del">
          <ac:chgData name="Eman G. Maboruk" userId="bdc8129978b17f16" providerId="LiveId" clId="{7E07F75B-204F-4EB1-9838-8481C2485FBF}" dt="2024-10-24T00:39:29.405" v="4427" actId="478"/>
          <ac:spMkLst>
            <pc:docMk/>
            <pc:sldMk cId="1922959884" sldId="295"/>
            <ac:spMk id="115" creationId="{AEF6D4FF-A239-6800-8740-1339B630F03E}"/>
          </ac:spMkLst>
        </pc:spChg>
        <pc:spChg chg="del">
          <ac:chgData name="Eman G. Maboruk" userId="bdc8129978b17f16" providerId="LiveId" clId="{7E07F75B-204F-4EB1-9838-8481C2485FBF}" dt="2024-10-24T00:39:35.833" v="4433" actId="478"/>
          <ac:spMkLst>
            <pc:docMk/>
            <pc:sldMk cId="1922959884" sldId="295"/>
            <ac:spMk id="120" creationId="{305FFB8B-B85F-9FD5-6953-1C13011C6DAC}"/>
          </ac:spMkLst>
        </pc:spChg>
        <pc:graphicFrameChg chg="add mod">
          <ac:chgData name="Eman G. Maboruk" userId="bdc8129978b17f16" providerId="LiveId" clId="{7E07F75B-204F-4EB1-9838-8481C2485FBF}" dt="2024-10-24T00:44:32.546" v="4467"/>
          <ac:graphicFrameMkLst>
            <pc:docMk/>
            <pc:sldMk cId="1922959884" sldId="295"/>
            <ac:graphicFrameMk id="9" creationId="{A384A401-E99D-A18D-EFEC-21678176449E}"/>
          </ac:graphicFrameMkLst>
        </pc:graphicFrameChg>
        <pc:graphicFrameChg chg="add mod">
          <ac:chgData name="Eman G. Maboruk" userId="bdc8129978b17f16" providerId="LiveId" clId="{7E07F75B-204F-4EB1-9838-8481C2485FBF}" dt="2024-10-24T00:44:35.294" v="4469"/>
          <ac:graphicFrameMkLst>
            <pc:docMk/>
            <pc:sldMk cId="1922959884" sldId="295"/>
            <ac:graphicFrameMk id="12" creationId="{0F397E49-B895-7519-FB5A-13DAE6B676C5}"/>
          </ac:graphicFrameMkLst>
        </pc:graphicFrameChg>
        <pc:picChg chg="add mod modCrop">
          <ac:chgData name="Eman G. Maboruk" userId="bdc8129978b17f16" providerId="LiveId" clId="{7E07F75B-204F-4EB1-9838-8481C2485FBF}" dt="2024-10-24T17:50:09.679" v="5375" actId="1076"/>
          <ac:picMkLst>
            <pc:docMk/>
            <pc:sldMk cId="1922959884" sldId="295"/>
            <ac:picMk id="3" creationId="{619440C7-0B4A-5522-4D1D-56C6C689587F}"/>
          </ac:picMkLst>
        </pc:picChg>
        <pc:picChg chg="add mod">
          <ac:chgData name="Eman G. Maboruk" userId="bdc8129978b17f16" providerId="LiveId" clId="{7E07F75B-204F-4EB1-9838-8481C2485FBF}" dt="2024-10-24T17:04:01.355" v="5336"/>
          <ac:picMkLst>
            <pc:docMk/>
            <pc:sldMk cId="1922959884" sldId="295"/>
            <ac:picMk id="4" creationId="{1E22A728-A093-1F96-6556-A919E41A740B}"/>
          </ac:picMkLst>
        </pc:picChg>
        <pc:picChg chg="add del mod">
          <ac:chgData name="Eman G. Maboruk" userId="bdc8129978b17f16" providerId="LiveId" clId="{7E07F75B-204F-4EB1-9838-8481C2485FBF}" dt="2024-10-24T00:41:17.127" v="4442" actId="478"/>
          <ac:picMkLst>
            <pc:docMk/>
            <pc:sldMk cId="1922959884" sldId="295"/>
            <ac:picMk id="4" creationId="{90C36484-9E11-7323-EDDF-F8EF6A041BB5}"/>
          </ac:picMkLst>
        </pc:picChg>
        <pc:picChg chg="add mod">
          <ac:chgData name="Eman G. Maboruk" userId="bdc8129978b17f16" providerId="LiveId" clId="{7E07F75B-204F-4EB1-9838-8481C2485FBF}" dt="2024-10-24T17:04:01.355" v="5336"/>
          <ac:picMkLst>
            <pc:docMk/>
            <pc:sldMk cId="1922959884" sldId="295"/>
            <ac:picMk id="5" creationId="{407744A9-F688-492A-8046-D4747B2434C8}"/>
          </ac:picMkLst>
        </pc:picChg>
        <pc:picChg chg="add del mod modCrop">
          <ac:chgData name="Eman G. Maboruk" userId="bdc8129978b17f16" providerId="LiveId" clId="{7E07F75B-204F-4EB1-9838-8481C2485FBF}" dt="2024-10-24T00:43:31.878" v="4456" actId="478"/>
          <ac:picMkLst>
            <pc:docMk/>
            <pc:sldMk cId="1922959884" sldId="295"/>
            <ac:picMk id="6" creationId="{6FC5FCC5-E21E-6879-0DED-DF55A3481F8B}"/>
          </ac:picMkLst>
        </pc:picChg>
        <pc:picChg chg="add mod">
          <ac:chgData name="Eman G. Maboruk" userId="bdc8129978b17f16" providerId="LiveId" clId="{7E07F75B-204F-4EB1-9838-8481C2485FBF}" dt="2024-10-24T17:04:01.355" v="5336"/>
          <ac:picMkLst>
            <pc:docMk/>
            <pc:sldMk cId="1922959884" sldId="295"/>
            <ac:picMk id="6" creationId="{703FBA0D-2524-685B-2F79-5C51CBCEC4B1}"/>
          </ac:picMkLst>
        </pc:picChg>
        <pc:picChg chg="add mod">
          <ac:chgData name="Eman G. Maboruk" userId="bdc8129978b17f16" providerId="LiveId" clId="{7E07F75B-204F-4EB1-9838-8481C2485FBF}" dt="2024-10-24T17:04:14.510" v="5340" actId="1076"/>
          <ac:picMkLst>
            <pc:docMk/>
            <pc:sldMk cId="1922959884" sldId="295"/>
            <ac:picMk id="7" creationId="{60044FC1-2340-2C5E-7A56-4388207FD9E2}"/>
          </ac:picMkLst>
        </pc:picChg>
        <pc:picChg chg="add del mod">
          <ac:chgData name="Eman G. Maboruk" userId="bdc8129978b17f16" providerId="LiveId" clId="{7E07F75B-204F-4EB1-9838-8481C2485FBF}" dt="2024-10-24T00:44:18.162" v="4466" actId="478"/>
          <ac:picMkLst>
            <pc:docMk/>
            <pc:sldMk cId="1922959884" sldId="295"/>
            <ac:picMk id="8" creationId="{4052484F-7143-2A2B-DFF1-193A3B5669C1}"/>
          </ac:picMkLst>
        </pc:picChg>
        <pc:picChg chg="del">
          <ac:chgData name="Eman G. Maboruk" userId="bdc8129978b17f16" providerId="LiveId" clId="{7E07F75B-204F-4EB1-9838-8481C2485FBF}" dt="2024-10-24T00:39:33.703" v="4431" actId="478"/>
          <ac:picMkLst>
            <pc:docMk/>
            <pc:sldMk cId="1922959884" sldId="295"/>
            <ac:picMk id="10" creationId="{B0493C77-38E0-BCB9-3673-E90A0F568A06}"/>
          </ac:picMkLst>
        </pc:picChg>
        <pc:picChg chg="add del mod">
          <ac:chgData name="Eman G. Maboruk" userId="bdc8129978b17f16" providerId="LiveId" clId="{7E07F75B-204F-4EB1-9838-8481C2485FBF}" dt="2024-10-24T00:47:49.639" v="4481" actId="478"/>
          <ac:picMkLst>
            <pc:docMk/>
            <pc:sldMk cId="1922959884" sldId="295"/>
            <ac:picMk id="18" creationId="{4993C7F9-2B32-8871-F351-380E7A7F436E}"/>
          </ac:picMkLst>
        </pc:picChg>
        <pc:picChg chg="add del mod">
          <ac:chgData name="Eman G. Maboruk" userId="bdc8129978b17f16" providerId="LiveId" clId="{7E07F75B-204F-4EB1-9838-8481C2485FBF}" dt="2024-10-24T00:48:28.921" v="4491" actId="478"/>
          <ac:picMkLst>
            <pc:docMk/>
            <pc:sldMk cId="1922959884" sldId="295"/>
            <ac:picMk id="20" creationId="{B248299D-2EDD-5DF5-B403-8ACE2DBFC11E}"/>
          </ac:picMkLst>
        </pc:picChg>
        <pc:picChg chg="add del mod">
          <ac:chgData name="Eman G. Maboruk" userId="bdc8129978b17f16" providerId="LiveId" clId="{7E07F75B-204F-4EB1-9838-8481C2485FBF}" dt="2024-10-24T13:02:14.401" v="4915" actId="478"/>
          <ac:picMkLst>
            <pc:docMk/>
            <pc:sldMk cId="1922959884" sldId="295"/>
            <ac:picMk id="22" creationId="{76745A27-A154-4A5E-E80C-03DA2141916E}"/>
          </ac:picMkLst>
        </pc:picChg>
        <pc:picChg chg="del mod">
          <ac:chgData name="Eman G. Maboruk" userId="bdc8129978b17f16" providerId="LiveId" clId="{7E07F75B-204F-4EB1-9838-8481C2485FBF}" dt="2024-10-24T00:39:34.425" v="4432" actId="478"/>
          <ac:picMkLst>
            <pc:docMk/>
            <pc:sldMk cId="1922959884" sldId="295"/>
            <ac:picMk id="69" creationId="{239C4C65-A2E9-1230-786B-B7CA50CB5AA0}"/>
          </ac:picMkLst>
        </pc:picChg>
        <pc:picChg chg="del">
          <ac:chgData name="Eman G. Maboruk" userId="bdc8129978b17f16" providerId="LiveId" clId="{7E07F75B-204F-4EB1-9838-8481C2485FBF}" dt="2024-10-24T00:39:36.900" v="4435" actId="478"/>
          <ac:picMkLst>
            <pc:docMk/>
            <pc:sldMk cId="1922959884" sldId="295"/>
            <ac:picMk id="116" creationId="{7AF2A00A-8E8B-2752-890C-DD0D4B8399A8}"/>
          </ac:picMkLst>
        </pc:picChg>
        <pc:picChg chg="del">
          <ac:chgData name="Eman G. Maboruk" userId="bdc8129978b17f16" providerId="LiveId" clId="{7E07F75B-204F-4EB1-9838-8481C2485FBF}" dt="2024-10-24T00:39:36.363" v="4434" actId="478"/>
          <ac:picMkLst>
            <pc:docMk/>
            <pc:sldMk cId="1922959884" sldId="295"/>
            <ac:picMk id="117" creationId="{6ABC15A2-1FB0-154E-8E2F-DB1B9229E5CA}"/>
          </ac:picMkLst>
        </pc:picChg>
        <pc:cxnChg chg="del mod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35" creationId="{A2CD8040-40BA-2A7C-EDA0-27A2FB54AF0A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52" creationId="{31BDD384-FFD5-296C-A0E8-13F25575F610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54" creationId="{A300B13B-1372-ACC1-C1C7-988978C984D4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56" creationId="{32124309-1B00-F94A-21AA-81FC7617AFA1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58" creationId="{1FD1B27F-5D8C-4E91-33CF-AB7D3606183D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61" creationId="{BB3CD6A9-8123-1404-730B-775C11D4AF2D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63" creationId="{5EBA81FB-DFFB-2063-2882-8559A86BB2CA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64" creationId="{2EFF4F45-A3B4-DDDB-48F9-63E6891A3530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65" creationId="{8BF4F348-C756-1BFD-E938-80E6741C5CDF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66" creationId="{39AE8CE7-DBB0-695E-F1A4-58366134B965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67" creationId="{BA27172A-EFF5-7524-FEC4-3A236146EA44}"/>
          </ac:cxnSpMkLst>
        </pc:cxnChg>
        <pc:cxnChg chg="del mod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70" creationId="{8B5898AC-9AFC-2B0F-344A-101C30777A6C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90" creationId="{396DE534-58F1-F2C9-B5CC-07BE7FA646C0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91" creationId="{BE365053-33BA-0F90-44BA-510E40E76058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92" creationId="{F53C3D8E-B08A-78B9-63E6-3E85D8919546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93" creationId="{E828052E-F2F2-1512-3FB0-13BE681F4715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94" creationId="{48A07A18-AE5F-5A35-2B28-2435EE2C1509}"/>
          </ac:cxnSpMkLst>
        </pc:cxnChg>
        <pc:cxnChg chg="del mod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96" creationId="{E4E63170-C964-93A9-F303-1DD24C0FCE9D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103" creationId="{6BBF2B3F-3D1B-E38F-824C-79888F025796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104" creationId="{63800536-724E-2DD2-0194-00A0FE4DA4A4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105" creationId="{5F58C42F-22E0-48B8-9B24-998B2E9AC194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106" creationId="{3C12300D-3BE6-84B8-A45E-86BC03D92A21}"/>
          </ac:cxnSpMkLst>
        </pc:cxnChg>
        <pc:cxnChg chg="del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107" creationId="{8C038D65-5E8F-CF20-5E52-15D0EF86CB2A}"/>
          </ac:cxnSpMkLst>
        </pc:cxnChg>
        <pc:cxnChg chg="del mod">
          <ac:chgData name="Eman G. Maboruk" userId="bdc8129978b17f16" providerId="LiveId" clId="{7E07F75B-204F-4EB1-9838-8481C2485FBF}" dt="2024-10-24T00:39:29.405" v="4427" actId="478"/>
          <ac:cxnSpMkLst>
            <pc:docMk/>
            <pc:sldMk cId="1922959884" sldId="295"/>
            <ac:cxnSpMk id="109" creationId="{2B940180-CB03-606C-9F43-99448B5082A3}"/>
          </ac:cxnSpMkLst>
        </pc:cxnChg>
      </pc:sldChg>
      <pc:sldChg chg="addSp delSp modSp add mod ord">
        <pc:chgData name="Eman G. Maboruk" userId="bdc8129978b17f16" providerId="LiveId" clId="{7E07F75B-204F-4EB1-9838-8481C2485FBF}" dt="2024-10-27T20:07:09.872" v="8644" actId="478"/>
        <pc:sldMkLst>
          <pc:docMk/>
          <pc:sldMk cId="2093576811" sldId="296"/>
        </pc:sldMkLst>
        <pc:spChg chg="add mod">
          <ac:chgData name="Eman G. Maboruk" userId="bdc8129978b17f16" providerId="LiveId" clId="{7E07F75B-204F-4EB1-9838-8481C2485FBF}" dt="2024-10-24T17:04:40.251" v="5343" actId="14100"/>
          <ac:spMkLst>
            <pc:docMk/>
            <pc:sldMk cId="2093576811" sldId="296"/>
            <ac:spMk id="4" creationId="{A990E0A2-DC79-D605-D619-5E335A02BBA9}"/>
          </ac:spMkLst>
        </pc:spChg>
        <pc:spChg chg="add del mod ord">
          <ac:chgData name="Eman G. Maboruk" userId="bdc8129978b17f16" providerId="LiveId" clId="{7E07F75B-204F-4EB1-9838-8481C2485FBF}" dt="2024-10-27T20:07:09.872" v="8644" actId="478"/>
          <ac:spMkLst>
            <pc:docMk/>
            <pc:sldMk cId="2093576811" sldId="296"/>
            <ac:spMk id="6" creationId="{96DB9155-C966-879C-B665-8DA35C65BA2A}"/>
          </ac:spMkLst>
        </pc:spChg>
        <pc:spChg chg="mod">
          <ac:chgData name="Eman G. Maboruk" userId="bdc8129978b17f16" providerId="LiveId" clId="{7E07F75B-204F-4EB1-9838-8481C2485FBF}" dt="2024-10-24T19:04:45.787" v="5695" actId="1076"/>
          <ac:spMkLst>
            <pc:docMk/>
            <pc:sldMk cId="2093576811" sldId="296"/>
            <ac:spMk id="15" creationId="{63B85E59-6E7D-F32D-71E4-E14BEB77D18E}"/>
          </ac:spMkLst>
        </pc:spChg>
        <pc:spChg chg="del">
          <ac:chgData name="Eman G. Maboruk" userId="bdc8129978b17f16" providerId="LiveId" clId="{7E07F75B-204F-4EB1-9838-8481C2485FBF}" dt="2024-10-24T01:00:45.305" v="4666" actId="478"/>
          <ac:spMkLst>
            <pc:docMk/>
            <pc:sldMk cId="2093576811" sldId="296"/>
            <ac:spMk id="24" creationId="{05388071-B7DD-13E6-0DD4-B0DC80D9D5C9}"/>
          </ac:spMkLst>
        </pc:spChg>
        <pc:graphicFrameChg chg="add mod">
          <ac:chgData name="Eman G. Maboruk" userId="bdc8129978b17f16" providerId="LiveId" clId="{7E07F75B-204F-4EB1-9838-8481C2485FBF}" dt="2024-10-25T07:43:32.093" v="6950"/>
          <ac:graphicFrameMkLst>
            <pc:docMk/>
            <pc:sldMk cId="2093576811" sldId="296"/>
            <ac:graphicFrameMk id="2" creationId="{780CE6AA-7B0F-EEA4-9070-3F6608DC69F3}"/>
          </ac:graphicFrameMkLst>
        </pc:graphicFrameChg>
        <pc:graphicFrameChg chg="add mod modGraphic">
          <ac:chgData name="Eman G. Maboruk" userId="bdc8129978b17f16" providerId="LiveId" clId="{7E07F75B-204F-4EB1-9838-8481C2485FBF}" dt="2024-10-24T01:02:27.826" v="4673" actId="14100"/>
          <ac:graphicFrameMkLst>
            <pc:docMk/>
            <pc:sldMk cId="2093576811" sldId="296"/>
            <ac:graphicFrameMk id="2" creationId="{FE32B9F6-02FD-4922-AE59-0B8F6851CB2C}"/>
          </ac:graphicFrameMkLst>
        </pc:graphicFrameChg>
        <pc:graphicFrameChg chg="add mod">
          <ac:chgData name="Eman G. Maboruk" userId="bdc8129978b17f16" providerId="LiveId" clId="{7E07F75B-204F-4EB1-9838-8481C2485FBF}" dt="2024-10-24T01:05:57.536" v="4734"/>
          <ac:graphicFrameMkLst>
            <pc:docMk/>
            <pc:sldMk cId="2093576811" sldId="296"/>
            <ac:graphicFrameMk id="4" creationId="{B21361B3-6DF0-F876-E062-804AFE3C85A3}"/>
          </ac:graphicFrameMkLst>
        </pc:graphicFrameChg>
        <pc:picChg chg="add mod">
          <ac:chgData name="Eman G. Maboruk" userId="bdc8129978b17f16" providerId="LiveId" clId="{7E07F75B-204F-4EB1-9838-8481C2485FBF}" dt="2024-10-24T16:00:59.631" v="4987" actId="14100"/>
          <ac:picMkLst>
            <pc:docMk/>
            <pc:sldMk cId="2093576811" sldId="296"/>
            <ac:picMk id="2" creationId="{C6A969EB-A416-3B9C-3B68-03344BEF7E63}"/>
          </ac:picMkLst>
        </pc:picChg>
        <pc:picChg chg="add del mod ord">
          <ac:chgData name="Eman G. Maboruk" userId="bdc8129978b17f16" providerId="LiveId" clId="{7E07F75B-204F-4EB1-9838-8481C2485FBF}" dt="2024-10-24T01:05:55.638" v="4733" actId="478"/>
          <ac:picMkLst>
            <pc:docMk/>
            <pc:sldMk cId="2093576811" sldId="296"/>
            <ac:picMk id="3" creationId="{5B61CC1D-C8AF-ACF3-5F4C-D2C7AD376F8C}"/>
          </ac:picMkLst>
        </pc:picChg>
        <pc:picChg chg="add del mod">
          <ac:chgData name="Eman G. Maboruk" userId="bdc8129978b17f16" providerId="LiveId" clId="{7E07F75B-204F-4EB1-9838-8481C2485FBF}" dt="2024-10-25T07:43:27.329" v="6949" actId="478"/>
          <ac:picMkLst>
            <pc:docMk/>
            <pc:sldMk cId="2093576811" sldId="296"/>
            <ac:picMk id="3" creationId="{9FFDFD48-0213-CF33-B52C-69805E80614D}"/>
          </ac:picMkLst>
        </pc:picChg>
        <pc:picChg chg="add mod">
          <ac:chgData name="Eman G. Maboruk" userId="bdc8129978b17f16" providerId="LiveId" clId="{7E07F75B-204F-4EB1-9838-8481C2485FBF}" dt="2024-10-25T07:44:08.180" v="6961" actId="14100"/>
          <ac:picMkLst>
            <pc:docMk/>
            <pc:sldMk cId="2093576811" sldId="296"/>
            <ac:picMk id="5" creationId="{026DF2CA-898B-D26F-629C-D580262BF392}"/>
          </ac:picMkLst>
        </pc:picChg>
        <pc:picChg chg="add del mod ord">
          <ac:chgData name="Eman G. Maboruk" userId="bdc8129978b17f16" providerId="LiveId" clId="{7E07F75B-204F-4EB1-9838-8481C2485FBF}" dt="2024-10-24T15:48:32.004" v="4982" actId="478"/>
          <ac:picMkLst>
            <pc:docMk/>
            <pc:sldMk cId="2093576811" sldId="296"/>
            <ac:picMk id="5" creationId="{68D46123-DDE2-9880-A790-B64F80C51F25}"/>
          </ac:picMkLst>
        </pc:picChg>
        <pc:picChg chg="add mod">
          <ac:chgData name="Eman G. Maboruk" userId="bdc8129978b17f16" providerId="LiveId" clId="{7E07F75B-204F-4EB1-9838-8481C2485FBF}" dt="2024-10-24T19:05:05.906" v="5702" actId="14100"/>
          <ac:picMkLst>
            <pc:docMk/>
            <pc:sldMk cId="2093576811" sldId="296"/>
            <ac:picMk id="7" creationId="{BD94BE64-66F3-39D5-3774-CED35E819F2C}"/>
          </ac:picMkLst>
        </pc:picChg>
        <pc:picChg chg="add mod">
          <ac:chgData name="Eman G. Maboruk" userId="bdc8129978b17f16" providerId="LiveId" clId="{7E07F75B-204F-4EB1-9838-8481C2485FBF}" dt="2024-10-24T19:04:57.554" v="5699" actId="14100"/>
          <ac:picMkLst>
            <pc:docMk/>
            <pc:sldMk cId="2093576811" sldId="296"/>
            <ac:picMk id="8" creationId="{F6C8726A-87D8-4A74-691E-818217C3BA2B}"/>
          </ac:picMkLst>
        </pc:picChg>
        <pc:picChg chg="add mod">
          <ac:chgData name="Eman G. Maboruk" userId="bdc8129978b17f16" providerId="LiveId" clId="{7E07F75B-204F-4EB1-9838-8481C2485FBF}" dt="2024-10-24T19:04:57.554" v="5699" actId="14100"/>
          <ac:picMkLst>
            <pc:docMk/>
            <pc:sldMk cId="2093576811" sldId="296"/>
            <ac:picMk id="9" creationId="{0737A607-3E47-274E-A4B8-B32AFA3DA063}"/>
          </ac:picMkLst>
        </pc:picChg>
        <pc:picChg chg="del">
          <ac:chgData name="Eman G. Maboruk" userId="bdc8129978b17f16" providerId="LiveId" clId="{7E07F75B-204F-4EB1-9838-8481C2485FBF}" dt="2024-10-24T01:00:42.705" v="4665" actId="478"/>
          <ac:picMkLst>
            <pc:docMk/>
            <pc:sldMk cId="2093576811" sldId="296"/>
            <ac:picMk id="22" creationId="{76745A27-A154-4A5E-E80C-03DA2141916E}"/>
          </ac:picMkLst>
        </pc:picChg>
      </pc:sldChg>
      <pc:sldChg chg="addSp delSp modSp add mod ord">
        <pc:chgData name="Eman G. Maboruk" userId="bdc8129978b17f16" providerId="LiveId" clId="{7E07F75B-204F-4EB1-9838-8481C2485FBF}" dt="2024-10-24T15:46:53.752" v="4981" actId="167"/>
        <pc:sldMkLst>
          <pc:docMk/>
          <pc:sldMk cId="1897671521" sldId="297"/>
        </pc:sldMkLst>
        <pc:spChg chg="del">
          <ac:chgData name="Eman G. Maboruk" userId="bdc8129978b17f16" providerId="LiveId" clId="{7E07F75B-204F-4EB1-9838-8481C2485FBF}" dt="2024-10-24T01:09:40.191" v="4764" actId="478"/>
          <ac:spMkLst>
            <pc:docMk/>
            <pc:sldMk cId="1897671521" sldId="297"/>
            <ac:spMk id="15" creationId="{63B85E59-6E7D-F32D-71E4-E14BEB77D18E}"/>
          </ac:spMkLst>
        </pc:spChg>
        <pc:spChg chg="del">
          <ac:chgData name="Eman G. Maboruk" userId="bdc8129978b17f16" providerId="LiveId" clId="{7E07F75B-204F-4EB1-9838-8481C2485FBF}" dt="2024-10-24T01:09:38.910" v="4763" actId="478"/>
          <ac:spMkLst>
            <pc:docMk/>
            <pc:sldMk cId="1897671521" sldId="297"/>
            <ac:spMk id="24" creationId="{05388071-B7DD-13E6-0DD4-B0DC80D9D5C9}"/>
          </ac:spMkLst>
        </pc:spChg>
        <pc:spChg chg="mod">
          <ac:chgData name="Eman G. Maboruk" userId="bdc8129978b17f16" providerId="LiveId" clId="{7E07F75B-204F-4EB1-9838-8481C2485FBF}" dt="2024-10-24T01:12:54.883" v="4779" actId="1076"/>
          <ac:spMkLst>
            <pc:docMk/>
            <pc:sldMk cId="1897671521" sldId="297"/>
            <ac:spMk id="25" creationId="{9D139871-3A9F-EEB0-633A-A17B31670C7D}"/>
          </ac:spMkLst>
        </pc:spChg>
        <pc:graphicFrameChg chg="add mod">
          <ac:chgData name="Eman G. Maboruk" userId="bdc8129978b17f16" providerId="LiveId" clId="{7E07F75B-204F-4EB1-9838-8481C2485FBF}" dt="2024-10-24T01:10:27.893" v="4765"/>
          <ac:graphicFrameMkLst>
            <pc:docMk/>
            <pc:sldMk cId="1897671521" sldId="297"/>
            <ac:graphicFrameMk id="2" creationId="{5F67C65E-9E13-0A09-0177-480121740F13}"/>
          </ac:graphicFrameMkLst>
        </pc:graphicFrameChg>
        <pc:picChg chg="add mod ord">
          <ac:chgData name="Eman G. Maboruk" userId="bdc8129978b17f16" providerId="LiveId" clId="{7E07F75B-204F-4EB1-9838-8481C2485FBF}" dt="2024-10-24T15:46:53.752" v="4981" actId="167"/>
          <ac:picMkLst>
            <pc:docMk/>
            <pc:sldMk cId="1897671521" sldId="297"/>
            <ac:picMk id="2" creationId="{D49DFD5D-C1C9-CE94-D9C1-FE1FF4F98A4E}"/>
          </ac:picMkLst>
        </pc:picChg>
        <pc:picChg chg="add del mod ord">
          <ac:chgData name="Eman G. Maboruk" userId="bdc8129978b17f16" providerId="LiveId" clId="{7E07F75B-204F-4EB1-9838-8481C2485FBF}" dt="2024-10-24T15:46:32.445" v="4975" actId="478"/>
          <ac:picMkLst>
            <pc:docMk/>
            <pc:sldMk cId="1897671521" sldId="297"/>
            <ac:picMk id="3" creationId="{47E056DE-3DCC-0F4F-38C5-7C41866E770D}"/>
          </ac:picMkLst>
        </pc:picChg>
        <pc:picChg chg="del">
          <ac:chgData name="Eman G. Maboruk" userId="bdc8129978b17f16" providerId="LiveId" clId="{7E07F75B-204F-4EB1-9838-8481C2485FBF}" dt="2024-10-24T01:09:36.920" v="4762" actId="478"/>
          <ac:picMkLst>
            <pc:docMk/>
            <pc:sldMk cId="1897671521" sldId="297"/>
            <ac:picMk id="22" creationId="{76745A27-A154-4A5E-E80C-03DA2141916E}"/>
          </ac:picMkLst>
        </pc:picChg>
      </pc:sldChg>
      <pc:sldChg chg="addSp delSp modSp add mod ord setBg">
        <pc:chgData name="Eman G. Maboruk" userId="bdc8129978b17f16" providerId="LiveId" clId="{7E07F75B-204F-4EB1-9838-8481C2485FBF}" dt="2024-10-25T07:45:53.897" v="6989" actId="339"/>
        <pc:sldMkLst>
          <pc:docMk/>
          <pc:sldMk cId="2231589582" sldId="298"/>
        </pc:sldMkLst>
        <pc:spChg chg="add mod">
          <ac:chgData name="Eman G. Maboruk" userId="bdc8129978b17f16" providerId="LiveId" clId="{7E07F75B-204F-4EB1-9838-8481C2485FBF}" dt="2024-10-25T07:45:40" v="6975"/>
          <ac:spMkLst>
            <pc:docMk/>
            <pc:sldMk cId="2231589582" sldId="298"/>
            <ac:spMk id="6" creationId="{8092761B-8EFE-F4E9-E454-2A40331E807F}"/>
          </ac:spMkLst>
        </pc:spChg>
        <pc:spChg chg="add mod">
          <ac:chgData name="Eman G. Maboruk" userId="bdc8129978b17f16" providerId="LiveId" clId="{7E07F75B-204F-4EB1-9838-8481C2485FBF}" dt="2024-10-25T07:45:28.974" v="6973"/>
          <ac:spMkLst>
            <pc:docMk/>
            <pc:sldMk cId="2231589582" sldId="298"/>
            <ac:spMk id="7" creationId="{D3083AA4-5964-19BE-3DA5-5F1404DC2E2C}"/>
          </ac:spMkLst>
        </pc:spChg>
        <pc:spChg chg="add mod">
          <ac:chgData name="Eman G. Maboruk" userId="bdc8129978b17f16" providerId="LiveId" clId="{7E07F75B-204F-4EB1-9838-8481C2485FBF}" dt="2024-10-25T07:45:47.415" v="6988" actId="1036"/>
          <ac:spMkLst>
            <pc:docMk/>
            <pc:sldMk cId="2231589582" sldId="298"/>
            <ac:spMk id="8" creationId="{DDC18B24-4E03-BB86-6109-CE3AEFEEDA7E}"/>
          </ac:spMkLst>
        </pc:spChg>
        <pc:spChg chg="add mod">
          <ac:chgData name="Eman G. Maboruk" userId="bdc8129978b17f16" providerId="LiveId" clId="{7E07F75B-204F-4EB1-9838-8481C2485FBF}" dt="2024-10-25T07:45:26.172" v="6972"/>
          <ac:spMkLst>
            <pc:docMk/>
            <pc:sldMk cId="2231589582" sldId="298"/>
            <ac:spMk id="9" creationId="{153E6E4E-EC77-9AA1-5D1E-6D84C65CFAEC}"/>
          </ac:spMkLst>
        </pc:spChg>
        <pc:spChg chg="add del">
          <ac:chgData name="Eman G. Maboruk" userId="bdc8129978b17f16" providerId="LiveId" clId="{7E07F75B-204F-4EB1-9838-8481C2485FBF}" dt="2024-10-24T21:33:02.416" v="6430" actId="22"/>
          <ac:spMkLst>
            <pc:docMk/>
            <pc:sldMk cId="2231589582" sldId="298"/>
            <ac:spMk id="12" creationId="{F3E7EDEA-F538-D67F-0E68-809B2C7D94D4}"/>
          </ac:spMkLst>
        </pc:spChg>
        <pc:spChg chg="add mod">
          <ac:chgData name="Eman G. Maboruk" userId="bdc8129978b17f16" providerId="LiveId" clId="{7E07F75B-204F-4EB1-9838-8481C2485FBF}" dt="2024-10-25T07:45:31.502" v="6974"/>
          <ac:spMkLst>
            <pc:docMk/>
            <pc:sldMk cId="2231589582" sldId="298"/>
            <ac:spMk id="13" creationId="{70F5FE5F-07A8-6B55-43D3-AB449A095565}"/>
          </ac:spMkLst>
        </pc:spChg>
        <pc:spChg chg="del">
          <ac:chgData name="Eman G. Maboruk" userId="bdc8129978b17f16" providerId="LiveId" clId="{7E07F75B-204F-4EB1-9838-8481C2485FBF}" dt="2024-10-24T01:15:58.889" v="4783" actId="478"/>
          <ac:spMkLst>
            <pc:docMk/>
            <pc:sldMk cId="2231589582" sldId="298"/>
            <ac:spMk id="15" creationId="{63B85E59-6E7D-F32D-71E4-E14BEB77D18E}"/>
          </ac:spMkLst>
        </pc:spChg>
        <pc:spChg chg="add del">
          <ac:chgData name="Eman G. Maboruk" userId="bdc8129978b17f16" providerId="LiveId" clId="{7E07F75B-204F-4EB1-9838-8481C2485FBF}" dt="2024-10-24T21:33:13.608" v="6435" actId="22"/>
          <ac:spMkLst>
            <pc:docMk/>
            <pc:sldMk cId="2231589582" sldId="298"/>
            <ac:spMk id="15" creationId="{EA1C2415-935B-BEAB-D708-77DF323FD514}"/>
          </ac:spMkLst>
        </pc:spChg>
        <pc:spChg chg="add mod">
          <ac:chgData name="Eman G. Maboruk" userId="bdc8129978b17f16" providerId="LiveId" clId="{7E07F75B-204F-4EB1-9838-8481C2485FBF}" dt="2024-10-25T07:45:23.757" v="6971"/>
          <ac:spMkLst>
            <pc:docMk/>
            <pc:sldMk cId="2231589582" sldId="298"/>
            <ac:spMk id="16" creationId="{A026036F-9593-702A-BC91-7C550DC1D384}"/>
          </ac:spMkLst>
        </pc:spChg>
        <pc:spChg chg="add del">
          <ac:chgData name="Eman G. Maboruk" userId="bdc8129978b17f16" providerId="LiveId" clId="{7E07F75B-204F-4EB1-9838-8481C2485FBF}" dt="2024-10-24T21:33:27.529" v="6440" actId="22"/>
          <ac:spMkLst>
            <pc:docMk/>
            <pc:sldMk cId="2231589582" sldId="298"/>
            <ac:spMk id="18" creationId="{0E589538-F9F2-5156-C77F-8D0B14B9639F}"/>
          </ac:spMkLst>
        </pc:spChg>
        <pc:spChg chg="add mod">
          <ac:chgData name="Eman G. Maboruk" userId="bdc8129978b17f16" providerId="LiveId" clId="{7E07F75B-204F-4EB1-9838-8481C2485FBF}" dt="2024-10-25T07:45:21.462" v="6970"/>
          <ac:spMkLst>
            <pc:docMk/>
            <pc:sldMk cId="2231589582" sldId="298"/>
            <ac:spMk id="19" creationId="{12208B33-7F9F-760F-4157-89046CFE1EA4}"/>
          </ac:spMkLst>
        </pc:spChg>
        <pc:spChg chg="add mod">
          <ac:chgData name="Eman G. Maboruk" userId="bdc8129978b17f16" providerId="LiveId" clId="{7E07F75B-204F-4EB1-9838-8481C2485FBF}" dt="2024-10-25T07:10:18.253" v="6583" actId="207"/>
          <ac:spMkLst>
            <pc:docMk/>
            <pc:sldMk cId="2231589582" sldId="298"/>
            <ac:spMk id="20" creationId="{58AE1F4F-66EB-F9A9-6162-BE41D43970C6}"/>
          </ac:spMkLst>
        </pc:spChg>
        <pc:spChg chg="add mod">
          <ac:chgData name="Eman G. Maboruk" userId="bdc8129978b17f16" providerId="LiveId" clId="{7E07F75B-204F-4EB1-9838-8481C2485FBF}" dt="2024-10-24T21:38:55.519" v="6482" actId="14100"/>
          <ac:spMkLst>
            <pc:docMk/>
            <pc:sldMk cId="2231589582" sldId="298"/>
            <ac:spMk id="21" creationId="{F5A63684-6341-1BBB-81E9-C568910116C8}"/>
          </ac:spMkLst>
        </pc:spChg>
        <pc:spChg chg="del mod">
          <ac:chgData name="Eman G. Maboruk" userId="bdc8129978b17f16" providerId="LiveId" clId="{7E07F75B-204F-4EB1-9838-8481C2485FBF}" dt="2024-10-24T01:16:01.523" v="4785" actId="478"/>
          <ac:spMkLst>
            <pc:docMk/>
            <pc:sldMk cId="2231589582" sldId="298"/>
            <ac:spMk id="24" creationId="{05388071-B7DD-13E6-0DD4-B0DC80D9D5C9}"/>
          </ac:spMkLst>
        </pc:spChg>
        <pc:spChg chg="mod ord">
          <ac:chgData name="Eman G. Maboruk" userId="bdc8129978b17f16" providerId="LiveId" clId="{7E07F75B-204F-4EB1-9838-8481C2485FBF}" dt="2024-10-25T07:45:53.897" v="6989" actId="339"/>
          <ac:spMkLst>
            <pc:docMk/>
            <pc:sldMk cId="2231589582" sldId="298"/>
            <ac:spMk id="25" creationId="{9D139871-3A9F-EEB0-633A-A17B31670C7D}"/>
          </ac:spMkLst>
        </pc:spChg>
        <pc:spChg chg="add del">
          <ac:chgData name="Eman G. Maboruk" userId="bdc8129978b17f16" providerId="LiveId" clId="{7E07F75B-204F-4EB1-9838-8481C2485FBF}" dt="2024-10-24T01:17:54.309" v="4808" actId="26606"/>
          <ac:spMkLst>
            <pc:docMk/>
            <pc:sldMk cId="2231589582" sldId="298"/>
            <ac:spMk id="30" creationId="{F3060C83-F051-4F0E-ABAD-AA0DFC48B218}"/>
          </ac:spMkLst>
        </pc:spChg>
        <pc:spChg chg="add del">
          <ac:chgData name="Eman G. Maboruk" userId="bdc8129978b17f16" providerId="LiveId" clId="{7E07F75B-204F-4EB1-9838-8481C2485FBF}" dt="2024-10-24T01:17:54.309" v="4808" actId="26606"/>
          <ac:spMkLst>
            <pc:docMk/>
            <pc:sldMk cId="2231589582" sldId="298"/>
            <ac:spMk id="32" creationId="{83C98ABE-055B-441F-B07E-44F97F083C39}"/>
          </ac:spMkLst>
        </pc:spChg>
        <pc:spChg chg="add del">
          <ac:chgData name="Eman G. Maboruk" userId="bdc8129978b17f16" providerId="LiveId" clId="{7E07F75B-204F-4EB1-9838-8481C2485FBF}" dt="2024-10-24T01:17:54.309" v="4808" actId="26606"/>
          <ac:spMkLst>
            <pc:docMk/>
            <pc:sldMk cId="2231589582" sldId="298"/>
            <ac:spMk id="34" creationId="{29FDB030-9B49-4CED-8CCD-4D99382388AC}"/>
          </ac:spMkLst>
        </pc:spChg>
        <pc:spChg chg="add del">
          <ac:chgData name="Eman G. Maboruk" userId="bdc8129978b17f16" providerId="LiveId" clId="{7E07F75B-204F-4EB1-9838-8481C2485FBF}" dt="2024-10-24T01:17:54.309" v="4808" actId="26606"/>
          <ac:spMkLst>
            <pc:docMk/>
            <pc:sldMk cId="2231589582" sldId="298"/>
            <ac:spMk id="36" creationId="{3783CA14-24A1-485C-8B30-D6A5D87987AD}"/>
          </ac:spMkLst>
        </pc:spChg>
        <pc:spChg chg="add del">
          <ac:chgData name="Eman G. Maboruk" userId="bdc8129978b17f16" providerId="LiveId" clId="{7E07F75B-204F-4EB1-9838-8481C2485FBF}" dt="2024-10-24T01:17:54.309" v="4808" actId="26606"/>
          <ac:spMkLst>
            <pc:docMk/>
            <pc:sldMk cId="2231589582" sldId="298"/>
            <ac:spMk id="38" creationId="{9A97C86A-04D6-40F7-AE84-31AB43E6A846}"/>
          </ac:spMkLst>
        </pc:spChg>
        <pc:spChg chg="add del">
          <ac:chgData name="Eman G. Maboruk" userId="bdc8129978b17f16" providerId="LiveId" clId="{7E07F75B-204F-4EB1-9838-8481C2485FBF}" dt="2024-10-24T01:17:54.309" v="4808" actId="26606"/>
          <ac:spMkLst>
            <pc:docMk/>
            <pc:sldMk cId="2231589582" sldId="298"/>
            <ac:spMk id="40" creationId="{FF9F2414-84E8-453E-B1F3-389FDE8192D9}"/>
          </ac:spMkLst>
        </pc:spChg>
        <pc:spChg chg="add del">
          <ac:chgData name="Eman G. Maboruk" userId="bdc8129978b17f16" providerId="LiveId" clId="{7E07F75B-204F-4EB1-9838-8481C2485FBF}" dt="2024-10-24T01:17:54.309" v="4808" actId="26606"/>
          <ac:spMkLst>
            <pc:docMk/>
            <pc:sldMk cId="2231589582" sldId="298"/>
            <ac:spMk id="42" creationId="{3ECA69A1-7536-43AC-85EF-C7106179F5ED}"/>
          </ac:spMkLst>
        </pc:spChg>
        <pc:picChg chg="add mod">
          <ac:chgData name="Eman G. Maboruk" userId="bdc8129978b17f16" providerId="LiveId" clId="{7E07F75B-204F-4EB1-9838-8481C2485FBF}" dt="2024-10-24T19:04:17.390" v="5692"/>
          <ac:picMkLst>
            <pc:docMk/>
            <pc:sldMk cId="2231589582" sldId="298"/>
            <ac:picMk id="2" creationId="{9BCD3E2B-8AD2-6AA0-0727-C63D371616C8}"/>
          </ac:picMkLst>
        </pc:picChg>
        <pc:picChg chg="add del mod modCrop">
          <ac:chgData name="Eman G. Maboruk" userId="bdc8129978b17f16" providerId="LiveId" clId="{7E07F75B-204F-4EB1-9838-8481C2485FBF}" dt="2024-10-24T01:30:02.710" v="4903" actId="478"/>
          <ac:picMkLst>
            <pc:docMk/>
            <pc:sldMk cId="2231589582" sldId="298"/>
            <ac:picMk id="3" creationId="{16CC7AC3-4D2B-030E-4DFA-672D0C7EB79D}"/>
          </ac:picMkLst>
        </pc:picChg>
        <pc:picChg chg="add mod">
          <ac:chgData name="Eman G. Maboruk" userId="bdc8129978b17f16" providerId="LiveId" clId="{7E07F75B-204F-4EB1-9838-8481C2485FBF}" dt="2024-10-24T19:04:17.390" v="5692"/>
          <ac:picMkLst>
            <pc:docMk/>
            <pc:sldMk cId="2231589582" sldId="298"/>
            <ac:picMk id="3" creationId="{E01AF78C-09BD-CFCA-4DF8-64CC35371417}"/>
          </ac:picMkLst>
        </pc:picChg>
        <pc:picChg chg="add mod">
          <ac:chgData name="Eman G. Maboruk" userId="bdc8129978b17f16" providerId="LiveId" clId="{7E07F75B-204F-4EB1-9838-8481C2485FBF}" dt="2024-10-24T19:04:17.390" v="5692"/>
          <ac:picMkLst>
            <pc:docMk/>
            <pc:sldMk cId="2231589582" sldId="298"/>
            <ac:picMk id="4" creationId="{D8DCE14F-1171-D299-8313-134CB0A435F7}"/>
          </ac:picMkLst>
        </pc:picChg>
        <pc:picChg chg="add del mod">
          <ac:chgData name="Eman G. Maboruk" userId="bdc8129978b17f16" providerId="LiveId" clId="{7E07F75B-204F-4EB1-9838-8481C2485FBF}" dt="2024-10-24T01:18:39.776" v="4818" actId="478"/>
          <ac:picMkLst>
            <pc:docMk/>
            <pc:sldMk cId="2231589582" sldId="298"/>
            <ac:picMk id="5" creationId="{851F0EFD-4418-E77D-6585-D11279BC9203}"/>
          </ac:picMkLst>
        </pc:picChg>
        <pc:picChg chg="add del mod">
          <ac:chgData name="Eman G. Maboruk" userId="bdc8129978b17f16" providerId="LiveId" clId="{7E07F75B-204F-4EB1-9838-8481C2485FBF}" dt="2024-10-24T01:19:35.465" v="4829" actId="478"/>
          <ac:picMkLst>
            <pc:docMk/>
            <pc:sldMk cId="2231589582" sldId="298"/>
            <ac:picMk id="7" creationId="{83E91721-2AA9-1F21-6436-747006C3A408}"/>
          </ac:picMkLst>
        </pc:picChg>
        <pc:picChg chg="add del mod">
          <ac:chgData name="Eman G. Maboruk" userId="bdc8129978b17f16" providerId="LiveId" clId="{7E07F75B-204F-4EB1-9838-8481C2485FBF}" dt="2024-10-24T21:30:09.176" v="6415" actId="478"/>
          <ac:picMkLst>
            <pc:docMk/>
            <pc:sldMk cId="2231589582" sldId="298"/>
            <ac:picMk id="10" creationId="{130D5CBE-D0E4-FF4F-F733-0AFC17C8A1A6}"/>
          </ac:picMkLst>
        </pc:picChg>
        <pc:picChg chg="del">
          <ac:chgData name="Eman G. Maboruk" userId="bdc8129978b17f16" providerId="LiveId" clId="{7E07F75B-204F-4EB1-9838-8481C2485FBF}" dt="2024-10-24T01:15:57.268" v="4782" actId="478"/>
          <ac:picMkLst>
            <pc:docMk/>
            <pc:sldMk cId="2231589582" sldId="298"/>
            <ac:picMk id="22" creationId="{76745A27-A154-4A5E-E80C-03DA2141916E}"/>
          </ac:picMkLst>
        </pc:picChg>
      </pc:sldChg>
      <pc:sldChg chg="addSp delSp modSp add mod">
        <pc:chgData name="Eman G. Maboruk" userId="bdc8129978b17f16" providerId="LiveId" clId="{7E07F75B-204F-4EB1-9838-8481C2485FBF}" dt="2024-10-27T20:07:33.549" v="8650" actId="1076"/>
        <pc:sldMkLst>
          <pc:docMk/>
          <pc:sldMk cId="1918632230" sldId="299"/>
        </pc:sldMkLst>
        <pc:spChg chg="add mod">
          <ac:chgData name="Eman G. Maboruk" userId="bdc8129978b17f16" providerId="LiveId" clId="{7E07F75B-204F-4EB1-9838-8481C2485FBF}" dt="2024-10-24T01:23:38.507" v="4899" actId="339"/>
          <ac:spMkLst>
            <pc:docMk/>
            <pc:sldMk cId="1918632230" sldId="299"/>
            <ac:spMk id="2" creationId="{473DDA62-B16F-38B8-FC6F-1979D8251266}"/>
          </ac:spMkLst>
        </pc:spChg>
        <pc:spChg chg="mod">
          <ac:chgData name="Eman G. Maboruk" userId="bdc8129978b17f16" providerId="LiveId" clId="{7E07F75B-204F-4EB1-9838-8481C2485FBF}" dt="2024-10-27T20:07:33.549" v="8650" actId="1076"/>
          <ac:spMkLst>
            <pc:docMk/>
            <pc:sldMk cId="1918632230" sldId="299"/>
            <ac:spMk id="25" creationId="{9D139871-3A9F-EEB0-633A-A17B31670C7D}"/>
          </ac:spMkLst>
        </pc:spChg>
        <pc:picChg chg="add mod">
          <ac:chgData name="Eman G. Maboruk" userId="bdc8129978b17f16" providerId="LiveId" clId="{7E07F75B-204F-4EB1-9838-8481C2485FBF}" dt="2024-10-24T19:04:31.045" v="5694"/>
          <ac:picMkLst>
            <pc:docMk/>
            <pc:sldMk cId="1918632230" sldId="299"/>
            <ac:picMk id="3" creationId="{066A7B61-6861-C766-EE27-559238D04223}"/>
          </ac:picMkLst>
        </pc:picChg>
        <pc:picChg chg="del">
          <ac:chgData name="Eman G. Maboruk" userId="bdc8129978b17f16" providerId="LiveId" clId="{7E07F75B-204F-4EB1-9838-8481C2485FBF}" dt="2024-10-24T01:19:25.861" v="4826" actId="478"/>
          <ac:picMkLst>
            <pc:docMk/>
            <pc:sldMk cId="1918632230" sldId="299"/>
            <ac:picMk id="3" creationId="{16CC7AC3-4D2B-030E-4DFA-672D0C7EB79D}"/>
          </ac:picMkLst>
        </pc:picChg>
        <pc:picChg chg="add mod">
          <ac:chgData name="Eman G. Maboruk" userId="bdc8129978b17f16" providerId="LiveId" clId="{7E07F75B-204F-4EB1-9838-8481C2485FBF}" dt="2024-10-24T19:04:31.045" v="5694"/>
          <ac:picMkLst>
            <pc:docMk/>
            <pc:sldMk cId="1918632230" sldId="299"/>
            <ac:picMk id="4" creationId="{64B3BDCB-C20A-2D85-6AD3-4D4299712970}"/>
          </ac:picMkLst>
        </pc:picChg>
        <pc:picChg chg="add mod">
          <ac:chgData name="Eman G. Maboruk" userId="bdc8129978b17f16" providerId="LiveId" clId="{7E07F75B-204F-4EB1-9838-8481C2485FBF}" dt="2024-10-24T19:04:31.045" v="5694"/>
          <ac:picMkLst>
            <pc:docMk/>
            <pc:sldMk cId="1918632230" sldId="299"/>
            <ac:picMk id="5" creationId="{61318E32-FED7-77D6-1CCD-785CBAD718B0}"/>
          </ac:picMkLst>
        </pc:picChg>
        <pc:picChg chg="mod">
          <ac:chgData name="Eman G. Maboruk" userId="bdc8129978b17f16" providerId="LiveId" clId="{7E07F75B-204F-4EB1-9838-8481C2485FBF}" dt="2024-10-27T19:57:44.204" v="8599" actId="14100"/>
          <ac:picMkLst>
            <pc:docMk/>
            <pc:sldMk cId="1918632230" sldId="299"/>
            <ac:picMk id="7" creationId="{83E91721-2AA9-1F21-6436-747006C3A408}"/>
          </ac:picMkLst>
        </pc:picChg>
      </pc:sldChg>
      <pc:sldChg chg="addSp delSp modSp add mod">
        <pc:chgData name="Eman G. Maboruk" userId="bdc8129978b17f16" providerId="LiveId" clId="{7E07F75B-204F-4EB1-9838-8481C2485FBF}" dt="2024-10-27T20:07:36.235" v="8651" actId="1076"/>
        <pc:sldMkLst>
          <pc:docMk/>
          <pc:sldMk cId="2873365418" sldId="300"/>
        </pc:sldMkLst>
        <pc:spChg chg="add mod">
          <ac:chgData name="Eman G. Maboruk" userId="bdc8129978b17f16" providerId="LiveId" clId="{7E07F75B-204F-4EB1-9838-8481C2485FBF}" dt="2024-10-24T01:23:44.270" v="4901"/>
          <ac:spMkLst>
            <pc:docMk/>
            <pc:sldMk cId="2873365418" sldId="300"/>
            <ac:spMk id="5" creationId="{1867EE04-0002-2A08-0C73-48AEC7A9833B}"/>
          </ac:spMkLst>
        </pc:spChg>
        <pc:spChg chg="mod">
          <ac:chgData name="Eman G. Maboruk" userId="bdc8129978b17f16" providerId="LiveId" clId="{7E07F75B-204F-4EB1-9838-8481C2485FBF}" dt="2024-10-27T20:07:36.235" v="8651" actId="1076"/>
          <ac:spMkLst>
            <pc:docMk/>
            <pc:sldMk cId="2873365418" sldId="300"/>
            <ac:spMk id="25" creationId="{9D139871-3A9F-EEB0-633A-A17B31670C7D}"/>
          </ac:spMkLst>
        </pc:spChg>
        <pc:picChg chg="add mod">
          <ac:chgData name="Eman G. Maboruk" userId="bdc8129978b17f16" providerId="LiveId" clId="{7E07F75B-204F-4EB1-9838-8481C2485FBF}" dt="2024-10-24T19:04:25.121" v="5693"/>
          <ac:picMkLst>
            <pc:docMk/>
            <pc:sldMk cId="2873365418" sldId="300"/>
            <ac:picMk id="2" creationId="{F56FFCC7-9AFE-CA67-44DC-025C50229410}"/>
          </ac:picMkLst>
        </pc:picChg>
        <pc:picChg chg="del">
          <ac:chgData name="Eman G. Maboruk" userId="bdc8129978b17f16" providerId="LiveId" clId="{7E07F75B-204F-4EB1-9838-8481C2485FBF}" dt="2024-10-24T01:20:09.241" v="4835" actId="478"/>
          <ac:picMkLst>
            <pc:docMk/>
            <pc:sldMk cId="2873365418" sldId="300"/>
            <ac:picMk id="3" creationId="{16CC7AC3-4D2B-030E-4DFA-672D0C7EB79D}"/>
          </ac:picMkLst>
        </pc:picChg>
        <pc:picChg chg="add mod">
          <ac:chgData name="Eman G. Maboruk" userId="bdc8129978b17f16" providerId="LiveId" clId="{7E07F75B-204F-4EB1-9838-8481C2485FBF}" dt="2024-10-24T19:04:25.121" v="5693"/>
          <ac:picMkLst>
            <pc:docMk/>
            <pc:sldMk cId="2873365418" sldId="300"/>
            <ac:picMk id="3" creationId="{8739FD7C-3C42-F66F-FEFC-7354627C59B6}"/>
          </ac:picMkLst>
        </pc:picChg>
        <pc:picChg chg="add mod">
          <ac:chgData name="Eman G. Maboruk" userId="bdc8129978b17f16" providerId="LiveId" clId="{7E07F75B-204F-4EB1-9838-8481C2485FBF}" dt="2024-10-27T19:57:14.625" v="8595" actId="14100"/>
          <ac:picMkLst>
            <pc:docMk/>
            <pc:sldMk cId="2873365418" sldId="300"/>
            <ac:picMk id="4" creationId="{0B738456-6106-0AAE-7E80-6726C479562F}"/>
          </ac:picMkLst>
        </pc:picChg>
        <pc:picChg chg="add mod">
          <ac:chgData name="Eman G. Maboruk" userId="bdc8129978b17f16" providerId="LiveId" clId="{7E07F75B-204F-4EB1-9838-8481C2485FBF}" dt="2024-10-24T19:04:25.121" v="5693"/>
          <ac:picMkLst>
            <pc:docMk/>
            <pc:sldMk cId="2873365418" sldId="300"/>
            <ac:picMk id="6" creationId="{4641A3E6-CE11-9195-BCC4-B78979E6AD8E}"/>
          </ac:picMkLst>
        </pc:picChg>
      </pc:sldChg>
      <pc:sldChg chg="addSp delSp modSp add mod">
        <pc:chgData name="Eman G. Maboruk" userId="bdc8129978b17f16" providerId="LiveId" clId="{7E07F75B-204F-4EB1-9838-8481C2485FBF}" dt="2024-10-27T20:07:06.945" v="8643" actId="1076"/>
        <pc:sldMkLst>
          <pc:docMk/>
          <pc:sldMk cId="3708698479" sldId="301"/>
        </pc:sldMkLst>
        <pc:spChg chg="add mod">
          <ac:chgData name="Eman G. Maboruk" userId="bdc8129978b17f16" providerId="LiveId" clId="{7E07F75B-204F-4EB1-9838-8481C2485FBF}" dt="2024-10-25T08:33:46.196" v="7620" actId="1076"/>
          <ac:spMkLst>
            <pc:docMk/>
            <pc:sldMk cId="3708698479" sldId="301"/>
            <ac:spMk id="2" creationId="{500DDE2B-FFE6-7A22-DE0E-D708D63A1066}"/>
          </ac:spMkLst>
        </pc:spChg>
        <pc:spChg chg="add mod">
          <ac:chgData name="Eman G. Maboruk" userId="bdc8129978b17f16" providerId="LiveId" clId="{7E07F75B-204F-4EB1-9838-8481C2485FBF}" dt="2024-10-25T08:32:32.203" v="7602" actId="1076"/>
          <ac:spMkLst>
            <pc:docMk/>
            <pc:sldMk cId="3708698479" sldId="301"/>
            <ac:spMk id="3" creationId="{C8D2B666-2203-5B7F-54E5-F4DD738BFD06}"/>
          </ac:spMkLst>
        </pc:spChg>
        <pc:spChg chg="add mod">
          <ac:chgData name="Eman G. Maboruk" userId="bdc8129978b17f16" providerId="LiveId" clId="{7E07F75B-204F-4EB1-9838-8481C2485FBF}" dt="2024-10-25T08:33:40.206" v="7619" actId="20577"/>
          <ac:spMkLst>
            <pc:docMk/>
            <pc:sldMk cId="3708698479" sldId="301"/>
            <ac:spMk id="4" creationId="{C1FBD86A-1D8A-D241-B290-46BAFA42C092}"/>
          </ac:spMkLst>
        </pc:spChg>
        <pc:spChg chg="add mod">
          <ac:chgData name="Eman G. Maboruk" userId="bdc8129978b17f16" providerId="LiveId" clId="{7E07F75B-204F-4EB1-9838-8481C2485FBF}" dt="2024-10-25T08:33:21.111" v="7613" actId="113"/>
          <ac:spMkLst>
            <pc:docMk/>
            <pc:sldMk cId="3708698479" sldId="301"/>
            <ac:spMk id="5" creationId="{69298164-9F05-FDC7-7653-11381CD8BC58}"/>
          </ac:spMkLst>
        </pc:spChg>
        <pc:spChg chg="add mod">
          <ac:chgData name="Eman G. Maboruk" userId="bdc8129978b17f16" providerId="LiveId" clId="{7E07F75B-204F-4EB1-9838-8481C2485FBF}" dt="2024-10-25T08:34:14.166" v="7626" actId="20577"/>
          <ac:spMkLst>
            <pc:docMk/>
            <pc:sldMk cId="3708698479" sldId="301"/>
            <ac:spMk id="7" creationId="{92E382D9-961F-CD19-41D9-FC46CE56E10A}"/>
          </ac:spMkLst>
        </pc:spChg>
        <pc:spChg chg="add mod">
          <ac:chgData name="Eman G. Maboruk" userId="bdc8129978b17f16" providerId="LiveId" clId="{7E07F75B-204F-4EB1-9838-8481C2485FBF}" dt="2024-10-25T08:33:08.546" v="7611" actId="20577"/>
          <ac:spMkLst>
            <pc:docMk/>
            <pc:sldMk cId="3708698479" sldId="301"/>
            <ac:spMk id="8" creationId="{0FE00F34-D323-91E0-E2AD-A8F924FD4B82}"/>
          </ac:spMkLst>
        </pc:spChg>
        <pc:spChg chg="mod">
          <ac:chgData name="Eman G. Maboruk" userId="bdc8129978b17f16" providerId="LiveId" clId="{7E07F75B-204F-4EB1-9838-8481C2485FBF}" dt="2024-10-25T08:34:07.940" v="7625" actId="14861"/>
          <ac:spMkLst>
            <pc:docMk/>
            <pc:sldMk cId="3708698479" sldId="301"/>
            <ac:spMk id="15" creationId="{63B85E59-6E7D-F32D-71E4-E14BEB77D18E}"/>
          </ac:spMkLst>
        </pc:spChg>
        <pc:spChg chg="add mod">
          <ac:chgData name="Eman G. Maboruk" userId="bdc8129978b17f16" providerId="LiveId" clId="{7E07F75B-204F-4EB1-9838-8481C2485FBF}" dt="2024-10-24T16:51:25.356" v="5332" actId="3626"/>
          <ac:spMkLst>
            <pc:docMk/>
            <pc:sldMk cId="3708698479" sldId="301"/>
            <ac:spMk id="18" creationId="{F077AE5B-F6E6-8F5F-5449-D718C690C321}"/>
          </ac:spMkLst>
        </pc:spChg>
        <pc:spChg chg="del">
          <ac:chgData name="Eman G. Maboruk" userId="bdc8129978b17f16" providerId="LiveId" clId="{7E07F75B-204F-4EB1-9838-8481C2485FBF}" dt="2024-10-24T16:35:10.874" v="5009" actId="478"/>
          <ac:spMkLst>
            <pc:docMk/>
            <pc:sldMk cId="3708698479" sldId="301"/>
            <ac:spMk id="24" creationId="{05388071-B7DD-13E6-0DD4-B0DC80D9D5C9}"/>
          </ac:spMkLst>
        </pc:spChg>
        <pc:spChg chg="mod">
          <ac:chgData name="Eman G. Maboruk" userId="bdc8129978b17f16" providerId="LiveId" clId="{7E07F75B-204F-4EB1-9838-8481C2485FBF}" dt="2024-10-27T20:07:06.945" v="8643" actId="1076"/>
          <ac:spMkLst>
            <pc:docMk/>
            <pc:sldMk cId="3708698479" sldId="301"/>
            <ac:spMk id="25" creationId="{9D139871-3A9F-EEB0-633A-A17B31670C7D}"/>
          </ac:spMkLst>
        </pc:spChg>
        <pc:picChg chg="del">
          <ac:chgData name="Eman G. Maboruk" userId="bdc8129978b17f16" providerId="LiveId" clId="{7E07F75B-204F-4EB1-9838-8481C2485FBF}" dt="2024-10-24T16:35:00.195" v="4997" actId="478"/>
          <ac:picMkLst>
            <pc:docMk/>
            <pc:sldMk cId="3708698479" sldId="301"/>
            <ac:picMk id="3" creationId="{619440C7-0B4A-5522-4D1D-56C6C689587F}"/>
          </ac:picMkLst>
        </pc:picChg>
        <pc:picChg chg="add del mod">
          <ac:chgData name="Eman G. Maboruk" userId="bdc8129978b17f16" providerId="LiveId" clId="{7E07F75B-204F-4EB1-9838-8481C2485FBF}" dt="2024-10-24T16:47:22.462" v="5253" actId="478"/>
          <ac:picMkLst>
            <pc:docMk/>
            <pc:sldMk cId="3708698479" sldId="301"/>
            <ac:picMk id="10" creationId="{D6BAAC8E-5D75-21CB-8638-C95C45DA4FBD}"/>
          </ac:picMkLst>
        </pc:picChg>
        <pc:picChg chg="add mod">
          <ac:chgData name="Eman G. Maboruk" userId="bdc8129978b17f16" providerId="LiveId" clId="{7E07F75B-204F-4EB1-9838-8481C2485FBF}" dt="2024-10-25T08:33:51.586" v="7621" actId="1076"/>
          <ac:picMkLst>
            <pc:docMk/>
            <pc:sldMk cId="3708698479" sldId="301"/>
            <ac:picMk id="12" creationId="{DF999D9C-DE0C-AAB3-1BC6-0F4E4F935724}"/>
          </ac:picMkLst>
        </pc:picChg>
        <pc:picChg chg="add mod">
          <ac:chgData name="Eman G. Maboruk" userId="bdc8129978b17f16" providerId="LiveId" clId="{7E07F75B-204F-4EB1-9838-8481C2485FBF}" dt="2024-10-24T16:49:16.516" v="5271"/>
          <ac:picMkLst>
            <pc:docMk/>
            <pc:sldMk cId="3708698479" sldId="301"/>
            <ac:picMk id="13" creationId="{18502FD6-39AC-5C22-B768-D6AAF69C5ECF}"/>
          </ac:picMkLst>
        </pc:picChg>
        <pc:picChg chg="add mod">
          <ac:chgData name="Eman G. Maboruk" userId="bdc8129978b17f16" providerId="LiveId" clId="{7E07F75B-204F-4EB1-9838-8481C2485FBF}" dt="2024-10-24T16:49:16.516" v="5271"/>
          <ac:picMkLst>
            <pc:docMk/>
            <pc:sldMk cId="3708698479" sldId="301"/>
            <ac:picMk id="14" creationId="{E79826BC-406A-D72B-6130-BB9EE8626455}"/>
          </ac:picMkLst>
        </pc:picChg>
        <pc:picChg chg="add mod">
          <ac:chgData name="Eman G. Maboruk" userId="bdc8129978b17f16" providerId="LiveId" clId="{7E07F75B-204F-4EB1-9838-8481C2485FBF}" dt="2024-10-24T16:49:16.516" v="5271"/>
          <ac:picMkLst>
            <pc:docMk/>
            <pc:sldMk cId="3708698479" sldId="301"/>
            <ac:picMk id="16" creationId="{A1129D95-E28D-D00C-8E80-AD091C7A9BC7}"/>
          </ac:picMkLst>
        </pc:picChg>
        <pc:picChg chg="add mod">
          <ac:chgData name="Eman G. Maboruk" userId="bdc8129978b17f16" providerId="LiveId" clId="{7E07F75B-204F-4EB1-9838-8481C2485FBF}" dt="2024-10-24T16:49:45.248" v="5274" actId="1076"/>
          <ac:picMkLst>
            <pc:docMk/>
            <pc:sldMk cId="3708698479" sldId="301"/>
            <ac:picMk id="17" creationId="{37F6CBEE-2D66-C8E0-6E53-51FD05B00EEF}"/>
          </ac:picMkLst>
        </pc:picChg>
        <pc:picChg chg="add del mod">
          <ac:chgData name="Eman G. Maboruk" userId="bdc8129978b17f16" providerId="LiveId" clId="{7E07F75B-204F-4EB1-9838-8481C2485FBF}" dt="2024-10-24T19:02:41.214" v="5669" actId="478"/>
          <ac:picMkLst>
            <pc:docMk/>
            <pc:sldMk cId="3708698479" sldId="301"/>
            <ac:picMk id="19" creationId="{A250FC3B-33E7-79E3-2206-7145A2BD12AF}"/>
          </ac:picMkLst>
        </pc:picChg>
        <pc:picChg chg="add del mod">
          <ac:chgData name="Eman G. Maboruk" userId="bdc8129978b17f16" providerId="LiveId" clId="{7E07F75B-204F-4EB1-9838-8481C2485FBF}" dt="2024-10-24T19:02:40.341" v="5668" actId="478"/>
          <ac:picMkLst>
            <pc:docMk/>
            <pc:sldMk cId="3708698479" sldId="301"/>
            <ac:picMk id="20" creationId="{CA4AB567-0991-785F-8A39-83E14B2D5B65}"/>
          </ac:picMkLst>
        </pc:picChg>
      </pc:sldChg>
      <pc:sldChg chg="addSp delSp modSp add mod ord setBg">
        <pc:chgData name="Eman G. Maboruk" userId="bdc8129978b17f16" providerId="LiveId" clId="{7E07F75B-204F-4EB1-9838-8481C2485FBF}" dt="2024-10-27T19:58:29.394" v="8623" actId="1037"/>
        <pc:sldMkLst>
          <pc:docMk/>
          <pc:sldMk cId="3775719413" sldId="302"/>
        </pc:sldMkLst>
        <pc:spChg chg="del">
          <ac:chgData name="Eman G. Maboruk" userId="bdc8129978b17f16" providerId="LiveId" clId="{7E07F75B-204F-4EB1-9838-8481C2485FBF}" dt="2024-10-24T18:37:58.588" v="5394" actId="478"/>
          <ac:spMkLst>
            <pc:docMk/>
            <pc:sldMk cId="3775719413" sldId="302"/>
            <ac:spMk id="2" creationId="{500DDE2B-FFE6-7A22-DE0E-D708D63A1066}"/>
          </ac:spMkLst>
        </pc:spChg>
        <pc:spChg chg="del mod">
          <ac:chgData name="Eman G. Maboruk" userId="bdc8129978b17f16" providerId="LiveId" clId="{7E07F75B-204F-4EB1-9838-8481C2485FBF}" dt="2024-10-24T18:37:56.208" v="5392" actId="478"/>
          <ac:spMkLst>
            <pc:docMk/>
            <pc:sldMk cId="3775719413" sldId="302"/>
            <ac:spMk id="4" creationId="{C1FBD86A-1D8A-D241-B290-46BAFA42C092}"/>
          </ac:spMkLst>
        </pc:spChg>
        <pc:spChg chg="del">
          <ac:chgData name="Eman G. Maboruk" userId="bdc8129978b17f16" providerId="LiveId" clId="{7E07F75B-204F-4EB1-9838-8481C2485FBF}" dt="2024-10-24T18:37:48.489" v="5387" actId="478"/>
          <ac:spMkLst>
            <pc:docMk/>
            <pc:sldMk cId="3775719413" sldId="302"/>
            <ac:spMk id="5" creationId="{69298164-9F05-FDC7-7653-11381CD8BC58}"/>
          </ac:spMkLst>
        </pc:spChg>
        <pc:spChg chg="del">
          <ac:chgData name="Eman G. Maboruk" userId="bdc8129978b17f16" providerId="LiveId" clId="{7E07F75B-204F-4EB1-9838-8481C2485FBF}" dt="2024-10-24T18:37:57.698" v="5393" actId="478"/>
          <ac:spMkLst>
            <pc:docMk/>
            <pc:sldMk cId="3775719413" sldId="302"/>
            <ac:spMk id="7" creationId="{92E382D9-961F-CD19-41D9-FC46CE56E10A}"/>
          </ac:spMkLst>
        </pc:spChg>
        <pc:spChg chg="del mod">
          <ac:chgData name="Eman G. Maboruk" userId="bdc8129978b17f16" providerId="LiveId" clId="{7E07F75B-204F-4EB1-9838-8481C2485FBF}" dt="2024-10-24T18:37:52.106" v="5390" actId="478"/>
          <ac:spMkLst>
            <pc:docMk/>
            <pc:sldMk cId="3775719413" sldId="302"/>
            <ac:spMk id="8" creationId="{0FE00F34-D323-91E0-E2AD-A8F924FD4B82}"/>
          </ac:spMkLst>
        </pc:spChg>
        <pc:spChg chg="del">
          <ac:chgData name="Eman G. Maboruk" userId="bdc8129978b17f16" providerId="LiveId" clId="{7E07F75B-204F-4EB1-9838-8481C2485FBF}" dt="2024-10-24T18:38:00.135" v="5395" actId="478"/>
          <ac:spMkLst>
            <pc:docMk/>
            <pc:sldMk cId="3775719413" sldId="302"/>
            <ac:spMk id="15" creationId="{63B85E59-6E7D-F32D-71E4-E14BEB77D18E}"/>
          </ac:spMkLst>
        </pc:spChg>
        <pc:spChg chg="del">
          <ac:chgData name="Eman G. Maboruk" userId="bdc8129978b17f16" providerId="LiveId" clId="{7E07F75B-204F-4EB1-9838-8481C2485FBF}" dt="2024-10-24T18:37:49.965" v="5388" actId="478"/>
          <ac:spMkLst>
            <pc:docMk/>
            <pc:sldMk cId="3775719413" sldId="302"/>
            <ac:spMk id="18" creationId="{F077AE5B-F6E6-8F5F-5449-D718C690C321}"/>
          </ac:spMkLst>
        </pc:spChg>
        <pc:spChg chg="mod ord">
          <ac:chgData name="Eman G. Maboruk" userId="bdc8129978b17f16" providerId="LiveId" clId="{7E07F75B-204F-4EB1-9838-8481C2485FBF}" dt="2024-10-25T13:03:20.085" v="8570" actId="166"/>
          <ac:spMkLst>
            <pc:docMk/>
            <pc:sldMk cId="3775719413" sldId="302"/>
            <ac:spMk id="25" creationId="{9D139871-3A9F-EEB0-633A-A17B31670C7D}"/>
          </ac:spMkLst>
        </pc:spChg>
        <pc:spChg chg="add del">
          <ac:chgData name="Eman G. Maboruk" userId="bdc8129978b17f16" providerId="LiveId" clId="{7E07F75B-204F-4EB1-9838-8481C2485FBF}" dt="2024-10-24T18:41:24.260" v="5454" actId="26606"/>
          <ac:spMkLst>
            <pc:docMk/>
            <pc:sldMk cId="3775719413" sldId="302"/>
            <ac:spMk id="27" creationId="{5F9CFCE6-877F-4858-B8BD-2C52CA8AFBC4}"/>
          </ac:spMkLst>
        </pc:spChg>
        <pc:spChg chg="add del">
          <ac:chgData name="Eman G. Maboruk" userId="bdc8129978b17f16" providerId="LiveId" clId="{7E07F75B-204F-4EB1-9838-8481C2485FBF}" dt="2024-10-24T18:41:24.260" v="5454" actId="26606"/>
          <ac:spMkLst>
            <pc:docMk/>
            <pc:sldMk cId="3775719413" sldId="302"/>
            <ac:spMk id="28" creationId="{8213F8A0-12AE-4514-8372-0DD766EC28EE}"/>
          </ac:spMkLst>
        </pc:spChg>
        <pc:spChg chg="add del">
          <ac:chgData name="Eman G. Maboruk" userId="bdc8129978b17f16" providerId="LiveId" clId="{7E07F75B-204F-4EB1-9838-8481C2485FBF}" dt="2024-10-24T18:41:24.260" v="5454" actId="26606"/>
          <ac:spMkLst>
            <pc:docMk/>
            <pc:sldMk cId="3775719413" sldId="302"/>
            <ac:spMk id="29" creationId="{9EFF17D4-9A8C-4CE5-B096-D8CCD4400437}"/>
          </ac:spMkLst>
        </pc:spChg>
        <pc:spChg chg="add del">
          <ac:chgData name="Eman G. Maboruk" userId="bdc8129978b17f16" providerId="LiveId" clId="{7E07F75B-204F-4EB1-9838-8481C2485FBF}" dt="2024-10-24T18:39:33.651" v="5416" actId="26606"/>
          <ac:spMkLst>
            <pc:docMk/>
            <pc:sldMk cId="3775719413" sldId="302"/>
            <ac:spMk id="30" creationId="{A9F529C3-C941-49FD-8C67-82F134F64BDB}"/>
          </ac:spMkLst>
        </pc:spChg>
        <pc:spChg chg="add del">
          <ac:chgData name="Eman G. Maboruk" userId="bdc8129978b17f16" providerId="LiveId" clId="{7E07F75B-204F-4EB1-9838-8481C2485FBF}" dt="2024-10-24T18:41:17.481" v="5450" actId="26606"/>
          <ac:spMkLst>
            <pc:docMk/>
            <pc:sldMk cId="3775719413" sldId="302"/>
            <ac:spMk id="31" creationId="{5F9CFCE6-877F-4858-B8BD-2C52CA8AFBC4}"/>
          </ac:spMkLst>
        </pc:spChg>
        <pc:spChg chg="add del">
          <ac:chgData name="Eman G. Maboruk" userId="bdc8129978b17f16" providerId="LiveId" clId="{7E07F75B-204F-4EB1-9838-8481C2485FBF}" dt="2024-10-24T18:39:33.651" v="5416" actId="26606"/>
          <ac:spMkLst>
            <pc:docMk/>
            <pc:sldMk cId="3775719413" sldId="302"/>
            <ac:spMk id="32" creationId="{20586029-32A0-47E5-9AEC-AE3ABA6B94D0}"/>
          </ac:spMkLst>
        </pc:spChg>
        <pc:spChg chg="add del">
          <ac:chgData name="Eman G. Maboruk" userId="bdc8129978b17f16" providerId="LiveId" clId="{7E07F75B-204F-4EB1-9838-8481C2485FBF}" dt="2024-10-24T18:41:17.481" v="5450" actId="26606"/>
          <ac:spMkLst>
            <pc:docMk/>
            <pc:sldMk cId="3775719413" sldId="302"/>
            <ac:spMk id="36" creationId="{8213F8A0-12AE-4514-8372-0DD766EC28EE}"/>
          </ac:spMkLst>
        </pc:spChg>
        <pc:spChg chg="add del">
          <ac:chgData name="Eman G. Maboruk" userId="bdc8129978b17f16" providerId="LiveId" clId="{7E07F75B-204F-4EB1-9838-8481C2485FBF}" dt="2024-10-24T18:41:17.481" v="5450" actId="26606"/>
          <ac:spMkLst>
            <pc:docMk/>
            <pc:sldMk cId="3775719413" sldId="302"/>
            <ac:spMk id="38" creationId="{9EFF17D4-9A8C-4CE5-B096-D8CCD4400437}"/>
          </ac:spMkLst>
        </pc:spChg>
        <pc:spChg chg="add del">
          <ac:chgData name="Eman G. Maboruk" userId="bdc8129978b17f16" providerId="LiveId" clId="{7E07F75B-204F-4EB1-9838-8481C2485FBF}" dt="2024-10-24T18:41:19.765" v="5452" actId="26606"/>
          <ac:spMkLst>
            <pc:docMk/>
            <pc:sldMk cId="3775719413" sldId="302"/>
            <ac:spMk id="40" creationId="{0205D939-00C4-4F2E-9797-3170DD040D90}"/>
          </ac:spMkLst>
        </pc:spChg>
        <pc:spChg chg="add del">
          <ac:chgData name="Eman G. Maboruk" userId="bdc8129978b17f16" providerId="LiveId" clId="{7E07F75B-204F-4EB1-9838-8481C2485FBF}" dt="2024-10-24T18:41:19.765" v="5452" actId="26606"/>
          <ac:spMkLst>
            <pc:docMk/>
            <pc:sldMk cId="3775719413" sldId="302"/>
            <ac:spMk id="41" creationId="{38EE4E44-1403-472B-8C01-D354CB8F5AE7}"/>
          </ac:spMkLst>
        </pc:spChg>
        <pc:spChg chg="add del">
          <ac:chgData name="Eman G. Maboruk" userId="bdc8129978b17f16" providerId="LiveId" clId="{7E07F75B-204F-4EB1-9838-8481C2485FBF}" dt="2024-10-24T18:41:19.765" v="5452" actId="26606"/>
          <ac:spMkLst>
            <pc:docMk/>
            <pc:sldMk cId="3775719413" sldId="302"/>
            <ac:spMk id="42" creationId="{583CCE40-4C5F-42D3-86D9-7892AD1E98E3}"/>
          </ac:spMkLst>
        </pc:spChg>
        <pc:spChg chg="add del">
          <ac:chgData name="Eman G. Maboruk" userId="bdc8129978b17f16" providerId="LiveId" clId="{7E07F75B-204F-4EB1-9838-8481C2485FBF}" dt="2024-10-24T18:41:24.260" v="5454" actId="26606"/>
          <ac:spMkLst>
            <pc:docMk/>
            <pc:sldMk cId="3775719413" sldId="302"/>
            <ac:spMk id="44" creationId="{A169D286-F4D7-4C8B-A6BD-D05384C7F1D8}"/>
          </ac:spMkLst>
        </pc:spChg>
        <pc:spChg chg="add del">
          <ac:chgData name="Eman G. Maboruk" userId="bdc8129978b17f16" providerId="LiveId" clId="{7E07F75B-204F-4EB1-9838-8481C2485FBF}" dt="2024-10-24T18:41:24.260" v="5454" actId="26606"/>
          <ac:spMkLst>
            <pc:docMk/>
            <pc:sldMk cId="3775719413" sldId="302"/>
            <ac:spMk id="45" creationId="{39E8235E-135E-4261-8F54-2B316E493C42}"/>
          </ac:spMkLst>
        </pc:spChg>
        <pc:spChg chg="add del">
          <ac:chgData name="Eman G. Maboruk" userId="bdc8129978b17f16" providerId="LiveId" clId="{7E07F75B-204F-4EB1-9838-8481C2485FBF}" dt="2024-10-24T18:41:24.260" v="5454" actId="26606"/>
          <ac:spMkLst>
            <pc:docMk/>
            <pc:sldMk cId="3775719413" sldId="302"/>
            <ac:spMk id="46" creationId="{D4ED8EC3-4D57-4620-93CE-4E6661F09A3E}"/>
          </ac:spMkLst>
        </pc:spChg>
        <pc:spChg chg="add del">
          <ac:chgData name="Eman G. Maboruk" userId="bdc8129978b17f16" providerId="LiveId" clId="{7E07F75B-204F-4EB1-9838-8481C2485FBF}" dt="2024-10-24T18:41:24.260" v="5454" actId="26606"/>
          <ac:spMkLst>
            <pc:docMk/>
            <pc:sldMk cId="3775719413" sldId="302"/>
            <ac:spMk id="47" creationId="{83BCB34A-2F40-4F41-8488-A134C1C155B7}"/>
          </ac:spMkLst>
        </pc:spChg>
        <pc:spChg chg="add del">
          <ac:chgData name="Eman G. Maboruk" userId="bdc8129978b17f16" providerId="LiveId" clId="{7E07F75B-204F-4EB1-9838-8481C2485FBF}" dt="2024-10-24T18:41:24.260" v="5454" actId="26606"/>
          <ac:spMkLst>
            <pc:docMk/>
            <pc:sldMk cId="3775719413" sldId="302"/>
            <ac:spMk id="48" creationId="{F78382DC-4207-465E-B379-1E16448AA222}"/>
          </ac:spMkLst>
        </pc:spChg>
        <pc:picChg chg="add del mod">
          <ac:chgData name="Eman G. Maboruk" userId="bdc8129978b17f16" providerId="LiveId" clId="{7E07F75B-204F-4EB1-9838-8481C2485FBF}" dt="2024-10-25T13:01:28.318" v="8560" actId="478"/>
          <ac:picMkLst>
            <pc:docMk/>
            <pc:sldMk cId="3775719413" sldId="302"/>
            <ac:picMk id="3" creationId="{9AE4F197-E3A3-0254-6A0B-450EF73908BD}"/>
          </ac:picMkLst>
        </pc:picChg>
        <pc:picChg chg="add del mod">
          <ac:chgData name="Eman G. Maboruk" userId="bdc8129978b17f16" providerId="LiveId" clId="{7E07F75B-204F-4EB1-9838-8481C2485FBF}" dt="2024-10-25T13:01:42.419" v="8562" actId="478"/>
          <ac:picMkLst>
            <pc:docMk/>
            <pc:sldMk cId="3775719413" sldId="302"/>
            <ac:picMk id="5" creationId="{74CF5213-08D3-4A7C-72CC-596B31FF1E03}"/>
          </ac:picMkLst>
        </pc:picChg>
        <pc:picChg chg="add del mod ord">
          <ac:chgData name="Eman G. Maboruk" userId="bdc8129978b17f16" providerId="LiveId" clId="{7E07F75B-204F-4EB1-9838-8481C2485FBF}" dt="2024-10-24T18:40:12.050" v="5426" actId="21"/>
          <ac:picMkLst>
            <pc:docMk/>
            <pc:sldMk cId="3775719413" sldId="302"/>
            <ac:picMk id="6" creationId="{221AF925-CF30-ED8B-30DE-7C097965F4E7}"/>
          </ac:picMkLst>
        </pc:picChg>
        <pc:picChg chg="add mod">
          <ac:chgData name="Eman G. Maboruk" userId="bdc8129978b17f16" providerId="LiveId" clId="{7E07F75B-204F-4EB1-9838-8481C2485FBF}" dt="2024-10-27T19:58:29.394" v="8623" actId="1037"/>
          <ac:picMkLst>
            <pc:docMk/>
            <pc:sldMk cId="3775719413" sldId="302"/>
            <ac:picMk id="7" creationId="{8168E4CA-866F-BE80-76D6-B011706D8CAC}"/>
          </ac:picMkLst>
        </pc:picChg>
        <pc:picChg chg="add del mod ord">
          <ac:chgData name="Eman G. Maboruk" userId="bdc8129978b17f16" providerId="LiveId" clId="{7E07F75B-204F-4EB1-9838-8481C2485FBF}" dt="2024-10-25T13:01:12.673" v="8558" actId="478"/>
          <ac:picMkLst>
            <pc:docMk/>
            <pc:sldMk cId="3775719413" sldId="302"/>
            <ac:picMk id="9" creationId="{221AF925-CF30-ED8B-30DE-7C097965F4E7}"/>
          </ac:picMkLst>
        </pc:picChg>
        <pc:picChg chg="add mod ord">
          <ac:chgData name="Eman G. Maboruk" userId="bdc8129978b17f16" providerId="LiveId" clId="{7E07F75B-204F-4EB1-9838-8481C2485FBF}" dt="2024-10-27T19:58:27.912" v="8620" actId="1037"/>
          <ac:picMkLst>
            <pc:docMk/>
            <pc:sldMk cId="3775719413" sldId="302"/>
            <ac:picMk id="10" creationId="{B63CB266-0899-2FAA-FD15-38BB1E678875}"/>
          </ac:picMkLst>
        </pc:picChg>
        <pc:picChg chg="del">
          <ac:chgData name="Eman G. Maboruk" userId="bdc8129978b17f16" providerId="LiveId" clId="{7E07F75B-204F-4EB1-9838-8481C2485FBF}" dt="2024-10-24T18:37:47.149" v="5386" actId="478"/>
          <ac:picMkLst>
            <pc:docMk/>
            <pc:sldMk cId="3775719413" sldId="302"/>
            <ac:picMk id="12" creationId="{DF999D9C-DE0C-AAB3-1BC6-0F4E4F935724}"/>
          </ac:picMkLst>
        </pc:picChg>
        <pc:picChg chg="del mod">
          <ac:chgData name="Eman G. Maboruk" userId="bdc8129978b17f16" providerId="LiveId" clId="{7E07F75B-204F-4EB1-9838-8481C2485FBF}" dt="2024-10-24T18:40:16.383" v="5427" actId="478"/>
          <ac:picMkLst>
            <pc:docMk/>
            <pc:sldMk cId="3775719413" sldId="302"/>
            <ac:picMk id="13" creationId="{18502FD6-39AC-5C22-B768-D6AAF69C5ECF}"/>
          </ac:picMkLst>
        </pc:picChg>
        <pc:picChg chg="del mod">
          <ac:chgData name="Eman G. Maboruk" userId="bdc8129978b17f16" providerId="LiveId" clId="{7E07F75B-204F-4EB1-9838-8481C2485FBF}" dt="2024-10-24T18:40:24.413" v="5430" actId="478"/>
          <ac:picMkLst>
            <pc:docMk/>
            <pc:sldMk cId="3775719413" sldId="302"/>
            <ac:picMk id="14" creationId="{E79826BC-406A-D72B-6130-BB9EE8626455}"/>
          </ac:picMkLst>
        </pc:picChg>
        <pc:picChg chg="del mod">
          <ac:chgData name="Eman G. Maboruk" userId="bdc8129978b17f16" providerId="LiveId" clId="{7E07F75B-204F-4EB1-9838-8481C2485FBF}" dt="2024-10-24T18:40:25.632" v="5432" actId="478"/>
          <ac:picMkLst>
            <pc:docMk/>
            <pc:sldMk cId="3775719413" sldId="302"/>
            <ac:picMk id="16" creationId="{A1129D95-E28D-D00C-8E80-AD091C7A9BC7}"/>
          </ac:picMkLst>
        </pc:picChg>
        <pc:picChg chg="mod ord">
          <ac:chgData name="Eman G. Maboruk" userId="bdc8129978b17f16" providerId="LiveId" clId="{7E07F75B-204F-4EB1-9838-8481C2485FBF}" dt="2024-10-24T18:41:24.260" v="5454" actId="26606"/>
          <ac:picMkLst>
            <pc:docMk/>
            <pc:sldMk cId="3775719413" sldId="302"/>
            <ac:picMk id="17" creationId="{37F6CBEE-2D66-C8E0-6E53-51FD05B00EEF}"/>
          </ac:picMkLst>
        </pc:picChg>
        <pc:cxnChg chg="add del">
          <ac:chgData name="Eman G. Maboruk" userId="bdc8129978b17f16" providerId="LiveId" clId="{7E07F75B-204F-4EB1-9838-8481C2485FBF}" dt="2024-10-24T18:39:33.651" v="5416" actId="26606"/>
          <ac:cxnSpMkLst>
            <pc:docMk/>
            <pc:sldMk cId="3775719413" sldId="302"/>
            <ac:cxnSpMk id="34" creationId="{8C730EAB-A532-4295-A302-FB4B90DB9F5E}"/>
          </ac:cxnSpMkLst>
        </pc:cxnChg>
      </pc:sldChg>
      <pc:sldChg chg="addSp delSp modSp add del mod">
        <pc:chgData name="Eman G. Maboruk" userId="bdc8129978b17f16" providerId="LiveId" clId="{7E07F75B-204F-4EB1-9838-8481C2485FBF}" dt="2024-10-24T18:42:41.459" v="5467" actId="2696"/>
        <pc:sldMkLst>
          <pc:docMk/>
          <pc:sldMk cId="3194946965" sldId="303"/>
        </pc:sldMkLst>
        <pc:picChg chg="add mod">
          <ac:chgData name="Eman G. Maboruk" userId="bdc8129978b17f16" providerId="LiveId" clId="{7E07F75B-204F-4EB1-9838-8481C2485FBF}" dt="2024-10-24T18:39:16.424" v="5414" actId="14100"/>
          <ac:picMkLst>
            <pc:docMk/>
            <pc:sldMk cId="3194946965" sldId="303"/>
            <ac:picMk id="3" creationId="{B63CB266-0899-2FAA-FD15-38BB1E678875}"/>
          </ac:picMkLst>
        </pc:picChg>
        <pc:picChg chg="del">
          <ac:chgData name="Eman G. Maboruk" userId="bdc8129978b17f16" providerId="LiveId" clId="{7E07F75B-204F-4EB1-9838-8481C2485FBF}" dt="2024-10-24T18:38:52.348" v="5408" actId="478"/>
          <ac:picMkLst>
            <pc:docMk/>
            <pc:sldMk cId="3194946965" sldId="303"/>
            <ac:picMk id="6" creationId="{221AF925-CF30-ED8B-30DE-7C097965F4E7}"/>
          </ac:picMkLst>
        </pc:picChg>
      </pc:sldChg>
      <pc:sldChg chg="addSp delSp modSp add mod modCm">
        <pc:chgData name="Eman G. Maboruk" userId="bdc8129978b17f16" providerId="LiveId" clId="{7E07F75B-204F-4EB1-9838-8481C2485FBF}" dt="2024-10-27T20:07:01.882" v="8642" actId="1076"/>
        <pc:sldMkLst>
          <pc:docMk/>
          <pc:sldMk cId="3917638161" sldId="304"/>
        </pc:sldMkLst>
        <pc:spChg chg="add mod">
          <ac:chgData name="Eman G. Maboruk" userId="bdc8129978b17f16" providerId="LiveId" clId="{7E07F75B-204F-4EB1-9838-8481C2485FBF}" dt="2024-10-25T10:27:22.474" v="8302" actId="1076"/>
          <ac:spMkLst>
            <pc:docMk/>
            <pc:sldMk cId="3917638161" sldId="304"/>
            <ac:spMk id="2" creationId="{5DD11FFB-AB4C-6929-4820-40986E3BDE6B}"/>
          </ac:spMkLst>
        </pc:spChg>
        <pc:spChg chg="add del mod">
          <ac:chgData name="Eman G. Maboruk" userId="bdc8129978b17f16" providerId="LiveId" clId="{7E07F75B-204F-4EB1-9838-8481C2485FBF}" dt="2024-10-25T10:21:19.120" v="8014" actId="11529"/>
          <ac:spMkLst>
            <pc:docMk/>
            <pc:sldMk cId="3917638161" sldId="304"/>
            <ac:spMk id="3" creationId="{77537AF4-3F38-6E31-BD00-DD0A2DF294A5}"/>
          </ac:spMkLst>
        </pc:spChg>
        <pc:spChg chg="add mod">
          <ac:chgData name="Eman G. Maboruk" userId="bdc8129978b17f16" providerId="LiveId" clId="{7E07F75B-204F-4EB1-9838-8481C2485FBF}" dt="2024-10-25T10:30:58.918" v="8382" actId="1076"/>
          <ac:spMkLst>
            <pc:docMk/>
            <pc:sldMk cId="3917638161" sldId="304"/>
            <ac:spMk id="5" creationId="{04E13533-9E84-4FF5-E8AC-ED1BC072A052}"/>
          </ac:spMkLst>
        </pc:spChg>
        <pc:spChg chg="add mod">
          <ac:chgData name="Eman G. Maboruk" userId="bdc8129978b17f16" providerId="LiveId" clId="{7E07F75B-204F-4EB1-9838-8481C2485FBF}" dt="2024-10-25T10:29:02.316" v="8329" actId="113"/>
          <ac:spMkLst>
            <pc:docMk/>
            <pc:sldMk cId="3917638161" sldId="304"/>
            <ac:spMk id="6" creationId="{D833A893-9C04-D494-E883-DCF7C3C97158}"/>
          </ac:spMkLst>
        </pc:spChg>
        <pc:spChg chg="add mod">
          <ac:chgData name="Eman G. Maboruk" userId="bdc8129978b17f16" providerId="LiveId" clId="{7E07F75B-204F-4EB1-9838-8481C2485FBF}" dt="2024-10-25T10:29:33.492" v="8334" actId="1076"/>
          <ac:spMkLst>
            <pc:docMk/>
            <pc:sldMk cId="3917638161" sldId="304"/>
            <ac:spMk id="7" creationId="{1DC7FB92-A573-3C30-CAE7-452D3AC974C5}"/>
          </ac:spMkLst>
        </pc:spChg>
        <pc:spChg chg="add mod">
          <ac:chgData name="Eman G. Maboruk" userId="bdc8129978b17f16" providerId="LiveId" clId="{7E07F75B-204F-4EB1-9838-8481C2485FBF}" dt="2024-10-25T10:28:43.422" v="8323" actId="20577"/>
          <ac:spMkLst>
            <pc:docMk/>
            <pc:sldMk cId="3917638161" sldId="304"/>
            <ac:spMk id="8" creationId="{A3465B50-2D71-0571-C009-CCAA05F7B1BD}"/>
          </ac:spMkLst>
        </pc:spChg>
        <pc:spChg chg="add mod">
          <ac:chgData name="Eman G. Maboruk" userId="bdc8129978b17f16" providerId="LiveId" clId="{7E07F75B-204F-4EB1-9838-8481C2485FBF}" dt="2024-10-25T10:29:07.335" v="8330" actId="113"/>
          <ac:spMkLst>
            <pc:docMk/>
            <pc:sldMk cId="3917638161" sldId="304"/>
            <ac:spMk id="10" creationId="{2FB12342-D2B6-3AAE-287D-ABCB59A1D693}"/>
          </ac:spMkLst>
        </pc:spChg>
        <pc:spChg chg="add mod">
          <ac:chgData name="Eman G. Maboruk" userId="bdc8129978b17f16" providerId="LiveId" clId="{7E07F75B-204F-4EB1-9838-8481C2485FBF}" dt="2024-10-25T10:29:22.181" v="8333" actId="1076"/>
          <ac:spMkLst>
            <pc:docMk/>
            <pc:sldMk cId="3917638161" sldId="304"/>
            <ac:spMk id="11" creationId="{671C8E51-B9A5-515B-3ABF-03A3DC125FA6}"/>
          </ac:spMkLst>
        </pc:spChg>
        <pc:spChg chg="add mod">
          <ac:chgData name="Eman G. Maboruk" userId="bdc8129978b17f16" providerId="LiveId" clId="{7E07F75B-204F-4EB1-9838-8481C2485FBF}" dt="2024-10-25T10:29:15.029" v="8332" actId="113"/>
          <ac:spMkLst>
            <pc:docMk/>
            <pc:sldMk cId="3917638161" sldId="304"/>
            <ac:spMk id="12" creationId="{FC2FF02E-11D7-3712-A6B0-52DE60B669CF}"/>
          </ac:spMkLst>
        </pc:spChg>
        <pc:spChg chg="add mod">
          <ac:chgData name="Eman G. Maboruk" userId="bdc8129978b17f16" providerId="LiveId" clId="{7E07F75B-204F-4EB1-9838-8481C2485FBF}" dt="2024-10-25T10:30:33.337" v="8376" actId="1076"/>
          <ac:spMkLst>
            <pc:docMk/>
            <pc:sldMk cId="3917638161" sldId="304"/>
            <ac:spMk id="14" creationId="{5514F14C-5DC4-B009-1FAB-A3FCC87CAFD0}"/>
          </ac:spMkLst>
        </pc:spChg>
        <pc:spChg chg="mod">
          <ac:chgData name="Eman G. Maboruk" userId="bdc8129978b17f16" providerId="LiveId" clId="{7E07F75B-204F-4EB1-9838-8481C2485FBF}" dt="2024-10-27T20:07:01.882" v="8642" actId="1076"/>
          <ac:spMkLst>
            <pc:docMk/>
            <pc:sldMk cId="3917638161" sldId="304"/>
            <ac:spMk id="25" creationId="{9D139871-3A9F-EEB0-633A-A17B31670C7D}"/>
          </ac:spMkLst>
        </pc:spChg>
        <pc:graphicFrameChg chg="add mod ord modGraphic">
          <ac:chgData name="Eman G. Maboruk" userId="bdc8129978b17f16" providerId="LiveId" clId="{7E07F75B-204F-4EB1-9838-8481C2485FBF}" dt="2024-10-25T10:30:36.664" v="8377" actId="167"/>
          <ac:graphicFrameMkLst>
            <pc:docMk/>
            <pc:sldMk cId="3917638161" sldId="304"/>
            <ac:graphicFrameMk id="4" creationId="{686D0EE6-7BDF-3A59-F626-4C13E7D816FE}"/>
          </ac:graphicFrameMkLst>
        </pc:graphicFrameChg>
        <pc:picChg chg="del mod">
          <ac:chgData name="Eman G. Maboruk" userId="bdc8129978b17f16" providerId="LiveId" clId="{7E07F75B-204F-4EB1-9838-8481C2485FBF}" dt="2024-10-24T18:41:08.569" v="5446" actId="21"/>
          <ac:picMkLst>
            <pc:docMk/>
            <pc:sldMk cId="3917638161" sldId="304"/>
            <ac:picMk id="3" creationId="{B63CB266-0899-2FAA-FD15-38BB1E678875}"/>
          </ac:picMkLst>
        </pc:picChg>
        <pc:picChg chg="add mod">
          <ac:chgData name="Eman G. Maboruk" userId="bdc8129978b17f16" providerId="LiveId" clId="{7E07F75B-204F-4EB1-9838-8481C2485FBF}" dt="2024-10-24T19:01:32.655" v="5658" actId="1440"/>
          <ac:picMkLst>
            <pc:docMk/>
            <pc:sldMk cId="3917638161" sldId="304"/>
            <ac:picMk id="9" creationId="{F617123A-A27B-A3D6-F2D9-C6535E23B3DC}"/>
          </ac:picMkLst>
        </pc:picChg>
        <pc:picChg chg="add del mod">
          <ac:chgData name="Eman G. Maboruk" userId="bdc8129978b17f16" providerId="LiveId" clId="{7E07F75B-204F-4EB1-9838-8481C2485FBF}" dt="2024-10-24T19:02:30.258" v="5665" actId="478"/>
          <ac:picMkLst>
            <pc:docMk/>
            <pc:sldMk cId="3917638161" sldId="304"/>
            <ac:picMk id="10" creationId="{940EA018-66C3-6D24-CC93-8F74F0B28510}"/>
          </ac:picMkLst>
        </pc:picChg>
        <pc:picChg chg="add del mod">
          <ac:chgData name="Eman G. Maboruk" userId="bdc8129978b17f16" providerId="LiveId" clId="{7E07F75B-204F-4EB1-9838-8481C2485FBF}" dt="2024-10-24T19:02:30.258" v="5665" actId="478"/>
          <ac:picMkLst>
            <pc:docMk/>
            <pc:sldMk cId="3917638161" sldId="304"/>
            <ac:picMk id="11" creationId="{DADF51CE-C2CB-8756-581B-5CB20E7C7D0F}"/>
          </ac:picMkLst>
        </pc:picChg>
        <pc:picChg chg="add del mod">
          <ac:chgData name="Eman G. Maboruk" userId="bdc8129978b17f16" providerId="LiveId" clId="{7E07F75B-204F-4EB1-9838-8481C2485FBF}" dt="2024-10-24T19:02:30.258" v="5665" actId="478"/>
          <ac:picMkLst>
            <pc:docMk/>
            <pc:sldMk cId="3917638161" sldId="304"/>
            <ac:picMk id="12" creationId="{F2DCF904-CB86-04B9-436A-DB177DC73C68}"/>
          </ac:picMkLst>
        </pc:picChg>
        <pc:picChg chg="del">
          <ac:chgData name="Eman G. Maboruk" userId="bdc8129978b17f16" providerId="LiveId" clId="{7E07F75B-204F-4EB1-9838-8481C2485FBF}" dt="2024-10-24T18:40:00.562" v="5423" actId="478"/>
          <ac:picMkLst>
            <pc:docMk/>
            <pc:sldMk cId="3917638161" sldId="304"/>
            <ac:picMk id="14" creationId="{E79826BC-406A-D72B-6130-BB9EE8626455}"/>
          </ac:picMkLst>
        </pc:picChg>
        <pc:picChg chg="add del mod">
          <ac:chgData name="Eman G. Maboruk" userId="bdc8129978b17f16" providerId="LiveId" clId="{7E07F75B-204F-4EB1-9838-8481C2485FBF}" dt="2024-10-24T19:02:34.103" v="5667" actId="478"/>
          <ac:picMkLst>
            <pc:docMk/>
            <pc:sldMk cId="3917638161" sldId="304"/>
            <ac:picMk id="15" creationId="{EB61CBD6-EBE0-D2AB-4025-60C41AA751D3}"/>
          </ac:picMkLst>
        </pc:picChg>
        <pc:picChg chg="del">
          <ac:chgData name="Eman G. Maboruk" userId="bdc8129978b17f16" providerId="LiveId" clId="{7E07F75B-204F-4EB1-9838-8481C2485FBF}" dt="2024-10-24T18:40:01.247" v="5424" actId="478"/>
          <ac:picMkLst>
            <pc:docMk/>
            <pc:sldMk cId="3917638161" sldId="304"/>
            <ac:picMk id="16" creationId="{A1129D95-E28D-D00C-8E80-AD091C7A9BC7}"/>
          </ac:picMkLst>
        </pc:picChg>
        <pc:picChg chg="mod">
          <ac:chgData name="Eman G. Maboruk" userId="bdc8129978b17f16" providerId="LiveId" clId="{7E07F75B-204F-4EB1-9838-8481C2485FBF}" dt="2024-10-24T18:57:11.202" v="5619" actId="1076"/>
          <ac:picMkLst>
            <pc:docMk/>
            <pc:sldMk cId="3917638161" sldId="304"/>
            <ac:picMk id="17" creationId="{37F6CBEE-2D66-C8E0-6E53-51FD05B00EEF}"/>
          </ac:picMkLst>
        </pc:picChg>
        <pc:picChg chg="add mod">
          <ac:chgData name="Eman G. Maboruk" userId="bdc8129978b17f16" providerId="LiveId" clId="{7E07F75B-204F-4EB1-9838-8481C2485FBF}" dt="2024-10-24T19:02:31.652" v="5666"/>
          <ac:picMkLst>
            <pc:docMk/>
            <pc:sldMk cId="3917638161" sldId="304"/>
            <ac:picMk id="18" creationId="{FFE5E1B0-531D-8D12-D930-9DFB3D1078EB}"/>
          </ac:picMkLst>
        </pc:picChg>
        <pc:picChg chg="add mod">
          <ac:chgData name="Eman G. Maboruk" userId="bdc8129978b17f16" providerId="LiveId" clId="{7E07F75B-204F-4EB1-9838-8481C2485FBF}" dt="2024-10-24T19:02:31.652" v="5666"/>
          <ac:picMkLst>
            <pc:docMk/>
            <pc:sldMk cId="3917638161" sldId="304"/>
            <ac:picMk id="19" creationId="{6F1C6FF5-E20A-1FDC-5A22-691247CBEAF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man G. Maboruk" userId="bdc8129978b17f16" providerId="LiveId" clId="{7E07F75B-204F-4EB1-9838-8481C2485FBF}" dt="2024-10-25T10:20:23.166" v="8001" actId="20577"/>
              <pc2:cmMkLst xmlns:pc2="http://schemas.microsoft.com/office/powerpoint/2019/9/main/command">
                <pc:docMk/>
                <pc:sldMk cId="3917638161" sldId="304"/>
                <pc2:cmMk id="{A1D4A43B-06A4-4C13-BF6C-BC1624AF0907}"/>
              </pc2:cmMkLst>
            </pc226:cmChg>
          </p:ext>
        </pc:extLst>
      </pc:sldChg>
      <pc:sldChg chg="addSp delSp modSp add mod ord">
        <pc:chgData name="Eman G. Maboruk" userId="bdc8129978b17f16" providerId="LiveId" clId="{7E07F75B-204F-4EB1-9838-8481C2485FBF}" dt="2024-10-24T19:37:28.469" v="6034"/>
        <pc:sldMkLst>
          <pc:docMk/>
          <pc:sldMk cId="3985098476" sldId="305"/>
        </pc:sldMkLst>
        <pc:spChg chg="mod">
          <ac:chgData name="Eman G. Maboruk" userId="bdc8129978b17f16" providerId="LiveId" clId="{7E07F75B-204F-4EB1-9838-8481C2485FBF}" dt="2024-10-24T18:58:38.960" v="5641" actId="20577"/>
          <ac:spMkLst>
            <pc:docMk/>
            <pc:sldMk cId="3985098476" sldId="305"/>
            <ac:spMk id="2" creationId="{5DD11FFB-AB4C-6929-4820-40986E3BDE6B}"/>
          </ac:spMkLst>
        </pc:spChg>
        <pc:spChg chg="mod">
          <ac:chgData name="Eman G. Maboruk" userId="bdc8129978b17f16" providerId="LiveId" clId="{7E07F75B-204F-4EB1-9838-8481C2485FBF}" dt="2024-10-24T19:36:55.179" v="6029" actId="1076"/>
          <ac:spMkLst>
            <pc:docMk/>
            <pc:sldMk cId="3985098476" sldId="305"/>
            <ac:spMk id="5" creationId="{04E13533-9E84-4FF5-E8AC-ED1BC072A052}"/>
          </ac:spMkLst>
        </pc:spChg>
        <pc:spChg chg="del">
          <ac:chgData name="Eman G. Maboruk" userId="bdc8129978b17f16" providerId="LiveId" clId="{7E07F75B-204F-4EB1-9838-8481C2485FBF}" dt="2024-10-24T19:33:26.565" v="5982" actId="478"/>
          <ac:spMkLst>
            <pc:docMk/>
            <pc:sldMk cId="3985098476" sldId="305"/>
            <ac:spMk id="7" creationId="{1DC7FB92-A573-3C30-CAE7-452D3AC974C5}"/>
          </ac:spMkLst>
        </pc:spChg>
        <pc:spChg chg="mod">
          <ac:chgData name="Eman G. Maboruk" userId="bdc8129978b17f16" providerId="LiveId" clId="{7E07F75B-204F-4EB1-9838-8481C2485FBF}" dt="2024-10-24T19:37:28.469" v="6034"/>
          <ac:spMkLst>
            <pc:docMk/>
            <pc:sldMk cId="3985098476" sldId="305"/>
            <ac:spMk id="25" creationId="{9D139871-3A9F-EEB0-633A-A17B31670C7D}"/>
          </ac:spMkLst>
        </pc:spChg>
        <pc:picChg chg="add del mod">
          <ac:chgData name="Eman G. Maboruk" userId="bdc8129978b17f16" providerId="LiveId" clId="{7E07F75B-204F-4EB1-9838-8481C2485FBF}" dt="2024-10-24T19:00:34.467" v="5647" actId="478"/>
          <ac:picMkLst>
            <pc:docMk/>
            <pc:sldMk cId="3985098476" sldId="305"/>
            <ac:picMk id="4" creationId="{DF94D000-CE49-A1DF-FED3-13414B72F5DF}"/>
          </ac:picMkLst>
        </pc:picChg>
        <pc:picChg chg="add mod">
          <ac:chgData name="Eman G. Maboruk" userId="bdc8129978b17f16" providerId="LiveId" clId="{7E07F75B-204F-4EB1-9838-8481C2485FBF}" dt="2024-10-24T19:36:47.319" v="6028" actId="1076"/>
          <ac:picMkLst>
            <pc:docMk/>
            <pc:sldMk cId="3985098476" sldId="305"/>
            <ac:picMk id="8" creationId="{173A8C52-795D-FE91-CC53-C3DF5FE5E36A}"/>
          </ac:picMkLst>
        </pc:picChg>
        <pc:picChg chg="del">
          <ac:chgData name="Eman G. Maboruk" userId="bdc8129978b17f16" providerId="LiveId" clId="{7E07F75B-204F-4EB1-9838-8481C2485FBF}" dt="2024-10-24T18:58:41.834" v="5642" actId="478"/>
          <ac:picMkLst>
            <pc:docMk/>
            <pc:sldMk cId="3985098476" sldId="305"/>
            <ac:picMk id="9" creationId="{F617123A-A27B-A3D6-F2D9-C6535E23B3DC}"/>
          </ac:picMkLst>
        </pc:picChg>
        <pc:picChg chg="add del mod">
          <ac:chgData name="Eman G. Maboruk" userId="bdc8129978b17f16" providerId="LiveId" clId="{7E07F75B-204F-4EB1-9838-8481C2485FBF}" dt="2024-10-24T19:02:19.266" v="5663" actId="478"/>
          <ac:picMkLst>
            <pc:docMk/>
            <pc:sldMk cId="3985098476" sldId="305"/>
            <ac:picMk id="10" creationId="{7353B0FD-2071-6669-CBCD-085DF1233B4A}"/>
          </ac:picMkLst>
        </pc:picChg>
        <pc:picChg chg="add mod">
          <ac:chgData name="Eman G. Maboruk" userId="bdc8129978b17f16" providerId="LiveId" clId="{7E07F75B-204F-4EB1-9838-8481C2485FBF}" dt="2024-10-24T19:02:15.625" v="5661"/>
          <ac:picMkLst>
            <pc:docMk/>
            <pc:sldMk cId="3985098476" sldId="305"/>
            <ac:picMk id="11" creationId="{64B8190C-DD23-EE62-2D27-7BD4B9100824}"/>
          </ac:picMkLst>
        </pc:picChg>
        <pc:picChg chg="add mod">
          <ac:chgData name="Eman G. Maboruk" userId="bdc8129978b17f16" providerId="LiveId" clId="{7E07F75B-204F-4EB1-9838-8481C2485FBF}" dt="2024-10-24T19:02:15.625" v="5661"/>
          <ac:picMkLst>
            <pc:docMk/>
            <pc:sldMk cId="3985098476" sldId="305"/>
            <ac:picMk id="12" creationId="{5C53F4B6-8422-6F97-D182-57FA5793E8B3}"/>
          </ac:picMkLst>
        </pc:picChg>
        <pc:picChg chg="mod">
          <ac:chgData name="Eman G. Maboruk" userId="bdc8129978b17f16" providerId="LiveId" clId="{7E07F75B-204F-4EB1-9838-8481C2485FBF}" dt="2024-10-24T19:02:05.735" v="5659" actId="1076"/>
          <ac:picMkLst>
            <pc:docMk/>
            <pc:sldMk cId="3985098476" sldId="305"/>
            <ac:picMk id="17" creationId="{37F6CBEE-2D66-C8E0-6E53-51FD05B00EEF}"/>
          </ac:picMkLst>
        </pc:picChg>
      </pc:sldChg>
      <pc:sldChg chg="addSp delSp modSp add mod ord modAnim">
        <pc:chgData name="Eman G. Maboruk" userId="bdc8129978b17f16" providerId="LiveId" clId="{7E07F75B-204F-4EB1-9838-8481C2485FBF}" dt="2024-10-27T20:08:28.198" v="8662" actId="1076"/>
        <pc:sldMkLst>
          <pc:docMk/>
          <pc:sldMk cId="1041314477" sldId="306"/>
        </pc:sldMkLst>
        <pc:spChg chg="del">
          <ac:chgData name="Eman G. Maboruk" userId="bdc8129978b17f16" providerId="LiveId" clId="{7E07F75B-204F-4EB1-9838-8481C2485FBF}" dt="2024-10-24T19:05:22.569" v="5710" actId="478"/>
          <ac:spMkLst>
            <pc:docMk/>
            <pc:sldMk cId="1041314477" sldId="306"/>
            <ac:spMk id="2" creationId="{5DD11FFB-AB4C-6929-4820-40986E3BDE6B}"/>
          </ac:spMkLst>
        </pc:spChg>
        <pc:spChg chg="add mod">
          <ac:chgData name="Eman G. Maboruk" userId="bdc8129978b17f16" providerId="LiveId" clId="{7E07F75B-204F-4EB1-9838-8481C2485FBF}" dt="2024-10-24T19:21:22.205" v="5914" actId="1076"/>
          <ac:spMkLst>
            <pc:docMk/>
            <pc:sldMk cId="1041314477" sldId="306"/>
            <ac:spMk id="3" creationId="{B9F84851-D534-E78F-1EA3-83D37B20D702}"/>
          </ac:spMkLst>
        </pc:spChg>
        <pc:spChg chg="del mod">
          <ac:chgData name="Eman G. Maboruk" userId="bdc8129978b17f16" providerId="LiveId" clId="{7E07F75B-204F-4EB1-9838-8481C2485FBF}" dt="2024-10-24T19:05:21.042" v="5709" actId="478"/>
          <ac:spMkLst>
            <pc:docMk/>
            <pc:sldMk cId="1041314477" sldId="306"/>
            <ac:spMk id="5" creationId="{04E13533-9E84-4FF5-E8AC-ED1BC072A052}"/>
          </ac:spMkLst>
        </pc:spChg>
        <pc:spChg chg="add del mod">
          <ac:chgData name="Eman G. Maboruk" userId="bdc8129978b17f16" providerId="LiveId" clId="{7E07F75B-204F-4EB1-9838-8481C2485FBF}" dt="2024-10-24T19:10:47.671" v="5736" actId="478"/>
          <ac:spMkLst>
            <pc:docMk/>
            <pc:sldMk cId="1041314477" sldId="306"/>
            <ac:spMk id="6" creationId="{002BF7F6-D173-8F0E-E3BE-FB7A9A6F3906}"/>
          </ac:spMkLst>
        </pc:spChg>
        <pc:spChg chg="del mod">
          <ac:chgData name="Eman G. Maboruk" userId="bdc8129978b17f16" providerId="LiveId" clId="{7E07F75B-204F-4EB1-9838-8481C2485FBF}" dt="2024-10-24T19:05:18.693" v="5707" actId="478"/>
          <ac:spMkLst>
            <pc:docMk/>
            <pc:sldMk cId="1041314477" sldId="306"/>
            <ac:spMk id="7" creationId="{1DC7FB92-A573-3C30-CAE7-452D3AC974C5}"/>
          </ac:spMkLst>
        </pc:spChg>
        <pc:spChg chg="add mod">
          <ac:chgData name="Eman G. Maboruk" userId="bdc8129978b17f16" providerId="LiveId" clId="{7E07F75B-204F-4EB1-9838-8481C2485FBF}" dt="2024-10-24T19:21:24.873" v="5915" actId="1076"/>
          <ac:spMkLst>
            <pc:docMk/>
            <pc:sldMk cId="1041314477" sldId="306"/>
            <ac:spMk id="10" creationId="{6A62F85C-842C-08DD-23F3-58DE764DD661}"/>
          </ac:spMkLst>
        </pc:spChg>
        <pc:spChg chg="add mod">
          <ac:chgData name="Eman G. Maboruk" userId="bdc8129978b17f16" providerId="LiveId" clId="{7E07F75B-204F-4EB1-9838-8481C2485FBF}" dt="2024-10-24T19:21:07.152" v="5910" actId="1076"/>
          <ac:spMkLst>
            <pc:docMk/>
            <pc:sldMk cId="1041314477" sldId="306"/>
            <ac:spMk id="16" creationId="{A390ECA0-FFF7-F9F9-D4FF-CA8AD300C779}"/>
          </ac:spMkLst>
        </pc:spChg>
        <pc:spChg chg="add mod">
          <ac:chgData name="Eman G. Maboruk" userId="bdc8129978b17f16" providerId="LiveId" clId="{7E07F75B-204F-4EB1-9838-8481C2485FBF}" dt="2024-10-24T19:23:29.171" v="5934" actId="14100"/>
          <ac:spMkLst>
            <pc:docMk/>
            <pc:sldMk cId="1041314477" sldId="306"/>
            <ac:spMk id="18" creationId="{5DBBFB95-4F42-CEE7-C83B-FE0E96FF0134}"/>
          </ac:spMkLst>
        </pc:spChg>
        <pc:spChg chg="add mod ord">
          <ac:chgData name="Eman G. Maboruk" userId="bdc8129978b17f16" providerId="LiveId" clId="{7E07F75B-204F-4EB1-9838-8481C2485FBF}" dt="2024-10-24T19:20:59.259" v="5907" actId="1076"/>
          <ac:spMkLst>
            <pc:docMk/>
            <pc:sldMk cId="1041314477" sldId="306"/>
            <ac:spMk id="19" creationId="{B0DBBAB1-52D1-CB18-6D49-2294215F370F}"/>
          </ac:spMkLst>
        </pc:spChg>
        <pc:spChg chg="mod">
          <ac:chgData name="Eman G. Maboruk" userId="bdc8129978b17f16" providerId="LiveId" clId="{7E07F75B-204F-4EB1-9838-8481C2485FBF}" dt="2024-10-27T20:08:28.198" v="8662" actId="1076"/>
          <ac:spMkLst>
            <pc:docMk/>
            <pc:sldMk cId="1041314477" sldId="306"/>
            <ac:spMk id="25" creationId="{9D139871-3A9F-EEB0-633A-A17B31670C7D}"/>
          </ac:spMkLst>
        </pc:spChg>
        <pc:picChg chg="del">
          <ac:chgData name="Eman G. Maboruk" userId="bdc8129978b17f16" providerId="LiveId" clId="{7E07F75B-204F-4EB1-9838-8481C2485FBF}" dt="2024-10-24T19:05:24.262" v="5711" actId="478"/>
          <ac:picMkLst>
            <pc:docMk/>
            <pc:sldMk cId="1041314477" sldId="306"/>
            <ac:picMk id="8" creationId="{173A8C52-795D-FE91-CC53-C3DF5FE5E36A}"/>
          </ac:picMkLst>
        </pc:picChg>
        <pc:picChg chg="add mod modCrop">
          <ac:chgData name="Eman G. Maboruk" userId="bdc8129978b17f16" providerId="LiveId" clId="{7E07F75B-204F-4EB1-9838-8481C2485FBF}" dt="2024-10-24T19:21:15.900" v="5913" actId="14100"/>
          <ac:picMkLst>
            <pc:docMk/>
            <pc:sldMk cId="1041314477" sldId="306"/>
            <ac:picMk id="15" creationId="{807C34CF-60CF-CB23-7D00-D994727507EE}"/>
          </ac:picMkLst>
        </pc:picChg>
        <pc:picChg chg="mod">
          <ac:chgData name="Eman G. Maboruk" userId="bdc8129978b17f16" providerId="LiveId" clId="{7E07F75B-204F-4EB1-9838-8481C2485FBF}" dt="2024-10-24T19:15:44.467" v="5776" actId="1076"/>
          <ac:picMkLst>
            <pc:docMk/>
            <pc:sldMk cId="1041314477" sldId="306"/>
            <ac:picMk id="17" creationId="{37F6CBEE-2D66-C8E0-6E53-51FD05B00EEF}"/>
          </ac:picMkLst>
        </pc:picChg>
      </pc:sldChg>
      <pc:sldChg chg="addSp delSp modSp add mod">
        <pc:chgData name="Eman G. Maboruk" userId="bdc8129978b17f16" providerId="LiveId" clId="{7E07F75B-204F-4EB1-9838-8481C2485FBF}" dt="2024-10-24T20:56:18.391" v="6413"/>
        <pc:sldMkLst>
          <pc:docMk/>
          <pc:sldMk cId="681724808" sldId="307"/>
        </pc:sldMkLst>
        <pc:spChg chg="mod">
          <ac:chgData name="Eman G. Maboruk" userId="bdc8129978b17f16" providerId="LiveId" clId="{7E07F75B-204F-4EB1-9838-8481C2485FBF}" dt="2024-10-24T20:55:52.201" v="6411" actId="1076"/>
          <ac:spMkLst>
            <pc:docMk/>
            <pc:sldMk cId="681724808" sldId="307"/>
            <ac:spMk id="2" creationId="{5DD11FFB-AB4C-6929-4820-40986E3BDE6B}"/>
          </ac:spMkLst>
        </pc:spChg>
        <pc:spChg chg="add del">
          <ac:chgData name="Eman G. Maboruk" userId="bdc8129978b17f16" providerId="LiveId" clId="{7E07F75B-204F-4EB1-9838-8481C2485FBF}" dt="2024-10-24T20:55:09.339" v="6389" actId="22"/>
          <ac:spMkLst>
            <pc:docMk/>
            <pc:sldMk cId="681724808" sldId="307"/>
            <ac:spMk id="4" creationId="{59451F7E-767A-D3AA-349C-D93E92E6F0E2}"/>
          </ac:spMkLst>
        </pc:spChg>
        <pc:spChg chg="del">
          <ac:chgData name="Eman G. Maboruk" userId="bdc8129978b17f16" providerId="LiveId" clId="{7E07F75B-204F-4EB1-9838-8481C2485FBF}" dt="2024-10-24T19:37:11.426" v="6031" actId="478"/>
          <ac:spMkLst>
            <pc:docMk/>
            <pc:sldMk cId="681724808" sldId="307"/>
            <ac:spMk id="5" creationId="{04E13533-9E84-4FF5-E8AC-ED1BC072A052}"/>
          </ac:spMkLst>
        </pc:spChg>
        <pc:spChg chg="mod">
          <ac:chgData name="Eman G. Maboruk" userId="bdc8129978b17f16" providerId="LiveId" clId="{7E07F75B-204F-4EB1-9838-8481C2485FBF}" dt="2024-10-24T20:56:18.391" v="6413"/>
          <ac:spMkLst>
            <pc:docMk/>
            <pc:sldMk cId="681724808" sldId="307"/>
            <ac:spMk id="25" creationId="{9D139871-3A9F-EEB0-633A-A17B31670C7D}"/>
          </ac:spMkLst>
        </pc:spChg>
        <pc:picChg chg="add mod">
          <ac:chgData name="Eman G. Maboruk" userId="bdc8129978b17f16" providerId="LiveId" clId="{7E07F75B-204F-4EB1-9838-8481C2485FBF}" dt="2024-10-24T20:55:26.692" v="6395" actId="14100"/>
          <ac:picMkLst>
            <pc:docMk/>
            <pc:sldMk cId="681724808" sldId="307"/>
            <ac:picMk id="5" creationId="{95215E02-34ED-42E4-F935-25AAD7F7F484}"/>
          </ac:picMkLst>
        </pc:picChg>
        <pc:picChg chg="del">
          <ac:chgData name="Eman G. Maboruk" userId="bdc8129978b17f16" providerId="LiveId" clId="{7E07F75B-204F-4EB1-9838-8481C2485FBF}" dt="2024-10-24T19:37:15.520" v="6033" actId="478"/>
          <ac:picMkLst>
            <pc:docMk/>
            <pc:sldMk cId="681724808" sldId="307"/>
            <ac:picMk id="8" creationId="{173A8C52-795D-FE91-CC53-C3DF5FE5E36A}"/>
          </ac:picMkLst>
        </pc:picChg>
      </pc:sldChg>
      <pc:sldChg chg="modSp add mod modAnim">
        <pc:chgData name="Eman G. Maboruk" userId="bdc8129978b17f16" providerId="LiveId" clId="{7E07F75B-204F-4EB1-9838-8481C2485FBF}" dt="2024-10-25T08:37:28.216" v="7648" actId="113"/>
        <pc:sldMkLst>
          <pc:docMk/>
          <pc:sldMk cId="1433411246" sldId="308"/>
        </pc:sldMkLst>
        <pc:spChg chg="mod">
          <ac:chgData name="Eman G. Maboruk" userId="bdc8129978b17f16" providerId="LiveId" clId="{7E07F75B-204F-4EB1-9838-8481C2485FBF}" dt="2024-10-25T08:37:28.216" v="7648" actId="113"/>
          <ac:spMkLst>
            <pc:docMk/>
            <pc:sldMk cId="1433411246" sldId="308"/>
            <ac:spMk id="3" creationId="{2214654D-7B91-8619-46B2-C17B0023A78E}"/>
          </ac:spMkLst>
        </pc:spChg>
        <pc:spChg chg="mod">
          <ac:chgData name="Eman G. Maboruk" userId="bdc8129978b17f16" providerId="LiveId" clId="{7E07F75B-204F-4EB1-9838-8481C2485FBF}" dt="2024-10-25T07:32:52.110" v="6917" actId="20577"/>
          <ac:spMkLst>
            <pc:docMk/>
            <pc:sldMk cId="1433411246" sldId="308"/>
            <ac:spMk id="13" creationId="{08339A67-5A4B-CFD5-9B55-3E7FCADE5B56}"/>
          </ac:spMkLst>
        </pc:spChg>
        <pc:spChg chg="mod">
          <ac:chgData name="Eman G. Maboruk" userId="bdc8129978b17f16" providerId="LiveId" clId="{7E07F75B-204F-4EB1-9838-8481C2485FBF}" dt="2024-10-25T07:38:49.715" v="6948" actId="1035"/>
          <ac:spMkLst>
            <pc:docMk/>
            <pc:sldMk cId="1433411246" sldId="308"/>
            <ac:spMk id="15" creationId="{13EEF143-7FDE-1222-33FC-7E1E8A7A3BEA}"/>
          </ac:spMkLst>
        </pc:spChg>
        <pc:spChg chg="mod">
          <ac:chgData name="Eman G. Maboruk" userId="bdc8129978b17f16" providerId="LiveId" clId="{7E07F75B-204F-4EB1-9838-8481C2485FBF}" dt="2024-10-25T08:36:46.612" v="7641" actId="14861"/>
          <ac:spMkLst>
            <pc:docMk/>
            <pc:sldMk cId="1433411246" sldId="308"/>
            <ac:spMk id="17" creationId="{022AEFB9-6061-DCAB-C5BB-E8B6FB96B625}"/>
          </ac:spMkLst>
        </pc:spChg>
        <pc:spChg chg="mod">
          <ac:chgData name="Eman G. Maboruk" userId="bdc8129978b17f16" providerId="LiveId" clId="{7E07F75B-204F-4EB1-9838-8481C2485FBF}" dt="2024-10-25T08:36:32.112" v="7640" actId="14861"/>
          <ac:spMkLst>
            <pc:docMk/>
            <pc:sldMk cId="1433411246" sldId="308"/>
            <ac:spMk id="19" creationId="{B23A627B-65C1-46A3-417E-74508E2EC521}"/>
          </ac:spMkLst>
        </pc:spChg>
        <pc:spChg chg="mod">
          <ac:chgData name="Eman G. Maboruk" userId="bdc8129978b17f16" providerId="LiveId" clId="{7E07F75B-204F-4EB1-9838-8481C2485FBF}" dt="2024-10-25T08:37:08.009" v="7643" actId="1076"/>
          <ac:spMkLst>
            <pc:docMk/>
            <pc:sldMk cId="1433411246" sldId="308"/>
            <ac:spMk id="31" creationId="{218F0605-CC90-3F97-B93D-2180BFB60EF9}"/>
          </ac:spMkLst>
        </pc:spChg>
        <pc:picChg chg="mod">
          <ac:chgData name="Eman G. Maboruk" userId="bdc8129978b17f16" providerId="LiveId" clId="{7E07F75B-204F-4EB1-9838-8481C2485FBF}" dt="2024-10-25T08:37:01.427" v="7642" actId="339"/>
          <ac:picMkLst>
            <pc:docMk/>
            <pc:sldMk cId="1433411246" sldId="308"/>
            <ac:picMk id="10" creationId="{17D4296A-D2A6-2695-14D2-85C3915A1DB4}"/>
          </ac:picMkLst>
        </pc:picChg>
      </pc:sldChg>
      <pc:sldChg chg="modSp add mod">
        <pc:chgData name="Eman G. Maboruk" userId="bdc8129978b17f16" providerId="LiveId" clId="{7E07F75B-204F-4EB1-9838-8481C2485FBF}" dt="2024-10-27T20:07:39.118" v="8652" actId="1076"/>
        <pc:sldMkLst>
          <pc:docMk/>
          <pc:sldMk cId="4038283125" sldId="309"/>
        </pc:sldMkLst>
        <pc:spChg chg="mod">
          <ac:chgData name="Eman G. Maboruk" userId="bdc8129978b17f16" providerId="LiveId" clId="{7E07F75B-204F-4EB1-9838-8481C2485FBF}" dt="2024-10-27T20:07:39.118" v="8652" actId="1076"/>
          <ac:spMkLst>
            <pc:docMk/>
            <pc:sldMk cId="4038283125" sldId="309"/>
            <ac:spMk id="25" creationId="{9D139871-3A9F-EEB0-633A-A17B31670C7D}"/>
          </ac:spMkLst>
        </pc:spChg>
        <pc:picChg chg="mod">
          <ac:chgData name="Eman G. Maboruk" userId="bdc8129978b17f16" providerId="LiveId" clId="{7E07F75B-204F-4EB1-9838-8481C2485FBF}" dt="2024-10-27T19:57:38.270" v="8598" actId="14100"/>
          <ac:picMkLst>
            <pc:docMk/>
            <pc:sldMk cId="4038283125" sldId="309"/>
            <ac:picMk id="10" creationId="{130D5CBE-D0E4-FF4F-F733-0AFC17C8A1A6}"/>
          </ac:picMkLst>
        </pc:picChg>
      </pc:sldChg>
      <pc:sldChg chg="addSp delSp modSp add mod">
        <pc:chgData name="Eman G. Maboruk" userId="bdc8129978b17f16" providerId="LiveId" clId="{7E07F75B-204F-4EB1-9838-8481C2485FBF}" dt="2024-10-27T20:08:07.123" v="8658" actId="1076"/>
        <pc:sldMkLst>
          <pc:docMk/>
          <pc:sldMk cId="1639269410" sldId="310"/>
        </pc:sldMkLst>
        <pc:spChg chg="mod">
          <ac:chgData name="Eman G. Maboruk" userId="bdc8129978b17f16" providerId="LiveId" clId="{7E07F75B-204F-4EB1-9838-8481C2485FBF}" dt="2024-10-27T20:08:07.123" v="8658" actId="1076"/>
          <ac:spMkLst>
            <pc:docMk/>
            <pc:sldMk cId="1639269410" sldId="310"/>
            <ac:spMk id="6" creationId="{C32ED4D5-6497-01F9-C8B7-168C269822A3}"/>
          </ac:spMkLst>
        </pc:spChg>
        <pc:spChg chg="del mod">
          <ac:chgData name="Eman G. Maboruk" userId="bdc8129978b17f16" providerId="LiveId" clId="{7E07F75B-204F-4EB1-9838-8481C2485FBF}" dt="2024-10-25T07:11:43.552" v="6603" actId="478"/>
          <ac:spMkLst>
            <pc:docMk/>
            <pc:sldMk cId="1639269410" sldId="310"/>
            <ac:spMk id="7" creationId="{6D93BB72-E631-B4EF-D07E-39DB673736C6}"/>
          </ac:spMkLst>
        </pc:spChg>
        <pc:spChg chg="add del mod">
          <ac:chgData name="Eman G. Maboruk" userId="bdc8129978b17f16" providerId="LiveId" clId="{7E07F75B-204F-4EB1-9838-8481C2485FBF}" dt="2024-10-25T07:12:20.473" v="6607" actId="478"/>
          <ac:spMkLst>
            <pc:docMk/>
            <pc:sldMk cId="1639269410" sldId="310"/>
            <ac:spMk id="8" creationId="{01BCA414-00D1-C5B0-3E4B-9DD2809F0B0B}"/>
          </ac:spMkLst>
        </pc:spChg>
        <pc:spChg chg="add mod">
          <ac:chgData name="Eman G. Maboruk" userId="bdc8129978b17f16" providerId="LiveId" clId="{7E07F75B-204F-4EB1-9838-8481C2485FBF}" dt="2024-10-25T07:25:07.697" v="6816" actId="1076"/>
          <ac:spMkLst>
            <pc:docMk/>
            <pc:sldMk cId="1639269410" sldId="310"/>
            <ac:spMk id="9" creationId="{72105882-6C4B-A4E3-2D1B-34F56E00448B}"/>
          </ac:spMkLst>
        </pc:spChg>
        <pc:spChg chg="del">
          <ac:chgData name="Eman G. Maboruk" userId="bdc8129978b17f16" providerId="LiveId" clId="{7E07F75B-204F-4EB1-9838-8481C2485FBF}" dt="2024-10-25T07:11:41.352" v="6601" actId="478"/>
          <ac:spMkLst>
            <pc:docMk/>
            <pc:sldMk cId="1639269410" sldId="310"/>
            <ac:spMk id="10" creationId="{51803703-5B8E-548C-7856-80682932D13F}"/>
          </ac:spMkLst>
        </pc:spChg>
        <pc:spChg chg="add mod">
          <ac:chgData name="Eman G. Maboruk" userId="bdc8129978b17f16" providerId="LiveId" clId="{7E07F75B-204F-4EB1-9838-8481C2485FBF}" dt="2024-10-25T07:25:19.284" v="6819" actId="1076"/>
          <ac:spMkLst>
            <pc:docMk/>
            <pc:sldMk cId="1639269410" sldId="310"/>
            <ac:spMk id="11" creationId="{23082AB8-D261-871B-95B0-45688ACE30B7}"/>
          </ac:spMkLst>
        </pc:spChg>
        <pc:spChg chg="add mod">
          <ac:chgData name="Eman G. Maboruk" userId="bdc8129978b17f16" providerId="LiveId" clId="{7E07F75B-204F-4EB1-9838-8481C2485FBF}" dt="2024-10-25T07:25:05.191" v="6815" actId="1076"/>
          <ac:spMkLst>
            <pc:docMk/>
            <pc:sldMk cId="1639269410" sldId="310"/>
            <ac:spMk id="14" creationId="{7618C6ED-44D2-1A18-A2CC-58B9FA70817B}"/>
          </ac:spMkLst>
        </pc:spChg>
        <pc:spChg chg="add mod">
          <ac:chgData name="Eman G. Maboruk" userId="bdc8129978b17f16" providerId="LiveId" clId="{7E07F75B-204F-4EB1-9838-8481C2485FBF}" dt="2024-10-25T07:25:25.355" v="6820" actId="1076"/>
          <ac:spMkLst>
            <pc:docMk/>
            <pc:sldMk cId="1639269410" sldId="310"/>
            <ac:spMk id="15" creationId="{AABF43C3-923A-431D-2071-3567C40570DA}"/>
          </ac:spMkLst>
        </pc:spChg>
        <pc:spChg chg="add mod">
          <ac:chgData name="Eman G. Maboruk" userId="bdc8129978b17f16" providerId="LiveId" clId="{7E07F75B-204F-4EB1-9838-8481C2485FBF}" dt="2024-10-25T07:29:00.452" v="6902" actId="1076"/>
          <ac:spMkLst>
            <pc:docMk/>
            <pc:sldMk cId="1639269410" sldId="310"/>
            <ac:spMk id="16" creationId="{485626AA-AC23-FDCE-4712-724214DBDB28}"/>
          </ac:spMkLst>
        </pc:spChg>
        <pc:spChg chg="add mod">
          <ac:chgData name="Eman G. Maboruk" userId="bdc8129978b17f16" providerId="LiveId" clId="{7E07F75B-204F-4EB1-9838-8481C2485FBF}" dt="2024-10-25T07:26:58.290" v="6889" actId="1076"/>
          <ac:spMkLst>
            <pc:docMk/>
            <pc:sldMk cId="1639269410" sldId="310"/>
            <ac:spMk id="17" creationId="{CC1FAB9D-BB0A-6A24-5798-982180E521A6}"/>
          </ac:spMkLst>
        </pc:spChg>
        <pc:spChg chg="del">
          <ac:chgData name="Eman G. Maboruk" userId="bdc8129978b17f16" providerId="LiveId" clId="{7E07F75B-204F-4EB1-9838-8481C2485FBF}" dt="2024-10-25T07:11:31.260" v="6591" actId="478"/>
          <ac:spMkLst>
            <pc:docMk/>
            <pc:sldMk cId="1639269410" sldId="310"/>
            <ac:spMk id="26" creationId="{00000000-0000-0000-0000-000000000000}"/>
          </ac:spMkLst>
        </pc:spChg>
        <pc:spChg chg="del">
          <ac:chgData name="Eman G. Maboruk" userId="bdc8129978b17f16" providerId="LiveId" clId="{7E07F75B-204F-4EB1-9838-8481C2485FBF}" dt="2024-10-25T07:11:31.709" v="6592" actId="478"/>
          <ac:spMkLst>
            <pc:docMk/>
            <pc:sldMk cId="1639269410" sldId="310"/>
            <ac:spMk id="27" creationId="{00000000-0000-0000-0000-000000000000}"/>
          </ac:spMkLst>
        </pc:spChg>
        <pc:spChg chg="del">
          <ac:chgData name="Eman G. Maboruk" userId="bdc8129978b17f16" providerId="LiveId" clId="{7E07F75B-204F-4EB1-9838-8481C2485FBF}" dt="2024-10-25T07:11:32.818" v="6593" actId="478"/>
          <ac:spMkLst>
            <pc:docMk/>
            <pc:sldMk cId="1639269410" sldId="310"/>
            <ac:spMk id="28" creationId="{00000000-0000-0000-0000-000000000000}"/>
          </ac:spMkLst>
        </pc:spChg>
        <pc:spChg chg="del">
          <ac:chgData name="Eman G. Maboruk" userId="bdc8129978b17f16" providerId="LiveId" clId="{7E07F75B-204F-4EB1-9838-8481C2485FBF}" dt="2024-10-25T07:11:29.467" v="6589" actId="478"/>
          <ac:spMkLst>
            <pc:docMk/>
            <pc:sldMk cId="1639269410" sldId="310"/>
            <ac:spMk id="31" creationId="{00000000-0000-0000-0000-000000000000}"/>
          </ac:spMkLst>
        </pc:spChg>
        <pc:spChg chg="del">
          <ac:chgData name="Eman G. Maboruk" userId="bdc8129978b17f16" providerId="LiveId" clId="{7E07F75B-204F-4EB1-9838-8481C2485FBF}" dt="2024-10-25T07:11:26.349" v="6588" actId="478"/>
          <ac:spMkLst>
            <pc:docMk/>
            <pc:sldMk cId="1639269410" sldId="310"/>
            <ac:spMk id="42" creationId="{00000000-0000-0000-0000-000000000000}"/>
          </ac:spMkLst>
        </pc:spChg>
        <pc:spChg chg="del">
          <ac:chgData name="Eman G. Maboruk" userId="bdc8129978b17f16" providerId="LiveId" clId="{7E07F75B-204F-4EB1-9838-8481C2485FBF}" dt="2024-10-25T07:11:26.349" v="6588" actId="478"/>
          <ac:spMkLst>
            <pc:docMk/>
            <pc:sldMk cId="1639269410" sldId="310"/>
            <ac:spMk id="45" creationId="{00000000-0000-0000-0000-000000000000}"/>
          </ac:spMkLst>
        </pc:spChg>
        <pc:spChg chg="del mod">
          <ac:chgData name="Eman G. Maboruk" userId="bdc8129978b17f16" providerId="LiveId" clId="{7E07F75B-204F-4EB1-9838-8481C2485FBF}" dt="2024-10-25T07:11:34.400" v="6594" actId="478"/>
          <ac:spMkLst>
            <pc:docMk/>
            <pc:sldMk cId="1639269410" sldId="310"/>
            <ac:spMk id="47" creationId="{00000000-0000-0000-0000-000000000000}"/>
          </ac:spMkLst>
        </pc:spChg>
        <pc:spChg chg="del">
          <ac:chgData name="Eman G. Maboruk" userId="bdc8129978b17f16" providerId="LiveId" clId="{7E07F75B-204F-4EB1-9838-8481C2485FBF}" dt="2024-10-25T07:11:26.349" v="6588" actId="478"/>
          <ac:spMkLst>
            <pc:docMk/>
            <pc:sldMk cId="1639269410" sldId="310"/>
            <ac:spMk id="48" creationId="{00000000-0000-0000-0000-000000000000}"/>
          </ac:spMkLst>
        </pc:spChg>
        <pc:spChg chg="del">
          <ac:chgData name="Eman G. Maboruk" userId="bdc8129978b17f16" providerId="LiveId" clId="{7E07F75B-204F-4EB1-9838-8481C2485FBF}" dt="2024-10-25T07:11:36.549" v="6595" actId="478"/>
          <ac:spMkLst>
            <pc:docMk/>
            <pc:sldMk cId="1639269410" sldId="310"/>
            <ac:spMk id="50" creationId="{00000000-0000-0000-0000-000000000000}"/>
          </ac:spMkLst>
        </pc:spChg>
        <pc:spChg chg="del mod">
          <ac:chgData name="Eman G. Maboruk" userId="bdc8129978b17f16" providerId="LiveId" clId="{7E07F75B-204F-4EB1-9838-8481C2485FBF}" dt="2024-10-25T07:11:39.018" v="6599" actId="478"/>
          <ac:spMkLst>
            <pc:docMk/>
            <pc:sldMk cId="1639269410" sldId="310"/>
            <ac:spMk id="53" creationId="{00000000-0000-0000-0000-000000000000}"/>
          </ac:spMkLst>
        </pc:spChg>
        <pc:spChg chg="del">
          <ac:chgData name="Eman G. Maboruk" userId="bdc8129978b17f16" providerId="LiveId" clId="{7E07F75B-204F-4EB1-9838-8481C2485FBF}" dt="2024-10-25T07:11:26.349" v="6588" actId="478"/>
          <ac:spMkLst>
            <pc:docMk/>
            <pc:sldMk cId="1639269410" sldId="310"/>
            <ac:spMk id="59" creationId="{00000000-0000-0000-0000-000000000000}"/>
          </ac:spMkLst>
        </pc:spChg>
        <pc:spChg chg="del mod">
          <ac:chgData name="Eman G. Maboruk" userId="bdc8129978b17f16" providerId="LiveId" clId="{7E07F75B-204F-4EB1-9838-8481C2485FBF}" dt="2024-10-25T07:11:37.640" v="6597" actId="478"/>
          <ac:spMkLst>
            <pc:docMk/>
            <pc:sldMk cId="1639269410" sldId="310"/>
            <ac:spMk id="60" creationId="{00000000-0000-0000-0000-000000000000}"/>
          </ac:spMkLst>
        </pc:spChg>
        <pc:grpChg chg="del">
          <ac:chgData name="Eman G. Maboruk" userId="bdc8129978b17f16" providerId="LiveId" clId="{7E07F75B-204F-4EB1-9838-8481C2485FBF}" dt="2024-10-25T07:11:26.349" v="6588" actId="478"/>
          <ac:grpSpMkLst>
            <pc:docMk/>
            <pc:sldMk cId="1639269410" sldId="310"/>
            <ac:grpSpMk id="61" creationId="{00000000-0000-0000-0000-000000000000}"/>
          </ac:grpSpMkLst>
        </pc:grpChg>
        <pc:graphicFrameChg chg="add mod modGraphic">
          <ac:chgData name="Eman G. Maboruk" userId="bdc8129978b17f16" providerId="LiveId" clId="{7E07F75B-204F-4EB1-9838-8481C2485FBF}" dt="2024-10-25T16:08:15.682" v="8581" actId="20577"/>
          <ac:graphicFrameMkLst>
            <pc:docMk/>
            <pc:sldMk cId="1639269410" sldId="310"/>
            <ac:graphicFrameMk id="5" creationId="{700ED05F-718F-0C59-1FC0-BFE43EEDCB5F}"/>
          </ac:graphicFrameMkLst>
        </pc:graphicFrameChg>
        <pc:picChg chg="del mod">
          <ac:chgData name="Eman G. Maboruk" userId="bdc8129978b17f16" providerId="LiveId" clId="{7E07F75B-204F-4EB1-9838-8481C2485FBF}" dt="2024-10-25T07:27:02.562" v="6890" actId="478"/>
          <ac:picMkLst>
            <pc:docMk/>
            <pc:sldMk cId="1639269410" sldId="310"/>
            <ac:picMk id="2" creationId="{C73F7897-B81F-45C7-C6E3-7468BE3CA1BD}"/>
          </ac:picMkLst>
        </pc:picChg>
      </pc:sldChg>
      <pc:sldChg chg="addSp delSp modSp add mod ord">
        <pc:chgData name="Eman G. Maboruk" userId="bdc8129978b17f16" providerId="LiveId" clId="{7E07F75B-204F-4EB1-9838-8481C2485FBF}" dt="2024-10-27T20:07:26.034" v="8648" actId="1076"/>
        <pc:sldMkLst>
          <pc:docMk/>
          <pc:sldMk cId="3286289303" sldId="311"/>
        </pc:sldMkLst>
        <pc:spChg chg="mod">
          <ac:chgData name="Eman G. Maboruk" userId="bdc8129978b17f16" providerId="LiveId" clId="{7E07F75B-204F-4EB1-9838-8481C2485FBF}" dt="2024-10-25T07:56:46.937" v="7291" actId="1076"/>
          <ac:spMkLst>
            <pc:docMk/>
            <pc:sldMk cId="3286289303" sldId="311"/>
            <ac:spMk id="2" creationId="{5DD11FFB-AB4C-6929-4820-40986E3BDE6B}"/>
          </ac:spMkLst>
        </pc:spChg>
        <pc:spChg chg="add mod">
          <ac:chgData name="Eman G. Maboruk" userId="bdc8129978b17f16" providerId="LiveId" clId="{7E07F75B-204F-4EB1-9838-8481C2485FBF}" dt="2024-10-25T08:35:09.643" v="7635" actId="1076"/>
          <ac:spMkLst>
            <pc:docMk/>
            <pc:sldMk cId="3286289303" sldId="311"/>
            <ac:spMk id="3" creationId="{40D30DB4-582C-DEB3-96C5-9D5606A6281D}"/>
          </ac:spMkLst>
        </pc:spChg>
        <pc:spChg chg="del">
          <ac:chgData name="Eman G. Maboruk" userId="bdc8129978b17f16" providerId="LiveId" clId="{7E07F75B-204F-4EB1-9838-8481C2485FBF}" dt="2024-10-25T07:46:33.139" v="6992" actId="478"/>
          <ac:spMkLst>
            <pc:docMk/>
            <pc:sldMk cId="3286289303" sldId="311"/>
            <ac:spMk id="5" creationId="{04E13533-9E84-4FF5-E8AC-ED1BC072A052}"/>
          </ac:spMkLst>
        </pc:spChg>
        <pc:spChg chg="add mod">
          <ac:chgData name="Eman G. Maboruk" userId="bdc8129978b17f16" providerId="LiveId" clId="{7E07F75B-204F-4EB1-9838-8481C2485FBF}" dt="2024-10-25T14:01:30.720" v="8574" actId="20577"/>
          <ac:spMkLst>
            <pc:docMk/>
            <pc:sldMk cId="3286289303" sldId="311"/>
            <ac:spMk id="9" creationId="{AC99D31F-57C4-2D78-97DC-4F5E3E397C22}"/>
          </ac:spMkLst>
        </pc:spChg>
        <pc:spChg chg="add mod ord">
          <ac:chgData name="Eman G. Maboruk" userId="bdc8129978b17f16" providerId="LiveId" clId="{7E07F75B-204F-4EB1-9838-8481C2485FBF}" dt="2024-10-25T08:04:07.187" v="7441" actId="14100"/>
          <ac:spMkLst>
            <pc:docMk/>
            <pc:sldMk cId="3286289303" sldId="311"/>
            <ac:spMk id="10" creationId="{CBC9E45D-8B5F-08B0-4D13-6D558E98AD3D}"/>
          </ac:spMkLst>
        </pc:spChg>
        <pc:spChg chg="mod">
          <ac:chgData name="Eman G. Maboruk" userId="bdc8129978b17f16" providerId="LiveId" clId="{7E07F75B-204F-4EB1-9838-8481C2485FBF}" dt="2024-10-27T20:07:26.034" v="8648" actId="1076"/>
          <ac:spMkLst>
            <pc:docMk/>
            <pc:sldMk cId="3286289303" sldId="311"/>
            <ac:spMk id="25" creationId="{9D139871-3A9F-EEB0-633A-A17B31670C7D}"/>
          </ac:spMkLst>
        </pc:spChg>
        <pc:graphicFrameChg chg="add mod modGraphic">
          <ac:chgData name="Eman G. Maboruk" userId="bdc8129978b17f16" providerId="LiveId" clId="{7E07F75B-204F-4EB1-9838-8481C2485FBF}" dt="2024-10-25T07:59:42.492" v="7357" actId="1076"/>
          <ac:graphicFrameMkLst>
            <pc:docMk/>
            <pc:sldMk cId="3286289303" sldId="311"/>
            <ac:graphicFrameMk id="7" creationId="{5B04A77B-1400-9510-3BC6-A391BE765066}"/>
          </ac:graphicFrameMkLst>
        </pc:graphicFrameChg>
        <pc:picChg chg="add del mod">
          <ac:chgData name="Eman G. Maboruk" userId="bdc8129978b17f16" providerId="LiveId" clId="{7E07F75B-204F-4EB1-9838-8481C2485FBF}" dt="2024-10-25T07:56:43.175" v="7290" actId="478"/>
          <ac:picMkLst>
            <pc:docMk/>
            <pc:sldMk cId="3286289303" sldId="311"/>
            <ac:picMk id="6" creationId="{8C4ABC9D-1E56-83C3-B147-16CA15B1AB34}"/>
          </ac:picMkLst>
        </pc:picChg>
        <pc:picChg chg="del">
          <ac:chgData name="Eman G. Maboruk" userId="bdc8129978b17f16" providerId="LiveId" clId="{7E07F75B-204F-4EB1-9838-8481C2485FBF}" dt="2024-10-25T07:46:30.071" v="6991" actId="478"/>
          <ac:picMkLst>
            <pc:docMk/>
            <pc:sldMk cId="3286289303" sldId="311"/>
            <ac:picMk id="8" creationId="{173A8C52-795D-FE91-CC53-C3DF5FE5E36A}"/>
          </ac:picMkLst>
        </pc:picChg>
      </pc:sldChg>
      <pc:sldChg chg="addSp delSp modSp add mod ord delAnim">
        <pc:chgData name="Eman G. Maboruk" userId="bdc8129978b17f16" providerId="LiveId" clId="{7E07F75B-204F-4EB1-9838-8481C2485FBF}" dt="2024-10-27T20:07:29.544" v="8649" actId="1076"/>
        <pc:sldMkLst>
          <pc:docMk/>
          <pc:sldMk cId="843272065" sldId="312"/>
        </pc:sldMkLst>
        <pc:spChg chg="del">
          <ac:chgData name="Eman G. Maboruk" userId="bdc8129978b17f16" providerId="LiveId" clId="{7E07F75B-204F-4EB1-9838-8481C2485FBF}" dt="2024-10-25T09:53:24.618" v="7846" actId="478"/>
          <ac:spMkLst>
            <pc:docMk/>
            <pc:sldMk cId="843272065" sldId="312"/>
            <ac:spMk id="3" creationId="{2214654D-7B91-8619-46B2-C17B0023A78E}"/>
          </ac:spMkLst>
        </pc:spChg>
        <pc:spChg chg="del">
          <ac:chgData name="Eman G. Maboruk" userId="bdc8129978b17f16" providerId="LiveId" clId="{7E07F75B-204F-4EB1-9838-8481C2485FBF}" dt="2024-10-25T09:53:15.362" v="7844" actId="478"/>
          <ac:spMkLst>
            <pc:docMk/>
            <pc:sldMk cId="843272065" sldId="312"/>
            <ac:spMk id="13" creationId="{08339A67-5A4B-CFD5-9B55-3E7FCADE5B56}"/>
          </ac:spMkLst>
        </pc:spChg>
        <pc:spChg chg="del mod">
          <ac:chgData name="Eman G. Maboruk" userId="bdc8129978b17f16" providerId="LiveId" clId="{7E07F75B-204F-4EB1-9838-8481C2485FBF}" dt="2024-10-25T09:53:30.245" v="7851" actId="478"/>
          <ac:spMkLst>
            <pc:docMk/>
            <pc:sldMk cId="843272065" sldId="312"/>
            <ac:spMk id="15" creationId="{13EEF143-7FDE-1222-33FC-7E1E8A7A3BEA}"/>
          </ac:spMkLst>
        </pc:spChg>
        <pc:spChg chg="del">
          <ac:chgData name="Eman G. Maboruk" userId="bdc8129978b17f16" providerId="LiveId" clId="{7E07F75B-204F-4EB1-9838-8481C2485FBF}" dt="2024-10-25T09:59:16.395" v="7883" actId="478"/>
          <ac:spMkLst>
            <pc:docMk/>
            <pc:sldMk cId="843272065" sldId="312"/>
            <ac:spMk id="16" creationId="{ADC8F343-D32A-ABBC-0D98-56FEB34AD8A1}"/>
          </ac:spMkLst>
        </pc:spChg>
        <pc:spChg chg="del">
          <ac:chgData name="Eman G. Maboruk" userId="bdc8129978b17f16" providerId="LiveId" clId="{7E07F75B-204F-4EB1-9838-8481C2485FBF}" dt="2024-10-25T09:53:30.826" v="7852" actId="478"/>
          <ac:spMkLst>
            <pc:docMk/>
            <pc:sldMk cId="843272065" sldId="312"/>
            <ac:spMk id="17" creationId="{022AEFB9-6061-DCAB-C5BB-E8B6FB96B625}"/>
          </ac:spMkLst>
        </pc:spChg>
        <pc:spChg chg="add mod">
          <ac:chgData name="Eman G. Maboruk" userId="bdc8129978b17f16" providerId="LiveId" clId="{7E07F75B-204F-4EB1-9838-8481C2485FBF}" dt="2024-10-27T20:07:29.544" v="8649" actId="1076"/>
          <ac:spMkLst>
            <pc:docMk/>
            <pc:sldMk cId="843272065" sldId="312"/>
            <ac:spMk id="18" creationId="{084A40FD-0551-347D-AB52-1A78350A9E3F}"/>
          </ac:spMkLst>
        </pc:spChg>
        <pc:spChg chg="del">
          <ac:chgData name="Eman G. Maboruk" userId="bdc8129978b17f16" providerId="LiveId" clId="{7E07F75B-204F-4EB1-9838-8481C2485FBF}" dt="2024-10-25T09:53:16.315" v="7845" actId="478"/>
          <ac:spMkLst>
            <pc:docMk/>
            <pc:sldMk cId="843272065" sldId="312"/>
            <ac:spMk id="19" creationId="{B23A627B-65C1-46A3-417E-74508E2EC521}"/>
          </ac:spMkLst>
        </pc:spChg>
        <pc:spChg chg="del">
          <ac:chgData name="Eman G. Maboruk" userId="bdc8129978b17f16" providerId="LiveId" clId="{7E07F75B-204F-4EB1-9838-8481C2485FBF}" dt="2024-10-25T09:53:33.916" v="7854" actId="478"/>
          <ac:spMkLst>
            <pc:docMk/>
            <pc:sldMk cId="843272065" sldId="312"/>
            <ac:spMk id="31" creationId="{218F0605-CC90-3F97-B93D-2180BFB60EF9}"/>
          </ac:spMkLst>
        </pc:spChg>
        <pc:spChg chg="mod">
          <ac:chgData name="Eman G. Maboruk" userId="bdc8129978b17f16" providerId="LiveId" clId="{7E07F75B-204F-4EB1-9838-8481C2485FBF}" dt="2024-10-25T09:59:40.218" v="7914" actId="1076"/>
          <ac:spMkLst>
            <pc:docMk/>
            <pc:sldMk cId="843272065" sldId="312"/>
            <ac:spMk id="59" creationId="{BF7505D5-3441-B40A-B21E-C9E7FF2CF6B3}"/>
          </ac:spMkLst>
        </pc:spChg>
        <pc:spChg chg="del">
          <ac:chgData name="Eman G. Maboruk" userId="bdc8129978b17f16" providerId="LiveId" clId="{7E07F75B-204F-4EB1-9838-8481C2485FBF}" dt="2024-10-25T09:53:25.810" v="7847" actId="478"/>
          <ac:spMkLst>
            <pc:docMk/>
            <pc:sldMk cId="843272065" sldId="312"/>
            <ac:spMk id="60" creationId="{0DD21439-146F-77C9-34E6-818A113FC366}"/>
          </ac:spMkLst>
        </pc:spChg>
        <pc:picChg chg="add del mod">
          <ac:chgData name="Eman G. Maboruk" userId="bdc8129978b17f16" providerId="LiveId" clId="{7E07F75B-204F-4EB1-9838-8481C2485FBF}" dt="2024-10-25T09:55:35.189" v="7856" actId="478"/>
          <ac:picMkLst>
            <pc:docMk/>
            <pc:sldMk cId="843272065" sldId="312"/>
            <ac:picMk id="7" creationId="{99C3D9F7-BD90-EB5F-B6F7-895DDB2C30CB}"/>
          </ac:picMkLst>
        </pc:picChg>
        <pc:picChg chg="add del mod modCrop">
          <ac:chgData name="Eman G. Maboruk" userId="bdc8129978b17f16" providerId="LiveId" clId="{7E07F75B-204F-4EB1-9838-8481C2485FBF}" dt="2024-10-25T09:57:21.099" v="7865" actId="478"/>
          <ac:picMkLst>
            <pc:docMk/>
            <pc:sldMk cId="843272065" sldId="312"/>
            <ac:picMk id="9" creationId="{EC65036F-A74D-EAB7-0C36-8FB5F81A8ADD}"/>
          </ac:picMkLst>
        </pc:picChg>
        <pc:picChg chg="del">
          <ac:chgData name="Eman G. Maboruk" userId="bdc8129978b17f16" providerId="LiveId" clId="{7E07F75B-204F-4EB1-9838-8481C2485FBF}" dt="2024-10-25T09:53:13.078" v="7843" actId="478"/>
          <ac:picMkLst>
            <pc:docMk/>
            <pc:sldMk cId="843272065" sldId="312"/>
            <ac:picMk id="10" creationId="{17D4296A-D2A6-2695-14D2-85C3915A1DB4}"/>
          </ac:picMkLst>
        </pc:picChg>
        <pc:picChg chg="del">
          <ac:chgData name="Eman G. Maboruk" userId="bdc8129978b17f16" providerId="LiveId" clId="{7E07F75B-204F-4EB1-9838-8481C2485FBF}" dt="2024-10-25T09:53:28.964" v="7850" actId="478"/>
          <ac:picMkLst>
            <pc:docMk/>
            <pc:sldMk cId="843272065" sldId="312"/>
            <ac:picMk id="11" creationId="{B9279D04-53A9-607E-1815-06555759FB34}"/>
          </ac:picMkLst>
        </pc:picChg>
        <pc:picChg chg="add mod modCrop">
          <ac:chgData name="Eman G. Maboruk" userId="bdc8129978b17f16" providerId="LiveId" clId="{7E07F75B-204F-4EB1-9838-8481C2485FBF}" dt="2024-10-25T09:58:46.798" v="7882"/>
          <ac:picMkLst>
            <pc:docMk/>
            <pc:sldMk cId="843272065" sldId="312"/>
            <ac:picMk id="14" creationId="{5A6C5E51-D1F4-7215-5E7B-C661AE9A9499}"/>
          </ac:picMkLst>
        </pc:picChg>
        <pc:picChg chg="del">
          <ac:chgData name="Eman G. Maboruk" userId="bdc8129978b17f16" providerId="LiveId" clId="{7E07F75B-204F-4EB1-9838-8481C2485FBF}" dt="2024-10-25T09:53:31.550" v="7853" actId="478"/>
          <ac:picMkLst>
            <pc:docMk/>
            <pc:sldMk cId="843272065" sldId="312"/>
            <ac:picMk id="69" creationId="{239C4C65-A2E9-1230-786B-B7CA50CB5AA0}"/>
          </ac:picMkLst>
        </pc:picChg>
      </pc:sldChg>
      <pc:sldChg chg="addSp delSp modSp add mod ord">
        <pc:chgData name="Eman G. Maboruk" userId="bdc8129978b17f16" providerId="LiveId" clId="{7E07F75B-204F-4EB1-9838-8481C2485FBF}" dt="2024-10-25T11:04:30" v="8439"/>
        <pc:sldMkLst>
          <pc:docMk/>
          <pc:sldMk cId="899671758" sldId="313"/>
        </pc:sldMkLst>
        <pc:spChg chg="mod">
          <ac:chgData name="Eman G. Maboruk" userId="bdc8129978b17f16" providerId="LiveId" clId="{7E07F75B-204F-4EB1-9838-8481C2485FBF}" dt="2024-10-25T11:03:46.743" v="8433" actId="1076"/>
          <ac:spMkLst>
            <pc:docMk/>
            <pc:sldMk cId="899671758" sldId="313"/>
            <ac:spMk id="2" creationId="{5DD11FFB-AB4C-6929-4820-40986E3BDE6B}"/>
          </ac:spMkLst>
        </pc:spChg>
        <pc:spChg chg="del">
          <ac:chgData name="Eman G. Maboruk" userId="bdc8129978b17f16" providerId="LiveId" clId="{7E07F75B-204F-4EB1-9838-8481C2485FBF}" dt="2024-10-25T10:59:24.968" v="8421" actId="478"/>
          <ac:spMkLst>
            <pc:docMk/>
            <pc:sldMk cId="899671758" sldId="313"/>
            <ac:spMk id="5" creationId="{04E13533-9E84-4FF5-E8AC-ED1BC072A052}"/>
          </ac:spMkLst>
        </pc:spChg>
        <pc:spChg chg="mod">
          <ac:chgData name="Eman G. Maboruk" userId="bdc8129978b17f16" providerId="LiveId" clId="{7E07F75B-204F-4EB1-9838-8481C2485FBF}" dt="2024-10-25T11:04:30" v="8439"/>
          <ac:spMkLst>
            <pc:docMk/>
            <pc:sldMk cId="899671758" sldId="313"/>
            <ac:spMk id="25" creationId="{9D139871-3A9F-EEB0-633A-A17B31670C7D}"/>
          </ac:spMkLst>
        </pc:spChg>
        <pc:picChg chg="add">
          <ac:chgData name="Eman G. Maboruk" userId="bdc8129978b17f16" providerId="LiveId" clId="{7E07F75B-204F-4EB1-9838-8481C2485FBF}" dt="2024-10-25T10:59:28.955" v="8423"/>
          <ac:picMkLst>
            <pc:docMk/>
            <pc:sldMk cId="899671758" sldId="313"/>
            <ac:picMk id="3" creationId="{5FBDDA07-DD56-F7E8-8720-35EA95CCF5E7}"/>
          </ac:picMkLst>
        </pc:picChg>
        <pc:picChg chg="add del mod">
          <ac:chgData name="Eman G. Maboruk" userId="bdc8129978b17f16" providerId="LiveId" clId="{7E07F75B-204F-4EB1-9838-8481C2485FBF}" dt="2024-10-25T11:01:33.514" v="8426" actId="478"/>
          <ac:picMkLst>
            <pc:docMk/>
            <pc:sldMk cId="899671758" sldId="313"/>
            <ac:picMk id="4" creationId="{EBC8C718-16C4-B565-121A-3C9DEE237293}"/>
          </ac:picMkLst>
        </pc:picChg>
        <pc:picChg chg="add mod">
          <ac:chgData name="Eman G. Maboruk" userId="bdc8129978b17f16" providerId="LiveId" clId="{7E07F75B-204F-4EB1-9838-8481C2485FBF}" dt="2024-10-25T11:03:57.591" v="8437" actId="14100"/>
          <ac:picMkLst>
            <pc:docMk/>
            <pc:sldMk cId="899671758" sldId="313"/>
            <ac:picMk id="7" creationId="{EA2B9747-0596-CF2D-EDA8-E6D62018E2EF}"/>
          </ac:picMkLst>
        </pc:picChg>
        <pc:picChg chg="del">
          <ac:chgData name="Eman G. Maboruk" userId="bdc8129978b17f16" providerId="LiveId" clId="{7E07F75B-204F-4EB1-9838-8481C2485FBF}" dt="2024-10-25T10:59:25.653" v="8422" actId="478"/>
          <ac:picMkLst>
            <pc:docMk/>
            <pc:sldMk cId="899671758" sldId="313"/>
            <ac:picMk id="8" creationId="{173A8C52-795D-FE91-CC53-C3DF5FE5E36A}"/>
          </ac:picMkLst>
        </pc:picChg>
        <pc:picChg chg="mod">
          <ac:chgData name="Eman G. Maboruk" userId="bdc8129978b17f16" providerId="LiveId" clId="{7E07F75B-204F-4EB1-9838-8481C2485FBF}" dt="2024-10-25T11:03:55.807" v="8436" actId="14100"/>
          <ac:picMkLst>
            <pc:docMk/>
            <pc:sldMk cId="899671758" sldId="313"/>
            <ac:picMk id="17" creationId="{37F6CBEE-2D66-C8E0-6E53-51FD05B00EEF}"/>
          </ac:picMkLst>
        </pc:picChg>
      </pc:sldChg>
      <pc:sldChg chg="addSp delSp modSp add mod ord">
        <pc:chgData name="Eman G. Maboruk" userId="bdc8129978b17f16" providerId="LiveId" clId="{7E07F75B-204F-4EB1-9838-8481C2485FBF}" dt="2024-10-27T20:07:18.033" v="8646" actId="1076"/>
        <pc:sldMkLst>
          <pc:docMk/>
          <pc:sldMk cId="63808540" sldId="314"/>
        </pc:sldMkLst>
        <pc:spChg chg="del">
          <ac:chgData name="Eman G. Maboruk" userId="bdc8129978b17f16" providerId="LiveId" clId="{7E07F75B-204F-4EB1-9838-8481C2485FBF}" dt="2024-10-25T12:52:36.128" v="8545" actId="478"/>
          <ac:spMkLst>
            <pc:docMk/>
            <pc:sldMk cId="63808540" sldId="314"/>
            <ac:spMk id="8" creationId="{089B0849-9A1F-C903-0231-37356D8CC527}"/>
          </ac:spMkLst>
        </pc:spChg>
        <pc:spChg chg="del">
          <ac:chgData name="Eman G. Maboruk" userId="bdc8129978b17f16" providerId="LiveId" clId="{7E07F75B-204F-4EB1-9838-8481C2485FBF}" dt="2024-10-25T12:52:36.128" v="8545" actId="478"/>
          <ac:spMkLst>
            <pc:docMk/>
            <pc:sldMk cId="63808540" sldId="314"/>
            <ac:spMk id="9" creationId="{C3C32777-10E3-37DB-F4F3-4AEA02441D98}"/>
          </ac:spMkLst>
        </pc:spChg>
        <pc:spChg chg="del mod">
          <ac:chgData name="Eman G. Maboruk" userId="bdc8129978b17f16" providerId="LiveId" clId="{7E07F75B-204F-4EB1-9838-8481C2485FBF}" dt="2024-10-25T12:52:36.128" v="8545" actId="478"/>
          <ac:spMkLst>
            <pc:docMk/>
            <pc:sldMk cId="63808540" sldId="314"/>
            <ac:spMk id="10" creationId="{4599C92E-319A-3203-6F1C-FDF4B362D5DD}"/>
          </ac:spMkLst>
        </pc:spChg>
        <pc:spChg chg="del">
          <ac:chgData name="Eman G. Maboruk" userId="bdc8129978b17f16" providerId="LiveId" clId="{7E07F75B-204F-4EB1-9838-8481C2485FBF}" dt="2024-10-25T12:52:36.128" v="8545" actId="478"/>
          <ac:spMkLst>
            <pc:docMk/>
            <pc:sldMk cId="63808540" sldId="314"/>
            <ac:spMk id="11" creationId="{2110BEFA-7705-760F-B979-553185800D5F}"/>
          </ac:spMkLst>
        </pc:spChg>
        <pc:spChg chg="mod">
          <ac:chgData name="Eman G. Maboruk" userId="bdc8129978b17f16" providerId="LiveId" clId="{7E07F75B-204F-4EB1-9838-8481C2485FBF}" dt="2024-10-25T12:53:39.068" v="8550" actId="1076"/>
          <ac:spMkLst>
            <pc:docMk/>
            <pc:sldMk cId="63808540" sldId="314"/>
            <ac:spMk id="15" creationId="{63B85E59-6E7D-F32D-71E4-E14BEB77D18E}"/>
          </ac:spMkLst>
        </pc:spChg>
        <pc:spChg chg="del">
          <ac:chgData name="Eman G. Maboruk" userId="bdc8129978b17f16" providerId="LiveId" clId="{7E07F75B-204F-4EB1-9838-8481C2485FBF}" dt="2024-10-25T12:52:38.733" v="8546" actId="478"/>
          <ac:spMkLst>
            <pc:docMk/>
            <pc:sldMk cId="63808540" sldId="314"/>
            <ac:spMk id="24" creationId="{05388071-B7DD-13E6-0DD4-B0DC80D9D5C9}"/>
          </ac:spMkLst>
        </pc:spChg>
        <pc:spChg chg="mod">
          <ac:chgData name="Eman G. Maboruk" userId="bdc8129978b17f16" providerId="LiveId" clId="{7E07F75B-204F-4EB1-9838-8481C2485FBF}" dt="2024-10-27T20:07:18.033" v="8646" actId="1076"/>
          <ac:spMkLst>
            <pc:docMk/>
            <pc:sldMk cId="63808540" sldId="314"/>
            <ac:spMk id="25" creationId="{9D139871-3A9F-EEB0-633A-A17B31670C7D}"/>
          </ac:spMkLst>
        </pc:spChg>
        <pc:picChg chg="add mod">
          <ac:chgData name="Eman G. Maboruk" userId="bdc8129978b17f16" providerId="LiveId" clId="{7E07F75B-204F-4EB1-9838-8481C2485FBF}" dt="2024-10-25T12:53:44.746" v="8552" actId="14100"/>
          <ac:picMkLst>
            <pc:docMk/>
            <pc:sldMk cId="63808540" sldId="314"/>
            <ac:picMk id="2" creationId="{BB5934F6-5E76-8B19-5FFD-809DD9207ADF}"/>
          </ac:picMkLst>
        </pc:picChg>
        <pc:picChg chg="del">
          <ac:chgData name="Eman G. Maboruk" userId="bdc8129978b17f16" providerId="LiveId" clId="{7E07F75B-204F-4EB1-9838-8481C2485FBF}" dt="2024-10-25T12:52:28.132" v="8541" actId="478"/>
          <ac:picMkLst>
            <pc:docMk/>
            <pc:sldMk cId="63808540" sldId="314"/>
            <ac:picMk id="3" creationId="{619440C7-0B4A-5522-4D1D-56C6C689587F}"/>
          </ac:picMkLst>
        </pc:picChg>
      </pc:sldChg>
      <pc:sldChg chg="addSp delSp modSp add mod">
        <pc:chgData name="Eman G. Maboruk" userId="bdc8129978b17f16" providerId="LiveId" clId="{7E07F75B-204F-4EB1-9838-8481C2485FBF}" dt="2024-10-27T20:06:43.497" v="8641" actId="14100"/>
        <pc:sldMkLst>
          <pc:docMk/>
          <pc:sldMk cId="3195772997" sldId="315"/>
        </pc:sldMkLst>
        <pc:spChg chg="del">
          <ac:chgData name="Eman G. Maboruk" userId="bdc8129978b17f16" providerId="LiveId" clId="{7E07F75B-204F-4EB1-9838-8481C2485FBF}" dt="2024-10-27T20:04:19.080" v="8625" actId="478"/>
          <ac:spMkLst>
            <pc:docMk/>
            <pc:sldMk cId="3195772997" sldId="315"/>
            <ac:spMk id="2" creationId="{DD62C1EB-F77A-F6DD-1222-4EC5941E70E4}"/>
          </ac:spMkLst>
        </pc:spChg>
        <pc:spChg chg="del">
          <ac:chgData name="Eman G. Maboruk" userId="bdc8129978b17f16" providerId="LiveId" clId="{7E07F75B-204F-4EB1-9838-8481C2485FBF}" dt="2024-10-27T20:04:19.080" v="8625" actId="478"/>
          <ac:spMkLst>
            <pc:docMk/>
            <pc:sldMk cId="3195772997" sldId="315"/>
            <ac:spMk id="3" creationId="{11D22AD1-6D02-7D6C-7101-43984A95D8D8}"/>
          </ac:spMkLst>
        </pc:spChg>
        <pc:spChg chg="del">
          <ac:chgData name="Eman G. Maboruk" userId="bdc8129978b17f16" providerId="LiveId" clId="{7E07F75B-204F-4EB1-9838-8481C2485FBF}" dt="2024-10-27T20:04:20.978" v="8626" actId="478"/>
          <ac:spMkLst>
            <pc:docMk/>
            <pc:sldMk cId="3195772997" sldId="315"/>
            <ac:spMk id="4" creationId="{C9F4CEF4-6B4E-1D64-BDA4-C5DAC6C0B45B}"/>
          </ac:spMkLst>
        </pc:spChg>
        <pc:spChg chg="del">
          <ac:chgData name="Eman G. Maboruk" userId="bdc8129978b17f16" providerId="LiveId" clId="{7E07F75B-204F-4EB1-9838-8481C2485FBF}" dt="2024-10-27T20:04:19.080" v="8625" actId="478"/>
          <ac:spMkLst>
            <pc:docMk/>
            <pc:sldMk cId="3195772997" sldId="315"/>
            <ac:spMk id="5" creationId="{4DD5129F-EFF7-AEF8-18F5-AAA6DA17B3EA}"/>
          </ac:spMkLst>
        </pc:spChg>
        <pc:spChg chg="del">
          <ac:chgData name="Eman G. Maboruk" userId="bdc8129978b17f16" providerId="LiveId" clId="{7E07F75B-204F-4EB1-9838-8481C2485FBF}" dt="2024-10-27T20:04:22.635" v="8627" actId="478"/>
          <ac:spMkLst>
            <pc:docMk/>
            <pc:sldMk cId="3195772997" sldId="315"/>
            <ac:spMk id="7" creationId="{C0E7744E-6146-E9F4-B76F-727D57F01E8A}"/>
          </ac:spMkLst>
        </pc:spChg>
        <pc:spChg chg="del">
          <ac:chgData name="Eman G. Maboruk" userId="bdc8129978b17f16" providerId="LiveId" clId="{7E07F75B-204F-4EB1-9838-8481C2485FBF}" dt="2024-10-27T20:04:20.978" v="8626" actId="478"/>
          <ac:spMkLst>
            <pc:docMk/>
            <pc:sldMk cId="3195772997" sldId="315"/>
            <ac:spMk id="8" creationId="{4184CBB0-5E57-04AF-2E5E-7691E485B77E}"/>
          </ac:spMkLst>
        </pc:spChg>
        <pc:spChg chg="del">
          <ac:chgData name="Eman G. Maboruk" userId="bdc8129978b17f16" providerId="LiveId" clId="{7E07F75B-204F-4EB1-9838-8481C2485FBF}" dt="2024-10-27T20:04:26.185" v="8629" actId="478"/>
          <ac:spMkLst>
            <pc:docMk/>
            <pc:sldMk cId="3195772997" sldId="315"/>
            <ac:spMk id="15" creationId="{452A4168-DACB-9D93-AE65-06FE450B1959}"/>
          </ac:spMkLst>
        </pc:spChg>
        <pc:spChg chg="del">
          <ac:chgData name="Eman G. Maboruk" userId="bdc8129978b17f16" providerId="LiveId" clId="{7E07F75B-204F-4EB1-9838-8481C2485FBF}" dt="2024-10-27T20:04:24.215" v="8628" actId="478"/>
          <ac:spMkLst>
            <pc:docMk/>
            <pc:sldMk cId="3195772997" sldId="315"/>
            <ac:spMk id="18" creationId="{DCA25559-6288-1855-04FF-2A36295BC7F0}"/>
          </ac:spMkLst>
        </pc:spChg>
        <pc:picChg chg="add mod">
          <ac:chgData name="Eman G. Maboruk" userId="bdc8129978b17f16" providerId="LiveId" clId="{7E07F75B-204F-4EB1-9838-8481C2485FBF}" dt="2024-10-27T20:06:43.497" v="8641" actId="14100"/>
          <ac:picMkLst>
            <pc:docMk/>
            <pc:sldMk cId="3195772997" sldId="315"/>
            <ac:picMk id="9" creationId="{5DEEF691-3211-B7F4-989C-DA0955D7B54E}"/>
          </ac:picMkLst>
        </pc:picChg>
        <pc:picChg chg="del">
          <ac:chgData name="Eman G. Maboruk" userId="bdc8129978b17f16" providerId="LiveId" clId="{7E07F75B-204F-4EB1-9838-8481C2485FBF}" dt="2024-10-27T20:04:19.080" v="8625" actId="478"/>
          <ac:picMkLst>
            <pc:docMk/>
            <pc:sldMk cId="3195772997" sldId="315"/>
            <ac:picMk id="12" creationId="{4CCD6F13-61E4-59FD-3186-56F02919AC0B}"/>
          </ac:picMkLst>
        </pc:picChg>
      </pc:sldChg>
    </pc:docChg>
  </pc:docChgLst>
  <pc:docChgLst>
    <pc:chgData name="Eman G. Maboruk" userId="bdc8129978b17f16" providerId="LiveId" clId="{F30B9C47-1182-4F97-BEEC-8A180F1AEB65}"/>
    <pc:docChg chg="undo redo custSel addSld delSld modSld sldOrd modMainMaster modNotesMaster">
      <pc:chgData name="Eman G. Maboruk" userId="bdc8129978b17f16" providerId="LiveId" clId="{F30B9C47-1182-4F97-BEEC-8A180F1AEB65}" dt="2024-09-28T12:05:47.111" v="2684" actId="20577"/>
      <pc:docMkLst>
        <pc:docMk/>
      </pc:docMkLst>
      <pc:sldChg chg="addSp delSp modSp mod">
        <pc:chgData name="Eman G. Maboruk" userId="bdc8129978b17f16" providerId="LiveId" clId="{F30B9C47-1182-4F97-BEEC-8A180F1AEB65}" dt="2024-09-28T12:05:47.111" v="2684" actId="20577"/>
        <pc:sldMkLst>
          <pc:docMk/>
          <pc:sldMk cId="2130464778" sldId="256"/>
        </pc:sldMkLst>
        <pc:spChg chg="mod">
          <ac:chgData name="Eman G. Maboruk" userId="bdc8129978b17f16" providerId="LiveId" clId="{F30B9C47-1182-4F97-BEEC-8A180F1AEB65}" dt="2024-09-21T16:50:01.267" v="765" actId="1036"/>
          <ac:spMkLst>
            <pc:docMk/>
            <pc:sldMk cId="2130464778" sldId="256"/>
            <ac:spMk id="4" creationId="{28584387-D5DA-863A-B60B-BFA25A629394}"/>
          </ac:spMkLst>
        </pc:spChg>
        <pc:spChg chg="mod">
          <ac:chgData name="Eman G. Maboruk" userId="bdc8129978b17f16" providerId="LiveId" clId="{F30B9C47-1182-4F97-BEEC-8A180F1AEB65}" dt="2024-09-28T12:05:47.111" v="2684" actId="20577"/>
          <ac:spMkLst>
            <pc:docMk/>
            <pc:sldMk cId="2130464778" sldId="256"/>
            <ac:spMk id="5" creationId="{206BCE2D-5BB7-6441-6119-39C612D5A5C2}"/>
          </ac:spMkLst>
        </pc:spChg>
        <pc:spChg chg="mod">
          <ac:chgData name="Eman G. Maboruk" userId="bdc8129978b17f16" providerId="LiveId" clId="{F30B9C47-1182-4F97-BEEC-8A180F1AEB65}" dt="2024-09-21T16:50:32.468" v="788" actId="1035"/>
          <ac:spMkLst>
            <pc:docMk/>
            <pc:sldMk cId="2130464778" sldId="256"/>
            <ac:spMk id="6" creationId="{B41110E6-CF1D-83EE-2DE3-6A6F136F438B}"/>
          </ac:spMkLst>
        </pc:spChg>
        <pc:spChg chg="mod">
          <ac:chgData name="Eman G. Maboruk" userId="bdc8129978b17f16" providerId="LiveId" clId="{F30B9C47-1182-4F97-BEEC-8A180F1AEB65}" dt="2024-09-21T16:50:34.232" v="790" actId="1035"/>
          <ac:spMkLst>
            <pc:docMk/>
            <pc:sldMk cId="2130464778" sldId="256"/>
            <ac:spMk id="7" creationId="{EB4743C5-83CB-C4DC-E522-45E231B49491}"/>
          </ac:spMkLst>
        </pc:spChg>
        <pc:spChg chg="mod">
          <ac:chgData name="Eman G. Maboruk" userId="bdc8129978b17f16" providerId="LiveId" clId="{F30B9C47-1182-4F97-BEEC-8A180F1AEB65}" dt="2024-09-21T16:50:27.292" v="784" actId="1035"/>
          <ac:spMkLst>
            <pc:docMk/>
            <pc:sldMk cId="2130464778" sldId="256"/>
            <ac:spMk id="11" creationId="{F8354020-1A63-EB0B-1816-15BB83480364}"/>
          </ac:spMkLst>
        </pc:spChg>
        <pc:spChg chg="mod">
          <ac:chgData name="Eman G. Maboruk" userId="bdc8129978b17f16" providerId="LiveId" clId="{F30B9C47-1182-4F97-BEEC-8A180F1AEB65}" dt="2024-09-21T16:54:49.942" v="873" actId="1076"/>
          <ac:spMkLst>
            <pc:docMk/>
            <pc:sldMk cId="2130464778" sldId="256"/>
            <ac:spMk id="12" creationId="{7D303C80-79D0-EA76-9683-AF108531C521}"/>
          </ac:spMkLst>
        </pc:spChg>
        <pc:spChg chg="mod">
          <ac:chgData name="Eman G. Maboruk" userId="bdc8129978b17f16" providerId="LiveId" clId="{F30B9C47-1182-4F97-BEEC-8A180F1AEB65}" dt="2024-09-21T16:54:46.161" v="872" actId="1076"/>
          <ac:spMkLst>
            <pc:docMk/>
            <pc:sldMk cId="2130464778" sldId="256"/>
            <ac:spMk id="13" creationId="{6E338784-AE19-0B3C-A2DB-D35769D10F25}"/>
          </ac:spMkLst>
        </pc:spChg>
        <pc:spChg chg="mod">
          <ac:chgData name="Eman G. Maboruk" userId="bdc8129978b17f16" providerId="LiveId" clId="{F30B9C47-1182-4F97-BEEC-8A180F1AEB65}" dt="2024-09-21T16:54:42.096" v="871" actId="1076"/>
          <ac:spMkLst>
            <pc:docMk/>
            <pc:sldMk cId="2130464778" sldId="256"/>
            <ac:spMk id="14" creationId="{26528187-9279-D893-E80F-0E534C5D42D1}"/>
          </ac:spMkLst>
        </pc:spChg>
        <pc:spChg chg="mod">
          <ac:chgData name="Eman G. Maboruk" userId="bdc8129978b17f16" providerId="LiveId" clId="{F30B9C47-1182-4F97-BEEC-8A180F1AEB65}" dt="2024-09-21T16:54:39.562" v="870" actId="1076"/>
          <ac:spMkLst>
            <pc:docMk/>
            <pc:sldMk cId="2130464778" sldId="256"/>
            <ac:spMk id="15" creationId="{DF7366F5-9A63-77F2-A276-CDF40CA77659}"/>
          </ac:spMkLst>
        </pc:spChg>
        <pc:spChg chg="mod">
          <ac:chgData name="Eman G. Maboruk" userId="bdc8129978b17f16" providerId="LiveId" clId="{F30B9C47-1182-4F97-BEEC-8A180F1AEB65}" dt="2024-09-21T17:06:05.761" v="1027" actId="1037"/>
          <ac:spMkLst>
            <pc:docMk/>
            <pc:sldMk cId="2130464778" sldId="256"/>
            <ac:spMk id="16" creationId="{1E0036F4-00A7-6A43-17A3-D77021F3E950}"/>
          </ac:spMkLst>
        </pc:spChg>
        <pc:spChg chg="mod">
          <ac:chgData name="Eman G. Maboruk" userId="bdc8129978b17f16" providerId="LiveId" clId="{F30B9C47-1182-4F97-BEEC-8A180F1AEB65}" dt="2024-09-21T16:50:55.351" v="798" actId="14100"/>
          <ac:spMkLst>
            <pc:docMk/>
            <pc:sldMk cId="2130464778" sldId="256"/>
            <ac:spMk id="17" creationId="{9A332C70-BEE7-C3F3-89BF-3598F8225EA3}"/>
          </ac:spMkLst>
        </pc:spChg>
        <pc:spChg chg="mod">
          <ac:chgData name="Eman G. Maboruk" userId="bdc8129978b17f16" providerId="LiveId" clId="{F30B9C47-1182-4F97-BEEC-8A180F1AEB65}" dt="2024-09-21T16:53:45.541" v="853" actId="14100"/>
          <ac:spMkLst>
            <pc:docMk/>
            <pc:sldMk cId="2130464778" sldId="256"/>
            <ac:spMk id="19" creationId="{BB669BFC-5716-D10C-9864-B52E37C728D6}"/>
          </ac:spMkLst>
        </pc:spChg>
        <pc:spChg chg="mod">
          <ac:chgData name="Eman G. Maboruk" userId="bdc8129978b17f16" providerId="LiveId" clId="{F30B9C47-1182-4F97-BEEC-8A180F1AEB65}" dt="2024-09-21T16:52:58.523" v="837" actId="14100"/>
          <ac:spMkLst>
            <pc:docMk/>
            <pc:sldMk cId="2130464778" sldId="256"/>
            <ac:spMk id="20" creationId="{B931FF17-9D90-02A0-FFD9-CE43E977DA03}"/>
          </ac:spMkLst>
        </pc:spChg>
        <pc:spChg chg="mod">
          <ac:chgData name="Eman G. Maboruk" userId="bdc8129978b17f16" providerId="LiveId" clId="{F30B9C47-1182-4F97-BEEC-8A180F1AEB65}" dt="2024-09-21T16:54:15.364" v="862" actId="14100"/>
          <ac:spMkLst>
            <pc:docMk/>
            <pc:sldMk cId="2130464778" sldId="256"/>
            <ac:spMk id="21" creationId="{47E2899E-60BB-9180-621A-5CEDFB7F9194}"/>
          </ac:spMkLst>
        </pc:spChg>
        <pc:spChg chg="mod">
          <ac:chgData name="Eman G. Maboruk" userId="bdc8129978b17f16" providerId="LiveId" clId="{F30B9C47-1182-4F97-BEEC-8A180F1AEB65}" dt="2024-09-21T16:51:13.405" v="802" actId="14100"/>
          <ac:spMkLst>
            <pc:docMk/>
            <pc:sldMk cId="2130464778" sldId="256"/>
            <ac:spMk id="22" creationId="{81ED359D-986A-858B-3BB3-0BE5149F51A6}"/>
          </ac:spMkLst>
        </pc:spChg>
        <pc:spChg chg="mod">
          <ac:chgData name="Eman G. Maboruk" userId="bdc8129978b17f16" providerId="LiveId" clId="{F30B9C47-1182-4F97-BEEC-8A180F1AEB65}" dt="2024-09-21T17:04:55.018" v="1018" actId="255"/>
          <ac:spMkLst>
            <pc:docMk/>
            <pc:sldMk cId="2130464778" sldId="256"/>
            <ac:spMk id="26" creationId="{5AC46553-0FA7-A71D-ABB5-0DAEA70A5837}"/>
          </ac:spMkLst>
        </pc:spChg>
        <pc:spChg chg="mod">
          <ac:chgData name="Eman G. Maboruk" userId="bdc8129978b17f16" providerId="LiveId" clId="{F30B9C47-1182-4F97-BEEC-8A180F1AEB65}" dt="2024-09-21T17:05:03.864" v="1020" actId="255"/>
          <ac:spMkLst>
            <pc:docMk/>
            <pc:sldMk cId="2130464778" sldId="256"/>
            <ac:spMk id="27" creationId="{549C9773-BB63-616D-E388-5304195F6DC1}"/>
          </ac:spMkLst>
        </pc:spChg>
        <pc:spChg chg="mod">
          <ac:chgData name="Eman G. Maboruk" userId="bdc8129978b17f16" providerId="LiveId" clId="{F30B9C47-1182-4F97-BEEC-8A180F1AEB65}" dt="2024-09-21T17:04:59.955" v="1019" actId="255"/>
          <ac:spMkLst>
            <pc:docMk/>
            <pc:sldMk cId="2130464778" sldId="256"/>
            <ac:spMk id="28" creationId="{2AAF6B13-E98A-298C-60D0-4B0C344C8AB1}"/>
          </ac:spMkLst>
        </pc:spChg>
        <pc:spChg chg="mod">
          <ac:chgData name="Eman G. Maboruk" userId="bdc8129978b17f16" providerId="LiveId" clId="{F30B9C47-1182-4F97-BEEC-8A180F1AEB65}" dt="2024-09-21T17:05:07.464" v="1021" actId="255"/>
          <ac:spMkLst>
            <pc:docMk/>
            <pc:sldMk cId="2130464778" sldId="256"/>
            <ac:spMk id="29" creationId="{1A278134-F12F-AA45-6218-FDC2CB152C8C}"/>
          </ac:spMkLst>
        </pc:spChg>
        <pc:spChg chg="mod">
          <ac:chgData name="Eman G. Maboruk" userId="bdc8129978b17f16" providerId="LiveId" clId="{F30B9C47-1182-4F97-BEEC-8A180F1AEB65}" dt="2024-09-21T17:05:11.228" v="1022" actId="255"/>
          <ac:spMkLst>
            <pc:docMk/>
            <pc:sldMk cId="2130464778" sldId="256"/>
            <ac:spMk id="30" creationId="{D2D46ADE-FDBC-C2D9-3046-AC773A3708A8}"/>
          </ac:spMkLst>
        </pc:spChg>
        <pc:spChg chg="del mod">
          <ac:chgData name="Eman G. Maboruk" userId="bdc8129978b17f16" providerId="LiveId" clId="{F30B9C47-1182-4F97-BEEC-8A180F1AEB65}" dt="2024-09-21T16:52:09.316" v="818" actId="478"/>
          <ac:spMkLst>
            <pc:docMk/>
            <pc:sldMk cId="2130464778" sldId="256"/>
            <ac:spMk id="31" creationId="{1356448C-F0B9-E5AB-791B-EAC0F6A14986}"/>
          </ac:spMkLst>
        </pc:spChg>
        <pc:spChg chg="mod">
          <ac:chgData name="Eman G. Maboruk" userId="bdc8129978b17f16" providerId="LiveId" clId="{F30B9C47-1182-4F97-BEEC-8A180F1AEB65}" dt="2024-09-21T16:53:06.258" v="839" actId="14100"/>
          <ac:spMkLst>
            <pc:docMk/>
            <pc:sldMk cId="2130464778" sldId="256"/>
            <ac:spMk id="32" creationId="{3437DC4B-04FF-E56F-1C7C-D16EABD6B58F}"/>
          </ac:spMkLst>
        </pc:spChg>
        <pc:spChg chg="mod">
          <ac:chgData name="Eman G. Maboruk" userId="bdc8129978b17f16" providerId="LiveId" clId="{F30B9C47-1182-4F97-BEEC-8A180F1AEB65}" dt="2024-09-21T16:54:03.849" v="858" actId="14100"/>
          <ac:spMkLst>
            <pc:docMk/>
            <pc:sldMk cId="2130464778" sldId="256"/>
            <ac:spMk id="33" creationId="{793EF192-D0C7-CE52-9BF9-C6CFB2A3D803}"/>
          </ac:spMkLst>
        </pc:spChg>
        <pc:spChg chg="mod">
          <ac:chgData name="Eman G. Maboruk" userId="bdc8129978b17f16" providerId="LiveId" clId="{F30B9C47-1182-4F97-BEEC-8A180F1AEB65}" dt="2024-09-21T16:54:17.914" v="863" actId="14100"/>
          <ac:spMkLst>
            <pc:docMk/>
            <pc:sldMk cId="2130464778" sldId="256"/>
            <ac:spMk id="34" creationId="{79A41E6C-4901-20EC-E7CC-141AD706B71C}"/>
          </ac:spMkLst>
        </pc:spChg>
        <pc:spChg chg="mod">
          <ac:chgData name="Eman G. Maboruk" userId="bdc8129978b17f16" providerId="LiveId" clId="{F30B9C47-1182-4F97-BEEC-8A180F1AEB65}" dt="2024-09-21T16:52:38.939" v="830" actId="14100"/>
          <ac:spMkLst>
            <pc:docMk/>
            <pc:sldMk cId="2130464778" sldId="256"/>
            <ac:spMk id="35" creationId="{9505E33B-6DA0-1660-932E-2E0BFE7CB91C}"/>
          </ac:spMkLst>
        </pc:spChg>
        <pc:spChg chg="mod">
          <ac:chgData name="Eman G. Maboruk" userId="bdc8129978b17f16" providerId="LiveId" clId="{F30B9C47-1182-4F97-BEEC-8A180F1AEB65}" dt="2024-09-21T18:00:37.689" v="1637" actId="108"/>
          <ac:spMkLst>
            <pc:docMk/>
            <pc:sldMk cId="2130464778" sldId="256"/>
            <ac:spMk id="59" creationId="{BF7505D5-3441-B40A-B21E-C9E7FF2CF6B3}"/>
          </ac:spMkLst>
        </pc:spChg>
        <pc:spChg chg="mod">
          <ac:chgData name="Eman G. Maboruk" userId="bdc8129978b17f16" providerId="LiveId" clId="{F30B9C47-1182-4F97-BEEC-8A180F1AEB65}" dt="2024-09-21T16:54:56.977" v="875" actId="1076"/>
          <ac:spMkLst>
            <pc:docMk/>
            <pc:sldMk cId="2130464778" sldId="256"/>
            <ac:spMk id="60" creationId="{0DD21439-146F-77C9-34E6-818A113FC366}"/>
          </ac:spMkLst>
        </pc:spChg>
        <pc:spChg chg="mod">
          <ac:chgData name="Eman G. Maboruk" userId="bdc8129978b17f16" providerId="LiveId" clId="{F30B9C47-1182-4F97-BEEC-8A180F1AEB65}" dt="2024-09-21T16:55:08.684" v="877" actId="1076"/>
          <ac:spMkLst>
            <pc:docMk/>
            <pc:sldMk cId="2130464778" sldId="256"/>
            <ac:spMk id="61" creationId="{55A5CFF0-F512-CA31-5A86-684512C48B2C}"/>
          </ac:spMkLst>
        </pc:spChg>
        <pc:spChg chg="mod">
          <ac:chgData name="Eman G. Maboruk" userId="bdc8129978b17f16" providerId="LiveId" clId="{F30B9C47-1182-4F97-BEEC-8A180F1AEB65}" dt="2024-09-21T16:48:46.222" v="705" actId="1076"/>
          <ac:spMkLst>
            <pc:docMk/>
            <pc:sldMk cId="2130464778" sldId="256"/>
            <ac:spMk id="62" creationId="{A515B8C2-5EB7-8B2B-E23D-9329EF82A729}"/>
          </ac:spMkLst>
        </pc:spChg>
        <pc:spChg chg="mod">
          <ac:chgData name="Eman G. Maboruk" userId="bdc8129978b17f16" providerId="LiveId" clId="{F30B9C47-1182-4F97-BEEC-8A180F1AEB65}" dt="2024-09-21T16:50:14.303" v="770" actId="1076"/>
          <ac:spMkLst>
            <pc:docMk/>
            <pc:sldMk cId="2130464778" sldId="256"/>
            <ac:spMk id="63" creationId="{5F586822-0973-1E6C-A5D2-175133C8E00C}"/>
          </ac:spMkLst>
        </pc:spChg>
        <pc:spChg chg="mod">
          <ac:chgData name="Eman G. Maboruk" userId="bdc8129978b17f16" providerId="LiveId" clId="{F30B9C47-1182-4F97-BEEC-8A180F1AEB65}" dt="2024-09-21T16:50:08.085" v="766" actId="1076"/>
          <ac:spMkLst>
            <pc:docMk/>
            <pc:sldMk cId="2130464778" sldId="256"/>
            <ac:spMk id="64" creationId="{06A1884E-1DE0-8665-F348-12B9B829178E}"/>
          </ac:spMkLst>
        </pc:spChg>
        <pc:spChg chg="add mod">
          <ac:chgData name="Eman G. Maboruk" userId="bdc8129978b17f16" providerId="LiveId" clId="{F30B9C47-1182-4F97-BEEC-8A180F1AEB65}" dt="2024-09-21T16:52:37.008" v="829" actId="14100"/>
          <ac:spMkLst>
            <pc:docMk/>
            <pc:sldMk cId="2130464778" sldId="256"/>
            <ac:spMk id="65" creationId="{5F4A99F0-B254-ED70-0141-FC900361764B}"/>
          </ac:spMkLst>
        </pc:spChg>
        <pc:spChg chg="add mod">
          <ac:chgData name="Eman G. Maboruk" userId="bdc8129978b17f16" providerId="LiveId" clId="{F30B9C47-1182-4F97-BEEC-8A180F1AEB65}" dt="2024-09-21T17:07:47.785" v="1037" actId="1076"/>
          <ac:spMkLst>
            <pc:docMk/>
            <pc:sldMk cId="2130464778" sldId="256"/>
            <ac:spMk id="67" creationId="{E3695D76-8B55-BBC9-8681-C4A4EB81F15B}"/>
          </ac:spMkLst>
        </pc:spChg>
        <pc:spChg chg="add mod">
          <ac:chgData name="Eman G. Maboruk" userId="bdc8129978b17f16" providerId="LiveId" clId="{F30B9C47-1182-4F97-BEEC-8A180F1AEB65}" dt="2024-09-21T21:10:31.575" v="2202" actId="114"/>
          <ac:spMkLst>
            <pc:docMk/>
            <pc:sldMk cId="2130464778" sldId="256"/>
            <ac:spMk id="70" creationId="{BBAAE3F7-B6B2-81EE-E6C2-51DF5C5D854A}"/>
          </ac:spMkLst>
        </pc:spChg>
        <pc:picChg chg="del mod">
          <ac:chgData name="Eman G. Maboruk" userId="bdc8129978b17f16" providerId="LiveId" clId="{F30B9C47-1182-4F97-BEEC-8A180F1AEB65}" dt="2024-09-21T16:52:10.197" v="819" actId="478"/>
          <ac:picMkLst>
            <pc:docMk/>
            <pc:sldMk cId="2130464778" sldId="256"/>
            <ac:picMk id="37" creationId="{A52AD928-4133-7B2F-EA20-57B7EEEE559D}"/>
          </ac:picMkLst>
        </pc:picChg>
        <pc:picChg chg="mod">
          <ac:chgData name="Eman G. Maboruk" userId="bdc8129978b17f16" providerId="LiveId" clId="{F30B9C47-1182-4F97-BEEC-8A180F1AEB65}" dt="2024-09-21T16:53:14.676" v="843" actId="1076"/>
          <ac:picMkLst>
            <pc:docMk/>
            <pc:sldMk cId="2130464778" sldId="256"/>
            <ac:picMk id="39" creationId="{3233CE88-3414-3740-10D1-B6D1CBC183F0}"/>
          </ac:picMkLst>
        </pc:picChg>
        <pc:picChg chg="mod">
          <ac:chgData name="Eman G. Maboruk" userId="bdc8129978b17f16" providerId="LiveId" clId="{F30B9C47-1182-4F97-BEEC-8A180F1AEB65}" dt="2024-09-21T16:53:49.125" v="854" actId="14100"/>
          <ac:picMkLst>
            <pc:docMk/>
            <pc:sldMk cId="2130464778" sldId="256"/>
            <ac:picMk id="50" creationId="{00AA19D3-F446-F581-D92D-0D843DC1977F}"/>
          </ac:picMkLst>
        </pc:picChg>
        <pc:picChg chg="mod">
          <ac:chgData name="Eman G. Maboruk" userId="bdc8129978b17f16" providerId="LiveId" clId="{F30B9C47-1182-4F97-BEEC-8A180F1AEB65}" dt="2024-09-21T16:55:15.922" v="878" actId="14100"/>
          <ac:picMkLst>
            <pc:docMk/>
            <pc:sldMk cId="2130464778" sldId="256"/>
            <ac:picMk id="56" creationId="{77E22541-C10B-AFC1-EDCE-BAA5A59DA2FB}"/>
          </ac:picMkLst>
        </pc:picChg>
        <pc:picChg chg="mod">
          <ac:chgData name="Eman G. Maboruk" userId="bdc8129978b17f16" providerId="LiveId" clId="{F30B9C47-1182-4F97-BEEC-8A180F1AEB65}" dt="2024-09-21T16:53:16.923" v="844" actId="1076"/>
          <ac:picMkLst>
            <pc:docMk/>
            <pc:sldMk cId="2130464778" sldId="256"/>
            <ac:picMk id="58" creationId="{05D10DE4-1E2B-B100-9653-8E4704923854}"/>
          </ac:picMkLst>
        </pc:picChg>
        <pc:picChg chg="add mod">
          <ac:chgData name="Eman G. Maboruk" userId="bdc8129978b17f16" providerId="LiveId" clId="{F30B9C47-1182-4F97-BEEC-8A180F1AEB65}" dt="2024-09-21T16:53:09.702" v="840" actId="14100"/>
          <ac:picMkLst>
            <pc:docMk/>
            <pc:sldMk cId="2130464778" sldId="256"/>
            <ac:picMk id="66" creationId="{663EB850-6E95-ACB0-6D0B-FC283769D563}"/>
          </ac:picMkLst>
        </pc:picChg>
        <pc:picChg chg="add del mod">
          <ac:chgData name="Eman G. Maboruk" userId="bdc8129978b17f16" providerId="LiveId" clId="{F30B9C47-1182-4F97-BEEC-8A180F1AEB65}" dt="2024-09-21T17:09:21.537" v="1061" actId="478"/>
          <ac:picMkLst>
            <pc:docMk/>
            <pc:sldMk cId="2130464778" sldId="256"/>
            <ac:picMk id="68" creationId="{17FB13E6-87ED-BD91-2BEC-FA6C7981CA2A}"/>
          </ac:picMkLst>
        </pc:picChg>
        <pc:picChg chg="add mod">
          <ac:chgData name="Eman G. Maboruk" userId="bdc8129978b17f16" providerId="LiveId" clId="{F30B9C47-1182-4F97-BEEC-8A180F1AEB65}" dt="2024-09-21T17:09:23.209" v="1062" actId="1076"/>
          <ac:picMkLst>
            <pc:docMk/>
            <pc:sldMk cId="2130464778" sldId="256"/>
            <ac:picMk id="69" creationId="{239C4C65-A2E9-1230-786B-B7CA50CB5AA0}"/>
          </ac:picMkLst>
        </pc:picChg>
      </pc:sldChg>
      <pc:sldChg chg="addSp delSp modSp mod ord setBg modNotes">
        <pc:chgData name="Eman G. Maboruk" userId="bdc8129978b17f16" providerId="LiveId" clId="{F30B9C47-1182-4F97-BEEC-8A180F1AEB65}" dt="2024-09-21T20:02:44.508" v="1870" actId="1076"/>
        <pc:sldMkLst>
          <pc:docMk/>
          <pc:sldMk cId="3817916566" sldId="260"/>
        </pc:sldMkLst>
        <pc:spChg chg="mod">
          <ac:chgData name="Eman G. Maboruk" userId="bdc8129978b17f16" providerId="LiveId" clId="{F30B9C47-1182-4F97-BEEC-8A180F1AEB65}" dt="2024-09-21T16:41:26.683" v="455" actId="207"/>
          <ac:spMkLst>
            <pc:docMk/>
            <pc:sldMk cId="3817916566" sldId="260"/>
            <ac:spMk id="2" creationId="{1A421810-CCFB-2013-63B1-F798FF6544AC}"/>
          </ac:spMkLst>
        </pc:spChg>
        <pc:spChg chg="mod">
          <ac:chgData name="Eman G. Maboruk" userId="bdc8129978b17f16" providerId="LiveId" clId="{F30B9C47-1182-4F97-BEEC-8A180F1AEB65}" dt="2024-09-21T16:41:06.345" v="450" actId="207"/>
          <ac:spMkLst>
            <pc:docMk/>
            <pc:sldMk cId="3817916566" sldId="260"/>
            <ac:spMk id="3" creationId="{8973D0BF-B30F-979F-EFD0-76FBDF474E40}"/>
          </ac:spMkLst>
        </pc:spChg>
        <pc:spChg chg="mod">
          <ac:chgData name="Eman G. Maboruk" userId="bdc8129978b17f16" providerId="LiveId" clId="{F30B9C47-1182-4F97-BEEC-8A180F1AEB65}" dt="2024-09-21T16:41:49.205" v="460" actId="1076"/>
          <ac:spMkLst>
            <pc:docMk/>
            <pc:sldMk cId="3817916566" sldId="260"/>
            <ac:spMk id="4" creationId="{C72BCA27-1C97-81B1-9468-F44F0E214996}"/>
          </ac:spMkLst>
        </pc:spChg>
        <pc:spChg chg="mod">
          <ac:chgData name="Eman G. Maboruk" userId="bdc8129978b17f16" providerId="LiveId" clId="{F30B9C47-1182-4F97-BEEC-8A180F1AEB65}" dt="2024-09-21T17:47:54.917" v="1512" actId="1076"/>
          <ac:spMkLst>
            <pc:docMk/>
            <pc:sldMk cId="3817916566" sldId="260"/>
            <ac:spMk id="5" creationId="{EB01856A-C783-1B5C-61F0-B13A44099B98}"/>
          </ac:spMkLst>
        </pc:spChg>
        <pc:spChg chg="add mod">
          <ac:chgData name="Eman G. Maboruk" userId="bdc8129978b17f16" providerId="LiveId" clId="{F30B9C47-1182-4F97-BEEC-8A180F1AEB65}" dt="2024-09-21T16:43:19.176" v="550" actId="1076"/>
          <ac:spMkLst>
            <pc:docMk/>
            <pc:sldMk cId="3817916566" sldId="260"/>
            <ac:spMk id="29" creationId="{F17EC256-21FB-D691-E0D0-FE60F148E777}"/>
          </ac:spMkLst>
        </pc:spChg>
        <pc:spChg chg="add del mod">
          <ac:chgData name="Eman G. Maboruk" userId="bdc8129978b17f16" providerId="LiveId" clId="{F30B9C47-1182-4F97-BEEC-8A180F1AEB65}" dt="2024-09-21T17:09:38.123" v="1065" actId="478"/>
          <ac:spMkLst>
            <pc:docMk/>
            <pc:sldMk cId="3817916566" sldId="260"/>
            <ac:spMk id="34" creationId="{D7A1D571-02EA-40CF-7E95-ABB024A76973}"/>
          </ac:spMkLst>
        </pc:spChg>
        <pc:spChg chg="add del mod">
          <ac:chgData name="Eman G. Maboruk" userId="bdc8129978b17f16" providerId="LiveId" clId="{F30B9C47-1182-4F97-BEEC-8A180F1AEB65}" dt="2024-09-21T17:10:06.565" v="1073" actId="478"/>
          <ac:spMkLst>
            <pc:docMk/>
            <pc:sldMk cId="3817916566" sldId="260"/>
            <ac:spMk id="35" creationId="{3D45537B-397C-D32D-4BDC-217E6946E44D}"/>
          </ac:spMkLst>
        </pc:spChg>
        <pc:spChg chg="add mod">
          <ac:chgData name="Eman G. Maboruk" userId="bdc8129978b17f16" providerId="LiveId" clId="{F30B9C47-1182-4F97-BEEC-8A180F1AEB65}" dt="2024-09-21T17:10:21.317" v="1077" actId="20577"/>
          <ac:spMkLst>
            <pc:docMk/>
            <pc:sldMk cId="3817916566" sldId="260"/>
            <ac:spMk id="36" creationId="{77B11E0F-DC33-1862-BA04-5C807E690D4A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k cId="3817916566" sldId="260"/>
            <ac:spMk id="96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k cId="3817916566" sldId="260"/>
            <ac:spMk id="97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k cId="3817916566" sldId="260"/>
            <ac:spMk id="99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k cId="3817916566" sldId="260"/>
            <ac:spMk id="100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k cId="3817916566" sldId="260"/>
            <ac:spMk id="102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k cId="3817916566" sldId="260"/>
            <ac:spMk id="103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k cId="3817916566" sldId="260"/>
            <ac:spMk id="105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k cId="3817916566" sldId="260"/>
            <ac:spMk id="106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k cId="3817916566" sldId="260"/>
            <ac:spMk id="108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k cId="3817916566" sldId="260"/>
            <ac:spMk id="109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k cId="3817916566" sldId="260"/>
            <ac:spMk id="111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k cId="3817916566" sldId="260"/>
            <ac:spMk id="112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k cId="3817916566" sldId="260"/>
            <ac:spMk id="114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k cId="3817916566" sldId="260"/>
            <ac:spMk id="115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33:18.821" v="263" actId="1076"/>
          <ac:spMkLst>
            <pc:docMk/>
            <pc:sldMk cId="3817916566" sldId="260"/>
            <ac:spMk id="119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33:21.466" v="264" actId="1076"/>
          <ac:spMkLst>
            <pc:docMk/>
            <pc:sldMk cId="3817916566" sldId="260"/>
            <ac:spMk id="120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0:09.999" v="432" actId="1076"/>
          <ac:spMkLst>
            <pc:docMk/>
            <pc:sldMk cId="3817916566" sldId="260"/>
            <ac:spMk id="121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0:00.729" v="429" actId="1076"/>
          <ac:spMkLst>
            <pc:docMk/>
            <pc:sldMk cId="3817916566" sldId="260"/>
            <ac:spMk id="122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31:16.449" v="224" actId="1076"/>
          <ac:spMkLst>
            <pc:docMk/>
            <pc:sldMk cId="3817916566" sldId="260"/>
            <ac:spMk id="123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39:51.788" v="427" actId="1076"/>
          <ac:spMkLst>
            <pc:docMk/>
            <pc:sldMk cId="3817916566" sldId="260"/>
            <ac:spMk id="124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38:19.251" v="390" actId="1076"/>
          <ac:spMkLst>
            <pc:docMk/>
            <pc:sldMk cId="3817916566" sldId="260"/>
            <ac:spMk id="125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4:26.845" v="561" actId="14100"/>
          <ac:spMkLst>
            <pc:docMk/>
            <pc:sldMk cId="3817916566" sldId="260"/>
            <ac:spMk id="126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1:17.727" v="453" actId="207"/>
          <ac:spMkLst>
            <pc:docMk/>
            <pc:sldMk cId="3817916566" sldId="260"/>
            <ac:spMk id="127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5:00.751" v="570" actId="1076"/>
          <ac:spMkLst>
            <pc:docMk/>
            <pc:sldMk cId="3817916566" sldId="260"/>
            <ac:spMk id="128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1:17.727" v="453" actId="207"/>
          <ac:spMkLst>
            <pc:docMk/>
            <pc:sldMk cId="3817916566" sldId="260"/>
            <ac:spMk id="129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1:06.345" v="450" actId="207"/>
          <ac:spMkLst>
            <pc:docMk/>
            <pc:sldMk cId="3817916566" sldId="260"/>
            <ac:spMk id="134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1:00.361" v="449" actId="207"/>
          <ac:spMkLst>
            <pc:docMk/>
            <pc:sldMk cId="3817916566" sldId="260"/>
            <ac:spMk id="135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4:14.844" v="558" actId="1076"/>
          <ac:spMkLst>
            <pc:docMk/>
            <pc:sldMk cId="3817916566" sldId="260"/>
            <ac:spMk id="136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1:13.138" v="451" actId="207"/>
          <ac:spMkLst>
            <pc:docMk/>
            <pc:sldMk cId="3817916566" sldId="260"/>
            <ac:spMk id="137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4:08.952" v="556" actId="1076"/>
          <ac:spMkLst>
            <pc:docMk/>
            <pc:sldMk cId="3817916566" sldId="260"/>
            <ac:spMk id="138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1:13.138" v="451" actId="207"/>
          <ac:spMkLst>
            <pc:docMk/>
            <pc:sldMk cId="3817916566" sldId="260"/>
            <ac:spMk id="139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1:13.138" v="451" actId="207"/>
          <ac:spMkLst>
            <pc:docMk/>
            <pc:sldMk cId="3817916566" sldId="260"/>
            <ac:spMk id="140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3:22.980" v="551" actId="1076"/>
          <ac:spMkLst>
            <pc:docMk/>
            <pc:sldMk cId="3817916566" sldId="260"/>
            <ac:spMk id="143" creationId="{00000000-0000-0000-0000-000000000000}"/>
          </ac:spMkLst>
        </pc:spChg>
        <pc:spChg chg="del mod">
          <ac:chgData name="Eman G. Maboruk" userId="bdc8129978b17f16" providerId="LiveId" clId="{F30B9C47-1182-4F97-BEEC-8A180F1AEB65}" dt="2024-09-21T16:43:47.306" v="554" actId="21"/>
          <ac:spMkLst>
            <pc:docMk/>
            <pc:sldMk cId="3817916566" sldId="260"/>
            <ac:spMk id="145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4:12.385" v="557" actId="1076"/>
          <ac:spMkLst>
            <pc:docMk/>
            <pc:sldMk cId="3817916566" sldId="260"/>
            <ac:spMk id="146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1:26.683" v="455" actId="207"/>
          <ac:spMkLst>
            <pc:docMk/>
            <pc:sldMk cId="3817916566" sldId="260"/>
            <ac:spMk id="147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39:38.107" v="421" actId="1076"/>
          <ac:spMkLst>
            <pc:docMk/>
            <pc:sldMk cId="3817916566" sldId="260"/>
            <ac:spMk id="148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1:26.683" v="455" actId="207"/>
          <ac:spMkLst>
            <pc:docMk/>
            <pc:sldMk cId="3817916566" sldId="260"/>
            <ac:spMk id="149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1:17.727" v="453" actId="207"/>
          <ac:spMkLst>
            <pc:docMk/>
            <pc:sldMk cId="3817916566" sldId="260"/>
            <ac:spMk id="153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1:17.727" v="453" actId="207"/>
          <ac:spMkLst>
            <pc:docMk/>
            <pc:sldMk cId="3817916566" sldId="260"/>
            <ac:spMk id="154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41:13.138" v="451" actId="207"/>
          <ac:spMkLst>
            <pc:docMk/>
            <pc:sldMk cId="3817916566" sldId="260"/>
            <ac:spMk id="155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20:02:44.508" v="1870" actId="1076"/>
          <ac:spMkLst>
            <pc:docMk/>
            <pc:sldMk cId="3817916566" sldId="260"/>
            <ac:spMk id="156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30:09.142" v="202" actId="1076"/>
          <ac:spMkLst>
            <pc:docMk/>
            <pc:sldMk cId="3817916566" sldId="260"/>
            <ac:spMk id="157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7:08:51.970" v="1051" actId="113"/>
          <ac:spMkLst>
            <pc:docMk/>
            <pc:sldMk cId="3817916566" sldId="260"/>
            <ac:spMk id="158" creationId="{00000000-0000-0000-0000-000000000000}"/>
          </ac:spMkLst>
        </pc:spChg>
        <pc:grpChg chg="mod">
          <ac:chgData name="Eman G. Maboruk" userId="bdc8129978b17f16" providerId="LiveId" clId="{F30B9C47-1182-4F97-BEEC-8A180F1AEB65}" dt="2024-09-21T16:33:02.035" v="260" actId="1076"/>
          <ac:grpSpMkLst>
            <pc:docMk/>
            <pc:sldMk cId="3817916566" sldId="260"/>
            <ac:grpSpMk id="95" creationId="{00000000-0000-0000-0000-000000000000}"/>
          </ac:grpSpMkLst>
        </pc:grpChg>
        <pc:grpChg chg="mod">
          <ac:chgData name="Eman G. Maboruk" userId="bdc8129978b17f16" providerId="LiveId" clId="{F30B9C47-1182-4F97-BEEC-8A180F1AEB65}" dt="2024-09-21T16:33:09.557" v="261" actId="1076"/>
          <ac:grpSpMkLst>
            <pc:docMk/>
            <pc:sldMk cId="3817916566" sldId="260"/>
            <ac:grpSpMk id="98" creationId="{00000000-0000-0000-0000-000000000000}"/>
          </ac:grpSpMkLst>
        </pc:grpChg>
        <pc:grpChg chg="mod">
          <ac:chgData name="Eman G. Maboruk" userId="bdc8129978b17f16" providerId="LiveId" clId="{F30B9C47-1182-4F97-BEEC-8A180F1AEB65}" dt="2024-09-21T16:40:08.245" v="431" actId="14100"/>
          <ac:grpSpMkLst>
            <pc:docMk/>
            <pc:sldMk cId="3817916566" sldId="260"/>
            <ac:grpSpMk id="101" creationId="{00000000-0000-0000-0000-000000000000}"/>
          </ac:grpSpMkLst>
        </pc:grpChg>
        <pc:grpChg chg="mod">
          <ac:chgData name="Eman G. Maboruk" userId="bdc8129978b17f16" providerId="LiveId" clId="{F30B9C47-1182-4F97-BEEC-8A180F1AEB65}" dt="2024-09-21T16:39:58.210" v="428" actId="1076"/>
          <ac:grpSpMkLst>
            <pc:docMk/>
            <pc:sldMk cId="3817916566" sldId="260"/>
            <ac:grpSpMk id="104" creationId="{00000000-0000-0000-0000-000000000000}"/>
          </ac:grpSpMkLst>
        </pc:grpChg>
        <pc:grpChg chg="mod">
          <ac:chgData name="Eman G. Maboruk" userId="bdc8129978b17f16" providerId="LiveId" clId="{F30B9C47-1182-4F97-BEEC-8A180F1AEB65}" dt="2024-09-21T16:31:14.561" v="223" actId="1076"/>
          <ac:grpSpMkLst>
            <pc:docMk/>
            <pc:sldMk cId="3817916566" sldId="260"/>
            <ac:grpSpMk id="107" creationId="{00000000-0000-0000-0000-000000000000}"/>
          </ac:grpSpMkLst>
        </pc:grpChg>
        <pc:grpChg chg="mod">
          <ac:chgData name="Eman G. Maboruk" userId="bdc8129978b17f16" providerId="LiveId" clId="{F30B9C47-1182-4F97-BEEC-8A180F1AEB65}" dt="2024-09-21T16:39:49.143" v="426" actId="1076"/>
          <ac:grpSpMkLst>
            <pc:docMk/>
            <pc:sldMk cId="3817916566" sldId="260"/>
            <ac:grpSpMk id="110" creationId="{00000000-0000-0000-0000-000000000000}"/>
          </ac:grpSpMkLst>
        </pc:grpChg>
        <pc:grpChg chg="mod">
          <ac:chgData name="Eman G. Maboruk" userId="bdc8129978b17f16" providerId="LiveId" clId="{F30B9C47-1182-4F97-BEEC-8A180F1AEB65}" dt="2024-09-21T16:38:17.014" v="389" actId="1076"/>
          <ac:grpSpMkLst>
            <pc:docMk/>
            <pc:sldMk cId="3817916566" sldId="260"/>
            <ac:grpSpMk id="113" creationId="{00000000-0000-0000-0000-000000000000}"/>
          </ac:grpSpMkLst>
        </pc:grpChg>
        <pc:picChg chg="mod">
          <ac:chgData name="Eman G. Maboruk" userId="bdc8129978b17f16" providerId="LiveId" clId="{F30B9C47-1182-4F97-BEEC-8A180F1AEB65}" dt="2024-09-21T17:09:06.040" v="1054" actId="1076"/>
          <ac:picMkLst>
            <pc:docMk/>
            <pc:sldMk cId="3817916566" sldId="260"/>
            <ac:picMk id="6" creationId="{F99E33F4-06AB-BD14-7ED1-7E0D9EDC00C6}"/>
          </ac:picMkLst>
        </pc:picChg>
        <pc:picChg chg="mod">
          <ac:chgData name="Eman G. Maboruk" userId="bdc8129978b17f16" providerId="LiveId" clId="{F30B9C47-1182-4F97-BEEC-8A180F1AEB65}" dt="2024-09-21T16:46:51.934" v="666" actId="1076"/>
          <ac:picMkLst>
            <pc:docMk/>
            <pc:sldMk cId="3817916566" sldId="260"/>
            <ac:picMk id="84" creationId="{00000000-0000-0000-0000-000000000000}"/>
          </ac:picMkLst>
        </pc:picChg>
        <pc:cxnChg chg="mod">
          <ac:chgData name="Eman G. Maboruk" userId="bdc8129978b17f16" providerId="LiveId" clId="{F30B9C47-1182-4F97-BEEC-8A180F1AEB65}" dt="2024-09-21T16:38:22.204" v="391" actId="14100"/>
          <ac:cxnSpMkLst>
            <pc:docMk/>
            <pc:sldMk cId="3817916566" sldId="260"/>
            <ac:cxnSpMk id="88" creationId="{00000000-0000-0000-0000-000000000000}"/>
          </ac:cxnSpMkLst>
        </pc:cxnChg>
        <pc:cxnChg chg="mod">
          <ac:chgData name="Eman G. Maboruk" userId="bdc8129978b17f16" providerId="LiveId" clId="{F30B9C47-1182-4F97-BEEC-8A180F1AEB65}" dt="2024-09-21T16:32:55.409" v="258" actId="1076"/>
          <ac:cxnSpMkLst>
            <pc:docMk/>
            <pc:sldMk cId="3817916566" sldId="260"/>
            <ac:cxnSpMk id="89" creationId="{00000000-0000-0000-0000-000000000000}"/>
          </ac:cxnSpMkLst>
        </pc:cxnChg>
        <pc:cxnChg chg="mod">
          <ac:chgData name="Eman G. Maboruk" userId="bdc8129978b17f16" providerId="LiveId" clId="{F30B9C47-1182-4F97-BEEC-8A180F1AEB65}" dt="2024-09-21T16:32:56.162" v="259" actId="1076"/>
          <ac:cxnSpMkLst>
            <pc:docMk/>
            <pc:sldMk cId="3817916566" sldId="260"/>
            <ac:cxnSpMk id="90" creationId="{00000000-0000-0000-0000-000000000000}"/>
          </ac:cxnSpMkLst>
        </pc:cxnChg>
        <pc:cxnChg chg="mod">
          <ac:chgData name="Eman G. Maboruk" userId="bdc8129978b17f16" providerId="LiveId" clId="{F30B9C47-1182-4F97-BEEC-8A180F1AEB65}" dt="2024-09-21T16:33:48.832" v="269" actId="1076"/>
          <ac:cxnSpMkLst>
            <pc:docMk/>
            <pc:sldMk cId="3817916566" sldId="260"/>
            <ac:cxnSpMk id="91" creationId="{00000000-0000-0000-0000-000000000000}"/>
          </ac:cxnSpMkLst>
        </pc:cxnChg>
        <pc:cxnChg chg="mod">
          <ac:chgData name="Eman G. Maboruk" userId="bdc8129978b17f16" providerId="LiveId" clId="{F30B9C47-1182-4F97-BEEC-8A180F1AEB65}" dt="2024-09-21T16:45:17.444" v="580" actId="14100"/>
          <ac:cxnSpMkLst>
            <pc:docMk/>
            <pc:sldMk cId="3817916566" sldId="260"/>
            <ac:cxnSpMk id="92" creationId="{00000000-0000-0000-0000-000000000000}"/>
          </ac:cxnSpMkLst>
        </pc:cxnChg>
        <pc:cxnChg chg="mod">
          <ac:chgData name="Eman G. Maboruk" userId="bdc8129978b17f16" providerId="LiveId" clId="{F30B9C47-1182-4F97-BEEC-8A180F1AEB65}" dt="2024-09-21T16:45:24.349" v="581" actId="14100"/>
          <ac:cxnSpMkLst>
            <pc:docMk/>
            <pc:sldMk cId="3817916566" sldId="260"/>
            <ac:cxnSpMk id="93" creationId="{00000000-0000-0000-0000-000000000000}"/>
          </ac:cxnSpMkLst>
        </pc:cxnChg>
        <pc:cxnChg chg="mod">
          <ac:chgData name="Eman G. Maboruk" userId="bdc8129978b17f16" providerId="LiveId" clId="{F30B9C47-1182-4F97-BEEC-8A180F1AEB65}" dt="2024-09-21T16:45:29.037" v="582" actId="14100"/>
          <ac:cxnSpMkLst>
            <pc:docMk/>
            <pc:sldMk cId="3817916566" sldId="260"/>
            <ac:cxnSpMk id="94" creationId="{00000000-0000-0000-0000-000000000000}"/>
          </ac:cxnSpMkLst>
        </pc:cxnChg>
      </pc:sldChg>
      <pc:sldChg chg="addSp delSp modSp mod ord setBg">
        <pc:chgData name="Eman G. Maboruk" userId="bdc8129978b17f16" providerId="LiveId" clId="{F30B9C47-1182-4F97-BEEC-8A180F1AEB65}" dt="2024-09-23T14:50:29.407" v="2287" actId="1076"/>
        <pc:sldMkLst>
          <pc:docMk/>
          <pc:sldMk cId="265246841" sldId="282"/>
        </pc:sldMkLst>
        <pc:spChg chg="del mod">
          <ac:chgData name="Eman G. Maboruk" userId="bdc8129978b17f16" providerId="LiveId" clId="{F30B9C47-1182-4F97-BEEC-8A180F1AEB65}" dt="2024-09-21T17:09:45.129" v="1068" actId="478"/>
          <ac:spMkLst>
            <pc:docMk/>
            <pc:sldMk cId="265246841" sldId="282"/>
            <ac:spMk id="2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7:02:48.908" v="1000" actId="1076"/>
          <ac:spMkLst>
            <pc:docMk/>
            <pc:sldMk cId="265246841" sldId="282"/>
            <ac:spMk id="3" creationId="{FF36474F-E0BB-06BC-214F-5CD3B5794038}"/>
          </ac:spMkLst>
        </pc:spChg>
        <pc:spChg chg="add del mod">
          <ac:chgData name="Eman G. Maboruk" userId="bdc8129978b17f16" providerId="LiveId" clId="{F30B9C47-1182-4F97-BEEC-8A180F1AEB65}" dt="2024-09-21T17:09:49.209" v="1069"/>
          <ac:spMkLst>
            <pc:docMk/>
            <pc:sldMk cId="265246841" sldId="282"/>
            <ac:spMk id="6" creationId="{4DE4E50F-9215-FA7C-83F7-B731D52322A0}"/>
          </ac:spMkLst>
        </pc:spChg>
        <pc:spChg chg="add mod">
          <ac:chgData name="Eman G. Maboruk" userId="bdc8129978b17f16" providerId="LiveId" clId="{F30B9C47-1182-4F97-BEEC-8A180F1AEB65}" dt="2024-09-21T17:11:00.371" v="1094" actId="1076"/>
          <ac:spMkLst>
            <pc:docMk/>
            <pc:sldMk cId="265246841" sldId="282"/>
            <ac:spMk id="8" creationId="{CE32F397-7E90-5E81-D823-F99B577AC60C}"/>
          </ac:spMkLst>
        </pc:spChg>
        <pc:spChg chg="mod">
          <ac:chgData name="Eman G. Maboruk" userId="bdc8129978b17f16" providerId="LiveId" clId="{F30B9C47-1182-4F97-BEEC-8A180F1AEB65}" dt="2024-09-21T17:01:51.570" v="984" actId="14100"/>
          <ac:spMkLst>
            <pc:docMk/>
            <pc:sldMk cId="265246841" sldId="282"/>
            <ac:spMk id="26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7:01:07.088" v="972" actId="1076"/>
          <ac:spMkLst>
            <pc:docMk/>
            <pc:sldMk cId="265246841" sldId="282"/>
            <ac:spMk id="27" creationId="{00000000-0000-0000-0000-000000000000}"/>
          </ac:spMkLst>
        </pc:spChg>
        <pc:spChg chg="mod">
          <ac:chgData name="Eman G. Maboruk" userId="bdc8129978b17f16" providerId="LiveId" clId="{F30B9C47-1182-4F97-BEEC-8A180F1AEB65}" dt="2024-09-23T14:48:58.906" v="2245" actId="1076"/>
          <ac:spMkLst>
            <pc:docMk/>
            <pc:sldMk cId="265246841" sldId="282"/>
            <ac:spMk id="28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7:01:36.661" v="980" actId="14100"/>
          <ac:spMkLst>
            <pc:docMk/>
            <pc:sldMk cId="265246841" sldId="282"/>
            <ac:spMk id="31" creationId="{00000000-0000-0000-0000-000000000000}"/>
          </ac:spMkLst>
        </pc:spChg>
        <pc:spChg chg="mod">
          <ac:chgData name="Eman G. Maboruk" userId="bdc8129978b17f16" providerId="LiveId" clId="{F30B9C47-1182-4F97-BEEC-8A180F1AEB65}" dt="2024-09-23T14:50:20.469" v="2286" actId="20577"/>
          <ac:spMkLst>
            <pc:docMk/>
            <pc:sldMk cId="265246841" sldId="282"/>
            <ac:spMk id="42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7:01:57.510" v="986" actId="1076"/>
          <ac:spMkLst>
            <pc:docMk/>
            <pc:sldMk cId="265246841" sldId="282"/>
            <ac:spMk id="45" creationId="{00000000-0000-0000-0000-000000000000}"/>
          </ac:spMkLst>
        </pc:spChg>
        <pc:spChg chg="mod">
          <ac:chgData name="Eman G. Maboruk" userId="bdc8129978b17f16" providerId="LiveId" clId="{F30B9C47-1182-4F97-BEEC-8A180F1AEB65}" dt="2024-09-23T14:50:29.407" v="2287" actId="1076"/>
          <ac:spMkLst>
            <pc:docMk/>
            <pc:sldMk cId="265246841" sldId="282"/>
            <ac:spMk id="47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7:01:29.113" v="979" actId="1076"/>
          <ac:spMkLst>
            <pc:docMk/>
            <pc:sldMk cId="265246841" sldId="282"/>
            <ac:spMk id="48" creationId="{00000000-0000-0000-0000-000000000000}"/>
          </ac:spMkLst>
        </pc:spChg>
        <pc:spChg chg="mod">
          <ac:chgData name="Eman G. Maboruk" userId="bdc8129978b17f16" providerId="LiveId" clId="{F30B9C47-1182-4F97-BEEC-8A180F1AEB65}" dt="2024-09-23T14:49:02.924" v="2246" actId="1076"/>
          <ac:spMkLst>
            <pc:docMk/>
            <pc:sldMk cId="265246841" sldId="282"/>
            <ac:spMk id="50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7:01:17.714" v="976" actId="1076"/>
          <ac:spMkLst>
            <pc:docMk/>
            <pc:sldMk cId="265246841" sldId="282"/>
            <ac:spMk id="53" creationId="{00000000-0000-0000-0000-000000000000}"/>
          </ac:spMkLst>
        </pc:spChg>
        <pc:spChg chg="mod">
          <ac:chgData name="Eman G. Maboruk" userId="bdc8129978b17f16" providerId="LiveId" clId="{F30B9C47-1182-4F97-BEEC-8A180F1AEB65}" dt="2024-09-23T14:50:12.149" v="2285" actId="1076"/>
          <ac:spMkLst>
            <pc:docMk/>
            <pc:sldMk cId="265246841" sldId="282"/>
            <ac:spMk id="59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7:02:00.445" v="987" actId="1076"/>
          <ac:spMkLst>
            <pc:docMk/>
            <pc:sldMk cId="265246841" sldId="282"/>
            <ac:spMk id="60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k cId="265246841" sldId="282"/>
            <ac:spMk id="62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7:02:20.759" v="988" actId="14100"/>
          <ac:spMkLst>
            <pc:docMk/>
            <pc:sldMk cId="265246841" sldId="282"/>
            <ac:spMk id="64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k cId="265246841" sldId="282"/>
            <ac:spMk id="65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7:02:29.387" v="991" actId="1076"/>
          <ac:spMkLst>
            <pc:docMk/>
            <pc:sldMk cId="265246841" sldId="282"/>
            <ac:spMk id="66" creationId="{00000000-0000-0000-0000-000000000000}"/>
          </ac:spMkLst>
        </pc:spChg>
        <pc:grpChg chg="mod">
          <ac:chgData name="Eman G. Maboruk" userId="bdc8129978b17f16" providerId="LiveId" clId="{F30B9C47-1182-4F97-BEEC-8A180F1AEB65}" dt="2024-09-21T17:00:46.002" v="968" actId="1076"/>
          <ac:grpSpMkLst>
            <pc:docMk/>
            <pc:sldMk cId="265246841" sldId="282"/>
            <ac:grpSpMk id="61" creationId="{00000000-0000-0000-0000-000000000000}"/>
          </ac:grpSpMkLst>
        </pc:grpChg>
        <pc:grpChg chg="mod">
          <ac:chgData name="Eman G. Maboruk" userId="bdc8129978b17f16" providerId="LiveId" clId="{F30B9C47-1182-4F97-BEEC-8A180F1AEB65}" dt="2024-09-21T16:22:09.532" v="53"/>
          <ac:grpSpMkLst>
            <pc:docMk/>
            <pc:sldMk cId="265246841" sldId="282"/>
            <ac:grpSpMk id="63" creationId="{00000000-0000-0000-0000-000000000000}"/>
          </ac:grpSpMkLst>
        </pc:grpChg>
        <pc:picChg chg="add mod">
          <ac:chgData name="Eman G. Maboruk" userId="bdc8129978b17f16" providerId="LiveId" clId="{F30B9C47-1182-4F97-BEEC-8A180F1AEB65}" dt="2024-09-21T17:09:15.470" v="1058" actId="1076"/>
          <ac:picMkLst>
            <pc:docMk/>
            <pc:sldMk cId="265246841" sldId="282"/>
            <ac:picMk id="4" creationId="{98389E47-C6F4-BE93-E287-A3EA945B7CAA}"/>
          </ac:picMkLst>
        </pc:picChg>
        <pc:picChg chg="del mod">
          <ac:chgData name="Eman G. Maboruk" userId="bdc8129978b17f16" providerId="LiveId" clId="{F30B9C47-1182-4F97-BEEC-8A180F1AEB65}" dt="2024-09-21T17:09:12.871" v="1057" actId="478"/>
          <ac:picMkLst>
            <pc:docMk/>
            <pc:sldMk cId="265246841" sldId="282"/>
            <ac:picMk id="7" creationId="{A62C1204-90D7-4C15-54F6-0260BFE53C18}"/>
          </ac:picMkLst>
        </pc:picChg>
      </pc:sldChg>
      <pc:sldChg chg="addSp delSp modSp add mod">
        <pc:chgData name="Eman G. Maboruk" userId="bdc8129978b17f16" providerId="LiveId" clId="{F30B9C47-1182-4F97-BEEC-8A180F1AEB65}" dt="2024-09-21T18:01:40.364" v="1650" actId="207"/>
        <pc:sldMkLst>
          <pc:docMk/>
          <pc:sldMk cId="1204304366" sldId="283"/>
        </pc:sldMkLst>
        <pc:spChg chg="add mod ord">
          <ac:chgData name="Eman G. Maboruk" userId="bdc8129978b17f16" providerId="LiveId" clId="{F30B9C47-1182-4F97-BEEC-8A180F1AEB65}" dt="2024-09-21T17:53:41.618" v="1582" actId="1076"/>
          <ac:spMkLst>
            <pc:docMk/>
            <pc:sldMk cId="1204304366" sldId="283"/>
            <ac:spMk id="2" creationId="{046DB83D-BDA7-F141-6FF0-D0C9ABA0C85A}"/>
          </ac:spMkLst>
        </pc:spChg>
        <pc:spChg chg="add mod">
          <ac:chgData name="Eman G. Maboruk" userId="bdc8129978b17f16" providerId="LiveId" clId="{F30B9C47-1182-4F97-BEEC-8A180F1AEB65}" dt="2024-09-21T17:54:34.585" v="1595" actId="1076"/>
          <ac:spMkLst>
            <pc:docMk/>
            <pc:sldMk cId="1204304366" sldId="283"/>
            <ac:spMk id="3" creationId="{E737F34D-E7C6-1AC9-ACD8-376D09658692}"/>
          </ac:spMkLst>
        </pc:spChg>
        <pc:spChg chg="del mod">
          <ac:chgData name="Eman G. Maboruk" userId="bdc8129978b17f16" providerId="LiveId" clId="{F30B9C47-1182-4F97-BEEC-8A180F1AEB65}" dt="2024-09-21T17:14:25.756" v="1144" actId="478"/>
          <ac:spMkLst>
            <pc:docMk/>
            <pc:sldMk cId="1204304366" sldId="283"/>
            <ac:spMk id="4" creationId="{28584387-D5DA-863A-B60B-BFA25A629394}"/>
          </ac:spMkLst>
        </pc:spChg>
        <pc:spChg chg="del mod">
          <ac:chgData name="Eman G. Maboruk" userId="bdc8129978b17f16" providerId="LiveId" clId="{F30B9C47-1182-4F97-BEEC-8A180F1AEB65}" dt="2024-09-21T17:14:36.413" v="1158" actId="478"/>
          <ac:spMkLst>
            <pc:docMk/>
            <pc:sldMk cId="1204304366" sldId="283"/>
            <ac:spMk id="5" creationId="{206BCE2D-5BB7-6441-6119-39C612D5A5C2}"/>
          </ac:spMkLst>
        </pc:spChg>
        <pc:spChg chg="del">
          <ac:chgData name="Eman G. Maboruk" userId="bdc8129978b17f16" providerId="LiveId" clId="{F30B9C47-1182-4F97-BEEC-8A180F1AEB65}" dt="2024-09-21T17:14:32.917" v="1154" actId="478"/>
          <ac:spMkLst>
            <pc:docMk/>
            <pc:sldMk cId="1204304366" sldId="283"/>
            <ac:spMk id="6" creationId="{B41110E6-CF1D-83EE-2DE3-6A6F136F438B}"/>
          </ac:spMkLst>
        </pc:spChg>
        <pc:spChg chg="del">
          <ac:chgData name="Eman G. Maboruk" userId="bdc8129978b17f16" providerId="LiveId" clId="{F30B9C47-1182-4F97-BEEC-8A180F1AEB65}" dt="2024-09-21T17:14:31.766" v="1152" actId="478"/>
          <ac:spMkLst>
            <pc:docMk/>
            <pc:sldMk cId="1204304366" sldId="283"/>
            <ac:spMk id="7" creationId="{EB4743C5-83CB-C4DC-E522-45E231B49491}"/>
          </ac:spMkLst>
        </pc:spChg>
        <pc:spChg chg="add mod">
          <ac:chgData name="Eman G. Maboruk" userId="bdc8129978b17f16" providerId="LiveId" clId="{F30B9C47-1182-4F97-BEEC-8A180F1AEB65}" dt="2024-09-21T17:54:02.398" v="1584" actId="1076"/>
          <ac:spMkLst>
            <pc:docMk/>
            <pc:sldMk cId="1204304366" sldId="283"/>
            <ac:spMk id="8" creationId="{5864571A-FC82-4689-634F-0E771BDD3445}"/>
          </ac:spMkLst>
        </pc:spChg>
        <pc:spChg chg="add mod">
          <ac:chgData name="Eman G. Maboruk" userId="bdc8129978b17f16" providerId="LiveId" clId="{F30B9C47-1182-4F97-BEEC-8A180F1AEB65}" dt="2024-09-21T17:53:41.618" v="1582" actId="1076"/>
          <ac:spMkLst>
            <pc:docMk/>
            <pc:sldMk cId="1204304366" sldId="283"/>
            <ac:spMk id="9" creationId="{95B546D9-FC2A-643E-89A3-B4D81C9E434C}"/>
          </ac:spMkLst>
        </pc:spChg>
        <pc:spChg chg="add del mod">
          <ac:chgData name="Eman G. Maboruk" userId="bdc8129978b17f16" providerId="LiveId" clId="{F30B9C47-1182-4F97-BEEC-8A180F1AEB65}" dt="2024-09-21T17:17:20.376" v="1195" actId="478"/>
          <ac:spMkLst>
            <pc:docMk/>
            <pc:sldMk cId="1204304366" sldId="283"/>
            <ac:spMk id="10" creationId="{4226142D-9F5F-DD5A-0A94-78B3548CAF02}"/>
          </ac:spMkLst>
        </pc:spChg>
        <pc:spChg chg="del">
          <ac:chgData name="Eman G. Maboruk" userId="bdc8129978b17f16" providerId="LiveId" clId="{F30B9C47-1182-4F97-BEEC-8A180F1AEB65}" dt="2024-09-21T17:14:37.207" v="1159" actId="478"/>
          <ac:spMkLst>
            <pc:docMk/>
            <pc:sldMk cId="1204304366" sldId="283"/>
            <ac:spMk id="11" creationId="{F8354020-1A63-EB0B-1816-15BB83480364}"/>
          </ac:spMkLst>
        </pc:spChg>
        <pc:spChg chg="del">
          <ac:chgData name="Eman G. Maboruk" userId="bdc8129978b17f16" providerId="LiveId" clId="{F30B9C47-1182-4F97-BEEC-8A180F1AEB65}" dt="2024-09-21T17:13:58.885" v="1136" actId="478"/>
          <ac:spMkLst>
            <pc:docMk/>
            <pc:sldMk cId="1204304366" sldId="283"/>
            <ac:spMk id="12" creationId="{7D303C80-79D0-EA76-9683-AF108531C521}"/>
          </ac:spMkLst>
        </pc:spChg>
        <pc:spChg chg="del">
          <ac:chgData name="Eman G. Maboruk" userId="bdc8129978b17f16" providerId="LiveId" clId="{F30B9C47-1182-4F97-BEEC-8A180F1AEB65}" dt="2024-09-21T17:14:00.330" v="1137" actId="478"/>
          <ac:spMkLst>
            <pc:docMk/>
            <pc:sldMk cId="1204304366" sldId="283"/>
            <ac:spMk id="13" creationId="{6E338784-AE19-0B3C-A2DB-D35769D10F25}"/>
          </ac:spMkLst>
        </pc:spChg>
        <pc:spChg chg="del">
          <ac:chgData name="Eman G. Maboruk" userId="bdc8129978b17f16" providerId="LiveId" clId="{F30B9C47-1182-4F97-BEEC-8A180F1AEB65}" dt="2024-09-21T17:14:01.713" v="1138" actId="478"/>
          <ac:spMkLst>
            <pc:docMk/>
            <pc:sldMk cId="1204304366" sldId="283"/>
            <ac:spMk id="14" creationId="{26528187-9279-D893-E80F-0E534C5D42D1}"/>
          </ac:spMkLst>
        </pc:spChg>
        <pc:spChg chg="del mod">
          <ac:chgData name="Eman G. Maboruk" userId="bdc8129978b17f16" providerId="LiveId" clId="{F30B9C47-1182-4F97-BEEC-8A180F1AEB65}" dt="2024-09-21T17:14:03.357" v="1140" actId="478"/>
          <ac:spMkLst>
            <pc:docMk/>
            <pc:sldMk cId="1204304366" sldId="283"/>
            <ac:spMk id="15" creationId="{DF7366F5-9A63-77F2-A276-CDF40CA77659}"/>
          </ac:spMkLst>
        </pc:spChg>
        <pc:spChg chg="del">
          <ac:chgData name="Eman G. Maboruk" userId="bdc8129978b17f16" providerId="LiveId" clId="{F30B9C47-1182-4F97-BEEC-8A180F1AEB65}" dt="2024-09-21T17:14:05.007" v="1141" actId="478"/>
          <ac:spMkLst>
            <pc:docMk/>
            <pc:sldMk cId="1204304366" sldId="283"/>
            <ac:spMk id="16" creationId="{1E0036F4-00A7-6A43-17A3-D77021F3E950}"/>
          </ac:spMkLst>
        </pc:spChg>
        <pc:spChg chg="del mod">
          <ac:chgData name="Eman G. Maboruk" userId="bdc8129978b17f16" providerId="LiveId" clId="{F30B9C47-1182-4F97-BEEC-8A180F1AEB65}" dt="2024-09-21T17:14:26.658" v="1145" actId="478"/>
          <ac:spMkLst>
            <pc:docMk/>
            <pc:sldMk cId="1204304366" sldId="283"/>
            <ac:spMk id="17" creationId="{9A332C70-BEE7-C3F3-89BF-3598F8225EA3}"/>
          </ac:spMkLst>
        </pc:spChg>
        <pc:spChg chg="add del mod">
          <ac:chgData name="Eman G. Maboruk" userId="bdc8129978b17f16" providerId="LiveId" clId="{F30B9C47-1182-4F97-BEEC-8A180F1AEB65}" dt="2024-09-21T17:17:19.899" v="1194" actId="478"/>
          <ac:spMkLst>
            <pc:docMk/>
            <pc:sldMk cId="1204304366" sldId="283"/>
            <ac:spMk id="18" creationId="{0F3A1EA6-72EC-FF02-6BA2-018685B36196}"/>
          </ac:spMkLst>
        </pc:spChg>
        <pc:spChg chg="del">
          <ac:chgData name="Eman G. Maboruk" userId="bdc8129978b17f16" providerId="LiveId" clId="{F30B9C47-1182-4F97-BEEC-8A180F1AEB65}" dt="2024-09-21T17:14:28.387" v="1147" actId="478"/>
          <ac:spMkLst>
            <pc:docMk/>
            <pc:sldMk cId="1204304366" sldId="283"/>
            <ac:spMk id="19" creationId="{BB669BFC-5716-D10C-9864-B52E37C728D6}"/>
          </ac:spMkLst>
        </pc:spChg>
        <pc:spChg chg="del">
          <ac:chgData name="Eman G. Maboruk" userId="bdc8129978b17f16" providerId="LiveId" clId="{F30B9C47-1182-4F97-BEEC-8A180F1AEB65}" dt="2024-09-21T17:14:29.116" v="1148" actId="478"/>
          <ac:spMkLst>
            <pc:docMk/>
            <pc:sldMk cId="1204304366" sldId="283"/>
            <ac:spMk id="20" creationId="{B931FF17-9D90-02A0-FFD9-CE43E977DA03}"/>
          </ac:spMkLst>
        </pc:spChg>
        <pc:spChg chg="del">
          <ac:chgData name="Eman G. Maboruk" userId="bdc8129978b17f16" providerId="LiveId" clId="{F30B9C47-1182-4F97-BEEC-8A180F1AEB65}" dt="2024-09-21T17:14:30.737" v="1150" actId="478"/>
          <ac:spMkLst>
            <pc:docMk/>
            <pc:sldMk cId="1204304366" sldId="283"/>
            <ac:spMk id="21" creationId="{47E2899E-60BB-9180-621A-5CEDFB7F9194}"/>
          </ac:spMkLst>
        </pc:spChg>
        <pc:spChg chg="del">
          <ac:chgData name="Eman G. Maboruk" userId="bdc8129978b17f16" providerId="LiveId" clId="{F30B9C47-1182-4F97-BEEC-8A180F1AEB65}" dt="2024-09-21T17:14:27.098" v="1146" actId="478"/>
          <ac:spMkLst>
            <pc:docMk/>
            <pc:sldMk cId="1204304366" sldId="283"/>
            <ac:spMk id="22" creationId="{81ED359D-986A-858B-3BB3-0BE5149F51A6}"/>
          </ac:spMkLst>
        </pc:spChg>
        <pc:spChg chg="add mod">
          <ac:chgData name="Eman G. Maboruk" userId="bdc8129978b17f16" providerId="LiveId" clId="{F30B9C47-1182-4F97-BEEC-8A180F1AEB65}" dt="2024-09-21T17:55:37.895" v="1615" actId="1076"/>
          <ac:spMkLst>
            <pc:docMk/>
            <pc:sldMk cId="1204304366" sldId="283"/>
            <ac:spMk id="23" creationId="{6F7D69F2-7B28-4390-1E9F-A1C01B15B040}"/>
          </ac:spMkLst>
        </pc:spChg>
        <pc:spChg chg="add del mod">
          <ac:chgData name="Eman G. Maboruk" userId="bdc8129978b17f16" providerId="LiveId" clId="{F30B9C47-1182-4F97-BEEC-8A180F1AEB65}" dt="2024-09-21T17:17:19.442" v="1193" actId="478"/>
          <ac:spMkLst>
            <pc:docMk/>
            <pc:sldMk cId="1204304366" sldId="283"/>
            <ac:spMk id="24" creationId="{457A3292-B604-8946-FB9B-7561D3AC3B3E}"/>
          </ac:spMkLst>
        </pc:spChg>
        <pc:spChg chg="add mod">
          <ac:chgData name="Eman G. Maboruk" userId="bdc8129978b17f16" providerId="LiveId" clId="{F30B9C47-1182-4F97-BEEC-8A180F1AEB65}" dt="2024-09-21T17:54:34.585" v="1595" actId="1076"/>
          <ac:spMkLst>
            <pc:docMk/>
            <pc:sldMk cId="1204304366" sldId="283"/>
            <ac:spMk id="25" creationId="{B6C0FD1F-883D-D192-A5C7-E6AE91D2E703}"/>
          </ac:spMkLst>
        </pc:spChg>
        <pc:spChg chg="del mod">
          <ac:chgData name="Eman G. Maboruk" userId="bdc8129978b17f16" providerId="LiveId" clId="{F30B9C47-1182-4F97-BEEC-8A180F1AEB65}" dt="2024-09-21T17:14:45.811" v="1165" actId="478"/>
          <ac:spMkLst>
            <pc:docMk/>
            <pc:sldMk cId="1204304366" sldId="283"/>
            <ac:spMk id="26" creationId="{5AC46553-0FA7-A71D-ABB5-0DAEA70A5837}"/>
          </ac:spMkLst>
        </pc:spChg>
        <pc:spChg chg="del">
          <ac:chgData name="Eman G. Maboruk" userId="bdc8129978b17f16" providerId="LiveId" clId="{F30B9C47-1182-4F97-BEEC-8A180F1AEB65}" dt="2024-09-21T17:14:45.811" v="1165" actId="478"/>
          <ac:spMkLst>
            <pc:docMk/>
            <pc:sldMk cId="1204304366" sldId="283"/>
            <ac:spMk id="27" creationId="{549C9773-BB63-616D-E388-5304195F6DC1}"/>
          </ac:spMkLst>
        </pc:spChg>
        <pc:spChg chg="del mod">
          <ac:chgData name="Eman G. Maboruk" userId="bdc8129978b17f16" providerId="LiveId" clId="{F30B9C47-1182-4F97-BEEC-8A180F1AEB65}" dt="2024-09-21T17:14:42.037" v="1164" actId="478"/>
          <ac:spMkLst>
            <pc:docMk/>
            <pc:sldMk cId="1204304366" sldId="283"/>
            <ac:spMk id="28" creationId="{2AAF6B13-E98A-298C-60D0-4B0C344C8AB1}"/>
          </ac:spMkLst>
        </pc:spChg>
        <pc:spChg chg="del">
          <ac:chgData name="Eman G. Maboruk" userId="bdc8129978b17f16" providerId="LiveId" clId="{F30B9C47-1182-4F97-BEEC-8A180F1AEB65}" dt="2024-09-21T17:14:45.811" v="1165" actId="478"/>
          <ac:spMkLst>
            <pc:docMk/>
            <pc:sldMk cId="1204304366" sldId="283"/>
            <ac:spMk id="29" creationId="{1A278134-F12F-AA45-6218-FDC2CB152C8C}"/>
          </ac:spMkLst>
        </pc:spChg>
        <pc:spChg chg="del mod">
          <ac:chgData name="Eman G. Maboruk" userId="bdc8129978b17f16" providerId="LiveId" clId="{F30B9C47-1182-4F97-BEEC-8A180F1AEB65}" dt="2024-09-21T17:14:45.811" v="1165" actId="478"/>
          <ac:spMkLst>
            <pc:docMk/>
            <pc:sldMk cId="1204304366" sldId="283"/>
            <ac:spMk id="30" creationId="{D2D46ADE-FDBC-C2D9-3046-AC773A3708A8}"/>
          </ac:spMkLst>
        </pc:spChg>
        <pc:spChg chg="add mod">
          <ac:chgData name="Eman G. Maboruk" userId="bdc8129978b17f16" providerId="LiveId" clId="{F30B9C47-1182-4F97-BEEC-8A180F1AEB65}" dt="2024-09-21T17:53:45.991" v="1583" actId="1076"/>
          <ac:spMkLst>
            <pc:docMk/>
            <pc:sldMk cId="1204304366" sldId="283"/>
            <ac:spMk id="31" creationId="{C7480A05-A3F0-0ACC-C7F7-9A8F07540156}"/>
          </ac:spMkLst>
        </pc:spChg>
        <pc:spChg chg="del">
          <ac:chgData name="Eman G. Maboruk" userId="bdc8129978b17f16" providerId="LiveId" clId="{F30B9C47-1182-4F97-BEEC-8A180F1AEB65}" dt="2024-09-21T17:13:23.532" v="1124" actId="478"/>
          <ac:spMkLst>
            <pc:docMk/>
            <pc:sldMk cId="1204304366" sldId="283"/>
            <ac:spMk id="32" creationId="{3437DC4B-04FF-E56F-1C7C-D16EABD6B58F}"/>
          </ac:spMkLst>
        </pc:spChg>
        <pc:spChg chg="del">
          <ac:chgData name="Eman G. Maboruk" userId="bdc8129978b17f16" providerId="LiveId" clId="{F30B9C47-1182-4F97-BEEC-8A180F1AEB65}" dt="2024-09-21T17:13:25.047" v="1126" actId="478"/>
          <ac:spMkLst>
            <pc:docMk/>
            <pc:sldMk cId="1204304366" sldId="283"/>
            <ac:spMk id="33" creationId="{793EF192-D0C7-CE52-9BF9-C6CFB2A3D803}"/>
          </ac:spMkLst>
        </pc:spChg>
        <pc:spChg chg="del">
          <ac:chgData name="Eman G. Maboruk" userId="bdc8129978b17f16" providerId="LiveId" clId="{F30B9C47-1182-4F97-BEEC-8A180F1AEB65}" dt="2024-09-21T17:13:25.710" v="1127" actId="478"/>
          <ac:spMkLst>
            <pc:docMk/>
            <pc:sldMk cId="1204304366" sldId="283"/>
            <ac:spMk id="34" creationId="{79A41E6C-4901-20EC-E7CC-141AD706B71C}"/>
          </ac:spMkLst>
        </pc:spChg>
        <pc:spChg chg="del">
          <ac:chgData name="Eman G. Maboruk" userId="bdc8129978b17f16" providerId="LiveId" clId="{F30B9C47-1182-4F97-BEEC-8A180F1AEB65}" dt="2024-09-21T17:13:21.500" v="1121" actId="478"/>
          <ac:spMkLst>
            <pc:docMk/>
            <pc:sldMk cId="1204304366" sldId="283"/>
            <ac:spMk id="35" creationId="{9505E33B-6DA0-1660-932E-2E0BFE7CB91C}"/>
          </ac:spMkLst>
        </pc:spChg>
        <pc:spChg chg="add mod">
          <ac:chgData name="Eman G. Maboruk" userId="bdc8129978b17f16" providerId="LiveId" clId="{F30B9C47-1182-4F97-BEEC-8A180F1AEB65}" dt="2024-09-21T17:53:41.618" v="1582" actId="1076"/>
          <ac:spMkLst>
            <pc:docMk/>
            <pc:sldMk cId="1204304366" sldId="283"/>
            <ac:spMk id="36" creationId="{E3DF7AD8-955C-8614-EC38-2180F56E325D}"/>
          </ac:spMkLst>
        </pc:spChg>
        <pc:spChg chg="add mod">
          <ac:chgData name="Eman G. Maboruk" userId="bdc8129978b17f16" providerId="LiveId" clId="{F30B9C47-1182-4F97-BEEC-8A180F1AEB65}" dt="2024-09-21T17:55:33.855" v="1614" actId="1076"/>
          <ac:spMkLst>
            <pc:docMk/>
            <pc:sldMk cId="1204304366" sldId="283"/>
            <ac:spMk id="37" creationId="{766E52A7-3C2E-1AD5-8A39-B2E10E7C4B0C}"/>
          </ac:spMkLst>
        </pc:spChg>
        <pc:spChg chg="add mod">
          <ac:chgData name="Eman G. Maboruk" userId="bdc8129978b17f16" providerId="LiveId" clId="{F30B9C47-1182-4F97-BEEC-8A180F1AEB65}" dt="2024-09-21T17:54:34.585" v="1595" actId="1076"/>
          <ac:spMkLst>
            <pc:docMk/>
            <pc:sldMk cId="1204304366" sldId="283"/>
            <ac:spMk id="38" creationId="{16687AD1-6457-1AA6-3B98-CD04C7A1F656}"/>
          </ac:spMkLst>
        </pc:spChg>
        <pc:spChg chg="add del mod">
          <ac:chgData name="Eman G. Maboruk" userId="bdc8129978b17f16" providerId="LiveId" clId="{F30B9C47-1182-4F97-BEEC-8A180F1AEB65}" dt="2024-09-21T17:38:00.664" v="1398" actId="478"/>
          <ac:spMkLst>
            <pc:docMk/>
            <pc:sldMk cId="1204304366" sldId="283"/>
            <ac:spMk id="40" creationId="{9CF4B31C-B4A4-B8A5-4FDF-C06BDEDF0B71}"/>
          </ac:spMkLst>
        </pc:spChg>
        <pc:spChg chg="add del mod">
          <ac:chgData name="Eman G. Maboruk" userId="bdc8129978b17f16" providerId="LiveId" clId="{F30B9C47-1182-4F97-BEEC-8A180F1AEB65}" dt="2024-09-21T17:38:31.334" v="1402" actId="478"/>
          <ac:spMkLst>
            <pc:docMk/>
            <pc:sldMk cId="1204304366" sldId="283"/>
            <ac:spMk id="41" creationId="{354F7CA4-2AE2-82AC-6A07-FFB25C5DB8BD}"/>
          </ac:spMkLst>
        </pc:spChg>
        <pc:spChg chg="add mod ord">
          <ac:chgData name="Eman G. Maboruk" userId="bdc8129978b17f16" providerId="LiveId" clId="{F30B9C47-1182-4F97-BEEC-8A180F1AEB65}" dt="2024-09-21T17:53:41.618" v="1582" actId="1076"/>
          <ac:spMkLst>
            <pc:docMk/>
            <pc:sldMk cId="1204304366" sldId="283"/>
            <ac:spMk id="42" creationId="{2541FCE2-175F-BC99-55B5-9CD64872551A}"/>
          </ac:spMkLst>
        </pc:spChg>
        <pc:spChg chg="add mod ord">
          <ac:chgData name="Eman G. Maboruk" userId="bdc8129978b17f16" providerId="LiveId" clId="{F30B9C47-1182-4F97-BEEC-8A180F1AEB65}" dt="2024-09-21T17:54:02.398" v="1584" actId="1076"/>
          <ac:spMkLst>
            <pc:docMk/>
            <pc:sldMk cId="1204304366" sldId="283"/>
            <ac:spMk id="43" creationId="{C6ACC3EA-15EB-E7DC-5F42-06BE6805961A}"/>
          </ac:spMkLst>
        </pc:spChg>
        <pc:spChg chg="add mod ord">
          <ac:chgData name="Eman G. Maboruk" userId="bdc8129978b17f16" providerId="LiveId" clId="{F30B9C47-1182-4F97-BEEC-8A180F1AEB65}" dt="2024-09-21T17:54:34.585" v="1595" actId="1076"/>
          <ac:spMkLst>
            <pc:docMk/>
            <pc:sldMk cId="1204304366" sldId="283"/>
            <ac:spMk id="44" creationId="{B64F9AA7-6CA4-61E2-AF59-7AEC34B73353}"/>
          </ac:spMkLst>
        </pc:spChg>
        <pc:spChg chg="add mod">
          <ac:chgData name="Eman G. Maboruk" userId="bdc8129978b17f16" providerId="LiveId" clId="{F30B9C47-1182-4F97-BEEC-8A180F1AEB65}" dt="2024-09-21T17:53:41.618" v="1582" actId="1076"/>
          <ac:spMkLst>
            <pc:docMk/>
            <pc:sldMk cId="1204304366" sldId="283"/>
            <ac:spMk id="45" creationId="{DDCC347C-0AB9-FBAD-CF7B-10A77AC08648}"/>
          </ac:spMkLst>
        </pc:spChg>
        <pc:spChg chg="add mod">
          <ac:chgData name="Eman G. Maboruk" userId="bdc8129978b17f16" providerId="LiveId" clId="{F30B9C47-1182-4F97-BEEC-8A180F1AEB65}" dt="2024-09-21T17:53:41.618" v="1582" actId="1076"/>
          <ac:spMkLst>
            <pc:docMk/>
            <pc:sldMk cId="1204304366" sldId="283"/>
            <ac:spMk id="46" creationId="{03BACDA5-1911-4985-B08F-8886F4819CF2}"/>
          </ac:spMkLst>
        </pc:spChg>
        <pc:spChg chg="add mod">
          <ac:chgData name="Eman G. Maboruk" userId="bdc8129978b17f16" providerId="LiveId" clId="{F30B9C47-1182-4F97-BEEC-8A180F1AEB65}" dt="2024-09-21T17:54:02.398" v="1584" actId="1076"/>
          <ac:spMkLst>
            <pc:docMk/>
            <pc:sldMk cId="1204304366" sldId="283"/>
            <ac:spMk id="47" creationId="{B2C26A45-DB57-5A46-F634-CC9C7E89B2C3}"/>
          </ac:spMkLst>
        </pc:spChg>
        <pc:spChg chg="add mod">
          <ac:chgData name="Eman G. Maboruk" userId="bdc8129978b17f16" providerId="LiveId" clId="{F30B9C47-1182-4F97-BEEC-8A180F1AEB65}" dt="2024-09-21T17:54:02.398" v="1584" actId="1076"/>
          <ac:spMkLst>
            <pc:docMk/>
            <pc:sldMk cId="1204304366" sldId="283"/>
            <ac:spMk id="48" creationId="{51A0E459-B81D-0C69-4AD4-1106F9C2D128}"/>
          </ac:spMkLst>
        </pc:spChg>
        <pc:spChg chg="add mod">
          <ac:chgData name="Eman G. Maboruk" userId="bdc8129978b17f16" providerId="LiveId" clId="{F30B9C47-1182-4F97-BEEC-8A180F1AEB65}" dt="2024-09-21T17:54:34.585" v="1595" actId="1076"/>
          <ac:spMkLst>
            <pc:docMk/>
            <pc:sldMk cId="1204304366" sldId="283"/>
            <ac:spMk id="49" creationId="{9D296985-BDAE-AA02-E84B-1A830CF89384}"/>
          </ac:spMkLst>
        </pc:spChg>
        <pc:spChg chg="add mod">
          <ac:chgData name="Eman G. Maboruk" userId="bdc8129978b17f16" providerId="LiveId" clId="{F30B9C47-1182-4F97-BEEC-8A180F1AEB65}" dt="2024-09-21T17:54:34.585" v="1595" actId="1076"/>
          <ac:spMkLst>
            <pc:docMk/>
            <pc:sldMk cId="1204304366" sldId="283"/>
            <ac:spMk id="51" creationId="{9B188FAE-DD76-AD78-69C4-0EF5FFDAD299}"/>
          </ac:spMkLst>
        </pc:spChg>
        <pc:spChg chg="add del mod">
          <ac:chgData name="Eman G. Maboruk" userId="bdc8129978b17f16" providerId="LiveId" clId="{F30B9C47-1182-4F97-BEEC-8A180F1AEB65}" dt="2024-09-21T17:50:09.085" v="1550" actId="478"/>
          <ac:spMkLst>
            <pc:docMk/>
            <pc:sldMk cId="1204304366" sldId="283"/>
            <ac:spMk id="52" creationId="{3DBB3843-B9DA-8094-8FDB-BAD95CD7F5FF}"/>
          </ac:spMkLst>
        </pc:spChg>
        <pc:spChg chg="add mod">
          <ac:chgData name="Eman G. Maboruk" userId="bdc8129978b17f16" providerId="LiveId" clId="{F30B9C47-1182-4F97-BEEC-8A180F1AEB65}" dt="2024-09-21T17:57:07.918" v="1626" actId="113"/>
          <ac:spMkLst>
            <pc:docMk/>
            <pc:sldMk cId="1204304366" sldId="283"/>
            <ac:spMk id="53" creationId="{3333AC13-6D04-6827-8EA0-DC4E07D24E9E}"/>
          </ac:spMkLst>
        </pc:spChg>
        <pc:spChg chg="add mod">
          <ac:chgData name="Eman G. Maboruk" userId="bdc8129978b17f16" providerId="LiveId" clId="{F30B9C47-1182-4F97-BEEC-8A180F1AEB65}" dt="2024-09-21T17:57:06.055" v="1625" actId="113"/>
          <ac:spMkLst>
            <pc:docMk/>
            <pc:sldMk cId="1204304366" sldId="283"/>
            <ac:spMk id="54" creationId="{550C27EB-0B9C-8BF3-F3E2-F272376813A4}"/>
          </ac:spMkLst>
        </pc:spChg>
        <pc:spChg chg="add mod">
          <ac:chgData name="Eman G. Maboruk" userId="bdc8129978b17f16" providerId="LiveId" clId="{F30B9C47-1182-4F97-BEEC-8A180F1AEB65}" dt="2024-09-21T17:57:10.254" v="1627" actId="113"/>
          <ac:spMkLst>
            <pc:docMk/>
            <pc:sldMk cId="1204304366" sldId="283"/>
            <ac:spMk id="55" creationId="{B884656F-9644-5EF9-919F-A4D2A4542EB6}"/>
          </ac:spMkLst>
        </pc:spChg>
        <pc:spChg chg="add mod">
          <ac:chgData name="Eman G. Maboruk" userId="bdc8129978b17f16" providerId="LiveId" clId="{F30B9C47-1182-4F97-BEEC-8A180F1AEB65}" dt="2024-09-21T18:01:40.364" v="1650" actId="207"/>
          <ac:spMkLst>
            <pc:docMk/>
            <pc:sldMk cId="1204304366" sldId="283"/>
            <ac:spMk id="57" creationId="{73C3A974-E6B2-B3F9-73F1-1C35F928A1EF}"/>
          </ac:spMkLst>
        </pc:spChg>
        <pc:spChg chg="mod">
          <ac:chgData name="Eman G. Maboruk" userId="bdc8129978b17f16" providerId="LiveId" clId="{F30B9C47-1182-4F97-BEEC-8A180F1AEB65}" dt="2024-09-21T18:01:28.138" v="1649"/>
          <ac:spMkLst>
            <pc:docMk/>
            <pc:sldMk cId="1204304366" sldId="283"/>
            <ac:spMk id="59" creationId="{BF7505D5-3441-B40A-B21E-C9E7FF2CF6B3}"/>
          </ac:spMkLst>
        </pc:spChg>
        <pc:spChg chg="mod">
          <ac:chgData name="Eman G. Maboruk" userId="bdc8129978b17f16" providerId="LiveId" clId="{F30B9C47-1182-4F97-BEEC-8A180F1AEB65}" dt="2024-09-21T17:47:23.258" v="1509" actId="20577"/>
          <ac:spMkLst>
            <pc:docMk/>
            <pc:sldMk cId="1204304366" sldId="283"/>
            <ac:spMk id="60" creationId="{0DD21439-146F-77C9-34E6-818A113FC366}"/>
          </ac:spMkLst>
        </pc:spChg>
        <pc:spChg chg="del">
          <ac:chgData name="Eman G. Maboruk" userId="bdc8129978b17f16" providerId="LiveId" clId="{F30B9C47-1182-4F97-BEEC-8A180F1AEB65}" dt="2024-09-21T17:14:38.066" v="1160" actId="478"/>
          <ac:spMkLst>
            <pc:docMk/>
            <pc:sldMk cId="1204304366" sldId="283"/>
            <ac:spMk id="61" creationId="{55A5CFF0-F512-CA31-5A86-684512C48B2C}"/>
          </ac:spMkLst>
        </pc:spChg>
        <pc:spChg chg="del mod">
          <ac:chgData name="Eman G. Maboruk" userId="bdc8129978b17f16" providerId="LiveId" clId="{F30B9C47-1182-4F97-BEEC-8A180F1AEB65}" dt="2024-09-21T17:14:39.826" v="1162" actId="478"/>
          <ac:spMkLst>
            <pc:docMk/>
            <pc:sldMk cId="1204304366" sldId="283"/>
            <ac:spMk id="62" creationId="{A515B8C2-5EB7-8B2B-E23D-9329EF82A729}"/>
          </ac:spMkLst>
        </pc:spChg>
        <pc:spChg chg="del mod">
          <ac:chgData name="Eman G. Maboruk" userId="bdc8129978b17f16" providerId="LiveId" clId="{F30B9C47-1182-4F97-BEEC-8A180F1AEB65}" dt="2024-09-21T17:14:34.606" v="1156" actId="478"/>
          <ac:spMkLst>
            <pc:docMk/>
            <pc:sldMk cId="1204304366" sldId="283"/>
            <ac:spMk id="63" creationId="{5F586822-0973-1E6C-A5D2-175133C8E00C}"/>
          </ac:spMkLst>
        </pc:spChg>
        <pc:spChg chg="del">
          <ac:chgData name="Eman G. Maboruk" userId="bdc8129978b17f16" providerId="LiveId" clId="{F30B9C47-1182-4F97-BEEC-8A180F1AEB65}" dt="2024-09-21T17:14:31.329" v="1151" actId="478"/>
          <ac:spMkLst>
            <pc:docMk/>
            <pc:sldMk cId="1204304366" sldId="283"/>
            <ac:spMk id="64" creationId="{06A1884E-1DE0-8665-F348-12B9B829178E}"/>
          </ac:spMkLst>
        </pc:spChg>
        <pc:spChg chg="del">
          <ac:chgData name="Eman G. Maboruk" userId="bdc8129978b17f16" providerId="LiveId" clId="{F30B9C47-1182-4F97-BEEC-8A180F1AEB65}" dt="2024-09-21T17:13:20.043" v="1119" actId="478"/>
          <ac:spMkLst>
            <pc:docMk/>
            <pc:sldMk cId="1204304366" sldId="283"/>
            <ac:spMk id="65" creationId="{5F4A99F0-B254-ED70-0141-FC900361764B}"/>
          </ac:spMkLst>
        </pc:spChg>
        <pc:spChg chg="mod">
          <ac:chgData name="Eman G. Maboruk" userId="bdc8129978b17f16" providerId="LiveId" clId="{F30B9C47-1182-4F97-BEEC-8A180F1AEB65}" dt="2024-09-21T17:57:23.351" v="1628" actId="1076"/>
          <ac:spMkLst>
            <pc:docMk/>
            <pc:sldMk cId="1204304366" sldId="283"/>
            <ac:spMk id="67" creationId="{E3695D76-8B55-BBC9-8681-C4A4EB81F15B}"/>
          </ac:spMkLst>
        </pc:spChg>
        <pc:spChg chg="add mod">
          <ac:chgData name="Eman G. Maboruk" userId="bdc8129978b17f16" providerId="LiveId" clId="{F30B9C47-1182-4F97-BEEC-8A180F1AEB65}" dt="2024-09-21T17:56:17.825" v="1621" actId="113"/>
          <ac:spMkLst>
            <pc:docMk/>
            <pc:sldMk cId="1204304366" sldId="283"/>
            <ac:spMk id="68" creationId="{73B1E7C9-0A13-7EC1-0CB3-A811E16A3693}"/>
          </ac:spMkLst>
        </pc:spChg>
        <pc:spChg chg="add mod">
          <ac:chgData name="Eman G. Maboruk" userId="bdc8129978b17f16" providerId="LiveId" clId="{F30B9C47-1182-4F97-BEEC-8A180F1AEB65}" dt="2024-09-21T17:56:33.184" v="1624" actId="207"/>
          <ac:spMkLst>
            <pc:docMk/>
            <pc:sldMk cId="1204304366" sldId="283"/>
            <ac:spMk id="70" creationId="{69E75D09-9388-3D06-2831-40509136BFC9}"/>
          </ac:spMkLst>
        </pc:spChg>
        <pc:picChg chg="del">
          <ac:chgData name="Eman G. Maboruk" userId="bdc8129978b17f16" providerId="LiveId" clId="{F30B9C47-1182-4F97-BEEC-8A180F1AEB65}" dt="2024-09-21T17:13:20.899" v="1120" actId="478"/>
          <ac:picMkLst>
            <pc:docMk/>
            <pc:sldMk cId="1204304366" sldId="283"/>
            <ac:picMk id="39" creationId="{3233CE88-3414-3740-10D1-B6D1CBC183F0}"/>
          </ac:picMkLst>
        </pc:picChg>
        <pc:picChg chg="del">
          <ac:chgData name="Eman G. Maboruk" userId="bdc8129978b17f16" providerId="LiveId" clId="{F30B9C47-1182-4F97-BEEC-8A180F1AEB65}" dt="2024-09-21T17:13:24.267" v="1125" actId="478"/>
          <ac:picMkLst>
            <pc:docMk/>
            <pc:sldMk cId="1204304366" sldId="283"/>
            <ac:picMk id="50" creationId="{00AA19D3-F446-F581-D92D-0D843DC1977F}"/>
          </ac:picMkLst>
        </pc:picChg>
        <pc:picChg chg="del">
          <ac:chgData name="Eman G. Maboruk" userId="bdc8129978b17f16" providerId="LiveId" clId="{F30B9C47-1182-4F97-BEEC-8A180F1AEB65}" dt="2024-09-21T17:13:26.347" v="1128" actId="478"/>
          <ac:picMkLst>
            <pc:docMk/>
            <pc:sldMk cId="1204304366" sldId="283"/>
            <ac:picMk id="56" creationId="{77E22541-C10B-AFC1-EDCE-BAA5A59DA2FB}"/>
          </ac:picMkLst>
        </pc:picChg>
        <pc:picChg chg="del">
          <ac:chgData name="Eman G. Maboruk" userId="bdc8129978b17f16" providerId="LiveId" clId="{F30B9C47-1182-4F97-BEEC-8A180F1AEB65}" dt="2024-09-21T17:13:22.850" v="1123" actId="478"/>
          <ac:picMkLst>
            <pc:docMk/>
            <pc:sldMk cId="1204304366" sldId="283"/>
            <ac:picMk id="58" creationId="{05D10DE4-1E2B-B100-9653-8E4704923854}"/>
          </ac:picMkLst>
        </pc:picChg>
        <pc:picChg chg="del">
          <ac:chgData name="Eman G. Maboruk" userId="bdc8129978b17f16" providerId="LiveId" clId="{F30B9C47-1182-4F97-BEEC-8A180F1AEB65}" dt="2024-09-21T17:13:22.138" v="1122" actId="478"/>
          <ac:picMkLst>
            <pc:docMk/>
            <pc:sldMk cId="1204304366" sldId="283"/>
            <ac:picMk id="66" creationId="{663EB850-6E95-ACB0-6D0B-FC283769D563}"/>
          </ac:picMkLst>
        </pc:picChg>
      </pc:sldChg>
      <pc:sldChg chg="delSp new del mod ord">
        <pc:chgData name="Eman G. Maboruk" userId="bdc8129978b17f16" providerId="LiveId" clId="{F30B9C47-1182-4F97-BEEC-8A180F1AEB65}" dt="2024-09-21T18:01:53.864" v="1651" actId="2696"/>
        <pc:sldMkLst>
          <pc:docMk/>
          <pc:sldMk cId="542280423" sldId="284"/>
        </pc:sldMkLst>
        <pc:spChg chg="del">
          <ac:chgData name="Eman G. Maboruk" userId="bdc8129978b17f16" providerId="LiveId" clId="{F30B9C47-1182-4F97-BEEC-8A180F1AEB65}" dt="2024-09-21T17:59:41.992" v="1632" actId="478"/>
          <ac:spMkLst>
            <pc:docMk/>
            <pc:sldMk cId="542280423" sldId="284"/>
            <ac:spMk id="2" creationId="{31FCE282-35DB-2007-2246-2CA77566171A}"/>
          </ac:spMkLst>
        </pc:spChg>
        <pc:spChg chg="del">
          <ac:chgData name="Eman G. Maboruk" userId="bdc8129978b17f16" providerId="LiveId" clId="{F30B9C47-1182-4F97-BEEC-8A180F1AEB65}" dt="2024-09-21T17:59:43.106" v="1633" actId="478"/>
          <ac:spMkLst>
            <pc:docMk/>
            <pc:sldMk cId="542280423" sldId="284"/>
            <ac:spMk id="3" creationId="{DBEB8924-4A4D-E5A1-DB1F-DA96C3B0E029}"/>
          </ac:spMkLst>
        </pc:spChg>
      </pc:sldChg>
      <pc:sldChg chg="addSp delSp modSp add mod ord">
        <pc:chgData name="Eman G. Maboruk" userId="bdc8129978b17f16" providerId="LiveId" clId="{F30B9C47-1182-4F97-BEEC-8A180F1AEB65}" dt="2024-09-21T20:37:52.947" v="2174" actId="20577"/>
        <pc:sldMkLst>
          <pc:docMk/>
          <pc:sldMk cId="735812356" sldId="284"/>
        </pc:sldMkLst>
        <pc:spChg chg="add mod">
          <ac:chgData name="Eman G. Maboruk" userId="bdc8129978b17f16" providerId="LiveId" clId="{F30B9C47-1182-4F97-BEEC-8A180F1AEB65}" dt="2024-09-21T20:37:52.947" v="2174" actId="20577"/>
          <ac:spMkLst>
            <pc:docMk/>
            <pc:sldMk cId="735812356" sldId="284"/>
            <ac:spMk id="2" creationId="{D55217E7-6DEC-1BE8-76E9-602946990533}"/>
          </ac:spMkLst>
        </pc:spChg>
        <pc:spChg chg="add mod ord">
          <ac:chgData name="Eman G. Maboruk" userId="bdc8129978b17f16" providerId="LiveId" clId="{F30B9C47-1182-4F97-BEEC-8A180F1AEB65}" dt="2024-09-21T20:07:27.435" v="2064" actId="1076"/>
          <ac:spMkLst>
            <pc:docMk/>
            <pc:sldMk cId="735812356" sldId="284"/>
            <ac:spMk id="3" creationId="{1580C5A3-9E21-49C1-A82B-F9000ECB958A}"/>
          </ac:spMkLst>
        </pc:spChg>
        <pc:spChg chg="del">
          <ac:chgData name="Eman G. Maboruk" userId="bdc8129978b17f16" providerId="LiveId" clId="{F30B9C47-1182-4F97-BEEC-8A180F1AEB65}" dt="2024-09-21T18:02:12.693" v="1655" actId="478"/>
          <ac:spMkLst>
            <pc:docMk/>
            <pc:sldMk cId="735812356" sldId="284"/>
            <ac:spMk id="4" creationId="{28584387-D5DA-863A-B60B-BFA25A629394}"/>
          </ac:spMkLst>
        </pc:spChg>
        <pc:spChg chg="del">
          <ac:chgData name="Eman G. Maboruk" userId="bdc8129978b17f16" providerId="LiveId" clId="{F30B9C47-1182-4F97-BEEC-8A180F1AEB65}" dt="2024-09-21T18:02:25.204" v="1671" actId="478"/>
          <ac:spMkLst>
            <pc:docMk/>
            <pc:sldMk cId="735812356" sldId="284"/>
            <ac:spMk id="5" creationId="{206BCE2D-5BB7-6441-6119-39C612D5A5C2}"/>
          </ac:spMkLst>
        </pc:spChg>
        <pc:spChg chg="del">
          <ac:chgData name="Eman G. Maboruk" userId="bdc8129978b17f16" providerId="LiveId" clId="{F30B9C47-1182-4F97-BEEC-8A180F1AEB65}" dt="2024-09-21T18:02:33.624" v="1680" actId="478"/>
          <ac:spMkLst>
            <pc:docMk/>
            <pc:sldMk cId="735812356" sldId="284"/>
            <ac:spMk id="6" creationId="{B41110E6-CF1D-83EE-2DE3-6A6F136F438B}"/>
          </ac:spMkLst>
        </pc:spChg>
        <pc:spChg chg="del">
          <ac:chgData name="Eman G. Maboruk" userId="bdc8129978b17f16" providerId="LiveId" clId="{F30B9C47-1182-4F97-BEEC-8A180F1AEB65}" dt="2024-09-21T18:02:42.017" v="1690" actId="478"/>
          <ac:spMkLst>
            <pc:docMk/>
            <pc:sldMk cId="735812356" sldId="284"/>
            <ac:spMk id="7" creationId="{EB4743C5-83CB-C4DC-E522-45E231B49491}"/>
          </ac:spMkLst>
        </pc:spChg>
        <pc:spChg chg="add mod">
          <ac:chgData name="Eman G. Maboruk" userId="bdc8129978b17f16" providerId="LiveId" clId="{F30B9C47-1182-4F97-BEEC-8A180F1AEB65}" dt="2024-09-21T20:36:39.185" v="2166" actId="313"/>
          <ac:spMkLst>
            <pc:docMk/>
            <pc:sldMk cId="735812356" sldId="284"/>
            <ac:spMk id="8" creationId="{33250F70-DF41-27EE-E5E8-4C5B5CC9ABB5}"/>
          </ac:spMkLst>
        </pc:spChg>
        <pc:spChg chg="add mod">
          <ac:chgData name="Eman G. Maboruk" userId="bdc8129978b17f16" providerId="LiveId" clId="{F30B9C47-1182-4F97-BEEC-8A180F1AEB65}" dt="2024-09-21T20:06:49.665" v="2054" actId="1076"/>
          <ac:spMkLst>
            <pc:docMk/>
            <pc:sldMk cId="735812356" sldId="284"/>
            <ac:spMk id="9" creationId="{8B165E48-5C38-E7DF-B9E9-E758266ED530}"/>
          </ac:spMkLst>
        </pc:spChg>
        <pc:spChg chg="add del mod">
          <ac:chgData name="Eman G. Maboruk" userId="bdc8129978b17f16" providerId="LiveId" clId="{F30B9C47-1182-4F97-BEEC-8A180F1AEB65}" dt="2024-09-21T20:00:23.640" v="1811" actId="478"/>
          <ac:spMkLst>
            <pc:docMk/>
            <pc:sldMk cId="735812356" sldId="284"/>
            <ac:spMk id="10" creationId="{44818432-F6CE-4A9B-F653-F8AE566CD7EE}"/>
          </ac:spMkLst>
        </pc:spChg>
        <pc:spChg chg="del">
          <ac:chgData name="Eman G. Maboruk" userId="bdc8129978b17f16" providerId="LiveId" clId="{F30B9C47-1182-4F97-BEEC-8A180F1AEB65}" dt="2024-09-21T18:02:21.817" v="1668" actId="478"/>
          <ac:spMkLst>
            <pc:docMk/>
            <pc:sldMk cId="735812356" sldId="284"/>
            <ac:spMk id="11" creationId="{F8354020-1A63-EB0B-1816-15BB83480364}"/>
          </ac:spMkLst>
        </pc:spChg>
        <pc:spChg chg="del mod">
          <ac:chgData name="Eman G. Maboruk" userId="bdc8129978b17f16" providerId="LiveId" clId="{F30B9C47-1182-4F97-BEEC-8A180F1AEB65}" dt="2024-09-21T18:02:16.576" v="1662"/>
          <ac:spMkLst>
            <pc:docMk/>
            <pc:sldMk cId="735812356" sldId="284"/>
            <ac:spMk id="12" creationId="{7D303C80-79D0-EA76-9683-AF108531C521}"/>
          </ac:spMkLst>
        </pc:spChg>
        <pc:spChg chg="del">
          <ac:chgData name="Eman G. Maboruk" userId="bdc8129978b17f16" providerId="LiveId" clId="{F30B9C47-1182-4F97-BEEC-8A180F1AEB65}" dt="2024-09-21T18:02:24.435" v="1670" actId="478"/>
          <ac:spMkLst>
            <pc:docMk/>
            <pc:sldMk cId="735812356" sldId="284"/>
            <ac:spMk id="13" creationId="{6E338784-AE19-0B3C-A2DB-D35769D10F25}"/>
          </ac:spMkLst>
        </pc:spChg>
        <pc:spChg chg="del">
          <ac:chgData name="Eman G. Maboruk" userId="bdc8129978b17f16" providerId="LiveId" clId="{F30B9C47-1182-4F97-BEEC-8A180F1AEB65}" dt="2024-09-21T18:02:30.624" v="1677" actId="478"/>
          <ac:spMkLst>
            <pc:docMk/>
            <pc:sldMk cId="735812356" sldId="284"/>
            <ac:spMk id="14" creationId="{26528187-9279-D893-E80F-0E534C5D42D1}"/>
          </ac:spMkLst>
        </pc:spChg>
        <pc:spChg chg="del">
          <ac:chgData name="Eman G. Maboruk" userId="bdc8129978b17f16" providerId="LiveId" clId="{F30B9C47-1182-4F97-BEEC-8A180F1AEB65}" dt="2024-09-21T18:02:32.155" v="1678" actId="478"/>
          <ac:spMkLst>
            <pc:docMk/>
            <pc:sldMk cId="735812356" sldId="284"/>
            <ac:spMk id="15" creationId="{DF7366F5-9A63-77F2-A276-CDF40CA77659}"/>
          </ac:spMkLst>
        </pc:spChg>
        <pc:spChg chg="del">
          <ac:chgData name="Eman G. Maboruk" userId="bdc8129978b17f16" providerId="LiveId" clId="{F30B9C47-1182-4F97-BEEC-8A180F1AEB65}" dt="2024-09-21T18:02:46.316" v="1692" actId="478"/>
          <ac:spMkLst>
            <pc:docMk/>
            <pc:sldMk cId="735812356" sldId="284"/>
            <ac:spMk id="16" creationId="{1E0036F4-00A7-6A43-17A3-D77021F3E950}"/>
          </ac:spMkLst>
        </pc:spChg>
        <pc:spChg chg="del">
          <ac:chgData name="Eman G. Maboruk" userId="bdc8129978b17f16" providerId="LiveId" clId="{F30B9C47-1182-4F97-BEEC-8A180F1AEB65}" dt="2024-09-21T18:02:13.784" v="1656" actId="478"/>
          <ac:spMkLst>
            <pc:docMk/>
            <pc:sldMk cId="735812356" sldId="284"/>
            <ac:spMk id="17" creationId="{9A332C70-BEE7-C3F3-89BF-3598F8225EA3}"/>
          </ac:spMkLst>
        </pc:spChg>
        <pc:spChg chg="add mod">
          <ac:chgData name="Eman G. Maboruk" userId="bdc8129978b17f16" providerId="LiveId" clId="{F30B9C47-1182-4F97-BEEC-8A180F1AEB65}" dt="2024-09-21T20:06:52.778" v="2055" actId="1076"/>
          <ac:spMkLst>
            <pc:docMk/>
            <pc:sldMk cId="735812356" sldId="284"/>
            <ac:spMk id="18" creationId="{A529DA7B-F53B-AA6D-B396-B621FF5AE702}"/>
          </ac:spMkLst>
        </pc:spChg>
        <pc:spChg chg="del">
          <ac:chgData name="Eman G. Maboruk" userId="bdc8129978b17f16" providerId="LiveId" clId="{F30B9C47-1182-4F97-BEEC-8A180F1AEB65}" dt="2024-09-21T18:02:33.023" v="1679" actId="478"/>
          <ac:spMkLst>
            <pc:docMk/>
            <pc:sldMk cId="735812356" sldId="284"/>
            <ac:spMk id="19" creationId="{BB669BFC-5716-D10C-9864-B52E37C728D6}"/>
          </ac:spMkLst>
        </pc:spChg>
        <pc:spChg chg="del">
          <ac:chgData name="Eman G. Maboruk" userId="bdc8129978b17f16" providerId="LiveId" clId="{F30B9C47-1182-4F97-BEEC-8A180F1AEB65}" dt="2024-09-21T18:02:25.976" v="1672" actId="478"/>
          <ac:spMkLst>
            <pc:docMk/>
            <pc:sldMk cId="735812356" sldId="284"/>
            <ac:spMk id="20" creationId="{B931FF17-9D90-02A0-FFD9-CE43E977DA03}"/>
          </ac:spMkLst>
        </pc:spChg>
        <pc:spChg chg="del">
          <ac:chgData name="Eman G. Maboruk" userId="bdc8129978b17f16" providerId="LiveId" clId="{F30B9C47-1182-4F97-BEEC-8A180F1AEB65}" dt="2024-09-21T18:02:39.723" v="1687" actId="478"/>
          <ac:spMkLst>
            <pc:docMk/>
            <pc:sldMk cId="735812356" sldId="284"/>
            <ac:spMk id="21" creationId="{47E2899E-60BB-9180-621A-5CEDFB7F9194}"/>
          </ac:spMkLst>
        </pc:spChg>
        <pc:spChg chg="del">
          <ac:chgData name="Eman G. Maboruk" userId="bdc8129978b17f16" providerId="LiveId" clId="{F30B9C47-1182-4F97-BEEC-8A180F1AEB65}" dt="2024-09-21T18:02:18.088" v="1664" actId="478"/>
          <ac:spMkLst>
            <pc:docMk/>
            <pc:sldMk cId="735812356" sldId="284"/>
            <ac:spMk id="22" creationId="{81ED359D-986A-858B-3BB3-0BE5149F51A6}"/>
          </ac:spMkLst>
        </pc:spChg>
        <pc:spChg chg="add del mod">
          <ac:chgData name="Eman G. Maboruk" userId="bdc8129978b17f16" providerId="LiveId" clId="{F30B9C47-1182-4F97-BEEC-8A180F1AEB65}" dt="2024-09-21T19:59:05.993" v="1794"/>
          <ac:spMkLst>
            <pc:docMk/>
            <pc:sldMk cId="735812356" sldId="284"/>
            <ac:spMk id="23" creationId="{752F1CED-0017-272D-0160-6370BBA87545}"/>
          </ac:spMkLst>
        </pc:spChg>
        <pc:spChg chg="add mod">
          <ac:chgData name="Eman G. Maboruk" userId="bdc8129978b17f16" providerId="LiveId" clId="{F30B9C47-1182-4F97-BEEC-8A180F1AEB65}" dt="2024-09-21T20:06:55.941" v="2056" actId="1076"/>
          <ac:spMkLst>
            <pc:docMk/>
            <pc:sldMk cId="735812356" sldId="284"/>
            <ac:spMk id="24" creationId="{1B6BB908-FCA1-F52E-0412-A0C3ED309891}"/>
          </ac:spMkLst>
        </pc:spChg>
        <pc:spChg chg="add mod">
          <ac:chgData name="Eman G. Maboruk" userId="bdc8129978b17f16" providerId="LiveId" clId="{F30B9C47-1182-4F97-BEEC-8A180F1AEB65}" dt="2024-09-21T20:12:25.988" v="2141" actId="1076"/>
          <ac:spMkLst>
            <pc:docMk/>
            <pc:sldMk cId="735812356" sldId="284"/>
            <ac:spMk id="25" creationId="{AA48BE1B-F01C-3A9D-192B-E4335C53BF95}"/>
          </ac:spMkLst>
        </pc:spChg>
        <pc:spChg chg="del">
          <ac:chgData name="Eman G. Maboruk" userId="bdc8129978b17f16" providerId="LiveId" clId="{F30B9C47-1182-4F97-BEEC-8A180F1AEB65}" dt="2024-09-21T18:02:12.693" v="1655" actId="478"/>
          <ac:spMkLst>
            <pc:docMk/>
            <pc:sldMk cId="735812356" sldId="284"/>
            <ac:spMk id="26" creationId="{5AC46553-0FA7-A71D-ABB5-0DAEA70A5837}"/>
          </ac:spMkLst>
        </pc:spChg>
        <pc:spChg chg="del mod">
          <ac:chgData name="Eman G. Maboruk" userId="bdc8129978b17f16" providerId="LiveId" clId="{F30B9C47-1182-4F97-BEEC-8A180F1AEB65}" dt="2024-09-21T18:02:28.194" v="1675" actId="478"/>
          <ac:spMkLst>
            <pc:docMk/>
            <pc:sldMk cId="735812356" sldId="284"/>
            <ac:spMk id="27" creationId="{549C9773-BB63-616D-E388-5304195F6DC1}"/>
          </ac:spMkLst>
        </pc:spChg>
        <pc:spChg chg="del mod">
          <ac:chgData name="Eman G. Maboruk" userId="bdc8129978b17f16" providerId="LiveId" clId="{F30B9C47-1182-4F97-BEEC-8A180F1AEB65}" dt="2024-09-21T18:02:20.931" v="1667" actId="478"/>
          <ac:spMkLst>
            <pc:docMk/>
            <pc:sldMk cId="735812356" sldId="284"/>
            <ac:spMk id="28" creationId="{2AAF6B13-E98A-298C-60D0-4B0C344C8AB1}"/>
          </ac:spMkLst>
        </pc:spChg>
        <pc:spChg chg="del">
          <ac:chgData name="Eman G. Maboruk" userId="bdc8129978b17f16" providerId="LiveId" clId="{F30B9C47-1182-4F97-BEEC-8A180F1AEB65}" dt="2024-09-21T18:02:35.863" v="1682" actId="478"/>
          <ac:spMkLst>
            <pc:docMk/>
            <pc:sldMk cId="735812356" sldId="284"/>
            <ac:spMk id="29" creationId="{1A278134-F12F-AA45-6218-FDC2CB152C8C}"/>
          </ac:spMkLst>
        </pc:spChg>
        <pc:spChg chg="del mod">
          <ac:chgData name="Eman G. Maboruk" userId="bdc8129978b17f16" providerId="LiveId" clId="{F30B9C47-1182-4F97-BEEC-8A180F1AEB65}" dt="2024-09-21T18:02:41.363" v="1689" actId="478"/>
          <ac:spMkLst>
            <pc:docMk/>
            <pc:sldMk cId="735812356" sldId="284"/>
            <ac:spMk id="30" creationId="{D2D46ADE-FDBC-C2D9-3046-AC773A3708A8}"/>
          </ac:spMkLst>
        </pc:spChg>
        <pc:spChg chg="add mod">
          <ac:chgData name="Eman G. Maboruk" userId="bdc8129978b17f16" providerId="LiveId" clId="{F30B9C47-1182-4F97-BEEC-8A180F1AEB65}" dt="2024-09-21T20:11:43.123" v="2128" actId="1076"/>
          <ac:spMkLst>
            <pc:docMk/>
            <pc:sldMk cId="735812356" sldId="284"/>
            <ac:spMk id="31" creationId="{218F0605-CC90-3F97-B93D-2180BFB60EF9}"/>
          </ac:spMkLst>
        </pc:spChg>
        <pc:spChg chg="del">
          <ac:chgData name="Eman G. Maboruk" userId="bdc8129978b17f16" providerId="LiveId" clId="{F30B9C47-1182-4F97-BEEC-8A180F1AEB65}" dt="2024-09-21T18:02:26.763" v="1673" actId="478"/>
          <ac:spMkLst>
            <pc:docMk/>
            <pc:sldMk cId="735812356" sldId="284"/>
            <ac:spMk id="32" creationId="{3437DC4B-04FF-E56F-1C7C-D16EABD6B58F}"/>
          </ac:spMkLst>
        </pc:spChg>
        <pc:spChg chg="del">
          <ac:chgData name="Eman G. Maboruk" userId="bdc8129978b17f16" providerId="LiveId" clId="{F30B9C47-1182-4F97-BEEC-8A180F1AEB65}" dt="2024-09-21T18:02:36.663" v="1683" actId="478"/>
          <ac:spMkLst>
            <pc:docMk/>
            <pc:sldMk cId="735812356" sldId="284"/>
            <ac:spMk id="33" creationId="{793EF192-D0C7-CE52-9BF9-C6CFB2A3D803}"/>
          </ac:spMkLst>
        </pc:spChg>
        <pc:spChg chg="del">
          <ac:chgData name="Eman G. Maboruk" userId="bdc8129978b17f16" providerId="LiveId" clId="{F30B9C47-1182-4F97-BEEC-8A180F1AEB65}" dt="2024-09-21T18:02:38.273" v="1685" actId="478"/>
          <ac:spMkLst>
            <pc:docMk/>
            <pc:sldMk cId="735812356" sldId="284"/>
            <ac:spMk id="34" creationId="{79A41E6C-4901-20EC-E7CC-141AD706B71C}"/>
          </ac:spMkLst>
        </pc:spChg>
        <pc:spChg chg="del">
          <ac:chgData name="Eman G. Maboruk" userId="bdc8129978b17f16" providerId="LiveId" clId="{F30B9C47-1182-4F97-BEEC-8A180F1AEB65}" dt="2024-09-21T18:02:19.574" v="1666" actId="478"/>
          <ac:spMkLst>
            <pc:docMk/>
            <pc:sldMk cId="735812356" sldId="284"/>
            <ac:spMk id="35" creationId="{9505E33B-6DA0-1660-932E-2E0BFE7CB91C}"/>
          </ac:spMkLst>
        </pc:spChg>
        <pc:spChg chg="del">
          <ac:chgData name="Eman G. Maboruk" userId="bdc8129978b17f16" providerId="LiveId" clId="{F30B9C47-1182-4F97-BEEC-8A180F1AEB65}" dt="2024-09-21T18:02:16.576" v="1660" actId="478"/>
          <ac:spMkLst>
            <pc:docMk/>
            <pc:sldMk cId="735812356" sldId="284"/>
            <ac:spMk id="61" creationId="{55A5CFF0-F512-CA31-5A86-684512C48B2C}"/>
          </ac:spMkLst>
        </pc:spChg>
        <pc:spChg chg="del">
          <ac:chgData name="Eman G. Maboruk" userId="bdc8129978b17f16" providerId="LiveId" clId="{F30B9C47-1182-4F97-BEEC-8A180F1AEB65}" dt="2024-09-21T18:02:23.373" v="1669" actId="478"/>
          <ac:spMkLst>
            <pc:docMk/>
            <pc:sldMk cId="735812356" sldId="284"/>
            <ac:spMk id="62" creationId="{A515B8C2-5EB7-8B2B-E23D-9329EF82A729}"/>
          </ac:spMkLst>
        </pc:spChg>
        <pc:spChg chg="del">
          <ac:chgData name="Eman G. Maboruk" userId="bdc8129978b17f16" providerId="LiveId" clId="{F30B9C47-1182-4F97-BEEC-8A180F1AEB65}" dt="2024-09-21T18:02:34.463" v="1681" actId="478"/>
          <ac:spMkLst>
            <pc:docMk/>
            <pc:sldMk cId="735812356" sldId="284"/>
            <ac:spMk id="63" creationId="{5F586822-0973-1E6C-A5D2-175133C8E00C}"/>
          </ac:spMkLst>
        </pc:spChg>
        <pc:spChg chg="del">
          <ac:chgData name="Eman G. Maboruk" userId="bdc8129978b17f16" providerId="LiveId" clId="{F30B9C47-1182-4F97-BEEC-8A180F1AEB65}" dt="2024-09-21T18:02:43.747" v="1691" actId="478"/>
          <ac:spMkLst>
            <pc:docMk/>
            <pc:sldMk cId="735812356" sldId="284"/>
            <ac:spMk id="64" creationId="{06A1884E-1DE0-8665-F348-12B9B829178E}"/>
          </ac:spMkLst>
        </pc:spChg>
        <pc:spChg chg="del">
          <ac:chgData name="Eman G. Maboruk" userId="bdc8129978b17f16" providerId="LiveId" clId="{F30B9C47-1182-4F97-BEEC-8A180F1AEB65}" dt="2024-09-21T18:02:12.693" v="1655" actId="478"/>
          <ac:spMkLst>
            <pc:docMk/>
            <pc:sldMk cId="735812356" sldId="284"/>
            <ac:spMk id="65" creationId="{5F4A99F0-B254-ED70-0141-FC900361764B}"/>
          </ac:spMkLst>
        </pc:spChg>
        <pc:spChg chg="mod ord">
          <ac:chgData name="Eman G. Maboruk" userId="bdc8129978b17f16" providerId="LiveId" clId="{F30B9C47-1182-4F97-BEEC-8A180F1AEB65}" dt="2024-09-21T20:10:54.347" v="2127" actId="1076"/>
          <ac:spMkLst>
            <pc:docMk/>
            <pc:sldMk cId="735812356" sldId="284"/>
            <ac:spMk id="67" creationId="{E3695D76-8B55-BBC9-8681-C4A4EB81F15B}"/>
          </ac:spMkLst>
        </pc:spChg>
        <pc:picChg chg="del">
          <ac:chgData name="Eman G. Maboruk" userId="bdc8129978b17f16" providerId="LiveId" clId="{F30B9C47-1182-4F97-BEEC-8A180F1AEB65}" dt="2024-09-21T18:02:18.893" v="1665" actId="478"/>
          <ac:picMkLst>
            <pc:docMk/>
            <pc:sldMk cId="735812356" sldId="284"/>
            <ac:picMk id="39" creationId="{3233CE88-3414-3740-10D1-B6D1CBC183F0}"/>
          </ac:picMkLst>
        </pc:picChg>
        <pc:picChg chg="del">
          <ac:chgData name="Eman G. Maboruk" userId="bdc8129978b17f16" providerId="LiveId" clId="{F30B9C47-1182-4F97-BEEC-8A180F1AEB65}" dt="2024-09-21T18:02:37.259" v="1684" actId="478"/>
          <ac:picMkLst>
            <pc:docMk/>
            <pc:sldMk cId="735812356" sldId="284"/>
            <ac:picMk id="50" creationId="{00AA19D3-F446-F581-D92D-0D843DC1977F}"/>
          </ac:picMkLst>
        </pc:picChg>
        <pc:picChg chg="del">
          <ac:chgData name="Eman G. Maboruk" userId="bdc8129978b17f16" providerId="LiveId" clId="{F30B9C47-1182-4F97-BEEC-8A180F1AEB65}" dt="2024-09-21T18:02:38.954" v="1686" actId="478"/>
          <ac:picMkLst>
            <pc:docMk/>
            <pc:sldMk cId="735812356" sldId="284"/>
            <ac:picMk id="56" creationId="{77E22541-C10B-AFC1-EDCE-BAA5A59DA2FB}"/>
          </ac:picMkLst>
        </pc:picChg>
        <pc:picChg chg="del">
          <ac:chgData name="Eman G. Maboruk" userId="bdc8129978b17f16" providerId="LiveId" clId="{F30B9C47-1182-4F97-BEEC-8A180F1AEB65}" dt="2024-09-21T18:02:28.903" v="1676" actId="478"/>
          <ac:picMkLst>
            <pc:docMk/>
            <pc:sldMk cId="735812356" sldId="284"/>
            <ac:picMk id="58" creationId="{05D10DE4-1E2B-B100-9653-8E4704923854}"/>
          </ac:picMkLst>
        </pc:picChg>
        <pc:picChg chg="del mod">
          <ac:chgData name="Eman G. Maboruk" userId="bdc8129978b17f16" providerId="LiveId" clId="{F30B9C47-1182-4F97-BEEC-8A180F1AEB65}" dt="2024-09-21T18:02:14.453" v="1658" actId="478"/>
          <ac:picMkLst>
            <pc:docMk/>
            <pc:sldMk cId="735812356" sldId="284"/>
            <ac:picMk id="66" creationId="{663EB850-6E95-ACB0-6D0B-FC283769D563}"/>
          </ac:picMkLst>
        </pc:picChg>
      </pc:sldChg>
      <pc:sldChg chg="new del">
        <pc:chgData name="Eman G. Maboruk" userId="bdc8129978b17f16" providerId="LiveId" clId="{F30B9C47-1182-4F97-BEEC-8A180F1AEB65}" dt="2024-09-21T18:02:01.944" v="1653" actId="680"/>
        <pc:sldMkLst>
          <pc:docMk/>
          <pc:sldMk cId="3593105075" sldId="284"/>
        </pc:sldMkLst>
      </pc:sldChg>
      <pc:sldChg chg="addSp delSp modSp add mod setBg">
        <pc:chgData name="Eman G. Maboruk" userId="bdc8129978b17f16" providerId="LiveId" clId="{F30B9C47-1182-4F97-BEEC-8A180F1AEB65}" dt="2024-09-28T11:56:57.061" v="2674" actId="113"/>
        <pc:sldMkLst>
          <pc:docMk/>
          <pc:sldMk cId="176511433" sldId="285"/>
        </pc:sldMkLst>
        <pc:spChg chg="del">
          <ac:chgData name="Eman G. Maboruk" userId="bdc8129978b17f16" providerId="LiveId" clId="{F30B9C47-1182-4F97-BEEC-8A180F1AEB65}" dt="2024-09-28T11:41:14.572" v="2303" actId="478"/>
          <ac:spMkLst>
            <pc:docMk/>
            <pc:sldMk cId="176511433" sldId="285"/>
            <ac:spMk id="2" creationId="{046DB83D-BDA7-F141-6FF0-D0C9ABA0C85A}"/>
          </ac:spMkLst>
        </pc:spChg>
        <pc:spChg chg="del">
          <ac:chgData name="Eman G. Maboruk" userId="bdc8129978b17f16" providerId="LiveId" clId="{F30B9C47-1182-4F97-BEEC-8A180F1AEB65}" dt="2024-09-28T11:41:05.226" v="2292" actId="478"/>
          <ac:spMkLst>
            <pc:docMk/>
            <pc:sldMk cId="176511433" sldId="285"/>
            <ac:spMk id="3" creationId="{E737F34D-E7C6-1AC9-ACD8-376D09658692}"/>
          </ac:spMkLst>
        </pc:spChg>
        <pc:spChg chg="add del">
          <ac:chgData name="Eman G. Maboruk" userId="bdc8129978b17f16" providerId="LiveId" clId="{F30B9C47-1182-4F97-BEEC-8A180F1AEB65}" dt="2024-09-28T11:41:36.085" v="2314" actId="22"/>
          <ac:spMkLst>
            <pc:docMk/>
            <pc:sldMk cId="176511433" sldId="285"/>
            <ac:spMk id="5" creationId="{82BF27D9-F7E7-6C51-400B-70184715202C}"/>
          </ac:spMkLst>
        </pc:spChg>
        <pc:spChg chg="del">
          <ac:chgData name="Eman G. Maboruk" userId="bdc8129978b17f16" providerId="LiveId" clId="{F30B9C47-1182-4F97-BEEC-8A180F1AEB65}" dt="2024-09-28T11:41:01.193" v="2289" actId="478"/>
          <ac:spMkLst>
            <pc:docMk/>
            <pc:sldMk cId="176511433" sldId="285"/>
            <ac:spMk id="8" creationId="{5864571A-FC82-4689-634F-0E771BDD3445}"/>
          </ac:spMkLst>
        </pc:spChg>
        <pc:spChg chg="del">
          <ac:chgData name="Eman G. Maboruk" userId="bdc8129978b17f16" providerId="LiveId" clId="{F30B9C47-1182-4F97-BEEC-8A180F1AEB65}" dt="2024-09-28T11:41:13.888" v="2302" actId="478"/>
          <ac:spMkLst>
            <pc:docMk/>
            <pc:sldMk cId="176511433" sldId="285"/>
            <ac:spMk id="9" creationId="{95B546D9-FC2A-643E-89A3-B4D81C9E434C}"/>
          </ac:spMkLst>
        </pc:spChg>
        <pc:spChg chg="del">
          <ac:chgData name="Eman G. Maboruk" userId="bdc8129978b17f16" providerId="LiveId" clId="{F30B9C47-1182-4F97-BEEC-8A180F1AEB65}" dt="2024-09-28T11:41:01.193" v="2289" actId="478"/>
          <ac:spMkLst>
            <pc:docMk/>
            <pc:sldMk cId="176511433" sldId="285"/>
            <ac:spMk id="23" creationId="{6F7D69F2-7B28-4390-1E9F-A1C01B15B040}"/>
          </ac:spMkLst>
        </pc:spChg>
        <pc:spChg chg="del">
          <ac:chgData name="Eman G. Maboruk" userId="bdc8129978b17f16" providerId="LiveId" clId="{F30B9C47-1182-4F97-BEEC-8A180F1AEB65}" dt="2024-09-28T11:41:07.279" v="2294" actId="478"/>
          <ac:spMkLst>
            <pc:docMk/>
            <pc:sldMk cId="176511433" sldId="285"/>
            <ac:spMk id="25" creationId="{B6C0FD1F-883D-D192-A5C7-E6AE91D2E703}"/>
          </ac:spMkLst>
        </pc:spChg>
        <pc:spChg chg="del mod">
          <ac:chgData name="Eman G. Maboruk" userId="bdc8129978b17f16" providerId="LiveId" clId="{F30B9C47-1182-4F97-BEEC-8A180F1AEB65}" dt="2024-09-28T11:41:19.890" v="2310" actId="478"/>
          <ac:spMkLst>
            <pc:docMk/>
            <pc:sldMk cId="176511433" sldId="285"/>
            <ac:spMk id="31" creationId="{C7480A05-A3F0-0ACC-C7F7-9A8F07540156}"/>
          </ac:spMkLst>
        </pc:spChg>
        <pc:spChg chg="del">
          <ac:chgData name="Eman G. Maboruk" userId="bdc8129978b17f16" providerId="LiveId" clId="{F30B9C47-1182-4F97-BEEC-8A180F1AEB65}" dt="2024-09-28T11:41:13.110" v="2301" actId="478"/>
          <ac:spMkLst>
            <pc:docMk/>
            <pc:sldMk cId="176511433" sldId="285"/>
            <ac:spMk id="36" creationId="{E3DF7AD8-955C-8614-EC38-2180F56E325D}"/>
          </ac:spMkLst>
        </pc:spChg>
        <pc:spChg chg="del mod">
          <ac:chgData name="Eman G. Maboruk" userId="bdc8129978b17f16" providerId="LiveId" clId="{F30B9C47-1182-4F97-BEEC-8A180F1AEB65}" dt="2024-09-28T11:41:03.506" v="2291" actId="478"/>
          <ac:spMkLst>
            <pc:docMk/>
            <pc:sldMk cId="176511433" sldId="285"/>
            <ac:spMk id="37" creationId="{766E52A7-3C2E-1AD5-8A39-B2E10E7C4B0C}"/>
          </ac:spMkLst>
        </pc:spChg>
        <pc:spChg chg="del">
          <ac:chgData name="Eman G. Maboruk" userId="bdc8129978b17f16" providerId="LiveId" clId="{F30B9C47-1182-4F97-BEEC-8A180F1AEB65}" dt="2024-09-28T11:41:09.640" v="2297" actId="478"/>
          <ac:spMkLst>
            <pc:docMk/>
            <pc:sldMk cId="176511433" sldId="285"/>
            <ac:spMk id="38" creationId="{16687AD1-6457-1AA6-3B98-CD04C7A1F656}"/>
          </ac:spMkLst>
        </pc:spChg>
        <pc:spChg chg="del">
          <ac:chgData name="Eman G. Maboruk" userId="bdc8129978b17f16" providerId="LiveId" clId="{F30B9C47-1182-4F97-BEEC-8A180F1AEB65}" dt="2024-09-28T11:41:17.370" v="2307" actId="478"/>
          <ac:spMkLst>
            <pc:docMk/>
            <pc:sldMk cId="176511433" sldId="285"/>
            <ac:spMk id="42" creationId="{2541FCE2-175F-BC99-55B5-9CD64872551A}"/>
          </ac:spMkLst>
        </pc:spChg>
        <pc:spChg chg="del">
          <ac:chgData name="Eman G. Maboruk" userId="bdc8129978b17f16" providerId="LiveId" clId="{F30B9C47-1182-4F97-BEEC-8A180F1AEB65}" dt="2024-09-28T11:41:11.558" v="2299" actId="478"/>
          <ac:spMkLst>
            <pc:docMk/>
            <pc:sldMk cId="176511433" sldId="285"/>
            <ac:spMk id="43" creationId="{C6ACC3EA-15EB-E7DC-5F42-06BE6805961A}"/>
          </ac:spMkLst>
        </pc:spChg>
        <pc:spChg chg="del">
          <ac:chgData name="Eman G. Maboruk" userId="bdc8129978b17f16" providerId="LiveId" clId="{F30B9C47-1182-4F97-BEEC-8A180F1AEB65}" dt="2024-09-28T11:41:08.871" v="2296" actId="478"/>
          <ac:spMkLst>
            <pc:docMk/>
            <pc:sldMk cId="176511433" sldId="285"/>
            <ac:spMk id="44" creationId="{B64F9AA7-6CA4-61E2-AF59-7AEC34B73353}"/>
          </ac:spMkLst>
        </pc:spChg>
        <pc:spChg chg="del">
          <ac:chgData name="Eman G. Maboruk" userId="bdc8129978b17f16" providerId="LiveId" clId="{F30B9C47-1182-4F97-BEEC-8A180F1AEB65}" dt="2024-09-28T11:41:17.999" v="2308" actId="478"/>
          <ac:spMkLst>
            <pc:docMk/>
            <pc:sldMk cId="176511433" sldId="285"/>
            <ac:spMk id="45" creationId="{DDCC347C-0AB9-FBAD-CF7B-10A77AC08648}"/>
          </ac:spMkLst>
        </pc:spChg>
        <pc:spChg chg="del">
          <ac:chgData name="Eman G. Maboruk" userId="bdc8129978b17f16" providerId="LiveId" clId="{F30B9C47-1182-4F97-BEEC-8A180F1AEB65}" dt="2024-09-28T11:41:16.703" v="2306" actId="478"/>
          <ac:spMkLst>
            <pc:docMk/>
            <pc:sldMk cId="176511433" sldId="285"/>
            <ac:spMk id="46" creationId="{03BACDA5-1911-4985-B08F-8886F4819CF2}"/>
          </ac:spMkLst>
        </pc:spChg>
        <pc:spChg chg="del">
          <ac:chgData name="Eman G. Maboruk" userId="bdc8129978b17f16" providerId="LiveId" clId="{F30B9C47-1182-4F97-BEEC-8A180F1AEB65}" dt="2024-09-28T11:41:12.265" v="2300" actId="478"/>
          <ac:spMkLst>
            <pc:docMk/>
            <pc:sldMk cId="176511433" sldId="285"/>
            <ac:spMk id="47" creationId="{B2C26A45-DB57-5A46-F634-CC9C7E89B2C3}"/>
          </ac:spMkLst>
        </pc:spChg>
        <pc:spChg chg="del">
          <ac:chgData name="Eman G. Maboruk" userId="bdc8129978b17f16" providerId="LiveId" clId="{F30B9C47-1182-4F97-BEEC-8A180F1AEB65}" dt="2024-09-28T11:41:01.193" v="2289" actId="478"/>
          <ac:spMkLst>
            <pc:docMk/>
            <pc:sldMk cId="176511433" sldId="285"/>
            <ac:spMk id="48" creationId="{51A0E459-B81D-0C69-4AD4-1106F9C2D128}"/>
          </ac:spMkLst>
        </pc:spChg>
        <pc:spChg chg="del">
          <ac:chgData name="Eman G. Maboruk" userId="bdc8129978b17f16" providerId="LiveId" clId="{F30B9C47-1182-4F97-BEEC-8A180F1AEB65}" dt="2024-09-28T11:41:10.352" v="2298" actId="478"/>
          <ac:spMkLst>
            <pc:docMk/>
            <pc:sldMk cId="176511433" sldId="285"/>
            <ac:spMk id="49" creationId="{9D296985-BDAE-AA02-E84B-1A830CF89384}"/>
          </ac:spMkLst>
        </pc:spChg>
        <pc:spChg chg="del">
          <ac:chgData name="Eman G. Maboruk" userId="bdc8129978b17f16" providerId="LiveId" clId="{F30B9C47-1182-4F97-BEEC-8A180F1AEB65}" dt="2024-09-28T11:41:01.193" v="2289" actId="478"/>
          <ac:spMkLst>
            <pc:docMk/>
            <pc:sldMk cId="176511433" sldId="285"/>
            <ac:spMk id="51" creationId="{9B188FAE-DD76-AD78-69C4-0EF5FFDAD299}"/>
          </ac:spMkLst>
        </pc:spChg>
        <pc:spChg chg="del">
          <ac:chgData name="Eman G. Maboruk" userId="bdc8129978b17f16" providerId="LiveId" clId="{F30B9C47-1182-4F97-BEEC-8A180F1AEB65}" dt="2024-09-28T11:41:21.828" v="2311" actId="478"/>
          <ac:spMkLst>
            <pc:docMk/>
            <pc:sldMk cId="176511433" sldId="285"/>
            <ac:spMk id="53" creationId="{3333AC13-6D04-6827-8EA0-DC4E07D24E9E}"/>
          </ac:spMkLst>
        </pc:spChg>
        <pc:spChg chg="del">
          <ac:chgData name="Eman G. Maboruk" userId="bdc8129978b17f16" providerId="LiveId" clId="{F30B9C47-1182-4F97-BEEC-8A180F1AEB65}" dt="2024-09-28T11:41:01.193" v="2289" actId="478"/>
          <ac:spMkLst>
            <pc:docMk/>
            <pc:sldMk cId="176511433" sldId="285"/>
            <ac:spMk id="54" creationId="{550C27EB-0B9C-8BF3-F3E2-F272376813A4}"/>
          </ac:spMkLst>
        </pc:spChg>
        <pc:spChg chg="del">
          <ac:chgData name="Eman G. Maboruk" userId="bdc8129978b17f16" providerId="LiveId" clId="{F30B9C47-1182-4F97-BEEC-8A180F1AEB65}" dt="2024-09-28T11:41:06.455" v="2293" actId="478"/>
          <ac:spMkLst>
            <pc:docMk/>
            <pc:sldMk cId="176511433" sldId="285"/>
            <ac:spMk id="55" creationId="{B884656F-9644-5EF9-919F-A4D2A4542EB6}"/>
          </ac:spMkLst>
        </pc:spChg>
        <pc:spChg chg="del mod">
          <ac:chgData name="Eman G. Maboruk" userId="bdc8129978b17f16" providerId="LiveId" clId="{F30B9C47-1182-4F97-BEEC-8A180F1AEB65}" dt="2024-09-28T11:41:16.078" v="2305" actId="478"/>
          <ac:spMkLst>
            <pc:docMk/>
            <pc:sldMk cId="176511433" sldId="285"/>
            <ac:spMk id="57" creationId="{73C3A974-E6B2-B3F9-73F1-1C35F928A1EF}"/>
          </ac:spMkLst>
        </pc:spChg>
        <pc:spChg chg="del">
          <ac:chgData name="Eman G. Maboruk" userId="bdc8129978b17f16" providerId="LiveId" clId="{F30B9C47-1182-4F97-BEEC-8A180F1AEB65}" dt="2024-09-28T11:41:23.939" v="2312" actId="478"/>
          <ac:spMkLst>
            <pc:docMk/>
            <pc:sldMk cId="176511433" sldId="285"/>
            <ac:spMk id="59" creationId="{BF7505D5-3441-B40A-B21E-C9E7FF2CF6B3}"/>
          </ac:spMkLst>
        </pc:spChg>
        <pc:spChg chg="del">
          <ac:chgData name="Eman G. Maboruk" userId="bdc8129978b17f16" providerId="LiveId" clId="{F30B9C47-1182-4F97-BEEC-8A180F1AEB65}" dt="2024-09-28T11:42:30.716" v="2338" actId="478"/>
          <ac:spMkLst>
            <pc:docMk/>
            <pc:sldMk cId="176511433" sldId="285"/>
            <ac:spMk id="67" creationId="{E3695D76-8B55-BBC9-8681-C4A4EB81F15B}"/>
          </ac:spMkLst>
        </pc:spChg>
        <pc:spChg chg="del">
          <ac:chgData name="Eman G. Maboruk" userId="bdc8129978b17f16" providerId="LiveId" clId="{F30B9C47-1182-4F97-BEEC-8A180F1AEB65}" dt="2024-09-28T11:41:01.193" v="2289" actId="478"/>
          <ac:spMkLst>
            <pc:docMk/>
            <pc:sldMk cId="176511433" sldId="285"/>
            <ac:spMk id="68" creationId="{73B1E7C9-0A13-7EC1-0CB3-A811E16A3693}"/>
          </ac:spMkLst>
        </pc:spChg>
        <pc:spChg chg="del">
          <ac:chgData name="Eman G. Maboruk" userId="bdc8129978b17f16" providerId="LiveId" clId="{F30B9C47-1182-4F97-BEEC-8A180F1AEB65}" dt="2024-09-28T11:41:08.026" v="2295" actId="478"/>
          <ac:spMkLst>
            <pc:docMk/>
            <pc:sldMk cId="176511433" sldId="285"/>
            <ac:spMk id="70" creationId="{69E75D09-9388-3D06-2831-40509136BFC9}"/>
          </ac:spMkLst>
        </pc:spChg>
        <pc:graphicFrameChg chg="add mod modGraphic">
          <ac:chgData name="Eman G. Maboruk" userId="bdc8129978b17f16" providerId="LiveId" clId="{F30B9C47-1182-4F97-BEEC-8A180F1AEB65}" dt="2024-09-28T11:42:05.485" v="2333" actId="1076"/>
          <ac:graphicFrameMkLst>
            <pc:docMk/>
            <pc:sldMk cId="176511433" sldId="285"/>
            <ac:graphicFrameMk id="6" creationId="{D008695B-88BA-1572-5585-FCB9C87DEFD2}"/>
          </ac:graphicFrameMkLst>
        </pc:graphicFrameChg>
        <pc:graphicFrameChg chg="add mod modGraphic">
          <ac:chgData name="Eman G. Maboruk" userId="bdc8129978b17f16" providerId="LiveId" clId="{F30B9C47-1182-4F97-BEEC-8A180F1AEB65}" dt="2024-09-28T11:56:57.061" v="2674" actId="113"/>
          <ac:graphicFrameMkLst>
            <pc:docMk/>
            <pc:sldMk cId="176511433" sldId="285"/>
            <ac:graphicFrameMk id="10" creationId="{932AF70C-4601-2F48-03C9-E53D1F629110}"/>
          </ac:graphicFrameMkLst>
        </pc:graphicFrameChg>
        <pc:picChg chg="add del mod">
          <ac:chgData name="Eman G. Maboruk" userId="bdc8129978b17f16" providerId="LiveId" clId="{F30B9C47-1182-4F97-BEEC-8A180F1AEB65}" dt="2024-09-28T11:42:50.967" v="2342" actId="478"/>
          <ac:picMkLst>
            <pc:docMk/>
            <pc:sldMk cId="176511433" sldId="285"/>
            <ac:picMk id="7" creationId="{EEB35A7B-E045-F4A4-7DF7-10E305562CE1}"/>
          </ac:picMkLst>
        </pc:picChg>
        <pc:picChg chg="mod ord">
          <ac:chgData name="Eman G. Maboruk" userId="bdc8129978b17f16" providerId="LiveId" clId="{F30B9C47-1182-4F97-BEEC-8A180F1AEB65}" dt="2024-09-28T11:45:58.040" v="2565" actId="1076"/>
          <ac:picMkLst>
            <pc:docMk/>
            <pc:sldMk cId="176511433" sldId="285"/>
            <ac:picMk id="69" creationId="{239C4C65-A2E9-1230-786B-B7CA50CB5AA0}"/>
          </ac:picMkLst>
        </pc:picChg>
      </pc:sldChg>
      <pc:sldChg chg="addSp delSp modSp add mod">
        <pc:chgData name="Eman G. Maboruk" userId="bdc8129978b17f16" providerId="LiveId" clId="{F30B9C47-1182-4F97-BEEC-8A180F1AEB65}" dt="2024-09-28T11:56:25.721" v="2667" actId="20577"/>
        <pc:sldMkLst>
          <pc:docMk/>
          <pc:sldMk cId="3569119180" sldId="286"/>
        </pc:sldMkLst>
        <pc:spChg chg="add mod">
          <ac:chgData name="Eman G. Maboruk" userId="bdc8129978b17f16" providerId="LiveId" clId="{F30B9C47-1182-4F97-BEEC-8A180F1AEB65}" dt="2024-09-28T11:55:47.958" v="2661" actId="1076"/>
          <ac:spMkLst>
            <pc:docMk/>
            <pc:sldMk cId="3569119180" sldId="286"/>
            <ac:spMk id="2" creationId="{F16E5677-71E1-65DB-8BE1-81F3B3364F2C}"/>
          </ac:spMkLst>
        </pc:spChg>
        <pc:spChg chg="add mod">
          <ac:chgData name="Eman G. Maboruk" userId="bdc8129978b17f16" providerId="LiveId" clId="{F30B9C47-1182-4F97-BEEC-8A180F1AEB65}" dt="2024-09-28T11:55:41.772" v="2659" actId="1038"/>
          <ac:spMkLst>
            <pc:docMk/>
            <pc:sldMk cId="3569119180" sldId="286"/>
            <ac:spMk id="3" creationId="{6A41F1C4-5DEC-15EC-7F88-E8231BE393F8}"/>
          </ac:spMkLst>
        </pc:spChg>
        <pc:spChg chg="add mod">
          <ac:chgData name="Eman G. Maboruk" userId="bdc8129978b17f16" providerId="LiveId" clId="{F30B9C47-1182-4F97-BEEC-8A180F1AEB65}" dt="2024-09-28T11:47:58.976" v="2583" actId="14100"/>
          <ac:spMkLst>
            <pc:docMk/>
            <pc:sldMk cId="3569119180" sldId="286"/>
            <ac:spMk id="4" creationId="{7D89D2CA-92FB-5782-60F2-15DF23358BA0}"/>
          </ac:spMkLst>
        </pc:spChg>
        <pc:spChg chg="add mod">
          <ac:chgData name="Eman G. Maboruk" userId="bdc8129978b17f16" providerId="LiveId" clId="{F30B9C47-1182-4F97-BEEC-8A180F1AEB65}" dt="2024-09-28T11:48:03.096" v="2584" actId="14100"/>
          <ac:spMkLst>
            <pc:docMk/>
            <pc:sldMk cId="3569119180" sldId="286"/>
            <ac:spMk id="5" creationId="{6E517F3E-3E14-B3CB-A3BA-D87D93966E5F}"/>
          </ac:spMkLst>
        </pc:spChg>
        <pc:spChg chg="add mod">
          <ac:chgData name="Eman G. Maboruk" userId="bdc8129978b17f16" providerId="LiveId" clId="{F30B9C47-1182-4F97-BEEC-8A180F1AEB65}" dt="2024-09-28T11:54:03.773" v="2639" actId="1076"/>
          <ac:spMkLst>
            <pc:docMk/>
            <pc:sldMk cId="3569119180" sldId="286"/>
            <ac:spMk id="6" creationId="{2E76C74B-25B2-1688-6057-FD9F42A47713}"/>
          </ac:spMkLst>
        </pc:spChg>
        <pc:spChg chg="add mod">
          <ac:chgData name="Eman G. Maboruk" userId="bdc8129978b17f16" providerId="LiveId" clId="{F30B9C47-1182-4F97-BEEC-8A180F1AEB65}" dt="2024-09-28T11:54:17.351" v="2640" actId="1076"/>
          <ac:spMkLst>
            <pc:docMk/>
            <pc:sldMk cId="3569119180" sldId="286"/>
            <ac:spMk id="7" creationId="{5D41990E-D410-39AA-6E82-4D0C8F98D067}"/>
          </ac:spMkLst>
        </pc:spChg>
        <pc:spChg chg="add mod">
          <ac:chgData name="Eman G. Maboruk" userId="bdc8129978b17f16" providerId="LiveId" clId="{F30B9C47-1182-4F97-BEEC-8A180F1AEB65}" dt="2024-09-28T11:54:29.891" v="2645" actId="1076"/>
          <ac:spMkLst>
            <pc:docMk/>
            <pc:sldMk cId="3569119180" sldId="286"/>
            <ac:spMk id="11" creationId="{9FACEEE6-2CDC-4D5F-F693-563582006B61}"/>
          </ac:spMkLst>
        </pc:spChg>
        <pc:spChg chg="add mod">
          <ac:chgData name="Eman G. Maboruk" userId="bdc8129978b17f16" providerId="LiveId" clId="{F30B9C47-1182-4F97-BEEC-8A180F1AEB65}" dt="2024-09-28T11:49:31.518" v="2607" actId="1076"/>
          <ac:spMkLst>
            <pc:docMk/>
            <pc:sldMk cId="3569119180" sldId="286"/>
            <ac:spMk id="12" creationId="{A836FC47-5163-A866-7B5E-AD668EE6B08F}"/>
          </ac:spMkLst>
        </pc:spChg>
        <pc:spChg chg="add mod">
          <ac:chgData name="Eman G. Maboruk" userId="bdc8129978b17f16" providerId="LiveId" clId="{F30B9C47-1182-4F97-BEEC-8A180F1AEB65}" dt="2024-09-28T11:56:25.721" v="2667" actId="20577"/>
          <ac:spMkLst>
            <pc:docMk/>
            <pc:sldMk cId="3569119180" sldId="286"/>
            <ac:spMk id="15" creationId="{63B85E59-6E7D-F32D-71E4-E14BEB77D18E}"/>
          </ac:spMkLst>
        </pc:spChg>
        <pc:spChg chg="add mod">
          <ac:chgData name="Eman G. Maboruk" userId="bdc8129978b17f16" providerId="LiveId" clId="{F30B9C47-1182-4F97-BEEC-8A180F1AEB65}" dt="2024-09-28T11:55:51.490" v="2662" actId="1076"/>
          <ac:spMkLst>
            <pc:docMk/>
            <pc:sldMk cId="3569119180" sldId="286"/>
            <ac:spMk id="16" creationId="{5FBD6936-CB52-C827-5443-D060114FF568}"/>
          </ac:spMkLst>
        </pc:spChg>
        <pc:spChg chg="add mod">
          <ac:chgData name="Eman G. Maboruk" userId="bdc8129978b17f16" providerId="LiveId" clId="{F30B9C47-1182-4F97-BEEC-8A180F1AEB65}" dt="2024-09-28T11:56:03.476" v="2666" actId="14100"/>
          <ac:spMkLst>
            <pc:docMk/>
            <pc:sldMk cId="3569119180" sldId="286"/>
            <ac:spMk id="17" creationId="{182D4F33-4FDA-70FF-1D70-391DECA1A7CD}"/>
          </ac:spMkLst>
        </pc:spChg>
        <pc:spChg chg="add mod">
          <ac:chgData name="Eman G. Maboruk" userId="bdc8129978b17f16" providerId="LiveId" clId="{F30B9C47-1182-4F97-BEEC-8A180F1AEB65}" dt="2024-09-28T11:56:00.463" v="2665" actId="14100"/>
          <ac:spMkLst>
            <pc:docMk/>
            <pc:sldMk cId="3569119180" sldId="286"/>
            <ac:spMk id="18" creationId="{EC8055F9-E5CD-B1F9-1D16-F1E4B3801584}"/>
          </ac:spMkLst>
        </pc:spChg>
        <pc:spChg chg="add mod">
          <ac:chgData name="Eman G. Maboruk" userId="bdc8129978b17f16" providerId="LiveId" clId="{F30B9C47-1182-4F97-BEEC-8A180F1AEB65}" dt="2024-09-28T11:55:22.571" v="2652" actId="404"/>
          <ac:spMkLst>
            <pc:docMk/>
            <pc:sldMk cId="3569119180" sldId="286"/>
            <ac:spMk id="19" creationId="{F39B5F23-B73A-F85F-779F-14406EDF4F79}"/>
          </ac:spMkLst>
        </pc:spChg>
        <pc:spChg chg="add del mod">
          <ac:chgData name="Eman G. Maboruk" userId="bdc8129978b17f16" providerId="LiveId" clId="{F30B9C47-1182-4F97-BEEC-8A180F1AEB65}" dt="2024-09-28T11:47:10.987" v="2575" actId="478"/>
          <ac:spMkLst>
            <pc:docMk/>
            <pc:sldMk cId="3569119180" sldId="286"/>
            <ac:spMk id="20" creationId="{7209931E-00B4-2AAE-3012-D78D32C7823B}"/>
          </ac:spMkLst>
        </pc:spChg>
        <pc:spChg chg="add del mod">
          <ac:chgData name="Eman G. Maboruk" userId="bdc8129978b17f16" providerId="LiveId" clId="{F30B9C47-1182-4F97-BEEC-8A180F1AEB65}" dt="2024-09-28T11:47:11.986" v="2576" actId="478"/>
          <ac:spMkLst>
            <pc:docMk/>
            <pc:sldMk cId="3569119180" sldId="286"/>
            <ac:spMk id="21" creationId="{46D7EC1C-5155-F5FF-9AFF-74579256B2FD}"/>
          </ac:spMkLst>
        </pc:spChg>
        <pc:spChg chg="add mod">
          <ac:chgData name="Eman G. Maboruk" userId="bdc8129978b17f16" providerId="LiveId" clId="{F30B9C47-1182-4F97-BEEC-8A180F1AEB65}" dt="2024-09-28T11:54:17.351" v="2640" actId="1076"/>
          <ac:spMkLst>
            <pc:docMk/>
            <pc:sldMk cId="3569119180" sldId="286"/>
            <ac:spMk id="22" creationId="{5DE5BDEC-C17D-EC05-3E98-F3D609B0D33E}"/>
          </ac:spMkLst>
        </pc:spChg>
        <pc:spChg chg="add mod">
          <ac:chgData name="Eman G. Maboruk" userId="bdc8129978b17f16" providerId="LiveId" clId="{F30B9C47-1182-4F97-BEEC-8A180F1AEB65}" dt="2024-09-28T11:54:29.891" v="2645" actId="1076"/>
          <ac:spMkLst>
            <pc:docMk/>
            <pc:sldMk cId="3569119180" sldId="286"/>
            <ac:spMk id="23" creationId="{49998E4F-4D43-7D86-4A21-7E56A5D0BD40}"/>
          </ac:spMkLst>
        </pc:spChg>
        <pc:spChg chg="add mod">
          <ac:chgData name="Eman G. Maboruk" userId="bdc8129978b17f16" providerId="LiveId" clId="{F30B9C47-1182-4F97-BEEC-8A180F1AEB65}" dt="2024-09-28T11:54:29.891" v="2645" actId="1076"/>
          <ac:spMkLst>
            <pc:docMk/>
            <pc:sldMk cId="3569119180" sldId="286"/>
            <ac:spMk id="24" creationId="{3B0AE436-1176-BA73-5ACB-6FC8D2E28A13}"/>
          </ac:spMkLst>
        </pc:spChg>
        <pc:spChg chg="add mod">
          <ac:chgData name="Eman G. Maboruk" userId="bdc8129978b17f16" providerId="LiveId" clId="{F30B9C47-1182-4F97-BEEC-8A180F1AEB65}" dt="2024-09-28T11:54:17.351" v="2640" actId="1076"/>
          <ac:spMkLst>
            <pc:docMk/>
            <pc:sldMk cId="3569119180" sldId="286"/>
            <ac:spMk id="25" creationId="{B6C6669B-85DC-3265-D695-A4E8B1B8F555}"/>
          </ac:spMkLst>
        </pc:spChg>
        <pc:spChg chg="add mod">
          <ac:chgData name="Eman G. Maboruk" userId="bdc8129978b17f16" providerId="LiveId" clId="{F30B9C47-1182-4F97-BEEC-8A180F1AEB65}" dt="2024-09-28T11:55:54.115" v="2663" actId="1076"/>
          <ac:spMkLst>
            <pc:docMk/>
            <pc:sldMk cId="3569119180" sldId="286"/>
            <ac:spMk id="26" creationId="{6B7ED3F8-B553-B6E1-F9F7-ED3C4C68056F}"/>
          </ac:spMkLst>
        </pc:spChg>
        <pc:spChg chg="add mod">
          <ac:chgData name="Eman G. Maboruk" userId="bdc8129978b17f16" providerId="LiveId" clId="{F30B9C47-1182-4F97-BEEC-8A180F1AEB65}" dt="2024-09-28T11:54:30.706" v="2646" actId="571"/>
          <ac:spMkLst>
            <pc:docMk/>
            <pc:sldMk cId="3569119180" sldId="286"/>
            <ac:spMk id="35" creationId="{9A6B1A95-BAFD-D610-F712-539504C73398}"/>
          </ac:spMkLst>
        </pc:spChg>
        <pc:graphicFrameChg chg="del">
          <ac:chgData name="Eman G. Maboruk" userId="bdc8129978b17f16" providerId="LiveId" clId="{F30B9C47-1182-4F97-BEEC-8A180F1AEB65}" dt="2024-09-28T11:46:24.203" v="2567" actId="478"/>
          <ac:graphicFrameMkLst>
            <pc:docMk/>
            <pc:sldMk cId="3569119180" sldId="286"/>
            <ac:graphicFrameMk id="10" creationId="{932AF70C-4601-2F48-03C9-E53D1F629110}"/>
          </ac:graphicFrameMkLst>
        </pc:graphicFrameChg>
        <pc:picChg chg="mod">
          <ac:chgData name="Eman G. Maboruk" userId="bdc8129978b17f16" providerId="LiveId" clId="{F30B9C47-1182-4F97-BEEC-8A180F1AEB65}" dt="2024-09-28T11:54:47.253" v="2648" actId="1076"/>
          <ac:picMkLst>
            <pc:docMk/>
            <pc:sldMk cId="3569119180" sldId="286"/>
            <ac:picMk id="69" creationId="{239C4C65-A2E9-1230-786B-B7CA50CB5AA0}"/>
          </ac:picMkLst>
        </pc:picChg>
        <pc:cxnChg chg="add mod">
          <ac:chgData name="Eman G. Maboruk" userId="bdc8129978b17f16" providerId="LiveId" clId="{F30B9C47-1182-4F97-BEEC-8A180F1AEB65}" dt="2024-09-28T11:54:17.351" v="2640" actId="1076"/>
          <ac:cxnSpMkLst>
            <pc:docMk/>
            <pc:sldMk cId="3569119180" sldId="286"/>
            <ac:cxnSpMk id="8" creationId="{9A46228E-C5F9-0D44-0E2C-06AB5C731FCA}"/>
          </ac:cxnSpMkLst>
        </pc:cxnChg>
        <pc:cxnChg chg="add mod">
          <ac:chgData name="Eman G. Maboruk" userId="bdc8129978b17f16" providerId="LiveId" clId="{F30B9C47-1182-4F97-BEEC-8A180F1AEB65}" dt="2024-09-28T11:54:17.351" v="2640" actId="1076"/>
          <ac:cxnSpMkLst>
            <pc:docMk/>
            <pc:sldMk cId="3569119180" sldId="286"/>
            <ac:cxnSpMk id="9" creationId="{28C8332A-417C-7B84-D15B-B9A71A96C372}"/>
          </ac:cxnSpMkLst>
        </pc:cxnChg>
        <pc:cxnChg chg="add mod">
          <ac:chgData name="Eman G. Maboruk" userId="bdc8129978b17f16" providerId="LiveId" clId="{F30B9C47-1182-4F97-BEEC-8A180F1AEB65}" dt="2024-09-28T11:54:29.891" v="2645" actId="1076"/>
          <ac:cxnSpMkLst>
            <pc:docMk/>
            <pc:sldMk cId="3569119180" sldId="286"/>
            <ac:cxnSpMk id="13" creationId="{274D9855-EA71-13CD-AC3E-150F29AF3EA4}"/>
          </ac:cxnSpMkLst>
        </pc:cxnChg>
        <pc:cxnChg chg="add mod">
          <ac:chgData name="Eman G. Maboruk" userId="bdc8129978b17f16" providerId="LiveId" clId="{F30B9C47-1182-4F97-BEEC-8A180F1AEB65}" dt="2024-09-28T11:53:16.660" v="2636" actId="1037"/>
          <ac:cxnSpMkLst>
            <pc:docMk/>
            <pc:sldMk cId="3569119180" sldId="286"/>
            <ac:cxnSpMk id="14" creationId="{4D5E1CBB-FE1C-E618-396D-4CE238EDD80D}"/>
          </ac:cxnSpMkLst>
        </pc:cxnChg>
        <pc:cxnChg chg="add mod">
          <ac:chgData name="Eman G. Maboruk" userId="bdc8129978b17f16" providerId="LiveId" clId="{F30B9C47-1182-4F97-BEEC-8A180F1AEB65}" dt="2024-09-28T11:54:30.706" v="2646" actId="571"/>
          <ac:cxnSpMkLst>
            <pc:docMk/>
            <pc:sldMk cId="3569119180" sldId="286"/>
            <ac:cxnSpMk id="36" creationId="{977E5B5F-8CE9-2DC4-C0D6-D41F01947D8D}"/>
          </ac:cxnSpMkLst>
        </pc:cxnChg>
      </pc:sldChg>
      <pc:sldMasterChg chg="modSp modSldLayout">
        <pc:chgData name="Eman G. Maboruk" userId="bdc8129978b17f16" providerId="LiveId" clId="{F30B9C47-1182-4F97-BEEC-8A180F1AEB65}" dt="2024-09-21T16:21:11.123" v="47"/>
        <pc:sldMasterMkLst>
          <pc:docMk/>
          <pc:sldMasterMk cId="1291515336" sldId="2147483648"/>
        </pc:sldMasterMkLst>
        <pc:spChg chg="mod">
          <ac:chgData name="Eman G. Maboruk" userId="bdc8129978b17f16" providerId="LiveId" clId="{F30B9C47-1182-4F97-BEEC-8A180F1AEB65}" dt="2024-09-21T16:21:11.123" v="47"/>
          <ac:spMkLst>
            <pc:docMk/>
            <pc:sldMasterMk cId="1291515336" sldId="2147483648"/>
            <ac:spMk id="2" creationId="{ABDCBEEE-2D18-F0C1-2ADB-C457A5644641}"/>
          </ac:spMkLst>
        </pc:spChg>
        <pc:spChg chg="mod">
          <ac:chgData name="Eman G. Maboruk" userId="bdc8129978b17f16" providerId="LiveId" clId="{F30B9C47-1182-4F97-BEEC-8A180F1AEB65}" dt="2024-09-21T16:21:11.123" v="47"/>
          <ac:spMkLst>
            <pc:docMk/>
            <pc:sldMasterMk cId="1291515336" sldId="2147483648"/>
            <ac:spMk id="3" creationId="{D1AE50C3-E200-8027-4F38-1B604FFC2965}"/>
          </ac:spMkLst>
        </pc:spChg>
        <pc:spChg chg="mod">
          <ac:chgData name="Eman G. Maboruk" userId="bdc8129978b17f16" providerId="LiveId" clId="{F30B9C47-1182-4F97-BEEC-8A180F1AEB65}" dt="2024-09-21T16:21:11.123" v="47"/>
          <ac:spMkLst>
            <pc:docMk/>
            <pc:sldMasterMk cId="1291515336" sldId="2147483648"/>
            <ac:spMk id="4" creationId="{7B5D6E8F-F55C-25A1-052D-5DACFC205833}"/>
          </ac:spMkLst>
        </pc:spChg>
        <pc:spChg chg="mod">
          <ac:chgData name="Eman G. Maboruk" userId="bdc8129978b17f16" providerId="LiveId" clId="{F30B9C47-1182-4F97-BEEC-8A180F1AEB65}" dt="2024-09-21T16:21:11.123" v="47"/>
          <ac:spMkLst>
            <pc:docMk/>
            <pc:sldMasterMk cId="1291515336" sldId="2147483648"/>
            <ac:spMk id="5" creationId="{51B690A5-4141-090B-3772-4E28240EAC47}"/>
          </ac:spMkLst>
        </pc:spChg>
        <pc:spChg chg="mod">
          <ac:chgData name="Eman G. Maboruk" userId="bdc8129978b17f16" providerId="LiveId" clId="{F30B9C47-1182-4F97-BEEC-8A180F1AEB65}" dt="2024-09-21T16:21:11.123" v="47"/>
          <ac:spMkLst>
            <pc:docMk/>
            <pc:sldMasterMk cId="1291515336" sldId="2147483648"/>
            <ac:spMk id="6" creationId="{1BE344FC-328E-4FB9-ECE8-C73437B793DA}"/>
          </ac:spMkLst>
        </pc:spChg>
        <pc:sldLayoutChg chg="modSp">
          <pc:chgData name="Eman G. Maboruk" userId="bdc8129978b17f16" providerId="LiveId" clId="{F30B9C47-1182-4F97-BEEC-8A180F1AEB65}" dt="2024-09-21T16:21:11.123" v="47"/>
          <pc:sldLayoutMkLst>
            <pc:docMk/>
            <pc:sldMasterMk cId="1291515336" sldId="2147483648"/>
            <pc:sldLayoutMk cId="2338999387" sldId="2147483649"/>
          </pc:sldLayoutMkLst>
          <pc:spChg chg="mod">
            <ac:chgData name="Eman G. Maboruk" userId="bdc8129978b17f16" providerId="LiveId" clId="{F30B9C47-1182-4F97-BEEC-8A180F1AEB65}" dt="2024-09-21T16:21:11.123" v="47"/>
            <ac:spMkLst>
              <pc:docMk/>
              <pc:sldMasterMk cId="1291515336" sldId="2147483648"/>
              <pc:sldLayoutMk cId="2338999387" sldId="2147483649"/>
              <ac:spMk id="2" creationId="{0B6385F8-F4EC-C773-E008-A1437EDCE155}"/>
            </ac:spMkLst>
          </pc:spChg>
          <pc:spChg chg="mod">
            <ac:chgData name="Eman G. Maboruk" userId="bdc8129978b17f16" providerId="LiveId" clId="{F30B9C47-1182-4F97-BEEC-8A180F1AEB65}" dt="2024-09-21T16:21:11.123" v="47"/>
            <ac:spMkLst>
              <pc:docMk/>
              <pc:sldMasterMk cId="1291515336" sldId="2147483648"/>
              <pc:sldLayoutMk cId="2338999387" sldId="2147483649"/>
              <ac:spMk id="3" creationId="{FBFF81E5-4C2B-A0F1-704B-692B515B24ED}"/>
            </ac:spMkLst>
          </pc:spChg>
        </pc:sldLayoutChg>
        <pc:sldLayoutChg chg="modSp">
          <pc:chgData name="Eman G. Maboruk" userId="bdc8129978b17f16" providerId="LiveId" clId="{F30B9C47-1182-4F97-BEEC-8A180F1AEB65}" dt="2024-09-21T16:21:11.123" v="47"/>
          <pc:sldLayoutMkLst>
            <pc:docMk/>
            <pc:sldMasterMk cId="1291515336" sldId="2147483648"/>
            <pc:sldLayoutMk cId="1762677659" sldId="2147483651"/>
          </pc:sldLayoutMkLst>
          <pc:spChg chg="mod">
            <ac:chgData name="Eman G. Maboruk" userId="bdc8129978b17f16" providerId="LiveId" clId="{F30B9C47-1182-4F97-BEEC-8A180F1AEB65}" dt="2024-09-21T16:21:11.123" v="47"/>
            <ac:spMkLst>
              <pc:docMk/>
              <pc:sldMasterMk cId="1291515336" sldId="2147483648"/>
              <pc:sldLayoutMk cId="1762677659" sldId="2147483651"/>
              <ac:spMk id="2" creationId="{C814F127-F4BC-757F-3CEE-CA01AC7888AB}"/>
            </ac:spMkLst>
          </pc:spChg>
          <pc:spChg chg="mod">
            <ac:chgData name="Eman G. Maboruk" userId="bdc8129978b17f16" providerId="LiveId" clId="{F30B9C47-1182-4F97-BEEC-8A180F1AEB65}" dt="2024-09-21T16:21:11.123" v="47"/>
            <ac:spMkLst>
              <pc:docMk/>
              <pc:sldMasterMk cId="1291515336" sldId="2147483648"/>
              <pc:sldLayoutMk cId="1762677659" sldId="2147483651"/>
              <ac:spMk id="3" creationId="{293BA5DE-7050-851D-5573-40479851DFD8}"/>
            </ac:spMkLst>
          </pc:spChg>
        </pc:sldLayoutChg>
        <pc:sldLayoutChg chg="modSp">
          <pc:chgData name="Eman G. Maboruk" userId="bdc8129978b17f16" providerId="LiveId" clId="{F30B9C47-1182-4F97-BEEC-8A180F1AEB65}" dt="2024-09-21T16:21:11.123" v="47"/>
          <pc:sldLayoutMkLst>
            <pc:docMk/>
            <pc:sldMasterMk cId="1291515336" sldId="2147483648"/>
            <pc:sldLayoutMk cId="447127388" sldId="2147483652"/>
          </pc:sldLayoutMkLst>
          <pc:spChg chg="mod">
            <ac:chgData name="Eman G. Maboruk" userId="bdc8129978b17f16" providerId="LiveId" clId="{F30B9C47-1182-4F97-BEEC-8A180F1AEB65}" dt="2024-09-21T16:21:11.123" v="47"/>
            <ac:spMkLst>
              <pc:docMk/>
              <pc:sldMasterMk cId="1291515336" sldId="2147483648"/>
              <pc:sldLayoutMk cId="447127388" sldId="2147483652"/>
              <ac:spMk id="3" creationId="{FC30E298-27A6-9185-04CF-5CBAECFB99F2}"/>
            </ac:spMkLst>
          </pc:spChg>
          <pc:spChg chg="mod">
            <ac:chgData name="Eman G. Maboruk" userId="bdc8129978b17f16" providerId="LiveId" clId="{F30B9C47-1182-4F97-BEEC-8A180F1AEB65}" dt="2024-09-21T16:21:11.123" v="47"/>
            <ac:spMkLst>
              <pc:docMk/>
              <pc:sldMasterMk cId="1291515336" sldId="2147483648"/>
              <pc:sldLayoutMk cId="447127388" sldId="2147483652"/>
              <ac:spMk id="4" creationId="{F2CF7C10-F93F-CE20-1C24-1C546A8FC936}"/>
            </ac:spMkLst>
          </pc:spChg>
        </pc:sldLayoutChg>
        <pc:sldLayoutChg chg="modSp">
          <pc:chgData name="Eman G. Maboruk" userId="bdc8129978b17f16" providerId="LiveId" clId="{F30B9C47-1182-4F97-BEEC-8A180F1AEB65}" dt="2024-09-21T16:21:11.123" v="47"/>
          <pc:sldLayoutMkLst>
            <pc:docMk/>
            <pc:sldMasterMk cId="1291515336" sldId="2147483648"/>
            <pc:sldLayoutMk cId="543213614" sldId="2147483653"/>
          </pc:sldLayoutMkLst>
          <pc:spChg chg="mod">
            <ac:chgData name="Eman G. Maboruk" userId="bdc8129978b17f16" providerId="LiveId" clId="{F30B9C47-1182-4F97-BEEC-8A180F1AEB65}" dt="2024-09-21T16:21:11.123" v="47"/>
            <ac:spMkLst>
              <pc:docMk/>
              <pc:sldMasterMk cId="1291515336" sldId="2147483648"/>
              <pc:sldLayoutMk cId="543213614" sldId="2147483653"/>
              <ac:spMk id="2" creationId="{C01B0D60-D56B-3AC1-0485-C3D1927DE593}"/>
            </ac:spMkLst>
          </pc:spChg>
          <pc:spChg chg="mod">
            <ac:chgData name="Eman G. Maboruk" userId="bdc8129978b17f16" providerId="LiveId" clId="{F30B9C47-1182-4F97-BEEC-8A180F1AEB65}" dt="2024-09-21T16:21:11.123" v="47"/>
            <ac:spMkLst>
              <pc:docMk/>
              <pc:sldMasterMk cId="1291515336" sldId="2147483648"/>
              <pc:sldLayoutMk cId="543213614" sldId="2147483653"/>
              <ac:spMk id="3" creationId="{72B8428F-D812-252E-C017-763C9E7A03EA}"/>
            </ac:spMkLst>
          </pc:spChg>
          <pc:spChg chg="mod">
            <ac:chgData name="Eman G. Maboruk" userId="bdc8129978b17f16" providerId="LiveId" clId="{F30B9C47-1182-4F97-BEEC-8A180F1AEB65}" dt="2024-09-21T16:21:11.123" v="47"/>
            <ac:spMkLst>
              <pc:docMk/>
              <pc:sldMasterMk cId="1291515336" sldId="2147483648"/>
              <pc:sldLayoutMk cId="543213614" sldId="2147483653"/>
              <ac:spMk id="4" creationId="{DF208AFE-6F71-199A-EEEB-87AEF99A64A6}"/>
            </ac:spMkLst>
          </pc:spChg>
          <pc:spChg chg="mod">
            <ac:chgData name="Eman G. Maboruk" userId="bdc8129978b17f16" providerId="LiveId" clId="{F30B9C47-1182-4F97-BEEC-8A180F1AEB65}" dt="2024-09-21T16:21:11.123" v="47"/>
            <ac:spMkLst>
              <pc:docMk/>
              <pc:sldMasterMk cId="1291515336" sldId="2147483648"/>
              <pc:sldLayoutMk cId="543213614" sldId="2147483653"/>
              <ac:spMk id="5" creationId="{B7B04D98-D738-E677-8938-27111DA9A757}"/>
            </ac:spMkLst>
          </pc:spChg>
          <pc:spChg chg="mod">
            <ac:chgData name="Eman G. Maboruk" userId="bdc8129978b17f16" providerId="LiveId" clId="{F30B9C47-1182-4F97-BEEC-8A180F1AEB65}" dt="2024-09-21T16:21:11.123" v="47"/>
            <ac:spMkLst>
              <pc:docMk/>
              <pc:sldMasterMk cId="1291515336" sldId="2147483648"/>
              <pc:sldLayoutMk cId="543213614" sldId="2147483653"/>
              <ac:spMk id="6" creationId="{1031F3D4-8BC3-C290-5F63-95D48033B50B}"/>
            </ac:spMkLst>
          </pc:spChg>
        </pc:sldLayoutChg>
        <pc:sldLayoutChg chg="modSp">
          <pc:chgData name="Eman G. Maboruk" userId="bdc8129978b17f16" providerId="LiveId" clId="{F30B9C47-1182-4F97-BEEC-8A180F1AEB65}" dt="2024-09-21T16:21:11.123" v="47"/>
          <pc:sldLayoutMkLst>
            <pc:docMk/>
            <pc:sldMasterMk cId="1291515336" sldId="2147483648"/>
            <pc:sldLayoutMk cId="1314636786" sldId="2147483656"/>
          </pc:sldLayoutMkLst>
          <pc:spChg chg="mod">
            <ac:chgData name="Eman G. Maboruk" userId="bdc8129978b17f16" providerId="LiveId" clId="{F30B9C47-1182-4F97-BEEC-8A180F1AEB65}" dt="2024-09-21T16:21:11.123" v="47"/>
            <ac:spMkLst>
              <pc:docMk/>
              <pc:sldMasterMk cId="1291515336" sldId="2147483648"/>
              <pc:sldLayoutMk cId="1314636786" sldId="2147483656"/>
              <ac:spMk id="2" creationId="{CC1DDFC4-F88F-A3A4-699E-C1EC29ADEB70}"/>
            </ac:spMkLst>
          </pc:spChg>
          <pc:spChg chg="mod">
            <ac:chgData name="Eman G. Maboruk" userId="bdc8129978b17f16" providerId="LiveId" clId="{F30B9C47-1182-4F97-BEEC-8A180F1AEB65}" dt="2024-09-21T16:21:11.123" v="47"/>
            <ac:spMkLst>
              <pc:docMk/>
              <pc:sldMasterMk cId="1291515336" sldId="2147483648"/>
              <pc:sldLayoutMk cId="1314636786" sldId="2147483656"/>
              <ac:spMk id="3" creationId="{2DF05425-6EEA-A830-68C0-26A2EF105395}"/>
            </ac:spMkLst>
          </pc:spChg>
          <pc:spChg chg="mod">
            <ac:chgData name="Eman G. Maboruk" userId="bdc8129978b17f16" providerId="LiveId" clId="{F30B9C47-1182-4F97-BEEC-8A180F1AEB65}" dt="2024-09-21T16:21:11.123" v="47"/>
            <ac:spMkLst>
              <pc:docMk/>
              <pc:sldMasterMk cId="1291515336" sldId="2147483648"/>
              <pc:sldLayoutMk cId="1314636786" sldId="2147483656"/>
              <ac:spMk id="4" creationId="{80890690-53E1-45CF-87B6-27DE3DD2EDAA}"/>
            </ac:spMkLst>
          </pc:spChg>
        </pc:sldLayoutChg>
        <pc:sldLayoutChg chg="modSp">
          <pc:chgData name="Eman G. Maboruk" userId="bdc8129978b17f16" providerId="LiveId" clId="{F30B9C47-1182-4F97-BEEC-8A180F1AEB65}" dt="2024-09-21T16:21:11.123" v="47"/>
          <pc:sldLayoutMkLst>
            <pc:docMk/>
            <pc:sldMasterMk cId="1291515336" sldId="2147483648"/>
            <pc:sldLayoutMk cId="3115624312" sldId="2147483657"/>
          </pc:sldLayoutMkLst>
          <pc:spChg chg="mod">
            <ac:chgData name="Eman G. Maboruk" userId="bdc8129978b17f16" providerId="LiveId" clId="{F30B9C47-1182-4F97-BEEC-8A180F1AEB65}" dt="2024-09-21T16:21:11.123" v="47"/>
            <ac:spMkLst>
              <pc:docMk/>
              <pc:sldMasterMk cId="1291515336" sldId="2147483648"/>
              <pc:sldLayoutMk cId="3115624312" sldId="2147483657"/>
              <ac:spMk id="2" creationId="{09195A27-E00E-7372-10DC-C9B5C5DEEF81}"/>
            </ac:spMkLst>
          </pc:spChg>
          <pc:spChg chg="mod">
            <ac:chgData name="Eman G. Maboruk" userId="bdc8129978b17f16" providerId="LiveId" clId="{F30B9C47-1182-4F97-BEEC-8A180F1AEB65}" dt="2024-09-21T16:21:11.123" v="47"/>
            <ac:spMkLst>
              <pc:docMk/>
              <pc:sldMasterMk cId="1291515336" sldId="2147483648"/>
              <pc:sldLayoutMk cId="3115624312" sldId="2147483657"/>
              <ac:spMk id="3" creationId="{37F3781D-AE53-8D73-7B35-E46FB4ED3543}"/>
            </ac:spMkLst>
          </pc:spChg>
          <pc:spChg chg="mod">
            <ac:chgData name="Eman G. Maboruk" userId="bdc8129978b17f16" providerId="LiveId" clId="{F30B9C47-1182-4F97-BEEC-8A180F1AEB65}" dt="2024-09-21T16:21:11.123" v="47"/>
            <ac:spMkLst>
              <pc:docMk/>
              <pc:sldMasterMk cId="1291515336" sldId="2147483648"/>
              <pc:sldLayoutMk cId="3115624312" sldId="2147483657"/>
              <ac:spMk id="4" creationId="{C5A565AA-8B36-F63A-70C9-A542C32EA335}"/>
            </ac:spMkLst>
          </pc:spChg>
        </pc:sldLayoutChg>
        <pc:sldLayoutChg chg="modSp">
          <pc:chgData name="Eman G. Maboruk" userId="bdc8129978b17f16" providerId="LiveId" clId="{F30B9C47-1182-4F97-BEEC-8A180F1AEB65}" dt="2024-09-21T16:21:11.123" v="47"/>
          <pc:sldLayoutMkLst>
            <pc:docMk/>
            <pc:sldMasterMk cId="1291515336" sldId="2147483648"/>
            <pc:sldLayoutMk cId="1168250824" sldId="2147483659"/>
          </pc:sldLayoutMkLst>
          <pc:spChg chg="mod">
            <ac:chgData name="Eman G. Maboruk" userId="bdc8129978b17f16" providerId="LiveId" clId="{F30B9C47-1182-4F97-BEEC-8A180F1AEB65}" dt="2024-09-21T16:21:11.123" v="47"/>
            <ac:spMkLst>
              <pc:docMk/>
              <pc:sldMasterMk cId="1291515336" sldId="2147483648"/>
              <pc:sldLayoutMk cId="1168250824" sldId="2147483659"/>
              <ac:spMk id="2" creationId="{5C2F8096-20C5-EC17-4EC9-2F8798BE3BBC}"/>
            </ac:spMkLst>
          </pc:spChg>
          <pc:spChg chg="mod">
            <ac:chgData name="Eman G. Maboruk" userId="bdc8129978b17f16" providerId="LiveId" clId="{F30B9C47-1182-4F97-BEEC-8A180F1AEB65}" dt="2024-09-21T16:21:11.123" v="47"/>
            <ac:spMkLst>
              <pc:docMk/>
              <pc:sldMasterMk cId="1291515336" sldId="2147483648"/>
              <pc:sldLayoutMk cId="1168250824" sldId="2147483659"/>
              <ac:spMk id="3" creationId="{F0052F45-9054-7C84-20DE-17B3D7BA32AE}"/>
            </ac:spMkLst>
          </pc:spChg>
        </pc:sldLayoutChg>
      </pc:sldMasterChg>
      <pc:sldMasterChg chg="modSp modSldLayout">
        <pc:chgData name="Eman G. Maboruk" userId="bdc8129978b17f16" providerId="LiveId" clId="{F30B9C47-1182-4F97-BEEC-8A180F1AEB65}" dt="2024-09-21T16:22:09.532" v="53"/>
        <pc:sldMasterMkLst>
          <pc:docMk/>
          <pc:sldMasterMk cId="2306911167" sldId="2147483660"/>
        </pc:sldMasterMkLst>
        <pc:spChg chg="mod">
          <ac:chgData name="Eman G. Maboruk" userId="bdc8129978b17f16" providerId="LiveId" clId="{F30B9C47-1182-4F97-BEEC-8A180F1AEB65}" dt="2024-09-21T16:22:09.532" v="53"/>
          <ac:spMkLst>
            <pc:docMk/>
            <pc:sldMasterMk cId="2306911167" sldId="2147483660"/>
            <ac:spMk id="2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asterMk cId="2306911167" sldId="2147483660"/>
            <ac:spMk id="3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asterMk cId="2306911167" sldId="2147483660"/>
            <ac:spMk id="4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asterMk cId="2306911167" sldId="2147483660"/>
            <ac:spMk id="5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asterMk cId="2306911167" sldId="2147483660"/>
            <ac:spMk id="6" creationId="{00000000-0000-0000-0000-000000000000}"/>
          </ac:spMkLst>
        </pc:sp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2306911167" sldId="2147483660"/>
            <pc:sldLayoutMk cId="2322364687" sldId="2147483661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2322364687" sldId="2147483661"/>
              <ac:spMk id="2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2322364687" sldId="2147483661"/>
              <ac:spMk id="3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2322364687" sldId="2147483661"/>
              <ac:spMk id="7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2306911167" sldId="2147483660"/>
            <pc:sldLayoutMk cId="3150873356" sldId="2147483662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3150873356" sldId="2147483662"/>
              <ac:spMk id="2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3150873356" sldId="2147483662"/>
              <ac:spMk id="3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2306911167" sldId="2147483660"/>
            <pc:sldLayoutMk cId="1892925025" sldId="2147483664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1892925025" sldId="2147483664"/>
              <ac:spMk id="2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1892925025" sldId="2147483664"/>
              <ac:spMk id="3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2306911167" sldId="2147483660"/>
            <pc:sldLayoutMk cId="2267710807" sldId="2147483665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2267710807" sldId="2147483665"/>
              <ac:spMk id="3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2267710807" sldId="2147483665"/>
              <ac:spMk id="4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2306911167" sldId="2147483660"/>
            <pc:sldLayoutMk cId="2337345433" sldId="2147483666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2337345433" sldId="2147483666"/>
              <ac:spMk id="3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2337345433" sldId="2147483666"/>
              <ac:spMk id="4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2337345433" sldId="2147483666"/>
              <ac:spMk id="5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2337345433" sldId="2147483666"/>
              <ac:spMk id="6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2306911167" sldId="2147483660"/>
            <pc:sldLayoutMk cId="519365818" sldId="2147483669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519365818" sldId="2147483669"/>
              <ac:spMk id="2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519365818" sldId="2147483669"/>
              <ac:spMk id="3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519365818" sldId="2147483669"/>
              <ac:spMk id="4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2306911167" sldId="2147483660"/>
            <pc:sldLayoutMk cId="3574779990" sldId="2147483670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3574779990" sldId="2147483670"/>
              <ac:spMk id="2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3574779990" sldId="2147483670"/>
              <ac:spMk id="3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3574779990" sldId="2147483670"/>
              <ac:spMk id="4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2306911167" sldId="2147483660"/>
            <pc:sldLayoutMk cId="3839110159" sldId="2147483672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3839110159" sldId="2147483672"/>
              <ac:spMk id="2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306911167" sldId="2147483660"/>
              <pc:sldLayoutMk cId="3839110159" sldId="2147483672"/>
              <ac:spMk id="3" creationId="{00000000-0000-0000-0000-000000000000}"/>
            </ac:spMkLst>
          </pc:spChg>
        </pc:sldLayoutChg>
      </pc:sldMasterChg>
      <pc:sldMasterChg chg="modSp delSldLayout modSldLayout">
        <pc:chgData name="Eman G. Maboruk" userId="bdc8129978b17f16" providerId="LiveId" clId="{F30B9C47-1182-4F97-BEEC-8A180F1AEB65}" dt="2024-09-21T18:01:53.864" v="1651" actId="2696"/>
        <pc:sldMasterMkLst>
          <pc:docMk/>
          <pc:sldMasterMk cId="3373313496" sldId="2147483673"/>
        </pc:sldMasterMkLst>
        <pc:spChg chg="mod">
          <ac:chgData name="Eman G. Maboruk" userId="bdc8129978b17f16" providerId="LiveId" clId="{F30B9C47-1182-4F97-BEEC-8A180F1AEB65}" dt="2024-09-21T16:22:09.532" v="53"/>
          <ac:spMkLst>
            <pc:docMk/>
            <pc:sldMasterMk cId="3373313496" sldId="2147483673"/>
            <ac:spMk id="6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asterMk cId="3373313496" sldId="2147483673"/>
            <ac:spMk id="7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asterMk cId="3373313496" sldId="2147483673"/>
            <ac:spMk id="8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asterMk cId="3373313496" sldId="2147483673"/>
            <ac:spMk id="9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asterMk cId="3373313496" sldId="2147483673"/>
            <ac:spMk id="10" creationId="{00000000-0000-0000-0000-000000000000}"/>
          </ac:spMkLst>
        </pc:sp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3373313496" sldId="2147483673"/>
            <pc:sldLayoutMk cId="936505565" sldId="2147483674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936505565" sldId="2147483674"/>
              <ac:spMk id="12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936505565" sldId="2147483674"/>
              <ac:spMk id="13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936505565" sldId="2147483674"/>
              <ac:spMk id="14" creationId="{00000000-0000-0000-0000-000000000000}"/>
            </ac:spMkLst>
          </pc:spChg>
        </pc:sldLayoutChg>
        <pc:sldLayoutChg chg="modSp del">
          <pc:chgData name="Eman G. Maboruk" userId="bdc8129978b17f16" providerId="LiveId" clId="{F30B9C47-1182-4F97-BEEC-8A180F1AEB65}" dt="2024-09-21T18:01:53.864" v="1651" actId="2696"/>
          <pc:sldLayoutMkLst>
            <pc:docMk/>
            <pc:sldMasterMk cId="3373313496" sldId="2147483673"/>
            <pc:sldLayoutMk cId="488317350" sldId="2147483675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488317350" sldId="2147483675"/>
              <ac:spMk id="16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488317350" sldId="2147483675"/>
              <ac:spMk id="17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488317350" sldId="2147483675"/>
              <ac:spMk id="18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488317350" sldId="2147483675"/>
              <ac:spMk id="19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488317350" sldId="2147483675"/>
              <ac:spMk id="20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3373313496" sldId="2147483673"/>
            <pc:sldLayoutMk cId="3675151207" sldId="2147483676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3675151207" sldId="2147483676"/>
              <ac:spMk id="22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3675151207" sldId="2147483676"/>
              <ac:spMk id="23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3675151207" sldId="2147483676"/>
              <ac:spMk id="24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3675151207" sldId="2147483676"/>
              <ac:spMk id="25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3675151207" sldId="2147483676"/>
              <ac:spMk id="26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3373313496" sldId="2147483673"/>
            <pc:sldLayoutMk cId="3016027930" sldId="2147483677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3016027930" sldId="2147483677"/>
              <ac:spMk id="28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3016027930" sldId="2147483677"/>
              <ac:spMk id="29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3016027930" sldId="2147483677"/>
              <ac:spMk id="30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3016027930" sldId="2147483677"/>
              <ac:spMk id="31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3016027930" sldId="2147483677"/>
              <ac:spMk id="32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3373313496" sldId="2147483673"/>
            <pc:sldLayoutMk cId="2374262387" sldId="2147483678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2374262387" sldId="2147483678"/>
              <ac:spMk id="34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2374262387" sldId="2147483678"/>
              <ac:spMk id="35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2374262387" sldId="2147483678"/>
              <ac:spMk id="36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2374262387" sldId="2147483678"/>
              <ac:spMk id="37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2374262387" sldId="2147483678"/>
              <ac:spMk id="38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2374262387" sldId="2147483678"/>
              <ac:spMk id="39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3373313496" sldId="2147483673"/>
            <pc:sldLayoutMk cId="295457300" sldId="2147483679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295457300" sldId="2147483679"/>
              <ac:spMk id="41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295457300" sldId="2147483679"/>
              <ac:spMk id="42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295457300" sldId="2147483679"/>
              <ac:spMk id="43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295457300" sldId="2147483679"/>
              <ac:spMk id="44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295457300" sldId="2147483679"/>
              <ac:spMk id="45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295457300" sldId="2147483679"/>
              <ac:spMk id="46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295457300" sldId="2147483679"/>
              <ac:spMk id="47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295457300" sldId="2147483679"/>
              <ac:spMk id="48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3373313496" sldId="2147483673"/>
            <pc:sldLayoutMk cId="2521822399" sldId="2147483680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2521822399" sldId="2147483680"/>
              <ac:spMk id="50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2521822399" sldId="2147483680"/>
              <ac:spMk id="51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2521822399" sldId="2147483680"/>
              <ac:spMk id="52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2521822399" sldId="2147483680"/>
              <ac:spMk id="53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3373313496" sldId="2147483673"/>
            <pc:sldLayoutMk cId="1051535284" sldId="2147483681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1051535284" sldId="2147483681"/>
              <ac:spMk id="55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1051535284" sldId="2147483681"/>
              <ac:spMk id="56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1051535284" sldId="2147483681"/>
              <ac:spMk id="57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1051535284" sldId="2147483681"/>
              <ac:spMk id="58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1051535284" sldId="2147483681"/>
              <ac:spMk id="59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1051535284" sldId="2147483681"/>
              <ac:spMk id="60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3373313496" sldId="2147483673"/>
            <pc:sldLayoutMk cId="1219040455" sldId="2147483682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1219040455" sldId="2147483682"/>
              <ac:spMk id="62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1219040455" sldId="2147483682"/>
              <ac:spMk id="63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1219040455" sldId="2147483682"/>
              <ac:spMk id="64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1219040455" sldId="2147483682"/>
              <ac:spMk id="65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1219040455" sldId="2147483682"/>
              <ac:spMk id="66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1219040455" sldId="2147483682"/>
              <ac:spMk id="67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3373313496" sldId="2147483673"/>
            <pc:sldLayoutMk cId="3540054347" sldId="2147483683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3540054347" sldId="2147483683"/>
              <ac:spMk id="69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3540054347" sldId="2147483683"/>
              <ac:spMk id="70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3540054347" sldId="2147483683"/>
              <ac:spMk id="71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3540054347" sldId="2147483683"/>
              <ac:spMk id="72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3540054347" sldId="2147483683"/>
              <ac:spMk id="73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3373313496" sldId="2147483673"/>
            <pc:sldLayoutMk cId="1034897830" sldId="2147483684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1034897830" sldId="2147483684"/>
              <ac:spMk id="75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1034897830" sldId="2147483684"/>
              <ac:spMk id="76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1034897830" sldId="2147483684"/>
              <ac:spMk id="77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1034897830" sldId="2147483684"/>
              <ac:spMk id="78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3373313496" sldId="2147483673"/>
              <pc:sldLayoutMk cId="1034897830" sldId="2147483684"/>
              <ac:spMk id="79" creationId="{00000000-0000-0000-0000-000000000000}"/>
            </ac:spMkLst>
          </pc:spChg>
        </pc:sldLayoutChg>
      </pc:sldMasterChg>
      <pc:sldMasterChg chg="modSp modSldLayout">
        <pc:chgData name="Eman G. Maboruk" userId="bdc8129978b17f16" providerId="LiveId" clId="{F30B9C47-1182-4F97-BEEC-8A180F1AEB65}" dt="2024-09-21T16:22:09.532" v="53"/>
        <pc:sldMasterMkLst>
          <pc:docMk/>
          <pc:sldMasterMk cId="2096985820" sldId="2147483685"/>
        </pc:sldMasterMkLst>
        <pc:spChg chg="mod">
          <ac:chgData name="Eman G. Maboruk" userId="bdc8129978b17f16" providerId="LiveId" clId="{F30B9C47-1182-4F97-BEEC-8A180F1AEB65}" dt="2024-09-21T16:22:09.532" v="53"/>
          <ac:spMkLst>
            <pc:docMk/>
            <pc:sldMasterMk cId="2096985820" sldId="2147483685"/>
            <ac:spMk id="2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asterMk cId="2096985820" sldId="2147483685"/>
            <ac:spMk id="3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asterMk cId="2096985820" sldId="2147483685"/>
            <ac:spMk id="4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asterMk cId="2096985820" sldId="2147483685"/>
            <ac:spMk id="5" creationId="{00000000-0000-0000-0000-000000000000}"/>
          </ac:spMkLst>
        </pc:spChg>
        <pc:spChg chg="mod">
          <ac:chgData name="Eman G. Maboruk" userId="bdc8129978b17f16" providerId="LiveId" clId="{F30B9C47-1182-4F97-BEEC-8A180F1AEB65}" dt="2024-09-21T16:22:09.532" v="53"/>
          <ac:spMkLst>
            <pc:docMk/>
            <pc:sldMasterMk cId="2096985820" sldId="2147483685"/>
            <ac:spMk id="6" creationId="{00000000-0000-0000-0000-000000000000}"/>
          </ac:spMkLst>
        </pc:sp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2096985820" sldId="2147483685"/>
            <pc:sldLayoutMk cId="3668859063" sldId="2147483686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096985820" sldId="2147483685"/>
              <pc:sldLayoutMk cId="3668859063" sldId="2147483686"/>
              <ac:spMk id="2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096985820" sldId="2147483685"/>
              <pc:sldLayoutMk cId="3668859063" sldId="2147483686"/>
              <ac:spMk id="3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2096985820" sldId="2147483685"/>
            <pc:sldLayoutMk cId="3914940176" sldId="2147483688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096985820" sldId="2147483685"/>
              <pc:sldLayoutMk cId="3914940176" sldId="2147483688"/>
              <ac:spMk id="2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096985820" sldId="2147483685"/>
              <pc:sldLayoutMk cId="3914940176" sldId="2147483688"/>
              <ac:spMk id="3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2096985820" sldId="2147483685"/>
            <pc:sldLayoutMk cId="1790784810" sldId="2147483689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096985820" sldId="2147483685"/>
              <pc:sldLayoutMk cId="1790784810" sldId="2147483689"/>
              <ac:spMk id="3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096985820" sldId="2147483685"/>
              <pc:sldLayoutMk cId="1790784810" sldId="2147483689"/>
              <ac:spMk id="4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2096985820" sldId="2147483685"/>
            <pc:sldLayoutMk cId="1366105358" sldId="2147483690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096985820" sldId="2147483685"/>
              <pc:sldLayoutMk cId="1366105358" sldId="2147483690"/>
              <ac:spMk id="2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096985820" sldId="2147483685"/>
              <pc:sldLayoutMk cId="1366105358" sldId="2147483690"/>
              <ac:spMk id="3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096985820" sldId="2147483685"/>
              <pc:sldLayoutMk cId="1366105358" sldId="2147483690"/>
              <ac:spMk id="4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096985820" sldId="2147483685"/>
              <pc:sldLayoutMk cId="1366105358" sldId="2147483690"/>
              <ac:spMk id="5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096985820" sldId="2147483685"/>
              <pc:sldLayoutMk cId="1366105358" sldId="2147483690"/>
              <ac:spMk id="6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2096985820" sldId="2147483685"/>
            <pc:sldLayoutMk cId="3145692023" sldId="2147483693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096985820" sldId="2147483685"/>
              <pc:sldLayoutMk cId="3145692023" sldId="2147483693"/>
              <ac:spMk id="2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096985820" sldId="2147483685"/>
              <pc:sldLayoutMk cId="3145692023" sldId="2147483693"/>
              <ac:spMk id="3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096985820" sldId="2147483685"/>
              <pc:sldLayoutMk cId="3145692023" sldId="2147483693"/>
              <ac:spMk id="4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2096985820" sldId="2147483685"/>
            <pc:sldLayoutMk cId="2481266195" sldId="2147483694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096985820" sldId="2147483685"/>
              <pc:sldLayoutMk cId="2481266195" sldId="2147483694"/>
              <ac:spMk id="2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096985820" sldId="2147483685"/>
              <pc:sldLayoutMk cId="2481266195" sldId="2147483694"/>
              <ac:spMk id="3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096985820" sldId="2147483685"/>
              <pc:sldLayoutMk cId="2481266195" sldId="2147483694"/>
              <ac:spMk id="4" creationId="{00000000-0000-0000-0000-000000000000}"/>
            </ac:spMkLst>
          </pc:spChg>
        </pc:sldLayoutChg>
        <pc:sldLayoutChg chg="modSp">
          <pc:chgData name="Eman G. Maboruk" userId="bdc8129978b17f16" providerId="LiveId" clId="{F30B9C47-1182-4F97-BEEC-8A180F1AEB65}" dt="2024-09-21T16:22:09.532" v="53"/>
          <pc:sldLayoutMkLst>
            <pc:docMk/>
            <pc:sldMasterMk cId="2096985820" sldId="2147483685"/>
            <pc:sldLayoutMk cId="1386208704" sldId="2147483696"/>
          </pc:sldLayoutMkLst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096985820" sldId="2147483685"/>
              <pc:sldLayoutMk cId="1386208704" sldId="2147483696"/>
              <ac:spMk id="2" creationId="{00000000-0000-0000-0000-000000000000}"/>
            </ac:spMkLst>
          </pc:spChg>
          <pc:spChg chg="mod">
            <ac:chgData name="Eman G. Maboruk" userId="bdc8129978b17f16" providerId="LiveId" clId="{F30B9C47-1182-4F97-BEEC-8A180F1AEB65}" dt="2024-09-21T16:22:09.532" v="53"/>
            <ac:spMkLst>
              <pc:docMk/>
              <pc:sldMasterMk cId="2096985820" sldId="2147483685"/>
              <pc:sldLayoutMk cId="1386208704" sldId="2147483696"/>
              <ac:spMk id="3" creationId="{00000000-0000-0000-0000-000000000000}"/>
            </ac:spMkLst>
          </pc:spChg>
        </pc:sldLayoutChg>
      </pc:sldMasterChg>
    </pc:docChg>
  </pc:docChgLst>
</pc:chgInfo>
</file>

<file path=ppt/comments/modernComment_130_E9826A1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1D4A43B-06A4-4C13-BF6C-BC1624AF0907}" authorId="{74803A13-01BC-8D4A-CF30-2D76DBDAEF20}" created="2024-10-25T10:19:03.08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17638161" sldId="304"/>
      <ac:spMk id="5" creationId="{04E13533-9E84-4FF5-E8AC-ED1BC072A052}"/>
      <ac:txMk cp="40" len="8">
        <ac:context len="96" hash="4016106640"/>
      </ac:txMk>
    </ac:txMkLst>
    <p188:pos x="6306876" y="307666"/>
    <p188:txBody>
      <a:bodyPr/>
      <a:lstStyle/>
      <a:p>
        <a:r>
          <a:rPr lang="en-US"/>
          <a:t>What need immediate attention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DF9F85-59BF-48B6-9155-EBB4DA61C484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</dgm:pt>
    <dgm:pt modelId="{64B57BA0-D95C-4004-95FF-88770B304BED}">
      <dgm:prSet phldrT="[Text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Analysis</a:t>
          </a:r>
        </a:p>
      </dgm:t>
    </dgm:pt>
    <dgm:pt modelId="{2A0435E5-7774-422E-8AB4-0217C114D899}" type="parTrans" cxnId="{EF653DE1-1D4E-4885-8A14-474B305C7581}">
      <dgm:prSet/>
      <dgm:spPr/>
      <dgm:t>
        <a:bodyPr/>
        <a:lstStyle/>
        <a:p>
          <a:endParaRPr lang="en-US"/>
        </a:p>
      </dgm:t>
    </dgm:pt>
    <dgm:pt modelId="{E0978BC9-19D4-4236-B519-522E91F298A7}" type="sibTrans" cxnId="{EF653DE1-1D4E-4885-8A14-474B305C7581}">
      <dgm:prSet/>
      <dgm:spPr/>
      <dgm:t>
        <a:bodyPr/>
        <a:lstStyle/>
        <a:p>
          <a:endParaRPr lang="en-US"/>
        </a:p>
      </dgm:t>
    </dgm:pt>
    <dgm:pt modelId="{6B685DA4-D554-45DE-8328-7A99F411ECC2}">
      <dgm:prSet phldrT="[Text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Project Initiation</a:t>
          </a:r>
        </a:p>
      </dgm:t>
    </dgm:pt>
    <dgm:pt modelId="{CE88C75E-F923-45C1-A041-9DFC944F389B}" type="parTrans" cxnId="{5DC92B57-6FF0-4787-8E18-EE73619C1C3C}">
      <dgm:prSet/>
      <dgm:spPr/>
      <dgm:t>
        <a:bodyPr/>
        <a:lstStyle/>
        <a:p>
          <a:endParaRPr lang="en-US"/>
        </a:p>
      </dgm:t>
    </dgm:pt>
    <dgm:pt modelId="{AEEBFD8F-817C-4EE3-8E73-83D9AD5C43E5}" type="sibTrans" cxnId="{5DC92B57-6FF0-4787-8E18-EE73619C1C3C}">
      <dgm:prSet/>
      <dgm:spPr/>
      <dgm:t>
        <a:bodyPr/>
        <a:lstStyle/>
        <a:p>
          <a:endParaRPr lang="en-US"/>
        </a:p>
      </dgm:t>
    </dgm:pt>
    <dgm:pt modelId="{0E413C75-EE55-4DD0-890F-C8F9F766016B}">
      <dgm:prSet phldrT="[Text]"/>
      <dgm:spPr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Project Planning</a:t>
          </a:r>
        </a:p>
      </dgm:t>
    </dgm:pt>
    <dgm:pt modelId="{59D7F3FF-B308-4C46-8997-F3C2BFEBD4A4}" type="parTrans" cxnId="{57DA2317-C173-4959-B674-2995E2E81BB8}">
      <dgm:prSet/>
      <dgm:spPr/>
      <dgm:t>
        <a:bodyPr/>
        <a:lstStyle/>
        <a:p>
          <a:endParaRPr lang="en-US"/>
        </a:p>
      </dgm:t>
    </dgm:pt>
    <dgm:pt modelId="{7C6EAF6D-A90E-4D20-B7DB-889A194939D9}" type="sibTrans" cxnId="{57DA2317-C173-4959-B674-2995E2E81BB8}">
      <dgm:prSet/>
      <dgm:spPr/>
      <dgm:t>
        <a:bodyPr/>
        <a:lstStyle/>
        <a:p>
          <a:endParaRPr lang="en-US"/>
        </a:p>
      </dgm:t>
    </dgm:pt>
    <dgm:pt modelId="{15F57F30-E460-4322-9B69-791D62E720A6}" type="pres">
      <dgm:prSet presAssocID="{E4DF9F85-59BF-48B6-9155-EBB4DA61C484}" presName="CompostProcess" presStyleCnt="0">
        <dgm:presLayoutVars>
          <dgm:dir/>
          <dgm:resizeHandles val="exact"/>
        </dgm:presLayoutVars>
      </dgm:prSet>
      <dgm:spPr/>
    </dgm:pt>
    <dgm:pt modelId="{AEEBED46-96A4-4B2F-9AE6-B1BDB16C7674}" type="pres">
      <dgm:prSet presAssocID="{E4DF9F85-59BF-48B6-9155-EBB4DA61C484}" presName="arrow" presStyleLbl="bgShp" presStyleIdx="0" presStyleCnt="1" custScaleX="117647" custLinFactNeighborX="108" custLinFactNeighborY="-10438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4AA2341D-096A-45FB-AAC1-F6688E09ED7C}" type="pres">
      <dgm:prSet presAssocID="{E4DF9F85-59BF-48B6-9155-EBB4DA61C484}" presName="linearProcess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D606D3E1-71F0-4931-A747-286F44237481}" type="pres">
      <dgm:prSet presAssocID="{64B57BA0-D95C-4004-95FF-88770B304BED}" presName="textNode" presStyleLbl="node1" presStyleIdx="0" presStyleCnt="3" custScaleX="64863" custScaleY="130404" custLinFactX="-30683" custLinFactNeighborX="-100000" custLinFactNeighborY="2856">
        <dgm:presLayoutVars>
          <dgm:bulletEnabled val="1"/>
        </dgm:presLayoutVars>
      </dgm:prSet>
      <dgm:spPr/>
    </dgm:pt>
    <dgm:pt modelId="{487F314D-D1CE-47FC-B2D4-0E2EAD22F7EB}" type="pres">
      <dgm:prSet presAssocID="{E0978BC9-19D4-4236-B519-522E91F298A7}" presName="sibTrans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9C8EFF02-A5C1-4A16-B358-02B403F3CBF2}" type="pres">
      <dgm:prSet presAssocID="{6B685DA4-D554-45DE-8328-7A99F411ECC2}" presName="textNode" presStyleLbl="node1" presStyleIdx="1" presStyleCnt="3" custScaleX="64863" custScaleY="130404" custLinFactX="-30683" custLinFactNeighborX="-100000" custLinFactNeighborY="2856">
        <dgm:presLayoutVars>
          <dgm:bulletEnabled val="1"/>
        </dgm:presLayoutVars>
      </dgm:prSet>
      <dgm:spPr/>
    </dgm:pt>
    <dgm:pt modelId="{651F1970-D148-476F-98EA-6B0EC7B38B88}" type="pres">
      <dgm:prSet presAssocID="{AEEBFD8F-817C-4EE3-8E73-83D9AD5C43E5}" presName="sibTrans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033B34B8-09A1-402B-9885-6FC20D4F0912}" type="pres">
      <dgm:prSet presAssocID="{0E413C75-EE55-4DD0-890F-C8F9F766016B}" presName="textNode" presStyleLbl="node1" presStyleIdx="2" presStyleCnt="3" custScaleX="64863" custScaleY="130404" custLinFactX="-30683" custLinFactNeighborX="-100000" custLinFactNeighborY="2856">
        <dgm:presLayoutVars>
          <dgm:bulletEnabled val="1"/>
        </dgm:presLayoutVars>
      </dgm:prSet>
      <dgm:spPr/>
    </dgm:pt>
  </dgm:ptLst>
  <dgm:cxnLst>
    <dgm:cxn modelId="{B2CCAE14-F135-4D91-A81A-EE5068BC6D76}" type="presOf" srcId="{0E413C75-EE55-4DD0-890F-C8F9F766016B}" destId="{033B34B8-09A1-402B-9885-6FC20D4F0912}" srcOrd="0" destOrd="0" presId="urn:microsoft.com/office/officeart/2005/8/layout/hProcess9"/>
    <dgm:cxn modelId="{57DA2317-C173-4959-B674-2995E2E81BB8}" srcId="{E4DF9F85-59BF-48B6-9155-EBB4DA61C484}" destId="{0E413C75-EE55-4DD0-890F-C8F9F766016B}" srcOrd="2" destOrd="0" parTransId="{59D7F3FF-B308-4C46-8997-F3C2BFEBD4A4}" sibTransId="{7C6EAF6D-A90E-4D20-B7DB-889A194939D9}"/>
    <dgm:cxn modelId="{F2129952-3006-4931-A14D-4BFF22CA8128}" type="presOf" srcId="{6B685DA4-D554-45DE-8328-7A99F411ECC2}" destId="{9C8EFF02-A5C1-4A16-B358-02B403F3CBF2}" srcOrd="0" destOrd="0" presId="urn:microsoft.com/office/officeart/2005/8/layout/hProcess9"/>
    <dgm:cxn modelId="{5DC92B57-6FF0-4787-8E18-EE73619C1C3C}" srcId="{E4DF9F85-59BF-48B6-9155-EBB4DA61C484}" destId="{6B685DA4-D554-45DE-8328-7A99F411ECC2}" srcOrd="1" destOrd="0" parTransId="{CE88C75E-F923-45C1-A041-9DFC944F389B}" sibTransId="{AEEBFD8F-817C-4EE3-8E73-83D9AD5C43E5}"/>
    <dgm:cxn modelId="{1B2F8E7A-1E2B-4160-90FC-2EFE0ED85169}" type="presOf" srcId="{64B57BA0-D95C-4004-95FF-88770B304BED}" destId="{D606D3E1-71F0-4931-A747-286F44237481}" srcOrd="0" destOrd="0" presId="urn:microsoft.com/office/officeart/2005/8/layout/hProcess9"/>
    <dgm:cxn modelId="{EF653DE1-1D4E-4885-8A14-474B305C7581}" srcId="{E4DF9F85-59BF-48B6-9155-EBB4DA61C484}" destId="{64B57BA0-D95C-4004-95FF-88770B304BED}" srcOrd="0" destOrd="0" parTransId="{2A0435E5-7774-422E-8AB4-0217C114D899}" sibTransId="{E0978BC9-19D4-4236-B519-522E91F298A7}"/>
    <dgm:cxn modelId="{2A659AE6-A931-497F-9AEA-66E1D2D57B08}" type="presOf" srcId="{E4DF9F85-59BF-48B6-9155-EBB4DA61C484}" destId="{15F57F30-E460-4322-9B69-791D62E720A6}" srcOrd="0" destOrd="0" presId="urn:microsoft.com/office/officeart/2005/8/layout/hProcess9"/>
    <dgm:cxn modelId="{97C4DCBA-DF09-48E2-82BE-983347885107}" type="presParOf" srcId="{15F57F30-E460-4322-9B69-791D62E720A6}" destId="{AEEBED46-96A4-4B2F-9AE6-B1BDB16C7674}" srcOrd="0" destOrd="0" presId="urn:microsoft.com/office/officeart/2005/8/layout/hProcess9"/>
    <dgm:cxn modelId="{3866C16A-3607-44AD-AA99-3AC807A76760}" type="presParOf" srcId="{15F57F30-E460-4322-9B69-791D62E720A6}" destId="{4AA2341D-096A-45FB-AAC1-F6688E09ED7C}" srcOrd="1" destOrd="0" presId="urn:microsoft.com/office/officeart/2005/8/layout/hProcess9"/>
    <dgm:cxn modelId="{9C365421-3238-4A64-9DB3-5F8EF96C568D}" type="presParOf" srcId="{4AA2341D-096A-45FB-AAC1-F6688E09ED7C}" destId="{D606D3E1-71F0-4931-A747-286F44237481}" srcOrd="0" destOrd="0" presId="urn:microsoft.com/office/officeart/2005/8/layout/hProcess9"/>
    <dgm:cxn modelId="{84F3005F-4473-4CF5-BB36-8AADF0127B92}" type="presParOf" srcId="{4AA2341D-096A-45FB-AAC1-F6688E09ED7C}" destId="{487F314D-D1CE-47FC-B2D4-0E2EAD22F7EB}" srcOrd="1" destOrd="0" presId="urn:microsoft.com/office/officeart/2005/8/layout/hProcess9"/>
    <dgm:cxn modelId="{E425AD2B-542C-4CF2-8B10-41A37618589F}" type="presParOf" srcId="{4AA2341D-096A-45FB-AAC1-F6688E09ED7C}" destId="{9C8EFF02-A5C1-4A16-B358-02B403F3CBF2}" srcOrd="2" destOrd="0" presId="urn:microsoft.com/office/officeart/2005/8/layout/hProcess9"/>
    <dgm:cxn modelId="{24D678B4-9A83-4BA5-8C69-08108520B995}" type="presParOf" srcId="{4AA2341D-096A-45FB-AAC1-F6688E09ED7C}" destId="{651F1970-D148-476F-98EA-6B0EC7B38B88}" srcOrd="3" destOrd="0" presId="urn:microsoft.com/office/officeart/2005/8/layout/hProcess9"/>
    <dgm:cxn modelId="{9FBA1EF3-C923-4952-A810-723855F84D5E}" type="presParOf" srcId="{4AA2341D-096A-45FB-AAC1-F6688E09ED7C}" destId="{033B34B8-09A1-402B-9885-6FC20D4F091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57D1C1-2AD1-48B6-8884-398E7FAC68A2}" type="doc">
      <dgm:prSet loTypeId="urn:microsoft.com/office/officeart/2005/8/layout/matrix1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1796BB9-1682-412E-9A39-D1564254C810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4000" b="1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</a:t>
          </a:r>
          <a:r>
            <a:rPr lang="en-US" sz="4000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</a:t>
          </a:r>
          <a:r>
            <a:rPr lang="en-US" sz="4000" b="1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</a:t>
          </a:r>
          <a:r>
            <a:rPr lang="en-US" sz="40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</a:t>
          </a:r>
          <a:endParaRPr lang="en-US" sz="3300" b="1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FE9BA2-BDAD-42A6-9E3F-D83F555CEDD5}" type="parTrans" cxnId="{01E88F09-799B-4ECF-A14F-672E73826C46}">
      <dgm:prSet/>
      <dgm:spPr/>
      <dgm:t>
        <a:bodyPr/>
        <a:lstStyle/>
        <a:p>
          <a:endParaRPr lang="en-US"/>
        </a:p>
      </dgm:t>
    </dgm:pt>
    <dgm:pt modelId="{5BCE5377-F6AA-456A-9671-A950EC4BDFA5}" type="sibTrans" cxnId="{01E88F09-799B-4ECF-A14F-672E73826C46}">
      <dgm:prSet/>
      <dgm:spPr/>
      <dgm:t>
        <a:bodyPr/>
        <a:lstStyle/>
        <a:p>
          <a:endParaRPr lang="en-US"/>
        </a:p>
      </dgm:t>
    </dgm:pt>
    <dgm:pt modelId="{5A524B6D-2608-4CB2-9257-D17FF1C682C2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en-US" sz="24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  <a:p>
          <a:pPr algn="l">
            <a:buFont typeface="Arial" panose="020B0604020202020204" pitchFamily="34" charset="0"/>
            <a:buChar char="•"/>
          </a:pPr>
          <a:r>
            <a:rPr 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-</a:t>
          </a:r>
          <a:r>
            <a: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Top</a:t>
          </a:r>
          <a:r>
            <a:rPr 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rPr>
            <a:t> </a:t>
          </a:r>
          <a:r>
            <a: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management</a:t>
          </a:r>
          <a:r>
            <a:rPr 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rPr>
            <a:t> </a:t>
          </a:r>
          <a:r>
            <a: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support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-Employees</a:t>
          </a:r>
          <a:r>
            <a:rPr 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rPr>
            <a:t> </a:t>
          </a:r>
          <a:r>
            <a: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expertise in business</a:t>
          </a:r>
          <a:r>
            <a:rPr 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rPr>
            <a:t> </a:t>
          </a:r>
          <a:endParaRPr lang="en-US" sz="20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  <a:p>
          <a:pPr algn="l">
            <a:buFont typeface="Arial" panose="020B0604020202020204" pitchFamily="34" charset="0"/>
            <a:buChar char="•"/>
          </a:pPr>
          <a:r>
            <a: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-Strong</a:t>
          </a:r>
          <a:r>
            <a:rPr 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rPr>
            <a:t> </a:t>
          </a:r>
          <a:r>
            <a: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financial</a:t>
          </a:r>
          <a:r>
            <a:rPr 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rPr>
            <a:t> </a:t>
          </a:r>
          <a:r>
            <a: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profile</a:t>
          </a:r>
          <a:endParaRPr lang="en-US" sz="2000">
            <a:solidFill>
              <a:schemeClr val="tx1"/>
            </a:solidFill>
          </a:endParaRPr>
        </a:p>
      </dgm:t>
    </dgm:pt>
    <dgm:pt modelId="{CF8C9AF6-2B62-4E60-B9B9-722729372FD3}" type="parTrans" cxnId="{9FCB929C-B4A9-45C0-BCAB-C4895CEF1EBA}">
      <dgm:prSet/>
      <dgm:spPr/>
      <dgm:t>
        <a:bodyPr/>
        <a:lstStyle/>
        <a:p>
          <a:endParaRPr lang="en-US"/>
        </a:p>
      </dgm:t>
    </dgm:pt>
    <dgm:pt modelId="{971F93F0-622A-4521-B1D9-B0B8A46B3015}" type="sibTrans" cxnId="{9FCB929C-B4A9-45C0-BCAB-C4895CEF1EBA}">
      <dgm:prSet/>
      <dgm:spPr/>
      <dgm:t>
        <a:bodyPr/>
        <a:lstStyle/>
        <a:p>
          <a:endParaRPr lang="en-US"/>
        </a:p>
      </dgm:t>
    </dgm:pt>
    <dgm:pt modelId="{FC321BB2-6CBC-4E67-B9C2-E6B38BB0E344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endParaRPr lang="en-US" sz="20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algn="l"/>
          <a:endParaRPr lang="en-US" sz="20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algn="l"/>
          <a:r>
            <a: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-Data Inconsistencies</a:t>
          </a:r>
        </a:p>
        <a:p>
          <a:pPr algn="l"/>
          <a:r>
            <a: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-Processes complexity </a:t>
          </a:r>
        </a:p>
        <a:p>
          <a:pPr algn="l"/>
          <a:r>
            <a: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-Manual processes</a:t>
          </a:r>
        </a:p>
        <a:p>
          <a:pPr algn="l"/>
          <a:r>
            <a: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-Resistance to change</a:t>
          </a:r>
        </a:p>
      </dgm:t>
    </dgm:pt>
    <dgm:pt modelId="{18E63920-581E-4470-BA26-F21C74D9D50A}" type="parTrans" cxnId="{1A3CF4C9-34BD-4000-9AE4-8777FD580DE6}">
      <dgm:prSet/>
      <dgm:spPr/>
      <dgm:t>
        <a:bodyPr/>
        <a:lstStyle/>
        <a:p>
          <a:endParaRPr lang="en-US"/>
        </a:p>
      </dgm:t>
    </dgm:pt>
    <dgm:pt modelId="{5E0460D0-BAB2-49EA-B0C5-96C831B19414}" type="sibTrans" cxnId="{1A3CF4C9-34BD-4000-9AE4-8777FD580DE6}">
      <dgm:prSet/>
      <dgm:spPr/>
      <dgm:t>
        <a:bodyPr/>
        <a:lstStyle/>
        <a:p>
          <a:endParaRPr lang="en-US"/>
        </a:p>
      </dgm:t>
    </dgm:pt>
    <dgm:pt modelId="{75A1F65E-3383-466C-9CC7-E1C8A96E11A5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sz="1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-Large</a:t>
          </a:r>
          <a:r>
            <a:rPr lang="en-US" sz="18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rPr>
            <a:t> </a:t>
          </a:r>
          <a:r>
            <a:rPr lang="en-US" sz="1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customer</a:t>
          </a:r>
          <a:r>
            <a:rPr lang="en-US" sz="18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rPr>
            <a:t> </a:t>
          </a:r>
          <a:r>
            <a:rPr lang="en-US" sz="1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base</a:t>
          </a:r>
        </a:p>
        <a:p>
          <a:pPr algn="l"/>
          <a:r>
            <a:rPr lang="en-US" sz="1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-Company’s products are strategic</a:t>
          </a:r>
        </a:p>
      </dgm:t>
    </dgm:pt>
    <dgm:pt modelId="{0A5455C6-F9A7-4E00-8E95-89AFB18D2EA0}" type="parTrans" cxnId="{2D0B5464-5025-4131-81A9-295DD1EFE1F4}">
      <dgm:prSet/>
      <dgm:spPr/>
      <dgm:t>
        <a:bodyPr/>
        <a:lstStyle/>
        <a:p>
          <a:endParaRPr lang="en-US"/>
        </a:p>
      </dgm:t>
    </dgm:pt>
    <dgm:pt modelId="{D2AD0F17-1243-4A2E-8C30-3E1D2B935CBD}" type="sibTrans" cxnId="{2D0B5464-5025-4131-81A9-295DD1EFE1F4}">
      <dgm:prSet/>
      <dgm:spPr/>
      <dgm:t>
        <a:bodyPr/>
        <a:lstStyle/>
        <a:p>
          <a:endParaRPr lang="en-US"/>
        </a:p>
      </dgm:t>
    </dgm:pt>
    <dgm:pt modelId="{C624B038-7024-4E1C-82B7-BEE46E88F48A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sz="25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en-US" sz="1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Currency fluctuations</a:t>
          </a:r>
        </a:p>
        <a:p>
          <a:pPr algn="l"/>
          <a:r>
            <a:rPr lang="en-US" sz="1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-Changes in Market demand</a:t>
          </a:r>
        </a:p>
        <a:p>
          <a:pPr algn="l"/>
          <a:r>
            <a:rPr lang="en-US" sz="1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&amp; Regulations </a:t>
          </a:r>
        </a:p>
        <a:p>
          <a:pPr algn="l"/>
          <a:r>
            <a:rPr lang="en-US" sz="1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(Taxes, Accounting Standards)</a:t>
          </a:r>
        </a:p>
      </dgm:t>
    </dgm:pt>
    <dgm:pt modelId="{D291C8C6-F80F-44B1-B99E-9505927C67E6}" type="parTrans" cxnId="{3DDAA5E9-9F6F-49E1-80EE-85D9785A1163}">
      <dgm:prSet/>
      <dgm:spPr/>
      <dgm:t>
        <a:bodyPr/>
        <a:lstStyle/>
        <a:p>
          <a:endParaRPr lang="en-US"/>
        </a:p>
      </dgm:t>
    </dgm:pt>
    <dgm:pt modelId="{51DBA08A-7C3C-4ED5-BFEB-D06C5F0806E1}" type="sibTrans" cxnId="{3DDAA5E9-9F6F-49E1-80EE-85D9785A1163}">
      <dgm:prSet/>
      <dgm:spPr/>
      <dgm:t>
        <a:bodyPr/>
        <a:lstStyle/>
        <a:p>
          <a:endParaRPr lang="en-US"/>
        </a:p>
      </dgm:t>
    </dgm:pt>
    <dgm:pt modelId="{06696FE3-3E92-49BF-9FD4-D294C6A396D5}" type="pres">
      <dgm:prSet presAssocID="{BB57D1C1-2AD1-48B6-8884-398E7FAC68A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D44C9F4-0D8C-44D3-84C3-3AD02499DCE0}" type="pres">
      <dgm:prSet presAssocID="{BB57D1C1-2AD1-48B6-8884-398E7FAC68A2}" presName="matrix" presStyleCnt="0"/>
      <dgm:spPr/>
    </dgm:pt>
    <dgm:pt modelId="{D0274E54-9142-443C-B48D-0A1288BC910E}" type="pres">
      <dgm:prSet presAssocID="{BB57D1C1-2AD1-48B6-8884-398E7FAC68A2}" presName="tile1" presStyleLbl="node1" presStyleIdx="0" presStyleCnt="4"/>
      <dgm:spPr/>
    </dgm:pt>
    <dgm:pt modelId="{E2430500-516A-414D-B89F-620289AE78E6}" type="pres">
      <dgm:prSet presAssocID="{BB57D1C1-2AD1-48B6-8884-398E7FAC68A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368EB3-5B47-40B3-9D54-7C42DAEF2912}" type="pres">
      <dgm:prSet presAssocID="{BB57D1C1-2AD1-48B6-8884-398E7FAC68A2}" presName="tile2" presStyleLbl="node1" presStyleIdx="1" presStyleCnt="4"/>
      <dgm:spPr/>
    </dgm:pt>
    <dgm:pt modelId="{FF4E40D7-0B15-4C97-88BC-F1CDDF4ADBA0}" type="pres">
      <dgm:prSet presAssocID="{BB57D1C1-2AD1-48B6-8884-398E7FAC68A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CFBE6F8-F861-4508-980D-41BCA894BAC3}" type="pres">
      <dgm:prSet presAssocID="{BB57D1C1-2AD1-48B6-8884-398E7FAC68A2}" presName="tile3" presStyleLbl="node1" presStyleIdx="2" presStyleCnt="4" custLinFactNeighborY="0"/>
      <dgm:spPr/>
    </dgm:pt>
    <dgm:pt modelId="{CD64CA0F-6282-4F00-83FF-F44A458930D1}" type="pres">
      <dgm:prSet presAssocID="{BB57D1C1-2AD1-48B6-8884-398E7FAC68A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DA65C7-C8C7-41A2-A184-DFEE139D5322}" type="pres">
      <dgm:prSet presAssocID="{BB57D1C1-2AD1-48B6-8884-398E7FAC68A2}" presName="tile4" presStyleLbl="node1" presStyleIdx="3" presStyleCnt="4" custLinFactNeighborX="246"/>
      <dgm:spPr/>
    </dgm:pt>
    <dgm:pt modelId="{3FDC198B-70D8-4E48-9B53-E78076BFFA61}" type="pres">
      <dgm:prSet presAssocID="{BB57D1C1-2AD1-48B6-8884-398E7FAC68A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B392DA6-6B94-4585-B962-835A59DF0252}" type="pres">
      <dgm:prSet presAssocID="{BB57D1C1-2AD1-48B6-8884-398E7FAC68A2}" presName="centerTile" presStyleLbl="fgShp" presStyleIdx="0" presStyleCnt="1" custScaleX="68339" custScaleY="53761">
        <dgm:presLayoutVars>
          <dgm:chMax val="0"/>
          <dgm:chPref val="0"/>
        </dgm:presLayoutVars>
      </dgm:prSet>
      <dgm:spPr/>
    </dgm:pt>
  </dgm:ptLst>
  <dgm:cxnLst>
    <dgm:cxn modelId="{01E88F09-799B-4ECF-A14F-672E73826C46}" srcId="{BB57D1C1-2AD1-48B6-8884-398E7FAC68A2}" destId="{71796BB9-1682-412E-9A39-D1564254C810}" srcOrd="0" destOrd="0" parTransId="{74FE9BA2-BDAD-42A6-9E3F-D83F555CEDD5}" sibTransId="{5BCE5377-F6AA-456A-9671-A950EC4BDFA5}"/>
    <dgm:cxn modelId="{CA897218-26FD-4FEE-A6E7-F6F9BADD172A}" type="presOf" srcId="{C624B038-7024-4E1C-82B7-BEE46E88F48A}" destId="{3DDA65C7-C8C7-41A2-A184-DFEE139D5322}" srcOrd="0" destOrd="0" presId="urn:microsoft.com/office/officeart/2005/8/layout/matrix1"/>
    <dgm:cxn modelId="{E4B49718-86A9-4661-ADC3-BE3E188A612A}" type="presOf" srcId="{75A1F65E-3383-466C-9CC7-E1C8A96E11A5}" destId="{CD64CA0F-6282-4F00-83FF-F44A458930D1}" srcOrd="1" destOrd="0" presId="urn:microsoft.com/office/officeart/2005/8/layout/matrix1"/>
    <dgm:cxn modelId="{B6AF2523-B9FF-4CEE-8B01-4BCA4255DA52}" type="presOf" srcId="{5A524B6D-2608-4CB2-9257-D17FF1C682C2}" destId="{E2430500-516A-414D-B89F-620289AE78E6}" srcOrd="1" destOrd="0" presId="urn:microsoft.com/office/officeart/2005/8/layout/matrix1"/>
    <dgm:cxn modelId="{2D0B5464-5025-4131-81A9-295DD1EFE1F4}" srcId="{71796BB9-1682-412E-9A39-D1564254C810}" destId="{75A1F65E-3383-466C-9CC7-E1C8A96E11A5}" srcOrd="2" destOrd="0" parTransId="{0A5455C6-F9A7-4E00-8E95-89AFB18D2EA0}" sibTransId="{D2AD0F17-1243-4A2E-8C30-3E1D2B935CBD}"/>
    <dgm:cxn modelId="{A324FF64-BEE3-49DB-80AB-F09363B9174A}" type="presOf" srcId="{FC321BB2-6CBC-4E67-B9C2-E6B38BB0E344}" destId="{8B368EB3-5B47-40B3-9D54-7C42DAEF2912}" srcOrd="0" destOrd="0" presId="urn:microsoft.com/office/officeart/2005/8/layout/matrix1"/>
    <dgm:cxn modelId="{E2BADF46-D0F9-4974-8B8E-CA8DCC01CFCD}" type="presOf" srcId="{75A1F65E-3383-466C-9CC7-E1C8A96E11A5}" destId="{FCFBE6F8-F861-4508-980D-41BCA894BAC3}" srcOrd="0" destOrd="0" presId="urn:microsoft.com/office/officeart/2005/8/layout/matrix1"/>
    <dgm:cxn modelId="{AE9C3070-758F-4952-9ABF-F3F66C0BCD15}" type="presOf" srcId="{71796BB9-1682-412E-9A39-D1564254C810}" destId="{BB392DA6-6B94-4585-B962-835A59DF0252}" srcOrd="0" destOrd="0" presId="urn:microsoft.com/office/officeart/2005/8/layout/matrix1"/>
    <dgm:cxn modelId="{F395F994-05A6-4359-918A-4307A0650B34}" type="presOf" srcId="{BB57D1C1-2AD1-48B6-8884-398E7FAC68A2}" destId="{06696FE3-3E92-49BF-9FD4-D294C6A396D5}" srcOrd="0" destOrd="0" presId="urn:microsoft.com/office/officeart/2005/8/layout/matrix1"/>
    <dgm:cxn modelId="{EC9F2597-6901-44CF-8AD3-C2C05F8C9217}" type="presOf" srcId="{C624B038-7024-4E1C-82B7-BEE46E88F48A}" destId="{3FDC198B-70D8-4E48-9B53-E78076BFFA61}" srcOrd="1" destOrd="0" presId="urn:microsoft.com/office/officeart/2005/8/layout/matrix1"/>
    <dgm:cxn modelId="{9FCB929C-B4A9-45C0-BCAB-C4895CEF1EBA}" srcId="{71796BB9-1682-412E-9A39-D1564254C810}" destId="{5A524B6D-2608-4CB2-9257-D17FF1C682C2}" srcOrd="0" destOrd="0" parTransId="{CF8C9AF6-2B62-4E60-B9B9-722729372FD3}" sibTransId="{971F93F0-622A-4521-B1D9-B0B8A46B3015}"/>
    <dgm:cxn modelId="{4C0565B7-B64E-4F4E-A5AA-5EF6EFAD6DE2}" type="presOf" srcId="{5A524B6D-2608-4CB2-9257-D17FF1C682C2}" destId="{D0274E54-9142-443C-B48D-0A1288BC910E}" srcOrd="0" destOrd="0" presId="urn:microsoft.com/office/officeart/2005/8/layout/matrix1"/>
    <dgm:cxn modelId="{1A3CF4C9-34BD-4000-9AE4-8777FD580DE6}" srcId="{71796BB9-1682-412E-9A39-D1564254C810}" destId="{FC321BB2-6CBC-4E67-B9C2-E6B38BB0E344}" srcOrd="1" destOrd="0" parTransId="{18E63920-581E-4470-BA26-F21C74D9D50A}" sibTransId="{5E0460D0-BAB2-49EA-B0C5-96C831B19414}"/>
    <dgm:cxn modelId="{3DDAA5E9-9F6F-49E1-80EE-85D9785A1163}" srcId="{71796BB9-1682-412E-9A39-D1564254C810}" destId="{C624B038-7024-4E1C-82B7-BEE46E88F48A}" srcOrd="3" destOrd="0" parTransId="{D291C8C6-F80F-44B1-B99E-9505927C67E6}" sibTransId="{51DBA08A-7C3C-4ED5-BFEB-D06C5F0806E1}"/>
    <dgm:cxn modelId="{2728F5F9-1D09-4B50-910E-F9FAF1F53BF6}" type="presOf" srcId="{FC321BB2-6CBC-4E67-B9C2-E6B38BB0E344}" destId="{FF4E40D7-0B15-4C97-88BC-F1CDDF4ADBA0}" srcOrd="1" destOrd="0" presId="urn:microsoft.com/office/officeart/2005/8/layout/matrix1"/>
    <dgm:cxn modelId="{42E1AD20-47EF-4C41-A9F6-D3815F74EE30}" type="presParOf" srcId="{06696FE3-3E92-49BF-9FD4-D294C6A396D5}" destId="{CD44C9F4-0D8C-44D3-84C3-3AD02499DCE0}" srcOrd="0" destOrd="0" presId="urn:microsoft.com/office/officeart/2005/8/layout/matrix1"/>
    <dgm:cxn modelId="{C4D56947-ED1C-4178-A59F-1D561F39125F}" type="presParOf" srcId="{CD44C9F4-0D8C-44D3-84C3-3AD02499DCE0}" destId="{D0274E54-9142-443C-B48D-0A1288BC910E}" srcOrd="0" destOrd="0" presId="urn:microsoft.com/office/officeart/2005/8/layout/matrix1"/>
    <dgm:cxn modelId="{A52F48CE-BE5F-4585-9A5B-9A00E91C042F}" type="presParOf" srcId="{CD44C9F4-0D8C-44D3-84C3-3AD02499DCE0}" destId="{E2430500-516A-414D-B89F-620289AE78E6}" srcOrd="1" destOrd="0" presId="urn:microsoft.com/office/officeart/2005/8/layout/matrix1"/>
    <dgm:cxn modelId="{3054E2B0-AEE1-4E53-B51B-D483A722571D}" type="presParOf" srcId="{CD44C9F4-0D8C-44D3-84C3-3AD02499DCE0}" destId="{8B368EB3-5B47-40B3-9D54-7C42DAEF2912}" srcOrd="2" destOrd="0" presId="urn:microsoft.com/office/officeart/2005/8/layout/matrix1"/>
    <dgm:cxn modelId="{B5BD622E-A408-46C9-9302-53D98D94ADE5}" type="presParOf" srcId="{CD44C9F4-0D8C-44D3-84C3-3AD02499DCE0}" destId="{FF4E40D7-0B15-4C97-88BC-F1CDDF4ADBA0}" srcOrd="3" destOrd="0" presId="urn:microsoft.com/office/officeart/2005/8/layout/matrix1"/>
    <dgm:cxn modelId="{47A2CAEE-0A4A-442E-ADCF-945354C1F16B}" type="presParOf" srcId="{CD44C9F4-0D8C-44D3-84C3-3AD02499DCE0}" destId="{FCFBE6F8-F861-4508-980D-41BCA894BAC3}" srcOrd="4" destOrd="0" presId="urn:microsoft.com/office/officeart/2005/8/layout/matrix1"/>
    <dgm:cxn modelId="{368DDBF2-49BF-4657-B929-66147D910D94}" type="presParOf" srcId="{CD44C9F4-0D8C-44D3-84C3-3AD02499DCE0}" destId="{CD64CA0F-6282-4F00-83FF-F44A458930D1}" srcOrd="5" destOrd="0" presId="urn:microsoft.com/office/officeart/2005/8/layout/matrix1"/>
    <dgm:cxn modelId="{3459AB48-A391-4C89-ABDF-32F4B691EF93}" type="presParOf" srcId="{CD44C9F4-0D8C-44D3-84C3-3AD02499DCE0}" destId="{3DDA65C7-C8C7-41A2-A184-DFEE139D5322}" srcOrd="6" destOrd="0" presId="urn:microsoft.com/office/officeart/2005/8/layout/matrix1"/>
    <dgm:cxn modelId="{250D7D98-2775-42F0-A7C0-AF526F4A26B4}" type="presParOf" srcId="{CD44C9F4-0D8C-44D3-84C3-3AD02499DCE0}" destId="{3FDC198B-70D8-4E48-9B53-E78076BFFA61}" srcOrd="7" destOrd="0" presId="urn:microsoft.com/office/officeart/2005/8/layout/matrix1"/>
    <dgm:cxn modelId="{DF3295AC-F589-415D-8164-F457C22B9949}" type="presParOf" srcId="{06696FE3-3E92-49BF-9FD4-D294C6A396D5}" destId="{BB392DA6-6B94-4585-B962-835A59DF025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1B8208-38FD-4D3D-ACD9-72EC2DEBC236}" type="doc">
      <dgm:prSet loTypeId="urn:microsoft.com/office/officeart/2005/8/layout/hierarchy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6D6C375-F9AD-4D3E-9588-9890E84FEB1C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5F2E7DCC-9F28-475A-AEE0-CD6105541C80}" type="parTrans" cxnId="{0947A700-B5C6-4E60-91D7-6045F573E5C1}">
      <dgm:prSet/>
      <dgm:spPr/>
      <dgm:t>
        <a:bodyPr/>
        <a:lstStyle/>
        <a:p>
          <a:endParaRPr lang="en-US"/>
        </a:p>
      </dgm:t>
    </dgm:pt>
    <dgm:pt modelId="{3E6DEF6A-2CC7-47E8-86D2-562CDF04AD91}" type="sibTrans" cxnId="{0947A700-B5C6-4E60-91D7-6045F573E5C1}">
      <dgm:prSet/>
      <dgm:spPr/>
      <dgm:t>
        <a:bodyPr/>
        <a:lstStyle/>
        <a:p>
          <a:endParaRPr lang="en-US"/>
        </a:p>
      </dgm:t>
    </dgm:pt>
    <dgm:pt modelId="{263D8E55-E40E-43E3-9290-0256DEB4CF25}">
      <dgm:prSet phldrT="[Text]"/>
      <dgm:spPr/>
      <dgm:t>
        <a:bodyPr/>
        <a:lstStyle/>
        <a:p>
          <a:r>
            <a:rPr lang="en-US"/>
            <a:t>Milestone A</a:t>
          </a:r>
        </a:p>
      </dgm:t>
    </dgm:pt>
    <dgm:pt modelId="{0EF322E4-8F85-46B9-896B-25BD224B3058}" type="parTrans" cxnId="{746A66E8-89A1-4891-A423-2AEDC91CC0A7}">
      <dgm:prSet/>
      <dgm:spPr/>
      <dgm:t>
        <a:bodyPr/>
        <a:lstStyle/>
        <a:p>
          <a:endParaRPr lang="en-US"/>
        </a:p>
      </dgm:t>
    </dgm:pt>
    <dgm:pt modelId="{DC469650-0117-44C4-BCA2-CDD3FB215222}" type="sibTrans" cxnId="{746A66E8-89A1-4891-A423-2AEDC91CC0A7}">
      <dgm:prSet/>
      <dgm:spPr/>
      <dgm:t>
        <a:bodyPr/>
        <a:lstStyle/>
        <a:p>
          <a:endParaRPr lang="en-US"/>
        </a:p>
      </dgm:t>
    </dgm:pt>
    <dgm:pt modelId="{0BE530A5-1125-4701-B4E8-04371ED0F1AD}">
      <dgm:prSet phldrT="[Text]"/>
      <dgm:spPr/>
      <dgm:t>
        <a:bodyPr/>
        <a:lstStyle/>
        <a:p>
          <a:r>
            <a:rPr lang="en-US"/>
            <a:t>Task1</a:t>
          </a:r>
        </a:p>
      </dgm:t>
    </dgm:pt>
    <dgm:pt modelId="{07CBA6F0-F3EF-4E1F-86C4-F11C2D833A91}" type="parTrans" cxnId="{193B3057-C4BB-49F8-8AA2-1001E9125977}">
      <dgm:prSet/>
      <dgm:spPr/>
      <dgm:t>
        <a:bodyPr/>
        <a:lstStyle/>
        <a:p>
          <a:endParaRPr lang="en-US"/>
        </a:p>
      </dgm:t>
    </dgm:pt>
    <dgm:pt modelId="{FB5F228B-42D8-4C74-B6BA-0566BBCE9A65}" type="sibTrans" cxnId="{193B3057-C4BB-49F8-8AA2-1001E9125977}">
      <dgm:prSet/>
      <dgm:spPr/>
      <dgm:t>
        <a:bodyPr/>
        <a:lstStyle/>
        <a:p>
          <a:endParaRPr lang="en-US"/>
        </a:p>
      </dgm:t>
    </dgm:pt>
    <dgm:pt modelId="{9622776D-4AB5-4FDF-A059-5100069BF3C8}">
      <dgm:prSet phldrT="[Text]"/>
      <dgm:spPr/>
      <dgm:t>
        <a:bodyPr/>
        <a:lstStyle/>
        <a:p>
          <a:r>
            <a:rPr lang="en-US"/>
            <a:t>Task 2</a:t>
          </a:r>
        </a:p>
      </dgm:t>
    </dgm:pt>
    <dgm:pt modelId="{29F9C8B6-BBBE-49CD-98A5-EE4FBDC4C6F5}" type="parTrans" cxnId="{CFCA3789-14CE-4B89-8B22-99DD4315C45B}">
      <dgm:prSet/>
      <dgm:spPr/>
      <dgm:t>
        <a:bodyPr/>
        <a:lstStyle/>
        <a:p>
          <a:endParaRPr lang="en-US"/>
        </a:p>
      </dgm:t>
    </dgm:pt>
    <dgm:pt modelId="{094879ED-CFC2-4B4A-A020-8E428B135D94}" type="sibTrans" cxnId="{CFCA3789-14CE-4B89-8B22-99DD4315C45B}">
      <dgm:prSet/>
      <dgm:spPr/>
      <dgm:t>
        <a:bodyPr/>
        <a:lstStyle/>
        <a:p>
          <a:endParaRPr lang="en-US"/>
        </a:p>
      </dgm:t>
    </dgm:pt>
    <dgm:pt modelId="{0EF2DCFD-1368-4BAD-A697-51ABF29E858D}">
      <dgm:prSet phldrT="[Text]"/>
      <dgm:spPr/>
      <dgm:t>
        <a:bodyPr/>
        <a:lstStyle/>
        <a:p>
          <a:r>
            <a:rPr lang="en-US"/>
            <a:t>Milestone B</a:t>
          </a:r>
        </a:p>
      </dgm:t>
    </dgm:pt>
    <dgm:pt modelId="{D9D432F6-1490-4C41-9C1B-F8962FD4C9D2}" type="parTrans" cxnId="{FA74B829-607F-4F63-9A37-1B6324BDD3E7}">
      <dgm:prSet/>
      <dgm:spPr/>
      <dgm:t>
        <a:bodyPr/>
        <a:lstStyle/>
        <a:p>
          <a:endParaRPr lang="en-US"/>
        </a:p>
      </dgm:t>
    </dgm:pt>
    <dgm:pt modelId="{4851CE61-3D35-4434-865C-B7E85DB4776F}" type="sibTrans" cxnId="{FA74B829-607F-4F63-9A37-1B6324BDD3E7}">
      <dgm:prSet/>
      <dgm:spPr/>
      <dgm:t>
        <a:bodyPr/>
        <a:lstStyle/>
        <a:p>
          <a:endParaRPr lang="en-US"/>
        </a:p>
      </dgm:t>
    </dgm:pt>
    <dgm:pt modelId="{B54F4A0C-3BCA-4D65-9D7F-929E635D689E}">
      <dgm:prSet phldrT="[Text]"/>
      <dgm:spPr/>
      <dgm:t>
        <a:bodyPr/>
        <a:lstStyle/>
        <a:p>
          <a:r>
            <a:rPr lang="en-US"/>
            <a:t>Task 1</a:t>
          </a:r>
        </a:p>
      </dgm:t>
    </dgm:pt>
    <dgm:pt modelId="{DCA723B6-24AC-4716-981E-8DC6E57D6DC8}" type="parTrans" cxnId="{79884817-562C-418F-99D9-DD1F906A04F3}">
      <dgm:prSet/>
      <dgm:spPr/>
      <dgm:t>
        <a:bodyPr/>
        <a:lstStyle/>
        <a:p>
          <a:endParaRPr lang="en-US"/>
        </a:p>
      </dgm:t>
    </dgm:pt>
    <dgm:pt modelId="{673F26C9-0409-43FD-8F99-3839E3A50095}" type="sibTrans" cxnId="{79884817-562C-418F-99D9-DD1F906A04F3}">
      <dgm:prSet/>
      <dgm:spPr/>
      <dgm:t>
        <a:bodyPr/>
        <a:lstStyle/>
        <a:p>
          <a:endParaRPr lang="en-US"/>
        </a:p>
      </dgm:t>
    </dgm:pt>
    <dgm:pt modelId="{E2FDB6C6-9E89-45A0-9047-DA89B0D094D1}">
      <dgm:prSet/>
      <dgm:spPr/>
      <dgm:t>
        <a:bodyPr/>
        <a:lstStyle/>
        <a:p>
          <a:r>
            <a:rPr lang="en-US"/>
            <a:t>Sub Task</a:t>
          </a:r>
        </a:p>
      </dgm:t>
    </dgm:pt>
    <dgm:pt modelId="{C8F693B2-D5EE-4938-9928-6D1107E786C6}" type="parTrans" cxnId="{DF8B8180-A41A-4DF9-A63A-2CC95DE53245}">
      <dgm:prSet/>
      <dgm:spPr/>
      <dgm:t>
        <a:bodyPr/>
        <a:lstStyle/>
        <a:p>
          <a:endParaRPr lang="en-US"/>
        </a:p>
      </dgm:t>
    </dgm:pt>
    <dgm:pt modelId="{4FC975B7-AE32-4992-9CC6-DBC11ED1A0F0}" type="sibTrans" cxnId="{DF8B8180-A41A-4DF9-A63A-2CC95DE53245}">
      <dgm:prSet/>
      <dgm:spPr/>
      <dgm:t>
        <a:bodyPr/>
        <a:lstStyle/>
        <a:p>
          <a:endParaRPr lang="en-US"/>
        </a:p>
      </dgm:t>
    </dgm:pt>
    <dgm:pt modelId="{DE267797-97D7-4B5B-9D4A-E08CD41C80F3}">
      <dgm:prSet/>
      <dgm:spPr/>
      <dgm:t>
        <a:bodyPr/>
        <a:lstStyle/>
        <a:p>
          <a:r>
            <a:rPr lang="en-US"/>
            <a:t>Sub Task</a:t>
          </a:r>
        </a:p>
      </dgm:t>
    </dgm:pt>
    <dgm:pt modelId="{B5D5B11F-7718-48D1-BF17-CE7BF6BE8761}" type="parTrans" cxnId="{A2C89D50-A099-40F8-B3C5-8C062FE6DAF4}">
      <dgm:prSet/>
      <dgm:spPr/>
      <dgm:t>
        <a:bodyPr/>
        <a:lstStyle/>
        <a:p>
          <a:endParaRPr lang="en-US"/>
        </a:p>
      </dgm:t>
    </dgm:pt>
    <dgm:pt modelId="{5B29E257-957E-4761-8D7A-0C25218C5911}" type="sibTrans" cxnId="{A2C89D50-A099-40F8-B3C5-8C062FE6DAF4}">
      <dgm:prSet/>
      <dgm:spPr/>
      <dgm:t>
        <a:bodyPr/>
        <a:lstStyle/>
        <a:p>
          <a:endParaRPr lang="en-US"/>
        </a:p>
      </dgm:t>
    </dgm:pt>
    <dgm:pt modelId="{90A9C927-CC24-47BC-97CA-96354FDE00E0}">
      <dgm:prSet/>
      <dgm:spPr/>
      <dgm:t>
        <a:bodyPr/>
        <a:lstStyle/>
        <a:p>
          <a:r>
            <a:rPr lang="en-US"/>
            <a:t>Sub Task</a:t>
          </a:r>
        </a:p>
      </dgm:t>
    </dgm:pt>
    <dgm:pt modelId="{3D091584-6B1B-4C17-8F9B-442E099F9406}" type="parTrans" cxnId="{4ED63F80-3013-4114-B12D-D2FC04282F30}">
      <dgm:prSet/>
      <dgm:spPr/>
      <dgm:t>
        <a:bodyPr/>
        <a:lstStyle/>
        <a:p>
          <a:endParaRPr lang="en-US"/>
        </a:p>
      </dgm:t>
    </dgm:pt>
    <dgm:pt modelId="{F53CF6BF-5D2B-45A0-B173-C3348130CA8E}" type="sibTrans" cxnId="{4ED63F80-3013-4114-B12D-D2FC04282F30}">
      <dgm:prSet/>
      <dgm:spPr/>
      <dgm:t>
        <a:bodyPr/>
        <a:lstStyle/>
        <a:p>
          <a:endParaRPr lang="en-US"/>
        </a:p>
      </dgm:t>
    </dgm:pt>
    <dgm:pt modelId="{80DF91C7-1953-4481-B0AF-891431FBB1FC}">
      <dgm:prSet/>
      <dgm:spPr/>
      <dgm:t>
        <a:bodyPr/>
        <a:lstStyle/>
        <a:p>
          <a:r>
            <a:rPr lang="en-US"/>
            <a:t>Sub Task</a:t>
          </a:r>
        </a:p>
      </dgm:t>
    </dgm:pt>
    <dgm:pt modelId="{F841A1E4-CADF-41C2-A63B-762DC6DB7BC0}" type="parTrans" cxnId="{38F3F4D5-4CFC-407D-BB70-010B9D2A190E}">
      <dgm:prSet/>
      <dgm:spPr/>
      <dgm:t>
        <a:bodyPr/>
        <a:lstStyle/>
        <a:p>
          <a:endParaRPr lang="en-US"/>
        </a:p>
      </dgm:t>
    </dgm:pt>
    <dgm:pt modelId="{5BC81E03-6E91-47BA-B5A4-2F20F48FA94F}" type="sibTrans" cxnId="{38F3F4D5-4CFC-407D-BB70-010B9D2A190E}">
      <dgm:prSet/>
      <dgm:spPr/>
      <dgm:t>
        <a:bodyPr/>
        <a:lstStyle/>
        <a:p>
          <a:endParaRPr lang="en-US"/>
        </a:p>
      </dgm:t>
    </dgm:pt>
    <dgm:pt modelId="{015355DA-5F22-4375-95B0-F493D460203E}">
      <dgm:prSet/>
      <dgm:spPr/>
      <dgm:t>
        <a:bodyPr/>
        <a:lstStyle/>
        <a:p>
          <a:r>
            <a:rPr lang="en-US"/>
            <a:t>Sub Task</a:t>
          </a:r>
        </a:p>
      </dgm:t>
    </dgm:pt>
    <dgm:pt modelId="{9A25AE7D-3605-4975-B81A-14E8B271DF31}" type="parTrans" cxnId="{5A757FFF-0973-4DB6-A9ED-4A4238D6807F}">
      <dgm:prSet/>
      <dgm:spPr/>
      <dgm:t>
        <a:bodyPr/>
        <a:lstStyle/>
        <a:p>
          <a:endParaRPr lang="en-US"/>
        </a:p>
      </dgm:t>
    </dgm:pt>
    <dgm:pt modelId="{7A92D014-9330-4A27-9706-1CBFE4C7BC11}" type="sibTrans" cxnId="{5A757FFF-0973-4DB6-A9ED-4A4238D6807F}">
      <dgm:prSet/>
      <dgm:spPr/>
      <dgm:t>
        <a:bodyPr/>
        <a:lstStyle/>
        <a:p>
          <a:endParaRPr lang="en-US"/>
        </a:p>
      </dgm:t>
    </dgm:pt>
    <dgm:pt modelId="{9BCECBFD-9F6C-400A-9B4E-1CB4B56B3E04}">
      <dgm:prSet/>
      <dgm:spPr/>
      <dgm:t>
        <a:bodyPr/>
        <a:lstStyle/>
        <a:p>
          <a:r>
            <a:rPr lang="en-US"/>
            <a:t>Task 2</a:t>
          </a:r>
        </a:p>
      </dgm:t>
    </dgm:pt>
    <dgm:pt modelId="{D079D47A-ECE5-4A34-920D-CBE7C124D381}" type="parTrans" cxnId="{A66FC6C0-9E3C-4EA6-A58B-6199601AB916}">
      <dgm:prSet/>
      <dgm:spPr/>
      <dgm:t>
        <a:bodyPr/>
        <a:lstStyle/>
        <a:p>
          <a:endParaRPr lang="en-US"/>
        </a:p>
      </dgm:t>
    </dgm:pt>
    <dgm:pt modelId="{E1008B77-A066-400F-B3A5-8B0EEAB44E33}" type="sibTrans" cxnId="{A66FC6C0-9E3C-4EA6-A58B-6199601AB916}">
      <dgm:prSet/>
      <dgm:spPr/>
      <dgm:t>
        <a:bodyPr/>
        <a:lstStyle/>
        <a:p>
          <a:endParaRPr lang="en-US"/>
        </a:p>
      </dgm:t>
    </dgm:pt>
    <dgm:pt modelId="{A9200106-1537-4DBE-8E13-352DCFE3C9E0}">
      <dgm:prSet/>
      <dgm:spPr/>
      <dgm:t>
        <a:bodyPr/>
        <a:lstStyle/>
        <a:p>
          <a:r>
            <a:rPr lang="en-US"/>
            <a:t>Sub Task</a:t>
          </a:r>
        </a:p>
      </dgm:t>
    </dgm:pt>
    <dgm:pt modelId="{254C864A-FDDA-4153-9DA1-CDB2B8DF0607}" type="parTrans" cxnId="{AFAA3330-8DEC-4210-AF18-0604A8279C1D}">
      <dgm:prSet/>
      <dgm:spPr/>
      <dgm:t>
        <a:bodyPr/>
        <a:lstStyle/>
        <a:p>
          <a:endParaRPr lang="en-US"/>
        </a:p>
      </dgm:t>
    </dgm:pt>
    <dgm:pt modelId="{228A98FA-5EB8-400F-B0D9-5F8EE49DC09F}" type="sibTrans" cxnId="{AFAA3330-8DEC-4210-AF18-0604A8279C1D}">
      <dgm:prSet/>
      <dgm:spPr/>
      <dgm:t>
        <a:bodyPr/>
        <a:lstStyle/>
        <a:p>
          <a:endParaRPr lang="en-US"/>
        </a:p>
      </dgm:t>
    </dgm:pt>
    <dgm:pt modelId="{C954B403-3AE4-4E20-9BF2-556D4232F75A}" type="pres">
      <dgm:prSet presAssocID="{AC1B8208-38FD-4D3D-ACD9-72EC2DEBC2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367E84-895B-42CD-A3FB-AB77CE65F6A5}" type="pres">
      <dgm:prSet presAssocID="{16D6C375-F9AD-4D3E-9588-9890E84FEB1C}" presName="hierRoot1" presStyleCnt="0"/>
      <dgm:spPr/>
    </dgm:pt>
    <dgm:pt modelId="{9AF91F87-EA9E-4141-83F8-0E5FA2A2FF5C}" type="pres">
      <dgm:prSet presAssocID="{16D6C375-F9AD-4D3E-9588-9890E84FEB1C}" presName="composite" presStyleCnt="0"/>
      <dgm:spPr/>
    </dgm:pt>
    <dgm:pt modelId="{A27843BB-3F5A-4439-B56A-02D541879D4C}" type="pres">
      <dgm:prSet presAssocID="{16D6C375-F9AD-4D3E-9588-9890E84FEB1C}" presName="background" presStyleLbl="node0" presStyleIdx="0" presStyleCnt="1"/>
      <dgm:spPr/>
    </dgm:pt>
    <dgm:pt modelId="{9CF2D95C-DD08-49C3-A49C-270243C68C71}" type="pres">
      <dgm:prSet presAssocID="{16D6C375-F9AD-4D3E-9588-9890E84FEB1C}" presName="text" presStyleLbl="fgAcc0" presStyleIdx="0" presStyleCnt="1">
        <dgm:presLayoutVars>
          <dgm:chPref val="3"/>
        </dgm:presLayoutVars>
      </dgm:prSet>
      <dgm:spPr/>
    </dgm:pt>
    <dgm:pt modelId="{68F25FEB-1E3B-485C-90FA-DE774FA9673B}" type="pres">
      <dgm:prSet presAssocID="{16D6C375-F9AD-4D3E-9588-9890E84FEB1C}" presName="hierChild2" presStyleCnt="0"/>
      <dgm:spPr/>
    </dgm:pt>
    <dgm:pt modelId="{54E02324-DF8D-42ED-A39F-29196C075AAF}" type="pres">
      <dgm:prSet presAssocID="{0EF322E4-8F85-46B9-896B-25BD224B3058}" presName="Name10" presStyleLbl="parChTrans1D2" presStyleIdx="0" presStyleCnt="2"/>
      <dgm:spPr/>
    </dgm:pt>
    <dgm:pt modelId="{01BD6893-3ED1-40B7-92EA-0CC49395BF63}" type="pres">
      <dgm:prSet presAssocID="{263D8E55-E40E-43E3-9290-0256DEB4CF25}" presName="hierRoot2" presStyleCnt="0"/>
      <dgm:spPr/>
    </dgm:pt>
    <dgm:pt modelId="{5C3EC9A9-D4BC-4F5B-85B9-E2E96A97EC37}" type="pres">
      <dgm:prSet presAssocID="{263D8E55-E40E-43E3-9290-0256DEB4CF25}" presName="composite2" presStyleCnt="0"/>
      <dgm:spPr/>
    </dgm:pt>
    <dgm:pt modelId="{1F6A99E7-3975-4FC2-8D13-AD9302B02B16}" type="pres">
      <dgm:prSet presAssocID="{263D8E55-E40E-43E3-9290-0256DEB4CF25}" presName="background2" presStyleLbl="node2" presStyleIdx="0" presStyleCnt="2"/>
      <dgm:spPr/>
    </dgm:pt>
    <dgm:pt modelId="{1A4C9BE6-4E2A-4DA8-A224-1665242E1520}" type="pres">
      <dgm:prSet presAssocID="{263D8E55-E40E-43E3-9290-0256DEB4CF25}" presName="text2" presStyleLbl="fgAcc2" presStyleIdx="0" presStyleCnt="2">
        <dgm:presLayoutVars>
          <dgm:chPref val="3"/>
        </dgm:presLayoutVars>
      </dgm:prSet>
      <dgm:spPr/>
    </dgm:pt>
    <dgm:pt modelId="{7ECAB9C9-D9AF-42C8-936E-E2CCDD66C3B3}" type="pres">
      <dgm:prSet presAssocID="{263D8E55-E40E-43E3-9290-0256DEB4CF25}" presName="hierChild3" presStyleCnt="0"/>
      <dgm:spPr/>
    </dgm:pt>
    <dgm:pt modelId="{F130399F-A000-40C8-908F-B32EC6011FF5}" type="pres">
      <dgm:prSet presAssocID="{07CBA6F0-F3EF-4E1F-86C4-F11C2D833A91}" presName="Name17" presStyleLbl="parChTrans1D3" presStyleIdx="0" presStyleCnt="4"/>
      <dgm:spPr/>
    </dgm:pt>
    <dgm:pt modelId="{BE261D3F-2F28-4CDE-BCFC-607E152E0BD2}" type="pres">
      <dgm:prSet presAssocID="{0BE530A5-1125-4701-B4E8-04371ED0F1AD}" presName="hierRoot3" presStyleCnt="0"/>
      <dgm:spPr/>
    </dgm:pt>
    <dgm:pt modelId="{9D9B489D-B580-43C7-B05B-D94A1E461881}" type="pres">
      <dgm:prSet presAssocID="{0BE530A5-1125-4701-B4E8-04371ED0F1AD}" presName="composite3" presStyleCnt="0"/>
      <dgm:spPr/>
    </dgm:pt>
    <dgm:pt modelId="{FA31261C-4C6D-4340-8D66-32A78E12E3B0}" type="pres">
      <dgm:prSet presAssocID="{0BE530A5-1125-4701-B4E8-04371ED0F1AD}" presName="background3" presStyleLbl="node3" presStyleIdx="0" presStyleCnt="4"/>
      <dgm:spPr/>
    </dgm:pt>
    <dgm:pt modelId="{2A9EFCFE-81D6-4E66-ACF0-847E6D7A2B6C}" type="pres">
      <dgm:prSet presAssocID="{0BE530A5-1125-4701-B4E8-04371ED0F1AD}" presName="text3" presStyleLbl="fgAcc3" presStyleIdx="0" presStyleCnt="4">
        <dgm:presLayoutVars>
          <dgm:chPref val="3"/>
        </dgm:presLayoutVars>
      </dgm:prSet>
      <dgm:spPr/>
    </dgm:pt>
    <dgm:pt modelId="{A786B878-9AA1-4BC8-8CB9-1A7D766AF4F7}" type="pres">
      <dgm:prSet presAssocID="{0BE530A5-1125-4701-B4E8-04371ED0F1AD}" presName="hierChild4" presStyleCnt="0"/>
      <dgm:spPr/>
    </dgm:pt>
    <dgm:pt modelId="{F9A8DF0E-B0A6-456E-AEE9-ED39BAA3DBDD}" type="pres">
      <dgm:prSet presAssocID="{3D091584-6B1B-4C17-8F9B-442E099F9406}" presName="Name23" presStyleLbl="parChTrans1D4" presStyleIdx="0" presStyleCnt="6"/>
      <dgm:spPr/>
    </dgm:pt>
    <dgm:pt modelId="{7958DA66-A9D9-4EB8-9AA7-44D3D225B34A}" type="pres">
      <dgm:prSet presAssocID="{90A9C927-CC24-47BC-97CA-96354FDE00E0}" presName="hierRoot4" presStyleCnt="0"/>
      <dgm:spPr/>
    </dgm:pt>
    <dgm:pt modelId="{A871D617-1B57-4EA6-9A30-F9A1928FFC09}" type="pres">
      <dgm:prSet presAssocID="{90A9C927-CC24-47BC-97CA-96354FDE00E0}" presName="composite4" presStyleCnt="0"/>
      <dgm:spPr/>
    </dgm:pt>
    <dgm:pt modelId="{7468E51C-E323-4F14-8FF0-7D70E743E7F5}" type="pres">
      <dgm:prSet presAssocID="{90A9C927-CC24-47BC-97CA-96354FDE00E0}" presName="background4" presStyleLbl="node4" presStyleIdx="0" presStyleCnt="6"/>
      <dgm:spPr/>
    </dgm:pt>
    <dgm:pt modelId="{C69DAAFC-F2EE-4B5F-BAB9-EBF1A1098171}" type="pres">
      <dgm:prSet presAssocID="{90A9C927-CC24-47BC-97CA-96354FDE00E0}" presName="text4" presStyleLbl="fgAcc4" presStyleIdx="0" presStyleCnt="6">
        <dgm:presLayoutVars>
          <dgm:chPref val="3"/>
        </dgm:presLayoutVars>
      </dgm:prSet>
      <dgm:spPr/>
    </dgm:pt>
    <dgm:pt modelId="{84DAB891-57BE-4923-B5AA-46E06A9C47E6}" type="pres">
      <dgm:prSet presAssocID="{90A9C927-CC24-47BC-97CA-96354FDE00E0}" presName="hierChild5" presStyleCnt="0"/>
      <dgm:spPr/>
    </dgm:pt>
    <dgm:pt modelId="{ED72E7DC-C024-4F00-84D1-FD0520941859}" type="pres">
      <dgm:prSet presAssocID="{9A25AE7D-3605-4975-B81A-14E8B271DF31}" presName="Name23" presStyleLbl="parChTrans1D4" presStyleIdx="1" presStyleCnt="6"/>
      <dgm:spPr/>
    </dgm:pt>
    <dgm:pt modelId="{EAB6662A-1C27-43CE-8531-C95EF695223E}" type="pres">
      <dgm:prSet presAssocID="{015355DA-5F22-4375-95B0-F493D460203E}" presName="hierRoot4" presStyleCnt="0"/>
      <dgm:spPr/>
    </dgm:pt>
    <dgm:pt modelId="{F30767EB-F165-4169-9ABE-A386CC007D8E}" type="pres">
      <dgm:prSet presAssocID="{015355DA-5F22-4375-95B0-F493D460203E}" presName="composite4" presStyleCnt="0"/>
      <dgm:spPr/>
    </dgm:pt>
    <dgm:pt modelId="{1309894C-1415-4382-AC11-02ACB9181E6C}" type="pres">
      <dgm:prSet presAssocID="{015355DA-5F22-4375-95B0-F493D460203E}" presName="background4" presStyleLbl="node4" presStyleIdx="1" presStyleCnt="6"/>
      <dgm:spPr/>
    </dgm:pt>
    <dgm:pt modelId="{AC5BFB97-6B72-4618-99E8-B7F4FA3B1BB1}" type="pres">
      <dgm:prSet presAssocID="{015355DA-5F22-4375-95B0-F493D460203E}" presName="text4" presStyleLbl="fgAcc4" presStyleIdx="1" presStyleCnt="6">
        <dgm:presLayoutVars>
          <dgm:chPref val="3"/>
        </dgm:presLayoutVars>
      </dgm:prSet>
      <dgm:spPr/>
    </dgm:pt>
    <dgm:pt modelId="{A439B035-3437-4386-B1F6-DDA0F235A595}" type="pres">
      <dgm:prSet presAssocID="{015355DA-5F22-4375-95B0-F493D460203E}" presName="hierChild5" presStyleCnt="0"/>
      <dgm:spPr/>
    </dgm:pt>
    <dgm:pt modelId="{BCF202FA-7B5E-4757-B8AF-F01D79A22E68}" type="pres">
      <dgm:prSet presAssocID="{29F9C8B6-BBBE-49CD-98A5-EE4FBDC4C6F5}" presName="Name17" presStyleLbl="parChTrans1D3" presStyleIdx="1" presStyleCnt="4"/>
      <dgm:spPr/>
    </dgm:pt>
    <dgm:pt modelId="{250C3AFD-D002-4422-BEA5-E0600BCEEE68}" type="pres">
      <dgm:prSet presAssocID="{9622776D-4AB5-4FDF-A059-5100069BF3C8}" presName="hierRoot3" presStyleCnt="0"/>
      <dgm:spPr/>
    </dgm:pt>
    <dgm:pt modelId="{141E44DD-9086-482D-B4A3-7B1FF534E8DF}" type="pres">
      <dgm:prSet presAssocID="{9622776D-4AB5-4FDF-A059-5100069BF3C8}" presName="composite3" presStyleCnt="0"/>
      <dgm:spPr/>
    </dgm:pt>
    <dgm:pt modelId="{55ED2292-DCD1-4882-B144-FE4D522D2BC2}" type="pres">
      <dgm:prSet presAssocID="{9622776D-4AB5-4FDF-A059-5100069BF3C8}" presName="background3" presStyleLbl="node3" presStyleIdx="1" presStyleCnt="4"/>
      <dgm:spPr/>
    </dgm:pt>
    <dgm:pt modelId="{E49CCAB9-28F3-4A9C-98DB-5FAA619EB1C7}" type="pres">
      <dgm:prSet presAssocID="{9622776D-4AB5-4FDF-A059-5100069BF3C8}" presName="text3" presStyleLbl="fgAcc3" presStyleIdx="1" presStyleCnt="4">
        <dgm:presLayoutVars>
          <dgm:chPref val="3"/>
        </dgm:presLayoutVars>
      </dgm:prSet>
      <dgm:spPr/>
    </dgm:pt>
    <dgm:pt modelId="{8B325449-CBA4-4294-9E3E-DBE6FC17B861}" type="pres">
      <dgm:prSet presAssocID="{9622776D-4AB5-4FDF-A059-5100069BF3C8}" presName="hierChild4" presStyleCnt="0"/>
      <dgm:spPr/>
    </dgm:pt>
    <dgm:pt modelId="{02909D19-514D-4BEB-9A4F-70584F5F7F03}" type="pres">
      <dgm:prSet presAssocID="{B5D5B11F-7718-48D1-BF17-CE7BF6BE8761}" presName="Name23" presStyleLbl="parChTrans1D4" presStyleIdx="2" presStyleCnt="6"/>
      <dgm:spPr/>
    </dgm:pt>
    <dgm:pt modelId="{A6A97CBF-02F5-4131-B4B6-5262021B9ECB}" type="pres">
      <dgm:prSet presAssocID="{DE267797-97D7-4B5B-9D4A-E08CD41C80F3}" presName="hierRoot4" presStyleCnt="0"/>
      <dgm:spPr/>
    </dgm:pt>
    <dgm:pt modelId="{0137842F-AACD-4519-9D89-A0B9A3595BDF}" type="pres">
      <dgm:prSet presAssocID="{DE267797-97D7-4B5B-9D4A-E08CD41C80F3}" presName="composite4" presStyleCnt="0"/>
      <dgm:spPr/>
    </dgm:pt>
    <dgm:pt modelId="{58650BD9-D3B9-44DD-878D-D45DF9827A31}" type="pres">
      <dgm:prSet presAssocID="{DE267797-97D7-4B5B-9D4A-E08CD41C80F3}" presName="background4" presStyleLbl="node4" presStyleIdx="2" presStyleCnt="6"/>
      <dgm:spPr/>
    </dgm:pt>
    <dgm:pt modelId="{13369333-5C51-472C-B5F2-BE749B5E2681}" type="pres">
      <dgm:prSet presAssocID="{DE267797-97D7-4B5B-9D4A-E08CD41C80F3}" presName="text4" presStyleLbl="fgAcc4" presStyleIdx="2" presStyleCnt="6">
        <dgm:presLayoutVars>
          <dgm:chPref val="3"/>
        </dgm:presLayoutVars>
      </dgm:prSet>
      <dgm:spPr/>
    </dgm:pt>
    <dgm:pt modelId="{918C61FC-DA5B-4EA8-84F8-7DE053DDB01A}" type="pres">
      <dgm:prSet presAssocID="{DE267797-97D7-4B5B-9D4A-E08CD41C80F3}" presName="hierChild5" presStyleCnt="0"/>
      <dgm:spPr/>
    </dgm:pt>
    <dgm:pt modelId="{3B52A8DF-8660-4C03-9414-4A517D49C882}" type="pres">
      <dgm:prSet presAssocID="{C8F693B2-D5EE-4938-9928-6D1107E786C6}" presName="Name23" presStyleLbl="parChTrans1D4" presStyleIdx="3" presStyleCnt="6"/>
      <dgm:spPr/>
    </dgm:pt>
    <dgm:pt modelId="{E7ACCAB2-4899-438F-AEF6-8984D871188B}" type="pres">
      <dgm:prSet presAssocID="{E2FDB6C6-9E89-45A0-9047-DA89B0D094D1}" presName="hierRoot4" presStyleCnt="0"/>
      <dgm:spPr/>
    </dgm:pt>
    <dgm:pt modelId="{1D08BF22-946F-4C1A-AC16-33BF7BC9801C}" type="pres">
      <dgm:prSet presAssocID="{E2FDB6C6-9E89-45A0-9047-DA89B0D094D1}" presName="composite4" presStyleCnt="0"/>
      <dgm:spPr/>
    </dgm:pt>
    <dgm:pt modelId="{783B8224-14FD-42CC-A84D-EEC3960F9C9E}" type="pres">
      <dgm:prSet presAssocID="{E2FDB6C6-9E89-45A0-9047-DA89B0D094D1}" presName="background4" presStyleLbl="node4" presStyleIdx="3" presStyleCnt="6"/>
      <dgm:spPr/>
    </dgm:pt>
    <dgm:pt modelId="{139BDA5A-7D57-43BF-A046-5AB33066C025}" type="pres">
      <dgm:prSet presAssocID="{E2FDB6C6-9E89-45A0-9047-DA89B0D094D1}" presName="text4" presStyleLbl="fgAcc4" presStyleIdx="3" presStyleCnt="6">
        <dgm:presLayoutVars>
          <dgm:chPref val="3"/>
        </dgm:presLayoutVars>
      </dgm:prSet>
      <dgm:spPr/>
    </dgm:pt>
    <dgm:pt modelId="{2F5CD687-7E97-4806-A7A0-35790EA257A8}" type="pres">
      <dgm:prSet presAssocID="{E2FDB6C6-9E89-45A0-9047-DA89B0D094D1}" presName="hierChild5" presStyleCnt="0"/>
      <dgm:spPr/>
    </dgm:pt>
    <dgm:pt modelId="{D4134AD3-9A57-4957-A18C-4AD4733B6785}" type="pres">
      <dgm:prSet presAssocID="{D9D432F6-1490-4C41-9C1B-F8962FD4C9D2}" presName="Name10" presStyleLbl="parChTrans1D2" presStyleIdx="1" presStyleCnt="2"/>
      <dgm:spPr/>
    </dgm:pt>
    <dgm:pt modelId="{20E65AFD-12D0-46C1-AAAC-56E975C72B14}" type="pres">
      <dgm:prSet presAssocID="{0EF2DCFD-1368-4BAD-A697-51ABF29E858D}" presName="hierRoot2" presStyleCnt="0"/>
      <dgm:spPr/>
    </dgm:pt>
    <dgm:pt modelId="{73DAC206-D296-428D-A28B-96163E242681}" type="pres">
      <dgm:prSet presAssocID="{0EF2DCFD-1368-4BAD-A697-51ABF29E858D}" presName="composite2" presStyleCnt="0"/>
      <dgm:spPr/>
    </dgm:pt>
    <dgm:pt modelId="{E1277E03-2AB9-4CBC-9C4B-78E56EC477D7}" type="pres">
      <dgm:prSet presAssocID="{0EF2DCFD-1368-4BAD-A697-51ABF29E858D}" presName="background2" presStyleLbl="node2" presStyleIdx="1" presStyleCnt="2"/>
      <dgm:spPr/>
    </dgm:pt>
    <dgm:pt modelId="{6D6F3FAE-C598-4EE8-97B4-58F7DB311F9C}" type="pres">
      <dgm:prSet presAssocID="{0EF2DCFD-1368-4BAD-A697-51ABF29E858D}" presName="text2" presStyleLbl="fgAcc2" presStyleIdx="1" presStyleCnt="2">
        <dgm:presLayoutVars>
          <dgm:chPref val="3"/>
        </dgm:presLayoutVars>
      </dgm:prSet>
      <dgm:spPr/>
    </dgm:pt>
    <dgm:pt modelId="{79524CFA-DFB1-4B37-A971-F1BA7A55469E}" type="pres">
      <dgm:prSet presAssocID="{0EF2DCFD-1368-4BAD-A697-51ABF29E858D}" presName="hierChild3" presStyleCnt="0"/>
      <dgm:spPr/>
    </dgm:pt>
    <dgm:pt modelId="{BC0D4A63-08A7-4461-BE7B-280340C393E4}" type="pres">
      <dgm:prSet presAssocID="{DCA723B6-24AC-4716-981E-8DC6E57D6DC8}" presName="Name17" presStyleLbl="parChTrans1D3" presStyleIdx="2" presStyleCnt="4"/>
      <dgm:spPr/>
    </dgm:pt>
    <dgm:pt modelId="{2119B258-6270-4C68-98AA-803DB0968E3E}" type="pres">
      <dgm:prSet presAssocID="{B54F4A0C-3BCA-4D65-9D7F-929E635D689E}" presName="hierRoot3" presStyleCnt="0"/>
      <dgm:spPr/>
    </dgm:pt>
    <dgm:pt modelId="{4CF6E9F3-3490-4B98-8154-B795733C4865}" type="pres">
      <dgm:prSet presAssocID="{B54F4A0C-3BCA-4D65-9D7F-929E635D689E}" presName="composite3" presStyleCnt="0"/>
      <dgm:spPr/>
    </dgm:pt>
    <dgm:pt modelId="{B81F14CF-0993-4BF8-9570-1356A1B400A1}" type="pres">
      <dgm:prSet presAssocID="{B54F4A0C-3BCA-4D65-9D7F-929E635D689E}" presName="background3" presStyleLbl="node3" presStyleIdx="2" presStyleCnt="4"/>
      <dgm:spPr/>
    </dgm:pt>
    <dgm:pt modelId="{E4C8214A-298F-4791-B0D1-447C8C649A94}" type="pres">
      <dgm:prSet presAssocID="{B54F4A0C-3BCA-4D65-9D7F-929E635D689E}" presName="text3" presStyleLbl="fgAcc3" presStyleIdx="2" presStyleCnt="4">
        <dgm:presLayoutVars>
          <dgm:chPref val="3"/>
        </dgm:presLayoutVars>
      </dgm:prSet>
      <dgm:spPr/>
    </dgm:pt>
    <dgm:pt modelId="{0D592A04-AC87-4329-9BAC-4ED4CA796CAC}" type="pres">
      <dgm:prSet presAssocID="{B54F4A0C-3BCA-4D65-9D7F-929E635D689E}" presName="hierChild4" presStyleCnt="0"/>
      <dgm:spPr/>
    </dgm:pt>
    <dgm:pt modelId="{5A2B753D-F010-4771-98AE-EDAE484C3252}" type="pres">
      <dgm:prSet presAssocID="{F841A1E4-CADF-41C2-A63B-762DC6DB7BC0}" presName="Name23" presStyleLbl="parChTrans1D4" presStyleIdx="4" presStyleCnt="6"/>
      <dgm:spPr/>
    </dgm:pt>
    <dgm:pt modelId="{210510DA-4C7D-4A60-8EBB-5E2B1FA47F25}" type="pres">
      <dgm:prSet presAssocID="{80DF91C7-1953-4481-B0AF-891431FBB1FC}" presName="hierRoot4" presStyleCnt="0"/>
      <dgm:spPr/>
    </dgm:pt>
    <dgm:pt modelId="{21B237A8-7B28-48FA-A533-06E34BEE2C05}" type="pres">
      <dgm:prSet presAssocID="{80DF91C7-1953-4481-B0AF-891431FBB1FC}" presName="composite4" presStyleCnt="0"/>
      <dgm:spPr/>
    </dgm:pt>
    <dgm:pt modelId="{05744723-31A5-44E9-A1C1-2F9E1C89EEBA}" type="pres">
      <dgm:prSet presAssocID="{80DF91C7-1953-4481-B0AF-891431FBB1FC}" presName="background4" presStyleLbl="node4" presStyleIdx="4" presStyleCnt="6"/>
      <dgm:spPr/>
    </dgm:pt>
    <dgm:pt modelId="{F32FF7AA-35D9-4B2A-BA0D-CCF824A6D665}" type="pres">
      <dgm:prSet presAssocID="{80DF91C7-1953-4481-B0AF-891431FBB1FC}" presName="text4" presStyleLbl="fgAcc4" presStyleIdx="4" presStyleCnt="6">
        <dgm:presLayoutVars>
          <dgm:chPref val="3"/>
        </dgm:presLayoutVars>
      </dgm:prSet>
      <dgm:spPr/>
    </dgm:pt>
    <dgm:pt modelId="{063D2182-8CF2-4DA9-BE54-42B99EA2E22C}" type="pres">
      <dgm:prSet presAssocID="{80DF91C7-1953-4481-B0AF-891431FBB1FC}" presName="hierChild5" presStyleCnt="0"/>
      <dgm:spPr/>
    </dgm:pt>
    <dgm:pt modelId="{A128BD14-5D07-47E9-B7F5-659775F7B034}" type="pres">
      <dgm:prSet presAssocID="{D079D47A-ECE5-4A34-920D-CBE7C124D381}" presName="Name17" presStyleLbl="parChTrans1D3" presStyleIdx="3" presStyleCnt="4"/>
      <dgm:spPr/>
    </dgm:pt>
    <dgm:pt modelId="{21B46294-3511-40F4-AC44-D62BADFDC38A}" type="pres">
      <dgm:prSet presAssocID="{9BCECBFD-9F6C-400A-9B4E-1CB4B56B3E04}" presName="hierRoot3" presStyleCnt="0"/>
      <dgm:spPr/>
    </dgm:pt>
    <dgm:pt modelId="{1EDB981F-9E09-4D73-BECC-C5D1D9E51787}" type="pres">
      <dgm:prSet presAssocID="{9BCECBFD-9F6C-400A-9B4E-1CB4B56B3E04}" presName="composite3" presStyleCnt="0"/>
      <dgm:spPr/>
    </dgm:pt>
    <dgm:pt modelId="{C74199B3-9787-4377-91EE-C6688225B20D}" type="pres">
      <dgm:prSet presAssocID="{9BCECBFD-9F6C-400A-9B4E-1CB4B56B3E04}" presName="background3" presStyleLbl="node3" presStyleIdx="3" presStyleCnt="4"/>
      <dgm:spPr/>
    </dgm:pt>
    <dgm:pt modelId="{0A75E995-0612-4007-8A9F-C1D025691ACD}" type="pres">
      <dgm:prSet presAssocID="{9BCECBFD-9F6C-400A-9B4E-1CB4B56B3E04}" presName="text3" presStyleLbl="fgAcc3" presStyleIdx="3" presStyleCnt="4">
        <dgm:presLayoutVars>
          <dgm:chPref val="3"/>
        </dgm:presLayoutVars>
      </dgm:prSet>
      <dgm:spPr/>
    </dgm:pt>
    <dgm:pt modelId="{858211CF-DCC4-467E-8B32-438A0A335255}" type="pres">
      <dgm:prSet presAssocID="{9BCECBFD-9F6C-400A-9B4E-1CB4B56B3E04}" presName="hierChild4" presStyleCnt="0"/>
      <dgm:spPr/>
    </dgm:pt>
    <dgm:pt modelId="{BFA17EF5-93B6-4BD7-962C-6A0BF7355165}" type="pres">
      <dgm:prSet presAssocID="{254C864A-FDDA-4153-9DA1-CDB2B8DF0607}" presName="Name23" presStyleLbl="parChTrans1D4" presStyleIdx="5" presStyleCnt="6"/>
      <dgm:spPr/>
    </dgm:pt>
    <dgm:pt modelId="{D78D0D10-370F-4CC3-B8DB-4170C381DCAC}" type="pres">
      <dgm:prSet presAssocID="{A9200106-1537-4DBE-8E13-352DCFE3C9E0}" presName="hierRoot4" presStyleCnt="0"/>
      <dgm:spPr/>
    </dgm:pt>
    <dgm:pt modelId="{09B21577-3F9B-4A7F-B2B6-311CB5A148B3}" type="pres">
      <dgm:prSet presAssocID="{A9200106-1537-4DBE-8E13-352DCFE3C9E0}" presName="composite4" presStyleCnt="0"/>
      <dgm:spPr/>
    </dgm:pt>
    <dgm:pt modelId="{03E35C6B-EC09-4BC4-A55F-F22592F09603}" type="pres">
      <dgm:prSet presAssocID="{A9200106-1537-4DBE-8E13-352DCFE3C9E0}" presName="background4" presStyleLbl="node4" presStyleIdx="5" presStyleCnt="6"/>
      <dgm:spPr/>
    </dgm:pt>
    <dgm:pt modelId="{4A110040-C4BB-4B2C-BC36-1458F10CB681}" type="pres">
      <dgm:prSet presAssocID="{A9200106-1537-4DBE-8E13-352DCFE3C9E0}" presName="text4" presStyleLbl="fgAcc4" presStyleIdx="5" presStyleCnt="6">
        <dgm:presLayoutVars>
          <dgm:chPref val="3"/>
        </dgm:presLayoutVars>
      </dgm:prSet>
      <dgm:spPr/>
    </dgm:pt>
    <dgm:pt modelId="{7CA7D66C-9312-4D87-B0FA-BFD5D8F0CCCC}" type="pres">
      <dgm:prSet presAssocID="{A9200106-1537-4DBE-8E13-352DCFE3C9E0}" presName="hierChild5" presStyleCnt="0"/>
      <dgm:spPr/>
    </dgm:pt>
  </dgm:ptLst>
  <dgm:cxnLst>
    <dgm:cxn modelId="{0947A700-B5C6-4E60-91D7-6045F573E5C1}" srcId="{AC1B8208-38FD-4D3D-ACD9-72EC2DEBC236}" destId="{16D6C375-F9AD-4D3E-9588-9890E84FEB1C}" srcOrd="0" destOrd="0" parTransId="{5F2E7DCC-9F28-475A-AEE0-CD6105541C80}" sibTransId="{3E6DEF6A-2CC7-47E8-86D2-562CDF04AD91}"/>
    <dgm:cxn modelId="{BC93260F-23D2-4054-8A9F-A286B6727378}" type="presOf" srcId="{07CBA6F0-F3EF-4E1F-86C4-F11C2D833A91}" destId="{F130399F-A000-40C8-908F-B32EC6011FF5}" srcOrd="0" destOrd="0" presId="urn:microsoft.com/office/officeart/2005/8/layout/hierarchy1"/>
    <dgm:cxn modelId="{79884817-562C-418F-99D9-DD1F906A04F3}" srcId="{0EF2DCFD-1368-4BAD-A697-51ABF29E858D}" destId="{B54F4A0C-3BCA-4D65-9D7F-929E635D689E}" srcOrd="0" destOrd="0" parTransId="{DCA723B6-24AC-4716-981E-8DC6E57D6DC8}" sibTransId="{673F26C9-0409-43FD-8F99-3839E3A50095}"/>
    <dgm:cxn modelId="{FA74B829-607F-4F63-9A37-1B6324BDD3E7}" srcId="{16D6C375-F9AD-4D3E-9588-9890E84FEB1C}" destId="{0EF2DCFD-1368-4BAD-A697-51ABF29E858D}" srcOrd="1" destOrd="0" parTransId="{D9D432F6-1490-4C41-9C1B-F8962FD4C9D2}" sibTransId="{4851CE61-3D35-4434-865C-B7E85DB4776F}"/>
    <dgm:cxn modelId="{6FB2082D-A05D-45E2-902B-085A69D48443}" type="presOf" srcId="{0EF322E4-8F85-46B9-896B-25BD224B3058}" destId="{54E02324-DF8D-42ED-A39F-29196C075AAF}" srcOrd="0" destOrd="0" presId="urn:microsoft.com/office/officeart/2005/8/layout/hierarchy1"/>
    <dgm:cxn modelId="{AFAA3330-8DEC-4210-AF18-0604A8279C1D}" srcId="{9BCECBFD-9F6C-400A-9B4E-1CB4B56B3E04}" destId="{A9200106-1537-4DBE-8E13-352DCFE3C9E0}" srcOrd="0" destOrd="0" parTransId="{254C864A-FDDA-4153-9DA1-CDB2B8DF0607}" sibTransId="{228A98FA-5EB8-400F-B0D9-5F8EE49DC09F}"/>
    <dgm:cxn modelId="{9AE40C63-86F8-4636-9134-BE7ABD374AB5}" type="presOf" srcId="{AC1B8208-38FD-4D3D-ACD9-72EC2DEBC236}" destId="{C954B403-3AE4-4E20-9BF2-556D4232F75A}" srcOrd="0" destOrd="0" presId="urn:microsoft.com/office/officeart/2005/8/layout/hierarchy1"/>
    <dgm:cxn modelId="{2B764B66-050E-47AB-8BD6-73ECF2C4B61B}" type="presOf" srcId="{DCA723B6-24AC-4716-981E-8DC6E57D6DC8}" destId="{BC0D4A63-08A7-4461-BE7B-280340C393E4}" srcOrd="0" destOrd="0" presId="urn:microsoft.com/office/officeart/2005/8/layout/hierarchy1"/>
    <dgm:cxn modelId="{E3025169-8A07-41D6-A1B4-46A7DB84FCE8}" type="presOf" srcId="{3D091584-6B1B-4C17-8F9B-442E099F9406}" destId="{F9A8DF0E-B0A6-456E-AEE9-ED39BAA3DBDD}" srcOrd="0" destOrd="0" presId="urn:microsoft.com/office/officeart/2005/8/layout/hierarchy1"/>
    <dgm:cxn modelId="{33D69349-9063-4512-AE73-B635DB070898}" type="presOf" srcId="{F841A1E4-CADF-41C2-A63B-762DC6DB7BC0}" destId="{5A2B753D-F010-4771-98AE-EDAE484C3252}" srcOrd="0" destOrd="0" presId="urn:microsoft.com/office/officeart/2005/8/layout/hierarchy1"/>
    <dgm:cxn modelId="{D2999E69-05FE-4BB5-9DDE-AAE767506FBD}" type="presOf" srcId="{263D8E55-E40E-43E3-9290-0256DEB4CF25}" destId="{1A4C9BE6-4E2A-4DA8-A224-1665242E1520}" srcOrd="0" destOrd="0" presId="urn:microsoft.com/office/officeart/2005/8/layout/hierarchy1"/>
    <dgm:cxn modelId="{D5F7594D-A53C-42A6-A353-94E04188CC82}" type="presOf" srcId="{0BE530A5-1125-4701-B4E8-04371ED0F1AD}" destId="{2A9EFCFE-81D6-4E66-ACF0-847E6D7A2B6C}" srcOrd="0" destOrd="0" presId="urn:microsoft.com/office/officeart/2005/8/layout/hierarchy1"/>
    <dgm:cxn modelId="{A2C89D50-A099-40F8-B3C5-8C062FE6DAF4}" srcId="{9622776D-4AB5-4FDF-A059-5100069BF3C8}" destId="{DE267797-97D7-4B5B-9D4A-E08CD41C80F3}" srcOrd="0" destOrd="0" parTransId="{B5D5B11F-7718-48D1-BF17-CE7BF6BE8761}" sibTransId="{5B29E257-957E-4761-8D7A-0C25218C5911}"/>
    <dgm:cxn modelId="{B80C5651-95FB-4084-87BB-2577407A4B86}" type="presOf" srcId="{254C864A-FDDA-4153-9DA1-CDB2B8DF0607}" destId="{BFA17EF5-93B6-4BD7-962C-6A0BF7355165}" srcOrd="0" destOrd="0" presId="urn:microsoft.com/office/officeart/2005/8/layout/hierarchy1"/>
    <dgm:cxn modelId="{193B3057-C4BB-49F8-8AA2-1001E9125977}" srcId="{263D8E55-E40E-43E3-9290-0256DEB4CF25}" destId="{0BE530A5-1125-4701-B4E8-04371ED0F1AD}" srcOrd="0" destOrd="0" parTransId="{07CBA6F0-F3EF-4E1F-86C4-F11C2D833A91}" sibTransId="{FB5F228B-42D8-4C74-B6BA-0566BBCE9A65}"/>
    <dgm:cxn modelId="{4794937D-0325-47B2-B1E2-3CAF14D01063}" type="presOf" srcId="{9622776D-4AB5-4FDF-A059-5100069BF3C8}" destId="{E49CCAB9-28F3-4A9C-98DB-5FAA619EB1C7}" srcOrd="0" destOrd="0" presId="urn:microsoft.com/office/officeart/2005/8/layout/hierarchy1"/>
    <dgm:cxn modelId="{4ED63F80-3013-4114-B12D-D2FC04282F30}" srcId="{0BE530A5-1125-4701-B4E8-04371ED0F1AD}" destId="{90A9C927-CC24-47BC-97CA-96354FDE00E0}" srcOrd="0" destOrd="0" parTransId="{3D091584-6B1B-4C17-8F9B-442E099F9406}" sibTransId="{F53CF6BF-5D2B-45A0-B173-C3348130CA8E}"/>
    <dgm:cxn modelId="{DF8B8180-A41A-4DF9-A63A-2CC95DE53245}" srcId="{9622776D-4AB5-4FDF-A059-5100069BF3C8}" destId="{E2FDB6C6-9E89-45A0-9047-DA89B0D094D1}" srcOrd="1" destOrd="0" parTransId="{C8F693B2-D5EE-4938-9928-6D1107E786C6}" sibTransId="{4FC975B7-AE32-4992-9CC6-DBC11ED1A0F0}"/>
    <dgm:cxn modelId="{A92DFE85-E635-442D-BD92-7E75C9FD55AF}" type="presOf" srcId="{9BCECBFD-9F6C-400A-9B4E-1CB4B56B3E04}" destId="{0A75E995-0612-4007-8A9F-C1D025691ACD}" srcOrd="0" destOrd="0" presId="urn:microsoft.com/office/officeart/2005/8/layout/hierarchy1"/>
    <dgm:cxn modelId="{CFCA3789-14CE-4B89-8B22-99DD4315C45B}" srcId="{263D8E55-E40E-43E3-9290-0256DEB4CF25}" destId="{9622776D-4AB5-4FDF-A059-5100069BF3C8}" srcOrd="1" destOrd="0" parTransId="{29F9C8B6-BBBE-49CD-98A5-EE4FBDC4C6F5}" sibTransId="{094879ED-CFC2-4B4A-A020-8E428B135D94}"/>
    <dgm:cxn modelId="{03390A8C-24E4-47A5-8E7C-66862778BF99}" type="presOf" srcId="{015355DA-5F22-4375-95B0-F493D460203E}" destId="{AC5BFB97-6B72-4618-99E8-B7F4FA3B1BB1}" srcOrd="0" destOrd="0" presId="urn:microsoft.com/office/officeart/2005/8/layout/hierarchy1"/>
    <dgm:cxn modelId="{3733518C-5B7D-46F0-869D-FBEBDC2F4197}" type="presOf" srcId="{B5D5B11F-7718-48D1-BF17-CE7BF6BE8761}" destId="{02909D19-514D-4BEB-9A4F-70584F5F7F03}" srcOrd="0" destOrd="0" presId="urn:microsoft.com/office/officeart/2005/8/layout/hierarchy1"/>
    <dgm:cxn modelId="{DA5A1895-4EF8-4FB7-9CBA-142689AA5101}" type="presOf" srcId="{9A25AE7D-3605-4975-B81A-14E8B271DF31}" destId="{ED72E7DC-C024-4F00-84D1-FD0520941859}" srcOrd="0" destOrd="0" presId="urn:microsoft.com/office/officeart/2005/8/layout/hierarchy1"/>
    <dgm:cxn modelId="{9C7D5A97-3ACB-48AD-84FB-E7F67849E823}" type="presOf" srcId="{DE267797-97D7-4B5B-9D4A-E08CD41C80F3}" destId="{13369333-5C51-472C-B5F2-BE749B5E2681}" srcOrd="0" destOrd="0" presId="urn:microsoft.com/office/officeart/2005/8/layout/hierarchy1"/>
    <dgm:cxn modelId="{993421A4-78CA-4C0D-B6CD-CE70B753EE51}" type="presOf" srcId="{C8F693B2-D5EE-4938-9928-6D1107E786C6}" destId="{3B52A8DF-8660-4C03-9414-4A517D49C882}" srcOrd="0" destOrd="0" presId="urn:microsoft.com/office/officeart/2005/8/layout/hierarchy1"/>
    <dgm:cxn modelId="{E4FF09A6-BC39-4E0E-8EBC-70D7BF27237B}" type="presOf" srcId="{D079D47A-ECE5-4A34-920D-CBE7C124D381}" destId="{A128BD14-5D07-47E9-B7F5-659775F7B034}" srcOrd="0" destOrd="0" presId="urn:microsoft.com/office/officeart/2005/8/layout/hierarchy1"/>
    <dgm:cxn modelId="{D98EB3AA-872F-44C8-A388-3532E5D76DD5}" type="presOf" srcId="{29F9C8B6-BBBE-49CD-98A5-EE4FBDC4C6F5}" destId="{BCF202FA-7B5E-4757-B8AF-F01D79A22E68}" srcOrd="0" destOrd="0" presId="urn:microsoft.com/office/officeart/2005/8/layout/hierarchy1"/>
    <dgm:cxn modelId="{9FABD6AA-4C5C-4994-89CE-2E0FDD6366EE}" type="presOf" srcId="{90A9C927-CC24-47BC-97CA-96354FDE00E0}" destId="{C69DAAFC-F2EE-4B5F-BAB9-EBF1A1098171}" srcOrd="0" destOrd="0" presId="urn:microsoft.com/office/officeart/2005/8/layout/hierarchy1"/>
    <dgm:cxn modelId="{265B5FB6-ED66-466E-B42F-3AE19690047D}" type="presOf" srcId="{A9200106-1537-4DBE-8E13-352DCFE3C9E0}" destId="{4A110040-C4BB-4B2C-BC36-1458F10CB681}" srcOrd="0" destOrd="0" presId="urn:microsoft.com/office/officeart/2005/8/layout/hierarchy1"/>
    <dgm:cxn modelId="{A66FC6C0-9E3C-4EA6-A58B-6199601AB916}" srcId="{0EF2DCFD-1368-4BAD-A697-51ABF29E858D}" destId="{9BCECBFD-9F6C-400A-9B4E-1CB4B56B3E04}" srcOrd="1" destOrd="0" parTransId="{D079D47A-ECE5-4A34-920D-CBE7C124D381}" sibTransId="{E1008B77-A066-400F-B3A5-8B0EEAB44E33}"/>
    <dgm:cxn modelId="{5261B5CB-1830-42D2-9325-B7641232BC32}" type="presOf" srcId="{E2FDB6C6-9E89-45A0-9047-DA89B0D094D1}" destId="{139BDA5A-7D57-43BF-A046-5AB33066C025}" srcOrd="0" destOrd="0" presId="urn:microsoft.com/office/officeart/2005/8/layout/hierarchy1"/>
    <dgm:cxn modelId="{970406D1-FF4D-45A7-B083-C847C29812ED}" type="presOf" srcId="{B54F4A0C-3BCA-4D65-9D7F-929E635D689E}" destId="{E4C8214A-298F-4791-B0D1-447C8C649A94}" srcOrd="0" destOrd="0" presId="urn:microsoft.com/office/officeart/2005/8/layout/hierarchy1"/>
    <dgm:cxn modelId="{3357F0D4-0766-49BC-92F5-AAAD6C193509}" type="presOf" srcId="{D9D432F6-1490-4C41-9C1B-F8962FD4C9D2}" destId="{D4134AD3-9A57-4957-A18C-4AD4733B6785}" srcOrd="0" destOrd="0" presId="urn:microsoft.com/office/officeart/2005/8/layout/hierarchy1"/>
    <dgm:cxn modelId="{38F3F4D5-4CFC-407D-BB70-010B9D2A190E}" srcId="{B54F4A0C-3BCA-4D65-9D7F-929E635D689E}" destId="{80DF91C7-1953-4481-B0AF-891431FBB1FC}" srcOrd="0" destOrd="0" parTransId="{F841A1E4-CADF-41C2-A63B-762DC6DB7BC0}" sibTransId="{5BC81E03-6E91-47BA-B5A4-2F20F48FA94F}"/>
    <dgm:cxn modelId="{6AFCB9D8-B46D-4950-A2F8-EFED5BF6DFC5}" type="presOf" srcId="{80DF91C7-1953-4481-B0AF-891431FBB1FC}" destId="{F32FF7AA-35D9-4B2A-BA0D-CCF824A6D665}" srcOrd="0" destOrd="0" presId="urn:microsoft.com/office/officeart/2005/8/layout/hierarchy1"/>
    <dgm:cxn modelId="{DD29B1DD-0055-4EA0-8260-B513ED15DB2D}" type="presOf" srcId="{0EF2DCFD-1368-4BAD-A697-51ABF29E858D}" destId="{6D6F3FAE-C598-4EE8-97B4-58F7DB311F9C}" srcOrd="0" destOrd="0" presId="urn:microsoft.com/office/officeart/2005/8/layout/hierarchy1"/>
    <dgm:cxn modelId="{746A66E8-89A1-4891-A423-2AEDC91CC0A7}" srcId="{16D6C375-F9AD-4D3E-9588-9890E84FEB1C}" destId="{263D8E55-E40E-43E3-9290-0256DEB4CF25}" srcOrd="0" destOrd="0" parTransId="{0EF322E4-8F85-46B9-896B-25BD224B3058}" sibTransId="{DC469650-0117-44C4-BCA2-CDD3FB215222}"/>
    <dgm:cxn modelId="{413A2EF7-F752-4678-BEEE-3ECF7583DF2B}" type="presOf" srcId="{16D6C375-F9AD-4D3E-9588-9890E84FEB1C}" destId="{9CF2D95C-DD08-49C3-A49C-270243C68C71}" srcOrd="0" destOrd="0" presId="urn:microsoft.com/office/officeart/2005/8/layout/hierarchy1"/>
    <dgm:cxn modelId="{5A757FFF-0973-4DB6-A9ED-4A4238D6807F}" srcId="{0BE530A5-1125-4701-B4E8-04371ED0F1AD}" destId="{015355DA-5F22-4375-95B0-F493D460203E}" srcOrd="1" destOrd="0" parTransId="{9A25AE7D-3605-4975-B81A-14E8B271DF31}" sibTransId="{7A92D014-9330-4A27-9706-1CBFE4C7BC11}"/>
    <dgm:cxn modelId="{4D1C9A5B-0EF1-418A-A2AA-0649E73E12E8}" type="presParOf" srcId="{C954B403-3AE4-4E20-9BF2-556D4232F75A}" destId="{00367E84-895B-42CD-A3FB-AB77CE65F6A5}" srcOrd="0" destOrd="0" presId="urn:microsoft.com/office/officeart/2005/8/layout/hierarchy1"/>
    <dgm:cxn modelId="{E231157C-6942-475E-A24F-80979AA4A3D2}" type="presParOf" srcId="{00367E84-895B-42CD-A3FB-AB77CE65F6A5}" destId="{9AF91F87-EA9E-4141-83F8-0E5FA2A2FF5C}" srcOrd="0" destOrd="0" presId="urn:microsoft.com/office/officeart/2005/8/layout/hierarchy1"/>
    <dgm:cxn modelId="{3058DC37-1477-4431-BFB4-E5AE46715384}" type="presParOf" srcId="{9AF91F87-EA9E-4141-83F8-0E5FA2A2FF5C}" destId="{A27843BB-3F5A-4439-B56A-02D541879D4C}" srcOrd="0" destOrd="0" presId="urn:microsoft.com/office/officeart/2005/8/layout/hierarchy1"/>
    <dgm:cxn modelId="{859E96D6-36C8-4A43-A86B-8ACE6C98D75F}" type="presParOf" srcId="{9AF91F87-EA9E-4141-83F8-0E5FA2A2FF5C}" destId="{9CF2D95C-DD08-49C3-A49C-270243C68C71}" srcOrd="1" destOrd="0" presId="urn:microsoft.com/office/officeart/2005/8/layout/hierarchy1"/>
    <dgm:cxn modelId="{EE6109EE-BBA5-4DC9-A4A1-7A1817FACA36}" type="presParOf" srcId="{00367E84-895B-42CD-A3FB-AB77CE65F6A5}" destId="{68F25FEB-1E3B-485C-90FA-DE774FA9673B}" srcOrd="1" destOrd="0" presId="urn:microsoft.com/office/officeart/2005/8/layout/hierarchy1"/>
    <dgm:cxn modelId="{0879AA0D-19FE-491F-BB44-D730B83DFD85}" type="presParOf" srcId="{68F25FEB-1E3B-485C-90FA-DE774FA9673B}" destId="{54E02324-DF8D-42ED-A39F-29196C075AAF}" srcOrd="0" destOrd="0" presId="urn:microsoft.com/office/officeart/2005/8/layout/hierarchy1"/>
    <dgm:cxn modelId="{7A2A3A0C-69AD-4662-B7D5-31F91D3F225B}" type="presParOf" srcId="{68F25FEB-1E3B-485C-90FA-DE774FA9673B}" destId="{01BD6893-3ED1-40B7-92EA-0CC49395BF63}" srcOrd="1" destOrd="0" presId="urn:microsoft.com/office/officeart/2005/8/layout/hierarchy1"/>
    <dgm:cxn modelId="{3D4BBCC7-D19C-4CDD-B7A9-FACB9AE07D5F}" type="presParOf" srcId="{01BD6893-3ED1-40B7-92EA-0CC49395BF63}" destId="{5C3EC9A9-D4BC-4F5B-85B9-E2E96A97EC37}" srcOrd="0" destOrd="0" presId="urn:microsoft.com/office/officeart/2005/8/layout/hierarchy1"/>
    <dgm:cxn modelId="{9A3203B3-9847-45FC-ABEF-2F765A8A1DBD}" type="presParOf" srcId="{5C3EC9A9-D4BC-4F5B-85B9-E2E96A97EC37}" destId="{1F6A99E7-3975-4FC2-8D13-AD9302B02B16}" srcOrd="0" destOrd="0" presId="urn:microsoft.com/office/officeart/2005/8/layout/hierarchy1"/>
    <dgm:cxn modelId="{86E2FE72-002C-4E89-8BBE-66757A777B69}" type="presParOf" srcId="{5C3EC9A9-D4BC-4F5B-85B9-E2E96A97EC37}" destId="{1A4C9BE6-4E2A-4DA8-A224-1665242E1520}" srcOrd="1" destOrd="0" presId="urn:microsoft.com/office/officeart/2005/8/layout/hierarchy1"/>
    <dgm:cxn modelId="{C97D0D8C-7E53-45F3-8B6B-2BF15248B270}" type="presParOf" srcId="{01BD6893-3ED1-40B7-92EA-0CC49395BF63}" destId="{7ECAB9C9-D9AF-42C8-936E-E2CCDD66C3B3}" srcOrd="1" destOrd="0" presId="urn:microsoft.com/office/officeart/2005/8/layout/hierarchy1"/>
    <dgm:cxn modelId="{2C116EB3-C0F3-4089-BF3A-D60DEF3801EC}" type="presParOf" srcId="{7ECAB9C9-D9AF-42C8-936E-E2CCDD66C3B3}" destId="{F130399F-A000-40C8-908F-B32EC6011FF5}" srcOrd="0" destOrd="0" presId="urn:microsoft.com/office/officeart/2005/8/layout/hierarchy1"/>
    <dgm:cxn modelId="{CC1492BF-91F4-4F6D-8599-74C5B5888603}" type="presParOf" srcId="{7ECAB9C9-D9AF-42C8-936E-E2CCDD66C3B3}" destId="{BE261D3F-2F28-4CDE-BCFC-607E152E0BD2}" srcOrd="1" destOrd="0" presId="urn:microsoft.com/office/officeart/2005/8/layout/hierarchy1"/>
    <dgm:cxn modelId="{5A735F0E-BCBB-466E-BA14-A82EE204EC4E}" type="presParOf" srcId="{BE261D3F-2F28-4CDE-BCFC-607E152E0BD2}" destId="{9D9B489D-B580-43C7-B05B-D94A1E461881}" srcOrd="0" destOrd="0" presId="urn:microsoft.com/office/officeart/2005/8/layout/hierarchy1"/>
    <dgm:cxn modelId="{AD18E087-10E2-4F06-B05D-1AB4622021A4}" type="presParOf" srcId="{9D9B489D-B580-43C7-B05B-D94A1E461881}" destId="{FA31261C-4C6D-4340-8D66-32A78E12E3B0}" srcOrd="0" destOrd="0" presId="urn:microsoft.com/office/officeart/2005/8/layout/hierarchy1"/>
    <dgm:cxn modelId="{A5183AFB-C208-4F27-B8DC-386E84815528}" type="presParOf" srcId="{9D9B489D-B580-43C7-B05B-D94A1E461881}" destId="{2A9EFCFE-81D6-4E66-ACF0-847E6D7A2B6C}" srcOrd="1" destOrd="0" presId="urn:microsoft.com/office/officeart/2005/8/layout/hierarchy1"/>
    <dgm:cxn modelId="{29DE0ACA-66A7-4730-A896-63F08CB925B7}" type="presParOf" srcId="{BE261D3F-2F28-4CDE-BCFC-607E152E0BD2}" destId="{A786B878-9AA1-4BC8-8CB9-1A7D766AF4F7}" srcOrd="1" destOrd="0" presId="urn:microsoft.com/office/officeart/2005/8/layout/hierarchy1"/>
    <dgm:cxn modelId="{CFD868FA-F024-417B-939F-27DCAF90561C}" type="presParOf" srcId="{A786B878-9AA1-4BC8-8CB9-1A7D766AF4F7}" destId="{F9A8DF0E-B0A6-456E-AEE9-ED39BAA3DBDD}" srcOrd="0" destOrd="0" presId="urn:microsoft.com/office/officeart/2005/8/layout/hierarchy1"/>
    <dgm:cxn modelId="{508C38F9-864A-4CD9-8FAD-D98B2A8DC857}" type="presParOf" srcId="{A786B878-9AA1-4BC8-8CB9-1A7D766AF4F7}" destId="{7958DA66-A9D9-4EB8-9AA7-44D3D225B34A}" srcOrd="1" destOrd="0" presId="urn:microsoft.com/office/officeart/2005/8/layout/hierarchy1"/>
    <dgm:cxn modelId="{46FE0521-9628-493A-A270-E263396F1E4E}" type="presParOf" srcId="{7958DA66-A9D9-4EB8-9AA7-44D3D225B34A}" destId="{A871D617-1B57-4EA6-9A30-F9A1928FFC09}" srcOrd="0" destOrd="0" presId="urn:microsoft.com/office/officeart/2005/8/layout/hierarchy1"/>
    <dgm:cxn modelId="{E8B0DC21-CBB7-4A63-8A7A-83A29EEEA92D}" type="presParOf" srcId="{A871D617-1B57-4EA6-9A30-F9A1928FFC09}" destId="{7468E51C-E323-4F14-8FF0-7D70E743E7F5}" srcOrd="0" destOrd="0" presId="urn:microsoft.com/office/officeart/2005/8/layout/hierarchy1"/>
    <dgm:cxn modelId="{8AB767E4-6349-41AB-AAE7-7814A4BCE603}" type="presParOf" srcId="{A871D617-1B57-4EA6-9A30-F9A1928FFC09}" destId="{C69DAAFC-F2EE-4B5F-BAB9-EBF1A1098171}" srcOrd="1" destOrd="0" presId="urn:microsoft.com/office/officeart/2005/8/layout/hierarchy1"/>
    <dgm:cxn modelId="{0CB69F08-7827-4036-B4F3-27EEFD854CC0}" type="presParOf" srcId="{7958DA66-A9D9-4EB8-9AA7-44D3D225B34A}" destId="{84DAB891-57BE-4923-B5AA-46E06A9C47E6}" srcOrd="1" destOrd="0" presId="urn:microsoft.com/office/officeart/2005/8/layout/hierarchy1"/>
    <dgm:cxn modelId="{B38ADC55-8960-4725-BBF8-54963F6152F6}" type="presParOf" srcId="{A786B878-9AA1-4BC8-8CB9-1A7D766AF4F7}" destId="{ED72E7DC-C024-4F00-84D1-FD0520941859}" srcOrd="2" destOrd="0" presId="urn:microsoft.com/office/officeart/2005/8/layout/hierarchy1"/>
    <dgm:cxn modelId="{EC83D7D6-CE81-4C6F-AAF1-B757CE9F4D48}" type="presParOf" srcId="{A786B878-9AA1-4BC8-8CB9-1A7D766AF4F7}" destId="{EAB6662A-1C27-43CE-8531-C95EF695223E}" srcOrd="3" destOrd="0" presId="urn:microsoft.com/office/officeart/2005/8/layout/hierarchy1"/>
    <dgm:cxn modelId="{2CE5504B-6F1A-4C6F-A4F6-0DFCA989C8AD}" type="presParOf" srcId="{EAB6662A-1C27-43CE-8531-C95EF695223E}" destId="{F30767EB-F165-4169-9ABE-A386CC007D8E}" srcOrd="0" destOrd="0" presId="urn:microsoft.com/office/officeart/2005/8/layout/hierarchy1"/>
    <dgm:cxn modelId="{FD0343AE-251C-476E-A267-57384512BF6A}" type="presParOf" srcId="{F30767EB-F165-4169-9ABE-A386CC007D8E}" destId="{1309894C-1415-4382-AC11-02ACB9181E6C}" srcOrd="0" destOrd="0" presId="urn:microsoft.com/office/officeart/2005/8/layout/hierarchy1"/>
    <dgm:cxn modelId="{1CEB9C92-F051-4293-BA88-AE1F1A015FF4}" type="presParOf" srcId="{F30767EB-F165-4169-9ABE-A386CC007D8E}" destId="{AC5BFB97-6B72-4618-99E8-B7F4FA3B1BB1}" srcOrd="1" destOrd="0" presId="urn:microsoft.com/office/officeart/2005/8/layout/hierarchy1"/>
    <dgm:cxn modelId="{3F293C43-037A-437D-8DA5-B1501DF4CC00}" type="presParOf" srcId="{EAB6662A-1C27-43CE-8531-C95EF695223E}" destId="{A439B035-3437-4386-B1F6-DDA0F235A595}" srcOrd="1" destOrd="0" presId="urn:microsoft.com/office/officeart/2005/8/layout/hierarchy1"/>
    <dgm:cxn modelId="{1EE3F4C4-76C4-47FF-B47A-4B46E6A3B674}" type="presParOf" srcId="{7ECAB9C9-D9AF-42C8-936E-E2CCDD66C3B3}" destId="{BCF202FA-7B5E-4757-B8AF-F01D79A22E68}" srcOrd="2" destOrd="0" presId="urn:microsoft.com/office/officeart/2005/8/layout/hierarchy1"/>
    <dgm:cxn modelId="{097C8843-AF2F-4EAA-82E4-4080F55FACDE}" type="presParOf" srcId="{7ECAB9C9-D9AF-42C8-936E-E2CCDD66C3B3}" destId="{250C3AFD-D002-4422-BEA5-E0600BCEEE68}" srcOrd="3" destOrd="0" presId="urn:microsoft.com/office/officeart/2005/8/layout/hierarchy1"/>
    <dgm:cxn modelId="{79E98911-3AFB-4A24-AD0C-DB7EA5ACC68F}" type="presParOf" srcId="{250C3AFD-D002-4422-BEA5-E0600BCEEE68}" destId="{141E44DD-9086-482D-B4A3-7B1FF534E8DF}" srcOrd="0" destOrd="0" presId="urn:microsoft.com/office/officeart/2005/8/layout/hierarchy1"/>
    <dgm:cxn modelId="{337D6103-4479-4405-8DF8-6559D0C9847D}" type="presParOf" srcId="{141E44DD-9086-482D-B4A3-7B1FF534E8DF}" destId="{55ED2292-DCD1-4882-B144-FE4D522D2BC2}" srcOrd="0" destOrd="0" presId="urn:microsoft.com/office/officeart/2005/8/layout/hierarchy1"/>
    <dgm:cxn modelId="{B465A2E1-E271-4FB3-979C-AC746F1E8711}" type="presParOf" srcId="{141E44DD-9086-482D-B4A3-7B1FF534E8DF}" destId="{E49CCAB9-28F3-4A9C-98DB-5FAA619EB1C7}" srcOrd="1" destOrd="0" presId="urn:microsoft.com/office/officeart/2005/8/layout/hierarchy1"/>
    <dgm:cxn modelId="{31B01AD2-9FAD-4B72-96EA-D7B593D7B684}" type="presParOf" srcId="{250C3AFD-D002-4422-BEA5-E0600BCEEE68}" destId="{8B325449-CBA4-4294-9E3E-DBE6FC17B861}" srcOrd="1" destOrd="0" presId="urn:microsoft.com/office/officeart/2005/8/layout/hierarchy1"/>
    <dgm:cxn modelId="{91E7A20E-597C-4EC9-A870-0EDFFE3095AF}" type="presParOf" srcId="{8B325449-CBA4-4294-9E3E-DBE6FC17B861}" destId="{02909D19-514D-4BEB-9A4F-70584F5F7F03}" srcOrd="0" destOrd="0" presId="urn:microsoft.com/office/officeart/2005/8/layout/hierarchy1"/>
    <dgm:cxn modelId="{459632FC-5671-458C-B2CC-E88871315700}" type="presParOf" srcId="{8B325449-CBA4-4294-9E3E-DBE6FC17B861}" destId="{A6A97CBF-02F5-4131-B4B6-5262021B9ECB}" srcOrd="1" destOrd="0" presId="urn:microsoft.com/office/officeart/2005/8/layout/hierarchy1"/>
    <dgm:cxn modelId="{D4117A8B-B856-42E7-B45B-37807D1CB9CF}" type="presParOf" srcId="{A6A97CBF-02F5-4131-B4B6-5262021B9ECB}" destId="{0137842F-AACD-4519-9D89-A0B9A3595BDF}" srcOrd="0" destOrd="0" presId="urn:microsoft.com/office/officeart/2005/8/layout/hierarchy1"/>
    <dgm:cxn modelId="{36C949EE-C177-4AAD-9FE3-44FA6AE5ECDC}" type="presParOf" srcId="{0137842F-AACD-4519-9D89-A0B9A3595BDF}" destId="{58650BD9-D3B9-44DD-878D-D45DF9827A31}" srcOrd="0" destOrd="0" presId="urn:microsoft.com/office/officeart/2005/8/layout/hierarchy1"/>
    <dgm:cxn modelId="{626E5A1C-D691-412D-AA2C-84CCC7EA5023}" type="presParOf" srcId="{0137842F-AACD-4519-9D89-A0B9A3595BDF}" destId="{13369333-5C51-472C-B5F2-BE749B5E2681}" srcOrd="1" destOrd="0" presId="urn:microsoft.com/office/officeart/2005/8/layout/hierarchy1"/>
    <dgm:cxn modelId="{A42A960A-D927-4E29-B283-8D729C8319B1}" type="presParOf" srcId="{A6A97CBF-02F5-4131-B4B6-5262021B9ECB}" destId="{918C61FC-DA5B-4EA8-84F8-7DE053DDB01A}" srcOrd="1" destOrd="0" presId="urn:microsoft.com/office/officeart/2005/8/layout/hierarchy1"/>
    <dgm:cxn modelId="{55EE0377-68C8-48FF-B208-DE5FDCD65769}" type="presParOf" srcId="{8B325449-CBA4-4294-9E3E-DBE6FC17B861}" destId="{3B52A8DF-8660-4C03-9414-4A517D49C882}" srcOrd="2" destOrd="0" presId="urn:microsoft.com/office/officeart/2005/8/layout/hierarchy1"/>
    <dgm:cxn modelId="{EB686771-BE48-4195-A129-95734B6791BE}" type="presParOf" srcId="{8B325449-CBA4-4294-9E3E-DBE6FC17B861}" destId="{E7ACCAB2-4899-438F-AEF6-8984D871188B}" srcOrd="3" destOrd="0" presId="urn:microsoft.com/office/officeart/2005/8/layout/hierarchy1"/>
    <dgm:cxn modelId="{ACA28D08-308C-4E50-BF06-771CD6DB1D3F}" type="presParOf" srcId="{E7ACCAB2-4899-438F-AEF6-8984D871188B}" destId="{1D08BF22-946F-4C1A-AC16-33BF7BC9801C}" srcOrd="0" destOrd="0" presId="urn:microsoft.com/office/officeart/2005/8/layout/hierarchy1"/>
    <dgm:cxn modelId="{7B707317-E2EE-496C-BA9E-055AD0CC6AAB}" type="presParOf" srcId="{1D08BF22-946F-4C1A-AC16-33BF7BC9801C}" destId="{783B8224-14FD-42CC-A84D-EEC3960F9C9E}" srcOrd="0" destOrd="0" presId="urn:microsoft.com/office/officeart/2005/8/layout/hierarchy1"/>
    <dgm:cxn modelId="{CE197BB6-EA4D-47FA-9D23-D69360AB98AD}" type="presParOf" srcId="{1D08BF22-946F-4C1A-AC16-33BF7BC9801C}" destId="{139BDA5A-7D57-43BF-A046-5AB33066C025}" srcOrd="1" destOrd="0" presId="urn:microsoft.com/office/officeart/2005/8/layout/hierarchy1"/>
    <dgm:cxn modelId="{05073550-4F7D-4156-BC3C-86AC8A0928DD}" type="presParOf" srcId="{E7ACCAB2-4899-438F-AEF6-8984D871188B}" destId="{2F5CD687-7E97-4806-A7A0-35790EA257A8}" srcOrd="1" destOrd="0" presId="urn:microsoft.com/office/officeart/2005/8/layout/hierarchy1"/>
    <dgm:cxn modelId="{7E33787D-9350-483B-A8BC-6B7FC3C0A807}" type="presParOf" srcId="{68F25FEB-1E3B-485C-90FA-DE774FA9673B}" destId="{D4134AD3-9A57-4957-A18C-4AD4733B6785}" srcOrd="2" destOrd="0" presId="urn:microsoft.com/office/officeart/2005/8/layout/hierarchy1"/>
    <dgm:cxn modelId="{D0F50D8E-72E5-44D6-9A44-C91205F64E19}" type="presParOf" srcId="{68F25FEB-1E3B-485C-90FA-DE774FA9673B}" destId="{20E65AFD-12D0-46C1-AAAC-56E975C72B14}" srcOrd="3" destOrd="0" presId="urn:microsoft.com/office/officeart/2005/8/layout/hierarchy1"/>
    <dgm:cxn modelId="{89E00391-2703-4EFC-B37D-5BF30A754AC4}" type="presParOf" srcId="{20E65AFD-12D0-46C1-AAAC-56E975C72B14}" destId="{73DAC206-D296-428D-A28B-96163E242681}" srcOrd="0" destOrd="0" presId="urn:microsoft.com/office/officeart/2005/8/layout/hierarchy1"/>
    <dgm:cxn modelId="{28E3DF75-BB90-4BE2-98F3-909394CE0F56}" type="presParOf" srcId="{73DAC206-D296-428D-A28B-96163E242681}" destId="{E1277E03-2AB9-4CBC-9C4B-78E56EC477D7}" srcOrd="0" destOrd="0" presId="urn:microsoft.com/office/officeart/2005/8/layout/hierarchy1"/>
    <dgm:cxn modelId="{BD987E1F-E51F-40E6-91FB-F14CB8950676}" type="presParOf" srcId="{73DAC206-D296-428D-A28B-96163E242681}" destId="{6D6F3FAE-C598-4EE8-97B4-58F7DB311F9C}" srcOrd="1" destOrd="0" presId="urn:microsoft.com/office/officeart/2005/8/layout/hierarchy1"/>
    <dgm:cxn modelId="{84E63A44-7AB1-4103-ACB7-E4B3EA9342DC}" type="presParOf" srcId="{20E65AFD-12D0-46C1-AAAC-56E975C72B14}" destId="{79524CFA-DFB1-4B37-A971-F1BA7A55469E}" srcOrd="1" destOrd="0" presId="urn:microsoft.com/office/officeart/2005/8/layout/hierarchy1"/>
    <dgm:cxn modelId="{AFC95CCE-5525-4FCE-A1D4-239420EEF2F1}" type="presParOf" srcId="{79524CFA-DFB1-4B37-A971-F1BA7A55469E}" destId="{BC0D4A63-08A7-4461-BE7B-280340C393E4}" srcOrd="0" destOrd="0" presId="urn:microsoft.com/office/officeart/2005/8/layout/hierarchy1"/>
    <dgm:cxn modelId="{A3D0BA50-5271-4A51-A78A-F6E80EB1B28B}" type="presParOf" srcId="{79524CFA-DFB1-4B37-A971-F1BA7A55469E}" destId="{2119B258-6270-4C68-98AA-803DB0968E3E}" srcOrd="1" destOrd="0" presId="urn:microsoft.com/office/officeart/2005/8/layout/hierarchy1"/>
    <dgm:cxn modelId="{8784FA74-3B76-4B44-8AFC-E475D89B2B04}" type="presParOf" srcId="{2119B258-6270-4C68-98AA-803DB0968E3E}" destId="{4CF6E9F3-3490-4B98-8154-B795733C4865}" srcOrd="0" destOrd="0" presId="urn:microsoft.com/office/officeart/2005/8/layout/hierarchy1"/>
    <dgm:cxn modelId="{66D3C58C-C77B-4C45-A0A5-6F3272D6F454}" type="presParOf" srcId="{4CF6E9F3-3490-4B98-8154-B795733C4865}" destId="{B81F14CF-0993-4BF8-9570-1356A1B400A1}" srcOrd="0" destOrd="0" presId="urn:microsoft.com/office/officeart/2005/8/layout/hierarchy1"/>
    <dgm:cxn modelId="{D405D31A-90A9-4F1C-A38E-359FC498F108}" type="presParOf" srcId="{4CF6E9F3-3490-4B98-8154-B795733C4865}" destId="{E4C8214A-298F-4791-B0D1-447C8C649A94}" srcOrd="1" destOrd="0" presId="urn:microsoft.com/office/officeart/2005/8/layout/hierarchy1"/>
    <dgm:cxn modelId="{AF32FE2C-42AC-444B-A365-A718C6FF8334}" type="presParOf" srcId="{2119B258-6270-4C68-98AA-803DB0968E3E}" destId="{0D592A04-AC87-4329-9BAC-4ED4CA796CAC}" srcOrd="1" destOrd="0" presId="urn:microsoft.com/office/officeart/2005/8/layout/hierarchy1"/>
    <dgm:cxn modelId="{30E05E6C-E528-4E8B-BD3B-E136AC978F42}" type="presParOf" srcId="{0D592A04-AC87-4329-9BAC-4ED4CA796CAC}" destId="{5A2B753D-F010-4771-98AE-EDAE484C3252}" srcOrd="0" destOrd="0" presId="urn:microsoft.com/office/officeart/2005/8/layout/hierarchy1"/>
    <dgm:cxn modelId="{1C04D760-73CB-4A2A-9571-BDD773577042}" type="presParOf" srcId="{0D592A04-AC87-4329-9BAC-4ED4CA796CAC}" destId="{210510DA-4C7D-4A60-8EBB-5E2B1FA47F25}" srcOrd="1" destOrd="0" presId="urn:microsoft.com/office/officeart/2005/8/layout/hierarchy1"/>
    <dgm:cxn modelId="{9F1F91B1-026B-48BC-BB7D-054757D7ED29}" type="presParOf" srcId="{210510DA-4C7D-4A60-8EBB-5E2B1FA47F25}" destId="{21B237A8-7B28-48FA-A533-06E34BEE2C05}" srcOrd="0" destOrd="0" presId="urn:microsoft.com/office/officeart/2005/8/layout/hierarchy1"/>
    <dgm:cxn modelId="{04FF159F-DEFB-4DA5-AF15-60560C78F5AF}" type="presParOf" srcId="{21B237A8-7B28-48FA-A533-06E34BEE2C05}" destId="{05744723-31A5-44E9-A1C1-2F9E1C89EEBA}" srcOrd="0" destOrd="0" presId="urn:microsoft.com/office/officeart/2005/8/layout/hierarchy1"/>
    <dgm:cxn modelId="{52B77E92-BEA9-4B84-9D67-37E0880DA759}" type="presParOf" srcId="{21B237A8-7B28-48FA-A533-06E34BEE2C05}" destId="{F32FF7AA-35D9-4B2A-BA0D-CCF824A6D665}" srcOrd="1" destOrd="0" presId="urn:microsoft.com/office/officeart/2005/8/layout/hierarchy1"/>
    <dgm:cxn modelId="{0F678D9E-4F1F-4798-8C4B-8494F65243BA}" type="presParOf" srcId="{210510DA-4C7D-4A60-8EBB-5E2B1FA47F25}" destId="{063D2182-8CF2-4DA9-BE54-42B99EA2E22C}" srcOrd="1" destOrd="0" presId="urn:microsoft.com/office/officeart/2005/8/layout/hierarchy1"/>
    <dgm:cxn modelId="{28DC8099-9AFA-4710-B515-02885BCA93E0}" type="presParOf" srcId="{79524CFA-DFB1-4B37-A971-F1BA7A55469E}" destId="{A128BD14-5D07-47E9-B7F5-659775F7B034}" srcOrd="2" destOrd="0" presId="urn:microsoft.com/office/officeart/2005/8/layout/hierarchy1"/>
    <dgm:cxn modelId="{34C202D0-A262-45D1-9998-58185EFA4458}" type="presParOf" srcId="{79524CFA-DFB1-4B37-A971-F1BA7A55469E}" destId="{21B46294-3511-40F4-AC44-D62BADFDC38A}" srcOrd="3" destOrd="0" presId="urn:microsoft.com/office/officeart/2005/8/layout/hierarchy1"/>
    <dgm:cxn modelId="{F8976B88-681C-4F03-BC17-BCB20051E2F7}" type="presParOf" srcId="{21B46294-3511-40F4-AC44-D62BADFDC38A}" destId="{1EDB981F-9E09-4D73-BECC-C5D1D9E51787}" srcOrd="0" destOrd="0" presId="urn:microsoft.com/office/officeart/2005/8/layout/hierarchy1"/>
    <dgm:cxn modelId="{9916AC3D-1DC0-445D-BA90-BD934A05F046}" type="presParOf" srcId="{1EDB981F-9E09-4D73-BECC-C5D1D9E51787}" destId="{C74199B3-9787-4377-91EE-C6688225B20D}" srcOrd="0" destOrd="0" presId="urn:microsoft.com/office/officeart/2005/8/layout/hierarchy1"/>
    <dgm:cxn modelId="{3EEC3678-63FE-4E68-BDF8-39844F80581B}" type="presParOf" srcId="{1EDB981F-9E09-4D73-BECC-C5D1D9E51787}" destId="{0A75E995-0612-4007-8A9F-C1D025691ACD}" srcOrd="1" destOrd="0" presId="urn:microsoft.com/office/officeart/2005/8/layout/hierarchy1"/>
    <dgm:cxn modelId="{9EB52C6A-69A7-4764-82AD-DEE4B201792E}" type="presParOf" srcId="{21B46294-3511-40F4-AC44-D62BADFDC38A}" destId="{858211CF-DCC4-467E-8B32-438A0A335255}" srcOrd="1" destOrd="0" presId="urn:microsoft.com/office/officeart/2005/8/layout/hierarchy1"/>
    <dgm:cxn modelId="{00A4C574-7F3F-4FAE-80C0-214810645C76}" type="presParOf" srcId="{858211CF-DCC4-467E-8B32-438A0A335255}" destId="{BFA17EF5-93B6-4BD7-962C-6A0BF7355165}" srcOrd="0" destOrd="0" presId="urn:microsoft.com/office/officeart/2005/8/layout/hierarchy1"/>
    <dgm:cxn modelId="{379356E9-54E7-41FB-9092-BF46113E068A}" type="presParOf" srcId="{858211CF-DCC4-467E-8B32-438A0A335255}" destId="{D78D0D10-370F-4CC3-B8DB-4170C381DCAC}" srcOrd="1" destOrd="0" presId="urn:microsoft.com/office/officeart/2005/8/layout/hierarchy1"/>
    <dgm:cxn modelId="{873DC5FB-7492-4D4D-84A1-3FDC57D29EEF}" type="presParOf" srcId="{D78D0D10-370F-4CC3-B8DB-4170C381DCAC}" destId="{09B21577-3F9B-4A7F-B2B6-311CB5A148B3}" srcOrd="0" destOrd="0" presId="urn:microsoft.com/office/officeart/2005/8/layout/hierarchy1"/>
    <dgm:cxn modelId="{B9762567-6CF4-45B2-8F73-E130DC5A164A}" type="presParOf" srcId="{09B21577-3F9B-4A7F-B2B6-311CB5A148B3}" destId="{03E35C6B-EC09-4BC4-A55F-F22592F09603}" srcOrd="0" destOrd="0" presId="urn:microsoft.com/office/officeart/2005/8/layout/hierarchy1"/>
    <dgm:cxn modelId="{93DDDFD4-86A1-4CEC-953C-B1A1351A045B}" type="presParOf" srcId="{09B21577-3F9B-4A7F-B2B6-311CB5A148B3}" destId="{4A110040-C4BB-4B2C-BC36-1458F10CB681}" srcOrd="1" destOrd="0" presId="urn:microsoft.com/office/officeart/2005/8/layout/hierarchy1"/>
    <dgm:cxn modelId="{E2C00F02-CBC5-4225-B096-32234FAF7EB0}" type="presParOf" srcId="{D78D0D10-370F-4CC3-B8DB-4170C381DCAC}" destId="{7CA7D66C-9312-4D87-B0FA-BFD5D8F0CC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DCE5E9-0D7F-4A82-B161-7761A27926D0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</dgm:pt>
    <dgm:pt modelId="{DDC55DB3-4AD5-4485-9A7C-1CA3515DB9E0}">
      <dgm:prSet phldrT="[Text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Identify</a:t>
          </a:r>
        </a:p>
      </dgm:t>
    </dgm:pt>
    <dgm:pt modelId="{C70C448C-611A-4F57-B744-6DA8BF101F29}" type="parTrans" cxnId="{059D414D-F90F-474C-8833-4C051DC2A3F2}">
      <dgm:prSet/>
      <dgm:spPr/>
      <dgm:t>
        <a:bodyPr/>
        <a:lstStyle/>
        <a:p>
          <a:endParaRPr lang="en-US"/>
        </a:p>
      </dgm:t>
    </dgm:pt>
    <dgm:pt modelId="{CC374239-A8BD-43CB-8BC9-F077FF350DBD}" type="sibTrans" cxnId="{059D414D-F90F-474C-8833-4C051DC2A3F2}">
      <dgm:prSet/>
      <dgm:spPr/>
      <dgm:t>
        <a:bodyPr/>
        <a:lstStyle/>
        <a:p>
          <a:endParaRPr lang="en-US"/>
        </a:p>
      </dgm:t>
    </dgm:pt>
    <dgm:pt modelId="{F638BA1D-8252-4EFC-BC4B-C8AB8EF0FBA4}">
      <dgm:prSet phldrT="[Text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Analyze</a:t>
          </a:r>
        </a:p>
      </dgm:t>
    </dgm:pt>
    <dgm:pt modelId="{989B3636-9BFB-4DC7-8DF1-0BB9031175A7}" type="parTrans" cxnId="{62DD2174-CC43-4DC3-ABC3-703B8CA6DBF9}">
      <dgm:prSet/>
      <dgm:spPr/>
      <dgm:t>
        <a:bodyPr/>
        <a:lstStyle/>
        <a:p>
          <a:endParaRPr lang="en-US"/>
        </a:p>
      </dgm:t>
    </dgm:pt>
    <dgm:pt modelId="{D6E24E73-40C5-435F-9021-60EEF307C9FE}" type="sibTrans" cxnId="{62DD2174-CC43-4DC3-ABC3-703B8CA6DBF9}">
      <dgm:prSet/>
      <dgm:spPr/>
      <dgm:t>
        <a:bodyPr/>
        <a:lstStyle/>
        <a:p>
          <a:endParaRPr lang="en-US"/>
        </a:p>
      </dgm:t>
    </dgm:pt>
    <dgm:pt modelId="{548DAA6B-2713-458B-8D75-AA7480130562}">
      <dgm:prSet phldrT="[Text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Evaluate</a:t>
          </a:r>
        </a:p>
      </dgm:t>
    </dgm:pt>
    <dgm:pt modelId="{874AC450-C73C-462C-B502-DB5118E48444}" type="parTrans" cxnId="{ADCBCFE4-C3B3-408D-9210-A301B2033B5D}">
      <dgm:prSet/>
      <dgm:spPr/>
      <dgm:t>
        <a:bodyPr/>
        <a:lstStyle/>
        <a:p>
          <a:endParaRPr lang="en-US"/>
        </a:p>
      </dgm:t>
    </dgm:pt>
    <dgm:pt modelId="{E2F49EF4-0E55-453C-B6CA-704E38E22BD2}" type="sibTrans" cxnId="{ADCBCFE4-C3B3-408D-9210-A301B2033B5D}">
      <dgm:prSet/>
      <dgm:spPr/>
      <dgm:t>
        <a:bodyPr/>
        <a:lstStyle/>
        <a:p>
          <a:endParaRPr lang="en-US"/>
        </a:p>
      </dgm:t>
    </dgm:pt>
    <dgm:pt modelId="{FD71C16D-050B-40BA-8FD0-1A3D26C3867B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Treat</a:t>
          </a:r>
        </a:p>
      </dgm:t>
    </dgm:pt>
    <dgm:pt modelId="{7D90E80C-769B-4148-AE83-95BAC5B328E9}" type="parTrans" cxnId="{09404FF5-33E7-4AB3-9251-DC6D595069E7}">
      <dgm:prSet/>
      <dgm:spPr/>
      <dgm:t>
        <a:bodyPr/>
        <a:lstStyle/>
        <a:p>
          <a:endParaRPr lang="en-US"/>
        </a:p>
      </dgm:t>
    </dgm:pt>
    <dgm:pt modelId="{E4A61A52-7D37-45D0-8C66-7D968D768295}" type="sibTrans" cxnId="{09404FF5-33E7-4AB3-9251-DC6D595069E7}">
      <dgm:prSet/>
      <dgm:spPr/>
      <dgm:t>
        <a:bodyPr/>
        <a:lstStyle/>
        <a:p>
          <a:endParaRPr lang="en-US"/>
        </a:p>
      </dgm:t>
    </dgm:pt>
    <dgm:pt modelId="{7B31824E-313B-4B4C-94B1-686876D4CABA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 &amp; Control</a:t>
          </a:r>
        </a:p>
      </dgm:t>
    </dgm:pt>
    <dgm:pt modelId="{B1C20DCF-591F-4A85-9696-C66A91B8C4B1}" type="parTrans" cxnId="{6F713AE2-3CD2-438F-9B11-A6BF96C82E3F}">
      <dgm:prSet/>
      <dgm:spPr/>
      <dgm:t>
        <a:bodyPr/>
        <a:lstStyle/>
        <a:p>
          <a:endParaRPr lang="en-US"/>
        </a:p>
      </dgm:t>
    </dgm:pt>
    <dgm:pt modelId="{42B2947A-A231-4B63-96CF-F7231C00D878}" type="sibTrans" cxnId="{6F713AE2-3CD2-438F-9B11-A6BF96C82E3F}">
      <dgm:prSet/>
      <dgm:spPr/>
      <dgm:t>
        <a:bodyPr/>
        <a:lstStyle/>
        <a:p>
          <a:endParaRPr lang="en-US"/>
        </a:p>
      </dgm:t>
    </dgm:pt>
    <dgm:pt modelId="{8DE48405-1504-418D-B59D-6E9FEC04FC2B}" type="pres">
      <dgm:prSet presAssocID="{9DDCE5E9-0D7F-4A82-B161-7761A27926D0}" presName="Name0" presStyleCnt="0">
        <dgm:presLayoutVars>
          <dgm:dir/>
          <dgm:animLvl val="lvl"/>
          <dgm:resizeHandles val="exact"/>
        </dgm:presLayoutVars>
      </dgm:prSet>
      <dgm:spPr/>
    </dgm:pt>
    <dgm:pt modelId="{D4B15078-1F47-4981-869A-CD45F4E86456}" type="pres">
      <dgm:prSet presAssocID="{DDC55DB3-4AD5-4485-9A7C-1CA3515DB9E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965452C-8010-4F8A-B145-0674C2941849}" type="pres">
      <dgm:prSet presAssocID="{CC374239-A8BD-43CB-8BC9-F077FF350DBD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78DC84C-B1E5-4F61-AA0F-46C56C9E3478}" type="pres">
      <dgm:prSet presAssocID="{F638BA1D-8252-4EFC-BC4B-C8AB8EF0FBA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E4151E-FCF2-4313-84A7-B1623A11C504}" type="pres">
      <dgm:prSet presAssocID="{D6E24E73-40C5-435F-9021-60EEF307C9FE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3174362-1380-4902-BC31-C4026517C600}" type="pres">
      <dgm:prSet presAssocID="{548DAA6B-2713-458B-8D75-AA748013056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14E4527-8166-4ED9-9A6C-472344E82761}" type="pres">
      <dgm:prSet presAssocID="{E2F49EF4-0E55-453C-B6CA-704E38E22BD2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C9B32C0-E82F-4A0F-969C-88CB2205DABA}" type="pres">
      <dgm:prSet presAssocID="{FD71C16D-050B-40BA-8FD0-1A3D26C3867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13D63F8-8A1B-49CE-B534-BEE6B7504A5A}" type="pres">
      <dgm:prSet presAssocID="{E4A61A52-7D37-45D0-8C66-7D968D768295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4E9CB88E-BDAC-4220-A567-D32198018793}" type="pres">
      <dgm:prSet presAssocID="{7B31824E-313B-4B4C-94B1-686876D4CAB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69CF91D-316B-43AA-9B97-24F66AE37395}" type="presOf" srcId="{F638BA1D-8252-4EFC-BC4B-C8AB8EF0FBA4}" destId="{E78DC84C-B1E5-4F61-AA0F-46C56C9E3478}" srcOrd="0" destOrd="0" presId="urn:microsoft.com/office/officeart/2005/8/layout/chevron1"/>
    <dgm:cxn modelId="{CA246125-35E1-4665-80F7-98DD9EB72A3D}" type="presOf" srcId="{DDC55DB3-4AD5-4485-9A7C-1CA3515DB9E0}" destId="{D4B15078-1F47-4981-869A-CD45F4E86456}" srcOrd="0" destOrd="0" presId="urn:microsoft.com/office/officeart/2005/8/layout/chevron1"/>
    <dgm:cxn modelId="{B5B04F3E-732F-4465-93E2-DC250472B4F5}" type="presOf" srcId="{9DDCE5E9-0D7F-4A82-B161-7761A27926D0}" destId="{8DE48405-1504-418D-B59D-6E9FEC04FC2B}" srcOrd="0" destOrd="0" presId="urn:microsoft.com/office/officeart/2005/8/layout/chevron1"/>
    <dgm:cxn modelId="{716E166D-1947-4579-9DF3-C50FB398C1C9}" type="presOf" srcId="{548DAA6B-2713-458B-8D75-AA7480130562}" destId="{23174362-1380-4902-BC31-C4026517C600}" srcOrd="0" destOrd="0" presId="urn:microsoft.com/office/officeart/2005/8/layout/chevron1"/>
    <dgm:cxn modelId="{059D414D-F90F-474C-8833-4C051DC2A3F2}" srcId="{9DDCE5E9-0D7F-4A82-B161-7761A27926D0}" destId="{DDC55DB3-4AD5-4485-9A7C-1CA3515DB9E0}" srcOrd="0" destOrd="0" parTransId="{C70C448C-611A-4F57-B744-6DA8BF101F29}" sibTransId="{CC374239-A8BD-43CB-8BC9-F077FF350DBD}"/>
    <dgm:cxn modelId="{62DD2174-CC43-4DC3-ABC3-703B8CA6DBF9}" srcId="{9DDCE5E9-0D7F-4A82-B161-7761A27926D0}" destId="{F638BA1D-8252-4EFC-BC4B-C8AB8EF0FBA4}" srcOrd="1" destOrd="0" parTransId="{989B3636-9BFB-4DC7-8DF1-0BB9031175A7}" sibTransId="{D6E24E73-40C5-435F-9021-60EEF307C9FE}"/>
    <dgm:cxn modelId="{9D35DEBF-3CE9-4E5F-8BBC-0D703A278BF3}" type="presOf" srcId="{7B31824E-313B-4B4C-94B1-686876D4CABA}" destId="{4E9CB88E-BDAC-4220-A567-D32198018793}" srcOrd="0" destOrd="0" presId="urn:microsoft.com/office/officeart/2005/8/layout/chevron1"/>
    <dgm:cxn modelId="{0B1522DD-2ADF-4813-B55A-6BB2B9104AB1}" type="presOf" srcId="{FD71C16D-050B-40BA-8FD0-1A3D26C3867B}" destId="{8C9B32C0-E82F-4A0F-969C-88CB2205DABA}" srcOrd="0" destOrd="0" presId="urn:microsoft.com/office/officeart/2005/8/layout/chevron1"/>
    <dgm:cxn modelId="{6F713AE2-3CD2-438F-9B11-A6BF96C82E3F}" srcId="{9DDCE5E9-0D7F-4A82-B161-7761A27926D0}" destId="{7B31824E-313B-4B4C-94B1-686876D4CABA}" srcOrd="4" destOrd="0" parTransId="{B1C20DCF-591F-4A85-9696-C66A91B8C4B1}" sibTransId="{42B2947A-A231-4B63-96CF-F7231C00D878}"/>
    <dgm:cxn modelId="{ADCBCFE4-C3B3-408D-9210-A301B2033B5D}" srcId="{9DDCE5E9-0D7F-4A82-B161-7761A27926D0}" destId="{548DAA6B-2713-458B-8D75-AA7480130562}" srcOrd="2" destOrd="0" parTransId="{874AC450-C73C-462C-B502-DB5118E48444}" sibTransId="{E2F49EF4-0E55-453C-B6CA-704E38E22BD2}"/>
    <dgm:cxn modelId="{09404FF5-33E7-4AB3-9251-DC6D595069E7}" srcId="{9DDCE5E9-0D7F-4A82-B161-7761A27926D0}" destId="{FD71C16D-050B-40BA-8FD0-1A3D26C3867B}" srcOrd="3" destOrd="0" parTransId="{7D90E80C-769B-4148-AE83-95BAC5B328E9}" sibTransId="{E4A61A52-7D37-45D0-8C66-7D968D768295}"/>
    <dgm:cxn modelId="{FF591946-37A8-4DFD-874B-FF63B728EAB4}" type="presParOf" srcId="{8DE48405-1504-418D-B59D-6E9FEC04FC2B}" destId="{D4B15078-1F47-4981-869A-CD45F4E86456}" srcOrd="0" destOrd="0" presId="urn:microsoft.com/office/officeart/2005/8/layout/chevron1"/>
    <dgm:cxn modelId="{E73BF9C3-AD76-4433-939B-F9FE59F54C00}" type="presParOf" srcId="{8DE48405-1504-418D-B59D-6E9FEC04FC2B}" destId="{1965452C-8010-4F8A-B145-0674C2941849}" srcOrd="1" destOrd="0" presId="urn:microsoft.com/office/officeart/2005/8/layout/chevron1"/>
    <dgm:cxn modelId="{0A38FBE1-A493-4C49-B689-1CF4F24271AB}" type="presParOf" srcId="{8DE48405-1504-418D-B59D-6E9FEC04FC2B}" destId="{E78DC84C-B1E5-4F61-AA0F-46C56C9E3478}" srcOrd="2" destOrd="0" presId="urn:microsoft.com/office/officeart/2005/8/layout/chevron1"/>
    <dgm:cxn modelId="{9FB9BF20-63C8-4256-A54B-28D21F0975F6}" type="presParOf" srcId="{8DE48405-1504-418D-B59D-6E9FEC04FC2B}" destId="{D3E4151E-FCF2-4313-84A7-B1623A11C504}" srcOrd="3" destOrd="0" presId="urn:microsoft.com/office/officeart/2005/8/layout/chevron1"/>
    <dgm:cxn modelId="{D4A30020-DDE7-4D9E-A1FA-56566D0974C3}" type="presParOf" srcId="{8DE48405-1504-418D-B59D-6E9FEC04FC2B}" destId="{23174362-1380-4902-BC31-C4026517C600}" srcOrd="4" destOrd="0" presId="urn:microsoft.com/office/officeart/2005/8/layout/chevron1"/>
    <dgm:cxn modelId="{E72440E0-0A6D-4F26-AF2A-9E14325FCC34}" type="presParOf" srcId="{8DE48405-1504-418D-B59D-6E9FEC04FC2B}" destId="{314E4527-8166-4ED9-9A6C-472344E82761}" srcOrd="5" destOrd="0" presId="urn:microsoft.com/office/officeart/2005/8/layout/chevron1"/>
    <dgm:cxn modelId="{978C7B99-C10F-4587-9DB3-CAD3A4157512}" type="presParOf" srcId="{8DE48405-1504-418D-B59D-6E9FEC04FC2B}" destId="{8C9B32C0-E82F-4A0F-969C-88CB2205DABA}" srcOrd="6" destOrd="0" presId="urn:microsoft.com/office/officeart/2005/8/layout/chevron1"/>
    <dgm:cxn modelId="{6624A5DD-2C44-48AD-AE39-71B1264CB93C}" type="presParOf" srcId="{8DE48405-1504-418D-B59D-6E9FEC04FC2B}" destId="{C13D63F8-8A1B-49CE-B534-BEE6B7504A5A}" srcOrd="7" destOrd="0" presId="urn:microsoft.com/office/officeart/2005/8/layout/chevron1"/>
    <dgm:cxn modelId="{215A096F-CC14-4E6D-A9EF-B7B85B66B7A2}" type="presParOf" srcId="{8DE48405-1504-418D-B59D-6E9FEC04FC2B}" destId="{4E9CB88E-BDAC-4220-A567-D3219801879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B2117C-6D10-457E-A6A6-E4A6E5393DD8}" type="doc">
      <dgm:prSet loTypeId="urn:microsoft.com/office/officeart/2005/8/layout/cycle8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662453-D59C-4357-9529-D2FA886A4DB5}">
      <dgm:prSet phldrT="[Text]"/>
      <dgm:spPr/>
      <dgm:t>
        <a:bodyPr/>
        <a:lstStyle/>
        <a:p>
          <a:r>
            <a:rPr lang="en-US" b="1"/>
            <a:t>1</a:t>
          </a:r>
        </a:p>
        <a:p>
          <a:r>
            <a:rPr lang="en-US" b="1"/>
            <a:t>Conduct project review &amp; lessons learned </a:t>
          </a:r>
        </a:p>
      </dgm:t>
    </dgm:pt>
    <dgm:pt modelId="{9D7B7465-0EF3-44D7-8EC6-26BF7BC40709}" type="parTrans" cxnId="{CF8103C9-CD4C-4106-A346-251788F38F0B}">
      <dgm:prSet/>
      <dgm:spPr/>
      <dgm:t>
        <a:bodyPr/>
        <a:lstStyle/>
        <a:p>
          <a:endParaRPr lang="en-US"/>
        </a:p>
      </dgm:t>
    </dgm:pt>
    <dgm:pt modelId="{5794D5F9-CBEF-45B8-82C0-B437183B0AA9}" type="sibTrans" cxnId="{CF8103C9-CD4C-4106-A346-251788F38F0B}">
      <dgm:prSet/>
      <dgm:spPr/>
      <dgm:t>
        <a:bodyPr/>
        <a:lstStyle/>
        <a:p>
          <a:endParaRPr lang="en-US"/>
        </a:p>
      </dgm:t>
    </dgm:pt>
    <dgm:pt modelId="{BD198DBF-4590-421B-8201-AED9875C312A}">
      <dgm:prSet phldrT="[Text]"/>
      <dgm:spPr/>
      <dgm:t>
        <a:bodyPr/>
        <a:lstStyle/>
        <a:p>
          <a:r>
            <a:rPr lang="en-US" b="1"/>
            <a:t>3</a:t>
          </a:r>
        </a:p>
        <a:p>
          <a:r>
            <a:rPr lang="en-US" b="1"/>
            <a:t>Develop plan for future enhancements and support</a:t>
          </a:r>
        </a:p>
      </dgm:t>
    </dgm:pt>
    <dgm:pt modelId="{C8221B1F-0DD6-4818-AF15-F70F16B4BFE0}" type="parTrans" cxnId="{2230CA84-DC9E-45FD-AA9F-C960C86C36E5}">
      <dgm:prSet/>
      <dgm:spPr/>
      <dgm:t>
        <a:bodyPr/>
        <a:lstStyle/>
        <a:p>
          <a:endParaRPr lang="en-US"/>
        </a:p>
      </dgm:t>
    </dgm:pt>
    <dgm:pt modelId="{C97FAF72-B11F-47F0-ADB8-793120223265}" type="sibTrans" cxnId="{2230CA84-DC9E-45FD-AA9F-C960C86C36E5}">
      <dgm:prSet/>
      <dgm:spPr/>
      <dgm:t>
        <a:bodyPr/>
        <a:lstStyle/>
        <a:p>
          <a:endParaRPr lang="en-US"/>
        </a:p>
      </dgm:t>
    </dgm:pt>
    <dgm:pt modelId="{CF461F33-A84A-4937-B442-7E0E7A6B2084}">
      <dgm:prSet/>
      <dgm:spPr/>
      <dgm:t>
        <a:bodyPr/>
        <a:lstStyle/>
        <a:p>
          <a:r>
            <a:rPr lang="en-US" b="1" i="0"/>
            <a:t>4</a:t>
          </a:r>
        </a:p>
        <a:p>
          <a:r>
            <a:rPr lang="en-US" b="1" i="0"/>
            <a:t>Regular Training and Development</a:t>
          </a:r>
          <a:endParaRPr lang="en-US" b="1"/>
        </a:p>
      </dgm:t>
    </dgm:pt>
    <dgm:pt modelId="{9F34F81E-3FE5-44DB-81BA-9937A261BFA2}" type="parTrans" cxnId="{2D24D371-5E57-4D9F-BF2B-11748852CEEC}">
      <dgm:prSet/>
      <dgm:spPr/>
      <dgm:t>
        <a:bodyPr/>
        <a:lstStyle/>
        <a:p>
          <a:endParaRPr lang="en-US"/>
        </a:p>
      </dgm:t>
    </dgm:pt>
    <dgm:pt modelId="{A118DF42-645D-4566-88FF-CD3565E0EF0E}" type="sibTrans" cxnId="{2D24D371-5E57-4D9F-BF2B-11748852CEEC}">
      <dgm:prSet/>
      <dgm:spPr/>
      <dgm:t>
        <a:bodyPr/>
        <a:lstStyle/>
        <a:p>
          <a:endParaRPr lang="en-US"/>
        </a:p>
      </dgm:t>
    </dgm:pt>
    <dgm:pt modelId="{2BA4BD67-4CA4-4E0C-A7A6-175BA196DAC9}">
      <dgm:prSet/>
      <dgm:spPr/>
      <dgm:t>
        <a:bodyPr/>
        <a:lstStyle/>
        <a:p>
          <a:r>
            <a:rPr lang="en-US" b="1" i="0"/>
            <a:t>2</a:t>
          </a:r>
        </a:p>
        <a:p>
          <a:r>
            <a:rPr lang="en-US" b="1" i="0"/>
            <a:t>Technology Upgrades and Innovations</a:t>
          </a:r>
          <a:endParaRPr lang="en-US" b="1"/>
        </a:p>
      </dgm:t>
    </dgm:pt>
    <dgm:pt modelId="{9DCED78A-0671-4408-9C59-73888843FA76}" type="parTrans" cxnId="{9E2CE641-038C-4D70-A947-D65F5925118C}">
      <dgm:prSet/>
      <dgm:spPr/>
      <dgm:t>
        <a:bodyPr/>
        <a:lstStyle/>
        <a:p>
          <a:endParaRPr lang="en-US"/>
        </a:p>
      </dgm:t>
    </dgm:pt>
    <dgm:pt modelId="{E5635DDC-A3CD-4F40-BE1F-C2BDAE4370A4}" type="sibTrans" cxnId="{9E2CE641-038C-4D70-A947-D65F5925118C}">
      <dgm:prSet/>
      <dgm:spPr/>
      <dgm:t>
        <a:bodyPr/>
        <a:lstStyle/>
        <a:p>
          <a:endParaRPr lang="en-US"/>
        </a:p>
      </dgm:t>
    </dgm:pt>
    <dgm:pt modelId="{3601A90B-47FA-41CA-A153-75C4ADB84374}">
      <dgm:prSet/>
      <dgm:spPr/>
      <dgm:t>
        <a:bodyPr/>
        <a:lstStyle/>
        <a:p>
          <a:r>
            <a:rPr lang="en-US" b="1" i="0"/>
            <a:t>5</a:t>
          </a:r>
        </a:p>
        <a:p>
          <a:r>
            <a:rPr lang="en-US" b="1" i="0"/>
            <a:t>Develop KPIs relevant to the ERP goals</a:t>
          </a:r>
          <a:endParaRPr lang="en-US"/>
        </a:p>
      </dgm:t>
    </dgm:pt>
    <dgm:pt modelId="{F677E314-E12B-4890-A267-D19551D5105E}" type="parTrans" cxnId="{5EDA0878-3FA3-4DA2-8A3F-5413AD952C2A}">
      <dgm:prSet/>
      <dgm:spPr/>
      <dgm:t>
        <a:bodyPr/>
        <a:lstStyle/>
        <a:p>
          <a:endParaRPr lang="en-US"/>
        </a:p>
      </dgm:t>
    </dgm:pt>
    <dgm:pt modelId="{6F8C323A-BCA0-4FF7-B910-44A287B9A236}" type="sibTrans" cxnId="{5EDA0878-3FA3-4DA2-8A3F-5413AD952C2A}">
      <dgm:prSet/>
      <dgm:spPr/>
      <dgm:t>
        <a:bodyPr/>
        <a:lstStyle/>
        <a:p>
          <a:endParaRPr lang="en-US"/>
        </a:p>
      </dgm:t>
    </dgm:pt>
    <dgm:pt modelId="{7869E1CC-0D42-4573-8F31-63047EEEF111}" type="pres">
      <dgm:prSet presAssocID="{6DB2117C-6D10-457E-A6A6-E4A6E5393DD8}" presName="compositeShape" presStyleCnt="0">
        <dgm:presLayoutVars>
          <dgm:chMax val="7"/>
          <dgm:dir/>
          <dgm:resizeHandles val="exact"/>
        </dgm:presLayoutVars>
      </dgm:prSet>
      <dgm:spPr/>
    </dgm:pt>
    <dgm:pt modelId="{38CDBAE2-D593-4F96-828E-5122EE66F1DA}" type="pres">
      <dgm:prSet presAssocID="{6DB2117C-6D10-457E-A6A6-E4A6E5393DD8}" presName="wedge1" presStyleLbl="node1" presStyleIdx="0" presStyleCnt="5"/>
      <dgm:spPr/>
    </dgm:pt>
    <dgm:pt modelId="{0353C7D2-D4E1-4E21-9228-57C5EDA422FC}" type="pres">
      <dgm:prSet presAssocID="{6DB2117C-6D10-457E-A6A6-E4A6E5393DD8}" presName="dummy1a" presStyleCnt="0"/>
      <dgm:spPr/>
    </dgm:pt>
    <dgm:pt modelId="{A5CE4E79-FBAF-430B-93A3-09FE11F87DD4}" type="pres">
      <dgm:prSet presAssocID="{6DB2117C-6D10-457E-A6A6-E4A6E5393DD8}" presName="dummy1b" presStyleCnt="0"/>
      <dgm:spPr/>
    </dgm:pt>
    <dgm:pt modelId="{BBCF904D-034F-415B-8F97-18A028A41DF3}" type="pres">
      <dgm:prSet presAssocID="{6DB2117C-6D10-457E-A6A6-E4A6E5393DD8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60D696-8DE8-4FB1-8C0F-AFE7FEE8B01A}" type="pres">
      <dgm:prSet presAssocID="{6DB2117C-6D10-457E-A6A6-E4A6E5393DD8}" presName="wedge2" presStyleLbl="node1" presStyleIdx="1" presStyleCnt="5"/>
      <dgm:spPr/>
    </dgm:pt>
    <dgm:pt modelId="{3E8668D2-9248-4357-B96C-8F4B4DCC4CB6}" type="pres">
      <dgm:prSet presAssocID="{6DB2117C-6D10-457E-A6A6-E4A6E5393DD8}" presName="dummy2a" presStyleCnt="0"/>
      <dgm:spPr/>
    </dgm:pt>
    <dgm:pt modelId="{8C3D0D3E-CAE6-4924-A478-E17EF354EAFF}" type="pres">
      <dgm:prSet presAssocID="{6DB2117C-6D10-457E-A6A6-E4A6E5393DD8}" presName="dummy2b" presStyleCnt="0"/>
      <dgm:spPr/>
    </dgm:pt>
    <dgm:pt modelId="{87EABA04-721B-4C2C-A387-D07378419365}" type="pres">
      <dgm:prSet presAssocID="{6DB2117C-6D10-457E-A6A6-E4A6E5393DD8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E363176-B63B-407D-9677-A307B950B8E3}" type="pres">
      <dgm:prSet presAssocID="{6DB2117C-6D10-457E-A6A6-E4A6E5393DD8}" presName="wedge3" presStyleLbl="node1" presStyleIdx="2" presStyleCnt="5"/>
      <dgm:spPr/>
    </dgm:pt>
    <dgm:pt modelId="{6883FD2F-11F0-4D8F-9EA9-2547F4A90A68}" type="pres">
      <dgm:prSet presAssocID="{6DB2117C-6D10-457E-A6A6-E4A6E5393DD8}" presName="dummy3a" presStyleCnt="0"/>
      <dgm:spPr/>
    </dgm:pt>
    <dgm:pt modelId="{D1F67903-AAAC-47F7-9F35-00F232EB9DEA}" type="pres">
      <dgm:prSet presAssocID="{6DB2117C-6D10-457E-A6A6-E4A6E5393DD8}" presName="dummy3b" presStyleCnt="0"/>
      <dgm:spPr/>
    </dgm:pt>
    <dgm:pt modelId="{B7CDACF6-AF96-4CFA-B8AD-61C24E528B61}" type="pres">
      <dgm:prSet presAssocID="{6DB2117C-6D10-457E-A6A6-E4A6E5393DD8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0329A59-ED2A-46C5-9B5B-E66B001C83EA}" type="pres">
      <dgm:prSet presAssocID="{6DB2117C-6D10-457E-A6A6-E4A6E5393DD8}" presName="wedge4" presStyleLbl="node1" presStyleIdx="3" presStyleCnt="5"/>
      <dgm:spPr/>
    </dgm:pt>
    <dgm:pt modelId="{A9AED57F-7362-4ED6-8E25-CD0639C45A2F}" type="pres">
      <dgm:prSet presAssocID="{6DB2117C-6D10-457E-A6A6-E4A6E5393DD8}" presName="dummy4a" presStyleCnt="0"/>
      <dgm:spPr/>
    </dgm:pt>
    <dgm:pt modelId="{E74C1B31-C47E-4493-9AC4-6645D56F26DF}" type="pres">
      <dgm:prSet presAssocID="{6DB2117C-6D10-457E-A6A6-E4A6E5393DD8}" presName="dummy4b" presStyleCnt="0"/>
      <dgm:spPr/>
    </dgm:pt>
    <dgm:pt modelId="{2F178A9F-3C26-41DC-89C6-4AF5CDE452B8}" type="pres">
      <dgm:prSet presAssocID="{6DB2117C-6D10-457E-A6A6-E4A6E5393DD8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6FC932C-2A8B-4794-A577-D1CBF0490283}" type="pres">
      <dgm:prSet presAssocID="{6DB2117C-6D10-457E-A6A6-E4A6E5393DD8}" presName="wedge5" presStyleLbl="node1" presStyleIdx="4" presStyleCnt="5"/>
      <dgm:spPr/>
    </dgm:pt>
    <dgm:pt modelId="{76459F17-51FB-4A08-96CC-BDF2C73D9FEF}" type="pres">
      <dgm:prSet presAssocID="{6DB2117C-6D10-457E-A6A6-E4A6E5393DD8}" presName="dummy5a" presStyleCnt="0"/>
      <dgm:spPr/>
    </dgm:pt>
    <dgm:pt modelId="{598E06F5-194E-4AF9-8556-5190770B4854}" type="pres">
      <dgm:prSet presAssocID="{6DB2117C-6D10-457E-A6A6-E4A6E5393DD8}" presName="dummy5b" presStyleCnt="0"/>
      <dgm:spPr/>
    </dgm:pt>
    <dgm:pt modelId="{F19126A5-584C-48A8-90B2-5D941C10D6FA}" type="pres">
      <dgm:prSet presAssocID="{6DB2117C-6D10-457E-A6A6-E4A6E5393DD8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54B30DB0-2FBC-4A39-A3EF-7E46A092A876}" type="pres">
      <dgm:prSet presAssocID="{5794D5F9-CBEF-45B8-82C0-B437183B0AA9}" presName="arrowWedge1" presStyleLbl="fgSibTrans2D1" presStyleIdx="0" presStyleCnt="5"/>
      <dgm:spPr/>
    </dgm:pt>
    <dgm:pt modelId="{B856B37A-863D-4D72-9A9A-DDC0A3F4436A}" type="pres">
      <dgm:prSet presAssocID="{E5635DDC-A3CD-4F40-BE1F-C2BDAE4370A4}" presName="arrowWedge2" presStyleLbl="fgSibTrans2D1" presStyleIdx="1" presStyleCnt="5"/>
      <dgm:spPr/>
    </dgm:pt>
    <dgm:pt modelId="{64376759-2F5B-4B30-9A9A-1D67B94D8544}" type="pres">
      <dgm:prSet presAssocID="{C97FAF72-B11F-47F0-ADB8-793120223265}" presName="arrowWedge3" presStyleLbl="fgSibTrans2D1" presStyleIdx="2" presStyleCnt="5"/>
      <dgm:spPr/>
    </dgm:pt>
    <dgm:pt modelId="{EAB7D1FD-25D8-4468-A555-6CDB9832C8D9}" type="pres">
      <dgm:prSet presAssocID="{A118DF42-645D-4566-88FF-CD3565E0EF0E}" presName="arrowWedge4" presStyleLbl="fgSibTrans2D1" presStyleIdx="3" presStyleCnt="5"/>
      <dgm:spPr/>
    </dgm:pt>
    <dgm:pt modelId="{0F0922C5-4D10-422B-A6C4-9B3C9FC14A5B}" type="pres">
      <dgm:prSet presAssocID="{6F8C323A-BCA0-4FF7-B910-44A287B9A236}" presName="arrowWedge5" presStyleLbl="fgSibTrans2D1" presStyleIdx="4" presStyleCnt="5"/>
      <dgm:spPr/>
    </dgm:pt>
  </dgm:ptLst>
  <dgm:cxnLst>
    <dgm:cxn modelId="{F135650B-B06A-47D7-B11A-7134AA1A76F7}" type="presOf" srcId="{3601A90B-47FA-41CA-A153-75C4ADB84374}" destId="{A6FC932C-2A8B-4794-A577-D1CBF0490283}" srcOrd="0" destOrd="0" presId="urn:microsoft.com/office/officeart/2005/8/layout/cycle8"/>
    <dgm:cxn modelId="{18AA2D15-DD42-42AA-A599-553E333AA74E}" type="presOf" srcId="{BD198DBF-4590-421B-8201-AED9875C312A}" destId="{9E363176-B63B-407D-9677-A307B950B8E3}" srcOrd="0" destOrd="0" presId="urn:microsoft.com/office/officeart/2005/8/layout/cycle8"/>
    <dgm:cxn modelId="{9E2CE641-038C-4D70-A947-D65F5925118C}" srcId="{6DB2117C-6D10-457E-A6A6-E4A6E5393DD8}" destId="{2BA4BD67-4CA4-4E0C-A7A6-175BA196DAC9}" srcOrd="1" destOrd="0" parTransId="{9DCED78A-0671-4408-9C59-73888843FA76}" sibTransId="{E5635DDC-A3CD-4F40-BE1F-C2BDAE4370A4}"/>
    <dgm:cxn modelId="{8488246E-9B6F-4E2F-9854-578BA2C36977}" type="presOf" srcId="{2BA4BD67-4CA4-4E0C-A7A6-175BA196DAC9}" destId="{87EABA04-721B-4C2C-A387-D07378419365}" srcOrd="1" destOrd="0" presId="urn:microsoft.com/office/officeart/2005/8/layout/cycle8"/>
    <dgm:cxn modelId="{2D24D371-5E57-4D9F-BF2B-11748852CEEC}" srcId="{6DB2117C-6D10-457E-A6A6-E4A6E5393DD8}" destId="{CF461F33-A84A-4937-B442-7E0E7A6B2084}" srcOrd="3" destOrd="0" parTransId="{9F34F81E-3FE5-44DB-81BA-9937A261BFA2}" sibTransId="{A118DF42-645D-4566-88FF-CD3565E0EF0E}"/>
    <dgm:cxn modelId="{A8AEE751-A757-43AC-BD60-DA0B5089BEA6}" type="presOf" srcId="{2BA4BD67-4CA4-4E0C-A7A6-175BA196DAC9}" destId="{EA60D696-8DE8-4FB1-8C0F-AFE7FEE8B01A}" srcOrd="0" destOrd="0" presId="urn:microsoft.com/office/officeart/2005/8/layout/cycle8"/>
    <dgm:cxn modelId="{2FFBE673-BE27-4FD9-A440-C26BBBECD7B9}" type="presOf" srcId="{3601A90B-47FA-41CA-A153-75C4ADB84374}" destId="{F19126A5-584C-48A8-90B2-5D941C10D6FA}" srcOrd="1" destOrd="0" presId="urn:microsoft.com/office/officeart/2005/8/layout/cycle8"/>
    <dgm:cxn modelId="{5EDA0878-3FA3-4DA2-8A3F-5413AD952C2A}" srcId="{6DB2117C-6D10-457E-A6A6-E4A6E5393DD8}" destId="{3601A90B-47FA-41CA-A153-75C4ADB84374}" srcOrd="4" destOrd="0" parTransId="{F677E314-E12B-4890-A267-D19551D5105E}" sibTransId="{6F8C323A-BCA0-4FF7-B910-44A287B9A236}"/>
    <dgm:cxn modelId="{9A27027F-DFAB-4CA3-8967-63CB2CAC8B83}" type="presOf" srcId="{CF461F33-A84A-4937-B442-7E0E7A6B2084}" destId="{70329A59-ED2A-46C5-9B5B-E66B001C83EA}" srcOrd="0" destOrd="0" presId="urn:microsoft.com/office/officeart/2005/8/layout/cycle8"/>
    <dgm:cxn modelId="{2230CA84-DC9E-45FD-AA9F-C960C86C36E5}" srcId="{6DB2117C-6D10-457E-A6A6-E4A6E5393DD8}" destId="{BD198DBF-4590-421B-8201-AED9875C312A}" srcOrd="2" destOrd="0" parTransId="{C8221B1F-0DD6-4818-AF15-F70F16B4BFE0}" sibTransId="{C97FAF72-B11F-47F0-ADB8-793120223265}"/>
    <dgm:cxn modelId="{4A999692-8C80-46F7-BF4B-30E69925A0EF}" type="presOf" srcId="{0B662453-D59C-4357-9529-D2FA886A4DB5}" destId="{38CDBAE2-D593-4F96-828E-5122EE66F1DA}" srcOrd="0" destOrd="0" presId="urn:microsoft.com/office/officeart/2005/8/layout/cycle8"/>
    <dgm:cxn modelId="{C4F89E9F-735A-4350-8BFE-DF7EA5EE215B}" type="presOf" srcId="{BD198DBF-4590-421B-8201-AED9875C312A}" destId="{B7CDACF6-AF96-4CFA-B8AD-61C24E528B61}" srcOrd="1" destOrd="0" presId="urn:microsoft.com/office/officeart/2005/8/layout/cycle8"/>
    <dgm:cxn modelId="{4DE494AA-5E35-4314-84F7-BCFC37D6719E}" type="presOf" srcId="{0B662453-D59C-4357-9529-D2FA886A4DB5}" destId="{BBCF904D-034F-415B-8F97-18A028A41DF3}" srcOrd="1" destOrd="0" presId="urn:microsoft.com/office/officeart/2005/8/layout/cycle8"/>
    <dgm:cxn modelId="{CF8103C9-CD4C-4106-A346-251788F38F0B}" srcId="{6DB2117C-6D10-457E-A6A6-E4A6E5393DD8}" destId="{0B662453-D59C-4357-9529-D2FA886A4DB5}" srcOrd="0" destOrd="0" parTransId="{9D7B7465-0EF3-44D7-8EC6-26BF7BC40709}" sibTransId="{5794D5F9-CBEF-45B8-82C0-B437183B0AA9}"/>
    <dgm:cxn modelId="{D3B42BCD-3DDE-41B3-B889-46E5ECCF04AF}" type="presOf" srcId="{CF461F33-A84A-4937-B442-7E0E7A6B2084}" destId="{2F178A9F-3C26-41DC-89C6-4AF5CDE452B8}" srcOrd="1" destOrd="0" presId="urn:microsoft.com/office/officeart/2005/8/layout/cycle8"/>
    <dgm:cxn modelId="{E0830DF9-E8AE-4B3F-9070-305C811604D6}" type="presOf" srcId="{6DB2117C-6D10-457E-A6A6-E4A6E5393DD8}" destId="{7869E1CC-0D42-4573-8F31-63047EEEF111}" srcOrd="0" destOrd="0" presId="urn:microsoft.com/office/officeart/2005/8/layout/cycle8"/>
    <dgm:cxn modelId="{D72BA312-5A7E-4861-BDFF-6FFFDAF97FF2}" type="presParOf" srcId="{7869E1CC-0D42-4573-8F31-63047EEEF111}" destId="{38CDBAE2-D593-4F96-828E-5122EE66F1DA}" srcOrd="0" destOrd="0" presId="urn:microsoft.com/office/officeart/2005/8/layout/cycle8"/>
    <dgm:cxn modelId="{1ACE330E-2387-4C13-9787-8CD075E7C133}" type="presParOf" srcId="{7869E1CC-0D42-4573-8F31-63047EEEF111}" destId="{0353C7D2-D4E1-4E21-9228-57C5EDA422FC}" srcOrd="1" destOrd="0" presId="urn:microsoft.com/office/officeart/2005/8/layout/cycle8"/>
    <dgm:cxn modelId="{AD88ABF1-C2E1-45E6-A7DD-FDDEA70831A9}" type="presParOf" srcId="{7869E1CC-0D42-4573-8F31-63047EEEF111}" destId="{A5CE4E79-FBAF-430B-93A3-09FE11F87DD4}" srcOrd="2" destOrd="0" presId="urn:microsoft.com/office/officeart/2005/8/layout/cycle8"/>
    <dgm:cxn modelId="{63DB6DD9-0642-48E0-8ADA-9B433724803A}" type="presParOf" srcId="{7869E1CC-0D42-4573-8F31-63047EEEF111}" destId="{BBCF904D-034F-415B-8F97-18A028A41DF3}" srcOrd="3" destOrd="0" presId="urn:microsoft.com/office/officeart/2005/8/layout/cycle8"/>
    <dgm:cxn modelId="{9C6F5251-DECC-44AF-B5EB-FAD4EA116443}" type="presParOf" srcId="{7869E1CC-0D42-4573-8F31-63047EEEF111}" destId="{EA60D696-8DE8-4FB1-8C0F-AFE7FEE8B01A}" srcOrd="4" destOrd="0" presId="urn:microsoft.com/office/officeart/2005/8/layout/cycle8"/>
    <dgm:cxn modelId="{3FB97180-559C-471D-A902-29B6F1BC62F3}" type="presParOf" srcId="{7869E1CC-0D42-4573-8F31-63047EEEF111}" destId="{3E8668D2-9248-4357-B96C-8F4B4DCC4CB6}" srcOrd="5" destOrd="0" presId="urn:microsoft.com/office/officeart/2005/8/layout/cycle8"/>
    <dgm:cxn modelId="{4EC96503-E114-41F0-9821-BD09346BBB0B}" type="presParOf" srcId="{7869E1CC-0D42-4573-8F31-63047EEEF111}" destId="{8C3D0D3E-CAE6-4924-A478-E17EF354EAFF}" srcOrd="6" destOrd="0" presId="urn:microsoft.com/office/officeart/2005/8/layout/cycle8"/>
    <dgm:cxn modelId="{1A7279C5-0952-480F-9B1E-DC27AC816F38}" type="presParOf" srcId="{7869E1CC-0D42-4573-8F31-63047EEEF111}" destId="{87EABA04-721B-4C2C-A387-D07378419365}" srcOrd="7" destOrd="0" presId="urn:microsoft.com/office/officeart/2005/8/layout/cycle8"/>
    <dgm:cxn modelId="{56ABFE7A-1603-4D3F-A93C-0E6751BDCC84}" type="presParOf" srcId="{7869E1CC-0D42-4573-8F31-63047EEEF111}" destId="{9E363176-B63B-407D-9677-A307B950B8E3}" srcOrd="8" destOrd="0" presId="urn:microsoft.com/office/officeart/2005/8/layout/cycle8"/>
    <dgm:cxn modelId="{263CD259-7CDE-41A8-B40F-603A041159D0}" type="presParOf" srcId="{7869E1CC-0D42-4573-8F31-63047EEEF111}" destId="{6883FD2F-11F0-4D8F-9EA9-2547F4A90A68}" srcOrd="9" destOrd="0" presId="urn:microsoft.com/office/officeart/2005/8/layout/cycle8"/>
    <dgm:cxn modelId="{F46264C8-DB08-49BD-89F7-112C1D4E2309}" type="presParOf" srcId="{7869E1CC-0D42-4573-8F31-63047EEEF111}" destId="{D1F67903-AAAC-47F7-9F35-00F232EB9DEA}" srcOrd="10" destOrd="0" presId="urn:microsoft.com/office/officeart/2005/8/layout/cycle8"/>
    <dgm:cxn modelId="{7B608694-6D5B-4939-975F-D0FC85074B39}" type="presParOf" srcId="{7869E1CC-0D42-4573-8F31-63047EEEF111}" destId="{B7CDACF6-AF96-4CFA-B8AD-61C24E528B61}" srcOrd="11" destOrd="0" presId="urn:microsoft.com/office/officeart/2005/8/layout/cycle8"/>
    <dgm:cxn modelId="{2601BC90-CD7A-4B09-AC13-CA2AEFA49A72}" type="presParOf" srcId="{7869E1CC-0D42-4573-8F31-63047EEEF111}" destId="{70329A59-ED2A-46C5-9B5B-E66B001C83EA}" srcOrd="12" destOrd="0" presId="urn:microsoft.com/office/officeart/2005/8/layout/cycle8"/>
    <dgm:cxn modelId="{21B51876-6F0F-4BFF-83F3-2F2CF9B0FAE2}" type="presParOf" srcId="{7869E1CC-0D42-4573-8F31-63047EEEF111}" destId="{A9AED57F-7362-4ED6-8E25-CD0639C45A2F}" srcOrd="13" destOrd="0" presId="urn:microsoft.com/office/officeart/2005/8/layout/cycle8"/>
    <dgm:cxn modelId="{87CA0856-6E01-4F50-BB79-B0C23DD90A28}" type="presParOf" srcId="{7869E1CC-0D42-4573-8F31-63047EEEF111}" destId="{E74C1B31-C47E-4493-9AC4-6645D56F26DF}" srcOrd="14" destOrd="0" presId="urn:microsoft.com/office/officeart/2005/8/layout/cycle8"/>
    <dgm:cxn modelId="{DA45FD35-0EA4-475E-A111-E65E3F038F9B}" type="presParOf" srcId="{7869E1CC-0D42-4573-8F31-63047EEEF111}" destId="{2F178A9F-3C26-41DC-89C6-4AF5CDE452B8}" srcOrd="15" destOrd="0" presId="urn:microsoft.com/office/officeart/2005/8/layout/cycle8"/>
    <dgm:cxn modelId="{1744B1CA-B846-4A6E-9F3B-1F9911B8D7D8}" type="presParOf" srcId="{7869E1CC-0D42-4573-8F31-63047EEEF111}" destId="{A6FC932C-2A8B-4794-A577-D1CBF0490283}" srcOrd="16" destOrd="0" presId="urn:microsoft.com/office/officeart/2005/8/layout/cycle8"/>
    <dgm:cxn modelId="{FA75C526-59C4-4B08-B1E8-74F610C7A411}" type="presParOf" srcId="{7869E1CC-0D42-4573-8F31-63047EEEF111}" destId="{76459F17-51FB-4A08-96CC-BDF2C73D9FEF}" srcOrd="17" destOrd="0" presId="urn:microsoft.com/office/officeart/2005/8/layout/cycle8"/>
    <dgm:cxn modelId="{78DCDA5E-5E13-479B-8EA2-9F395C6D1068}" type="presParOf" srcId="{7869E1CC-0D42-4573-8F31-63047EEEF111}" destId="{598E06F5-194E-4AF9-8556-5190770B4854}" srcOrd="18" destOrd="0" presId="urn:microsoft.com/office/officeart/2005/8/layout/cycle8"/>
    <dgm:cxn modelId="{79B6D981-0534-4DFD-8CF3-B40C3C6526A1}" type="presParOf" srcId="{7869E1CC-0D42-4573-8F31-63047EEEF111}" destId="{F19126A5-584C-48A8-90B2-5D941C10D6FA}" srcOrd="19" destOrd="0" presId="urn:microsoft.com/office/officeart/2005/8/layout/cycle8"/>
    <dgm:cxn modelId="{6D70CDB3-D54F-44D2-A92E-BD1CC21B9E51}" type="presParOf" srcId="{7869E1CC-0D42-4573-8F31-63047EEEF111}" destId="{54B30DB0-2FBC-4A39-A3EF-7E46A092A876}" srcOrd="20" destOrd="0" presId="urn:microsoft.com/office/officeart/2005/8/layout/cycle8"/>
    <dgm:cxn modelId="{B0D34C9A-27BB-4039-8AD5-C2EA3DBA45B9}" type="presParOf" srcId="{7869E1CC-0D42-4573-8F31-63047EEEF111}" destId="{B856B37A-863D-4D72-9A9A-DDC0A3F4436A}" srcOrd="21" destOrd="0" presId="urn:microsoft.com/office/officeart/2005/8/layout/cycle8"/>
    <dgm:cxn modelId="{8C094B5D-AFE2-4E8F-8DE4-078DD71F1926}" type="presParOf" srcId="{7869E1CC-0D42-4573-8F31-63047EEEF111}" destId="{64376759-2F5B-4B30-9A9A-1D67B94D8544}" srcOrd="22" destOrd="0" presId="urn:microsoft.com/office/officeart/2005/8/layout/cycle8"/>
    <dgm:cxn modelId="{952102D9-B4E0-4167-AD8D-E08A837F9A4C}" type="presParOf" srcId="{7869E1CC-0D42-4573-8F31-63047EEEF111}" destId="{EAB7D1FD-25D8-4468-A555-6CDB9832C8D9}" srcOrd="23" destOrd="0" presId="urn:microsoft.com/office/officeart/2005/8/layout/cycle8"/>
    <dgm:cxn modelId="{B1235F6E-13E4-4304-A32B-0792EAC13FE8}" type="presParOf" srcId="{7869E1CC-0D42-4573-8F31-63047EEEF111}" destId="{0F0922C5-4D10-422B-A6C4-9B3C9FC14A5B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ED46-96A4-4B2F-9AE6-B1BDB16C7674}">
      <dsp:nvSpPr>
        <dsp:cNvPr id="0" name=""/>
        <dsp:cNvSpPr/>
      </dsp:nvSpPr>
      <dsp:spPr>
        <a:xfrm>
          <a:off x="5" y="0"/>
          <a:ext cx="11860133" cy="208714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6D3E1-71F0-4931-A747-286F44237481}">
      <dsp:nvSpPr>
        <dsp:cNvPr id="0" name=""/>
        <dsp:cNvSpPr/>
      </dsp:nvSpPr>
      <dsp:spPr>
        <a:xfrm>
          <a:off x="148091" y="523071"/>
          <a:ext cx="2476133" cy="10886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Analysis</a:t>
          </a:r>
        </a:p>
      </dsp:txBody>
      <dsp:txXfrm>
        <a:off x="201236" y="576216"/>
        <a:ext cx="2369843" cy="982397"/>
      </dsp:txXfrm>
    </dsp:sp>
    <dsp:sp modelId="{9C8EFF02-A5C1-4A16-B358-02B403F3CBF2}">
      <dsp:nvSpPr>
        <dsp:cNvPr id="0" name=""/>
        <dsp:cNvSpPr/>
      </dsp:nvSpPr>
      <dsp:spPr>
        <a:xfrm>
          <a:off x="3072454" y="523071"/>
          <a:ext cx="2476133" cy="1088687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Project Initiation</a:t>
          </a:r>
        </a:p>
      </dsp:txBody>
      <dsp:txXfrm>
        <a:off x="3125599" y="576216"/>
        <a:ext cx="2369843" cy="982397"/>
      </dsp:txXfrm>
    </dsp:sp>
    <dsp:sp modelId="{033B34B8-09A1-402B-9885-6FC20D4F0912}">
      <dsp:nvSpPr>
        <dsp:cNvPr id="0" name=""/>
        <dsp:cNvSpPr/>
      </dsp:nvSpPr>
      <dsp:spPr>
        <a:xfrm>
          <a:off x="5996818" y="523071"/>
          <a:ext cx="2476133" cy="1088687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Project Planning</a:t>
          </a:r>
        </a:p>
      </dsp:txBody>
      <dsp:txXfrm>
        <a:off x="6049963" y="576216"/>
        <a:ext cx="2369843" cy="9823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74E54-9142-443C-B48D-0A1288BC910E}">
      <dsp:nvSpPr>
        <dsp:cNvPr id="0" name=""/>
        <dsp:cNvSpPr/>
      </dsp:nvSpPr>
      <dsp:spPr>
        <a:xfrm rot="16200000">
          <a:off x="861877" y="-861877"/>
          <a:ext cx="2709333" cy="4433089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400" kern="1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-</a:t>
          </a:r>
          <a:r>
            <a:rPr lang="en-US" sz="20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Top</a:t>
          </a:r>
          <a:r>
            <a:rPr lang="en-US" sz="20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rPr>
            <a:t> </a:t>
          </a:r>
          <a:r>
            <a:rPr lang="en-US" sz="20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management</a:t>
          </a:r>
          <a:r>
            <a:rPr lang="en-US" sz="20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rPr>
            <a:t> </a:t>
          </a:r>
          <a:r>
            <a:rPr lang="en-US" sz="20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support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-Employees</a:t>
          </a:r>
          <a:r>
            <a:rPr lang="en-US" sz="20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rPr>
            <a:t> </a:t>
          </a:r>
          <a:r>
            <a:rPr lang="en-US" sz="20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expertise in business</a:t>
          </a:r>
          <a:r>
            <a:rPr lang="en-US" sz="20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rPr>
            <a:t> </a:t>
          </a:r>
          <a:endParaRPr lang="en-US" sz="2000" kern="1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-Strong</a:t>
          </a:r>
          <a:r>
            <a:rPr lang="en-US" sz="20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rPr>
            <a:t> </a:t>
          </a:r>
          <a:r>
            <a:rPr lang="en-US" sz="20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financial</a:t>
          </a:r>
          <a:r>
            <a:rPr lang="en-US" sz="20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rPr>
            <a:t> </a:t>
          </a:r>
          <a:r>
            <a:rPr lang="en-US" sz="20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profile</a:t>
          </a:r>
          <a:endParaRPr lang="en-US" sz="2000" kern="1200">
            <a:solidFill>
              <a:schemeClr val="tx1"/>
            </a:solidFill>
          </a:endParaRPr>
        </a:p>
      </dsp:txBody>
      <dsp:txXfrm rot="5400000">
        <a:off x="0" y="0"/>
        <a:ext cx="4433089" cy="2032000"/>
      </dsp:txXfrm>
    </dsp:sp>
    <dsp:sp modelId="{8B368EB3-5B47-40B3-9D54-7C42DAEF2912}">
      <dsp:nvSpPr>
        <dsp:cNvPr id="0" name=""/>
        <dsp:cNvSpPr/>
      </dsp:nvSpPr>
      <dsp:spPr>
        <a:xfrm>
          <a:off x="4433089" y="0"/>
          <a:ext cx="4433089" cy="2709333"/>
        </a:xfrm>
        <a:prstGeom prst="round1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-Data Inconsistencies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-Processes complexity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-Manual processes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-Resistance to change</a:t>
          </a:r>
        </a:p>
      </dsp:txBody>
      <dsp:txXfrm>
        <a:off x="4433089" y="0"/>
        <a:ext cx="4433089" cy="2032000"/>
      </dsp:txXfrm>
    </dsp:sp>
    <dsp:sp modelId="{FCFBE6F8-F861-4508-980D-41BCA894BAC3}">
      <dsp:nvSpPr>
        <dsp:cNvPr id="0" name=""/>
        <dsp:cNvSpPr/>
      </dsp:nvSpPr>
      <dsp:spPr>
        <a:xfrm rot="10800000">
          <a:off x="0" y="2709333"/>
          <a:ext cx="4433089" cy="2709333"/>
        </a:xfrm>
        <a:prstGeom prst="round1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-Large</a:t>
          </a:r>
          <a:r>
            <a:rPr lang="en-US" sz="18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rPr>
            <a:t> </a:t>
          </a:r>
          <a:r>
            <a:rPr lang="en-US" sz="18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customer</a:t>
          </a:r>
          <a:r>
            <a:rPr lang="en-US" sz="18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rPr>
            <a:t> </a:t>
          </a:r>
          <a:r>
            <a:rPr lang="en-US" sz="18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base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-Company’s products are strategic</a:t>
          </a:r>
        </a:p>
      </dsp:txBody>
      <dsp:txXfrm rot="10800000">
        <a:off x="0" y="3386666"/>
        <a:ext cx="4433089" cy="2032000"/>
      </dsp:txXfrm>
    </dsp:sp>
    <dsp:sp modelId="{3DDA65C7-C8C7-41A2-A184-DFEE139D5322}">
      <dsp:nvSpPr>
        <dsp:cNvPr id="0" name=""/>
        <dsp:cNvSpPr/>
      </dsp:nvSpPr>
      <dsp:spPr>
        <a:xfrm rot="5400000">
          <a:off x="5294966" y="1847455"/>
          <a:ext cx="2709333" cy="4433089"/>
        </a:xfrm>
        <a:prstGeom prst="round1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en-US" sz="18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Currency fluctuations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-Changes in Market demand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&amp; Regulations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(Taxes, Accounting Standards)</a:t>
          </a:r>
        </a:p>
      </dsp:txBody>
      <dsp:txXfrm rot="-5400000">
        <a:off x="4433089" y="3386666"/>
        <a:ext cx="4433089" cy="2032000"/>
      </dsp:txXfrm>
    </dsp:sp>
    <dsp:sp modelId="{BB392DA6-6B94-4585-B962-835A59DF0252}">
      <dsp:nvSpPr>
        <dsp:cNvPr id="0" name=""/>
        <dsp:cNvSpPr/>
      </dsp:nvSpPr>
      <dsp:spPr>
        <a:xfrm>
          <a:off x="3524230" y="2345192"/>
          <a:ext cx="1817717" cy="728282"/>
        </a:xfrm>
        <a:prstGeom prst="roundRect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</a:t>
          </a:r>
          <a:r>
            <a:rPr lang="en-US" sz="4000" b="1" kern="120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</a:t>
          </a:r>
          <a:r>
            <a:rPr lang="en-US" sz="4000" b="1" kern="120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</a:t>
          </a:r>
          <a:r>
            <a:rPr lang="en-US" sz="4000" b="1" kern="12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</a:t>
          </a:r>
          <a:endParaRPr lang="en-US" sz="3300" b="1" kern="120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59782" y="2380744"/>
        <a:ext cx="1746613" cy="6571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17EF5-93B6-4BD7-962C-6A0BF7355165}">
      <dsp:nvSpPr>
        <dsp:cNvPr id="0" name=""/>
        <dsp:cNvSpPr/>
      </dsp:nvSpPr>
      <dsp:spPr>
        <a:xfrm>
          <a:off x="8570887" y="2870973"/>
          <a:ext cx="91440" cy="3356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643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8BD14-5D07-47E9-B7F5-659775F7B034}">
      <dsp:nvSpPr>
        <dsp:cNvPr id="0" name=""/>
        <dsp:cNvSpPr/>
      </dsp:nvSpPr>
      <dsp:spPr>
        <a:xfrm>
          <a:off x="7911339" y="1802493"/>
          <a:ext cx="705267" cy="335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31"/>
              </a:lnTo>
              <a:lnTo>
                <a:pt x="705267" y="228731"/>
              </a:lnTo>
              <a:lnTo>
                <a:pt x="705267" y="33564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753D-F010-4771-98AE-EDAE484C3252}">
      <dsp:nvSpPr>
        <dsp:cNvPr id="0" name=""/>
        <dsp:cNvSpPr/>
      </dsp:nvSpPr>
      <dsp:spPr>
        <a:xfrm>
          <a:off x="7160352" y="2870973"/>
          <a:ext cx="91440" cy="3356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643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4A63-08A7-4461-BE7B-280340C393E4}">
      <dsp:nvSpPr>
        <dsp:cNvPr id="0" name=""/>
        <dsp:cNvSpPr/>
      </dsp:nvSpPr>
      <dsp:spPr>
        <a:xfrm>
          <a:off x="7206072" y="1802493"/>
          <a:ext cx="705267" cy="335643"/>
        </a:xfrm>
        <a:custGeom>
          <a:avLst/>
          <a:gdLst/>
          <a:ahLst/>
          <a:cxnLst/>
          <a:rect l="0" t="0" r="0" b="0"/>
          <a:pathLst>
            <a:path>
              <a:moveTo>
                <a:pt x="705267" y="0"/>
              </a:moveTo>
              <a:lnTo>
                <a:pt x="705267" y="228731"/>
              </a:lnTo>
              <a:lnTo>
                <a:pt x="0" y="228731"/>
              </a:lnTo>
              <a:lnTo>
                <a:pt x="0" y="33564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34AD3-9A57-4957-A18C-4AD4733B6785}">
      <dsp:nvSpPr>
        <dsp:cNvPr id="0" name=""/>
        <dsp:cNvSpPr/>
      </dsp:nvSpPr>
      <dsp:spPr>
        <a:xfrm>
          <a:off x="5795537" y="734013"/>
          <a:ext cx="2115802" cy="335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31"/>
              </a:lnTo>
              <a:lnTo>
                <a:pt x="2115802" y="228731"/>
              </a:lnTo>
              <a:lnTo>
                <a:pt x="2115802" y="335643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2A8DF-8660-4C03-9414-4A517D49C882}">
      <dsp:nvSpPr>
        <dsp:cNvPr id="0" name=""/>
        <dsp:cNvSpPr/>
      </dsp:nvSpPr>
      <dsp:spPr>
        <a:xfrm>
          <a:off x="5090270" y="2870973"/>
          <a:ext cx="705267" cy="335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31"/>
              </a:lnTo>
              <a:lnTo>
                <a:pt x="705267" y="228731"/>
              </a:lnTo>
              <a:lnTo>
                <a:pt x="705267" y="335643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09D19-514D-4BEB-9A4F-70584F5F7F03}">
      <dsp:nvSpPr>
        <dsp:cNvPr id="0" name=""/>
        <dsp:cNvSpPr/>
      </dsp:nvSpPr>
      <dsp:spPr>
        <a:xfrm>
          <a:off x="4385002" y="2870973"/>
          <a:ext cx="705267" cy="335643"/>
        </a:xfrm>
        <a:custGeom>
          <a:avLst/>
          <a:gdLst/>
          <a:ahLst/>
          <a:cxnLst/>
          <a:rect l="0" t="0" r="0" b="0"/>
          <a:pathLst>
            <a:path>
              <a:moveTo>
                <a:pt x="705267" y="0"/>
              </a:moveTo>
              <a:lnTo>
                <a:pt x="705267" y="228731"/>
              </a:lnTo>
              <a:lnTo>
                <a:pt x="0" y="228731"/>
              </a:lnTo>
              <a:lnTo>
                <a:pt x="0" y="335643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202FA-7B5E-4757-B8AF-F01D79A22E68}">
      <dsp:nvSpPr>
        <dsp:cNvPr id="0" name=""/>
        <dsp:cNvSpPr/>
      </dsp:nvSpPr>
      <dsp:spPr>
        <a:xfrm>
          <a:off x="3679735" y="1802493"/>
          <a:ext cx="1410534" cy="335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31"/>
              </a:lnTo>
              <a:lnTo>
                <a:pt x="1410534" y="228731"/>
              </a:lnTo>
              <a:lnTo>
                <a:pt x="1410534" y="33564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2E7DC-C024-4F00-84D1-FD0520941859}">
      <dsp:nvSpPr>
        <dsp:cNvPr id="0" name=""/>
        <dsp:cNvSpPr/>
      </dsp:nvSpPr>
      <dsp:spPr>
        <a:xfrm>
          <a:off x="2269200" y="2870973"/>
          <a:ext cx="705267" cy="335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31"/>
              </a:lnTo>
              <a:lnTo>
                <a:pt x="705267" y="228731"/>
              </a:lnTo>
              <a:lnTo>
                <a:pt x="705267" y="335643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8DF0E-B0A6-456E-AEE9-ED39BAA3DBDD}">
      <dsp:nvSpPr>
        <dsp:cNvPr id="0" name=""/>
        <dsp:cNvSpPr/>
      </dsp:nvSpPr>
      <dsp:spPr>
        <a:xfrm>
          <a:off x="1563933" y="2870973"/>
          <a:ext cx="705267" cy="335643"/>
        </a:xfrm>
        <a:custGeom>
          <a:avLst/>
          <a:gdLst/>
          <a:ahLst/>
          <a:cxnLst/>
          <a:rect l="0" t="0" r="0" b="0"/>
          <a:pathLst>
            <a:path>
              <a:moveTo>
                <a:pt x="705267" y="0"/>
              </a:moveTo>
              <a:lnTo>
                <a:pt x="705267" y="228731"/>
              </a:lnTo>
              <a:lnTo>
                <a:pt x="0" y="228731"/>
              </a:lnTo>
              <a:lnTo>
                <a:pt x="0" y="335643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0399F-A000-40C8-908F-B32EC6011FF5}">
      <dsp:nvSpPr>
        <dsp:cNvPr id="0" name=""/>
        <dsp:cNvSpPr/>
      </dsp:nvSpPr>
      <dsp:spPr>
        <a:xfrm>
          <a:off x="2269200" y="1802493"/>
          <a:ext cx="1410534" cy="335643"/>
        </a:xfrm>
        <a:custGeom>
          <a:avLst/>
          <a:gdLst/>
          <a:ahLst/>
          <a:cxnLst/>
          <a:rect l="0" t="0" r="0" b="0"/>
          <a:pathLst>
            <a:path>
              <a:moveTo>
                <a:pt x="1410534" y="0"/>
              </a:moveTo>
              <a:lnTo>
                <a:pt x="1410534" y="228731"/>
              </a:lnTo>
              <a:lnTo>
                <a:pt x="0" y="228731"/>
              </a:lnTo>
              <a:lnTo>
                <a:pt x="0" y="33564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02324-DF8D-42ED-A39F-29196C075AAF}">
      <dsp:nvSpPr>
        <dsp:cNvPr id="0" name=""/>
        <dsp:cNvSpPr/>
      </dsp:nvSpPr>
      <dsp:spPr>
        <a:xfrm>
          <a:off x="3679735" y="734013"/>
          <a:ext cx="2115802" cy="335643"/>
        </a:xfrm>
        <a:custGeom>
          <a:avLst/>
          <a:gdLst/>
          <a:ahLst/>
          <a:cxnLst/>
          <a:rect l="0" t="0" r="0" b="0"/>
          <a:pathLst>
            <a:path>
              <a:moveTo>
                <a:pt x="2115802" y="0"/>
              </a:moveTo>
              <a:lnTo>
                <a:pt x="2115802" y="228731"/>
              </a:lnTo>
              <a:lnTo>
                <a:pt x="0" y="228731"/>
              </a:lnTo>
              <a:lnTo>
                <a:pt x="0" y="335643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843BB-3F5A-4439-B56A-02D541879D4C}">
      <dsp:nvSpPr>
        <dsp:cNvPr id="0" name=""/>
        <dsp:cNvSpPr/>
      </dsp:nvSpPr>
      <dsp:spPr>
        <a:xfrm>
          <a:off x="5218500" y="1176"/>
          <a:ext cx="1154073" cy="732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CF2D95C-DD08-49C3-A49C-270243C68C71}">
      <dsp:nvSpPr>
        <dsp:cNvPr id="0" name=""/>
        <dsp:cNvSpPr/>
      </dsp:nvSpPr>
      <dsp:spPr>
        <a:xfrm>
          <a:off x="5346731" y="122995"/>
          <a:ext cx="1154073" cy="732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Project</a:t>
          </a:r>
        </a:p>
      </dsp:txBody>
      <dsp:txXfrm>
        <a:off x="5368195" y="144459"/>
        <a:ext cx="1111145" cy="689908"/>
      </dsp:txXfrm>
    </dsp:sp>
    <dsp:sp modelId="{1F6A99E7-3975-4FC2-8D13-AD9302B02B16}">
      <dsp:nvSpPr>
        <dsp:cNvPr id="0" name=""/>
        <dsp:cNvSpPr/>
      </dsp:nvSpPr>
      <dsp:spPr>
        <a:xfrm>
          <a:off x="3102698" y="1069656"/>
          <a:ext cx="1154073" cy="732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4C9BE6-4E2A-4DA8-A224-1665242E1520}">
      <dsp:nvSpPr>
        <dsp:cNvPr id="0" name=""/>
        <dsp:cNvSpPr/>
      </dsp:nvSpPr>
      <dsp:spPr>
        <a:xfrm>
          <a:off x="3230928" y="1191475"/>
          <a:ext cx="1154073" cy="732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Milestone A</a:t>
          </a:r>
        </a:p>
      </dsp:txBody>
      <dsp:txXfrm>
        <a:off x="3252392" y="1212939"/>
        <a:ext cx="1111145" cy="689908"/>
      </dsp:txXfrm>
    </dsp:sp>
    <dsp:sp modelId="{FA31261C-4C6D-4340-8D66-32A78E12E3B0}">
      <dsp:nvSpPr>
        <dsp:cNvPr id="0" name=""/>
        <dsp:cNvSpPr/>
      </dsp:nvSpPr>
      <dsp:spPr>
        <a:xfrm>
          <a:off x="1692163" y="2138136"/>
          <a:ext cx="1154073" cy="732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9EFCFE-81D6-4E66-ACF0-847E6D7A2B6C}">
      <dsp:nvSpPr>
        <dsp:cNvPr id="0" name=""/>
        <dsp:cNvSpPr/>
      </dsp:nvSpPr>
      <dsp:spPr>
        <a:xfrm>
          <a:off x="1820394" y="2259955"/>
          <a:ext cx="1154073" cy="732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Task1</a:t>
          </a:r>
        </a:p>
      </dsp:txBody>
      <dsp:txXfrm>
        <a:off x="1841858" y="2281419"/>
        <a:ext cx="1111145" cy="689908"/>
      </dsp:txXfrm>
    </dsp:sp>
    <dsp:sp modelId="{7468E51C-E323-4F14-8FF0-7D70E743E7F5}">
      <dsp:nvSpPr>
        <dsp:cNvPr id="0" name=""/>
        <dsp:cNvSpPr/>
      </dsp:nvSpPr>
      <dsp:spPr>
        <a:xfrm>
          <a:off x="986896" y="3206616"/>
          <a:ext cx="1154073" cy="732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69DAAFC-F2EE-4B5F-BAB9-EBF1A1098171}">
      <dsp:nvSpPr>
        <dsp:cNvPr id="0" name=""/>
        <dsp:cNvSpPr/>
      </dsp:nvSpPr>
      <dsp:spPr>
        <a:xfrm>
          <a:off x="1115126" y="3328435"/>
          <a:ext cx="1154073" cy="732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Sub Task</a:t>
          </a:r>
        </a:p>
      </dsp:txBody>
      <dsp:txXfrm>
        <a:off x="1136590" y="3349899"/>
        <a:ext cx="1111145" cy="689908"/>
      </dsp:txXfrm>
    </dsp:sp>
    <dsp:sp modelId="{1309894C-1415-4382-AC11-02ACB9181E6C}">
      <dsp:nvSpPr>
        <dsp:cNvPr id="0" name=""/>
        <dsp:cNvSpPr/>
      </dsp:nvSpPr>
      <dsp:spPr>
        <a:xfrm>
          <a:off x="2397431" y="3206616"/>
          <a:ext cx="1154073" cy="732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C5BFB97-6B72-4618-99E8-B7F4FA3B1BB1}">
      <dsp:nvSpPr>
        <dsp:cNvPr id="0" name=""/>
        <dsp:cNvSpPr/>
      </dsp:nvSpPr>
      <dsp:spPr>
        <a:xfrm>
          <a:off x="2525661" y="3328435"/>
          <a:ext cx="1154073" cy="732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Sub Task</a:t>
          </a:r>
        </a:p>
      </dsp:txBody>
      <dsp:txXfrm>
        <a:off x="2547125" y="3349899"/>
        <a:ext cx="1111145" cy="689908"/>
      </dsp:txXfrm>
    </dsp:sp>
    <dsp:sp modelId="{55ED2292-DCD1-4882-B144-FE4D522D2BC2}">
      <dsp:nvSpPr>
        <dsp:cNvPr id="0" name=""/>
        <dsp:cNvSpPr/>
      </dsp:nvSpPr>
      <dsp:spPr>
        <a:xfrm>
          <a:off x="4513233" y="2138136"/>
          <a:ext cx="1154073" cy="732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49CCAB9-28F3-4A9C-98DB-5FAA619EB1C7}">
      <dsp:nvSpPr>
        <dsp:cNvPr id="0" name=""/>
        <dsp:cNvSpPr/>
      </dsp:nvSpPr>
      <dsp:spPr>
        <a:xfrm>
          <a:off x="4641463" y="2259955"/>
          <a:ext cx="1154073" cy="732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Task 2</a:t>
          </a:r>
        </a:p>
      </dsp:txBody>
      <dsp:txXfrm>
        <a:off x="4662927" y="2281419"/>
        <a:ext cx="1111145" cy="689908"/>
      </dsp:txXfrm>
    </dsp:sp>
    <dsp:sp modelId="{58650BD9-D3B9-44DD-878D-D45DF9827A31}">
      <dsp:nvSpPr>
        <dsp:cNvPr id="0" name=""/>
        <dsp:cNvSpPr/>
      </dsp:nvSpPr>
      <dsp:spPr>
        <a:xfrm>
          <a:off x="3807965" y="3206616"/>
          <a:ext cx="1154073" cy="732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369333-5C51-472C-B5F2-BE749B5E2681}">
      <dsp:nvSpPr>
        <dsp:cNvPr id="0" name=""/>
        <dsp:cNvSpPr/>
      </dsp:nvSpPr>
      <dsp:spPr>
        <a:xfrm>
          <a:off x="3936196" y="3328435"/>
          <a:ext cx="1154073" cy="732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Sub Task</a:t>
          </a:r>
        </a:p>
      </dsp:txBody>
      <dsp:txXfrm>
        <a:off x="3957660" y="3349899"/>
        <a:ext cx="1111145" cy="689908"/>
      </dsp:txXfrm>
    </dsp:sp>
    <dsp:sp modelId="{783B8224-14FD-42CC-A84D-EEC3960F9C9E}">
      <dsp:nvSpPr>
        <dsp:cNvPr id="0" name=""/>
        <dsp:cNvSpPr/>
      </dsp:nvSpPr>
      <dsp:spPr>
        <a:xfrm>
          <a:off x="5218500" y="3206616"/>
          <a:ext cx="1154073" cy="732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9BDA5A-7D57-43BF-A046-5AB33066C025}">
      <dsp:nvSpPr>
        <dsp:cNvPr id="0" name=""/>
        <dsp:cNvSpPr/>
      </dsp:nvSpPr>
      <dsp:spPr>
        <a:xfrm>
          <a:off x="5346731" y="3328435"/>
          <a:ext cx="1154073" cy="732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Sub Task</a:t>
          </a:r>
        </a:p>
      </dsp:txBody>
      <dsp:txXfrm>
        <a:off x="5368195" y="3349899"/>
        <a:ext cx="1111145" cy="689908"/>
      </dsp:txXfrm>
    </dsp:sp>
    <dsp:sp modelId="{E1277E03-2AB9-4CBC-9C4B-78E56EC477D7}">
      <dsp:nvSpPr>
        <dsp:cNvPr id="0" name=""/>
        <dsp:cNvSpPr/>
      </dsp:nvSpPr>
      <dsp:spPr>
        <a:xfrm>
          <a:off x="7334302" y="1069656"/>
          <a:ext cx="1154073" cy="732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6F3FAE-C598-4EE8-97B4-58F7DB311F9C}">
      <dsp:nvSpPr>
        <dsp:cNvPr id="0" name=""/>
        <dsp:cNvSpPr/>
      </dsp:nvSpPr>
      <dsp:spPr>
        <a:xfrm>
          <a:off x="7462533" y="1191475"/>
          <a:ext cx="1154073" cy="732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Milestone B</a:t>
          </a:r>
        </a:p>
      </dsp:txBody>
      <dsp:txXfrm>
        <a:off x="7483997" y="1212939"/>
        <a:ext cx="1111145" cy="689908"/>
      </dsp:txXfrm>
    </dsp:sp>
    <dsp:sp modelId="{B81F14CF-0993-4BF8-9570-1356A1B400A1}">
      <dsp:nvSpPr>
        <dsp:cNvPr id="0" name=""/>
        <dsp:cNvSpPr/>
      </dsp:nvSpPr>
      <dsp:spPr>
        <a:xfrm>
          <a:off x="6629035" y="2138136"/>
          <a:ext cx="1154073" cy="732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4C8214A-298F-4791-B0D1-447C8C649A94}">
      <dsp:nvSpPr>
        <dsp:cNvPr id="0" name=""/>
        <dsp:cNvSpPr/>
      </dsp:nvSpPr>
      <dsp:spPr>
        <a:xfrm>
          <a:off x="6757266" y="2259955"/>
          <a:ext cx="1154073" cy="732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Task 1</a:t>
          </a:r>
        </a:p>
      </dsp:txBody>
      <dsp:txXfrm>
        <a:off x="6778730" y="2281419"/>
        <a:ext cx="1111145" cy="689908"/>
      </dsp:txXfrm>
    </dsp:sp>
    <dsp:sp modelId="{05744723-31A5-44E9-A1C1-2F9E1C89EEBA}">
      <dsp:nvSpPr>
        <dsp:cNvPr id="0" name=""/>
        <dsp:cNvSpPr/>
      </dsp:nvSpPr>
      <dsp:spPr>
        <a:xfrm>
          <a:off x="6629035" y="3206616"/>
          <a:ext cx="1154073" cy="732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2FF7AA-35D9-4B2A-BA0D-CCF824A6D665}">
      <dsp:nvSpPr>
        <dsp:cNvPr id="0" name=""/>
        <dsp:cNvSpPr/>
      </dsp:nvSpPr>
      <dsp:spPr>
        <a:xfrm>
          <a:off x="6757266" y="3328435"/>
          <a:ext cx="1154073" cy="732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Sub Task</a:t>
          </a:r>
        </a:p>
      </dsp:txBody>
      <dsp:txXfrm>
        <a:off x="6778730" y="3349899"/>
        <a:ext cx="1111145" cy="689908"/>
      </dsp:txXfrm>
    </dsp:sp>
    <dsp:sp modelId="{C74199B3-9787-4377-91EE-C6688225B20D}">
      <dsp:nvSpPr>
        <dsp:cNvPr id="0" name=""/>
        <dsp:cNvSpPr/>
      </dsp:nvSpPr>
      <dsp:spPr>
        <a:xfrm>
          <a:off x="8039570" y="2138136"/>
          <a:ext cx="1154073" cy="732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A75E995-0612-4007-8A9F-C1D025691ACD}">
      <dsp:nvSpPr>
        <dsp:cNvPr id="0" name=""/>
        <dsp:cNvSpPr/>
      </dsp:nvSpPr>
      <dsp:spPr>
        <a:xfrm>
          <a:off x="8167800" y="2259955"/>
          <a:ext cx="1154073" cy="732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Task 2</a:t>
          </a:r>
        </a:p>
      </dsp:txBody>
      <dsp:txXfrm>
        <a:off x="8189264" y="2281419"/>
        <a:ext cx="1111145" cy="689908"/>
      </dsp:txXfrm>
    </dsp:sp>
    <dsp:sp modelId="{03E35C6B-EC09-4BC4-A55F-F22592F09603}">
      <dsp:nvSpPr>
        <dsp:cNvPr id="0" name=""/>
        <dsp:cNvSpPr/>
      </dsp:nvSpPr>
      <dsp:spPr>
        <a:xfrm>
          <a:off x="8039570" y="3206616"/>
          <a:ext cx="1154073" cy="732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A110040-C4BB-4B2C-BC36-1458F10CB681}">
      <dsp:nvSpPr>
        <dsp:cNvPr id="0" name=""/>
        <dsp:cNvSpPr/>
      </dsp:nvSpPr>
      <dsp:spPr>
        <a:xfrm>
          <a:off x="8167800" y="3328435"/>
          <a:ext cx="1154073" cy="732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Sub Task</a:t>
          </a:r>
        </a:p>
      </dsp:txBody>
      <dsp:txXfrm>
        <a:off x="8189264" y="3349899"/>
        <a:ext cx="1111145" cy="689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15078-1F47-4981-869A-CD45F4E86456}">
      <dsp:nvSpPr>
        <dsp:cNvPr id="0" name=""/>
        <dsp:cNvSpPr/>
      </dsp:nvSpPr>
      <dsp:spPr>
        <a:xfrm>
          <a:off x="2799" y="1602191"/>
          <a:ext cx="2491823" cy="99672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Identify</a:t>
          </a:r>
        </a:p>
      </dsp:txBody>
      <dsp:txXfrm>
        <a:off x="501164" y="1602191"/>
        <a:ext cx="1495094" cy="996729"/>
      </dsp:txXfrm>
    </dsp:sp>
    <dsp:sp modelId="{E78DC84C-B1E5-4F61-AA0F-46C56C9E3478}">
      <dsp:nvSpPr>
        <dsp:cNvPr id="0" name=""/>
        <dsp:cNvSpPr/>
      </dsp:nvSpPr>
      <dsp:spPr>
        <a:xfrm>
          <a:off x="2245440" y="1602191"/>
          <a:ext cx="2491823" cy="996729"/>
        </a:xfrm>
        <a:prstGeom prst="chevron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Analyze</a:t>
          </a:r>
        </a:p>
      </dsp:txBody>
      <dsp:txXfrm>
        <a:off x="2743805" y="1602191"/>
        <a:ext cx="1495094" cy="996729"/>
      </dsp:txXfrm>
    </dsp:sp>
    <dsp:sp modelId="{23174362-1380-4902-BC31-C4026517C600}">
      <dsp:nvSpPr>
        <dsp:cNvPr id="0" name=""/>
        <dsp:cNvSpPr/>
      </dsp:nvSpPr>
      <dsp:spPr>
        <a:xfrm>
          <a:off x="4488081" y="1602191"/>
          <a:ext cx="2491823" cy="996729"/>
        </a:xfrm>
        <a:prstGeom prst="chevron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Evaluate</a:t>
          </a:r>
        </a:p>
      </dsp:txBody>
      <dsp:txXfrm>
        <a:off x="4986446" y="1602191"/>
        <a:ext cx="1495094" cy="996729"/>
      </dsp:txXfrm>
    </dsp:sp>
    <dsp:sp modelId="{8C9B32C0-E82F-4A0F-969C-88CB2205DABA}">
      <dsp:nvSpPr>
        <dsp:cNvPr id="0" name=""/>
        <dsp:cNvSpPr/>
      </dsp:nvSpPr>
      <dsp:spPr>
        <a:xfrm>
          <a:off x="6730722" y="1602191"/>
          <a:ext cx="2491823" cy="996729"/>
        </a:xfrm>
        <a:prstGeom prst="chevron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Treat</a:t>
          </a:r>
        </a:p>
      </dsp:txBody>
      <dsp:txXfrm>
        <a:off x="7229087" y="1602191"/>
        <a:ext cx="1495094" cy="996729"/>
      </dsp:txXfrm>
    </dsp:sp>
    <dsp:sp modelId="{4E9CB88E-BDAC-4220-A567-D32198018793}">
      <dsp:nvSpPr>
        <dsp:cNvPr id="0" name=""/>
        <dsp:cNvSpPr/>
      </dsp:nvSpPr>
      <dsp:spPr>
        <a:xfrm>
          <a:off x="8973363" y="1602191"/>
          <a:ext cx="2491823" cy="996729"/>
        </a:xfrm>
        <a:prstGeom prst="chevron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 &amp; Control</a:t>
          </a:r>
        </a:p>
      </dsp:txBody>
      <dsp:txXfrm>
        <a:off x="9471728" y="1602191"/>
        <a:ext cx="1495094" cy="9967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DBAE2-D593-4F96-828E-5122EE66F1DA}">
      <dsp:nvSpPr>
        <dsp:cNvPr id="0" name=""/>
        <dsp:cNvSpPr/>
      </dsp:nvSpPr>
      <dsp:spPr>
        <a:xfrm>
          <a:off x="1922000" y="325457"/>
          <a:ext cx="4416552" cy="4416552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Conduct project review &amp; lessons learned </a:t>
          </a:r>
        </a:p>
      </dsp:txBody>
      <dsp:txXfrm>
        <a:off x="4225968" y="1067859"/>
        <a:ext cx="1419606" cy="946404"/>
      </dsp:txXfrm>
    </dsp:sp>
    <dsp:sp modelId="{EA60D696-8DE8-4FB1-8C0F-AFE7FEE8B01A}">
      <dsp:nvSpPr>
        <dsp:cNvPr id="0" name=""/>
        <dsp:cNvSpPr/>
      </dsp:nvSpPr>
      <dsp:spPr>
        <a:xfrm>
          <a:off x="1959856" y="443232"/>
          <a:ext cx="4416552" cy="4416552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Technology Upgrades and Innovations</a:t>
          </a:r>
          <a:endParaRPr lang="en-US" sz="1400" b="1" kern="1200"/>
        </a:p>
      </dsp:txBody>
      <dsp:txXfrm>
        <a:off x="4804326" y="2461176"/>
        <a:ext cx="1314450" cy="1051560"/>
      </dsp:txXfrm>
    </dsp:sp>
    <dsp:sp modelId="{9E363176-B63B-407D-9677-A307B950B8E3}">
      <dsp:nvSpPr>
        <dsp:cNvPr id="0" name=""/>
        <dsp:cNvSpPr/>
      </dsp:nvSpPr>
      <dsp:spPr>
        <a:xfrm>
          <a:off x="1859957" y="515790"/>
          <a:ext cx="4416552" cy="4416552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3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Develop plan for future enhancements and support</a:t>
          </a:r>
        </a:p>
      </dsp:txBody>
      <dsp:txXfrm>
        <a:off x="3437298" y="3617892"/>
        <a:ext cx="1261872" cy="1156716"/>
      </dsp:txXfrm>
    </dsp:sp>
    <dsp:sp modelId="{70329A59-ED2A-46C5-9B5B-E66B001C83EA}">
      <dsp:nvSpPr>
        <dsp:cNvPr id="0" name=""/>
        <dsp:cNvSpPr/>
      </dsp:nvSpPr>
      <dsp:spPr>
        <a:xfrm>
          <a:off x="1760059" y="443232"/>
          <a:ext cx="4416552" cy="4416552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4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Regular Training and Development</a:t>
          </a:r>
          <a:endParaRPr lang="en-US" sz="1400" b="1" kern="1200"/>
        </a:p>
      </dsp:txBody>
      <dsp:txXfrm>
        <a:off x="2017692" y="2461176"/>
        <a:ext cx="1314450" cy="1051560"/>
      </dsp:txXfrm>
    </dsp:sp>
    <dsp:sp modelId="{A6FC932C-2A8B-4794-A577-D1CBF0490283}">
      <dsp:nvSpPr>
        <dsp:cNvPr id="0" name=""/>
        <dsp:cNvSpPr/>
      </dsp:nvSpPr>
      <dsp:spPr>
        <a:xfrm>
          <a:off x="1797915" y="325457"/>
          <a:ext cx="4416552" cy="4416552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Develop KPIs relevant to the ERP goals</a:t>
          </a:r>
          <a:endParaRPr lang="en-US" sz="1400" kern="1200"/>
        </a:p>
      </dsp:txBody>
      <dsp:txXfrm>
        <a:off x="2490893" y="1067859"/>
        <a:ext cx="1419606" cy="946404"/>
      </dsp:txXfrm>
    </dsp:sp>
    <dsp:sp modelId="{54B30DB0-2FBC-4A39-A3EF-7E46A092A876}">
      <dsp:nvSpPr>
        <dsp:cNvPr id="0" name=""/>
        <dsp:cNvSpPr/>
      </dsp:nvSpPr>
      <dsp:spPr>
        <a:xfrm>
          <a:off x="1648386" y="52052"/>
          <a:ext cx="4963363" cy="4963363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6B37A-863D-4D72-9A9A-DDC0A3F4436A}">
      <dsp:nvSpPr>
        <dsp:cNvPr id="0" name=""/>
        <dsp:cNvSpPr/>
      </dsp:nvSpPr>
      <dsp:spPr>
        <a:xfrm>
          <a:off x="1686755" y="169788"/>
          <a:ext cx="4963363" cy="4963363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76759-2F5B-4B30-9A9A-1D67B94D8544}">
      <dsp:nvSpPr>
        <dsp:cNvPr id="0" name=""/>
        <dsp:cNvSpPr/>
      </dsp:nvSpPr>
      <dsp:spPr>
        <a:xfrm>
          <a:off x="1586552" y="242567"/>
          <a:ext cx="4963363" cy="4963363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7D1FD-25D8-4468-A555-6CDB9832C8D9}">
      <dsp:nvSpPr>
        <dsp:cNvPr id="0" name=""/>
        <dsp:cNvSpPr/>
      </dsp:nvSpPr>
      <dsp:spPr>
        <a:xfrm>
          <a:off x="1486349" y="169788"/>
          <a:ext cx="4963363" cy="4963363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922C5-4D10-422B-A6C4-9B3C9FC14A5B}">
      <dsp:nvSpPr>
        <dsp:cNvPr id="0" name=""/>
        <dsp:cNvSpPr/>
      </dsp:nvSpPr>
      <dsp:spPr>
        <a:xfrm>
          <a:off x="1524718" y="52052"/>
          <a:ext cx="4963363" cy="4963363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C57985-51B7-0123-74A1-C7BF24F193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36BF3-2C3F-5732-BC57-BBC75C50F9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8C79B-3483-4B08-8D17-719E9094BC45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5F283-8A55-79CD-AD9B-30515117F6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13C9F-ECFF-B601-ED2B-5CD169BFB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B590F-D6B1-4BFB-8489-5529DFF8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295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41F5B-42D5-4435-914D-26AA8BA3B494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0C0AF-C256-44A5-BFFD-96F9FAB63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0606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3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ERP presenation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7A41F5B-42D5-4435-914D-26AA8BA3B494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4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FEE67-C5DB-6EB0-9CEC-07B7FF6105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EB17A4D-3D86-473B-BFB8-DF35BCEB50D0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6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66E3F-9AEC-5E07-E77E-343EEF4FD4E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4BE624-72A2-4D7C-81EC-4A660DF617AC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36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373EB-4A7D-EA99-D664-4F2D3B290ED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3E36120-21A4-4CA5-BFD6-6AC6E2EB5AD0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76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12B80-7E7D-282E-DA99-898B2519C6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3FEEE9-35F3-48BE-ABD1-C636884BB70E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28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4C23F-E4DD-278B-C9FF-D532C8338A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D265757-5591-4FAA-8136-246443DB6866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4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22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4C23F-E4DD-278B-C9FF-D532C8338A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D265757-5591-4FAA-8136-246443DB6866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21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23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5DAE1-8F94-ABE4-2C2B-8591C6D587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C9FFE7A-F09D-4025-A9A5-C06C91772E2A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39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24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A2607-F368-E67A-EC28-AA0F5FE42C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11E02E-62FC-4BC9-8F92-8672971E3DA1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2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B83A0-45A9-0173-79E1-3036AE15C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7FB80D-6C65-0911-A0A8-0FA5BC283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8B1F9E-DDD4-6BF2-7433-80D2EBDA9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5CD84-5DFE-88E1-A1A6-6233D046E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E9FD0-5464-7DF2-98C8-A960097A3BB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11E02E-62FC-4BC9-8F92-8672971E3DA1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83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1590C-12C4-4829-3E13-44F3B5693A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2A9E7EF-39FD-4983-B7C1-7AABFB9960C7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1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23913-E2F3-F7F6-6084-0489F0DF44B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6E7213A-E02A-4E59-92CB-A9AF0C8BC556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00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27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03520-4160-F2BC-78AC-AC0F89CD808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8017C4-5563-4421-AD32-7B5298DCBDCA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2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28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373EB-4A7D-EA99-D664-4F2D3B290ED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3E36120-21A4-4CA5-BFD6-6AC6E2EB5AD0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31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29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46107-5402-4957-11FC-78F6EA561D3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264ACB-B12A-4707-8F5E-32DE469266A0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3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30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373EB-4A7D-EA99-D664-4F2D3B290ED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3E36120-21A4-4CA5-BFD6-6AC6E2EB5AD0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29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32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A138F-CCD9-4AF6-A1D8-E6D8C3A4FF0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D2FA45D-600B-464C-A286-AC01EE7D1BAB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E71CE-269A-BAD3-5052-E40AFF2327D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1BABFC9-41B3-496A-AEBA-829F7B0CB0F0}" type="datetime1">
              <a:rPr lang="en-US" smtClean="0"/>
              <a:t>10/27/2024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7E8BBD-D9BF-7C38-90A3-3DB876073C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6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85F32-C8A2-9F36-21A6-FCE6EF0DB23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6BD4A6F-F61D-41BD-A127-704E4A72D791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3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796C9-A65E-F300-15E9-16FEB06210A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4FC4495-367D-47AA-AADA-58D92524FC63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3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356F7-B39D-22F4-FC74-4EC2D2BF4C8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73E7805-4CA9-4C1A-A2F8-E3FD7A126480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1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1EF86-99FD-BBAE-77A2-5D158B75649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CB531B8-545F-4D2E-BE98-ECBD1DD6A5FB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2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4EF77-A101-2FEB-1B8C-D3F6A2A18D4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BD4D933-321C-497E-BAE4-EA417B7D41EF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59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0C0AF-C256-44A5-BFFD-96F9FAB63FC7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39508-FFC9-C16C-6A10-71575D603F8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355C13B-97B3-4909-B306-DECF277FA025}" type="datetime1">
              <a:rPr lang="en-US" smtClean="0"/>
              <a:t>10/27/2024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0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87117"/>
            <a:ext cx="10363200" cy="610820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1"/>
            <a:ext cx="85344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6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7"/>
            <a:ext cx="7315200" cy="566739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25"/>
            </a:lvl1pPr>
            <a:lvl2pPr marL="457120" indent="0">
              <a:buNone/>
              <a:defRPr sz="2775"/>
            </a:lvl2pPr>
            <a:lvl3pPr marL="914240" indent="0">
              <a:buNone/>
              <a:defRPr sz="2400"/>
            </a:lvl3pPr>
            <a:lvl4pPr marL="1371360" indent="0">
              <a:buNone/>
              <a:defRPr sz="2025"/>
            </a:lvl4pPr>
            <a:lvl5pPr marL="1828480" indent="0">
              <a:buNone/>
              <a:defRPr sz="2025"/>
            </a:lvl5pPr>
            <a:lvl6pPr marL="2285600" indent="0">
              <a:buNone/>
              <a:defRPr sz="2025"/>
            </a:lvl6pPr>
            <a:lvl7pPr marL="2742720" indent="0">
              <a:buNone/>
              <a:defRPr sz="2025"/>
            </a:lvl7pPr>
            <a:lvl8pPr marL="3199840" indent="0">
              <a:buNone/>
              <a:defRPr sz="2025"/>
            </a:lvl8pPr>
            <a:lvl9pPr marL="3656960" indent="0">
              <a:buNone/>
              <a:defRPr sz="20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5"/>
            <a:ext cx="7315200" cy="804863"/>
          </a:xfrm>
        </p:spPr>
        <p:txBody>
          <a:bodyPr/>
          <a:lstStyle>
            <a:lvl1pPr marL="0" indent="0">
              <a:buNone/>
              <a:defRPr sz="1425"/>
            </a:lvl1pPr>
            <a:lvl2pPr marL="457120" indent="0">
              <a:buNone/>
              <a:defRPr sz="1200"/>
            </a:lvl2pPr>
            <a:lvl3pPr marL="914240" indent="0">
              <a:buNone/>
              <a:defRPr sz="975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7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65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46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0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304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082801" y="4237570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368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05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04800" y="1066803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11" lvl="0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23" lvl="1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685835" lvl="2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46" lvl="3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143057" lvl="4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371668" lvl="5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80" lvl="6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92" lvl="7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503" lvl="8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304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2082801" y="4237570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368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51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81543" y="2937934"/>
            <a:ext cx="51816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81543" y="1937812"/>
            <a:ext cx="5181600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11" lvl="0" indent="-114306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000">
                <a:solidFill>
                  <a:srgbClr val="888888"/>
                </a:solidFill>
              </a:defRPr>
            </a:lvl1pPr>
            <a:lvl2pPr marL="457223" lvl="1" indent="-114306" algn="l"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900">
                <a:solidFill>
                  <a:srgbClr val="888888"/>
                </a:solidFill>
              </a:defRPr>
            </a:lvl2pPr>
            <a:lvl3pPr marL="685835" lvl="2" indent="-114306" algn="l"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800">
                <a:solidFill>
                  <a:srgbClr val="888888"/>
                </a:solidFill>
              </a:defRPr>
            </a:lvl3pPr>
            <a:lvl4pPr marL="914446" lvl="3" indent="-114306" algn="l"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00">
                <a:solidFill>
                  <a:srgbClr val="888888"/>
                </a:solidFill>
              </a:defRPr>
            </a:lvl4pPr>
            <a:lvl5pPr marL="1143057" lvl="4" indent="-114306" algn="l"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00">
                <a:solidFill>
                  <a:srgbClr val="888888"/>
                </a:solidFill>
              </a:defRPr>
            </a:lvl5pPr>
            <a:lvl6pPr marL="1371668" lvl="5" indent="-114306" algn="l"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00">
                <a:solidFill>
                  <a:srgbClr val="888888"/>
                </a:solidFill>
              </a:defRPr>
            </a:lvl6pPr>
            <a:lvl7pPr marL="1600280" lvl="6" indent="-114306" algn="l"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00">
                <a:solidFill>
                  <a:srgbClr val="888888"/>
                </a:solidFill>
              </a:defRPr>
            </a:lvl7pPr>
            <a:lvl8pPr marL="1828892" lvl="7" indent="-114306" algn="l"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00">
                <a:solidFill>
                  <a:srgbClr val="888888"/>
                </a:solidFill>
              </a:defRPr>
            </a:lvl8pPr>
            <a:lvl9pPr marL="2057503" lvl="8" indent="-114306" algn="l"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304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2082801" y="4237570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4368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27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04800" y="1066803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11" lvl="0" indent="-20321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400"/>
            </a:lvl1pPr>
            <a:lvl2pPr marL="457223" lvl="1" indent="-19051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200"/>
            </a:lvl2pPr>
            <a:lvl3pPr marL="685835" lvl="2" indent="-177809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00"/>
            </a:lvl3pPr>
            <a:lvl4pPr marL="914446" lvl="3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900"/>
            </a:lvl4pPr>
            <a:lvl5pPr marL="1143057" lvl="4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900"/>
            </a:lvl5pPr>
            <a:lvl6pPr marL="1371668" lvl="5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6pPr>
            <a:lvl7pPr marL="1600280" lvl="6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7pPr>
            <a:lvl8pPr marL="1828892" lvl="7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8pPr>
            <a:lvl9pPr marL="2057503" lvl="8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098800" y="1066803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11" lvl="0" indent="-20321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400"/>
            </a:lvl1pPr>
            <a:lvl2pPr marL="457223" lvl="1" indent="-19051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200"/>
            </a:lvl2pPr>
            <a:lvl3pPr marL="685835" lvl="2" indent="-177809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00"/>
            </a:lvl3pPr>
            <a:lvl4pPr marL="914446" lvl="3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900"/>
            </a:lvl4pPr>
            <a:lvl5pPr marL="1143057" lvl="4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900"/>
            </a:lvl5pPr>
            <a:lvl6pPr marL="1371668" lvl="5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6pPr>
            <a:lvl7pPr marL="1600280" lvl="6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7pPr>
            <a:lvl8pPr marL="1828892" lvl="7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8pPr>
            <a:lvl9pPr marL="2057503" lvl="8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304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2082801" y="4237570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4368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62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4802" y="1023409"/>
            <a:ext cx="2693459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11" lvl="0" indent="-114306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200" b="1"/>
            </a:lvl1pPr>
            <a:lvl2pPr marL="457223" lvl="1" indent="-114306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 b="1"/>
            </a:lvl2pPr>
            <a:lvl3pPr marL="685835" lvl="2" indent="-114306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900" b="1"/>
            </a:lvl3pPr>
            <a:lvl4pPr marL="914446" lvl="3" indent="-114306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4pPr>
            <a:lvl5pPr marL="1143057" lvl="4" indent="-114306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5pPr>
            <a:lvl6pPr marL="1371668" lvl="5" indent="-114306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6pPr>
            <a:lvl7pPr marL="1600280" lvl="6" indent="-114306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7pPr>
            <a:lvl8pPr marL="1828892" lvl="7" indent="-114306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8pPr>
            <a:lvl9pPr marL="2057503" lvl="8" indent="-114306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04802" y="1449917"/>
            <a:ext cx="2693459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11" lvl="0" indent="-19051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200"/>
            </a:lvl1pPr>
            <a:lvl2pPr marL="457223" lvl="1" indent="-177809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000"/>
            </a:lvl2pPr>
            <a:lvl3pPr marL="685835" lvl="2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3pPr>
            <a:lvl4pPr marL="914446" lvl="3" indent="-1651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800"/>
            </a:lvl4pPr>
            <a:lvl5pPr marL="1143057" lvl="4" indent="-1651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800"/>
            </a:lvl5pPr>
            <a:lvl6pPr marL="1371668" lvl="5" indent="-1651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00"/>
            </a:lvl6pPr>
            <a:lvl7pPr marL="1600280" lvl="6" indent="-1651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00"/>
            </a:lvl7pPr>
            <a:lvl8pPr marL="1828892" lvl="7" indent="-1651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00"/>
            </a:lvl8pPr>
            <a:lvl9pPr marL="2057503" lvl="8" indent="-1651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3096685" y="1023409"/>
            <a:ext cx="2694517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11" lvl="0" indent="-114306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200" b="1"/>
            </a:lvl1pPr>
            <a:lvl2pPr marL="457223" lvl="1" indent="-114306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 b="1"/>
            </a:lvl2pPr>
            <a:lvl3pPr marL="685835" lvl="2" indent="-114306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900" b="1"/>
            </a:lvl3pPr>
            <a:lvl4pPr marL="914446" lvl="3" indent="-114306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4pPr>
            <a:lvl5pPr marL="1143057" lvl="4" indent="-114306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5pPr>
            <a:lvl6pPr marL="1371668" lvl="5" indent="-114306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6pPr>
            <a:lvl7pPr marL="1600280" lvl="6" indent="-114306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7pPr>
            <a:lvl8pPr marL="1828892" lvl="7" indent="-114306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8pPr>
            <a:lvl9pPr marL="2057503" lvl="8" indent="-114306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3096685" y="1449917"/>
            <a:ext cx="2694517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11" lvl="0" indent="-19051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200"/>
            </a:lvl1pPr>
            <a:lvl2pPr marL="457223" lvl="1" indent="-177809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000"/>
            </a:lvl2pPr>
            <a:lvl3pPr marL="685835" lvl="2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3pPr>
            <a:lvl4pPr marL="914446" lvl="3" indent="-1651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800"/>
            </a:lvl4pPr>
            <a:lvl5pPr marL="1143057" lvl="4" indent="-1651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800"/>
            </a:lvl5pPr>
            <a:lvl6pPr marL="1371668" lvl="5" indent="-1651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00"/>
            </a:lvl6pPr>
            <a:lvl7pPr marL="1600280" lvl="6" indent="-1651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00"/>
            </a:lvl7pPr>
            <a:lvl8pPr marL="1828892" lvl="7" indent="-1651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00"/>
            </a:lvl8pPr>
            <a:lvl9pPr marL="2057503" lvl="8" indent="-1651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304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2082801" y="4237570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4368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7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04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082801" y="4237570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368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2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04802" y="182033"/>
            <a:ext cx="2005543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383370" y="182037"/>
            <a:ext cx="3407833" cy="390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11" lvl="0" indent="-215911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1600"/>
            </a:lvl1pPr>
            <a:lvl2pPr marL="457223" lvl="1" indent="-20321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1400"/>
            </a:lvl2pPr>
            <a:lvl3pPr marL="685835" lvl="2" indent="-19051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200"/>
            </a:lvl3pPr>
            <a:lvl4pPr marL="914446" lvl="3" indent="-177809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000"/>
            </a:lvl4pPr>
            <a:lvl5pPr marL="1143057" lvl="4" indent="-177809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1000"/>
            </a:lvl5pPr>
            <a:lvl6pPr marL="1371668" lvl="5" indent="-177809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00"/>
            </a:lvl6pPr>
            <a:lvl7pPr marL="1600280" lvl="6" indent="-177809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00"/>
            </a:lvl7pPr>
            <a:lvl8pPr marL="1828892" lvl="7" indent="-177809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00"/>
            </a:lvl8pPr>
            <a:lvl9pPr marL="2057503" lvl="8" indent="-177809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304802" y="956737"/>
            <a:ext cx="2005543" cy="31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11" lvl="0" indent="-114306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700"/>
            </a:lvl1pPr>
            <a:lvl2pPr marL="457223" lvl="1" indent="-114306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600"/>
            </a:lvl2pPr>
            <a:lvl3pPr marL="685835" lvl="2" indent="-114306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00"/>
            </a:lvl3pPr>
            <a:lvl4pPr marL="914446" lvl="3" indent="-114306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4pPr>
            <a:lvl5pPr marL="1143057" lvl="4" indent="-114306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5pPr>
            <a:lvl6pPr marL="1371668" lvl="5" indent="-114306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6pPr>
            <a:lvl7pPr marL="1600280" lvl="6" indent="-114306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7pPr>
            <a:lvl8pPr marL="1828892" lvl="7" indent="-114306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8pPr>
            <a:lvl9pPr marL="2057503" lvl="8" indent="-114306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304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082801" y="4237570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368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3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3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73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194859" y="3200403"/>
            <a:ext cx="36576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194859" y="408517"/>
            <a:ext cx="36576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194859" y="3578228"/>
            <a:ext cx="3657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11" lvl="0" indent="-114306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700"/>
            </a:lvl1pPr>
            <a:lvl2pPr marL="457223" lvl="1" indent="-114306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600"/>
            </a:lvl2pPr>
            <a:lvl3pPr marL="685835" lvl="2" indent="-114306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00"/>
            </a:lvl3pPr>
            <a:lvl4pPr marL="914446" lvl="3" indent="-114306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4pPr>
            <a:lvl5pPr marL="1143057" lvl="4" indent="-114306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5pPr>
            <a:lvl6pPr marL="1371668" lvl="5" indent="-114306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6pPr>
            <a:lvl7pPr marL="1600280" lvl="6" indent="-114306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7pPr>
            <a:lvl8pPr marL="1828892" lvl="7" indent="-114306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8pPr>
            <a:lvl9pPr marL="2057503" lvl="8" indent="-114306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304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082801" y="4237570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368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40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539348" y="-167745"/>
            <a:ext cx="301730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11" lvl="0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23" lvl="1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685835" lvl="2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46" lvl="3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143057" lvl="4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371668" lvl="5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80" lvl="6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92" lvl="7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503" lvl="8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304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082801" y="4237570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368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54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3154894" y="1447802"/>
            <a:ext cx="390101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60894" y="127001"/>
            <a:ext cx="3901017" cy="4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11" lvl="0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23" lvl="1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685835" lvl="2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46" lvl="3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143057" lvl="4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371668" lvl="5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80" lvl="6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92" lvl="7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503" lvl="8" indent="-17145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304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082801" y="4237570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4368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97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256-67BE-406D-B26E-02EA5481223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C9C8-230A-4E35-B021-A6B8D32F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590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256-67BE-406D-B26E-02EA5481223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C9C8-230A-4E35-B021-A6B8D32F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84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256-67BE-406D-B26E-02EA5481223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C9C8-230A-4E35-B021-A6B8D32F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0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256-67BE-406D-B26E-02EA5481223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C9C8-230A-4E35-B021-A6B8D32F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4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256-67BE-406D-B26E-02EA5481223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C9C8-230A-4E35-B021-A6B8D32F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053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256-67BE-406D-B26E-02EA5481223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C9C8-230A-4E35-B021-A6B8D32F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85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256-67BE-406D-B26E-02EA5481223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C9C8-230A-4E35-B021-A6B8D32F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060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256-67BE-406D-B26E-02EA5481223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C9C8-230A-4E35-B021-A6B8D32F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920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256-67BE-406D-B26E-02EA5481223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C9C8-230A-4E35-B021-A6B8D32F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661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256-67BE-406D-B26E-02EA5481223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C9C8-230A-4E35-B021-A6B8D32F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57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256-67BE-406D-B26E-02EA5481223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C9C8-230A-4E35-B021-A6B8D32F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39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0"/>
            <a:ext cx="10363200" cy="1500187"/>
          </a:xfrm>
        </p:spPr>
        <p:txBody>
          <a:bodyPr anchor="b"/>
          <a:lstStyle>
            <a:lvl1pPr marL="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2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7"/>
            <a:ext cx="5384800" cy="4525963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7"/>
            <a:ext cx="5384800" cy="4525963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1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8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8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4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9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6"/>
            <a:ext cx="4011084" cy="1162051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25"/>
            </a:lvl1pPr>
            <a:lvl2pPr>
              <a:defRPr sz="2775"/>
            </a:lvl2pPr>
            <a:lvl3pPr>
              <a:defRPr sz="240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9"/>
            <a:ext cx="4011084" cy="4691063"/>
          </a:xfrm>
        </p:spPr>
        <p:txBody>
          <a:bodyPr/>
          <a:lstStyle>
            <a:lvl1pPr marL="0" indent="0">
              <a:buNone/>
              <a:defRPr sz="1425"/>
            </a:lvl1pPr>
            <a:lvl2pPr marL="457120" indent="0">
              <a:buNone/>
              <a:defRPr sz="1200"/>
            </a:lvl2pPr>
            <a:lvl3pPr marL="914240" indent="0">
              <a:buNone/>
              <a:defRPr sz="975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6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5"/>
            <a:ext cx="109728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32"/>
            <a:ext cx="109728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24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820" indent="-285700" algn="l" defTabSz="91424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8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599920" indent="-228560" algn="l" defTabSz="91424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040" indent="-228560" algn="l" defTabSz="91424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4800" y="1066803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304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082801" y="4237570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368800" y="4237570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134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44256-67BE-406D-B26E-02EA5481223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FC9C8-230A-4E35-B021-A6B8D32F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8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" Target="slide3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slide" Target="slide20.xml"/><Relationship Id="rId7" Type="http://schemas.openxmlformats.org/officeDocument/2006/relationships/image" Target="../media/image3.png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1.pn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slide" Target="slide22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5" Type="http://schemas.openxmlformats.org/officeDocument/2006/relationships/slide" Target="slide3.xml"/><Relationship Id="rId4" Type="http://schemas.microsoft.com/office/2007/relationships/hdphoto" Target="../media/hdphoto1.wdp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hyperlink" Target="https://docs.google.com/spreadsheets/d/1rWpcepE7mTIHxPH0iL2dKLEBmFeld2H3/edit?usp=drive_link&amp;ouid=113795029805766469742&amp;rtpof=true&amp;sd=true" TargetMode="External"/><Relationship Id="rId4" Type="http://schemas.openxmlformats.org/officeDocument/2006/relationships/image" Target="../media/image30.png"/><Relationship Id="rId9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" Target="slide3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image" Target="../media/image2.png"/><Relationship Id="rId3" Type="http://schemas.microsoft.com/office/2018/10/relationships/comments" Target="../comments/modernComment_130_E9826A11.xml"/><Relationship Id="rId7" Type="http://schemas.openxmlformats.org/officeDocument/2006/relationships/diagramColors" Target="../diagrams/colors4.xml"/><Relationship Id="rId12" Type="http://schemas.openxmlformats.org/officeDocument/2006/relationships/image" Target="../media/image3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4.png"/><Relationship Id="rId4" Type="http://schemas.openxmlformats.org/officeDocument/2006/relationships/diagramData" Target="../diagrams/data4.xml"/><Relationship Id="rId9" Type="http://schemas.openxmlformats.org/officeDocument/2006/relationships/slide" Target="slide27.xml"/><Relationship Id="rId1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6" Type="http://schemas.openxmlformats.org/officeDocument/2006/relationships/slide" Target="slide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29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5.xml"/><Relationship Id="rId18" Type="http://schemas.openxmlformats.org/officeDocument/2006/relationships/slide" Target="slide12.xml"/><Relationship Id="rId26" Type="http://schemas.openxmlformats.org/officeDocument/2006/relationships/image" Target="../media/image7.png"/><Relationship Id="rId3" Type="http://schemas.openxmlformats.org/officeDocument/2006/relationships/diagramData" Target="../diagrams/data1.xml"/><Relationship Id="rId21" Type="http://schemas.openxmlformats.org/officeDocument/2006/relationships/slide" Target="slide24.xml"/><Relationship Id="rId7" Type="http://schemas.microsoft.com/office/2007/relationships/diagramDrawing" Target="../diagrams/drawing1.xml"/><Relationship Id="rId12" Type="http://schemas.openxmlformats.org/officeDocument/2006/relationships/slide" Target="slide4.xml"/><Relationship Id="rId17" Type="http://schemas.openxmlformats.org/officeDocument/2006/relationships/slide" Target="slide9.xml"/><Relationship Id="rId25" Type="http://schemas.openxmlformats.org/officeDocument/2006/relationships/slide" Target="slide31.xml"/><Relationship Id="rId2" Type="http://schemas.openxmlformats.org/officeDocument/2006/relationships/notesSlide" Target="../notesSlides/notesSlide2.xml"/><Relationship Id="rId16" Type="http://schemas.openxmlformats.org/officeDocument/2006/relationships/slide" Target="slide8.xml"/><Relationship Id="rId20" Type="http://schemas.openxmlformats.org/officeDocument/2006/relationships/slide" Target="slide19.xml"/><Relationship Id="rId29" Type="http://schemas.openxmlformats.org/officeDocument/2006/relationships/slide" Target="slide30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.png"/><Relationship Id="rId24" Type="http://schemas.openxmlformats.org/officeDocument/2006/relationships/slide" Target="slide28.xml"/><Relationship Id="rId5" Type="http://schemas.openxmlformats.org/officeDocument/2006/relationships/diagramQuickStyle" Target="../diagrams/quickStyle1.xml"/><Relationship Id="rId15" Type="http://schemas.openxmlformats.org/officeDocument/2006/relationships/slide" Target="slide7.xml"/><Relationship Id="rId23" Type="http://schemas.openxmlformats.org/officeDocument/2006/relationships/slide" Target="slide26.xml"/><Relationship Id="rId28" Type="http://schemas.openxmlformats.org/officeDocument/2006/relationships/slide" Target="slide18.xml"/><Relationship Id="rId10" Type="http://schemas.openxmlformats.org/officeDocument/2006/relationships/image" Target="../media/image2.png"/><Relationship Id="rId19" Type="http://schemas.openxmlformats.org/officeDocument/2006/relationships/slide" Target="slide14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Relationship Id="rId14" Type="http://schemas.openxmlformats.org/officeDocument/2006/relationships/slide" Target="slide6.xml"/><Relationship Id="rId22" Type="http://schemas.openxmlformats.org/officeDocument/2006/relationships/slide" Target="slide23.xml"/><Relationship Id="rId27" Type="http://schemas.openxmlformats.org/officeDocument/2006/relationships/slide" Target="slide2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12" Type="http://schemas.openxmlformats.org/officeDocument/2006/relationships/slide" Target="slide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38.png"/><Relationship Id="rId5" Type="http://schemas.openxmlformats.org/officeDocument/2006/relationships/diagramData" Target="../diagrams/data5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hyperlink" Target="https://drive.google.com/drive/folders/1OsIoF7gxaq5AM33miRZe_Ufmx4QSjj93?usp=drive_lin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" Target="slid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4.png"/><Relationship Id="rId7" Type="http://schemas.openxmlformats.org/officeDocument/2006/relationships/diagramData" Target="../diagrams/data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microsoft.com/office/2007/relationships/diagramDrawing" Target="../diagrams/drawing2.xml"/><Relationship Id="rId5" Type="http://schemas.openxmlformats.org/officeDocument/2006/relationships/image" Target="../media/image2.png"/><Relationship Id="rId10" Type="http://schemas.openxmlformats.org/officeDocument/2006/relationships/diagramColors" Target="../diagrams/colors2.xml"/><Relationship Id="rId4" Type="http://schemas.openxmlformats.org/officeDocument/2006/relationships/slide" Target="slide3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11" Type="http://schemas.openxmlformats.org/officeDocument/2006/relationships/image" Target="../media/image3.png"/><Relationship Id="rId5" Type="http://schemas.openxmlformats.org/officeDocument/2006/relationships/image" Target="../media/image18.png"/><Relationship Id="rId10" Type="http://schemas.openxmlformats.org/officeDocument/2006/relationships/image" Target="../media/image2.png"/><Relationship Id="rId4" Type="http://schemas.openxmlformats.org/officeDocument/2006/relationships/image" Target="../media/image17.png"/><Relationship Id="rId9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5" Type="http://schemas.openxmlformats.org/officeDocument/2006/relationships/slide" Target="slide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lumMod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3695D76-8B55-BBC9-8681-C4A4EB81F15B}"/>
              </a:ext>
            </a:extLst>
          </p:cNvPr>
          <p:cNvSpPr txBox="1"/>
          <p:nvPr/>
        </p:nvSpPr>
        <p:spPr>
          <a:xfrm>
            <a:off x="170993" y="5357711"/>
            <a:ext cx="427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40"/>
            <a:r>
              <a:rPr lang="en-US" b="1">
                <a:solidFill>
                  <a:prstClr val="black"/>
                </a:solidFill>
                <a:latin typeface="Calibri"/>
              </a:rPr>
              <a:t>Name : Eman Gomaa Mabrouk</a:t>
            </a:r>
          </a:p>
          <a:p>
            <a:pPr defTabSz="914240"/>
            <a:r>
              <a:rPr lang="en-US" b="1">
                <a:solidFill>
                  <a:prstClr val="black"/>
                </a:solidFill>
                <a:latin typeface="Calibri"/>
              </a:rPr>
              <a:t>Student ID: 21031813</a:t>
            </a:r>
          </a:p>
          <a:p>
            <a:pPr defTabSz="914240"/>
            <a:r>
              <a:rPr lang="en-US" b="1">
                <a:solidFill>
                  <a:prstClr val="black"/>
                </a:solidFill>
                <a:latin typeface="Calibri"/>
              </a:rPr>
              <a:t>Email: eman_apc88@hotmail.com</a:t>
            </a:r>
          </a:p>
          <a:p>
            <a:pPr defTabSz="914240"/>
            <a:r>
              <a:rPr lang="en-US" b="1">
                <a:solidFill>
                  <a:prstClr val="black"/>
                </a:solidFill>
                <a:latin typeface="Calibri"/>
              </a:rPr>
              <a:t>NEXT81 _ONL1_ERP8_M1d</a:t>
            </a:r>
          </a:p>
        </p:txBody>
      </p:sp>
      <p:pic>
        <p:nvPicPr>
          <p:cNvPr id="11" name="Picture 10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B9279D04-53A9-607E-1815-06555759F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45" y="6187270"/>
            <a:ext cx="1840349" cy="5979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EFD571-1399-A757-C846-ABEA7AFA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3" y="180470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BAB60-3CD7-E5C7-AB26-6D458CC479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17" y="583767"/>
            <a:ext cx="749300" cy="229993"/>
          </a:xfrm>
          <a:prstGeom prst="rect">
            <a:avLst/>
          </a:prstGeom>
        </p:spPr>
      </p:pic>
      <p:pic>
        <p:nvPicPr>
          <p:cNvPr id="2" name="Picture 1" descr="A logo of a company&#10;&#10;Description automatically generated">
            <a:extLst>
              <a:ext uri="{FF2B5EF4-FFF2-40B4-BE49-F238E27FC236}">
                <a16:creationId xmlns:a16="http://schemas.microsoft.com/office/drawing/2014/main" id="{74B5F9A8-6285-70D2-C391-DC770E1970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7072" t="605" r="7072" b="15163"/>
          <a:stretch/>
        </p:blipFill>
        <p:spPr>
          <a:xfrm>
            <a:off x="8495832" y="5854662"/>
            <a:ext cx="1516313" cy="930584"/>
          </a:xfrm>
          <a:prstGeom prst="rect">
            <a:avLst/>
          </a:prstGeo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9AEBA8D5-9DB8-C17F-ACBC-6257ABFD1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1" y="1017406"/>
            <a:ext cx="10490200" cy="39123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0C22EC5-D9F0-695E-CA9E-B795AA3432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6" y="27737"/>
            <a:ext cx="1586971" cy="7860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9834AF-E312-5AE0-F9D4-0153261C57D9}"/>
              </a:ext>
            </a:extLst>
          </p:cNvPr>
          <p:cNvSpPr txBox="1"/>
          <p:nvPr/>
        </p:nvSpPr>
        <p:spPr>
          <a:xfrm>
            <a:off x="1853351" y="4668187"/>
            <a:ext cx="868765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PetroPower Refinery 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73581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0DD21439-146F-77C9-34E6-818A113FC366}"/>
              </a:ext>
            </a:extLst>
          </p:cNvPr>
          <p:cNvSpPr txBox="1"/>
          <p:nvPr/>
        </p:nvSpPr>
        <p:spPr>
          <a:xfrm>
            <a:off x="155844" y="185929"/>
            <a:ext cx="3212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n w="0">
                  <a:solidFill>
                    <a:schemeClr val="accent4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PetroPower</a:t>
            </a:r>
            <a:r>
              <a:rPr lang="en-US" sz="2400"/>
              <a:t> </a:t>
            </a:r>
            <a:r>
              <a:rPr lang="en-US" sz="2400">
                <a:ln w="0">
                  <a:solidFill>
                    <a:srgbClr val="FFC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Refinery</a:t>
            </a:r>
          </a:p>
        </p:txBody>
      </p:sp>
      <p:graphicFrame>
        <p:nvGraphicFramePr>
          <p:cNvPr id="10" name="Google Shape;99;p1">
            <a:extLst>
              <a:ext uri="{FF2B5EF4-FFF2-40B4-BE49-F238E27FC236}">
                <a16:creationId xmlns:a16="http://schemas.microsoft.com/office/drawing/2014/main" id="{932AF70C-4601-2F48-03C9-E53D1F6291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249759"/>
              </p:ext>
            </p:extLst>
          </p:nvPr>
        </p:nvGraphicFramePr>
        <p:xfrm>
          <a:off x="155843" y="185929"/>
          <a:ext cx="11810999" cy="66394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4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1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445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55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Stakeholder</a:t>
                      </a:r>
                      <a:endParaRPr sz="1400" b="1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Role (Related to project)</a:t>
                      </a:r>
                      <a:endParaRPr sz="1400" b="1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Involvement</a:t>
                      </a:r>
                      <a:endParaRPr sz="1400" b="1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400" b="1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Power or Influence (H/M/L</a:t>
                      </a:r>
                      <a:r>
                        <a:rPr lang="en" sz="1400" u="none" strike="noStrike" cap="none"/>
                        <a:t>)</a:t>
                      </a:r>
                      <a:endParaRPr sz="14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Interest (H/M/L)</a:t>
                      </a:r>
                      <a:endParaRPr sz="1400" b="1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Engagement</a:t>
                      </a:r>
                      <a:endParaRPr sz="1400" b="1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5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rgbClr val="0070C0"/>
                          </a:solidFill>
                        </a:rPr>
                        <a:t>-CEO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B050"/>
                          </a:solidFill>
                        </a:rPr>
                        <a:t>-Steering committe</a:t>
                      </a:r>
                      <a:r>
                        <a:rPr lang="en-US" sz="1400" u="none" strike="noStrike" cap="none">
                          <a:solidFill>
                            <a:srgbClr val="00B050"/>
                          </a:solidFill>
                        </a:rPr>
                        <a:t>e</a:t>
                      </a:r>
                      <a:endParaRPr lang="en"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" sz="1400">
                          <a:solidFill>
                            <a:srgbClr val="0070C0"/>
                          </a:solidFill>
                        </a:rPr>
                        <a:t>Financial Supporter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70C0"/>
                          </a:solidFill>
                        </a:rPr>
                        <a:t>Project Sponser</a:t>
                      </a:r>
                      <a:endParaRPr sz="1400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70C0"/>
                          </a:solidFill>
                        </a:rPr>
                        <a:t>Makes high-level decisions; serves as team resource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400">
                          <a:solidFill>
                            <a:srgbClr val="00B050"/>
                          </a:solidFill>
                        </a:rPr>
                        <a:t>-provides strategic guidance</a:t>
                      </a: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70C0"/>
                          </a:solidFill>
                        </a:rPr>
                        <a:t>-Wants the project to succeed. No resistance.</a:t>
                      </a:r>
                      <a:endParaRPr sz="1400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/>
                        <a:t>H</a:t>
                      </a:r>
                      <a:endParaRPr sz="14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/>
                        <a:t>H</a:t>
                      </a:r>
                      <a:endParaRPr sz="14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/>
                        <a:t>Communicate regularly, but not daily. Ask questions and give updates.</a:t>
                      </a:r>
                      <a:endParaRPr sz="14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92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</a:rPr>
                        <a:t>-Business process owners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lang="en-US" sz="1400" u="none" strike="noStrike" cap="none">
                          <a:solidFill>
                            <a:srgbClr val="00B050"/>
                          </a:solidFill>
                        </a:rPr>
                        <a:t>Functional team</a:t>
                      </a: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" sz="1400" u="none" strike="noStrike" cap="none">
                          <a:solidFill>
                            <a:srgbClr val="0070C0"/>
                          </a:solidFill>
                        </a:rPr>
                        <a:t>Project team members</a:t>
                      </a:r>
                      <a:endParaRPr sz="1400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400">
                          <a:solidFill>
                            <a:srgbClr val="0070C0"/>
                          </a:solidFill>
                        </a:rPr>
                        <a:t>-Provides Business processes and ensure system meets business requirements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40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lang="en" sz="1400">
                          <a:solidFill>
                            <a:srgbClr val="00B050"/>
                          </a:solidFill>
                        </a:rPr>
                        <a:t>Gather requirements, modules configuration</a:t>
                      </a:r>
                      <a:r>
                        <a:rPr lang="en" sz="140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70C0"/>
                          </a:solidFill>
                        </a:rPr>
                        <a:t>-Invested in the project as a team member. Possible resistance if their roles are affected.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lang="en-US" sz="1400" u="none" strike="noStrike" kern="1200" cap="none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Alignment with Business Need reduce adjustment and delays</a:t>
                      </a:r>
                      <a:endParaRPr sz="1400" u="none" strike="noStrike" kern="1200" cap="none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/>
                        <a:t>H</a:t>
                      </a:r>
                      <a:endParaRPr sz="14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/>
                        <a:t>H</a:t>
                      </a:r>
                      <a:endParaRPr sz="14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/>
                        <a:t>Communicate daily as project team member</a:t>
                      </a:r>
                      <a:endParaRPr sz="14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10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" sz="1400" u="none" strike="noStrike" cap="none">
                          <a:solidFill>
                            <a:srgbClr val="0070C0"/>
                          </a:solidFill>
                        </a:rPr>
                        <a:t>Customers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" sz="1400" b="0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Governmantal parties</a:t>
                      </a: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/>
                        <a:t>-</a:t>
                      </a:r>
                      <a:r>
                        <a:rPr lang="en" sz="1400" u="none" strike="noStrike" cap="none">
                          <a:solidFill>
                            <a:srgbClr val="0070C0"/>
                          </a:solidFill>
                        </a:rPr>
                        <a:t>Petro Power customers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" sz="1400" u="none" strike="noStrike" cap="none">
                          <a:solidFill>
                            <a:srgbClr val="00B050"/>
                          </a:solidFill>
                        </a:rPr>
                        <a:t>External parties</a:t>
                      </a: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400" u="none" strike="noStrike" cap="none"/>
                        <a:t>-</a:t>
                      </a:r>
                      <a:r>
                        <a:rPr lang="en" sz="1400" u="none" strike="noStrike" cap="none">
                          <a:solidFill>
                            <a:srgbClr val="0070C0"/>
                          </a:solidFill>
                        </a:rPr>
                        <a:t>Can give feedback on the customer experience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B050"/>
                          </a:solidFill>
                        </a:rPr>
                        <a:t>-Ensure system are alligned with regulations</a:t>
                      </a: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70C0"/>
                          </a:solidFill>
                        </a:rPr>
                        <a:t>-Some highly interested; others less so. Resistance only if affects main product specs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" sz="1400" u="none" strike="noStrike" cap="none">
                          <a:solidFill>
                            <a:srgbClr val="00B050"/>
                          </a:solidFill>
                        </a:rPr>
                        <a:t>Resistance if regulations are not met</a:t>
                      </a: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/>
                        <a:t>H</a:t>
                      </a:r>
                      <a:endParaRPr sz="14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/>
                        <a:t>M</a:t>
                      </a:r>
                      <a:endParaRPr sz="14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/>
                        <a:t>Communicate as needed to inform and get feedback.</a:t>
                      </a:r>
                      <a:endParaRPr sz="14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93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" sz="1400" u="none" strike="noStrike" cap="none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Endusers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" sz="1400" u="none" strike="noStrike" cap="none">
                          <a:solidFill>
                            <a:srgbClr val="00B050"/>
                          </a:solidFill>
                        </a:rPr>
                        <a:t>Training team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B050"/>
                          </a:solidFill>
                        </a:rPr>
                        <a:t>-Support team</a:t>
                      </a: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-Petro Power Employees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B050"/>
                          </a:solidFill>
                        </a:rPr>
                        <a:t>training end-users before Go-Live</a:t>
                      </a: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" sz="1400" u="none" strike="noStrike" cap="none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End users for system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400" u="none" strike="noStrike" cap="none">
                          <a:solidFill>
                            <a:srgbClr val="00B050"/>
                          </a:solidFill>
                        </a:rPr>
                        <a:t>Delivers training programs to end-users</a:t>
                      </a: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Little impact at present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B050"/>
                          </a:solidFill>
                        </a:rPr>
                        <a:t>ensure End users are ready to use the ERP system effectively</a:t>
                      </a: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/>
                        <a:t>L</a:t>
                      </a:r>
                      <a:endParaRPr sz="14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/>
                        <a:t>H</a:t>
                      </a:r>
                      <a:endParaRPr sz="14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Not directly involved. Keep updated on progress and performance.</a:t>
                      </a:r>
                      <a:endParaRPr sz="14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5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70C0"/>
                          </a:solidFill>
                        </a:rPr>
                        <a:t>-Internal security team</a:t>
                      </a:r>
                      <a:endParaRPr sz="1400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70C0"/>
                          </a:solidFill>
                        </a:rPr>
                        <a:t>-Petro Power internal Audit team</a:t>
                      </a:r>
                      <a:endParaRPr sz="1400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70C0"/>
                          </a:solidFill>
                        </a:rPr>
                        <a:t>-ensure regulations are followed</a:t>
                      </a:r>
                      <a:endParaRPr sz="1400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70C0"/>
                          </a:solidFill>
                        </a:rPr>
                        <a:t>-Little impact on their role. No resistance.</a:t>
                      </a:r>
                      <a:endParaRPr sz="1400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/>
                        <a:t>L</a:t>
                      </a:r>
                      <a:endParaRPr sz="14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/>
                        <a:t>L</a:t>
                      </a:r>
                      <a:endParaRPr sz="14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Not directly involved, but should be updated before launch</a:t>
                      </a:r>
                      <a:endParaRPr sz="14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9" name="Picture 68" descr="A logo of a company&#10;&#10;Description automatically generated">
            <a:extLst>
              <a:ext uri="{FF2B5EF4-FFF2-40B4-BE49-F238E27FC236}">
                <a16:creationId xmlns:a16="http://schemas.microsoft.com/office/drawing/2014/main" id="{239C4C65-A2E9-1230-786B-B7CA50CB5A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072" t="605" r="7072" b="15163"/>
          <a:stretch/>
        </p:blipFill>
        <p:spPr>
          <a:xfrm>
            <a:off x="10929257" y="-150316"/>
            <a:ext cx="1262743" cy="86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A logo of a company&#10;&#10;Description automatically generated">
            <a:extLst>
              <a:ext uri="{FF2B5EF4-FFF2-40B4-BE49-F238E27FC236}">
                <a16:creationId xmlns:a16="http://schemas.microsoft.com/office/drawing/2014/main" id="{239C4C65-A2E9-1230-786B-B7CA50CB5A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072" t="605" r="7072" b="15163"/>
          <a:stretch/>
        </p:blipFill>
        <p:spPr>
          <a:xfrm>
            <a:off x="10622548" y="-168039"/>
            <a:ext cx="1605101" cy="1097244"/>
          </a:xfrm>
          <a:prstGeom prst="rect">
            <a:avLst/>
          </a:prstGeom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F16E5677-71E1-65DB-8BE1-81F3B3364F2C}"/>
              </a:ext>
            </a:extLst>
          </p:cNvPr>
          <p:cNvSpPr txBox="1"/>
          <p:nvPr/>
        </p:nvSpPr>
        <p:spPr>
          <a:xfrm>
            <a:off x="2993573" y="1804083"/>
            <a:ext cx="3696458" cy="187206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Keep satisfied (high priority)</a:t>
            </a:r>
            <a:endParaRPr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06;p2">
            <a:extLst>
              <a:ext uri="{FF2B5EF4-FFF2-40B4-BE49-F238E27FC236}">
                <a16:creationId xmlns:a16="http://schemas.microsoft.com/office/drawing/2014/main" id="{6A41F1C4-5DEC-15EC-7F88-E8231BE393F8}"/>
              </a:ext>
            </a:extLst>
          </p:cNvPr>
          <p:cNvSpPr txBox="1"/>
          <p:nvPr/>
        </p:nvSpPr>
        <p:spPr>
          <a:xfrm>
            <a:off x="6680700" y="1823746"/>
            <a:ext cx="3509883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Manage closely (high effort)</a:t>
            </a:r>
            <a:endParaRPr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7;p2">
            <a:extLst>
              <a:ext uri="{FF2B5EF4-FFF2-40B4-BE49-F238E27FC236}">
                <a16:creationId xmlns:a16="http://schemas.microsoft.com/office/drawing/2014/main" id="{7D89D2CA-92FB-5782-60F2-15DF23358BA0}"/>
              </a:ext>
            </a:extLst>
          </p:cNvPr>
          <p:cNvSpPr txBox="1"/>
          <p:nvPr/>
        </p:nvSpPr>
        <p:spPr>
          <a:xfrm>
            <a:off x="2990824" y="3688038"/>
            <a:ext cx="3699212" cy="186823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Monitor (minimum effort)</a:t>
            </a:r>
            <a:endParaRPr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8;p2">
            <a:extLst>
              <a:ext uri="{FF2B5EF4-FFF2-40B4-BE49-F238E27FC236}">
                <a16:creationId xmlns:a16="http://schemas.microsoft.com/office/drawing/2014/main" id="{6E517F3E-3E14-B3CB-A3BA-D87D93966E5F}"/>
              </a:ext>
            </a:extLst>
          </p:cNvPr>
          <p:cNvSpPr txBox="1"/>
          <p:nvPr/>
        </p:nvSpPr>
        <p:spPr>
          <a:xfrm>
            <a:off x="6690031" y="3684564"/>
            <a:ext cx="3509882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Show consideration</a:t>
            </a:r>
            <a:endParaRPr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9;p2">
            <a:extLst>
              <a:ext uri="{FF2B5EF4-FFF2-40B4-BE49-F238E27FC236}">
                <a16:creationId xmlns:a16="http://schemas.microsoft.com/office/drawing/2014/main" id="{2E76C74B-25B2-1688-6057-FD9F42A47713}"/>
              </a:ext>
            </a:extLst>
          </p:cNvPr>
          <p:cNvSpPr txBox="1"/>
          <p:nvPr/>
        </p:nvSpPr>
        <p:spPr>
          <a:xfrm>
            <a:off x="1432197" y="1622194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 b="1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0;p2">
            <a:extLst>
              <a:ext uri="{FF2B5EF4-FFF2-40B4-BE49-F238E27FC236}">
                <a16:creationId xmlns:a16="http://schemas.microsoft.com/office/drawing/2014/main" id="{5D41990E-D410-39AA-6E82-4D0C8F98D067}"/>
              </a:ext>
            </a:extLst>
          </p:cNvPr>
          <p:cNvSpPr txBox="1"/>
          <p:nvPr/>
        </p:nvSpPr>
        <p:spPr>
          <a:xfrm>
            <a:off x="1367184" y="524796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 b="1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111;p2">
            <a:extLst>
              <a:ext uri="{FF2B5EF4-FFF2-40B4-BE49-F238E27FC236}">
                <a16:creationId xmlns:a16="http://schemas.microsoft.com/office/drawing/2014/main" id="{9A46228E-C5F9-0D44-0E2C-06AB5C731FCA}"/>
              </a:ext>
            </a:extLst>
          </p:cNvPr>
          <p:cNvCxnSpPr>
            <a:cxnSpLocks/>
          </p:cNvCxnSpPr>
          <p:nvPr/>
        </p:nvCxnSpPr>
        <p:spPr>
          <a:xfrm rot="10800000">
            <a:off x="2339840" y="2033393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" name="Google Shape;112;p2">
            <a:extLst>
              <a:ext uri="{FF2B5EF4-FFF2-40B4-BE49-F238E27FC236}">
                <a16:creationId xmlns:a16="http://schemas.microsoft.com/office/drawing/2014/main" id="{28C8332A-417C-7B84-D15B-B9A71A96C372}"/>
              </a:ext>
            </a:extLst>
          </p:cNvPr>
          <p:cNvCxnSpPr>
            <a:cxnSpLocks/>
          </p:cNvCxnSpPr>
          <p:nvPr/>
        </p:nvCxnSpPr>
        <p:spPr>
          <a:xfrm>
            <a:off x="2339840" y="3735237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13;p2">
            <a:extLst>
              <a:ext uri="{FF2B5EF4-FFF2-40B4-BE49-F238E27FC236}">
                <a16:creationId xmlns:a16="http://schemas.microsoft.com/office/drawing/2014/main" id="{9FACEEE6-2CDC-4D5F-F693-563582006B61}"/>
              </a:ext>
            </a:extLst>
          </p:cNvPr>
          <p:cNvSpPr txBox="1"/>
          <p:nvPr/>
        </p:nvSpPr>
        <p:spPr>
          <a:xfrm>
            <a:off x="9395865" y="5525981"/>
            <a:ext cx="1376628" cy="41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 b="1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4;p2">
            <a:extLst>
              <a:ext uri="{FF2B5EF4-FFF2-40B4-BE49-F238E27FC236}">
                <a16:creationId xmlns:a16="http://schemas.microsoft.com/office/drawing/2014/main" id="{A836FC47-5163-A866-7B5E-AD668EE6B08F}"/>
              </a:ext>
            </a:extLst>
          </p:cNvPr>
          <p:cNvSpPr txBox="1"/>
          <p:nvPr/>
        </p:nvSpPr>
        <p:spPr>
          <a:xfrm>
            <a:off x="2652597" y="5517737"/>
            <a:ext cx="1376628" cy="41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 b="1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15;p2">
            <a:extLst>
              <a:ext uri="{FF2B5EF4-FFF2-40B4-BE49-F238E27FC236}">
                <a16:creationId xmlns:a16="http://schemas.microsoft.com/office/drawing/2014/main" id="{274D9855-EA71-13CD-AC3E-150F29AF3EA4}"/>
              </a:ext>
            </a:extLst>
          </p:cNvPr>
          <p:cNvCxnSpPr>
            <a:cxnSpLocks/>
          </p:cNvCxnSpPr>
          <p:nvPr/>
        </p:nvCxnSpPr>
        <p:spPr>
          <a:xfrm>
            <a:off x="6977755" y="5760385"/>
            <a:ext cx="2740745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16;p2">
            <a:extLst>
              <a:ext uri="{FF2B5EF4-FFF2-40B4-BE49-F238E27FC236}">
                <a16:creationId xmlns:a16="http://schemas.microsoft.com/office/drawing/2014/main" id="{4D5E1CBB-FE1C-E618-396D-4CE238EDD80D}"/>
              </a:ext>
            </a:extLst>
          </p:cNvPr>
          <p:cNvCxnSpPr>
            <a:cxnSpLocks/>
          </p:cNvCxnSpPr>
          <p:nvPr/>
        </p:nvCxnSpPr>
        <p:spPr>
          <a:xfrm flipH="1">
            <a:off x="3712028" y="5749499"/>
            <a:ext cx="2497385" cy="8244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117;p2">
            <a:extLst>
              <a:ext uri="{FF2B5EF4-FFF2-40B4-BE49-F238E27FC236}">
                <a16:creationId xmlns:a16="http://schemas.microsoft.com/office/drawing/2014/main" id="{63B85E59-6E7D-F32D-71E4-E14BEB77D18E}"/>
              </a:ext>
            </a:extLst>
          </p:cNvPr>
          <p:cNvSpPr txBox="1"/>
          <p:nvPr/>
        </p:nvSpPr>
        <p:spPr>
          <a:xfrm>
            <a:off x="1843060" y="1124823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800" i="0" u="none" strike="noStrik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Prioritizing stakeholders (Power grid)</a:t>
            </a:r>
            <a:endParaRPr sz="2800" i="0" u="none" strike="noStrik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18;p2">
            <a:extLst>
              <a:ext uri="{FF2B5EF4-FFF2-40B4-BE49-F238E27FC236}">
                <a16:creationId xmlns:a16="http://schemas.microsoft.com/office/drawing/2014/main" id="{5FBD6936-CB52-C827-5443-D060114FF568}"/>
              </a:ext>
            </a:extLst>
          </p:cNvPr>
          <p:cNvSpPr/>
          <p:nvPr/>
        </p:nvSpPr>
        <p:spPr>
          <a:xfrm>
            <a:off x="3191136" y="2837500"/>
            <a:ext cx="1876164" cy="65730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Governmantal parties</a:t>
            </a:r>
          </a:p>
        </p:txBody>
      </p:sp>
      <p:sp>
        <p:nvSpPr>
          <p:cNvPr id="17" name="Google Shape;119;p2">
            <a:extLst>
              <a:ext uri="{FF2B5EF4-FFF2-40B4-BE49-F238E27FC236}">
                <a16:creationId xmlns:a16="http://schemas.microsoft.com/office/drawing/2014/main" id="{182D4F33-4FDA-70FF-1D70-391DECA1A7CD}"/>
              </a:ext>
            </a:extLst>
          </p:cNvPr>
          <p:cNvSpPr/>
          <p:nvPr/>
        </p:nvSpPr>
        <p:spPr>
          <a:xfrm>
            <a:off x="7601177" y="4227029"/>
            <a:ext cx="1794688" cy="89070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users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600" b="1">
                <a:solidFill>
                  <a:srgbClr val="FFFFFF"/>
                </a:solidFill>
              </a:rPr>
              <a:t>Training Team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Support team</a:t>
            </a:r>
            <a:endParaRPr sz="1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20;p2">
            <a:extLst>
              <a:ext uri="{FF2B5EF4-FFF2-40B4-BE49-F238E27FC236}">
                <a16:creationId xmlns:a16="http://schemas.microsoft.com/office/drawing/2014/main" id="{EC8055F9-E5CD-B1F9-1D16-F1E4B3801584}"/>
              </a:ext>
            </a:extLst>
          </p:cNvPr>
          <p:cNvSpPr/>
          <p:nvPr/>
        </p:nvSpPr>
        <p:spPr>
          <a:xfrm>
            <a:off x="7245185" y="2362200"/>
            <a:ext cx="2726129" cy="929067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600" b="1">
                <a:solidFill>
                  <a:schemeClr val="bg1"/>
                </a:solidFill>
              </a:rPr>
              <a:t>S</a:t>
            </a:r>
            <a:r>
              <a:rPr lang="en" sz="1600" b="1">
                <a:solidFill>
                  <a:schemeClr val="bg1"/>
                </a:solidFill>
              </a:rPr>
              <a:t>teering Committe</a:t>
            </a:r>
            <a:r>
              <a:rPr lang="en-US" sz="1600" b="1">
                <a:solidFill>
                  <a:schemeClr val="bg1"/>
                </a:solidFill>
              </a:rPr>
              <a:t>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600" b="1" u="none" strike="noStrike" cap="none">
                <a:solidFill>
                  <a:schemeClr val="bg1"/>
                </a:solidFill>
              </a:rPr>
              <a:t>B</a:t>
            </a:r>
            <a:r>
              <a:rPr lang="en" sz="1600" b="1" u="none" strike="noStrike" cap="none">
                <a:solidFill>
                  <a:schemeClr val="bg1"/>
                </a:solidFill>
              </a:rPr>
              <a:t>usiness process owners</a:t>
            </a:r>
            <a:endParaRPr lang="en" sz="1600" b="1">
              <a:solidFill>
                <a:schemeClr val="bg1"/>
              </a:solidFill>
            </a:endParaRPr>
          </a:p>
        </p:txBody>
      </p:sp>
      <p:sp>
        <p:nvSpPr>
          <p:cNvPr id="19" name="Google Shape;122;p2">
            <a:extLst>
              <a:ext uri="{FF2B5EF4-FFF2-40B4-BE49-F238E27FC236}">
                <a16:creationId xmlns:a16="http://schemas.microsoft.com/office/drawing/2014/main" id="{F39B5F23-B73A-F85F-779F-14406EDF4F79}"/>
              </a:ext>
            </a:extLst>
          </p:cNvPr>
          <p:cNvSpPr/>
          <p:nvPr/>
        </p:nvSpPr>
        <p:spPr>
          <a:xfrm>
            <a:off x="3847900" y="4296428"/>
            <a:ext cx="2068713" cy="644371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Internal security team</a:t>
            </a:r>
          </a:p>
        </p:txBody>
      </p:sp>
      <p:sp>
        <p:nvSpPr>
          <p:cNvPr id="22" name="Google Shape;125;p2">
            <a:extLst>
              <a:ext uri="{FF2B5EF4-FFF2-40B4-BE49-F238E27FC236}">
                <a16:creationId xmlns:a16="http://schemas.microsoft.com/office/drawing/2014/main" id="{5DE5BDEC-C17D-EC05-3E98-F3D609B0D33E}"/>
              </a:ext>
            </a:extLst>
          </p:cNvPr>
          <p:cNvSpPr txBox="1"/>
          <p:nvPr/>
        </p:nvSpPr>
        <p:spPr>
          <a:xfrm rot="-5400000">
            <a:off x="1276908" y="3509105"/>
            <a:ext cx="1132305" cy="21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b="1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  <a:endParaRPr b="1" i="0" u="none" strike="noStrike" cap="non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26;p2">
            <a:extLst>
              <a:ext uri="{FF2B5EF4-FFF2-40B4-BE49-F238E27FC236}">
                <a16:creationId xmlns:a16="http://schemas.microsoft.com/office/drawing/2014/main" id="{49998E4F-4D43-7D86-4A21-7E56A5D0BD40}"/>
              </a:ext>
            </a:extLst>
          </p:cNvPr>
          <p:cNvSpPr txBox="1"/>
          <p:nvPr/>
        </p:nvSpPr>
        <p:spPr>
          <a:xfrm>
            <a:off x="5841072" y="5525981"/>
            <a:ext cx="1499948" cy="41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med</a:t>
            </a:r>
            <a:endParaRPr b="1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27;p2">
            <a:extLst>
              <a:ext uri="{FF2B5EF4-FFF2-40B4-BE49-F238E27FC236}">
                <a16:creationId xmlns:a16="http://schemas.microsoft.com/office/drawing/2014/main" id="{3B0AE436-1176-BA73-5ACB-6FC8D2E28A13}"/>
              </a:ext>
            </a:extLst>
          </p:cNvPr>
          <p:cNvSpPr txBox="1"/>
          <p:nvPr/>
        </p:nvSpPr>
        <p:spPr>
          <a:xfrm>
            <a:off x="5745237" y="5822743"/>
            <a:ext cx="149994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Interest</a:t>
            </a:r>
            <a:endParaRPr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8;p2">
            <a:extLst>
              <a:ext uri="{FF2B5EF4-FFF2-40B4-BE49-F238E27FC236}">
                <a16:creationId xmlns:a16="http://schemas.microsoft.com/office/drawing/2014/main" id="{B6C6669B-85DC-3265-D695-A4E8B1B8F555}"/>
              </a:ext>
            </a:extLst>
          </p:cNvPr>
          <p:cNvSpPr txBox="1"/>
          <p:nvPr/>
        </p:nvSpPr>
        <p:spPr>
          <a:xfrm>
            <a:off x="1843060" y="3390962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med</a:t>
            </a:r>
            <a:endParaRPr b="1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18;p2">
            <a:extLst>
              <a:ext uri="{FF2B5EF4-FFF2-40B4-BE49-F238E27FC236}">
                <a16:creationId xmlns:a16="http://schemas.microsoft.com/office/drawing/2014/main" id="{6B7ED3F8-B553-B6E1-F9F7-ED3C4C68056F}"/>
              </a:ext>
            </a:extLst>
          </p:cNvPr>
          <p:cNvSpPr/>
          <p:nvPr/>
        </p:nvSpPr>
        <p:spPr>
          <a:xfrm>
            <a:off x="4847730" y="2252318"/>
            <a:ext cx="1723650" cy="56191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Existing Customers</a:t>
            </a:r>
          </a:p>
        </p:txBody>
      </p:sp>
      <p:pic>
        <p:nvPicPr>
          <p:cNvPr id="10" name="Picture 9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B0493C77-38E0-BCB9-3673-E90A0F568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20" y="6153682"/>
            <a:ext cx="2702133" cy="653916"/>
          </a:xfrm>
          <a:prstGeom prst="rect">
            <a:avLst/>
          </a:prstGeom>
        </p:spPr>
      </p:pic>
      <p:sp>
        <p:nvSpPr>
          <p:cNvPr id="21" name="Oval 20">
            <a:hlinkClick r:id="rId5" action="ppaction://hlinksldjump"/>
            <a:extLst>
              <a:ext uri="{FF2B5EF4-FFF2-40B4-BE49-F238E27FC236}">
                <a16:creationId xmlns:a16="http://schemas.microsoft.com/office/drawing/2014/main" id="{D7B04C9A-48FF-EFE7-8BDC-3B06D9219A3C}"/>
              </a:ext>
            </a:extLst>
          </p:cNvPr>
          <p:cNvSpPr/>
          <p:nvPr/>
        </p:nvSpPr>
        <p:spPr>
          <a:xfrm>
            <a:off x="155844" y="5964491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logo of a company&#10;&#10;Description automatically generated">
            <a:extLst>
              <a:ext uri="{FF2B5EF4-FFF2-40B4-BE49-F238E27FC236}">
                <a16:creationId xmlns:a16="http://schemas.microsoft.com/office/drawing/2014/main" id="{5AB45E0A-011A-3B90-C6A2-E39746BB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072" t="605" r="7072" b="15163"/>
          <a:stretch/>
        </p:blipFill>
        <p:spPr>
          <a:xfrm>
            <a:off x="10622548" y="-168039"/>
            <a:ext cx="1605101" cy="10972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DA0DB4B-EEDE-4301-0C5A-2C16B4589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1" y="192453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54471A-1C20-F21A-8338-ECD337C2E5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5" y="595750"/>
            <a:ext cx="749300" cy="2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1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A logo of a company&#10;&#10;Description automatically generated">
            <a:extLst>
              <a:ext uri="{FF2B5EF4-FFF2-40B4-BE49-F238E27FC236}">
                <a16:creationId xmlns:a16="http://schemas.microsoft.com/office/drawing/2014/main" id="{239C4C65-A2E9-1230-786B-B7CA50CB5A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072" t="605" r="7072" b="15163"/>
          <a:stretch/>
        </p:blipFill>
        <p:spPr>
          <a:xfrm>
            <a:off x="10622548" y="-168039"/>
            <a:ext cx="1605101" cy="1097244"/>
          </a:xfrm>
          <a:prstGeom prst="rect">
            <a:avLst/>
          </a:prstGeom>
        </p:spPr>
      </p:pic>
      <p:pic>
        <p:nvPicPr>
          <p:cNvPr id="10" name="Picture 9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B0493C77-38E0-BCB9-3673-E90A0F568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20" y="6153682"/>
            <a:ext cx="2702133" cy="6539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BAC1394-EB1F-BC7A-E66A-1815437BD899}"/>
              </a:ext>
            </a:extLst>
          </p:cNvPr>
          <p:cNvSpPr txBox="1"/>
          <p:nvPr/>
        </p:nvSpPr>
        <p:spPr>
          <a:xfrm>
            <a:off x="3693363" y="4069220"/>
            <a:ext cx="455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Importance of RACI Chart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118A7F-5AA2-8899-C79E-7101A1928DFC}"/>
              </a:ext>
            </a:extLst>
          </p:cNvPr>
          <p:cNvSpPr txBox="1"/>
          <p:nvPr/>
        </p:nvSpPr>
        <p:spPr>
          <a:xfrm>
            <a:off x="623377" y="5150477"/>
            <a:ext cx="306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>
                <a:effectLst/>
                <a:latin typeface="Atkinson Hyperlegible"/>
              </a:rPr>
              <a:t>D</a:t>
            </a:r>
            <a:r>
              <a:rPr lang="en-US" b="0" i="0">
                <a:effectLst/>
                <a:latin typeface="Atkinson Hyperlegible"/>
              </a:rPr>
              <a:t>efines </a:t>
            </a:r>
            <a:r>
              <a:rPr lang="en-US" b="1" i="0">
                <a:effectLst/>
                <a:latin typeface="Atkinson Hyperlegible"/>
              </a:rPr>
              <a:t>who</a:t>
            </a:r>
            <a:r>
              <a:rPr lang="en-US" b="0" i="0">
                <a:effectLst/>
                <a:latin typeface="Atkinson Hyperlegible"/>
              </a:rPr>
              <a:t> is responsible for </a:t>
            </a:r>
            <a:r>
              <a:rPr lang="en-US" b="1" i="0">
                <a:effectLst/>
                <a:latin typeface="Atkinson Hyperlegible"/>
              </a:rPr>
              <a:t>what</a:t>
            </a:r>
            <a:r>
              <a:rPr lang="en-US" b="0" i="0">
                <a:effectLst/>
                <a:latin typeface="Atkinson Hyperlegible"/>
              </a:rPr>
              <a:t> tasks during project</a:t>
            </a:r>
            <a:endParaRPr lang="en-US" b="1" i="0">
              <a:effectLst/>
              <a:latin typeface="Atkinson Hyperlegibl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87CD7B-573E-142B-0917-AD3E4C52FF53}"/>
              </a:ext>
            </a:extLst>
          </p:cNvPr>
          <p:cNvSpPr txBox="1"/>
          <p:nvPr/>
        </p:nvSpPr>
        <p:spPr>
          <a:xfrm>
            <a:off x="4218127" y="5549710"/>
            <a:ext cx="35258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>
                <a:effectLst/>
                <a:latin typeface="Atkinson Hyperlegible"/>
              </a:rPr>
              <a:t>Ensures that everyone is aware of their </a:t>
            </a:r>
            <a:r>
              <a:rPr lang="en-US" b="1" i="0">
                <a:effectLst/>
                <a:latin typeface="Atkinson Hyperlegible"/>
              </a:rPr>
              <a:t>responsibilities</a:t>
            </a:r>
            <a:r>
              <a:rPr lang="en-US" b="0" i="0">
                <a:effectLst/>
                <a:latin typeface="Atkinson Hyperlegible"/>
              </a:rPr>
              <a:t> and the </a:t>
            </a:r>
            <a:r>
              <a:rPr lang="en-US" b="1" i="0">
                <a:effectLst/>
                <a:latin typeface="Atkinson Hyperlegible"/>
              </a:rPr>
              <a:t>progress</a:t>
            </a:r>
            <a:r>
              <a:rPr lang="en-US" b="0" i="0">
                <a:effectLst/>
                <a:latin typeface="Atkinson Hyperlegible"/>
              </a:rPr>
              <a:t> of the project.</a:t>
            </a:r>
            <a:endParaRPr lang="en-US" b="1" i="0">
              <a:effectLst/>
              <a:latin typeface="Atkinson Hyperlegible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C1FF68-0301-1158-7BF5-1AB86415F895}"/>
              </a:ext>
            </a:extLst>
          </p:cNvPr>
          <p:cNvSpPr/>
          <p:nvPr/>
        </p:nvSpPr>
        <p:spPr>
          <a:xfrm>
            <a:off x="480495" y="4189074"/>
            <a:ext cx="3212868" cy="9163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ysClr val="windowText" lastClr="000000"/>
                </a:solidFill>
                <a:effectLst/>
                <a:latin typeface="Atkinson Hyperlegible"/>
              </a:rPr>
              <a:t>Clarifies Roles and Responsibilities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A8B0731-9AF5-9324-F6C4-D4A87E6EF4D7}"/>
              </a:ext>
            </a:extLst>
          </p:cNvPr>
          <p:cNvSpPr/>
          <p:nvPr/>
        </p:nvSpPr>
        <p:spPr>
          <a:xfrm>
            <a:off x="4377581" y="4617125"/>
            <a:ext cx="3212868" cy="9163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chemeClr val="tx1"/>
                </a:solidFill>
                <a:effectLst/>
                <a:latin typeface="Atkinson Hyperlegible"/>
              </a:rPr>
              <a:t>Improves Communication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2BF7AAD-5D20-5152-BFF2-F983CD5E89BC}"/>
              </a:ext>
            </a:extLst>
          </p:cNvPr>
          <p:cNvSpPr/>
          <p:nvPr/>
        </p:nvSpPr>
        <p:spPr>
          <a:xfrm>
            <a:off x="8274667" y="4021490"/>
            <a:ext cx="3212868" cy="9163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chemeClr val="tx1"/>
                </a:solidFill>
                <a:effectLst/>
                <a:latin typeface="Atkinson Hyperlegible"/>
              </a:rPr>
              <a:t>Workload Balance &amp; Better Resources allocation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7141F-2FB5-FA3E-1491-78C161FA23FE}"/>
              </a:ext>
            </a:extLst>
          </p:cNvPr>
          <p:cNvSpPr txBox="1"/>
          <p:nvPr/>
        </p:nvSpPr>
        <p:spPr>
          <a:xfrm>
            <a:off x="8093417" y="5070206"/>
            <a:ext cx="39275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>
                <a:effectLst/>
                <a:latin typeface="Atkinson Hyperlegible"/>
              </a:rPr>
              <a:t>Ensure that the </a:t>
            </a:r>
            <a:r>
              <a:rPr lang="en-US" b="1" i="0">
                <a:effectLst/>
                <a:latin typeface="Atkinson Hyperlegible"/>
              </a:rPr>
              <a:t>right people</a:t>
            </a:r>
            <a:r>
              <a:rPr lang="en-US" i="0">
                <a:effectLst/>
                <a:latin typeface="Atkinson Hyperlegible"/>
              </a:rPr>
              <a:t> are focused on the </a:t>
            </a:r>
            <a:r>
              <a:rPr lang="en-US" b="1" i="0">
                <a:effectLst/>
                <a:latin typeface="Atkinson Hyperlegible"/>
              </a:rPr>
              <a:t>right tasks</a:t>
            </a:r>
            <a:r>
              <a:rPr lang="en-US" i="0">
                <a:effectLst/>
                <a:latin typeface="Atkinson Hyperlegible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tkinson Hyperlegible"/>
              </a:rPr>
              <a:t>Avoid overloading a single stakeholder</a:t>
            </a:r>
            <a:endParaRPr lang="en-US" i="0">
              <a:effectLst/>
              <a:latin typeface="Atkinson Hyperlegible"/>
            </a:endParaRPr>
          </a:p>
        </p:txBody>
      </p:sp>
      <p:pic>
        <p:nvPicPr>
          <p:cNvPr id="43" name="Picture 42" descr="A colorful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39D49DBF-0CD8-CDEF-6BC4-177196C37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" t="10981" r="3391" b="12507"/>
          <a:stretch/>
        </p:blipFill>
        <p:spPr>
          <a:xfrm>
            <a:off x="2728253" y="534728"/>
            <a:ext cx="6781800" cy="331413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104B505-437B-C135-71CB-5832104A9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3" y="180470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7DC6D8C-A7CF-AF87-6CC4-F80EF94593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17" y="583767"/>
            <a:ext cx="749300" cy="22999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1B31550-69D8-0425-DACA-057603DC0CCC}"/>
              </a:ext>
            </a:extLst>
          </p:cNvPr>
          <p:cNvSpPr txBox="1"/>
          <p:nvPr/>
        </p:nvSpPr>
        <p:spPr>
          <a:xfrm>
            <a:off x="391886" y="2191794"/>
            <a:ext cx="248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hlinkClick r:id="rId8" action="ppaction://hlinksldjump"/>
              </a:rPr>
              <a:t>Project RACI Chart</a:t>
            </a:r>
            <a:endParaRPr lang="en-US" sz="2000" b="1"/>
          </a:p>
        </p:txBody>
      </p:sp>
      <p:sp>
        <p:nvSpPr>
          <p:cNvPr id="49" name="Oval 48">
            <a:hlinkClick r:id="rId8" action="ppaction://hlinksldjump"/>
            <a:extLst>
              <a:ext uri="{FF2B5EF4-FFF2-40B4-BE49-F238E27FC236}">
                <a16:creationId xmlns:a16="http://schemas.microsoft.com/office/drawing/2014/main" id="{58DC63E4-DED7-C90E-686D-E4B39E220D6D}"/>
              </a:ext>
            </a:extLst>
          </p:cNvPr>
          <p:cNvSpPr/>
          <p:nvPr/>
        </p:nvSpPr>
        <p:spPr>
          <a:xfrm>
            <a:off x="46434" y="6142419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1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9DFD5D-C1C9-CE94-D9C1-FE1FF4F9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val 24">
            <a:hlinkClick r:id="rId4" action="ppaction://hlinksldjump"/>
            <a:extLst>
              <a:ext uri="{FF2B5EF4-FFF2-40B4-BE49-F238E27FC236}">
                <a16:creationId xmlns:a16="http://schemas.microsoft.com/office/drawing/2014/main" id="{9D139871-3A9F-EEB0-633A-A17B31670C7D}"/>
              </a:ext>
            </a:extLst>
          </p:cNvPr>
          <p:cNvSpPr/>
          <p:nvPr/>
        </p:nvSpPr>
        <p:spPr>
          <a:xfrm>
            <a:off x="114299" y="0"/>
            <a:ext cx="321129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7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hlinkClick r:id="rId3" action="ppaction://hlinksldjump"/>
            <a:extLst>
              <a:ext uri="{FF2B5EF4-FFF2-40B4-BE49-F238E27FC236}">
                <a16:creationId xmlns:a16="http://schemas.microsoft.com/office/drawing/2014/main" id="{9D139871-3A9F-EEB0-633A-A17B31670C7D}"/>
              </a:ext>
            </a:extLst>
          </p:cNvPr>
          <p:cNvSpPr/>
          <p:nvPr/>
        </p:nvSpPr>
        <p:spPr>
          <a:xfrm>
            <a:off x="244929" y="5910942"/>
            <a:ext cx="576943" cy="5681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18B24-4E03-BB86-6109-CE3AEFEEDA7E}"/>
              </a:ext>
            </a:extLst>
          </p:cNvPr>
          <p:cNvSpPr txBox="1"/>
          <p:nvPr/>
        </p:nvSpPr>
        <p:spPr>
          <a:xfrm>
            <a:off x="1015547" y="1359531"/>
            <a:ext cx="4436835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0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Charter</a:t>
            </a:r>
          </a:p>
        </p:txBody>
      </p:sp>
      <p:pic>
        <p:nvPicPr>
          <p:cNvPr id="2" name="Picture 1" descr="A logo of a company&#10;&#10;Description automatically generated">
            <a:extLst>
              <a:ext uri="{FF2B5EF4-FFF2-40B4-BE49-F238E27FC236}">
                <a16:creationId xmlns:a16="http://schemas.microsoft.com/office/drawing/2014/main" id="{9BCD3E2B-8AD2-6AA0-0727-C63D371616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072" t="605" r="7072" b="15163"/>
          <a:stretch/>
        </p:blipFill>
        <p:spPr>
          <a:xfrm>
            <a:off x="10622548" y="-168039"/>
            <a:ext cx="1605101" cy="1097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1AF78C-09BD-CFCA-4DF8-64CC35371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1" y="192453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DCE14F-1171-D299-8313-134CB0A435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5" y="595750"/>
            <a:ext cx="749300" cy="229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2761B-8EFE-F4E9-E454-2A40331E807F}"/>
              </a:ext>
            </a:extLst>
          </p:cNvPr>
          <p:cNvSpPr txBox="1"/>
          <p:nvPr/>
        </p:nvSpPr>
        <p:spPr>
          <a:xfrm>
            <a:off x="4759779" y="1380222"/>
            <a:ext cx="7285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-Light"/>
              </a:rPr>
              <a:t>A document that consolidates all details of the project, including goals, scope, deliverables, success criteria, stakeholders, and resources.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083AA4-5964-19BE-3DA5-5F1404DC2E2C}"/>
              </a:ext>
            </a:extLst>
          </p:cNvPr>
          <p:cNvSpPr/>
          <p:nvPr/>
        </p:nvSpPr>
        <p:spPr>
          <a:xfrm>
            <a:off x="6542312" y="2678202"/>
            <a:ext cx="1600200" cy="7507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-Light"/>
              </a:rPr>
              <a:t>Goals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3E6E4E-EC77-9AA1-5D1E-6D84C65CFAEC}"/>
              </a:ext>
            </a:extLst>
          </p:cNvPr>
          <p:cNvSpPr/>
          <p:nvPr/>
        </p:nvSpPr>
        <p:spPr>
          <a:xfrm>
            <a:off x="3703867" y="2678202"/>
            <a:ext cx="1600200" cy="75079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-Light"/>
              </a:rPr>
              <a:t>Scope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F5FE5F-07A8-6B55-43D3-AB449A095565}"/>
              </a:ext>
            </a:extLst>
          </p:cNvPr>
          <p:cNvSpPr/>
          <p:nvPr/>
        </p:nvSpPr>
        <p:spPr>
          <a:xfrm>
            <a:off x="7864475" y="4080649"/>
            <a:ext cx="1600200" cy="75079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-Light"/>
              </a:rPr>
              <a:t>Deliverables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26036F-9593-702A-BC91-7C550DC1D384}"/>
              </a:ext>
            </a:extLst>
          </p:cNvPr>
          <p:cNvSpPr/>
          <p:nvPr/>
        </p:nvSpPr>
        <p:spPr>
          <a:xfrm>
            <a:off x="2109109" y="4000023"/>
            <a:ext cx="1600200" cy="7507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-Light"/>
              </a:rPr>
              <a:t>Success criteria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2208B33-7F9F-760F-4157-89046CFE1EA4}"/>
              </a:ext>
            </a:extLst>
          </p:cNvPr>
          <p:cNvSpPr/>
          <p:nvPr/>
        </p:nvSpPr>
        <p:spPr>
          <a:xfrm>
            <a:off x="3736525" y="5264588"/>
            <a:ext cx="1600200" cy="75079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-Light"/>
              </a:rPr>
              <a:t>Stakeholders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AE1F4F-66EB-F9A9-6162-BE41D43970C6}"/>
              </a:ext>
            </a:extLst>
          </p:cNvPr>
          <p:cNvSpPr/>
          <p:nvPr/>
        </p:nvSpPr>
        <p:spPr>
          <a:xfrm>
            <a:off x="6564084" y="5228778"/>
            <a:ext cx="1600200" cy="7507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baseline="0">
                <a:solidFill>
                  <a:schemeClr val="tx1"/>
                </a:solidFill>
                <a:latin typeface="Calibri-Light"/>
              </a:rPr>
              <a:t>Resources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63684-6341-1BBB-81E9-C568910116C8}"/>
              </a:ext>
            </a:extLst>
          </p:cNvPr>
          <p:cNvSpPr txBox="1"/>
          <p:nvPr/>
        </p:nvSpPr>
        <p:spPr>
          <a:xfrm>
            <a:off x="3877583" y="3869243"/>
            <a:ext cx="3818618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Charter</a:t>
            </a:r>
          </a:p>
        </p:txBody>
      </p:sp>
    </p:spTree>
    <p:extLst>
      <p:ext uri="{BB962C8B-B14F-4D97-AF65-F5344CB8AC3E}">
        <p14:creationId xmlns:p14="http://schemas.microsoft.com/office/powerpoint/2010/main" val="223158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hlinkClick r:id="rId3" action="ppaction://hlinksldjump"/>
            <a:extLst>
              <a:ext uri="{FF2B5EF4-FFF2-40B4-BE49-F238E27FC236}">
                <a16:creationId xmlns:a16="http://schemas.microsoft.com/office/drawing/2014/main" id="{9D139871-3A9F-EEB0-633A-A17B31670C7D}"/>
              </a:ext>
            </a:extLst>
          </p:cNvPr>
          <p:cNvSpPr/>
          <p:nvPr/>
        </p:nvSpPr>
        <p:spPr>
          <a:xfrm>
            <a:off x="146141" y="6097415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18B24-4E03-BB86-6109-CE3AEFEEDA7E}"/>
              </a:ext>
            </a:extLst>
          </p:cNvPr>
          <p:cNvSpPr txBox="1"/>
          <p:nvPr/>
        </p:nvSpPr>
        <p:spPr>
          <a:xfrm>
            <a:off x="244929" y="2362200"/>
            <a:ext cx="1986642" cy="1323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</a:t>
            </a:r>
          </a:p>
          <a:p>
            <a:r>
              <a:rPr lang="en-US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Charter</a:t>
            </a:r>
          </a:p>
        </p:txBody>
      </p:sp>
      <p:pic>
        <p:nvPicPr>
          <p:cNvPr id="10" name="Picture 9" descr="A screenshot of a document&#10;&#10;Description automatically generated">
            <a:extLst>
              <a:ext uri="{FF2B5EF4-FFF2-40B4-BE49-F238E27FC236}">
                <a16:creationId xmlns:a16="http://schemas.microsoft.com/office/drawing/2014/main" id="{130D5CBE-D0E4-FF4F-F733-0AFC17C8A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6" y="0"/>
            <a:ext cx="7380514" cy="67600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 descr="A logo of a company&#10;&#10;Description automatically generated">
            <a:extLst>
              <a:ext uri="{FF2B5EF4-FFF2-40B4-BE49-F238E27FC236}">
                <a16:creationId xmlns:a16="http://schemas.microsoft.com/office/drawing/2014/main" id="{9BCD3E2B-8AD2-6AA0-0727-C63D371616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072" t="605" r="7072" b="15163"/>
          <a:stretch/>
        </p:blipFill>
        <p:spPr>
          <a:xfrm>
            <a:off x="10622548" y="-168039"/>
            <a:ext cx="1605101" cy="1097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1AF78C-09BD-CFCA-4DF8-64CC35371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1" y="192453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DCE14F-1171-D299-8313-134CB0A435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5" y="595750"/>
            <a:ext cx="749300" cy="2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8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hlinkClick r:id="rId3" action="ppaction://hlinksldjump"/>
            <a:extLst>
              <a:ext uri="{FF2B5EF4-FFF2-40B4-BE49-F238E27FC236}">
                <a16:creationId xmlns:a16="http://schemas.microsoft.com/office/drawing/2014/main" id="{9D139871-3A9F-EEB0-633A-A17B31670C7D}"/>
              </a:ext>
            </a:extLst>
          </p:cNvPr>
          <p:cNvSpPr/>
          <p:nvPr/>
        </p:nvSpPr>
        <p:spPr>
          <a:xfrm>
            <a:off x="146141" y="6097415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document&#10;&#10;Description automatically generated">
            <a:extLst>
              <a:ext uri="{FF2B5EF4-FFF2-40B4-BE49-F238E27FC236}">
                <a16:creationId xmlns:a16="http://schemas.microsoft.com/office/drawing/2014/main" id="{0B738456-6106-0AAE-7E80-6726C4795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2" y="0"/>
            <a:ext cx="7347855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67EE04-0002-2A08-0C73-48AEC7A9833B}"/>
              </a:ext>
            </a:extLst>
          </p:cNvPr>
          <p:cNvSpPr txBox="1"/>
          <p:nvPr/>
        </p:nvSpPr>
        <p:spPr>
          <a:xfrm>
            <a:off x="244929" y="2362200"/>
            <a:ext cx="1986642" cy="1323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</a:t>
            </a:r>
          </a:p>
          <a:p>
            <a:r>
              <a:rPr lang="en-US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Charter</a:t>
            </a:r>
          </a:p>
        </p:txBody>
      </p:sp>
      <p:pic>
        <p:nvPicPr>
          <p:cNvPr id="2" name="Picture 1" descr="A logo of a company&#10;&#10;Description automatically generated">
            <a:extLst>
              <a:ext uri="{FF2B5EF4-FFF2-40B4-BE49-F238E27FC236}">
                <a16:creationId xmlns:a16="http://schemas.microsoft.com/office/drawing/2014/main" id="{F56FFCC7-9AFE-CA67-44DC-025C502294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072" t="605" r="7072" b="15163"/>
          <a:stretch/>
        </p:blipFill>
        <p:spPr>
          <a:xfrm>
            <a:off x="10622548" y="-168039"/>
            <a:ext cx="1605101" cy="1097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39FD7C-3C42-F66F-FEFC-7354627C5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1" y="192453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41A3E6-CE11-9195-BCC4-B78979E6AD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5" y="595750"/>
            <a:ext cx="749300" cy="2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6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hlinkClick r:id="rId3" action="ppaction://hlinksldjump"/>
            <a:extLst>
              <a:ext uri="{FF2B5EF4-FFF2-40B4-BE49-F238E27FC236}">
                <a16:creationId xmlns:a16="http://schemas.microsoft.com/office/drawing/2014/main" id="{9D139871-3A9F-EEB0-633A-A17B31670C7D}"/>
              </a:ext>
            </a:extLst>
          </p:cNvPr>
          <p:cNvSpPr/>
          <p:nvPr/>
        </p:nvSpPr>
        <p:spPr>
          <a:xfrm>
            <a:off x="146141" y="6097415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project&#10;&#10;Description automatically generated">
            <a:extLst>
              <a:ext uri="{FF2B5EF4-FFF2-40B4-BE49-F238E27FC236}">
                <a16:creationId xmlns:a16="http://schemas.microsoft.com/office/drawing/2014/main" id="{83E91721-2AA9-1F21-6436-747006C3A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14" y="40821"/>
            <a:ext cx="7413172" cy="67763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3DDA62-B16F-38B8-FC6F-1979D8251266}"/>
              </a:ext>
            </a:extLst>
          </p:cNvPr>
          <p:cNvSpPr txBox="1"/>
          <p:nvPr/>
        </p:nvSpPr>
        <p:spPr>
          <a:xfrm>
            <a:off x="244929" y="2362200"/>
            <a:ext cx="1986642" cy="1323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</a:t>
            </a:r>
          </a:p>
          <a:p>
            <a:r>
              <a:rPr lang="en-US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Charter</a:t>
            </a:r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066A7B61-6861-C766-EE27-559238D042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072" t="605" r="7072" b="15163"/>
          <a:stretch/>
        </p:blipFill>
        <p:spPr>
          <a:xfrm>
            <a:off x="10622548" y="-168039"/>
            <a:ext cx="1605101" cy="10972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B3BDCB-C20A-2D85-6AD3-4D4299712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1" y="192453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318E32-FED7-77D6-1CCD-785CBAD718B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5" y="595750"/>
            <a:ext cx="749300" cy="2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3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lumMod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BF7505D5-3441-B40A-B21E-C9E7FF2CF6B3}"/>
              </a:ext>
            </a:extLst>
          </p:cNvPr>
          <p:cNvSpPr txBox="1"/>
          <p:nvPr/>
        </p:nvSpPr>
        <p:spPr>
          <a:xfrm>
            <a:off x="2524485" y="660291"/>
            <a:ext cx="6087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Kick Off meeting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695D76-8B55-BBC9-8681-C4A4EB81F15B}"/>
              </a:ext>
            </a:extLst>
          </p:cNvPr>
          <p:cNvSpPr txBox="1"/>
          <p:nvPr/>
        </p:nvSpPr>
        <p:spPr>
          <a:xfrm>
            <a:off x="9808945" y="6334780"/>
            <a:ext cx="241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/>
            <a:r>
              <a:rPr lang="en-US" sz="1400" b="1">
                <a:solidFill>
                  <a:prstClr val="black"/>
                </a:solidFill>
                <a:latin typeface="Calibri"/>
              </a:rPr>
              <a:t>Eman Gomaa Mabrouk</a:t>
            </a:r>
          </a:p>
          <a:p>
            <a:pPr algn="ctr" defTabSz="914240"/>
            <a:r>
              <a:rPr lang="en-US" sz="1400" b="1">
                <a:solidFill>
                  <a:prstClr val="black"/>
                </a:solidFill>
                <a:latin typeface="Calibri"/>
              </a:rPr>
              <a:t>NEXT81 _ONL1_ERP8_M1d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FD571-1399-A757-C846-ABEA7AFA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3" y="180470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BAB60-3CD7-E5C7-AB26-6D458CC479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17" y="583767"/>
            <a:ext cx="749300" cy="229993"/>
          </a:xfrm>
          <a:prstGeom prst="rect">
            <a:avLst/>
          </a:prstGeom>
        </p:spPr>
      </p:pic>
      <p:pic>
        <p:nvPicPr>
          <p:cNvPr id="2" name="Picture 1" descr="A logo of a company&#10;&#10;Description automatically generated">
            <a:extLst>
              <a:ext uri="{FF2B5EF4-FFF2-40B4-BE49-F238E27FC236}">
                <a16:creationId xmlns:a16="http://schemas.microsoft.com/office/drawing/2014/main" id="{74B5F9A8-6285-70D2-C391-DC770E1970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072" t="605" r="7072" b="15163"/>
          <a:stretch/>
        </p:blipFill>
        <p:spPr>
          <a:xfrm>
            <a:off x="10721259" y="-95275"/>
            <a:ext cx="1516313" cy="930584"/>
          </a:xfrm>
          <a:prstGeom prst="rect">
            <a:avLst/>
          </a:prstGeom>
        </p:spPr>
      </p:pic>
      <p:pic>
        <p:nvPicPr>
          <p:cNvPr id="14" name="Picture 13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5A6C5E51-D1F4-7215-5E7B-C661AE9A9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0" b="14502"/>
          <a:stretch/>
        </p:blipFill>
        <p:spPr>
          <a:xfrm>
            <a:off x="1524000" y="1306622"/>
            <a:ext cx="9329057" cy="500660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18" name="Oval 17">
            <a:hlinkClick r:id="rId6" action="ppaction://hlinksldjump"/>
            <a:extLst>
              <a:ext uri="{FF2B5EF4-FFF2-40B4-BE49-F238E27FC236}">
                <a16:creationId xmlns:a16="http://schemas.microsoft.com/office/drawing/2014/main" id="{084A40FD-0551-347D-AB52-1A78350A9E3F}"/>
              </a:ext>
            </a:extLst>
          </p:cNvPr>
          <p:cNvSpPr/>
          <p:nvPr/>
        </p:nvSpPr>
        <p:spPr>
          <a:xfrm>
            <a:off x="151001" y="5961055"/>
            <a:ext cx="721885" cy="6353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uble Wave 9">
            <a:extLst>
              <a:ext uri="{FF2B5EF4-FFF2-40B4-BE49-F238E27FC236}">
                <a16:creationId xmlns:a16="http://schemas.microsoft.com/office/drawing/2014/main" id="{CBC9E45D-8B5F-08B0-4D13-6D558E98AD3D}"/>
              </a:ext>
            </a:extLst>
          </p:cNvPr>
          <p:cNvSpPr/>
          <p:nvPr/>
        </p:nvSpPr>
        <p:spPr>
          <a:xfrm>
            <a:off x="146141" y="1751752"/>
            <a:ext cx="2901859" cy="1415992"/>
          </a:xfrm>
          <a:prstGeom prst="doubleWav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hlinkClick r:id="rId3" action="ppaction://hlinksldjump"/>
            <a:extLst>
              <a:ext uri="{FF2B5EF4-FFF2-40B4-BE49-F238E27FC236}">
                <a16:creationId xmlns:a16="http://schemas.microsoft.com/office/drawing/2014/main" id="{9D139871-3A9F-EEB0-633A-A17B31670C7D}"/>
              </a:ext>
            </a:extLst>
          </p:cNvPr>
          <p:cNvSpPr/>
          <p:nvPr/>
        </p:nvSpPr>
        <p:spPr>
          <a:xfrm>
            <a:off x="146141" y="6121078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logo of a company&#10;&#10;Description automatically generated">
            <a:extLst>
              <a:ext uri="{FF2B5EF4-FFF2-40B4-BE49-F238E27FC236}">
                <a16:creationId xmlns:a16="http://schemas.microsoft.com/office/drawing/2014/main" id="{18502FD6-39AC-5C22-B768-D6AAF69C5E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072" t="605" r="7072" b="15163"/>
          <a:stretch/>
        </p:blipFill>
        <p:spPr>
          <a:xfrm>
            <a:off x="10622548" y="-168039"/>
            <a:ext cx="1605101" cy="1097244"/>
          </a:xfrm>
          <a:prstGeom prst="rect">
            <a:avLst/>
          </a:prstGeom>
        </p:spPr>
      </p:pic>
      <p:pic>
        <p:nvPicPr>
          <p:cNvPr id="17" name="Picture 16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37F6CBEE-2D66-C8E0-6E53-51FD05B00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01" y="6190182"/>
            <a:ext cx="2251923" cy="5449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D11FFB-AB4C-6929-4820-40986E3BDE6B}"/>
              </a:ext>
            </a:extLst>
          </p:cNvPr>
          <p:cNvSpPr txBox="1"/>
          <p:nvPr/>
        </p:nvSpPr>
        <p:spPr>
          <a:xfrm>
            <a:off x="2634342" y="595750"/>
            <a:ext cx="6923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Work Breakdown Structure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B8190C-DD23-EE62-2D27-7BD4B9100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1" y="192453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53F4B6-8422-6F97-D182-57FA5793E8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5" y="595750"/>
            <a:ext cx="749300" cy="2299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D30DB4-582C-DEB3-96C5-9D5606A6281D}"/>
              </a:ext>
            </a:extLst>
          </p:cNvPr>
          <p:cNvSpPr txBox="1"/>
          <p:nvPr/>
        </p:nvSpPr>
        <p:spPr>
          <a:xfrm>
            <a:off x="5585204" y="1209178"/>
            <a:ext cx="638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tkinson Hyperlegible"/>
              </a:rPr>
              <a:t>A visual tool that organizes and breaks down a project into :-</a:t>
            </a:r>
            <a:r>
              <a:rPr lang="en-US" sz="2400" i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tkinson Hyperlegible"/>
              </a:rPr>
              <a:t>Milestones</a:t>
            </a:r>
            <a:r>
              <a:rPr lang="en-US" sz="240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tkinson Hyperlegible"/>
              </a:rPr>
              <a:t> , </a:t>
            </a:r>
            <a:r>
              <a:rPr lang="en-US" sz="2400" i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tkinson Hyperlegible"/>
              </a:rPr>
              <a:t>Tasks</a:t>
            </a:r>
            <a:r>
              <a:rPr lang="en-US" sz="240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tkinson Hyperlegible"/>
              </a:rPr>
              <a:t> &amp; </a:t>
            </a:r>
            <a:r>
              <a:rPr lang="en-US" sz="2400" i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tkinson Hyperlegible"/>
              </a:rPr>
              <a:t>Sub-tasks</a:t>
            </a:r>
            <a:r>
              <a:rPr lang="en-US" sz="240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tkinson Hyperlegible"/>
              </a:rPr>
              <a:t>.</a:t>
            </a: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B04A77B-1400-9510-3BC6-A391BE7650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935596"/>
              </p:ext>
            </p:extLst>
          </p:nvPr>
        </p:nvGraphicFramePr>
        <p:xfrm>
          <a:off x="497087" y="2127733"/>
          <a:ext cx="10308771" cy="4062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C99D31F-57C4-2D78-97DC-4F5E3E397C22}"/>
              </a:ext>
            </a:extLst>
          </p:cNvPr>
          <p:cNvSpPr txBox="1"/>
          <p:nvPr/>
        </p:nvSpPr>
        <p:spPr>
          <a:xfrm>
            <a:off x="216882" y="2040175"/>
            <a:ext cx="313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  <a:r>
              <a:rPr lang="en-US" b="1"/>
              <a:t>100% Rule</a:t>
            </a:r>
          </a:p>
          <a:p>
            <a:r>
              <a:rPr lang="en-US" b="1"/>
              <a:t>-Mutually exclusive tasks</a:t>
            </a:r>
          </a:p>
        </p:txBody>
      </p:sp>
    </p:spTree>
    <p:extLst>
      <p:ext uri="{BB962C8B-B14F-4D97-AF65-F5344CB8AC3E}">
        <p14:creationId xmlns:p14="http://schemas.microsoft.com/office/powerpoint/2010/main" val="328628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lumMod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3A627B-65C1-46A3-417E-74508E2EC521}"/>
              </a:ext>
            </a:extLst>
          </p:cNvPr>
          <p:cNvSpPr/>
          <p:nvPr/>
        </p:nvSpPr>
        <p:spPr>
          <a:xfrm>
            <a:off x="746683" y="3423035"/>
            <a:ext cx="4821377" cy="24925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2AEFB9-6061-DCAB-C5BB-E8B6FB96B625}"/>
              </a:ext>
            </a:extLst>
          </p:cNvPr>
          <p:cNvSpPr/>
          <p:nvPr/>
        </p:nvSpPr>
        <p:spPr>
          <a:xfrm>
            <a:off x="6760183" y="3429000"/>
            <a:ext cx="4821377" cy="24925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7505D5-3441-B40A-B21E-C9E7FF2CF6B3}"/>
              </a:ext>
            </a:extLst>
          </p:cNvPr>
          <p:cNvSpPr txBox="1"/>
          <p:nvPr/>
        </p:nvSpPr>
        <p:spPr>
          <a:xfrm>
            <a:off x="3721914" y="698763"/>
            <a:ext cx="515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</a:t>
            </a: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transformation</a:t>
            </a: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D21439-146F-77C9-34E6-818A113FC366}"/>
              </a:ext>
            </a:extLst>
          </p:cNvPr>
          <p:cNvSpPr txBox="1"/>
          <p:nvPr/>
        </p:nvSpPr>
        <p:spPr>
          <a:xfrm>
            <a:off x="7336646" y="2616086"/>
            <a:ext cx="434425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n w="0">
                  <a:solidFill>
                    <a:schemeClr val="accent4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PetroPower</a:t>
            </a:r>
            <a:r>
              <a:rPr lang="en-US" sz="3600"/>
              <a:t> </a:t>
            </a:r>
            <a:r>
              <a:rPr lang="en-US" sz="3600">
                <a:ln w="0">
                  <a:solidFill>
                    <a:srgbClr val="FFC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Refinery</a:t>
            </a:r>
          </a:p>
          <a:p>
            <a:endParaRPr lang="en-US" sz="1350"/>
          </a:p>
        </p:txBody>
      </p:sp>
      <p:pic>
        <p:nvPicPr>
          <p:cNvPr id="69" name="Picture 68" descr="A logo of a company&#10;&#10;Description automatically generated">
            <a:extLst>
              <a:ext uri="{FF2B5EF4-FFF2-40B4-BE49-F238E27FC236}">
                <a16:creationId xmlns:a16="http://schemas.microsoft.com/office/drawing/2014/main" id="{239C4C65-A2E9-1230-786B-B7CA50CB5A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7072" t="605" r="7072" b="15163"/>
          <a:stretch/>
        </p:blipFill>
        <p:spPr>
          <a:xfrm>
            <a:off x="6114573" y="2426869"/>
            <a:ext cx="1516313" cy="93058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18F0605-CC90-3F97-B93D-2180BFB60EF9}"/>
              </a:ext>
            </a:extLst>
          </p:cNvPr>
          <p:cNvSpPr txBox="1"/>
          <p:nvPr/>
        </p:nvSpPr>
        <p:spPr>
          <a:xfrm>
            <a:off x="6575831" y="1296932"/>
            <a:ext cx="69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kern="100">
                <a:ln w="95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 RoadMap to Success…</a:t>
            </a:r>
          </a:p>
          <a:p>
            <a:endParaRPr lang="en-US" b="1">
              <a:ln w="9525">
                <a:solidFill>
                  <a:schemeClr val="bg1"/>
                </a:solidFill>
                <a:prstDash val="solid"/>
              </a:ln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695D76-8B55-BBC9-8681-C4A4EB81F15B}"/>
              </a:ext>
            </a:extLst>
          </p:cNvPr>
          <p:cNvSpPr txBox="1"/>
          <p:nvPr/>
        </p:nvSpPr>
        <p:spPr>
          <a:xfrm>
            <a:off x="9808945" y="6334780"/>
            <a:ext cx="241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/>
            <a:r>
              <a:rPr lang="en-US" sz="1400" b="1">
                <a:solidFill>
                  <a:prstClr val="black"/>
                </a:solidFill>
                <a:latin typeface="Calibri"/>
              </a:rPr>
              <a:t>Eman Gomaa Mabrouk</a:t>
            </a:r>
          </a:p>
          <a:p>
            <a:pPr algn="ctr" defTabSz="914240"/>
            <a:r>
              <a:rPr lang="en-US" sz="1400" b="1">
                <a:solidFill>
                  <a:prstClr val="black"/>
                </a:solidFill>
                <a:latin typeface="Calibri"/>
              </a:rPr>
              <a:t>NEXT81 _ONL1_ERP8_M1d</a:t>
            </a:r>
          </a:p>
        </p:txBody>
      </p:sp>
      <p:pic>
        <p:nvPicPr>
          <p:cNvPr id="11" name="Picture 10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B9279D04-53A9-607E-1815-06555759F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211" y="5998414"/>
            <a:ext cx="1840349" cy="5979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EFD571-1399-A757-C846-ABEA7AFA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3" y="180470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BAB60-3CD7-E5C7-AB26-6D458CC479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17" y="583767"/>
            <a:ext cx="749300" cy="229993"/>
          </a:xfrm>
          <a:prstGeom prst="rect">
            <a:avLst/>
          </a:prstGeom>
        </p:spPr>
      </p:pic>
      <p:pic>
        <p:nvPicPr>
          <p:cNvPr id="10" name="Picture 9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17D4296A-D2A6-2695-14D2-85C3915A1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56" y="2637393"/>
            <a:ext cx="3855193" cy="762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339A67-5A4B-CFD5-9B55-3E7FCADE5B56}"/>
              </a:ext>
            </a:extLst>
          </p:cNvPr>
          <p:cNvSpPr txBox="1"/>
          <p:nvPr/>
        </p:nvSpPr>
        <p:spPr>
          <a:xfrm>
            <a:off x="868825" y="3510417"/>
            <a:ext cx="46594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effectLst/>
                <a:latin typeface="Atkinson Hyperlegible"/>
              </a:rPr>
              <a:t>At </a:t>
            </a:r>
            <a:r>
              <a:rPr lang="en-US" b="1" i="0">
                <a:solidFill>
                  <a:schemeClr val="accent2">
                    <a:lumMod val="75000"/>
                  </a:schemeClr>
                </a:solidFill>
                <a:effectLst/>
                <a:latin typeface="Atkinson Hyperlegible"/>
              </a:rPr>
              <a:t>Digi Future Solutions</a:t>
            </a:r>
            <a:r>
              <a:rPr lang="en-US" b="1" i="0">
                <a:effectLst/>
                <a:latin typeface="Atkinson Hyperlegible"/>
              </a:rPr>
              <a:t>, we are a leading </a:t>
            </a:r>
            <a:r>
              <a:rPr lang="en-US" b="1" i="0">
                <a:solidFill>
                  <a:schemeClr val="accent2">
                    <a:lumMod val="75000"/>
                  </a:schemeClr>
                </a:solidFill>
                <a:effectLst/>
                <a:latin typeface="Atkinson Hyperlegible"/>
              </a:rPr>
              <a:t>ERP</a:t>
            </a:r>
            <a:r>
              <a:rPr lang="en-US" b="1" i="0">
                <a:effectLst/>
                <a:latin typeface="Atkinson Hyperlegible"/>
              </a:rPr>
              <a:t> implementation partner dedicated to transforming businesses through innovative technology solutions. With a steadfast commitment to excellence, we provide tailored services that empower organizations to streamline their processes, increase efficiency, and foster growth.</a:t>
            </a:r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EF143-7FDE-1222-33FC-7E1E8A7A3BEA}"/>
              </a:ext>
            </a:extLst>
          </p:cNvPr>
          <p:cNvSpPr txBox="1"/>
          <p:nvPr/>
        </p:nvSpPr>
        <p:spPr>
          <a:xfrm>
            <a:off x="6929343" y="3526022"/>
            <a:ext cx="47018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effectLst/>
                <a:latin typeface="Atkinson Hyperlegible"/>
              </a:rPr>
              <a:t>At </a:t>
            </a:r>
            <a:r>
              <a:rPr lang="en-US" b="1" i="0">
                <a:solidFill>
                  <a:schemeClr val="accent2">
                    <a:lumMod val="75000"/>
                  </a:schemeClr>
                </a:solidFill>
                <a:effectLst/>
                <a:latin typeface="Atkinson Hyperlegible"/>
              </a:rPr>
              <a:t>Petro Power Refinery</a:t>
            </a:r>
            <a:r>
              <a:rPr lang="en-US" b="1" i="0">
                <a:effectLst/>
                <a:latin typeface="Atkinson Hyperlegible"/>
              </a:rPr>
              <a:t>, we are dedicated to transforming crude oil into the essential fuels and products that power our world. With decades of experience in the petroleum refining industry</a:t>
            </a:r>
            <a:r>
              <a:rPr lang="en-US" b="1">
                <a:latin typeface="Atkinson Hyperlegible"/>
              </a:rPr>
              <a:t>, </a:t>
            </a:r>
            <a:r>
              <a:rPr lang="en-US" b="1"/>
              <a:t>we have built a robust reputation for delivering high-quality refined products that fuel economies and power industries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C8F343-D32A-ABBC-0D98-56FEB34AD8A1}"/>
              </a:ext>
            </a:extLst>
          </p:cNvPr>
          <p:cNvSpPr txBox="1"/>
          <p:nvPr/>
        </p:nvSpPr>
        <p:spPr>
          <a:xfrm>
            <a:off x="5110193" y="371335"/>
            <a:ext cx="2931276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n w="0">
                  <a:solidFill>
                    <a:schemeClr val="accent4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PetroPower</a:t>
            </a:r>
            <a:r>
              <a:rPr lang="en-US" sz="2000"/>
              <a:t> </a:t>
            </a:r>
            <a:r>
              <a:rPr lang="en-US" sz="2000">
                <a:ln w="0">
                  <a:solidFill>
                    <a:srgbClr val="FFC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Refinery</a:t>
            </a:r>
          </a:p>
          <a:p>
            <a:endParaRPr lang="en-US" sz="1350"/>
          </a:p>
        </p:txBody>
      </p:sp>
      <p:pic>
        <p:nvPicPr>
          <p:cNvPr id="2" name="Picture 1" descr="A logo of a company&#10;&#10;Description automatically generated">
            <a:extLst>
              <a:ext uri="{FF2B5EF4-FFF2-40B4-BE49-F238E27FC236}">
                <a16:creationId xmlns:a16="http://schemas.microsoft.com/office/drawing/2014/main" id="{74B5F9A8-6285-70D2-C391-DC770E19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7072" t="605" r="7072" b="15163"/>
          <a:stretch/>
        </p:blipFill>
        <p:spPr>
          <a:xfrm>
            <a:off x="10721259" y="-95275"/>
            <a:ext cx="1516313" cy="9305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14654D-7B91-8619-46B2-C17B0023A78E}"/>
              </a:ext>
            </a:extLst>
          </p:cNvPr>
          <p:cNvSpPr txBox="1"/>
          <p:nvPr/>
        </p:nvSpPr>
        <p:spPr>
          <a:xfrm>
            <a:off x="335700" y="1993277"/>
            <a:ext cx="1947333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are we?</a:t>
            </a:r>
          </a:p>
        </p:txBody>
      </p:sp>
    </p:spTree>
    <p:extLst>
      <p:ext uri="{BB962C8B-B14F-4D97-AF65-F5344CB8AC3E}">
        <p14:creationId xmlns:p14="http://schemas.microsoft.com/office/powerpoint/2010/main" val="1433411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59" grpId="0"/>
      <p:bldP spid="60" grpId="0"/>
      <p:bldP spid="31" grpId="0"/>
      <p:bldP spid="13" grpId="0"/>
      <p:bldP spid="15" grpId="0"/>
      <p:bldP spid="16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A logo of a company&#10;&#10;Description automatically generated">
            <a:extLst>
              <a:ext uri="{FF2B5EF4-FFF2-40B4-BE49-F238E27FC236}">
                <a16:creationId xmlns:a16="http://schemas.microsoft.com/office/drawing/2014/main" id="{239C4C65-A2E9-1230-786B-B7CA50CB5A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072" t="605" r="7072" b="15163"/>
          <a:stretch/>
        </p:blipFill>
        <p:spPr>
          <a:xfrm>
            <a:off x="10815499" y="-242091"/>
            <a:ext cx="1376501" cy="940973"/>
          </a:xfrm>
          <a:prstGeom prst="rect">
            <a:avLst/>
          </a:prstGeom>
        </p:spPr>
      </p:pic>
      <p:sp>
        <p:nvSpPr>
          <p:cNvPr id="15" name="Google Shape;117;p2">
            <a:extLst>
              <a:ext uri="{FF2B5EF4-FFF2-40B4-BE49-F238E27FC236}">
                <a16:creationId xmlns:a16="http://schemas.microsoft.com/office/drawing/2014/main" id="{63B85E59-6E7D-F32D-71E4-E14BEB77D18E}"/>
              </a:ext>
            </a:extLst>
          </p:cNvPr>
          <p:cNvSpPr txBox="1"/>
          <p:nvPr/>
        </p:nvSpPr>
        <p:spPr>
          <a:xfrm>
            <a:off x="2190210" y="68820"/>
            <a:ext cx="7159388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400" b="1" i="0" u="none" strike="noStrike">
                <a:ln w="9525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Project </a:t>
            </a:r>
            <a:r>
              <a:rPr lang="en" sz="2400" b="1" i="0" u="none" strike="noStrike">
                <a:ln w="9525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2400" b="1" i="0" u="none" strike="noStrike">
                <a:ln w="9525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ork </a:t>
            </a:r>
            <a:r>
              <a:rPr lang="en" sz="2400" b="1" i="0" u="none" strike="noStrike">
                <a:ln w="9525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2400" b="1" i="0" u="none" strike="noStrike">
                <a:ln w="9525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reakdown </a:t>
            </a:r>
            <a:r>
              <a:rPr lang="en" sz="2400" b="1" i="0" u="none" strike="noStrike">
                <a:ln w="9525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2400" b="1" i="0" u="none" strike="noStrike">
                <a:ln w="9525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tructure</a:t>
            </a:r>
            <a:endParaRPr sz="2400" b="1" i="0" u="none" strike="noStrike">
              <a:ln w="9525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B0493C77-38E0-BCB9-3673-E90A0F568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788" y="142931"/>
            <a:ext cx="1750166" cy="423540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7AF2A00A-8E8B-2752-890C-DD0D4B83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1" y="-7398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6ABC15A2-1FB0-154E-8E2F-DB1B9229E5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09" y="195274"/>
            <a:ext cx="749300" cy="229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13A88-4788-286B-B8BC-3B4E6190D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98882"/>
            <a:ext cx="12192000" cy="623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84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7;p2">
            <a:extLst>
              <a:ext uri="{FF2B5EF4-FFF2-40B4-BE49-F238E27FC236}">
                <a16:creationId xmlns:a16="http://schemas.microsoft.com/office/drawing/2014/main" id="{63B85E59-6E7D-F32D-71E4-E14BEB77D18E}"/>
              </a:ext>
            </a:extLst>
          </p:cNvPr>
          <p:cNvSpPr txBox="1"/>
          <p:nvPr/>
        </p:nvSpPr>
        <p:spPr>
          <a:xfrm>
            <a:off x="-420588" y="1716050"/>
            <a:ext cx="3319363" cy="131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400" b="1" i="0" u="none" strike="noStrike">
                <a:ln w="9525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Critical Path for Project</a:t>
            </a:r>
            <a:endParaRPr sz="2400" b="1" i="0" u="none" strike="noStrike">
              <a:ln w="9525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Oval 24">
            <a:hlinkClick r:id="rId3" action="ppaction://hlinksldjump"/>
            <a:extLst>
              <a:ext uri="{FF2B5EF4-FFF2-40B4-BE49-F238E27FC236}">
                <a16:creationId xmlns:a16="http://schemas.microsoft.com/office/drawing/2014/main" id="{9D139871-3A9F-EEB0-633A-A17B31670C7D}"/>
              </a:ext>
            </a:extLst>
          </p:cNvPr>
          <p:cNvSpPr/>
          <p:nvPr/>
        </p:nvSpPr>
        <p:spPr>
          <a:xfrm>
            <a:off x="152399" y="6109398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of a company&#10;&#10;Description automatically generated">
            <a:extLst>
              <a:ext uri="{FF2B5EF4-FFF2-40B4-BE49-F238E27FC236}">
                <a16:creationId xmlns:a16="http://schemas.microsoft.com/office/drawing/2014/main" id="{1E22A728-A093-1F96-6556-A919E41A74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072" t="605" r="7072" b="15163"/>
          <a:stretch/>
        </p:blipFill>
        <p:spPr>
          <a:xfrm>
            <a:off x="10622548" y="-168039"/>
            <a:ext cx="1605101" cy="1097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7744A9-F688-492A-8046-D4747B243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3" y="180470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FBA0D-2524-685B-2F79-5C51CBCEC4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17" y="583767"/>
            <a:ext cx="749300" cy="229993"/>
          </a:xfrm>
          <a:prstGeom prst="rect">
            <a:avLst/>
          </a:prstGeom>
        </p:spPr>
      </p:pic>
      <p:pic>
        <p:nvPicPr>
          <p:cNvPr id="7" name="Picture 6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60044FC1-2340-2C5E-7A56-4388207FD9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886" y="6355415"/>
            <a:ext cx="1741715" cy="4214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5934F6-5E76-8B19-5FFD-809DD9207A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8775" y="180470"/>
            <a:ext cx="6394450" cy="65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7;p2">
            <a:extLst>
              <a:ext uri="{FF2B5EF4-FFF2-40B4-BE49-F238E27FC236}">
                <a16:creationId xmlns:a16="http://schemas.microsoft.com/office/drawing/2014/main" id="{63B85E59-6E7D-F32D-71E4-E14BEB77D18E}"/>
              </a:ext>
            </a:extLst>
          </p:cNvPr>
          <p:cNvSpPr txBox="1"/>
          <p:nvPr/>
        </p:nvSpPr>
        <p:spPr>
          <a:xfrm>
            <a:off x="-868242" y="1230368"/>
            <a:ext cx="7159388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400" b="1" i="0" u="none" strike="noStrike">
                <a:ln w="9525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Critical Path for Project</a:t>
            </a:r>
            <a:endParaRPr sz="2400" b="1" i="0" u="none" strike="noStrike">
              <a:ln w="9525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619440C7-0B4A-5522-4D1D-56C6C6895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851"/>
          <a:stretch/>
        </p:blipFill>
        <p:spPr>
          <a:xfrm>
            <a:off x="1" y="2093077"/>
            <a:ext cx="12191999" cy="47461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Oval 24">
            <a:hlinkClick r:id="rId5" action="ppaction://hlinksldjump"/>
            <a:extLst>
              <a:ext uri="{FF2B5EF4-FFF2-40B4-BE49-F238E27FC236}">
                <a16:creationId xmlns:a16="http://schemas.microsoft.com/office/drawing/2014/main" id="{9D139871-3A9F-EEB0-633A-A17B31670C7D}"/>
              </a:ext>
            </a:extLst>
          </p:cNvPr>
          <p:cNvSpPr/>
          <p:nvPr/>
        </p:nvSpPr>
        <p:spPr>
          <a:xfrm>
            <a:off x="152399" y="6109398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388071-B7DD-13E6-0DD4-B0DC80D9D5C9}"/>
              </a:ext>
            </a:extLst>
          </p:cNvPr>
          <p:cNvSpPr txBox="1"/>
          <p:nvPr/>
        </p:nvSpPr>
        <p:spPr>
          <a:xfrm>
            <a:off x="5867401" y="977759"/>
            <a:ext cx="617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effectLst/>
                <a:latin typeface="Atkinson Hyperlegible"/>
              </a:rPr>
              <a:t>the </a:t>
            </a:r>
            <a:r>
              <a:rPr lang="en-US" b="1" i="0">
                <a:solidFill>
                  <a:srgbClr val="FF0000"/>
                </a:solidFill>
                <a:effectLst/>
                <a:latin typeface="Atkinson Hyperlegible"/>
              </a:rPr>
              <a:t>Longest</a:t>
            </a:r>
            <a:r>
              <a:rPr lang="en-US" b="1" i="0">
                <a:effectLst/>
                <a:latin typeface="Atkinson Hyperlegible"/>
              </a:rPr>
              <a:t> sequence of dependent tasks and their duration, to determine the </a:t>
            </a:r>
            <a:r>
              <a:rPr lang="en-US" b="1" i="0">
                <a:solidFill>
                  <a:srgbClr val="FF0000"/>
                </a:solidFill>
                <a:effectLst/>
                <a:latin typeface="Atkinson Hyperlegible"/>
              </a:rPr>
              <a:t>Shortest</a:t>
            </a:r>
            <a:r>
              <a:rPr lang="en-US" b="1" i="0">
                <a:effectLst/>
                <a:latin typeface="Atkinson Hyperlegible"/>
              </a:rPr>
              <a:t> time necessary to complete a project</a:t>
            </a:r>
            <a:endParaRPr lang="en-US" b="1"/>
          </a:p>
        </p:txBody>
      </p:sp>
      <p:pic>
        <p:nvPicPr>
          <p:cNvPr id="4" name="Picture 3" descr="A logo of a company&#10;&#10;Description automatically generated">
            <a:extLst>
              <a:ext uri="{FF2B5EF4-FFF2-40B4-BE49-F238E27FC236}">
                <a16:creationId xmlns:a16="http://schemas.microsoft.com/office/drawing/2014/main" id="{1E22A728-A093-1F96-6556-A919E41A740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7072" t="605" r="7072" b="15163"/>
          <a:stretch/>
        </p:blipFill>
        <p:spPr>
          <a:xfrm>
            <a:off x="10622548" y="-168039"/>
            <a:ext cx="1605101" cy="1097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7744A9-F688-492A-8046-D4747B243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3" y="180470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FBA0D-2524-685B-2F79-5C51CBCEC4B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17" y="583767"/>
            <a:ext cx="749300" cy="229993"/>
          </a:xfrm>
          <a:prstGeom prst="rect">
            <a:avLst/>
          </a:prstGeom>
        </p:spPr>
      </p:pic>
      <p:pic>
        <p:nvPicPr>
          <p:cNvPr id="7" name="Picture 6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60044FC1-2340-2C5E-7A56-4388207FD9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886" y="6355415"/>
            <a:ext cx="1741715" cy="421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9B0849-9A1F-C903-0231-37356D8CC527}"/>
              </a:ext>
            </a:extLst>
          </p:cNvPr>
          <p:cNvSpPr txBox="1"/>
          <p:nvPr/>
        </p:nvSpPr>
        <p:spPr>
          <a:xfrm>
            <a:off x="934717" y="2111829"/>
            <a:ext cx="360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/>
              <a:t>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32777-10E3-37DB-F4F3-4AEA02441D98}"/>
              </a:ext>
            </a:extLst>
          </p:cNvPr>
          <p:cNvSpPr txBox="1"/>
          <p:nvPr/>
        </p:nvSpPr>
        <p:spPr>
          <a:xfrm>
            <a:off x="1188717" y="2111829"/>
            <a:ext cx="360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/>
              <a:t>EF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9C92E-319A-3203-6F1C-FDF4B362D5DD}"/>
              </a:ext>
            </a:extLst>
          </p:cNvPr>
          <p:cNvSpPr txBox="1"/>
          <p:nvPr/>
        </p:nvSpPr>
        <p:spPr>
          <a:xfrm>
            <a:off x="1129025" y="3007179"/>
            <a:ext cx="360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/>
              <a:t>LF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BEFA-7705-760F-B979-553185800D5F}"/>
              </a:ext>
            </a:extLst>
          </p:cNvPr>
          <p:cNvSpPr txBox="1"/>
          <p:nvPr/>
        </p:nvSpPr>
        <p:spPr>
          <a:xfrm>
            <a:off x="872886" y="3007179"/>
            <a:ext cx="360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/>
              <a:t>LS</a:t>
            </a:r>
          </a:p>
        </p:txBody>
      </p:sp>
    </p:spTree>
    <p:extLst>
      <p:ext uri="{BB962C8B-B14F-4D97-AF65-F5344CB8AC3E}">
        <p14:creationId xmlns:p14="http://schemas.microsoft.com/office/powerpoint/2010/main" val="192295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7;p2">
            <a:extLst>
              <a:ext uri="{FF2B5EF4-FFF2-40B4-BE49-F238E27FC236}">
                <a16:creationId xmlns:a16="http://schemas.microsoft.com/office/drawing/2014/main" id="{63B85E59-6E7D-F32D-71E4-E14BEB77D18E}"/>
              </a:ext>
            </a:extLst>
          </p:cNvPr>
          <p:cNvSpPr txBox="1"/>
          <p:nvPr/>
        </p:nvSpPr>
        <p:spPr>
          <a:xfrm>
            <a:off x="2516306" y="-54430"/>
            <a:ext cx="7159388" cy="53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400" b="1" i="0" u="none" strike="noStrike">
                <a:ln w="9525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Budget Plan</a:t>
            </a:r>
            <a:endParaRPr sz="2400" b="1" i="0" u="none" strike="noStrike">
              <a:ln w="9525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A990E0A2-DC79-D605-D619-5E335A02BBA9}"/>
              </a:ext>
            </a:extLst>
          </p:cNvPr>
          <p:cNvSpPr/>
          <p:nvPr/>
        </p:nvSpPr>
        <p:spPr>
          <a:xfrm>
            <a:off x="2041071" y="6373908"/>
            <a:ext cx="375558" cy="4514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BD94BE64-66F3-39D5-3774-CED35E819F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072" t="605" r="7072" b="15163"/>
          <a:stretch/>
        </p:blipFill>
        <p:spPr>
          <a:xfrm>
            <a:off x="11088303" y="-159615"/>
            <a:ext cx="1086139" cy="742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C8726A-87D8-4A74-691E-818217C3B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6" y="31784"/>
            <a:ext cx="608817" cy="55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37A607-3E47-274E-A4B8-B32AFA3DA0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0" y="249017"/>
            <a:ext cx="649938" cy="19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6DF2CA-898B-D26F-629C-D580262BF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58" y="582868"/>
            <a:ext cx="12174442" cy="62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76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7;p2">
            <a:extLst>
              <a:ext uri="{FF2B5EF4-FFF2-40B4-BE49-F238E27FC236}">
                <a16:creationId xmlns:a16="http://schemas.microsoft.com/office/drawing/2014/main" id="{63B85E59-6E7D-F32D-71E4-E14BEB77D18E}"/>
              </a:ext>
            </a:extLst>
          </p:cNvPr>
          <p:cNvSpPr txBox="1"/>
          <p:nvPr/>
        </p:nvSpPr>
        <p:spPr>
          <a:xfrm>
            <a:off x="-743964" y="742741"/>
            <a:ext cx="7159388" cy="4461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3600" b="1" i="0" u="none" strike="noStrike">
                <a:ln w="9525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Gantt Chart</a:t>
            </a:r>
            <a:endParaRPr sz="3600" b="1" i="0" u="none" strike="noStrike">
              <a:ln w="9525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Oval 24">
            <a:hlinkClick r:id="rId3" action="ppaction://hlinksldjump"/>
            <a:extLst>
              <a:ext uri="{FF2B5EF4-FFF2-40B4-BE49-F238E27FC236}">
                <a16:creationId xmlns:a16="http://schemas.microsoft.com/office/drawing/2014/main" id="{9D139871-3A9F-EEB0-633A-A17B31670C7D}"/>
              </a:ext>
            </a:extLst>
          </p:cNvPr>
          <p:cNvSpPr/>
          <p:nvPr/>
        </p:nvSpPr>
        <p:spPr>
          <a:xfrm>
            <a:off x="170993" y="6106886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0DDE2B-FFE6-7A22-DE0E-D708D63A1066}"/>
              </a:ext>
            </a:extLst>
          </p:cNvPr>
          <p:cNvSpPr/>
          <p:nvPr/>
        </p:nvSpPr>
        <p:spPr>
          <a:xfrm>
            <a:off x="1172937" y="2010022"/>
            <a:ext cx="3701142" cy="11647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Visual Representation</a:t>
            </a:r>
          </a:p>
          <a:p>
            <a:pPr algn="ctr"/>
            <a:r>
              <a:rPr lang="en-US" b="1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 </a:t>
            </a:r>
          </a:p>
          <a:p>
            <a:pPr algn="ctr"/>
            <a:r>
              <a:rPr lang="en-US" sz="1600" b="0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For </a:t>
            </a:r>
            <a:r>
              <a:rPr lang="en-US" sz="1600" b="1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Tasks</a:t>
            </a:r>
            <a:r>
              <a:rPr lang="en-US" sz="1600" b="0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 and </a:t>
            </a:r>
            <a:r>
              <a:rPr lang="en-US" sz="1600" b="1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Timelines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FBD86A-1D8A-D241-B290-46BAFA42C092}"/>
              </a:ext>
            </a:extLst>
          </p:cNvPr>
          <p:cNvSpPr/>
          <p:nvPr/>
        </p:nvSpPr>
        <p:spPr>
          <a:xfrm>
            <a:off x="7214507" y="2010022"/>
            <a:ext cx="3701142" cy="11647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Resources allocation</a:t>
            </a:r>
          </a:p>
          <a:p>
            <a:pPr algn="ctr"/>
            <a:endParaRPr lang="en-US" b="1" i="0">
              <a:solidFill>
                <a:srgbClr val="4444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</a:endParaRPr>
          </a:p>
          <a:p>
            <a:pPr algn="ctr"/>
            <a:r>
              <a:rPr lang="en-US" b="0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 </a:t>
            </a:r>
            <a:r>
              <a:rPr lang="en-US" sz="1600" b="0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To prevent team </a:t>
            </a:r>
            <a:r>
              <a:rPr lang="en-US" sz="1600" b="1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overloading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298164-9F05-FDC7-7653-11381CD8BC58}"/>
              </a:ext>
            </a:extLst>
          </p:cNvPr>
          <p:cNvSpPr/>
          <p:nvPr/>
        </p:nvSpPr>
        <p:spPr>
          <a:xfrm>
            <a:off x="1276351" y="3740937"/>
            <a:ext cx="3701142" cy="11647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Progress Tracking</a:t>
            </a:r>
          </a:p>
          <a:p>
            <a:pPr algn="ctr"/>
            <a:endParaRPr lang="en-US" b="1" i="0">
              <a:solidFill>
                <a:srgbClr val="4444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</a:endParaRPr>
          </a:p>
          <a:p>
            <a:pPr algn="ctr"/>
            <a:r>
              <a:rPr lang="en-US" sz="1400" b="0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Monitor if the project is on </a:t>
            </a:r>
            <a:r>
              <a:rPr lang="en-US" sz="1400" b="1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schedule</a:t>
            </a:r>
            <a:r>
              <a:rPr lang="en-US" sz="1400" b="0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 or if </a:t>
            </a:r>
            <a:r>
              <a:rPr lang="en-US" sz="1400" b="1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adjustments</a:t>
            </a:r>
            <a:r>
              <a:rPr lang="en-US" sz="1400" b="0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 need to be made.</a:t>
            </a:r>
            <a:endParaRPr 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382D9-961F-CD19-41D9-FC46CE56E10A}"/>
              </a:ext>
            </a:extLst>
          </p:cNvPr>
          <p:cNvSpPr txBox="1"/>
          <p:nvPr/>
        </p:nvSpPr>
        <p:spPr>
          <a:xfrm>
            <a:off x="4498522" y="710747"/>
            <a:ext cx="65695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A powerful project management tool that can improve </a:t>
            </a:r>
            <a:r>
              <a:rPr lang="en-US" sz="2000" b="1" i="0">
                <a:solidFill>
                  <a:srgbClr val="00B050"/>
                </a:solidFill>
                <a:effectLst/>
                <a:latin typeface="Poppins" panose="00000500000000000000" pitchFamily="2" charset="0"/>
              </a:rPr>
              <a:t>coordination</a:t>
            </a:r>
            <a:r>
              <a:rPr lang="en-US" sz="2000" i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sz="2000" b="1" i="0">
                <a:solidFill>
                  <a:srgbClr val="00B050"/>
                </a:solidFill>
                <a:effectLst/>
                <a:latin typeface="Poppins" panose="00000500000000000000" pitchFamily="2" charset="0"/>
              </a:rPr>
              <a:t>communication</a:t>
            </a:r>
            <a:r>
              <a:rPr lang="en-US" sz="2000" i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, and </a:t>
            </a:r>
            <a:r>
              <a:rPr lang="en-US" sz="2000" i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decision-making</a:t>
            </a:r>
            <a:r>
              <a:rPr lang="en-US" sz="2000" i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 throughout the project lifecycle.</a:t>
            </a:r>
            <a:br>
              <a:rPr lang="en-US" sz="2000">
                <a:effectLst/>
              </a:rPr>
            </a:br>
            <a:endParaRPr lang="en-US" sz="20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E00F34-D323-91E0-E2AD-A8F924FD4B82}"/>
              </a:ext>
            </a:extLst>
          </p:cNvPr>
          <p:cNvSpPr/>
          <p:nvPr/>
        </p:nvSpPr>
        <p:spPr>
          <a:xfrm>
            <a:off x="7214507" y="3705020"/>
            <a:ext cx="3701142" cy="11647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Better Communication</a:t>
            </a:r>
          </a:p>
          <a:p>
            <a:pPr algn="ctr"/>
            <a:endParaRPr lang="en-US" b="1" i="0">
              <a:solidFill>
                <a:srgbClr val="4444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</a:endParaRPr>
          </a:p>
          <a:p>
            <a:pPr algn="ctr"/>
            <a:r>
              <a:rPr lang="en-US" b="0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 </a:t>
            </a:r>
            <a:r>
              <a:rPr lang="en-US" sz="1600" b="0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with </a:t>
            </a:r>
            <a:r>
              <a:rPr lang="en-US" sz="1600" b="1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Team</a:t>
            </a:r>
            <a:r>
              <a:rPr lang="en-US" sz="1600" b="0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 and </a:t>
            </a:r>
            <a:r>
              <a:rPr lang="en-US" sz="1600" b="1" i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</a:rPr>
              <a:t>Stakeholders</a:t>
            </a:r>
            <a:endParaRPr 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 descr="A close-up of a graph&#10;&#10;Description automatically generated">
            <a:extLst>
              <a:ext uri="{FF2B5EF4-FFF2-40B4-BE49-F238E27FC236}">
                <a16:creationId xmlns:a16="http://schemas.microsoft.com/office/drawing/2014/main" id="{DF999D9C-DE0C-AAB3-1BC6-0F4E4F935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1" y="5016273"/>
            <a:ext cx="3370199" cy="15417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 descr="A logo of a company&#10;&#10;Description automatically generated">
            <a:extLst>
              <a:ext uri="{FF2B5EF4-FFF2-40B4-BE49-F238E27FC236}">
                <a16:creationId xmlns:a16="http://schemas.microsoft.com/office/drawing/2014/main" id="{18502FD6-39AC-5C22-B768-D6AAF69C5EC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7072" t="605" r="7072" b="15163"/>
          <a:stretch/>
        </p:blipFill>
        <p:spPr>
          <a:xfrm>
            <a:off x="10622548" y="-168039"/>
            <a:ext cx="1605101" cy="10972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9826BC-406A-D72B-6130-BB9EE8626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3" y="180470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129D95-E28D-D00C-8E80-AD091C7A9B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17" y="583767"/>
            <a:ext cx="749300" cy="229993"/>
          </a:xfrm>
          <a:prstGeom prst="rect">
            <a:avLst/>
          </a:prstGeom>
        </p:spPr>
      </p:pic>
      <p:pic>
        <p:nvPicPr>
          <p:cNvPr id="17" name="Picture 16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37F6CBEE-2D66-C8E0-6E53-51FD05B00E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057" y="6128200"/>
            <a:ext cx="2702133" cy="6539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77AE5B-F6E6-8F5F-5449-D718C690C321}"/>
              </a:ext>
            </a:extLst>
          </p:cNvPr>
          <p:cNvSpPr txBox="1"/>
          <p:nvPr/>
        </p:nvSpPr>
        <p:spPr>
          <a:xfrm>
            <a:off x="6044293" y="5298941"/>
            <a:ext cx="6569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>
                <a:solidFill>
                  <a:srgbClr val="444444"/>
                </a:solidFill>
                <a:effectLst/>
                <a:latin typeface="Poppins" panose="00000500000000000000" pitchFamily="2" charset="0"/>
                <a:hlinkClick r:id="rId10"/>
              </a:rPr>
              <a:t>Gantt Chart for PetroPower Refinery project</a:t>
            </a:r>
            <a:endParaRPr lang="en-US" sz="2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2B666-2203-5B7F-54E5-F4DD738BFD06}"/>
              </a:ext>
            </a:extLst>
          </p:cNvPr>
          <p:cNvSpPr txBox="1"/>
          <p:nvPr/>
        </p:nvSpPr>
        <p:spPr>
          <a:xfrm>
            <a:off x="4997903" y="2815060"/>
            <a:ext cx="2092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of Gantt Chart</a:t>
            </a:r>
          </a:p>
        </p:txBody>
      </p:sp>
    </p:spTree>
    <p:extLst>
      <p:ext uri="{BB962C8B-B14F-4D97-AF65-F5344CB8AC3E}">
        <p14:creationId xmlns:p14="http://schemas.microsoft.com/office/powerpoint/2010/main" val="370869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899F3-D9C6-3B6B-E661-FE2BF00C7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hlinkClick r:id="rId3" action="ppaction://hlinksldjump"/>
            <a:extLst>
              <a:ext uri="{FF2B5EF4-FFF2-40B4-BE49-F238E27FC236}">
                <a16:creationId xmlns:a16="http://schemas.microsoft.com/office/drawing/2014/main" id="{BFA649AF-B514-4929-EB1F-B9D59E2C6F63}"/>
              </a:ext>
            </a:extLst>
          </p:cNvPr>
          <p:cNvSpPr/>
          <p:nvPr/>
        </p:nvSpPr>
        <p:spPr>
          <a:xfrm>
            <a:off x="244928" y="5998031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logo of a company&#10;&#10;Description automatically generated">
            <a:extLst>
              <a:ext uri="{FF2B5EF4-FFF2-40B4-BE49-F238E27FC236}">
                <a16:creationId xmlns:a16="http://schemas.microsoft.com/office/drawing/2014/main" id="{66C2C987-8056-A5C4-BCB4-2D9BC9DC0C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072" t="605" r="7072" b="15163"/>
          <a:stretch/>
        </p:blipFill>
        <p:spPr>
          <a:xfrm>
            <a:off x="10622548" y="-168039"/>
            <a:ext cx="1605101" cy="10972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184D40-68CA-A636-CC85-309D6A739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3" y="180470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45A4C2-8D91-A79E-EE48-2FE5C41E6C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17" y="583767"/>
            <a:ext cx="749300" cy="229993"/>
          </a:xfrm>
          <a:prstGeom prst="rect">
            <a:avLst/>
          </a:prstGeom>
        </p:spPr>
      </p:pic>
      <p:pic>
        <p:nvPicPr>
          <p:cNvPr id="17" name="Picture 16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B4CDA2D7-DA1D-3EB0-1E31-685463D790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057" y="6128200"/>
            <a:ext cx="2702133" cy="65391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DEEF691-3211-B7F4-989C-DA0955D7B5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205"/>
            <a:ext cx="12192000" cy="5928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577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6D0EE6-7BDF-3A59-F626-4C13E7D81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908118"/>
              </p:ext>
            </p:extLst>
          </p:nvPr>
        </p:nvGraphicFramePr>
        <p:xfrm>
          <a:off x="362006" y="751886"/>
          <a:ext cx="11467987" cy="4201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5" name="Oval 24">
            <a:hlinkClick r:id="rId9" action="ppaction://hlinksldjump"/>
            <a:extLst>
              <a:ext uri="{FF2B5EF4-FFF2-40B4-BE49-F238E27FC236}">
                <a16:creationId xmlns:a16="http://schemas.microsoft.com/office/drawing/2014/main" id="{9D139871-3A9F-EEB0-633A-A17B31670C7D}"/>
              </a:ext>
            </a:extLst>
          </p:cNvPr>
          <p:cNvSpPr/>
          <p:nvPr/>
        </p:nvSpPr>
        <p:spPr>
          <a:xfrm>
            <a:off x="146141" y="6132859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logo of a company&#10;&#10;Description automatically generated">
            <a:extLst>
              <a:ext uri="{FF2B5EF4-FFF2-40B4-BE49-F238E27FC236}">
                <a16:creationId xmlns:a16="http://schemas.microsoft.com/office/drawing/2014/main" id="{18502FD6-39AC-5C22-B768-D6AAF69C5EC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7072" t="605" r="7072" b="15163"/>
          <a:stretch/>
        </p:blipFill>
        <p:spPr>
          <a:xfrm>
            <a:off x="10622548" y="-168039"/>
            <a:ext cx="1605101" cy="1097244"/>
          </a:xfrm>
          <a:prstGeom prst="rect">
            <a:avLst/>
          </a:prstGeom>
        </p:spPr>
      </p:pic>
      <p:pic>
        <p:nvPicPr>
          <p:cNvPr id="17" name="Picture 16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37F6CBEE-2D66-C8E0-6E53-51FD05B00E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149" y="5891799"/>
            <a:ext cx="2251923" cy="5449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D11FFB-AB4C-6929-4820-40986E3BDE6B}"/>
              </a:ext>
            </a:extLst>
          </p:cNvPr>
          <p:cNvSpPr txBox="1"/>
          <p:nvPr/>
        </p:nvSpPr>
        <p:spPr>
          <a:xfrm>
            <a:off x="2305373" y="216283"/>
            <a:ext cx="544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Risk Management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13533-9E84-4FF5-E8AC-ED1BC072A052}"/>
              </a:ext>
            </a:extLst>
          </p:cNvPr>
          <p:cNvSpPr txBox="1"/>
          <p:nvPr/>
        </p:nvSpPr>
        <p:spPr>
          <a:xfrm>
            <a:off x="3455596" y="866109"/>
            <a:ext cx="7530847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2000" b="1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>
                <a:latin typeface="Calibri" panose="020F0502020204030204" pitchFamily="34" charset="0"/>
              </a:rPr>
              <a:t>Document that help Identify, Analyze, Evaluate, Treat and control risks throughout a project</a:t>
            </a:r>
          </a:p>
          <a:p>
            <a:endParaRPr lang="en-US" sz="2000" b="0" i="0" u="none" strike="noStrike" baseline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7FB92-A573-3C30-CAE7-452D3AC974C5}"/>
              </a:ext>
            </a:extLst>
          </p:cNvPr>
          <p:cNvSpPr txBox="1"/>
          <p:nvPr/>
        </p:nvSpPr>
        <p:spPr>
          <a:xfrm>
            <a:off x="4874401" y="5294979"/>
            <a:ext cx="6112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It serves as a roadmap for how risks will be handled by </a:t>
            </a:r>
            <a:r>
              <a:rPr lang="en-US" b="1" i="0"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Mitigation plans </a:t>
            </a:r>
            <a:r>
              <a:rPr lang="en-US" b="0" i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,to minimize their potential impact on the project's objectives</a:t>
            </a:r>
            <a:endParaRPr lang="en-US" sz="1800" b="0" i="0" u="none" strike="noStrike" baseline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 descr="A person holding a needle to a risk meter&#10;&#10;Description automatically generated with medium confidence">
            <a:extLst>
              <a:ext uri="{FF2B5EF4-FFF2-40B4-BE49-F238E27FC236}">
                <a16:creationId xmlns:a16="http://schemas.microsoft.com/office/drawing/2014/main" id="{F617123A-A27B-A3D6-F2D9-C6535E23B3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71" y="4462052"/>
            <a:ext cx="4052530" cy="2102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E5E1B0-531D-8D12-D930-9DFB3D107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1" y="192453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1C6FF5-E20A-1FDC-5A22-691247CBEAF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5" y="595750"/>
            <a:ext cx="749300" cy="229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3A893-9C04-D494-E883-DCF7C3C97158}"/>
              </a:ext>
            </a:extLst>
          </p:cNvPr>
          <p:cNvSpPr txBox="1"/>
          <p:nvPr/>
        </p:nvSpPr>
        <p:spPr>
          <a:xfrm>
            <a:off x="146141" y="3435929"/>
            <a:ext cx="256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Define </a:t>
            </a:r>
          </a:p>
          <a:p>
            <a:pPr algn="ctr"/>
            <a:r>
              <a:rPr lang="en-US" b="1"/>
              <a:t>Potential risks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65B50-2D71-0571-C009-CCAA05F7B1BD}"/>
              </a:ext>
            </a:extLst>
          </p:cNvPr>
          <p:cNvSpPr txBox="1"/>
          <p:nvPr/>
        </p:nvSpPr>
        <p:spPr>
          <a:xfrm>
            <a:off x="2305373" y="3454237"/>
            <a:ext cx="256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Assess </a:t>
            </a:r>
          </a:p>
          <a:p>
            <a:pPr algn="ctr"/>
            <a:r>
              <a:rPr lang="en-US" b="1"/>
              <a:t>Impact</a:t>
            </a:r>
            <a:r>
              <a:rPr lang="en-US"/>
              <a:t> &amp; </a:t>
            </a:r>
            <a:r>
              <a:rPr lang="en-US" b="1"/>
              <a:t>probability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12342-D2B6-3AAE-287D-ABCB59A1D693}"/>
              </a:ext>
            </a:extLst>
          </p:cNvPr>
          <p:cNvSpPr txBox="1"/>
          <p:nvPr/>
        </p:nvSpPr>
        <p:spPr>
          <a:xfrm>
            <a:off x="4691971" y="3509397"/>
            <a:ext cx="256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Which risk require </a:t>
            </a:r>
            <a:r>
              <a:rPr lang="en-US" b="1"/>
              <a:t>immediate</a:t>
            </a:r>
            <a:r>
              <a:rPr lang="en-US"/>
              <a:t> 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C8E51-B9A5-515B-3ABF-03A3DC125FA6}"/>
              </a:ext>
            </a:extLst>
          </p:cNvPr>
          <p:cNvSpPr txBox="1"/>
          <p:nvPr/>
        </p:nvSpPr>
        <p:spPr>
          <a:xfrm>
            <a:off x="6970352" y="3530873"/>
            <a:ext cx="2361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Develop </a:t>
            </a:r>
            <a:r>
              <a:rPr lang="en-US" b="1"/>
              <a:t>mitigation</a:t>
            </a:r>
            <a:r>
              <a:rPr lang="en-US"/>
              <a:t> plans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FF02E-11D7-3712-A6B0-52DE60B669CF}"/>
              </a:ext>
            </a:extLst>
          </p:cNvPr>
          <p:cNvSpPr txBox="1"/>
          <p:nvPr/>
        </p:nvSpPr>
        <p:spPr>
          <a:xfrm>
            <a:off x="9201414" y="3530874"/>
            <a:ext cx="284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Assign team members to </a:t>
            </a:r>
            <a:r>
              <a:rPr lang="en-US" b="1"/>
              <a:t>track</a:t>
            </a:r>
            <a:r>
              <a:rPr lang="en-US"/>
              <a:t> risk as they arise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14F14C-5DC4-B009-1FAB-A3FCC87CAFD0}"/>
              </a:ext>
            </a:extLst>
          </p:cNvPr>
          <p:cNvSpPr txBox="1"/>
          <p:nvPr/>
        </p:nvSpPr>
        <p:spPr>
          <a:xfrm>
            <a:off x="4633210" y="1941616"/>
            <a:ext cx="329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Management life cycle</a:t>
            </a:r>
          </a:p>
        </p:txBody>
      </p:sp>
    </p:spTree>
    <p:extLst>
      <p:ext uri="{BB962C8B-B14F-4D97-AF65-F5344CB8AC3E}">
        <p14:creationId xmlns:p14="http://schemas.microsoft.com/office/powerpoint/2010/main" val="391763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5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37F6CBEE-2D66-C8E0-6E53-51FD05B00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7" y="6237150"/>
            <a:ext cx="2251923" cy="544965"/>
          </a:xfrm>
          <a:prstGeom prst="rect">
            <a:avLst/>
          </a:prstGeom>
        </p:spPr>
      </p:pic>
      <p:pic>
        <p:nvPicPr>
          <p:cNvPr id="10" name="Picture 9" descr="A white and blue chart with text&#10;&#10;Description automatically generated">
            <a:extLst>
              <a:ext uri="{FF2B5EF4-FFF2-40B4-BE49-F238E27FC236}">
                <a16:creationId xmlns:a16="http://schemas.microsoft.com/office/drawing/2014/main" id="{B63CB266-0899-2FAA-FD15-38BB1E678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98" y="175452"/>
            <a:ext cx="5911125" cy="6606664"/>
          </a:xfrm>
          <a:prstGeom prst="rect">
            <a:avLst/>
          </a:prstGeom>
        </p:spPr>
      </p:pic>
      <p:pic>
        <p:nvPicPr>
          <p:cNvPr id="7" name="Picture 6" descr="A document with text and images&#10;&#10;Description automatically generated">
            <a:extLst>
              <a:ext uri="{FF2B5EF4-FFF2-40B4-BE49-F238E27FC236}">
                <a16:creationId xmlns:a16="http://schemas.microsoft.com/office/drawing/2014/main" id="{8168E4CA-866F-BE80-76D6-B011706D8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1" y="175451"/>
            <a:ext cx="5737185" cy="6606663"/>
          </a:xfrm>
          <a:prstGeom prst="rect">
            <a:avLst/>
          </a:prstGeom>
        </p:spPr>
      </p:pic>
      <p:sp>
        <p:nvSpPr>
          <p:cNvPr id="25" name="Oval 24">
            <a:hlinkClick r:id="rId6" action="ppaction://hlinksldjump"/>
            <a:extLst>
              <a:ext uri="{FF2B5EF4-FFF2-40B4-BE49-F238E27FC236}">
                <a16:creationId xmlns:a16="http://schemas.microsoft.com/office/drawing/2014/main" id="{9D139871-3A9F-EEB0-633A-A17B31670C7D}"/>
              </a:ext>
            </a:extLst>
          </p:cNvPr>
          <p:cNvSpPr/>
          <p:nvPr/>
        </p:nvSpPr>
        <p:spPr>
          <a:xfrm>
            <a:off x="111252" y="6024527"/>
            <a:ext cx="409590" cy="4252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1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hlinkClick r:id="rId3" action="ppaction://hlinksldjump"/>
            <a:extLst>
              <a:ext uri="{FF2B5EF4-FFF2-40B4-BE49-F238E27FC236}">
                <a16:creationId xmlns:a16="http://schemas.microsoft.com/office/drawing/2014/main" id="{9D139871-3A9F-EEB0-633A-A17B31670C7D}"/>
              </a:ext>
            </a:extLst>
          </p:cNvPr>
          <p:cNvSpPr/>
          <p:nvPr/>
        </p:nvSpPr>
        <p:spPr>
          <a:xfrm>
            <a:off x="244928" y="5998031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logo of a company&#10;&#10;Description automatically generated">
            <a:extLst>
              <a:ext uri="{FF2B5EF4-FFF2-40B4-BE49-F238E27FC236}">
                <a16:creationId xmlns:a16="http://schemas.microsoft.com/office/drawing/2014/main" id="{18502FD6-39AC-5C22-B768-D6AAF69C5E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072" t="605" r="7072" b="15163"/>
          <a:stretch/>
        </p:blipFill>
        <p:spPr>
          <a:xfrm>
            <a:off x="10622548" y="-168039"/>
            <a:ext cx="1605101" cy="1097244"/>
          </a:xfrm>
          <a:prstGeom prst="rect">
            <a:avLst/>
          </a:prstGeom>
        </p:spPr>
      </p:pic>
      <p:pic>
        <p:nvPicPr>
          <p:cNvPr id="17" name="Picture 16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37F6CBEE-2D66-C8E0-6E53-51FD05B00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01" y="6190182"/>
            <a:ext cx="2251923" cy="5449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D11FFB-AB4C-6929-4820-40986E3BDE6B}"/>
              </a:ext>
            </a:extLst>
          </p:cNvPr>
          <p:cNvSpPr txBox="1"/>
          <p:nvPr/>
        </p:nvSpPr>
        <p:spPr>
          <a:xfrm>
            <a:off x="533399" y="1065428"/>
            <a:ext cx="544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Communication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13533-9E84-4FF5-E8AC-ED1BC072A052}"/>
              </a:ext>
            </a:extLst>
          </p:cNvPr>
          <p:cNvSpPr txBox="1"/>
          <p:nvPr/>
        </p:nvSpPr>
        <p:spPr>
          <a:xfrm>
            <a:off x="1951057" y="1885124"/>
            <a:ext cx="1009226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>
                <a:effectLst/>
                <a:latin typeface="Atkinson Hyperlegible"/>
              </a:rPr>
              <a:t>A Document that outlines </a:t>
            </a:r>
            <a:r>
              <a:rPr lang="en-US" sz="2800" b="1" i="0">
                <a:solidFill>
                  <a:srgbClr val="00B050"/>
                </a:solidFill>
                <a:effectLst/>
                <a:latin typeface="Atkinson Hyperlegible"/>
              </a:rPr>
              <a:t>How</a:t>
            </a:r>
            <a:r>
              <a:rPr lang="en-US" sz="2800" b="0" i="0">
                <a:effectLst/>
                <a:latin typeface="Atkinson Hyperlegible"/>
              </a:rPr>
              <a:t> </a:t>
            </a:r>
            <a:r>
              <a:rPr lang="en-US" sz="2800" i="0">
                <a:effectLst/>
                <a:latin typeface="Atkinson Hyperlegible"/>
              </a:rPr>
              <a:t>Information</a:t>
            </a:r>
            <a:r>
              <a:rPr lang="en-US" sz="2800" b="0" i="0">
                <a:effectLst/>
                <a:latin typeface="Atkinson Hyperlegible"/>
              </a:rPr>
              <a:t> will be shared among </a:t>
            </a:r>
            <a:r>
              <a:rPr lang="en-US" sz="2800" b="1" i="0">
                <a:solidFill>
                  <a:srgbClr val="FF0000"/>
                </a:solidFill>
                <a:effectLst/>
                <a:latin typeface="Atkinson Hyperlegible"/>
              </a:rPr>
              <a:t>stakeholders</a:t>
            </a:r>
            <a:r>
              <a:rPr lang="en-US" sz="2800" b="0" i="0">
                <a:effectLst/>
                <a:latin typeface="Atkinson Hyperlegible"/>
              </a:rPr>
              <a:t> throughout the project lifecycle.</a:t>
            </a:r>
          </a:p>
          <a:p>
            <a:endParaRPr lang="en-US" sz="1200" b="0" i="0">
              <a:effectLst/>
              <a:latin typeface="Atkinson Hyperlegible"/>
            </a:endParaRPr>
          </a:p>
          <a:p>
            <a:r>
              <a:rPr lang="en-US" sz="2800" b="0" i="0">
                <a:effectLst/>
                <a:latin typeface="Atkinson Hyperlegible"/>
              </a:rPr>
              <a:t>It specifies the </a:t>
            </a:r>
            <a:r>
              <a:rPr lang="en-US" sz="2800" b="1" i="0">
                <a:solidFill>
                  <a:srgbClr val="00B050"/>
                </a:solidFill>
                <a:effectLst/>
                <a:latin typeface="Atkinson Hyperlegible"/>
              </a:rPr>
              <a:t>Methods</a:t>
            </a:r>
            <a:r>
              <a:rPr lang="en-US" sz="2800" b="0" i="0">
                <a:effectLst/>
                <a:latin typeface="Atkinson Hyperlegible"/>
              </a:rPr>
              <a:t>, </a:t>
            </a:r>
            <a:r>
              <a:rPr lang="en-US" sz="2800" b="1" i="0">
                <a:solidFill>
                  <a:srgbClr val="00B050"/>
                </a:solidFill>
                <a:effectLst/>
                <a:latin typeface="Atkinson Hyperlegible"/>
              </a:rPr>
              <a:t>Frequency</a:t>
            </a:r>
            <a:r>
              <a:rPr lang="en-US" sz="2800" b="0" i="0">
                <a:effectLst/>
                <a:latin typeface="Atkinson Hyperlegible"/>
              </a:rPr>
              <a:t>, </a:t>
            </a:r>
            <a:r>
              <a:rPr lang="en-US" sz="2800" b="1" i="0">
                <a:solidFill>
                  <a:srgbClr val="00B050"/>
                </a:solidFill>
                <a:effectLst/>
                <a:latin typeface="Atkinson Hyperlegible"/>
              </a:rPr>
              <a:t>Channels</a:t>
            </a:r>
            <a:r>
              <a:rPr lang="en-US" sz="2800">
                <a:solidFill>
                  <a:srgbClr val="00B050"/>
                </a:solidFill>
                <a:latin typeface="Atkinson Hyperlegible"/>
              </a:rPr>
              <a:t> &amp; </a:t>
            </a:r>
            <a:r>
              <a:rPr lang="en-US" sz="2800" b="1" i="0">
                <a:solidFill>
                  <a:srgbClr val="00B050"/>
                </a:solidFill>
                <a:effectLst/>
                <a:latin typeface="Atkinson Hyperlegible"/>
              </a:rPr>
              <a:t>Responsibilities </a:t>
            </a:r>
            <a:r>
              <a:rPr lang="en-US" sz="2800" i="0">
                <a:effectLst/>
                <a:latin typeface="Atkinson Hyperlegible"/>
              </a:rPr>
              <a:t>for communication</a:t>
            </a:r>
            <a:endParaRPr lang="en-US" sz="2800" i="0" u="none" strike="noStrike" baseline="0">
              <a:latin typeface="Calibri" panose="020F0502020204030204" pitchFamily="34" charset="0"/>
            </a:endParaRPr>
          </a:p>
        </p:txBody>
      </p:sp>
      <p:pic>
        <p:nvPicPr>
          <p:cNvPr id="8" name="Picture 7" descr="A person with many hands out&#10;&#10;Description automatically generated">
            <a:extLst>
              <a:ext uri="{FF2B5EF4-FFF2-40B4-BE49-F238E27FC236}">
                <a16:creationId xmlns:a16="http://schemas.microsoft.com/office/drawing/2014/main" id="{173A8C52-795D-FE91-CC53-C3DF5FE5E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10" y="4381204"/>
            <a:ext cx="2290033" cy="2290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B8190C-DD23-EE62-2D27-7BD4B9100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1" y="192453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53F4B6-8422-6F97-D182-57FA5793E8B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5" y="595750"/>
            <a:ext cx="749300" cy="2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hlinkClick r:id="rId3" action="ppaction://hlinksldjump"/>
            <a:extLst>
              <a:ext uri="{FF2B5EF4-FFF2-40B4-BE49-F238E27FC236}">
                <a16:creationId xmlns:a16="http://schemas.microsoft.com/office/drawing/2014/main" id="{9D139871-3A9F-EEB0-633A-A17B31670C7D}"/>
              </a:ext>
            </a:extLst>
          </p:cNvPr>
          <p:cNvSpPr/>
          <p:nvPr/>
        </p:nvSpPr>
        <p:spPr>
          <a:xfrm>
            <a:off x="332922" y="6190182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logo of a company&#10;&#10;Description automatically generated">
            <a:extLst>
              <a:ext uri="{FF2B5EF4-FFF2-40B4-BE49-F238E27FC236}">
                <a16:creationId xmlns:a16="http://schemas.microsoft.com/office/drawing/2014/main" id="{18502FD6-39AC-5C22-B768-D6AAF69C5E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072" t="605" r="7072" b="15163"/>
          <a:stretch/>
        </p:blipFill>
        <p:spPr>
          <a:xfrm>
            <a:off x="10622548" y="-168039"/>
            <a:ext cx="1605101" cy="1097244"/>
          </a:xfrm>
          <a:prstGeom prst="rect">
            <a:avLst/>
          </a:prstGeom>
        </p:spPr>
      </p:pic>
      <p:pic>
        <p:nvPicPr>
          <p:cNvPr id="17" name="Picture 16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37F6CBEE-2D66-C8E0-6E53-51FD05B00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01" y="6190182"/>
            <a:ext cx="2251923" cy="5449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D11FFB-AB4C-6929-4820-40986E3BDE6B}"/>
              </a:ext>
            </a:extLst>
          </p:cNvPr>
          <p:cNvSpPr txBox="1"/>
          <p:nvPr/>
        </p:nvSpPr>
        <p:spPr>
          <a:xfrm>
            <a:off x="2646427" y="221620"/>
            <a:ext cx="7553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Training Communication Plan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B8190C-DD23-EE62-2D27-7BD4B9100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1" y="192453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53F4B6-8422-6F97-D182-57FA5793E8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5" y="595750"/>
            <a:ext cx="749300" cy="229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15E02-34ED-42E4-F935-25AAD7F7F4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929204"/>
            <a:ext cx="12192000" cy="51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4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lumMod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C35221C-2C20-2475-69EF-7EE244842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115698"/>
              </p:ext>
            </p:extLst>
          </p:nvPr>
        </p:nvGraphicFramePr>
        <p:xfrm>
          <a:off x="165930" y="888274"/>
          <a:ext cx="11860139" cy="2087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BF7505D5-3441-B40A-B21E-C9E7FF2CF6B3}"/>
              </a:ext>
            </a:extLst>
          </p:cNvPr>
          <p:cNvSpPr txBox="1"/>
          <p:nvPr/>
        </p:nvSpPr>
        <p:spPr>
          <a:xfrm>
            <a:off x="3395130" y="462501"/>
            <a:ext cx="5797304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</a:t>
            </a: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transformation</a:t>
            </a: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D21439-146F-77C9-34E6-818A113FC366}"/>
              </a:ext>
            </a:extLst>
          </p:cNvPr>
          <p:cNvSpPr txBox="1"/>
          <p:nvPr/>
        </p:nvSpPr>
        <p:spPr>
          <a:xfrm>
            <a:off x="4759408" y="111122"/>
            <a:ext cx="3212868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n w="0">
                  <a:solidFill>
                    <a:schemeClr val="accent4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PetroPower</a:t>
            </a:r>
            <a:r>
              <a:rPr lang="en-US" sz="2400"/>
              <a:t> </a:t>
            </a:r>
            <a:r>
              <a:rPr lang="en-US" sz="2400">
                <a:ln w="0">
                  <a:solidFill>
                    <a:srgbClr val="FFC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Refinery</a:t>
            </a:r>
          </a:p>
          <a:p>
            <a:endParaRPr lang="en-US" sz="1350"/>
          </a:p>
        </p:txBody>
      </p:sp>
      <p:pic>
        <p:nvPicPr>
          <p:cNvPr id="69" name="Picture 68" descr="A logo of a company&#10;&#10;Description automatically generated">
            <a:extLst>
              <a:ext uri="{FF2B5EF4-FFF2-40B4-BE49-F238E27FC236}">
                <a16:creationId xmlns:a16="http://schemas.microsoft.com/office/drawing/2014/main" id="{239C4C65-A2E9-1230-786B-B7CA50CB5AA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-7072" t="605" r="7072" b="15163"/>
          <a:stretch/>
        </p:blipFill>
        <p:spPr>
          <a:xfrm>
            <a:off x="10431055" y="-128113"/>
            <a:ext cx="1760945" cy="108071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3695D76-8B55-BBC9-8681-C4A4EB81F15B}"/>
              </a:ext>
            </a:extLst>
          </p:cNvPr>
          <p:cNvSpPr txBox="1"/>
          <p:nvPr/>
        </p:nvSpPr>
        <p:spPr>
          <a:xfrm>
            <a:off x="9902028" y="6334780"/>
            <a:ext cx="241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/>
            <a:r>
              <a:rPr lang="en-US" sz="1400" b="1">
                <a:solidFill>
                  <a:prstClr val="black"/>
                </a:solidFill>
                <a:latin typeface="Calibri"/>
              </a:rPr>
              <a:t>Eman Gomaa Mabrouk</a:t>
            </a:r>
          </a:p>
          <a:p>
            <a:pPr algn="ctr" defTabSz="914240"/>
            <a:r>
              <a:rPr lang="en-US" sz="1400" b="1">
                <a:solidFill>
                  <a:prstClr val="black"/>
                </a:solidFill>
                <a:latin typeface="Calibri"/>
              </a:rPr>
              <a:t>NEXT81 _ONL1_ERP8_M1d</a:t>
            </a:r>
          </a:p>
        </p:txBody>
      </p:sp>
      <p:pic>
        <p:nvPicPr>
          <p:cNvPr id="11" name="Picture 10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B9279D04-53A9-607E-1815-06555759FB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27" y="5834345"/>
            <a:ext cx="1673378" cy="5437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EFD571-1399-A757-C846-ABEA7AFA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3" y="180470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BAB60-3CD7-E5C7-AB26-6D458CC479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17" y="583767"/>
            <a:ext cx="749300" cy="22999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1CD158-5D89-56D7-B931-E6943EDA9504}"/>
              </a:ext>
            </a:extLst>
          </p:cNvPr>
          <p:cNvSpPr/>
          <p:nvPr/>
        </p:nvSpPr>
        <p:spPr>
          <a:xfrm>
            <a:off x="404801" y="2927079"/>
            <a:ext cx="2184399" cy="6773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hlinkClick r:id="rId12" action="ppaction://hlinksldjump"/>
              </a:rPr>
              <a:t>Situation Statement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414CEB-5212-D6A2-7DD0-4EFEEEC0E2D9}"/>
              </a:ext>
            </a:extLst>
          </p:cNvPr>
          <p:cNvSpPr/>
          <p:nvPr/>
        </p:nvSpPr>
        <p:spPr>
          <a:xfrm>
            <a:off x="382419" y="3902551"/>
            <a:ext cx="2184399" cy="6773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hlinkClick r:id="rId13" action="ppaction://hlinksldjump"/>
              </a:rPr>
              <a:t>Fish Bone Analysis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373B91-5723-66E0-0F01-5633C09C54AD}"/>
              </a:ext>
            </a:extLst>
          </p:cNvPr>
          <p:cNvSpPr/>
          <p:nvPr/>
        </p:nvSpPr>
        <p:spPr>
          <a:xfrm>
            <a:off x="404798" y="4935532"/>
            <a:ext cx="2184399" cy="6939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hlinkClick r:id="rId14" action="ppaction://hlinksldjump"/>
              </a:rPr>
              <a:t>SWOT Analysis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03AAAD-EDC6-DC34-78F2-B6E3DBF499E3}"/>
              </a:ext>
            </a:extLst>
          </p:cNvPr>
          <p:cNvSpPr/>
          <p:nvPr/>
        </p:nvSpPr>
        <p:spPr>
          <a:xfrm>
            <a:off x="3482519" y="2838184"/>
            <a:ext cx="2108200" cy="622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hlinkClick r:id="rId15" action="ppaction://hlinksldjump"/>
              </a:rPr>
              <a:t>SMART Goals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A7E0FE-F2BE-DBEB-B208-59CC1EF48244}"/>
              </a:ext>
            </a:extLst>
          </p:cNvPr>
          <p:cNvSpPr/>
          <p:nvPr/>
        </p:nvSpPr>
        <p:spPr>
          <a:xfrm>
            <a:off x="3482519" y="3637062"/>
            <a:ext cx="2108200" cy="622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hlinkClick r:id="rId16" action="ppaction://hlinksldjump"/>
              </a:rPr>
              <a:t>OKRs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10B446-3CC7-B3DB-B945-72F38DCE2588}"/>
              </a:ext>
            </a:extLst>
          </p:cNvPr>
          <p:cNvSpPr/>
          <p:nvPr/>
        </p:nvSpPr>
        <p:spPr>
          <a:xfrm>
            <a:off x="3482519" y="4382221"/>
            <a:ext cx="2108200" cy="622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hlinkClick r:id="rId17" action="ppaction://hlinksldjump"/>
              </a:rPr>
              <a:t>Power Grid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27C5DD-306E-0433-0A0B-E0B5906268C2}"/>
              </a:ext>
            </a:extLst>
          </p:cNvPr>
          <p:cNvSpPr/>
          <p:nvPr/>
        </p:nvSpPr>
        <p:spPr>
          <a:xfrm>
            <a:off x="3482519" y="5165855"/>
            <a:ext cx="2108200" cy="622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hlinkClick r:id="rId18" action="ppaction://hlinksldjump"/>
              </a:rPr>
              <a:t>RACI Chart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48A216-220C-5B57-CC2E-06EBB8BFA709}"/>
              </a:ext>
            </a:extLst>
          </p:cNvPr>
          <p:cNvSpPr/>
          <p:nvPr/>
        </p:nvSpPr>
        <p:spPr>
          <a:xfrm>
            <a:off x="3482519" y="5983349"/>
            <a:ext cx="2108200" cy="622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hlinkClick r:id="rId19" action="ppaction://hlinksldjump"/>
              </a:rPr>
              <a:t>Project Charter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C468FB-741C-9A30-2E3B-E893B75A5A09}"/>
              </a:ext>
            </a:extLst>
          </p:cNvPr>
          <p:cNvSpPr/>
          <p:nvPr/>
        </p:nvSpPr>
        <p:spPr>
          <a:xfrm>
            <a:off x="6378444" y="2975418"/>
            <a:ext cx="2108200" cy="4257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hlinkClick r:id="rId20" action="ppaction://hlinksldjump"/>
              </a:rPr>
              <a:t>WBS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52F23E-E752-0EEB-CAA2-EC7A58A65433}"/>
              </a:ext>
            </a:extLst>
          </p:cNvPr>
          <p:cNvSpPr/>
          <p:nvPr/>
        </p:nvSpPr>
        <p:spPr>
          <a:xfrm>
            <a:off x="6378444" y="4137119"/>
            <a:ext cx="2108200" cy="4427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hlinkClick r:id="rId21" action="ppaction://hlinksldjump"/>
              </a:rPr>
              <a:t>Gantt Chart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287D8E-8F59-6C66-8BD5-D28FD769F0F0}"/>
              </a:ext>
            </a:extLst>
          </p:cNvPr>
          <p:cNvSpPr/>
          <p:nvPr/>
        </p:nvSpPr>
        <p:spPr>
          <a:xfrm>
            <a:off x="6400567" y="4726092"/>
            <a:ext cx="2108200" cy="4228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hlinkClick r:id="rId22" action="ppaction://hlinksldjump"/>
              </a:rPr>
              <a:t>Budget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E1B830D-19C8-6DE0-192B-19C9D4C75A25}"/>
              </a:ext>
            </a:extLst>
          </p:cNvPr>
          <p:cNvSpPr/>
          <p:nvPr/>
        </p:nvSpPr>
        <p:spPr>
          <a:xfrm>
            <a:off x="6244379" y="5288393"/>
            <a:ext cx="2383060" cy="4658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hlinkClick r:id="rId23" action="ppaction://hlinksldjump"/>
              </a:rPr>
              <a:t>Risk Management Plan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D919D3-50D6-882D-CAF4-D432D9EB76C2}"/>
              </a:ext>
            </a:extLst>
          </p:cNvPr>
          <p:cNvSpPr/>
          <p:nvPr/>
        </p:nvSpPr>
        <p:spPr>
          <a:xfrm>
            <a:off x="6266502" y="5872278"/>
            <a:ext cx="2395662" cy="4228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hlinkClick r:id="rId24" action="ppaction://hlinksldjump"/>
              </a:rPr>
              <a:t>Communication Plan</a:t>
            </a:r>
            <a:endParaRPr lang="en-US" sz="1600" b="1">
              <a:solidFill>
                <a:schemeClr val="tx1"/>
              </a:solidFill>
            </a:endParaRPr>
          </a:p>
        </p:txBody>
      </p:sp>
      <p:pic>
        <p:nvPicPr>
          <p:cNvPr id="35" name="Picture 34" descr="A circular arrows in different colors&#10;&#10;Description automatically generated">
            <a:hlinkClick r:id="rId25" action="ppaction://hlinksldjump"/>
            <a:extLst>
              <a:ext uri="{FF2B5EF4-FFF2-40B4-BE49-F238E27FC236}">
                <a16:creationId xmlns:a16="http://schemas.microsoft.com/office/drawing/2014/main" id="{CF9FD449-3FF0-31F4-6FEB-8106C353593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4467" r="22451" b="8897"/>
          <a:stretch/>
        </p:blipFill>
        <p:spPr>
          <a:xfrm>
            <a:off x="9639525" y="3186075"/>
            <a:ext cx="2306880" cy="2177965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FA8C6A-199D-B868-879E-B986B8874277}"/>
              </a:ext>
            </a:extLst>
          </p:cNvPr>
          <p:cNvSpPr/>
          <p:nvPr/>
        </p:nvSpPr>
        <p:spPr>
          <a:xfrm>
            <a:off x="6378444" y="3507867"/>
            <a:ext cx="2108200" cy="452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hlinkClick r:id="rId27" action="ppaction://hlinksldjump"/>
              </a:rPr>
              <a:t>Critical Path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ED859F-76CD-8958-49CE-E409526EB152}"/>
              </a:ext>
            </a:extLst>
          </p:cNvPr>
          <p:cNvSpPr/>
          <p:nvPr/>
        </p:nvSpPr>
        <p:spPr>
          <a:xfrm>
            <a:off x="8895474" y="1472025"/>
            <a:ext cx="1304590" cy="87985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execution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11D23B-9007-FE88-D3C7-5CBFC70A4B60}"/>
              </a:ext>
            </a:extLst>
          </p:cNvPr>
          <p:cNvSpPr/>
          <p:nvPr/>
        </p:nvSpPr>
        <p:spPr>
          <a:xfrm>
            <a:off x="10360399" y="1472025"/>
            <a:ext cx="1304590" cy="8798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closure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15C9627-6331-C611-FCDA-FA21EB9DB218}"/>
              </a:ext>
            </a:extLst>
          </p:cNvPr>
          <p:cNvSpPr/>
          <p:nvPr/>
        </p:nvSpPr>
        <p:spPr>
          <a:xfrm>
            <a:off x="6378444" y="2351878"/>
            <a:ext cx="2108200" cy="5232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hlinkClick r:id="rId28" action="ppaction://hlinksldjump"/>
              </a:rPr>
              <a:t>Kick off meeting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C28562D-CEFC-6F4F-0A7E-89A71E343823}"/>
              </a:ext>
            </a:extLst>
          </p:cNvPr>
          <p:cNvSpPr/>
          <p:nvPr/>
        </p:nvSpPr>
        <p:spPr>
          <a:xfrm>
            <a:off x="6257336" y="6400054"/>
            <a:ext cx="2415376" cy="4228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hlinkClick r:id="rId29" action="ppaction://hlinksldjump"/>
              </a:rPr>
              <a:t>Project Plan</a:t>
            </a:r>
            <a:endParaRPr lang="en-US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130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hlinkClick r:id="rId3" action="ppaction://hlinksldjump"/>
            <a:extLst>
              <a:ext uri="{FF2B5EF4-FFF2-40B4-BE49-F238E27FC236}">
                <a16:creationId xmlns:a16="http://schemas.microsoft.com/office/drawing/2014/main" id="{9D139871-3A9F-EEB0-633A-A17B31670C7D}"/>
              </a:ext>
            </a:extLst>
          </p:cNvPr>
          <p:cNvSpPr/>
          <p:nvPr/>
        </p:nvSpPr>
        <p:spPr>
          <a:xfrm>
            <a:off x="244928" y="5998031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logo of a company&#10;&#10;Description automatically generated">
            <a:extLst>
              <a:ext uri="{FF2B5EF4-FFF2-40B4-BE49-F238E27FC236}">
                <a16:creationId xmlns:a16="http://schemas.microsoft.com/office/drawing/2014/main" id="{18502FD6-39AC-5C22-B768-D6AAF69C5E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072" t="605" r="7072" b="15163"/>
          <a:stretch/>
        </p:blipFill>
        <p:spPr>
          <a:xfrm>
            <a:off x="10622548" y="-168039"/>
            <a:ext cx="1605101" cy="1097244"/>
          </a:xfrm>
          <a:prstGeom prst="rect">
            <a:avLst/>
          </a:prstGeom>
        </p:spPr>
      </p:pic>
      <p:pic>
        <p:nvPicPr>
          <p:cNvPr id="17" name="Picture 16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37F6CBEE-2D66-C8E0-6E53-51FD05B00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223" y="6346713"/>
            <a:ext cx="1605101" cy="3884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D11FFB-AB4C-6929-4820-40986E3BDE6B}"/>
              </a:ext>
            </a:extLst>
          </p:cNvPr>
          <p:cNvSpPr txBox="1"/>
          <p:nvPr/>
        </p:nvSpPr>
        <p:spPr>
          <a:xfrm>
            <a:off x="0" y="2663241"/>
            <a:ext cx="544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Plan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B8190C-DD23-EE62-2D27-7BD4B9100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1" y="192453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53F4B6-8422-6F97-D182-57FA5793E8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5" y="595750"/>
            <a:ext cx="749300" cy="229993"/>
          </a:xfrm>
          <a:prstGeom prst="rect">
            <a:avLst/>
          </a:prstGeom>
        </p:spPr>
      </p:pic>
      <p:pic>
        <p:nvPicPr>
          <p:cNvPr id="7" name="Picture 6" descr="A screenshot of a project&#10;&#10;Description automatically generated">
            <a:extLst>
              <a:ext uri="{FF2B5EF4-FFF2-40B4-BE49-F238E27FC236}">
                <a16:creationId xmlns:a16="http://schemas.microsoft.com/office/drawing/2014/main" id="{EA2B9747-0596-CF2D-EDA8-E6D62018E2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70" y="1"/>
            <a:ext cx="7656415" cy="67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7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lumMod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3695D76-8B55-BBC9-8681-C4A4EB81F15B}"/>
              </a:ext>
            </a:extLst>
          </p:cNvPr>
          <p:cNvSpPr txBox="1"/>
          <p:nvPr/>
        </p:nvSpPr>
        <p:spPr>
          <a:xfrm>
            <a:off x="9808945" y="6334780"/>
            <a:ext cx="241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/>
            <a:r>
              <a:rPr lang="en-US" sz="1400" b="1">
                <a:solidFill>
                  <a:prstClr val="black"/>
                </a:solidFill>
                <a:latin typeface="Calibri"/>
              </a:rPr>
              <a:t>Eman Gomaa Mabrouk</a:t>
            </a:r>
          </a:p>
          <a:p>
            <a:pPr algn="ctr" defTabSz="914240"/>
            <a:r>
              <a:rPr lang="en-US" sz="1400" b="1">
                <a:solidFill>
                  <a:prstClr val="black"/>
                </a:solidFill>
                <a:latin typeface="Calibri"/>
              </a:rPr>
              <a:t>NEXT81 _ONL1_ERP8_M1d</a:t>
            </a:r>
          </a:p>
        </p:txBody>
      </p:sp>
      <p:pic>
        <p:nvPicPr>
          <p:cNvPr id="11" name="Picture 10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B9279D04-53A9-607E-1815-06555759F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772" y="5973852"/>
            <a:ext cx="2085548" cy="5979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EFD571-1399-A757-C846-ABEA7AFA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3" y="180470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BAB60-3CD7-E5C7-AB26-6D458CC479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17" y="583767"/>
            <a:ext cx="749300" cy="229993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9F2857-36F9-DB81-2FB9-6F0EC8CA2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648843"/>
              </p:ext>
            </p:extLst>
          </p:nvPr>
        </p:nvGraphicFramePr>
        <p:xfrm>
          <a:off x="1744133" y="1187047"/>
          <a:ext cx="8136468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7F684EB-8D1C-C2CF-1C69-5ECCAC285B05}"/>
              </a:ext>
            </a:extLst>
          </p:cNvPr>
          <p:cNvSpPr txBox="1"/>
          <p:nvPr/>
        </p:nvSpPr>
        <p:spPr>
          <a:xfrm>
            <a:off x="521939" y="1335018"/>
            <a:ext cx="3762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i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tkinson Hyperlegible"/>
              </a:rPr>
              <a:t>User adoption rates.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i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tkinson Hyperlegible"/>
              </a:rPr>
              <a:t>Process efficiency improvements.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i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tkinson Hyperlegible"/>
              </a:rPr>
              <a:t>Cost reductions.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i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tkinson Hyperlegible"/>
              </a:rPr>
              <a:t>Customer satisfaction scores</a:t>
            </a:r>
            <a:r>
              <a:rPr lang="en-US" b="1" i="0">
                <a:solidFill>
                  <a:srgbClr val="FFFFFF"/>
                </a:solidFill>
                <a:effectLst/>
                <a:latin typeface="Atkinson Hyperlegible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67CAB-5369-A1F3-34F8-54607A8C5383}"/>
              </a:ext>
            </a:extLst>
          </p:cNvPr>
          <p:cNvSpPr txBox="1"/>
          <p:nvPr/>
        </p:nvSpPr>
        <p:spPr>
          <a:xfrm>
            <a:off x="8224529" y="1289388"/>
            <a:ext cx="305729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i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tkinson Hyperlegible"/>
              </a:rPr>
              <a:t>Document lessons learned from both the successes and failures during the implementation. This could include: </a:t>
            </a:r>
            <a:endParaRPr lang="en-US" sz="1400" b="1" i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tkinson Hyperlegible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600" i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tkinson Hyperlegible"/>
              </a:rPr>
              <a:t>Best practices adopted.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600" i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tkinson Hyperlegible"/>
              </a:rPr>
              <a:t>Issues that occurred and how they were resolved.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03E3F-C8BE-6717-14D2-DD75FEF450C1}"/>
              </a:ext>
            </a:extLst>
          </p:cNvPr>
          <p:cNvSpPr txBox="1"/>
          <p:nvPr/>
        </p:nvSpPr>
        <p:spPr>
          <a:xfrm>
            <a:off x="521939" y="3614803"/>
            <a:ext cx="28116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tkinson Hyperlegible"/>
              </a:rPr>
              <a:t>Implement ongoing training programs for users to adapt to updates and new functionalities.</a:t>
            </a:r>
            <a:endParaRPr lang="en-US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B223D7-90E4-B311-8600-AC44815A1E02}"/>
              </a:ext>
            </a:extLst>
          </p:cNvPr>
          <p:cNvSpPr txBox="1"/>
          <p:nvPr/>
        </p:nvSpPr>
        <p:spPr>
          <a:xfrm>
            <a:off x="1927742" y="304740"/>
            <a:ext cx="953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Post Implementation Review &amp; Continuous improvement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D92097-C851-7618-3F60-295AF4FE9168}"/>
              </a:ext>
            </a:extLst>
          </p:cNvPr>
          <p:cNvSpPr txBox="1"/>
          <p:nvPr/>
        </p:nvSpPr>
        <p:spPr>
          <a:xfrm>
            <a:off x="8345349" y="3651305"/>
            <a:ext cx="31137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i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tkinson Hyperlegible"/>
              </a:rPr>
              <a:t>Stay informed about ERP technology advancements and assess their potential benefits.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i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tkinson Hyperlegible"/>
              </a:rPr>
              <a:t>Plan for regular upgrades or migrations to newer versions or platforms as needed.</a:t>
            </a:r>
          </a:p>
        </p:txBody>
      </p:sp>
      <p:pic>
        <p:nvPicPr>
          <p:cNvPr id="21" name="Picture 20" descr="A logo of a company&#10;&#10;Description automatically generated">
            <a:extLst>
              <a:ext uri="{FF2B5EF4-FFF2-40B4-BE49-F238E27FC236}">
                <a16:creationId xmlns:a16="http://schemas.microsoft.com/office/drawing/2014/main" id="{3947413F-29CD-E6C1-061A-8662F339E06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7072" t="605" r="7072" b="15163"/>
          <a:stretch/>
        </p:blipFill>
        <p:spPr>
          <a:xfrm>
            <a:off x="10401350" y="-91143"/>
            <a:ext cx="1760945" cy="1080718"/>
          </a:xfrm>
          <a:prstGeom prst="rect">
            <a:avLst/>
          </a:prstGeom>
        </p:spPr>
      </p:pic>
      <p:pic>
        <p:nvPicPr>
          <p:cNvPr id="28" name="Picture 27" descr="A colorful arrow pointing up&#10;&#10;Description automatically generated">
            <a:extLst>
              <a:ext uri="{FF2B5EF4-FFF2-40B4-BE49-F238E27FC236}">
                <a16:creationId xmlns:a16="http://schemas.microsoft.com/office/drawing/2014/main" id="{928D2F72-AE0F-8640-2280-2ED2E2670A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9" r="11408" b="9607"/>
          <a:stretch/>
        </p:blipFill>
        <p:spPr>
          <a:xfrm>
            <a:off x="818712" y="5092132"/>
            <a:ext cx="2085548" cy="1765868"/>
          </a:xfrm>
          <a:prstGeom prst="rect">
            <a:avLst/>
          </a:prstGeom>
        </p:spPr>
      </p:pic>
      <p:sp>
        <p:nvSpPr>
          <p:cNvPr id="6" name="Oval 5">
            <a:hlinkClick r:id="rId12" action="ppaction://hlinksldjump"/>
            <a:extLst>
              <a:ext uri="{FF2B5EF4-FFF2-40B4-BE49-F238E27FC236}">
                <a16:creationId xmlns:a16="http://schemas.microsoft.com/office/drawing/2014/main" id="{1D1588D2-379F-0925-A56B-621F89728A6F}"/>
              </a:ext>
            </a:extLst>
          </p:cNvPr>
          <p:cNvSpPr/>
          <p:nvPr/>
        </p:nvSpPr>
        <p:spPr>
          <a:xfrm>
            <a:off x="93382" y="6050714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7" grpId="0"/>
      <p:bldP spid="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DEF8FE"/>
            </a:gs>
            <a:gs pos="67000">
              <a:schemeClr val="bg1">
                <a:lumMod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49000">
              <a:srgbClr val="E7F6FD"/>
            </a:gs>
            <a:gs pos="28000">
              <a:schemeClr val="bg1">
                <a:lumMod val="95000"/>
              </a:schemeClr>
            </a:gs>
            <a:gs pos="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DBBAB1-52D1-CB18-6D49-2294215F370F}"/>
              </a:ext>
            </a:extLst>
          </p:cNvPr>
          <p:cNvSpPr/>
          <p:nvPr/>
        </p:nvSpPr>
        <p:spPr>
          <a:xfrm>
            <a:off x="8415867" y="3417084"/>
            <a:ext cx="3437467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hlinkClick r:id="rId3" action="ppaction://hlinksldjump"/>
            <a:extLst>
              <a:ext uri="{FF2B5EF4-FFF2-40B4-BE49-F238E27FC236}">
                <a16:creationId xmlns:a16="http://schemas.microsoft.com/office/drawing/2014/main" id="{9D139871-3A9F-EEB0-633A-A17B31670C7D}"/>
              </a:ext>
            </a:extLst>
          </p:cNvPr>
          <p:cNvSpPr/>
          <p:nvPr/>
        </p:nvSpPr>
        <p:spPr>
          <a:xfrm>
            <a:off x="146141" y="6112195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logo of a company&#10;&#10;Description automatically generated">
            <a:extLst>
              <a:ext uri="{FF2B5EF4-FFF2-40B4-BE49-F238E27FC236}">
                <a16:creationId xmlns:a16="http://schemas.microsoft.com/office/drawing/2014/main" id="{18502FD6-39AC-5C22-B768-D6AAF69C5E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072" t="605" r="7072" b="15163"/>
          <a:stretch/>
        </p:blipFill>
        <p:spPr>
          <a:xfrm>
            <a:off x="10622548" y="-168039"/>
            <a:ext cx="1605101" cy="1097244"/>
          </a:xfrm>
          <a:prstGeom prst="rect">
            <a:avLst/>
          </a:prstGeom>
        </p:spPr>
      </p:pic>
      <p:pic>
        <p:nvPicPr>
          <p:cNvPr id="17" name="Picture 16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37F6CBEE-2D66-C8E0-6E53-51FD05B00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6169412"/>
            <a:ext cx="2845405" cy="6885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B8190C-DD23-EE62-2D27-7BD4B9100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1" y="192453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53F4B6-8422-6F97-D182-57FA5793E8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5" y="595750"/>
            <a:ext cx="749300" cy="2299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F84851-D534-E78F-1EA3-83D37B20D702}"/>
              </a:ext>
            </a:extLst>
          </p:cNvPr>
          <p:cNvSpPr txBox="1"/>
          <p:nvPr/>
        </p:nvSpPr>
        <p:spPr>
          <a:xfrm>
            <a:off x="848034" y="1299545"/>
            <a:ext cx="9511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solidFill>
                  <a:srgbClr val="1118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Flex"/>
              </a:rPr>
              <a:t>Thank you for taking the time to attend this presentation and for your interest in our ERP implementation project.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2F85C-842C-08DD-23F3-58DE764DD661}"/>
              </a:ext>
            </a:extLst>
          </p:cNvPr>
          <p:cNvSpPr txBox="1"/>
          <p:nvPr/>
        </p:nvSpPr>
        <p:spPr>
          <a:xfrm>
            <a:off x="2113850" y="2112880"/>
            <a:ext cx="90370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>
                <a:solidFill>
                  <a:srgbClr val="1118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Flex"/>
              </a:rPr>
              <a:t>We hope that this presentation has provided you with a comprehensive understanding of the project's objectives, scope, and timeline…</a:t>
            </a:r>
            <a:endParaRPr lang="en-US" sz="20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 descr="A magnifying glass and a note&#10;&#10;Description automatically generated">
            <a:extLst>
              <a:ext uri="{FF2B5EF4-FFF2-40B4-BE49-F238E27FC236}">
                <a16:creationId xmlns:a16="http://schemas.microsoft.com/office/drawing/2014/main" id="{807C34CF-60CF-CB23-7D00-D994727507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3"/>
          <a:stretch/>
        </p:blipFill>
        <p:spPr>
          <a:xfrm>
            <a:off x="1145822" y="3542564"/>
            <a:ext cx="4052711" cy="3154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90ECA0-FFF7-F9F9-D4FF-CA8AD300C779}"/>
              </a:ext>
            </a:extLst>
          </p:cNvPr>
          <p:cNvSpPr txBox="1"/>
          <p:nvPr/>
        </p:nvSpPr>
        <p:spPr>
          <a:xfrm>
            <a:off x="9101667" y="5246082"/>
            <a:ext cx="3437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</a:rPr>
              <a:t>Eman Gomaa Mabrouk</a:t>
            </a:r>
          </a:p>
          <a:p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</a:rPr>
              <a:t>ID:21031813</a:t>
            </a:r>
          </a:p>
          <a:p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</a:rPr>
              <a:t>NEXT81 _ONL1_ERP8_M1d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BFB95-4F42-CEE7-C83B-FE0E96FF0134}"/>
              </a:ext>
            </a:extLst>
          </p:cNvPr>
          <p:cNvSpPr txBox="1"/>
          <p:nvPr/>
        </p:nvSpPr>
        <p:spPr>
          <a:xfrm>
            <a:off x="8542867" y="3596251"/>
            <a:ext cx="3310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Please find project documentation in the link below:</a:t>
            </a:r>
          </a:p>
          <a:p>
            <a:pPr algn="ctr"/>
            <a:r>
              <a:rPr lang="en-US" sz="1400">
                <a:hlinkClick r:id="rId9"/>
              </a:rPr>
              <a:t>Drive Link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41314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/>
      <p:bldP spid="10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lumMod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80C5A3-9E21-49C1-A82B-F9000ECB958A}"/>
              </a:ext>
            </a:extLst>
          </p:cNvPr>
          <p:cNvSpPr/>
          <p:nvPr/>
        </p:nvSpPr>
        <p:spPr>
          <a:xfrm>
            <a:off x="683106" y="1507083"/>
            <a:ext cx="10628421" cy="16908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7505D5-3441-B40A-B21E-C9E7FF2CF6B3}"/>
              </a:ext>
            </a:extLst>
          </p:cNvPr>
          <p:cNvSpPr txBox="1"/>
          <p:nvPr/>
        </p:nvSpPr>
        <p:spPr>
          <a:xfrm>
            <a:off x="3689498" y="481117"/>
            <a:ext cx="515574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</a:t>
            </a: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transformation</a:t>
            </a: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D21439-146F-77C9-34E6-818A113FC366}"/>
              </a:ext>
            </a:extLst>
          </p:cNvPr>
          <p:cNvSpPr txBox="1"/>
          <p:nvPr/>
        </p:nvSpPr>
        <p:spPr>
          <a:xfrm>
            <a:off x="4759408" y="111122"/>
            <a:ext cx="3212868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n w="0">
                  <a:solidFill>
                    <a:schemeClr val="accent4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PetroPower</a:t>
            </a:r>
            <a:r>
              <a:rPr lang="en-US" sz="2400"/>
              <a:t> </a:t>
            </a:r>
            <a:r>
              <a:rPr lang="en-US" sz="2400">
                <a:ln w="0">
                  <a:solidFill>
                    <a:srgbClr val="FFC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Refinery</a:t>
            </a:r>
          </a:p>
          <a:p>
            <a:endParaRPr lang="en-US" sz="1350"/>
          </a:p>
        </p:txBody>
      </p:sp>
      <p:pic>
        <p:nvPicPr>
          <p:cNvPr id="69" name="Picture 68" descr="A logo of a company&#10;&#10;Description automatically generated">
            <a:extLst>
              <a:ext uri="{FF2B5EF4-FFF2-40B4-BE49-F238E27FC236}">
                <a16:creationId xmlns:a16="http://schemas.microsoft.com/office/drawing/2014/main" id="{239C4C65-A2E9-1230-786B-B7CA50CB5A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7072" t="605" r="7072" b="15163"/>
          <a:stretch/>
        </p:blipFill>
        <p:spPr>
          <a:xfrm>
            <a:off x="10431055" y="-128113"/>
            <a:ext cx="1760945" cy="1080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5217E7-6DEC-1BE8-76E9-602946990533}"/>
              </a:ext>
            </a:extLst>
          </p:cNvPr>
          <p:cNvSpPr txBox="1"/>
          <p:nvPr/>
        </p:nvSpPr>
        <p:spPr>
          <a:xfrm>
            <a:off x="303393" y="1681495"/>
            <a:ext cx="10806323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</a:t>
            </a:r>
            <a:r>
              <a:rPr lang="en-US" b="1" kern="100">
                <a:solidFill>
                  <a:schemeClr val="accent4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petroleum</a:t>
            </a:r>
            <a:r>
              <a:rPr lang="en-US" b="1" kern="100">
                <a:solidFill>
                  <a:schemeClr val="accent4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refining company </a:t>
            </a:r>
            <a:r>
              <a:rPr lang="en-US" b="1" kern="100">
                <a:solidFill>
                  <a:schemeClr val="accent4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PetroPower</a:t>
            </a: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is facing significant challenges in managing its operations, supply chain, as The current systems used for finance, inventory management, maintenance and Production are causing </a:t>
            </a:r>
            <a: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inefficiencies</a:t>
            </a: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and </a:t>
            </a:r>
            <a: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discrepancies </a:t>
            </a: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which leads to </a:t>
            </a:r>
            <a: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delays in decision-making </a:t>
            </a: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Inefficient resource management &amp; Decreased Productivity.</a:t>
            </a:r>
          </a:p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250F70-DF41-27EE-E5E8-4C5B5CC9ABB5}"/>
              </a:ext>
            </a:extLst>
          </p:cNvPr>
          <p:cNvSpPr/>
          <p:nvPr/>
        </p:nvSpPr>
        <p:spPr>
          <a:xfrm>
            <a:off x="1577062" y="3068140"/>
            <a:ext cx="9274443" cy="16952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>
                <a:solidFill>
                  <a:srgbClr val="074F6A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Need: </a:t>
            </a:r>
            <a:r>
              <a:rPr lang="en-US" sz="1600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To address these challenges and streamline operations, the company has decided to implement an integrated </a:t>
            </a:r>
            <a:r>
              <a:rPr lang="en-US" sz="1600" b="1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ERP</a:t>
            </a:r>
            <a:r>
              <a:rPr lang="en-US" sz="1600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 system in collaboration with </a:t>
            </a:r>
            <a:r>
              <a:rPr lang="en-US" sz="1600" b="1" kern="100">
                <a:solidFill>
                  <a:srgbClr val="FF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Digi-Future solutions </a:t>
            </a:r>
            <a:r>
              <a:rPr lang="en-US" sz="1600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, a leading company in digitalization processes and that’s to </a:t>
            </a:r>
            <a:r>
              <a:rPr lang="en-US" sz="1600" b="1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centralize data management</a:t>
            </a:r>
            <a:r>
              <a:rPr lang="en-US" sz="1600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improve collaboration </a:t>
            </a:r>
            <a:r>
              <a:rPr lang="en-US" sz="1600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among departments, </a:t>
            </a:r>
            <a:r>
              <a:rPr lang="en-US" sz="1600" b="1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enhance visibility </a:t>
            </a:r>
            <a:r>
              <a:rPr lang="en-US" sz="1600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into key business processes, and ultimately drive </a:t>
            </a:r>
            <a:r>
              <a:rPr lang="en-US" sz="1600" b="1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better business performance </a:t>
            </a:r>
            <a:r>
              <a:rPr lang="en-US" sz="1600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customer satisfaction </a:t>
            </a:r>
            <a:r>
              <a:rPr lang="en-US" sz="1600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&amp; </a:t>
            </a:r>
            <a:r>
              <a:rPr lang="en-US" sz="1600" b="1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decision making</a:t>
            </a:r>
            <a:r>
              <a:rPr lang="en-US" sz="1600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“.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165E48-5C38-E7DF-B9E9-E758266ED530}"/>
              </a:ext>
            </a:extLst>
          </p:cNvPr>
          <p:cNvSpPr/>
          <p:nvPr/>
        </p:nvSpPr>
        <p:spPr>
          <a:xfrm>
            <a:off x="1531523" y="4725517"/>
            <a:ext cx="4112770" cy="18181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3" indent="-142883" defTabSz="457223">
              <a:lnSpc>
                <a:spcPct val="107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11" algn="l"/>
              </a:tabLst>
            </a:pPr>
            <a:endParaRPr lang="en-US" kern="100">
              <a:solidFill>
                <a:schemeClr val="tx1"/>
              </a:solidFill>
              <a:latin typeface="Aptos" panose="020B0004020202020204" pitchFamily="34" charset="0"/>
              <a:cs typeface="Arial" panose="020B0604020202020204" pitchFamily="34" charset="0"/>
              <a:sym typeface="Arial"/>
            </a:endParaRPr>
          </a:p>
          <a:p>
            <a:pPr marL="142883" indent="-142883" defTabSz="457223">
              <a:lnSpc>
                <a:spcPct val="107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11" algn="l"/>
              </a:tabLst>
            </a:pPr>
            <a:r>
              <a:rPr lang="en-US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  <a:sym typeface="Arial"/>
              </a:rPr>
              <a:t>Inefficient Operations</a:t>
            </a:r>
          </a:p>
          <a:p>
            <a:pPr marL="142883" indent="-142883" defTabSz="457223">
              <a:lnSpc>
                <a:spcPct val="107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11" algn="l"/>
              </a:tabLst>
            </a:pPr>
            <a:r>
              <a:rPr lang="en-US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  <a:sym typeface="Arial"/>
              </a:rPr>
              <a:t>Poor Decision-Making</a:t>
            </a:r>
          </a:p>
          <a:p>
            <a:pPr marL="142883" indent="-142883" defTabSz="457223">
              <a:lnSpc>
                <a:spcPct val="107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11" algn="l"/>
              </a:tabLst>
            </a:pPr>
            <a:r>
              <a:rPr lang="en-US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  <a:sym typeface="Arial"/>
              </a:rPr>
              <a:t>Lack of Real time insights</a:t>
            </a:r>
          </a:p>
          <a:p>
            <a:pPr marL="142883" indent="-142883" defTabSz="457223">
              <a:lnSpc>
                <a:spcPct val="107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11" algn="l"/>
              </a:tabLst>
            </a:pPr>
            <a:r>
              <a:rPr lang="en-US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  <a:sym typeface="Arial"/>
              </a:rPr>
              <a:t>Customers dissatisfaction</a:t>
            </a:r>
          </a:p>
          <a:p>
            <a:pPr marL="142883" indent="-142883" defTabSz="457223">
              <a:lnSpc>
                <a:spcPct val="107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11" algn="l"/>
              </a:tabLst>
            </a:pPr>
            <a:r>
              <a:rPr lang="en-US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  <a:sym typeface="Arial"/>
              </a:rPr>
              <a:t>Over/Under Stocking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9DA7B-F53B-AA6D-B396-B621FF5AE702}"/>
              </a:ext>
            </a:extLst>
          </p:cNvPr>
          <p:cNvSpPr txBox="1"/>
          <p:nvPr/>
        </p:nvSpPr>
        <p:spPr>
          <a:xfrm>
            <a:off x="1770981" y="4776395"/>
            <a:ext cx="1201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00">
                <a:solidFill>
                  <a:srgbClr val="074F6A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Effect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B6BB908-FCA1-F52E-0412-A0C3ED309891}"/>
              </a:ext>
            </a:extLst>
          </p:cNvPr>
          <p:cNvSpPr/>
          <p:nvPr/>
        </p:nvSpPr>
        <p:spPr>
          <a:xfrm>
            <a:off x="5902504" y="4757499"/>
            <a:ext cx="3741314" cy="18181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3" indent="-142883" defTabSz="457223">
              <a:lnSpc>
                <a:spcPct val="107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11" algn="l"/>
              </a:tabLst>
            </a:pPr>
            <a:endParaRPr lang="en-US" kern="100">
              <a:solidFill>
                <a:schemeClr val="tx1"/>
              </a:solidFill>
              <a:latin typeface="Aptos" panose="020B0004020202020204" pitchFamily="34" charset="0"/>
              <a:cs typeface="Arial" panose="020B0604020202020204" pitchFamily="34" charset="0"/>
              <a:sym typeface="Arial"/>
            </a:endParaRPr>
          </a:p>
          <a:p>
            <a:pPr marL="142883" indent="-142883" defTabSz="457223">
              <a:lnSpc>
                <a:spcPct val="107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11" algn="l"/>
              </a:tabLst>
            </a:pPr>
            <a:r>
              <a:rPr lang="en-US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  <a:sym typeface="Arial"/>
              </a:rPr>
              <a:t>Low Profitability &amp; Productivity</a:t>
            </a:r>
          </a:p>
          <a:p>
            <a:pPr marL="142883" indent="-142883" defTabSz="457223">
              <a:lnSpc>
                <a:spcPct val="107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11" algn="l"/>
              </a:tabLst>
            </a:pPr>
            <a:r>
              <a:rPr lang="en-US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  <a:sym typeface="Arial"/>
              </a:rPr>
              <a:t>Increase in costs</a:t>
            </a:r>
          </a:p>
          <a:p>
            <a:pPr marL="142883" indent="-142883" defTabSz="457223">
              <a:lnSpc>
                <a:spcPct val="107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11" algn="l"/>
              </a:tabLst>
            </a:pPr>
            <a:r>
              <a:rPr lang="en-US" kern="10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  <a:sym typeface="Arial"/>
              </a:rPr>
              <a:t>Limitation in company’s growth</a:t>
            </a:r>
          </a:p>
          <a:p>
            <a:pPr marL="142883" indent="-142883" defTabSz="457223">
              <a:lnSpc>
                <a:spcPct val="107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11" algn="l"/>
              </a:tabLst>
            </a:pPr>
            <a:endParaRPr lang="en-US" kern="100">
              <a:solidFill>
                <a:schemeClr val="tx1"/>
              </a:solidFill>
              <a:latin typeface="Aptos" panose="020B00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48BE1B-F01C-3A9D-192B-E4335C53BF95}"/>
              </a:ext>
            </a:extLst>
          </p:cNvPr>
          <p:cNvSpPr txBox="1"/>
          <p:nvPr/>
        </p:nvSpPr>
        <p:spPr>
          <a:xfrm>
            <a:off x="5962991" y="4763386"/>
            <a:ext cx="1201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00">
                <a:solidFill>
                  <a:srgbClr val="074F6A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Impact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8F0605-CC90-3F97-B93D-2180BFB60EF9}"/>
              </a:ext>
            </a:extLst>
          </p:cNvPr>
          <p:cNvSpPr txBox="1"/>
          <p:nvPr/>
        </p:nvSpPr>
        <p:spPr>
          <a:xfrm>
            <a:off x="4568940" y="1031909"/>
            <a:ext cx="35938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00">
                <a:solidFill>
                  <a:srgbClr val="074F6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Situation Statement</a:t>
            </a:r>
            <a:r>
              <a:rPr lang="en-US" sz="2400" kern="100">
                <a:solidFill>
                  <a:srgbClr val="074F6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en-US" sz="24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695D76-8B55-BBC9-8681-C4A4EB81F15B}"/>
              </a:ext>
            </a:extLst>
          </p:cNvPr>
          <p:cNvSpPr txBox="1"/>
          <p:nvPr/>
        </p:nvSpPr>
        <p:spPr>
          <a:xfrm>
            <a:off x="9902028" y="6334780"/>
            <a:ext cx="241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/>
            <a:r>
              <a:rPr lang="en-US" sz="1400" b="1">
                <a:solidFill>
                  <a:prstClr val="black"/>
                </a:solidFill>
                <a:latin typeface="Calibri"/>
              </a:rPr>
              <a:t>Eman Gomaa Mabrouk</a:t>
            </a:r>
          </a:p>
          <a:p>
            <a:pPr algn="ctr" defTabSz="914240"/>
            <a:r>
              <a:rPr lang="en-US" sz="1400" b="1">
                <a:solidFill>
                  <a:prstClr val="black"/>
                </a:solidFill>
                <a:latin typeface="Calibri"/>
              </a:rPr>
              <a:t>NEXT81 _ONL1_ERP8_M1d</a:t>
            </a:r>
          </a:p>
        </p:txBody>
      </p:sp>
      <p:pic>
        <p:nvPicPr>
          <p:cNvPr id="11" name="Picture 10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B9279D04-53A9-607E-1815-06555759F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718" y="5727240"/>
            <a:ext cx="2303574" cy="7484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EFD571-1399-A757-C846-ABEA7AFA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3" y="180470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BAB60-3CD7-E5C7-AB26-6D458CC479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17" y="583767"/>
            <a:ext cx="749300" cy="229993"/>
          </a:xfrm>
          <a:prstGeom prst="rect">
            <a:avLst/>
          </a:prstGeom>
        </p:spPr>
      </p:pic>
      <p:sp>
        <p:nvSpPr>
          <p:cNvPr id="6" name="Oval 5">
            <a:hlinkClick r:id="rId6" action="ppaction://hlinksldjump"/>
            <a:extLst>
              <a:ext uri="{FF2B5EF4-FFF2-40B4-BE49-F238E27FC236}">
                <a16:creationId xmlns:a16="http://schemas.microsoft.com/office/drawing/2014/main" id="{A37B4933-802E-0FAB-B0F9-C1FB4B653396}"/>
              </a:ext>
            </a:extLst>
          </p:cNvPr>
          <p:cNvSpPr/>
          <p:nvPr/>
        </p:nvSpPr>
        <p:spPr>
          <a:xfrm>
            <a:off x="212832" y="6017112"/>
            <a:ext cx="721885" cy="6353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03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8" grpId="0" animBg="1"/>
      <p:bldP spid="9" grpId="0" animBg="1"/>
      <p:bldP spid="18" grpId="0"/>
      <p:bldP spid="24" grpId="0" animBg="1"/>
      <p:bldP spid="25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851">
              <a:srgbClr val="C2E9FE"/>
            </a:gs>
            <a:gs pos="73903">
              <a:srgbClr val="6AC1F2"/>
            </a:gs>
            <a:gs pos="90805">
              <a:srgbClr val="6AC1F2"/>
            </a:gs>
            <a:gs pos="6000">
              <a:schemeClr val="bg1">
                <a:lumMod val="95000"/>
              </a:schemeClr>
            </a:gs>
            <a:gs pos="23000">
              <a:srgbClr val="C2E9FE"/>
            </a:gs>
            <a:gs pos="57000">
              <a:srgbClr val="6AC1F2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DE0943-F297-1B7D-27F4-F0B24EAC8450}"/>
              </a:ext>
            </a:extLst>
          </p:cNvPr>
          <p:cNvSpPr/>
          <p:nvPr/>
        </p:nvSpPr>
        <p:spPr>
          <a:xfrm rot="5400000">
            <a:off x="9832227" y="2615800"/>
            <a:ext cx="2391345" cy="2042066"/>
          </a:xfrm>
          <a:prstGeom prst="triangle">
            <a:avLst>
              <a:gd name="adj" fmla="val 41806"/>
            </a:avLst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Google Shape;88;p13"/>
          <p:cNvCxnSpPr>
            <a:cxnSpLocks/>
          </p:cNvCxnSpPr>
          <p:nvPr/>
        </p:nvCxnSpPr>
        <p:spPr>
          <a:xfrm>
            <a:off x="3674188" y="3401682"/>
            <a:ext cx="5486407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Google Shape;89;p13"/>
          <p:cNvCxnSpPr>
            <a:cxnSpLocks/>
          </p:cNvCxnSpPr>
          <p:nvPr/>
        </p:nvCxnSpPr>
        <p:spPr>
          <a:xfrm rot="10800000">
            <a:off x="2888692" y="2551473"/>
            <a:ext cx="832295" cy="832295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Google Shape;90;p13"/>
          <p:cNvCxnSpPr>
            <a:cxnSpLocks/>
          </p:cNvCxnSpPr>
          <p:nvPr/>
        </p:nvCxnSpPr>
        <p:spPr>
          <a:xfrm flipH="1">
            <a:off x="2594963" y="3412883"/>
            <a:ext cx="1084501" cy="776582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Google Shape;91;p13"/>
          <p:cNvCxnSpPr>
            <a:cxnSpLocks/>
          </p:cNvCxnSpPr>
          <p:nvPr/>
        </p:nvCxnSpPr>
        <p:spPr>
          <a:xfrm flipH="1" flipV="1">
            <a:off x="4589220" y="1766244"/>
            <a:ext cx="1286082" cy="1602924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Google Shape;92;p13"/>
          <p:cNvCxnSpPr>
            <a:cxnSpLocks/>
            <a:endCxn id="143" idx="1"/>
          </p:cNvCxnSpPr>
          <p:nvPr/>
        </p:nvCxnSpPr>
        <p:spPr>
          <a:xfrm flipH="1">
            <a:off x="4496013" y="3342185"/>
            <a:ext cx="1395951" cy="1512807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Google Shape;93;p13"/>
          <p:cNvCxnSpPr>
            <a:cxnSpLocks/>
          </p:cNvCxnSpPr>
          <p:nvPr/>
        </p:nvCxnSpPr>
        <p:spPr>
          <a:xfrm flipH="1" flipV="1">
            <a:off x="6796682" y="1478312"/>
            <a:ext cx="1622331" cy="1955875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Google Shape;94;p13"/>
          <p:cNvCxnSpPr>
            <a:cxnSpLocks/>
          </p:cNvCxnSpPr>
          <p:nvPr/>
        </p:nvCxnSpPr>
        <p:spPr>
          <a:xfrm flipH="1">
            <a:off x="6776132" y="3427987"/>
            <a:ext cx="1569912" cy="1804461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5" name="Google Shape;95;p13"/>
          <p:cNvGrpSpPr/>
          <p:nvPr/>
        </p:nvGrpSpPr>
        <p:grpSpPr>
          <a:xfrm>
            <a:off x="2192145" y="4130478"/>
            <a:ext cx="499874" cy="499874"/>
            <a:chOff x="0" y="0"/>
            <a:chExt cx="812800" cy="812800"/>
          </a:xfrm>
        </p:grpSpPr>
        <p:sp>
          <p:nvSpPr>
            <p:cNvPr id="96" name="Google Shape;96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67C8"/>
            </a:solidFill>
            <a:ln>
              <a:noFill/>
            </a:ln>
          </p:spPr>
          <p:txBody>
            <a:bodyPr spcFirstLastPara="1" wrap="square" lIns="45713" tIns="45713" rIns="45713" bIns="45713" anchor="ctr" anchorCtr="0">
              <a:noAutofit/>
            </a:bodyPr>
            <a:lstStyle/>
            <a:p>
              <a:pPr defTabSz="457223">
                <a:buClr>
                  <a:srgbClr val="000000"/>
                </a:buClr>
              </a:pPr>
              <a:endParaRPr sz="7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 defTabSz="457223">
                <a:lnSpc>
                  <a:spcPct val="91777"/>
                </a:lnSpc>
                <a:buClr>
                  <a:srgbClr val="000000"/>
                </a:buClr>
              </a:pPr>
              <a:endParaRPr sz="9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2526394" y="2089231"/>
            <a:ext cx="499874" cy="499874"/>
            <a:chOff x="0" y="0"/>
            <a:chExt cx="812800" cy="812800"/>
          </a:xfrm>
        </p:grpSpPr>
        <p:sp>
          <p:nvSpPr>
            <p:cNvPr id="99" name="Google Shape;99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67C8"/>
            </a:solidFill>
            <a:ln>
              <a:noFill/>
            </a:ln>
          </p:spPr>
          <p:txBody>
            <a:bodyPr spcFirstLastPara="1" wrap="square" lIns="45713" tIns="45713" rIns="45713" bIns="45713" anchor="ctr" anchorCtr="0">
              <a:noAutofit/>
            </a:bodyPr>
            <a:lstStyle/>
            <a:p>
              <a:pPr defTabSz="457223">
                <a:buClr>
                  <a:srgbClr val="000000"/>
                </a:buClr>
              </a:pPr>
              <a:endParaRPr sz="7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 defTabSz="457223">
                <a:lnSpc>
                  <a:spcPct val="91777"/>
                </a:lnSpc>
                <a:buClr>
                  <a:srgbClr val="000000"/>
                </a:buClr>
              </a:pPr>
              <a:endParaRPr sz="9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3"/>
          <p:cNvGrpSpPr/>
          <p:nvPr/>
        </p:nvGrpSpPr>
        <p:grpSpPr>
          <a:xfrm>
            <a:off x="3966721" y="4709144"/>
            <a:ext cx="669445" cy="523304"/>
            <a:chOff x="0" y="0"/>
            <a:chExt cx="812800" cy="812800"/>
          </a:xfrm>
        </p:grpSpPr>
        <p:sp>
          <p:nvSpPr>
            <p:cNvPr id="102" name="Google Shape;102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67C8"/>
            </a:solidFill>
            <a:ln>
              <a:noFill/>
            </a:ln>
          </p:spPr>
          <p:txBody>
            <a:bodyPr spcFirstLastPara="1" wrap="square" lIns="45713" tIns="45713" rIns="45713" bIns="45713" anchor="ctr" anchorCtr="0">
              <a:noAutofit/>
            </a:bodyPr>
            <a:lstStyle/>
            <a:p>
              <a:pPr defTabSz="457223">
                <a:buClr>
                  <a:srgbClr val="000000"/>
                </a:buClr>
              </a:pPr>
              <a:endParaRPr sz="7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 defTabSz="457223">
                <a:lnSpc>
                  <a:spcPct val="91777"/>
                </a:lnSpc>
                <a:buClr>
                  <a:srgbClr val="000000"/>
                </a:buClr>
              </a:pPr>
              <a:endParaRPr sz="9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13"/>
          <p:cNvGrpSpPr/>
          <p:nvPr/>
        </p:nvGrpSpPr>
        <p:grpSpPr>
          <a:xfrm>
            <a:off x="4220939" y="1310251"/>
            <a:ext cx="499874" cy="499874"/>
            <a:chOff x="0" y="0"/>
            <a:chExt cx="812800" cy="812800"/>
          </a:xfrm>
        </p:grpSpPr>
        <p:sp>
          <p:nvSpPr>
            <p:cNvPr id="105" name="Google Shape;105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67C8"/>
            </a:solidFill>
            <a:ln>
              <a:noFill/>
            </a:ln>
          </p:spPr>
          <p:txBody>
            <a:bodyPr spcFirstLastPara="1" wrap="square" lIns="45713" tIns="45713" rIns="45713" bIns="45713" anchor="ctr" anchorCtr="0">
              <a:noAutofit/>
            </a:bodyPr>
            <a:lstStyle/>
            <a:p>
              <a:pPr defTabSz="457223">
                <a:buClr>
                  <a:srgbClr val="000000"/>
                </a:buClr>
              </a:pPr>
              <a:endParaRPr sz="7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 defTabSz="457223">
                <a:lnSpc>
                  <a:spcPct val="91777"/>
                </a:lnSpc>
                <a:buClr>
                  <a:srgbClr val="000000"/>
                </a:buClr>
              </a:pPr>
              <a:endParaRPr sz="9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6215573" y="5124255"/>
            <a:ext cx="685122" cy="560844"/>
            <a:chOff x="0" y="0"/>
            <a:chExt cx="812800" cy="812800"/>
          </a:xfrm>
        </p:grpSpPr>
        <p:sp>
          <p:nvSpPr>
            <p:cNvPr id="108" name="Google Shape;108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67C8"/>
            </a:solidFill>
            <a:ln>
              <a:noFill/>
            </a:ln>
          </p:spPr>
          <p:txBody>
            <a:bodyPr spcFirstLastPara="1" wrap="square" lIns="45713" tIns="45713" rIns="45713" bIns="45713" anchor="ctr" anchorCtr="0">
              <a:noAutofit/>
            </a:bodyPr>
            <a:lstStyle/>
            <a:p>
              <a:pPr defTabSz="457223">
                <a:buClr>
                  <a:srgbClr val="000000"/>
                </a:buClr>
              </a:pPr>
              <a:endParaRPr sz="7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 defTabSz="457223">
                <a:lnSpc>
                  <a:spcPct val="91777"/>
                </a:lnSpc>
                <a:buClr>
                  <a:srgbClr val="000000"/>
                </a:buClr>
              </a:pPr>
              <a:endParaRPr sz="9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3"/>
          <p:cNvGrpSpPr/>
          <p:nvPr/>
        </p:nvGrpSpPr>
        <p:grpSpPr>
          <a:xfrm rot="20700000">
            <a:off x="6891495" y="1056237"/>
            <a:ext cx="499874" cy="499874"/>
            <a:chOff x="0" y="0"/>
            <a:chExt cx="812800" cy="812800"/>
          </a:xfrm>
        </p:grpSpPr>
        <p:sp>
          <p:nvSpPr>
            <p:cNvPr id="111" name="Google Shape;111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67C8"/>
            </a:solidFill>
            <a:ln>
              <a:noFill/>
            </a:ln>
          </p:spPr>
          <p:txBody>
            <a:bodyPr spcFirstLastPara="1" wrap="square" lIns="45713" tIns="45713" rIns="45713" bIns="45713" anchor="ctr" anchorCtr="0">
              <a:noAutofit/>
            </a:bodyPr>
            <a:lstStyle/>
            <a:p>
              <a:pPr defTabSz="457223">
                <a:buClr>
                  <a:srgbClr val="000000"/>
                </a:buClr>
              </a:pPr>
              <a:endParaRPr sz="7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 defTabSz="457223">
                <a:lnSpc>
                  <a:spcPct val="91777"/>
                </a:lnSpc>
                <a:buClr>
                  <a:srgbClr val="000000"/>
                </a:buClr>
              </a:pPr>
              <a:endParaRPr sz="9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13"/>
          <p:cNvGrpSpPr/>
          <p:nvPr/>
        </p:nvGrpSpPr>
        <p:grpSpPr>
          <a:xfrm>
            <a:off x="9160595" y="3004209"/>
            <a:ext cx="660412" cy="654198"/>
            <a:chOff x="0" y="0"/>
            <a:chExt cx="812800" cy="812800"/>
          </a:xfrm>
        </p:grpSpPr>
        <p:sp>
          <p:nvSpPr>
            <p:cNvPr id="114" name="Google Shape;114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67C8"/>
            </a:solidFill>
            <a:ln>
              <a:noFill/>
            </a:ln>
          </p:spPr>
          <p:txBody>
            <a:bodyPr spcFirstLastPara="1" wrap="square" lIns="45713" tIns="45713" rIns="45713" bIns="45713" anchor="ctr" anchorCtr="0">
              <a:noAutofit/>
            </a:bodyPr>
            <a:lstStyle/>
            <a:p>
              <a:pPr defTabSz="457223">
                <a:buClr>
                  <a:srgbClr val="000000"/>
                </a:buClr>
              </a:pPr>
              <a:endParaRPr sz="7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 defTabSz="457223">
                <a:lnSpc>
                  <a:spcPct val="91777"/>
                </a:lnSpc>
                <a:buClr>
                  <a:srgbClr val="000000"/>
                </a:buClr>
              </a:pPr>
              <a:endParaRPr sz="9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3"/>
          <p:cNvSpPr/>
          <p:nvPr/>
        </p:nvSpPr>
        <p:spPr>
          <a:xfrm>
            <a:off x="2645156" y="2166795"/>
            <a:ext cx="313376" cy="296852"/>
          </a:xfrm>
          <a:custGeom>
            <a:avLst/>
            <a:gdLst/>
            <a:ahLst/>
            <a:cxnLst/>
            <a:rect l="l" t="t" r="r" b="b"/>
            <a:pathLst>
              <a:path w="626752" h="593705" extrusionOk="0">
                <a:moveTo>
                  <a:pt x="0" y="0"/>
                </a:moveTo>
                <a:lnTo>
                  <a:pt x="626752" y="0"/>
                </a:lnTo>
                <a:lnTo>
                  <a:pt x="626752" y="593705"/>
                </a:lnTo>
                <a:lnTo>
                  <a:pt x="0" y="593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defTabSz="457223">
              <a:buClr>
                <a:srgbClr val="000000"/>
              </a:buClr>
            </a:pPr>
            <a:endParaRPr lang="en-US" sz="7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2284134" y="4213968"/>
            <a:ext cx="276555" cy="265493"/>
          </a:xfrm>
          <a:custGeom>
            <a:avLst/>
            <a:gdLst/>
            <a:ahLst/>
            <a:cxnLst/>
            <a:rect l="l" t="t" r="r" b="b"/>
            <a:pathLst>
              <a:path w="553110" h="530985" extrusionOk="0">
                <a:moveTo>
                  <a:pt x="0" y="0"/>
                </a:moveTo>
                <a:lnTo>
                  <a:pt x="553109" y="0"/>
                </a:lnTo>
                <a:lnTo>
                  <a:pt x="553109" y="530986"/>
                </a:lnTo>
                <a:lnTo>
                  <a:pt x="0" y="530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defTabSz="457223">
              <a:buClr>
                <a:srgbClr val="000000"/>
              </a:buClr>
            </a:pPr>
            <a:endParaRPr lang="en-US" sz="7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4150188" y="4843239"/>
            <a:ext cx="312009" cy="229185"/>
          </a:xfrm>
          <a:custGeom>
            <a:avLst/>
            <a:gdLst/>
            <a:ahLst/>
            <a:cxnLst/>
            <a:rect l="l" t="t" r="r" b="b"/>
            <a:pathLst>
              <a:path w="624018" h="458370" extrusionOk="0">
                <a:moveTo>
                  <a:pt x="0" y="0"/>
                </a:moveTo>
                <a:lnTo>
                  <a:pt x="624018" y="0"/>
                </a:lnTo>
                <a:lnTo>
                  <a:pt x="624018" y="458370"/>
                </a:lnTo>
                <a:lnTo>
                  <a:pt x="0" y="4583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defTabSz="457223">
              <a:buClr>
                <a:srgbClr val="000000"/>
              </a:buClr>
            </a:pPr>
            <a:endParaRPr lang="en-US" sz="7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4342136" y="1424108"/>
            <a:ext cx="294031" cy="283873"/>
          </a:xfrm>
          <a:custGeom>
            <a:avLst/>
            <a:gdLst/>
            <a:ahLst/>
            <a:cxnLst/>
            <a:rect l="l" t="t" r="r" b="b"/>
            <a:pathLst>
              <a:path w="588061" h="567746" extrusionOk="0">
                <a:moveTo>
                  <a:pt x="0" y="0"/>
                </a:moveTo>
                <a:lnTo>
                  <a:pt x="588061" y="0"/>
                </a:lnTo>
                <a:lnTo>
                  <a:pt x="588061" y="567746"/>
                </a:lnTo>
                <a:lnTo>
                  <a:pt x="0" y="5677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defTabSz="457223">
              <a:buClr>
                <a:srgbClr val="000000"/>
              </a:buClr>
            </a:pPr>
            <a:endParaRPr lang="en-US" sz="7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6410738" y="5197356"/>
            <a:ext cx="293390" cy="404423"/>
          </a:xfrm>
          <a:custGeom>
            <a:avLst/>
            <a:gdLst/>
            <a:ahLst/>
            <a:cxnLst/>
            <a:rect l="l" t="t" r="r" b="b"/>
            <a:pathLst>
              <a:path w="586781" h="808846" extrusionOk="0">
                <a:moveTo>
                  <a:pt x="0" y="0"/>
                </a:moveTo>
                <a:lnTo>
                  <a:pt x="586781" y="0"/>
                </a:lnTo>
                <a:lnTo>
                  <a:pt x="586781" y="808846"/>
                </a:lnTo>
                <a:lnTo>
                  <a:pt x="0" y="8088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defTabSz="457223">
              <a:buClr>
                <a:srgbClr val="000000"/>
              </a:buClr>
            </a:pPr>
            <a:endParaRPr lang="en-US" sz="7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6973647" y="1132466"/>
            <a:ext cx="353375" cy="344380"/>
          </a:xfrm>
          <a:custGeom>
            <a:avLst/>
            <a:gdLst/>
            <a:ahLst/>
            <a:cxnLst/>
            <a:rect l="l" t="t" r="r" b="b"/>
            <a:pathLst>
              <a:path w="706750" h="688760" extrusionOk="0">
                <a:moveTo>
                  <a:pt x="0" y="0"/>
                </a:moveTo>
                <a:lnTo>
                  <a:pt x="706750" y="0"/>
                </a:lnTo>
                <a:lnTo>
                  <a:pt x="706750" y="688760"/>
                </a:lnTo>
                <a:lnTo>
                  <a:pt x="0" y="688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defTabSz="457223">
              <a:buClr>
                <a:srgbClr val="000000"/>
              </a:buClr>
            </a:pPr>
            <a:endParaRPr lang="en-US" sz="7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9324950" y="3108606"/>
            <a:ext cx="303446" cy="307358"/>
          </a:xfrm>
          <a:custGeom>
            <a:avLst/>
            <a:gdLst/>
            <a:ahLst/>
            <a:cxnLst/>
            <a:rect l="l" t="t" r="r" b="b"/>
            <a:pathLst>
              <a:path w="606892" h="614716" extrusionOk="0">
                <a:moveTo>
                  <a:pt x="0" y="0"/>
                </a:moveTo>
                <a:lnTo>
                  <a:pt x="606892" y="0"/>
                </a:lnTo>
                <a:lnTo>
                  <a:pt x="606892" y="614715"/>
                </a:lnTo>
                <a:lnTo>
                  <a:pt x="0" y="6147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defTabSz="457223">
              <a:buClr>
                <a:srgbClr val="000000"/>
              </a:buClr>
            </a:pPr>
            <a:endParaRPr lang="en-US" sz="7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2395165" y="4805295"/>
            <a:ext cx="1317352" cy="28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457223">
              <a:lnSpc>
                <a:spcPct val="102993"/>
              </a:lnSpc>
              <a:buClr>
                <a:srgbClr val="000000"/>
              </a:buClr>
            </a:pPr>
            <a:r>
              <a:rPr lang="en-US" b="1" kern="0">
                <a:solidFill>
                  <a:srgbClr val="6967C8"/>
                </a:solidFill>
                <a:latin typeface="Arimo"/>
                <a:ea typeface="Arimo"/>
                <a:cs typeface="Arimo"/>
                <a:sym typeface="Arimo"/>
              </a:rPr>
              <a:t>MATERIALS</a:t>
            </a:r>
            <a:endParaRPr sz="9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3029677" y="2342465"/>
            <a:ext cx="19804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457223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100" b="1" kern="0">
                <a:latin typeface="Arial"/>
                <a:cs typeface="Arial"/>
                <a:sym typeface="Arial"/>
              </a:rPr>
              <a:t>Inefficient employee data management</a:t>
            </a:r>
          </a:p>
        </p:txBody>
      </p:sp>
      <p:sp>
        <p:nvSpPr>
          <p:cNvPr id="128" name="Google Shape;128;p13"/>
          <p:cNvSpPr txBox="1"/>
          <p:nvPr/>
        </p:nvSpPr>
        <p:spPr>
          <a:xfrm>
            <a:off x="2958532" y="1719347"/>
            <a:ext cx="1483184" cy="34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457223">
              <a:lnSpc>
                <a:spcPct val="107000"/>
              </a:lnSpc>
              <a:spcAft>
                <a:spcPts val="400"/>
              </a:spcAft>
              <a:buClr>
                <a:srgbClr val="000000"/>
              </a:buClr>
              <a:tabLst>
                <a:tab pos="228611" algn="l"/>
              </a:tabLst>
            </a:pPr>
            <a:r>
              <a:rPr lang="en-US" b="1" kern="0">
                <a:solidFill>
                  <a:srgbClr val="6967C8"/>
                </a:solidFill>
                <a:latin typeface="Arimo"/>
                <a:ea typeface="Arimo"/>
                <a:cs typeface="Arimo"/>
                <a:sym typeface="Arial"/>
              </a:rPr>
              <a:t>People</a:t>
            </a:r>
          </a:p>
        </p:txBody>
      </p:sp>
      <p:sp>
        <p:nvSpPr>
          <p:cNvPr id="129" name="Google Shape;129;p13"/>
          <p:cNvSpPr txBox="1"/>
          <p:nvPr/>
        </p:nvSpPr>
        <p:spPr>
          <a:xfrm>
            <a:off x="2988820" y="2817521"/>
            <a:ext cx="2418164" cy="41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71494" lvl="1" indent="-142883" algn="ctr" defTabSz="457223">
              <a:lnSpc>
                <a:spcPct val="107000"/>
              </a:lnSpc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57223" algn="l"/>
              </a:tabLst>
            </a:pPr>
            <a:r>
              <a:rPr lang="en-US" sz="1100" b="1" kern="0">
                <a:latin typeface="Arial"/>
                <a:cs typeface="Arial"/>
                <a:sym typeface="Arial"/>
              </a:rPr>
              <a:t>Inadequate</a:t>
            </a:r>
            <a:r>
              <a:rPr lang="en-US" sz="1100" b="1" kern="100">
                <a:latin typeface="Arial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 documentation &amp; knowledge management</a:t>
            </a:r>
          </a:p>
        </p:txBody>
      </p:sp>
      <p:sp>
        <p:nvSpPr>
          <p:cNvPr id="134" name="Google Shape;134;p13"/>
          <p:cNvSpPr txBox="1"/>
          <p:nvPr/>
        </p:nvSpPr>
        <p:spPr>
          <a:xfrm>
            <a:off x="3062273" y="3705420"/>
            <a:ext cx="2190464" cy="23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71494" lvl="1" indent="-142883" algn="ctr" defTabSz="457223">
              <a:lnSpc>
                <a:spcPct val="107000"/>
              </a:lnSpc>
              <a:spcAft>
                <a:spcPts val="400"/>
              </a:spcAft>
              <a:buClr>
                <a:srgbClr val="000000"/>
              </a:buClr>
              <a:buSzPts val="1599"/>
              <a:buFont typeface="Arial" panose="020B0604020202020204" pitchFamily="34" charset="0"/>
              <a:buChar char="•"/>
              <a:tabLst>
                <a:tab pos="457223" algn="l"/>
              </a:tabLst>
            </a:pPr>
            <a:r>
              <a:rPr lang="en-US" sz="1100" b="1" kern="0">
                <a:latin typeface="Arial"/>
                <a:cs typeface="Arial"/>
                <a:sym typeface="Arimo"/>
              </a:rPr>
              <a:t>High procurement costs</a:t>
            </a:r>
            <a:endParaRPr sz="1100" b="1" kern="0">
              <a:latin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2439764" y="4299701"/>
            <a:ext cx="2056249" cy="41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71494" lvl="1" indent="-142883" algn="ctr" defTabSz="457223">
              <a:lnSpc>
                <a:spcPct val="107000"/>
              </a:lnSpc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57223" algn="l"/>
              </a:tabLst>
            </a:pPr>
            <a:r>
              <a:rPr lang="en-US" sz="1100" b="1" kern="0">
                <a:latin typeface="Arial"/>
                <a:cs typeface="Arial"/>
                <a:sym typeface="Arial"/>
              </a:rPr>
              <a:t>Inefficient procurement &amp; inventory management</a:t>
            </a:r>
          </a:p>
        </p:txBody>
      </p:sp>
      <p:sp>
        <p:nvSpPr>
          <p:cNvPr id="136" name="Google Shape;136;p13"/>
          <p:cNvSpPr txBox="1"/>
          <p:nvPr/>
        </p:nvSpPr>
        <p:spPr>
          <a:xfrm>
            <a:off x="4247176" y="5288221"/>
            <a:ext cx="1590366" cy="57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457223">
              <a:lnSpc>
                <a:spcPct val="107000"/>
              </a:lnSpc>
              <a:spcAft>
                <a:spcPts val="400"/>
              </a:spcAft>
              <a:buClr>
                <a:srgbClr val="000000"/>
              </a:buClr>
              <a:tabLst>
                <a:tab pos="228611" algn="l"/>
              </a:tabLst>
            </a:pPr>
            <a:r>
              <a:rPr lang="en-US" sz="1600" b="1" kern="0">
                <a:solidFill>
                  <a:srgbClr val="6967C8"/>
                </a:solidFill>
                <a:latin typeface="Arimo"/>
                <a:ea typeface="Arimo"/>
                <a:cs typeface="Arimo"/>
                <a:sym typeface="Arial"/>
              </a:rPr>
              <a:t>Inadequate Data Visibility</a:t>
            </a:r>
          </a:p>
        </p:txBody>
      </p:sp>
      <p:sp>
        <p:nvSpPr>
          <p:cNvPr id="137" name="Google Shape;137;p13"/>
          <p:cNvSpPr txBox="1"/>
          <p:nvPr/>
        </p:nvSpPr>
        <p:spPr>
          <a:xfrm>
            <a:off x="4729324" y="1848341"/>
            <a:ext cx="2523793" cy="52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457223">
              <a:buClr>
                <a:srgbClr val="000000"/>
              </a:buClr>
            </a:pPr>
            <a:endParaRPr lang="en-US" sz="700" kern="0">
              <a:latin typeface="Arial"/>
              <a:cs typeface="Arial"/>
              <a:sym typeface="Arial"/>
            </a:endParaRPr>
          </a:p>
          <a:p>
            <a:pPr marL="371494" lvl="1" indent="-142883" defTabSz="457223">
              <a:lnSpc>
                <a:spcPct val="107000"/>
              </a:lnSpc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57223" algn="l"/>
              </a:tabLst>
            </a:pPr>
            <a:r>
              <a:rPr lang="en-US" sz="1100" b="1" kern="100">
                <a:latin typeface="Arial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Time-consuming and error-prone manual processes</a:t>
            </a:r>
          </a:p>
        </p:txBody>
      </p:sp>
      <p:sp>
        <p:nvSpPr>
          <p:cNvPr id="138" name="Google Shape;138;p13"/>
          <p:cNvSpPr txBox="1"/>
          <p:nvPr/>
        </p:nvSpPr>
        <p:spPr>
          <a:xfrm>
            <a:off x="4676686" y="1188608"/>
            <a:ext cx="1273724" cy="634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457223">
              <a:lnSpc>
                <a:spcPct val="102993"/>
              </a:lnSpc>
              <a:buClr>
                <a:srgbClr val="000000"/>
              </a:buClr>
            </a:pPr>
            <a:r>
              <a:rPr lang="en-US" sz="1600" b="1" kern="0">
                <a:solidFill>
                  <a:srgbClr val="6967C8"/>
                </a:solidFill>
                <a:latin typeface="Arimo"/>
                <a:ea typeface="Arimo"/>
                <a:cs typeface="Arimo"/>
                <a:sym typeface="Arial"/>
              </a:rPr>
              <a:t>Manual Processes</a:t>
            </a:r>
          </a:p>
          <a:p>
            <a:pPr algn="ctr" defTabSz="457223">
              <a:lnSpc>
                <a:spcPct val="102993"/>
              </a:lnSpc>
              <a:buClr>
                <a:srgbClr val="000000"/>
              </a:buClr>
            </a:pPr>
            <a:endParaRPr sz="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5484394" y="2789958"/>
            <a:ext cx="2525047" cy="86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457223">
              <a:buClr>
                <a:srgbClr val="000000"/>
              </a:buClr>
              <a:buFont typeface="+mj-lt"/>
              <a:buAutoNum type="arabicPeriod"/>
            </a:pPr>
            <a:endParaRPr lang="en-US" sz="700" kern="0">
              <a:latin typeface="Roboto Flex"/>
              <a:cs typeface="Arial"/>
              <a:sym typeface="Arial"/>
            </a:endParaRPr>
          </a:p>
          <a:p>
            <a:pPr defTabSz="457223">
              <a:buClr>
                <a:srgbClr val="000000"/>
              </a:buClr>
            </a:pPr>
            <a:endParaRPr lang="en-US" sz="700" kern="0">
              <a:latin typeface="Arial"/>
              <a:cs typeface="Arial"/>
              <a:sym typeface="Arial"/>
            </a:endParaRPr>
          </a:p>
          <a:p>
            <a:pPr marL="371494" lvl="1" indent="-142883" defTabSz="457223">
              <a:lnSpc>
                <a:spcPct val="107000"/>
              </a:lnSpc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57223" algn="l"/>
              </a:tabLst>
            </a:pPr>
            <a:r>
              <a:rPr lang="en-US" sz="1100" b="1" kern="100">
                <a:latin typeface="Arial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Lack of automation &amp; workflow management</a:t>
            </a:r>
          </a:p>
          <a:p>
            <a:pPr defTabSz="457223">
              <a:buClr>
                <a:srgbClr val="000000"/>
              </a:buClr>
            </a:pPr>
            <a:br>
              <a:rPr lang="en-US" sz="700" kern="0">
                <a:latin typeface="Arial"/>
                <a:cs typeface="Arial"/>
                <a:sym typeface="Arial"/>
              </a:rPr>
            </a:br>
            <a:endParaRPr sz="600" kern="0">
              <a:latin typeface="Arial"/>
              <a:cs typeface="Arial"/>
              <a:sym typeface="Arial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5351521" y="2376445"/>
            <a:ext cx="2436287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457223">
              <a:buClr>
                <a:srgbClr val="000000"/>
              </a:buClr>
            </a:pPr>
            <a:endParaRPr lang="en-US" sz="700" kern="0">
              <a:latin typeface="Arial"/>
              <a:cs typeface="Arial"/>
              <a:sym typeface="Arial"/>
            </a:endParaRPr>
          </a:p>
          <a:p>
            <a:pPr marL="371494" lvl="1" indent="-142883" defTabSz="457223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100" b="1" kern="0">
                <a:latin typeface="Roboto Flex"/>
                <a:cs typeface="Arial"/>
                <a:sym typeface="Arial"/>
              </a:rPr>
              <a:t>Inadequate maintenance &amp;asset management</a:t>
            </a:r>
          </a:p>
        </p:txBody>
      </p:sp>
      <p:sp>
        <p:nvSpPr>
          <p:cNvPr id="143" name="Google Shape;143;p13"/>
          <p:cNvSpPr txBox="1"/>
          <p:nvPr/>
        </p:nvSpPr>
        <p:spPr>
          <a:xfrm>
            <a:off x="4496013" y="4555871"/>
            <a:ext cx="2102413" cy="59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457223">
              <a:buClr>
                <a:srgbClr val="000000"/>
              </a:buClr>
            </a:pPr>
            <a:endParaRPr lang="en-US" sz="1200" kern="0">
              <a:latin typeface="Arial"/>
              <a:cs typeface="Arial"/>
              <a:sym typeface="Arial"/>
            </a:endParaRPr>
          </a:p>
          <a:p>
            <a:pPr marL="371494" lvl="1" indent="-142883" algn="ctr" defTabSz="457223">
              <a:lnSpc>
                <a:spcPct val="107000"/>
              </a:lnSpc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57223" algn="l"/>
              </a:tabLst>
            </a:pPr>
            <a:r>
              <a:rPr lang="en-US" sz="1100" b="1" kern="0">
                <a:latin typeface="Arial"/>
                <a:cs typeface="Arial"/>
                <a:sym typeface="Arial"/>
              </a:rPr>
              <a:t>Inefficient reporting &amp; analysis</a:t>
            </a:r>
          </a:p>
        </p:txBody>
      </p:sp>
      <p:sp>
        <p:nvSpPr>
          <p:cNvPr id="146" name="Google Shape;146;p13"/>
          <p:cNvSpPr txBox="1"/>
          <p:nvPr/>
        </p:nvSpPr>
        <p:spPr>
          <a:xfrm>
            <a:off x="7070893" y="5472913"/>
            <a:ext cx="1532896" cy="3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457223">
              <a:lnSpc>
                <a:spcPct val="102993"/>
              </a:lnSpc>
              <a:buClr>
                <a:srgbClr val="000000"/>
              </a:buClr>
            </a:pPr>
            <a:r>
              <a:rPr lang="en-US" sz="1600" b="1" kern="0">
                <a:solidFill>
                  <a:srgbClr val="6967C8"/>
                </a:solidFill>
                <a:latin typeface="Arimo"/>
                <a:ea typeface="Arimo"/>
                <a:cs typeface="Arimo"/>
                <a:sym typeface="Arial"/>
              </a:rPr>
              <a:t>Legacy Systems</a:t>
            </a:r>
          </a:p>
          <a:p>
            <a:pPr defTabSz="457223">
              <a:lnSpc>
                <a:spcPct val="102993"/>
              </a:lnSpc>
              <a:buClr>
                <a:srgbClr val="000000"/>
              </a:buClr>
            </a:pPr>
            <a:endParaRPr sz="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6955850" y="1574216"/>
            <a:ext cx="2969414" cy="52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457223">
              <a:buClr>
                <a:srgbClr val="000000"/>
              </a:buClr>
            </a:pPr>
            <a:endParaRPr lang="en-US" sz="700" kern="0">
              <a:latin typeface="Arial"/>
              <a:cs typeface="Arial"/>
              <a:sym typeface="Arial"/>
            </a:endParaRPr>
          </a:p>
          <a:p>
            <a:pPr marL="371494" lvl="1" indent="-142883" defTabSz="457223">
              <a:lnSpc>
                <a:spcPct val="107000"/>
              </a:lnSpc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57223" algn="l"/>
              </a:tabLst>
            </a:pPr>
            <a:r>
              <a:rPr lang="en-US" sz="1100" b="1" kern="100">
                <a:latin typeface="Arial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No single, unified system to manage all aspects of the business</a:t>
            </a:r>
          </a:p>
        </p:txBody>
      </p:sp>
      <p:sp>
        <p:nvSpPr>
          <p:cNvPr id="148" name="Google Shape;148;p13"/>
          <p:cNvSpPr txBox="1"/>
          <p:nvPr/>
        </p:nvSpPr>
        <p:spPr>
          <a:xfrm>
            <a:off x="7503877" y="1145389"/>
            <a:ext cx="1794629" cy="3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457223">
              <a:lnSpc>
                <a:spcPct val="102993"/>
              </a:lnSpc>
              <a:buClr>
                <a:srgbClr val="000000"/>
              </a:buClr>
            </a:pPr>
            <a:r>
              <a:rPr lang="en-US" sz="1600" b="1" kern="0">
                <a:solidFill>
                  <a:srgbClr val="6967C8"/>
                </a:solidFill>
                <a:latin typeface="Arimo"/>
                <a:ea typeface="Arimo"/>
                <a:cs typeface="Arimo"/>
                <a:sym typeface="Arial"/>
              </a:rPr>
              <a:t>Lack of Integration</a:t>
            </a:r>
          </a:p>
          <a:p>
            <a:pPr defTabSz="457223">
              <a:lnSpc>
                <a:spcPct val="102993"/>
              </a:lnSpc>
              <a:buClr>
                <a:srgbClr val="000000"/>
              </a:buClr>
            </a:pPr>
            <a:endParaRPr sz="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7542459" y="2182087"/>
            <a:ext cx="2841973" cy="52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457223">
              <a:buClr>
                <a:srgbClr val="000000"/>
              </a:buClr>
            </a:pPr>
            <a:endParaRPr lang="en-US" sz="700" kern="0">
              <a:latin typeface="Arial"/>
              <a:cs typeface="Arial"/>
              <a:sym typeface="Arial"/>
            </a:endParaRPr>
          </a:p>
          <a:p>
            <a:pPr marL="371494" lvl="1" indent="-142883" defTabSz="457223">
              <a:lnSpc>
                <a:spcPct val="107000"/>
              </a:lnSpc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57223" algn="l"/>
              </a:tabLst>
            </a:pPr>
            <a:r>
              <a:rPr lang="en-US" sz="1100" b="1" kern="100">
                <a:latin typeface="Arial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Poor Communication between Departments</a:t>
            </a:r>
          </a:p>
        </p:txBody>
      </p:sp>
      <p:sp>
        <p:nvSpPr>
          <p:cNvPr id="153" name="Google Shape;153;p13"/>
          <p:cNvSpPr txBox="1"/>
          <p:nvPr/>
        </p:nvSpPr>
        <p:spPr>
          <a:xfrm>
            <a:off x="7313902" y="4315530"/>
            <a:ext cx="2878835" cy="554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2883" indent="-142883" defTabSz="457223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700" kern="0">
              <a:latin typeface="Arial"/>
              <a:cs typeface="Arial"/>
              <a:sym typeface="Arial"/>
            </a:endParaRPr>
          </a:p>
          <a:p>
            <a:pPr marL="371494" lvl="1" indent="-142883" defTabSz="457223">
              <a:lnSpc>
                <a:spcPct val="107000"/>
              </a:lnSpc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57223" algn="l"/>
              </a:tabLst>
            </a:pPr>
            <a:r>
              <a:rPr lang="en-US" sz="1200" b="1" kern="100">
                <a:latin typeface="Arial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Incompatibility with modern technologies and integrations</a:t>
            </a:r>
          </a:p>
        </p:txBody>
      </p:sp>
      <p:sp>
        <p:nvSpPr>
          <p:cNvPr id="154" name="Google Shape;154;p13"/>
          <p:cNvSpPr txBox="1"/>
          <p:nvPr/>
        </p:nvSpPr>
        <p:spPr>
          <a:xfrm>
            <a:off x="6995281" y="4915942"/>
            <a:ext cx="2878835" cy="35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457223">
              <a:buClr>
                <a:srgbClr val="000000"/>
              </a:buClr>
            </a:pPr>
            <a:endParaRPr lang="en-US" sz="700" kern="0">
              <a:latin typeface="Arial"/>
              <a:cs typeface="Arial"/>
              <a:sym typeface="Arial"/>
            </a:endParaRPr>
          </a:p>
          <a:p>
            <a:pPr marL="371494" lvl="1" indent="-142883" defTabSz="457223">
              <a:lnSpc>
                <a:spcPct val="107000"/>
              </a:lnSpc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57223" algn="l"/>
              </a:tabLst>
            </a:pPr>
            <a:r>
              <a:rPr lang="en-US" sz="1200" b="1" kern="100">
                <a:latin typeface="Arial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Limited functionality &amp; scalability</a:t>
            </a:r>
          </a:p>
        </p:txBody>
      </p:sp>
      <p:sp>
        <p:nvSpPr>
          <p:cNvPr id="155" name="Google Shape;155;p13"/>
          <p:cNvSpPr txBox="1"/>
          <p:nvPr/>
        </p:nvSpPr>
        <p:spPr>
          <a:xfrm>
            <a:off x="7837341" y="3715119"/>
            <a:ext cx="2045432" cy="554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457223">
              <a:buClr>
                <a:srgbClr val="000000"/>
              </a:buClr>
            </a:pPr>
            <a:endParaRPr lang="en-US" sz="700" kern="0">
              <a:latin typeface="Arial"/>
              <a:cs typeface="Arial"/>
              <a:sym typeface="Arial"/>
            </a:endParaRPr>
          </a:p>
          <a:p>
            <a:pPr marL="371494" lvl="1" indent="-142883" defTabSz="457223">
              <a:lnSpc>
                <a:spcPct val="107000"/>
              </a:lnSpc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57223" algn="l"/>
              </a:tabLst>
            </a:pPr>
            <a:r>
              <a:rPr lang="en-US" sz="1200" b="1" kern="100">
                <a:latin typeface="Arial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Outdated &amp; unsupported systems</a:t>
            </a:r>
          </a:p>
        </p:txBody>
      </p:sp>
      <p:sp>
        <p:nvSpPr>
          <p:cNvPr id="156" name="Google Shape;156;p13"/>
          <p:cNvSpPr txBox="1"/>
          <p:nvPr/>
        </p:nvSpPr>
        <p:spPr>
          <a:xfrm>
            <a:off x="9864712" y="3032464"/>
            <a:ext cx="1260340" cy="2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457223">
              <a:lnSpc>
                <a:spcPct val="102993"/>
              </a:lnSpc>
              <a:buClr>
                <a:srgbClr val="000000"/>
              </a:buClr>
            </a:pPr>
            <a:r>
              <a:rPr lang="en-US" sz="1400" b="1" kern="0">
                <a:solidFill>
                  <a:schemeClr val="bg1"/>
                </a:solidFill>
                <a:latin typeface="Arimo"/>
                <a:ea typeface="Arimo"/>
                <a:cs typeface="Arimo"/>
                <a:sym typeface="Arimo"/>
              </a:rPr>
              <a:t>PROBLEM</a:t>
            </a: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10006866" y="3250247"/>
            <a:ext cx="2248291" cy="79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2883" indent="-142883" defTabSz="457223">
              <a:lnSpc>
                <a:spcPct val="107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11" algn="l"/>
              </a:tabLst>
            </a:pPr>
            <a:r>
              <a:rPr lang="en-US" sz="1200" b="1" kern="10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Inefficient Operations</a:t>
            </a:r>
          </a:p>
          <a:p>
            <a:pPr marL="142883" indent="-142883" defTabSz="457223">
              <a:lnSpc>
                <a:spcPct val="107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11" algn="l"/>
              </a:tabLst>
            </a:pPr>
            <a:r>
              <a:rPr lang="en-US" sz="1200" b="1" kern="10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Poor Decision-Making</a:t>
            </a:r>
          </a:p>
          <a:p>
            <a:pPr marL="142883" indent="-142883" defTabSz="457223">
              <a:lnSpc>
                <a:spcPct val="107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11" algn="l"/>
              </a:tabLst>
            </a:pPr>
            <a:r>
              <a:rPr lang="en-US" sz="1200" b="1" kern="10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Low Profitability &amp; Productivity</a:t>
            </a:r>
            <a:endParaRPr lang="en-US" sz="1200" kern="10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>
            <a:off x="-1113078" y="5753320"/>
            <a:ext cx="6572861" cy="4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457223">
              <a:lnSpc>
                <a:spcPct val="103016"/>
              </a:lnSpc>
              <a:buClr>
                <a:srgbClr val="000000"/>
              </a:buClr>
            </a:pPr>
            <a:r>
              <a:rPr lang="en-US" sz="2800" b="1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mo"/>
                <a:ea typeface="Arimo"/>
                <a:cs typeface="Arimo"/>
                <a:sym typeface="Arimo"/>
              </a:rPr>
              <a:t>FISHBONE ANALYSIS</a:t>
            </a:r>
            <a:endParaRPr sz="1400" b="1" ker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  <a:cs typeface="Arial"/>
              <a:sym typeface="Arial"/>
            </a:endParaRPr>
          </a:p>
        </p:txBody>
      </p:sp>
      <p:sp>
        <p:nvSpPr>
          <p:cNvPr id="3" name="Google Shape;134;p13">
            <a:extLst>
              <a:ext uri="{FF2B5EF4-FFF2-40B4-BE49-F238E27FC236}">
                <a16:creationId xmlns:a16="http://schemas.microsoft.com/office/drawing/2014/main" id="{8973D0BF-B30F-979F-EFD0-76FBDF474E40}"/>
              </a:ext>
            </a:extLst>
          </p:cNvPr>
          <p:cNvSpPr txBox="1"/>
          <p:nvPr/>
        </p:nvSpPr>
        <p:spPr>
          <a:xfrm>
            <a:off x="2720375" y="3940485"/>
            <a:ext cx="2307849" cy="41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71494" lvl="1" indent="-142883" algn="ctr" defTabSz="457223">
              <a:lnSpc>
                <a:spcPct val="107000"/>
              </a:lnSpc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57223" algn="l"/>
              </a:tabLst>
            </a:pPr>
            <a:r>
              <a:rPr lang="en-US" sz="1100" b="1" kern="0">
                <a:latin typeface="Arial"/>
                <a:cs typeface="Arial"/>
                <a:sym typeface="Arial"/>
              </a:rPr>
              <a:t>Delays in order fulfillment &amp; delivery</a:t>
            </a:r>
          </a:p>
        </p:txBody>
      </p:sp>
      <p:sp>
        <p:nvSpPr>
          <p:cNvPr id="4" name="Google Shape;143;p13">
            <a:extLst>
              <a:ext uri="{FF2B5EF4-FFF2-40B4-BE49-F238E27FC236}">
                <a16:creationId xmlns:a16="http://schemas.microsoft.com/office/drawing/2014/main" id="{C72BCA27-1C97-81B1-9468-F44F0E214996}"/>
              </a:ext>
            </a:extLst>
          </p:cNvPr>
          <p:cNvSpPr txBox="1"/>
          <p:nvPr/>
        </p:nvSpPr>
        <p:spPr>
          <a:xfrm>
            <a:off x="4821666" y="4129165"/>
            <a:ext cx="2232893" cy="52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457223">
              <a:buClr>
                <a:srgbClr val="000000"/>
              </a:buClr>
            </a:pPr>
            <a:endParaRPr lang="en-US" sz="700" kern="0">
              <a:latin typeface="Arial"/>
              <a:cs typeface="Arial"/>
              <a:sym typeface="Arial"/>
            </a:endParaRPr>
          </a:p>
          <a:p>
            <a:pPr marL="371494" lvl="1" indent="-142883" algn="ctr" defTabSz="457223">
              <a:lnSpc>
                <a:spcPct val="107000"/>
              </a:lnSpc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57223" algn="l"/>
              </a:tabLst>
            </a:pPr>
            <a:r>
              <a:rPr lang="en-US" sz="1100" b="1" kern="0">
                <a:latin typeface="Arial"/>
                <a:cs typeface="Arial"/>
                <a:sym typeface="Arial"/>
              </a:rPr>
              <a:t>Poor Data management      &amp; quality</a:t>
            </a:r>
          </a:p>
        </p:txBody>
      </p:sp>
      <p:pic>
        <p:nvPicPr>
          <p:cNvPr id="6" name="Picture 5" descr="A logo of a company&#10;&#10;Description automatically generated">
            <a:extLst>
              <a:ext uri="{FF2B5EF4-FFF2-40B4-BE49-F238E27FC236}">
                <a16:creationId xmlns:a16="http://schemas.microsoft.com/office/drawing/2014/main" id="{F99E33F4-06AB-BD14-7ED1-7E0D9EDC00C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7072" t="605" r="7072" b="15163"/>
          <a:stretch/>
        </p:blipFill>
        <p:spPr>
          <a:xfrm>
            <a:off x="10436246" y="-148889"/>
            <a:ext cx="1760945" cy="1080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1856A-C783-1B5C-61F0-B13A44099B98}"/>
              </a:ext>
            </a:extLst>
          </p:cNvPr>
          <p:cNvSpPr txBox="1"/>
          <p:nvPr/>
        </p:nvSpPr>
        <p:spPr>
          <a:xfrm>
            <a:off x="9764414" y="6147800"/>
            <a:ext cx="2322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23">
              <a:buClr>
                <a:srgbClr val="000000"/>
              </a:buClr>
            </a:pPr>
            <a:r>
              <a:rPr lang="en-US" sz="12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Eman Gomaa Mabrouk</a:t>
            </a:r>
          </a:p>
          <a:p>
            <a:pPr algn="ctr" defTabSz="457223">
              <a:buClr>
                <a:srgbClr val="000000"/>
              </a:buClr>
            </a:pPr>
            <a:r>
              <a:rPr lang="en-US" sz="12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NEXT81 _ONL1_ERP8_M1d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7EC256-21FB-D691-E0D0-FE60F148E777}"/>
              </a:ext>
            </a:extLst>
          </p:cNvPr>
          <p:cNvSpPr txBox="1"/>
          <p:nvPr/>
        </p:nvSpPr>
        <p:spPr>
          <a:xfrm>
            <a:off x="5412699" y="3770185"/>
            <a:ext cx="2401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/>
              <a:t>No real time data &amp; analytics</a:t>
            </a:r>
          </a:p>
        </p:txBody>
      </p:sp>
      <p:pic>
        <p:nvPicPr>
          <p:cNvPr id="7" name="Picture 6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DA73C3E3-0FCC-081E-553C-BB66A9CC7F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985" y="5701568"/>
            <a:ext cx="2162067" cy="523220"/>
          </a:xfrm>
          <a:prstGeom prst="rect">
            <a:avLst/>
          </a:prstGeom>
        </p:spPr>
      </p:pic>
      <p:sp>
        <p:nvSpPr>
          <p:cNvPr id="9" name="Oval 8">
            <a:hlinkClick r:id="rId12" action="ppaction://hlinksldjump"/>
            <a:extLst>
              <a:ext uri="{FF2B5EF4-FFF2-40B4-BE49-F238E27FC236}">
                <a16:creationId xmlns:a16="http://schemas.microsoft.com/office/drawing/2014/main" id="{5D5B7649-DA74-D120-89E7-B04E9908B6E4}"/>
              </a:ext>
            </a:extLst>
          </p:cNvPr>
          <p:cNvSpPr/>
          <p:nvPr/>
        </p:nvSpPr>
        <p:spPr>
          <a:xfrm>
            <a:off x="105542" y="6107201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oogle Shape;89;p13">
            <a:extLst>
              <a:ext uri="{FF2B5EF4-FFF2-40B4-BE49-F238E27FC236}">
                <a16:creationId xmlns:a16="http://schemas.microsoft.com/office/drawing/2014/main" id="{26BBEA2E-A5C9-A622-D7F1-2C2CEE09A368}"/>
              </a:ext>
            </a:extLst>
          </p:cNvPr>
          <p:cNvCxnSpPr>
            <a:cxnSpLocks/>
          </p:cNvCxnSpPr>
          <p:nvPr/>
        </p:nvCxnSpPr>
        <p:spPr>
          <a:xfrm flipH="1">
            <a:off x="1410942" y="3384876"/>
            <a:ext cx="2224361" cy="16664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88040F06-57E0-E05D-CF1B-D35F39FBC10D}"/>
              </a:ext>
            </a:extLst>
          </p:cNvPr>
          <p:cNvSpPr/>
          <p:nvPr/>
        </p:nvSpPr>
        <p:spPr>
          <a:xfrm rot="3218477">
            <a:off x="-1403355" y="2054863"/>
            <a:ext cx="2718829" cy="3048212"/>
          </a:xfrm>
          <a:prstGeom prst="arc">
            <a:avLst>
              <a:gd name="adj1" fmla="val 14426293"/>
              <a:gd name="adj2" fmla="val 25127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C4C47-94D4-EA18-8F2A-E8B350375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1" y="192453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2AF79C-386F-4AC2-3EF3-B7BBF8E511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5" y="595750"/>
            <a:ext cx="749300" cy="2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1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6AC1F2"/>
            </a:gs>
            <a:gs pos="87000">
              <a:srgbClr val="AEDEF8"/>
            </a:gs>
            <a:gs pos="22000">
              <a:srgbClr val="C2E9FE"/>
            </a:gs>
            <a:gs pos="4000">
              <a:schemeClr val="bg1">
                <a:lumMod val="95000"/>
              </a:schemeClr>
            </a:gs>
            <a:gs pos="39000">
              <a:srgbClr val="AEDEF8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36474F-E0BB-06BC-214F-5CD3B5794038}"/>
              </a:ext>
            </a:extLst>
          </p:cNvPr>
          <p:cNvSpPr txBox="1"/>
          <p:nvPr/>
        </p:nvSpPr>
        <p:spPr>
          <a:xfrm>
            <a:off x="9778864" y="6245940"/>
            <a:ext cx="231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40"/>
            <a:r>
              <a:rPr lang="en-US" sz="1400" b="1">
                <a:solidFill>
                  <a:prstClr val="black"/>
                </a:solidFill>
                <a:latin typeface="Calibri"/>
              </a:rPr>
              <a:t>Eman Gomaa Mabrouk</a:t>
            </a:r>
          </a:p>
          <a:p>
            <a:pPr defTabSz="914240"/>
            <a:r>
              <a:rPr lang="en-US" sz="1400" b="1">
                <a:solidFill>
                  <a:prstClr val="black"/>
                </a:solidFill>
                <a:latin typeface="Calibri"/>
              </a:rPr>
              <a:t>NEXT81 _ONL1_ERP8_M1d</a:t>
            </a:r>
          </a:p>
        </p:txBody>
      </p:sp>
      <p:pic>
        <p:nvPicPr>
          <p:cNvPr id="4" name="Picture 3" descr="A logo of a company&#10;&#10;Description automatically generated">
            <a:extLst>
              <a:ext uri="{FF2B5EF4-FFF2-40B4-BE49-F238E27FC236}">
                <a16:creationId xmlns:a16="http://schemas.microsoft.com/office/drawing/2014/main" id="{98389E47-C6F4-BE93-E287-A3EA945B7C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072" t="605" r="7072" b="15163"/>
          <a:stretch/>
        </p:blipFill>
        <p:spPr>
          <a:xfrm>
            <a:off x="10418556" y="-90117"/>
            <a:ext cx="1760945" cy="1080718"/>
          </a:xfrm>
          <a:prstGeom prst="rect">
            <a:avLst/>
          </a:prstGeom>
        </p:spPr>
      </p:pic>
      <p:sp>
        <p:nvSpPr>
          <p:cNvPr id="6" name="Oval 5">
            <a:hlinkClick r:id="rId4" action="ppaction://hlinksldjump"/>
            <a:extLst>
              <a:ext uri="{FF2B5EF4-FFF2-40B4-BE49-F238E27FC236}">
                <a16:creationId xmlns:a16="http://schemas.microsoft.com/office/drawing/2014/main" id="{C32ED4D5-6497-01F9-C8B7-168C269822A3}"/>
              </a:ext>
            </a:extLst>
          </p:cNvPr>
          <p:cNvSpPr/>
          <p:nvPr/>
        </p:nvSpPr>
        <p:spPr>
          <a:xfrm>
            <a:off x="208615" y="6097415"/>
            <a:ext cx="576943" cy="5681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05CE01-E878-BA75-F409-37B161925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1" y="192453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6E1885-B202-A2E2-7397-9C4A20CAA6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5" y="595750"/>
            <a:ext cx="749300" cy="229993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00ED05F-718F-0C59-1FC0-BFE43EEDC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509633"/>
              </p:ext>
            </p:extLst>
          </p:nvPr>
        </p:nvGraphicFramePr>
        <p:xfrm>
          <a:off x="2071231" y="746354"/>
          <a:ext cx="886617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2105882-6C4B-A4E3-2D1B-34F56E00448B}"/>
              </a:ext>
            </a:extLst>
          </p:cNvPr>
          <p:cNvSpPr txBox="1"/>
          <p:nvPr/>
        </p:nvSpPr>
        <p:spPr>
          <a:xfrm>
            <a:off x="2637944" y="894211"/>
            <a:ext cx="2575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/>
            <a:r>
              <a:rPr 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Strengths</a:t>
            </a:r>
            <a:endParaRPr lang="en-US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82AB8-D261-871B-95B0-45688ACE30B7}"/>
              </a:ext>
            </a:extLst>
          </p:cNvPr>
          <p:cNvSpPr txBox="1"/>
          <p:nvPr/>
        </p:nvSpPr>
        <p:spPr>
          <a:xfrm>
            <a:off x="7513126" y="811151"/>
            <a:ext cx="195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/>
            <a:r>
              <a:rPr 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Weaknesses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18C6ED-44D2-1A18-A2CC-58B9FA70817B}"/>
              </a:ext>
            </a:extLst>
          </p:cNvPr>
          <p:cNvSpPr txBox="1"/>
          <p:nvPr/>
        </p:nvSpPr>
        <p:spPr>
          <a:xfrm>
            <a:off x="3103194" y="3997391"/>
            <a:ext cx="199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/>
            <a:r>
              <a:rPr 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Opportunities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F43C3-923A-431D-2071-3567C40570DA}"/>
              </a:ext>
            </a:extLst>
          </p:cNvPr>
          <p:cNvSpPr txBox="1"/>
          <p:nvPr/>
        </p:nvSpPr>
        <p:spPr>
          <a:xfrm>
            <a:off x="7097236" y="3901752"/>
            <a:ext cx="2575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/>
            <a:r>
              <a:rPr 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Threats</a:t>
            </a:r>
            <a:endParaRPr lang="en-US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5626AA-AC23-FDCE-4712-724214DBDB28}"/>
              </a:ext>
            </a:extLst>
          </p:cNvPr>
          <p:cNvSpPr txBox="1"/>
          <p:nvPr/>
        </p:nvSpPr>
        <p:spPr>
          <a:xfrm>
            <a:off x="5213778" y="6194529"/>
            <a:ext cx="257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Factors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1FAB9D-BB0A-6A24-5798-982180E521A6}"/>
              </a:ext>
            </a:extLst>
          </p:cNvPr>
          <p:cNvSpPr txBox="1"/>
          <p:nvPr/>
        </p:nvSpPr>
        <p:spPr>
          <a:xfrm>
            <a:off x="5213778" y="112006"/>
            <a:ext cx="257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Factors</a:t>
            </a:r>
          </a:p>
        </p:txBody>
      </p:sp>
    </p:spTree>
    <p:extLst>
      <p:ext uri="{BB962C8B-B14F-4D97-AF65-F5344CB8AC3E}">
        <p14:creationId xmlns:p14="http://schemas.microsoft.com/office/powerpoint/2010/main" val="1639269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lumMod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1ED359D-986A-858B-3BB3-0BE5149F51A6}"/>
              </a:ext>
            </a:extLst>
          </p:cNvPr>
          <p:cNvSpPr/>
          <p:nvPr/>
        </p:nvSpPr>
        <p:spPr>
          <a:xfrm>
            <a:off x="3368712" y="2190608"/>
            <a:ext cx="6051614" cy="987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303C80-79D0-EA76-9683-AF108531C521}"/>
              </a:ext>
            </a:extLst>
          </p:cNvPr>
          <p:cNvSpPr txBox="1"/>
          <p:nvPr/>
        </p:nvSpPr>
        <p:spPr>
          <a:xfrm>
            <a:off x="-70516" y="1087824"/>
            <a:ext cx="1496854" cy="120032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338784-AE19-0B3C-A2DB-D35769D10F25}"/>
              </a:ext>
            </a:extLst>
          </p:cNvPr>
          <p:cNvSpPr txBox="1"/>
          <p:nvPr/>
        </p:nvSpPr>
        <p:spPr>
          <a:xfrm>
            <a:off x="-32438" y="2169912"/>
            <a:ext cx="1496854" cy="110799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rPr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28187-9279-D893-E80F-0E534C5D42D1}"/>
              </a:ext>
            </a:extLst>
          </p:cNvPr>
          <p:cNvSpPr txBox="1"/>
          <p:nvPr/>
        </p:nvSpPr>
        <p:spPr>
          <a:xfrm>
            <a:off x="-54512" y="3105300"/>
            <a:ext cx="1496854" cy="110799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ln w="22225">
                  <a:solidFill>
                    <a:schemeClr val="tx2">
                      <a:lumMod val="90000"/>
                      <a:lumOff val="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366F5-9A63-77F2-A276-CDF40CA77659}"/>
              </a:ext>
            </a:extLst>
          </p:cNvPr>
          <p:cNvSpPr txBox="1"/>
          <p:nvPr/>
        </p:nvSpPr>
        <p:spPr>
          <a:xfrm>
            <a:off x="13012" y="4162551"/>
            <a:ext cx="1496854" cy="120032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ln w="22225">
                  <a:solidFill>
                    <a:schemeClr val="tx2">
                      <a:lumMod val="90000"/>
                      <a:lumOff val="1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R</a:t>
            </a:r>
            <a:endParaRPr lang="en-US" sz="6600" b="1">
              <a:ln w="22225">
                <a:solidFill>
                  <a:schemeClr val="tx2">
                    <a:lumMod val="90000"/>
                    <a:lumOff val="10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0036F4-00A7-6A43-17A3-D77021F3E950}"/>
              </a:ext>
            </a:extLst>
          </p:cNvPr>
          <p:cNvSpPr txBox="1"/>
          <p:nvPr/>
        </p:nvSpPr>
        <p:spPr>
          <a:xfrm>
            <a:off x="13176" y="5259338"/>
            <a:ext cx="1496854" cy="120032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ln w="22225">
                  <a:solidFill>
                    <a:schemeClr val="tx2">
                      <a:lumMod val="90000"/>
                      <a:lumOff val="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T</a:t>
            </a:r>
            <a:endParaRPr lang="en-US" sz="6600" b="1">
              <a:ln w="22225">
                <a:solidFill>
                  <a:schemeClr val="tx2">
                    <a:lumMod val="90000"/>
                    <a:lumOff val="10000"/>
                  </a:schemeClr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332C70-BEE7-C3F3-89BF-3598F8225EA3}"/>
              </a:ext>
            </a:extLst>
          </p:cNvPr>
          <p:cNvSpPr/>
          <p:nvPr/>
        </p:nvSpPr>
        <p:spPr>
          <a:xfrm>
            <a:off x="3410287" y="1134828"/>
            <a:ext cx="6010039" cy="9681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8584387-D5DA-863A-B60B-BFA25A629394}"/>
              </a:ext>
            </a:extLst>
          </p:cNvPr>
          <p:cNvSpPr/>
          <p:nvPr/>
        </p:nvSpPr>
        <p:spPr>
          <a:xfrm>
            <a:off x="1285581" y="1130266"/>
            <a:ext cx="2589368" cy="979772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669BFC-5716-D10C-9864-B52E37C728D6}"/>
              </a:ext>
            </a:extLst>
          </p:cNvPr>
          <p:cNvSpPr/>
          <p:nvPr/>
        </p:nvSpPr>
        <p:spPr>
          <a:xfrm>
            <a:off x="3410287" y="4297810"/>
            <a:ext cx="6010039" cy="977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31FF17-9D90-02A0-FFD9-CE43E977DA03}"/>
              </a:ext>
            </a:extLst>
          </p:cNvPr>
          <p:cNvSpPr/>
          <p:nvPr/>
        </p:nvSpPr>
        <p:spPr>
          <a:xfrm>
            <a:off x="3315298" y="3247040"/>
            <a:ext cx="6105028" cy="987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E2899E-60BB-9180-621A-5CEDFB7F9194}"/>
              </a:ext>
            </a:extLst>
          </p:cNvPr>
          <p:cNvSpPr/>
          <p:nvPr/>
        </p:nvSpPr>
        <p:spPr>
          <a:xfrm>
            <a:off x="3403717" y="5355752"/>
            <a:ext cx="6010039" cy="987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06BCE2D-5BB7-6441-6119-39C612D5A5C2}"/>
              </a:ext>
            </a:extLst>
          </p:cNvPr>
          <p:cNvSpPr/>
          <p:nvPr/>
        </p:nvSpPr>
        <p:spPr>
          <a:xfrm>
            <a:off x="1285581" y="3247041"/>
            <a:ext cx="2589368" cy="97977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Attainable</a:t>
            </a:r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41110E6-CF1D-83EE-2DE3-6A6F136F438B}"/>
              </a:ext>
            </a:extLst>
          </p:cNvPr>
          <p:cNvSpPr/>
          <p:nvPr/>
        </p:nvSpPr>
        <p:spPr>
          <a:xfrm>
            <a:off x="1296276" y="4295490"/>
            <a:ext cx="2589368" cy="979772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B4743C5-83CB-C4DC-E522-45E231B49491}"/>
              </a:ext>
            </a:extLst>
          </p:cNvPr>
          <p:cNvSpPr/>
          <p:nvPr/>
        </p:nvSpPr>
        <p:spPr>
          <a:xfrm>
            <a:off x="1285581" y="5359356"/>
            <a:ext cx="2589368" cy="979772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8354020-1A63-EB0B-1816-15BB83480364}"/>
              </a:ext>
            </a:extLst>
          </p:cNvPr>
          <p:cNvSpPr/>
          <p:nvPr/>
        </p:nvSpPr>
        <p:spPr>
          <a:xfrm>
            <a:off x="1296276" y="2189718"/>
            <a:ext cx="2589368" cy="979772"/>
          </a:xfrm>
          <a:prstGeom prst="homePlate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C46553-0FA7-A71D-ABB5-0DAEA70A5837}"/>
              </a:ext>
            </a:extLst>
          </p:cNvPr>
          <p:cNvSpPr txBox="1"/>
          <p:nvPr/>
        </p:nvSpPr>
        <p:spPr>
          <a:xfrm>
            <a:off x="3784848" y="1215398"/>
            <a:ext cx="5544936" cy="73866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sz="1400"/>
              <a:t>Implement an ERP system that integrates all business functions, including finance, supply chain management, and operations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9C9773-BB63-616D-E388-5304195F6DC1}"/>
              </a:ext>
            </a:extLst>
          </p:cNvPr>
          <p:cNvSpPr txBox="1"/>
          <p:nvPr/>
        </p:nvSpPr>
        <p:spPr>
          <a:xfrm>
            <a:off x="3943132" y="3503397"/>
            <a:ext cx="5107334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sz="1400"/>
              <a:t>Reduce inventory costs by 15% within 12 months after successful implementation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F6B13-E98A-298C-60D0-4B0C344C8AB1}"/>
              </a:ext>
            </a:extLst>
          </p:cNvPr>
          <p:cNvSpPr txBox="1"/>
          <p:nvPr/>
        </p:nvSpPr>
        <p:spPr>
          <a:xfrm>
            <a:off x="3874949" y="2344822"/>
            <a:ext cx="54548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sz="1400"/>
              <a:t>Develop a comprehensive training program for 80% of employees to ensure a smooth transition to the new ERP system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278134-F12F-AA45-6218-FDC2CB152C8C}"/>
              </a:ext>
            </a:extLst>
          </p:cNvPr>
          <p:cNvSpPr txBox="1"/>
          <p:nvPr/>
        </p:nvSpPr>
        <p:spPr>
          <a:xfrm>
            <a:off x="3962724" y="4539007"/>
            <a:ext cx="5107334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sz="1400"/>
              <a:t>Implement an ERP system that is compliant with industry regulations and standards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D46ADE-FDBC-C2D9-3046-AC773A3708A8}"/>
              </a:ext>
            </a:extLst>
          </p:cNvPr>
          <p:cNvSpPr txBox="1"/>
          <p:nvPr/>
        </p:nvSpPr>
        <p:spPr>
          <a:xfrm>
            <a:off x="3940459" y="5501997"/>
            <a:ext cx="49047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sz="1400"/>
              <a:t>Complete the ERP implementation project within 18 months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37DC4B-04FF-E56F-1C7C-D16EABD6B58F}"/>
              </a:ext>
            </a:extLst>
          </p:cNvPr>
          <p:cNvSpPr/>
          <p:nvPr/>
        </p:nvSpPr>
        <p:spPr>
          <a:xfrm>
            <a:off x="9497403" y="3260506"/>
            <a:ext cx="1398321" cy="9663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3EF192-D0C7-CE52-9BF9-C6CFB2A3D803}"/>
              </a:ext>
            </a:extLst>
          </p:cNvPr>
          <p:cNvSpPr/>
          <p:nvPr/>
        </p:nvSpPr>
        <p:spPr>
          <a:xfrm>
            <a:off x="9493543" y="4308956"/>
            <a:ext cx="1398321" cy="9663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A41E6C-4901-20EC-E7CC-141AD706B71C}"/>
              </a:ext>
            </a:extLst>
          </p:cNvPr>
          <p:cNvSpPr/>
          <p:nvPr/>
        </p:nvSpPr>
        <p:spPr>
          <a:xfrm>
            <a:off x="9493543" y="5355752"/>
            <a:ext cx="1398321" cy="9663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5E33B-6DA0-1660-932E-2E0BFE7CB91C}"/>
              </a:ext>
            </a:extLst>
          </p:cNvPr>
          <p:cNvSpPr/>
          <p:nvPr/>
        </p:nvSpPr>
        <p:spPr>
          <a:xfrm>
            <a:off x="9469917" y="2191431"/>
            <a:ext cx="1425807" cy="100330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9" name="Picture 38" descr="A black and white image of a pencil and x&#10;&#10;Description automatically generated">
            <a:extLst>
              <a:ext uri="{FF2B5EF4-FFF2-40B4-BE49-F238E27FC236}">
                <a16:creationId xmlns:a16="http://schemas.microsoft.com/office/drawing/2014/main" id="{3233CE88-3414-3740-10D1-B6D1CBC18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255" y="2105446"/>
            <a:ext cx="1159085" cy="114831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0" name="Picture 49" descr="A black background with circles&#10;&#10;Description automatically generated">
            <a:extLst>
              <a:ext uri="{FF2B5EF4-FFF2-40B4-BE49-F238E27FC236}">
                <a16:creationId xmlns:a16="http://schemas.microsoft.com/office/drawing/2014/main" id="{00AA19D3-F446-F581-D92D-0D843DC19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21150" b="25812"/>
          <a:stretch/>
        </p:blipFill>
        <p:spPr>
          <a:xfrm>
            <a:off x="9515315" y="4410235"/>
            <a:ext cx="1380409" cy="79396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6" name="Picture 55" descr="A black clock with a black background&#10;&#10;Description automatically generated">
            <a:extLst>
              <a:ext uri="{FF2B5EF4-FFF2-40B4-BE49-F238E27FC236}">
                <a16:creationId xmlns:a16="http://schemas.microsoft.com/office/drawing/2014/main" id="{77E22541-C10B-AFC1-EDCE-BAA5A59DA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90" y="5458685"/>
            <a:ext cx="740354" cy="74035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8" name="Picture 57" descr="A black and white logo&#10;&#10;Description automatically generated">
            <a:extLst>
              <a:ext uri="{FF2B5EF4-FFF2-40B4-BE49-F238E27FC236}">
                <a16:creationId xmlns:a16="http://schemas.microsoft.com/office/drawing/2014/main" id="{05D10DE4-1E2B-B100-9653-8E47049238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683" y="3429000"/>
            <a:ext cx="659760" cy="659760"/>
          </a:xfrm>
          <a:prstGeom prst="rect">
            <a:avLst/>
          </a:prstGeom>
          <a:ln>
            <a:noFill/>
          </a:ln>
          <a:effectLst/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F7505D5-3441-B40A-B21E-C9E7FF2CF6B3}"/>
              </a:ext>
            </a:extLst>
          </p:cNvPr>
          <p:cNvSpPr txBox="1"/>
          <p:nvPr/>
        </p:nvSpPr>
        <p:spPr>
          <a:xfrm>
            <a:off x="3689498" y="481117"/>
            <a:ext cx="515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</a:t>
            </a: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transformation</a:t>
            </a: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A5CFF0-F512-CA31-5A86-684512C48B2C}"/>
              </a:ext>
            </a:extLst>
          </p:cNvPr>
          <p:cNvSpPr txBox="1"/>
          <p:nvPr/>
        </p:nvSpPr>
        <p:spPr>
          <a:xfrm>
            <a:off x="1610689" y="1435410"/>
            <a:ext cx="1669358" cy="3768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SPECIFIC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15B8C2-5EB7-8B2B-E23D-9329EF82A729}"/>
              </a:ext>
            </a:extLst>
          </p:cNvPr>
          <p:cNvSpPr txBox="1"/>
          <p:nvPr/>
        </p:nvSpPr>
        <p:spPr>
          <a:xfrm>
            <a:off x="1610689" y="2527494"/>
            <a:ext cx="1669358" cy="3768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MEASURABLE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586822-0973-1E6C-A5D2-175133C8E00C}"/>
              </a:ext>
            </a:extLst>
          </p:cNvPr>
          <p:cNvSpPr txBox="1"/>
          <p:nvPr/>
        </p:nvSpPr>
        <p:spPr>
          <a:xfrm>
            <a:off x="1645940" y="4665883"/>
            <a:ext cx="1669358" cy="3768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RELEVANT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A1884E-1DE0-8665-F348-12B9B829178E}"/>
              </a:ext>
            </a:extLst>
          </p:cNvPr>
          <p:cNvSpPr txBox="1"/>
          <p:nvPr/>
        </p:nvSpPr>
        <p:spPr>
          <a:xfrm>
            <a:off x="1610689" y="5737278"/>
            <a:ext cx="1669358" cy="3768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TIMEBOUND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F4A99F0-B254-ED70-0141-FC900361764B}"/>
              </a:ext>
            </a:extLst>
          </p:cNvPr>
          <p:cNvSpPr/>
          <p:nvPr/>
        </p:nvSpPr>
        <p:spPr>
          <a:xfrm>
            <a:off x="9469919" y="1136027"/>
            <a:ext cx="1395759" cy="9669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6" name="Picture 65" descr="A black background with arrows pointing to the center&#10;&#10;Description automatically generated">
            <a:extLst>
              <a:ext uri="{FF2B5EF4-FFF2-40B4-BE49-F238E27FC236}">
                <a16:creationId xmlns:a16="http://schemas.microsoft.com/office/drawing/2014/main" id="{663EB850-6E95-ACB0-6D0B-FC283769D5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19" y="1233998"/>
            <a:ext cx="856709" cy="856709"/>
          </a:xfrm>
          <a:prstGeom prst="rect">
            <a:avLst/>
          </a:prstGeom>
          <a:ln>
            <a:noFill/>
          </a:ln>
          <a:effectLst/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3695D76-8B55-BBC9-8681-C4A4EB81F15B}"/>
              </a:ext>
            </a:extLst>
          </p:cNvPr>
          <p:cNvSpPr txBox="1"/>
          <p:nvPr/>
        </p:nvSpPr>
        <p:spPr>
          <a:xfrm>
            <a:off x="9786090" y="6339128"/>
            <a:ext cx="242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40"/>
            <a:r>
              <a:rPr lang="en-US" sz="1400" b="1">
                <a:solidFill>
                  <a:prstClr val="black"/>
                </a:solidFill>
                <a:latin typeface="Calibri"/>
              </a:rPr>
              <a:t>Eman Gomaa Mabrouk</a:t>
            </a:r>
          </a:p>
          <a:p>
            <a:pPr defTabSz="914240"/>
            <a:r>
              <a:rPr lang="en-US" sz="1400" b="1">
                <a:solidFill>
                  <a:prstClr val="black"/>
                </a:solidFill>
                <a:latin typeface="Calibri"/>
              </a:rPr>
              <a:t>NEXT81 _ONL1_ERP8_M1d</a:t>
            </a:r>
          </a:p>
        </p:txBody>
      </p:sp>
      <p:pic>
        <p:nvPicPr>
          <p:cNvPr id="69" name="Picture 68" descr="A logo of a company&#10;&#10;Description automatically generated">
            <a:extLst>
              <a:ext uri="{FF2B5EF4-FFF2-40B4-BE49-F238E27FC236}">
                <a16:creationId xmlns:a16="http://schemas.microsoft.com/office/drawing/2014/main" id="{239C4C65-A2E9-1230-786B-B7CA50CB5AA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-7072" t="605" r="7072" b="15163"/>
          <a:stretch/>
        </p:blipFill>
        <p:spPr>
          <a:xfrm>
            <a:off x="10431055" y="-128113"/>
            <a:ext cx="1760945" cy="1080718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BAAE3F7-B6B2-81EE-E6C2-51DF5C5D854A}"/>
              </a:ext>
            </a:extLst>
          </p:cNvPr>
          <p:cNvSpPr txBox="1"/>
          <p:nvPr/>
        </p:nvSpPr>
        <p:spPr>
          <a:xfrm>
            <a:off x="486017" y="6298075"/>
            <a:ext cx="127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Goals</a:t>
            </a:r>
          </a:p>
        </p:txBody>
      </p:sp>
      <p:pic>
        <p:nvPicPr>
          <p:cNvPr id="2" name="Picture 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2ED72D07-097F-C7CB-CCB6-617D5CE7E7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52" y="6376883"/>
            <a:ext cx="2162067" cy="523220"/>
          </a:xfrm>
          <a:prstGeom prst="rect">
            <a:avLst/>
          </a:prstGeom>
        </p:spPr>
      </p:pic>
      <p:sp>
        <p:nvSpPr>
          <p:cNvPr id="8" name="Oval 7">
            <a:hlinkClick r:id="rId9" action="ppaction://hlinksldjump"/>
            <a:extLst>
              <a:ext uri="{FF2B5EF4-FFF2-40B4-BE49-F238E27FC236}">
                <a16:creationId xmlns:a16="http://schemas.microsoft.com/office/drawing/2014/main" id="{F2D4626B-1954-19DB-A101-76BD3B02A012}"/>
              </a:ext>
            </a:extLst>
          </p:cNvPr>
          <p:cNvSpPr/>
          <p:nvPr/>
        </p:nvSpPr>
        <p:spPr>
          <a:xfrm>
            <a:off x="20385" y="6048559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087368-3121-2BF2-778D-180FBB24D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1" y="192453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AED123-7855-71BF-97B6-2EFBB8F2636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5" y="595750"/>
            <a:ext cx="749300" cy="2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lumMod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Minus Sign 43">
            <a:extLst>
              <a:ext uri="{FF2B5EF4-FFF2-40B4-BE49-F238E27FC236}">
                <a16:creationId xmlns:a16="http://schemas.microsoft.com/office/drawing/2014/main" id="{B64F9AA7-6CA4-61E2-AF59-7AEC34B73353}"/>
              </a:ext>
            </a:extLst>
          </p:cNvPr>
          <p:cNvSpPr/>
          <p:nvPr/>
        </p:nvSpPr>
        <p:spPr>
          <a:xfrm rot="5400000" flipH="1">
            <a:off x="6045035" y="3814522"/>
            <a:ext cx="4404278" cy="785815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id="{C6ACC3EA-15EB-E7DC-5F42-06BE6805961A}"/>
              </a:ext>
            </a:extLst>
          </p:cNvPr>
          <p:cNvSpPr/>
          <p:nvPr/>
        </p:nvSpPr>
        <p:spPr>
          <a:xfrm rot="5400000" flipH="1">
            <a:off x="2219602" y="3914509"/>
            <a:ext cx="4404278" cy="785815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id="{2541FCE2-175F-BC99-55B5-9CD64872551A}"/>
              </a:ext>
            </a:extLst>
          </p:cNvPr>
          <p:cNvSpPr/>
          <p:nvPr/>
        </p:nvSpPr>
        <p:spPr>
          <a:xfrm rot="5400000" flipH="1">
            <a:off x="-1823160" y="3765516"/>
            <a:ext cx="4404278" cy="785815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7505D5-3441-B40A-B21E-C9E7FF2CF6B3}"/>
              </a:ext>
            </a:extLst>
          </p:cNvPr>
          <p:cNvSpPr txBox="1"/>
          <p:nvPr/>
        </p:nvSpPr>
        <p:spPr>
          <a:xfrm>
            <a:off x="2188504" y="391246"/>
            <a:ext cx="427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OKRs for the project</a:t>
            </a:r>
            <a:endParaRPr lang="en-US" sz="32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695D76-8B55-BBC9-8681-C4A4EB81F15B}"/>
              </a:ext>
            </a:extLst>
          </p:cNvPr>
          <p:cNvSpPr txBox="1"/>
          <p:nvPr/>
        </p:nvSpPr>
        <p:spPr>
          <a:xfrm>
            <a:off x="9874670" y="6247946"/>
            <a:ext cx="242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40"/>
            <a:r>
              <a:rPr lang="en-US" sz="1400" b="1">
                <a:solidFill>
                  <a:prstClr val="black"/>
                </a:solidFill>
                <a:latin typeface="Calibri"/>
              </a:rPr>
              <a:t>Eman Gomaa Mabrouk</a:t>
            </a:r>
          </a:p>
          <a:p>
            <a:pPr defTabSz="914240"/>
            <a:r>
              <a:rPr lang="en-US" sz="1400" b="1">
                <a:solidFill>
                  <a:prstClr val="black"/>
                </a:solidFill>
                <a:latin typeface="Calibri"/>
              </a:rPr>
              <a:t>NEXT81 _ONL1_ERP8_M1d</a:t>
            </a:r>
          </a:p>
        </p:txBody>
      </p:sp>
      <p:pic>
        <p:nvPicPr>
          <p:cNvPr id="69" name="Picture 68" descr="A logo of a company&#10;&#10;Description automatically generated">
            <a:extLst>
              <a:ext uri="{FF2B5EF4-FFF2-40B4-BE49-F238E27FC236}">
                <a16:creationId xmlns:a16="http://schemas.microsoft.com/office/drawing/2014/main" id="{239C4C65-A2E9-1230-786B-B7CA50CB5A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7072" t="605" r="7072" b="15163"/>
          <a:stretch/>
        </p:blipFill>
        <p:spPr>
          <a:xfrm>
            <a:off x="10431055" y="-128113"/>
            <a:ext cx="1760945" cy="108071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6DB83D-BDA7-F141-6FF0-D0C9ABA0C85A}"/>
              </a:ext>
            </a:extLst>
          </p:cNvPr>
          <p:cNvSpPr/>
          <p:nvPr/>
        </p:nvSpPr>
        <p:spPr>
          <a:xfrm>
            <a:off x="291938" y="1947418"/>
            <a:ext cx="3722173" cy="12546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37F34D-E7C6-1AC9-ACD8-376D09658692}"/>
              </a:ext>
            </a:extLst>
          </p:cNvPr>
          <p:cNvSpPr/>
          <p:nvPr/>
        </p:nvSpPr>
        <p:spPr>
          <a:xfrm>
            <a:off x="8163187" y="1957638"/>
            <a:ext cx="3611851" cy="12546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Ensure user adoption and training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64571A-FC82-4689-634F-0E771BDD3445}"/>
              </a:ext>
            </a:extLst>
          </p:cNvPr>
          <p:cNvSpPr/>
          <p:nvPr/>
        </p:nvSpPr>
        <p:spPr>
          <a:xfrm>
            <a:off x="4326544" y="1956284"/>
            <a:ext cx="3611850" cy="125464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 data management and analytics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546D9-FC2A-643E-89A3-B4D81C9E434C}"/>
              </a:ext>
            </a:extLst>
          </p:cNvPr>
          <p:cNvSpPr/>
          <p:nvPr/>
        </p:nvSpPr>
        <p:spPr>
          <a:xfrm>
            <a:off x="791675" y="3447046"/>
            <a:ext cx="3189767" cy="13928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Standardized Process and speed up workflow within the 6 month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7D69F2-7B28-4390-1E9F-A1C01B15B040}"/>
              </a:ext>
            </a:extLst>
          </p:cNvPr>
          <p:cNvSpPr/>
          <p:nvPr/>
        </p:nvSpPr>
        <p:spPr>
          <a:xfrm>
            <a:off x="4679323" y="3555910"/>
            <a:ext cx="3189767" cy="13928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Increase Master data accuracy by 80% within 6 months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6C0FD1F-883D-D192-A5C7-E6AE91D2E703}"/>
              </a:ext>
            </a:extLst>
          </p:cNvPr>
          <p:cNvSpPr/>
          <p:nvPr/>
        </p:nvSpPr>
        <p:spPr>
          <a:xfrm>
            <a:off x="8474889" y="3395239"/>
            <a:ext cx="3086985" cy="13928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Develop a hand on- training for Key users for 1 month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480A05-A3F0-0ACC-C7F7-9A8F07540156}"/>
              </a:ext>
            </a:extLst>
          </p:cNvPr>
          <p:cNvSpPr txBox="1"/>
          <p:nvPr/>
        </p:nvSpPr>
        <p:spPr>
          <a:xfrm>
            <a:off x="552185" y="2211623"/>
            <a:ext cx="354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 ERP system to improve operational efficiency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DF7AD8-955C-8614-EC38-2180F56E325D}"/>
              </a:ext>
            </a:extLst>
          </p:cNvPr>
          <p:cNvSpPr/>
          <p:nvPr/>
        </p:nvSpPr>
        <p:spPr>
          <a:xfrm>
            <a:off x="771887" y="4694601"/>
            <a:ext cx="3189767" cy="13393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Increase inventory accuracy by 30% within 3 months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6E52A7-3C2E-1AD5-8A39-B2E10E7C4B0C}"/>
              </a:ext>
            </a:extLst>
          </p:cNvPr>
          <p:cNvSpPr/>
          <p:nvPr/>
        </p:nvSpPr>
        <p:spPr>
          <a:xfrm>
            <a:off x="4698660" y="4797398"/>
            <a:ext cx="3189767" cy="13290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Develop 10 key performance indicators (KPIs) to measure operational efficiency within 3 months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6687AD1-6457-1AA6-3B98-CD04C7A1F656}"/>
              </a:ext>
            </a:extLst>
          </p:cNvPr>
          <p:cNvSpPr/>
          <p:nvPr/>
        </p:nvSpPr>
        <p:spPr>
          <a:xfrm>
            <a:off x="8474889" y="4632158"/>
            <a:ext cx="3086985" cy="13928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Establish a support team to provide ongoing assistance to end-users.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DDCC347C-0AB9-FBAD-CF7B-10A77AC08648}"/>
              </a:ext>
            </a:extLst>
          </p:cNvPr>
          <p:cNvSpPr/>
          <p:nvPr/>
        </p:nvSpPr>
        <p:spPr>
          <a:xfrm>
            <a:off x="295490" y="5499130"/>
            <a:ext cx="613084" cy="4264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3BACDA5-1911-4985-B08F-8886F4819CF2}"/>
              </a:ext>
            </a:extLst>
          </p:cNvPr>
          <p:cNvSpPr/>
          <p:nvPr/>
        </p:nvSpPr>
        <p:spPr>
          <a:xfrm>
            <a:off x="291946" y="4204308"/>
            <a:ext cx="698374" cy="4264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B2C26A45-DB57-5A46-F634-CC9C7E89B2C3}"/>
              </a:ext>
            </a:extLst>
          </p:cNvPr>
          <p:cNvSpPr/>
          <p:nvPr/>
        </p:nvSpPr>
        <p:spPr>
          <a:xfrm>
            <a:off x="4339278" y="5602804"/>
            <a:ext cx="595874" cy="414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51A0E459-B81D-0C69-4AD4-1106F9C2D128}"/>
              </a:ext>
            </a:extLst>
          </p:cNvPr>
          <p:cNvSpPr/>
          <p:nvPr/>
        </p:nvSpPr>
        <p:spPr>
          <a:xfrm>
            <a:off x="4339278" y="4237081"/>
            <a:ext cx="595874" cy="414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9D296985-BDAE-AA02-E84B-1A830CF89384}"/>
              </a:ext>
            </a:extLst>
          </p:cNvPr>
          <p:cNvSpPr/>
          <p:nvPr/>
        </p:nvSpPr>
        <p:spPr>
          <a:xfrm>
            <a:off x="8155243" y="5610354"/>
            <a:ext cx="595874" cy="414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9B188FAE-DD76-AD78-69C4-0EF5FFDAD299}"/>
              </a:ext>
            </a:extLst>
          </p:cNvPr>
          <p:cNvSpPr/>
          <p:nvPr/>
        </p:nvSpPr>
        <p:spPr>
          <a:xfrm>
            <a:off x="8133339" y="4227803"/>
            <a:ext cx="595874" cy="414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333AC13-6D04-6827-8EA0-DC4E07D24E9E}"/>
              </a:ext>
            </a:extLst>
          </p:cNvPr>
          <p:cNvSpPr/>
          <p:nvPr/>
        </p:nvSpPr>
        <p:spPr>
          <a:xfrm>
            <a:off x="414459" y="1737619"/>
            <a:ext cx="1774045" cy="3759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50C27EB-0B9C-8BF3-F3E2-F272376813A4}"/>
              </a:ext>
            </a:extLst>
          </p:cNvPr>
          <p:cNvSpPr/>
          <p:nvPr/>
        </p:nvSpPr>
        <p:spPr>
          <a:xfrm>
            <a:off x="4489335" y="1766080"/>
            <a:ext cx="1774045" cy="3759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884656F-9644-5EF9-919F-A4D2A4542EB6}"/>
              </a:ext>
            </a:extLst>
          </p:cNvPr>
          <p:cNvSpPr/>
          <p:nvPr/>
        </p:nvSpPr>
        <p:spPr>
          <a:xfrm>
            <a:off x="8300583" y="1805926"/>
            <a:ext cx="1774045" cy="3759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3C3A974-E6B2-B3F9-73F1-1C35F928A1EF}"/>
              </a:ext>
            </a:extLst>
          </p:cNvPr>
          <p:cNvSpPr/>
          <p:nvPr/>
        </p:nvSpPr>
        <p:spPr>
          <a:xfrm>
            <a:off x="318118" y="3312576"/>
            <a:ext cx="1774045" cy="3759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Results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3B1E7C9-0A13-7EC1-0CB3-A811E16A3693}"/>
              </a:ext>
            </a:extLst>
          </p:cNvPr>
          <p:cNvSpPr/>
          <p:nvPr/>
        </p:nvSpPr>
        <p:spPr>
          <a:xfrm>
            <a:off x="4462086" y="3301837"/>
            <a:ext cx="1774045" cy="3759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Results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9E75D09-9388-3D06-2831-40509136BFC9}"/>
              </a:ext>
            </a:extLst>
          </p:cNvPr>
          <p:cNvSpPr/>
          <p:nvPr/>
        </p:nvSpPr>
        <p:spPr>
          <a:xfrm>
            <a:off x="8300582" y="3367957"/>
            <a:ext cx="1774045" cy="3759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Results</a:t>
            </a:r>
          </a:p>
        </p:txBody>
      </p:sp>
      <p:pic>
        <p:nvPicPr>
          <p:cNvPr id="4" name="Picture 3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866B27E6-68A8-7C16-49FE-95C76ED3C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632" y="5973474"/>
            <a:ext cx="2162067" cy="523220"/>
          </a:xfrm>
          <a:prstGeom prst="rect">
            <a:avLst/>
          </a:prstGeom>
        </p:spPr>
      </p:pic>
      <p:sp>
        <p:nvSpPr>
          <p:cNvPr id="6" name="Oval 5">
            <a:hlinkClick r:id="rId4" action="ppaction://hlinksldjump"/>
            <a:extLst>
              <a:ext uri="{FF2B5EF4-FFF2-40B4-BE49-F238E27FC236}">
                <a16:creationId xmlns:a16="http://schemas.microsoft.com/office/drawing/2014/main" id="{4476135B-CEF6-50A6-B1C0-D653FCDEA2E9}"/>
              </a:ext>
            </a:extLst>
          </p:cNvPr>
          <p:cNvSpPr/>
          <p:nvPr/>
        </p:nvSpPr>
        <p:spPr>
          <a:xfrm>
            <a:off x="125987" y="6097415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EA3835-403E-2744-16B2-F8E9616F3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1" y="192453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2F3E2A-4E34-7047-ECAA-C8980B1F6A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5" y="595750"/>
            <a:ext cx="749300" cy="229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7C019-89D7-60E9-2044-35A2AD22D142}"/>
              </a:ext>
            </a:extLst>
          </p:cNvPr>
          <p:cNvSpPr txBox="1"/>
          <p:nvPr/>
        </p:nvSpPr>
        <p:spPr>
          <a:xfrm>
            <a:off x="6132469" y="666259"/>
            <a:ext cx="4271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Combines 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  <a:r>
              <a:rPr lang="en-US" sz="2000"/>
              <a:t> &amp; 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METRIC</a:t>
            </a:r>
            <a:r>
              <a:rPr lang="en-US" sz="2000"/>
              <a:t> to determine </a:t>
            </a:r>
            <a:r>
              <a:rPr lang="en-US" sz="2000" b="1"/>
              <a:t>Measurable</a:t>
            </a:r>
            <a:r>
              <a:rPr lang="en-US" sz="2000"/>
              <a:t> outcomes</a:t>
            </a:r>
          </a:p>
        </p:txBody>
      </p:sp>
    </p:spTree>
    <p:extLst>
      <p:ext uri="{BB962C8B-B14F-4D97-AF65-F5344CB8AC3E}">
        <p14:creationId xmlns:p14="http://schemas.microsoft.com/office/powerpoint/2010/main" val="120430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lumMod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4B908BE-20F0-72F0-3970-94F18C84DF6C}"/>
              </a:ext>
            </a:extLst>
          </p:cNvPr>
          <p:cNvSpPr/>
          <p:nvPr/>
        </p:nvSpPr>
        <p:spPr>
          <a:xfrm>
            <a:off x="6096000" y="4424675"/>
            <a:ext cx="2810990" cy="536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D415EE3-A09E-5439-21E3-472E833AB085}"/>
              </a:ext>
            </a:extLst>
          </p:cNvPr>
          <p:cNvSpPr/>
          <p:nvPr/>
        </p:nvSpPr>
        <p:spPr>
          <a:xfrm>
            <a:off x="4370659" y="1580120"/>
            <a:ext cx="7418570" cy="19914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0DDF85-B9FA-63BD-49D0-AC9A2A8867A0}"/>
              </a:ext>
            </a:extLst>
          </p:cNvPr>
          <p:cNvSpPr/>
          <p:nvPr/>
        </p:nvSpPr>
        <p:spPr>
          <a:xfrm>
            <a:off x="2311691" y="4439985"/>
            <a:ext cx="2810990" cy="5367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7505D5-3441-B40A-B21E-C9E7FF2CF6B3}"/>
              </a:ext>
            </a:extLst>
          </p:cNvPr>
          <p:cNvSpPr txBox="1"/>
          <p:nvPr/>
        </p:nvSpPr>
        <p:spPr>
          <a:xfrm>
            <a:off x="3789394" y="914767"/>
            <a:ext cx="515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</a:t>
            </a: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transformation</a:t>
            </a: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695D76-8B55-BBC9-8681-C4A4EB81F15B}"/>
              </a:ext>
            </a:extLst>
          </p:cNvPr>
          <p:cNvSpPr txBox="1"/>
          <p:nvPr/>
        </p:nvSpPr>
        <p:spPr>
          <a:xfrm>
            <a:off x="9808945" y="6334780"/>
            <a:ext cx="241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/>
            <a:r>
              <a:rPr lang="en-US" sz="1400" b="1">
                <a:solidFill>
                  <a:prstClr val="black"/>
                </a:solidFill>
                <a:latin typeface="Calibri"/>
              </a:rPr>
              <a:t>Eman Gomaa Mabrouk</a:t>
            </a:r>
          </a:p>
          <a:p>
            <a:pPr algn="ctr" defTabSz="914240"/>
            <a:r>
              <a:rPr lang="en-US" sz="1400" b="1">
                <a:solidFill>
                  <a:prstClr val="black"/>
                </a:solidFill>
                <a:latin typeface="Calibri"/>
              </a:rPr>
              <a:t>NEXT81 _ONL1_ERP8_M1d</a:t>
            </a:r>
          </a:p>
        </p:txBody>
      </p:sp>
      <p:pic>
        <p:nvPicPr>
          <p:cNvPr id="11" name="Picture 10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B9279D04-53A9-607E-1815-06555759F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211" y="5998414"/>
            <a:ext cx="1840349" cy="5979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EFD571-1399-A757-C846-ABEA7AFA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3" y="180470"/>
            <a:ext cx="701893" cy="6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BAB60-3CD7-E5C7-AB26-6D458CC479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17" y="583767"/>
            <a:ext cx="749300" cy="2299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C8F343-D32A-ABBC-0D98-56FEB34AD8A1}"/>
              </a:ext>
            </a:extLst>
          </p:cNvPr>
          <p:cNvSpPr txBox="1"/>
          <p:nvPr/>
        </p:nvSpPr>
        <p:spPr>
          <a:xfrm>
            <a:off x="5177673" y="587339"/>
            <a:ext cx="2931276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n w="0">
                  <a:solidFill>
                    <a:schemeClr val="accent4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PetroPower</a:t>
            </a:r>
            <a:r>
              <a:rPr lang="en-US" sz="2000"/>
              <a:t> </a:t>
            </a:r>
            <a:r>
              <a:rPr lang="en-US" sz="2000">
                <a:ln w="0">
                  <a:solidFill>
                    <a:srgbClr val="FFC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Refinery</a:t>
            </a:r>
          </a:p>
          <a:p>
            <a:endParaRPr lang="en-US" sz="135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278CC2-4E4C-AFBD-BD83-D97D3730D25C}"/>
              </a:ext>
            </a:extLst>
          </p:cNvPr>
          <p:cNvSpPr/>
          <p:nvPr/>
        </p:nvSpPr>
        <p:spPr>
          <a:xfrm>
            <a:off x="620485" y="1579902"/>
            <a:ext cx="3452493" cy="20841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Stakeholders' analysis </a:t>
            </a:r>
          </a:p>
          <a:p>
            <a:pPr algn="ctr"/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Grid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C03AD-5E7D-B107-3678-14BA23FFA4D6}"/>
              </a:ext>
            </a:extLst>
          </p:cNvPr>
          <p:cNvSpPr txBox="1"/>
          <p:nvPr/>
        </p:nvSpPr>
        <p:spPr>
          <a:xfrm>
            <a:off x="4370659" y="1751251"/>
            <a:ext cx="74185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>
                <a:effectLst/>
                <a:latin typeface="Atkinson Hyperlegible"/>
              </a:rPr>
              <a:t>Identification of Key Stakeholders, Their </a:t>
            </a:r>
            <a:r>
              <a:rPr lang="en-US" sz="2400" b="1" i="0">
                <a:solidFill>
                  <a:srgbClr val="FF0000"/>
                </a:solidFill>
                <a:effectLst/>
                <a:latin typeface="Atkinson Hyperlegible"/>
              </a:rPr>
              <a:t>involvement</a:t>
            </a:r>
            <a:r>
              <a:rPr lang="en-US" sz="2400" b="1" i="0">
                <a:effectLst/>
                <a:latin typeface="Atkinson Hyperlegible"/>
              </a:rPr>
              <a:t> and their </a:t>
            </a:r>
            <a:r>
              <a:rPr lang="en-US" sz="2400" b="1" i="0">
                <a:solidFill>
                  <a:srgbClr val="FF0000"/>
                </a:solidFill>
                <a:effectLst/>
                <a:latin typeface="Atkinson Hyperlegible"/>
              </a:rPr>
              <a:t>impact</a:t>
            </a:r>
            <a:r>
              <a:rPr lang="en-US" sz="2400" b="1" i="0">
                <a:effectLst/>
                <a:latin typeface="Atkinson Hyperlegible"/>
              </a:rPr>
              <a:t> on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latin typeface="Atkinson Hyperlegible"/>
              </a:rPr>
              <a:t>Facilitates creation of tailored </a:t>
            </a:r>
            <a:r>
              <a:rPr lang="en-US" sz="2400" b="1">
                <a:solidFill>
                  <a:srgbClr val="FF0000"/>
                </a:solidFill>
                <a:latin typeface="Atkinson Hyperlegible"/>
              </a:rPr>
              <a:t>communication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latin typeface="Atkinson Hyperlegible"/>
              </a:rPr>
              <a:t>Involve right </a:t>
            </a:r>
            <a:r>
              <a:rPr lang="en-US" sz="2400" b="1">
                <a:solidFill>
                  <a:srgbClr val="FF0000"/>
                </a:solidFill>
                <a:latin typeface="Atkinson Hyperlegible"/>
              </a:rPr>
              <a:t>PEOPLE</a:t>
            </a:r>
            <a:r>
              <a:rPr lang="en-US" sz="2400" b="1">
                <a:latin typeface="Atkinson Hyperlegible"/>
              </a:rPr>
              <a:t> at right </a:t>
            </a:r>
            <a:r>
              <a:rPr lang="en-US" sz="2400" b="1">
                <a:solidFill>
                  <a:srgbClr val="FF0000"/>
                </a:solidFill>
                <a:latin typeface="Atkinson Hyperlegible"/>
              </a:rPr>
              <a:t>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86EA8-9ACA-74CE-E126-C66716815207}"/>
              </a:ext>
            </a:extLst>
          </p:cNvPr>
          <p:cNvSpPr txBox="1"/>
          <p:nvPr/>
        </p:nvSpPr>
        <p:spPr>
          <a:xfrm>
            <a:off x="3509767" y="3813520"/>
            <a:ext cx="5155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tkinson Hyperlegible"/>
              </a:rPr>
              <a:t>Determines Stakeholders level of</a:t>
            </a:r>
            <a:endParaRPr lang="en-US" sz="24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tkinson Hyperlegibl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397E6-5728-D30D-7BFA-06AD29D45ABB}"/>
              </a:ext>
            </a:extLst>
          </p:cNvPr>
          <p:cNvSpPr txBox="1"/>
          <p:nvPr/>
        </p:nvSpPr>
        <p:spPr>
          <a:xfrm>
            <a:off x="2605282" y="4431701"/>
            <a:ext cx="2261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tkinson Hyperlegible"/>
              </a:rPr>
              <a:t>Influence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2F857-31FE-C0A6-1B0C-268193C7B812}"/>
              </a:ext>
            </a:extLst>
          </p:cNvPr>
          <p:cNvSpPr txBox="1"/>
          <p:nvPr/>
        </p:nvSpPr>
        <p:spPr>
          <a:xfrm>
            <a:off x="6633135" y="4418864"/>
            <a:ext cx="1849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tkinson Hyperlegible"/>
              </a:rPr>
              <a:t>Interest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tkinson Hyperlegibl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A10AA7-597D-FDAA-7301-745F0545D531}"/>
              </a:ext>
            </a:extLst>
          </p:cNvPr>
          <p:cNvSpPr txBox="1"/>
          <p:nvPr/>
        </p:nvSpPr>
        <p:spPr>
          <a:xfrm>
            <a:off x="2205198" y="5131838"/>
            <a:ext cx="29827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latin typeface="Atkinson Hyperlegible"/>
              </a:rPr>
              <a:t>Measure Level of </a:t>
            </a:r>
            <a:r>
              <a:rPr lang="en-US" sz="2000" b="1">
                <a:solidFill>
                  <a:srgbClr val="FF0000"/>
                </a:solidFill>
                <a:latin typeface="Atkinson Hyperlegible"/>
              </a:rPr>
              <a:t>POWER</a:t>
            </a:r>
            <a:r>
              <a:rPr lang="en-US" sz="2000" b="1">
                <a:latin typeface="Atkinson Hyperlegible"/>
              </a:rPr>
              <a:t> over project outcome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5AD5D-9E24-FB6E-F00D-D97CE181DA5E}"/>
              </a:ext>
            </a:extLst>
          </p:cNvPr>
          <p:cNvSpPr txBox="1"/>
          <p:nvPr/>
        </p:nvSpPr>
        <p:spPr>
          <a:xfrm>
            <a:off x="5705675" y="5103297"/>
            <a:ext cx="3591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latin typeface="Atkinson Hyperlegible"/>
              </a:rPr>
              <a:t>How Much stakeholders’ </a:t>
            </a:r>
            <a:r>
              <a:rPr lang="en-US" sz="2000" b="1">
                <a:solidFill>
                  <a:srgbClr val="FF0000"/>
                </a:solidFill>
                <a:latin typeface="Atkinson Hyperlegible"/>
              </a:rPr>
              <a:t>NEEDs</a:t>
            </a:r>
            <a:r>
              <a:rPr lang="en-US" sz="2000" b="1">
                <a:latin typeface="Atkinson Hyperlegible"/>
              </a:rPr>
              <a:t> are affected by the project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DE71C2-26A4-6469-3A52-3A5589305186}"/>
              </a:ext>
            </a:extLst>
          </p:cNvPr>
          <p:cNvCxnSpPr>
            <a:cxnSpLocks/>
          </p:cNvCxnSpPr>
          <p:nvPr/>
        </p:nvCxnSpPr>
        <p:spPr>
          <a:xfrm flipH="1">
            <a:off x="5110193" y="4188398"/>
            <a:ext cx="395450" cy="328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B512B1-8E5C-5BC5-7DDE-03DB7F829E35}"/>
              </a:ext>
            </a:extLst>
          </p:cNvPr>
          <p:cNvCxnSpPr>
            <a:cxnSpLocks/>
          </p:cNvCxnSpPr>
          <p:nvPr/>
        </p:nvCxnSpPr>
        <p:spPr>
          <a:xfrm>
            <a:off x="5469479" y="4211623"/>
            <a:ext cx="626521" cy="305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hlinkClick r:id="rId5" action="ppaction://hlinksldjump"/>
            <a:extLst>
              <a:ext uri="{FF2B5EF4-FFF2-40B4-BE49-F238E27FC236}">
                <a16:creationId xmlns:a16="http://schemas.microsoft.com/office/drawing/2014/main" id="{42FB8E77-929C-32D8-E3AC-1C058924A096}"/>
              </a:ext>
            </a:extLst>
          </p:cNvPr>
          <p:cNvSpPr/>
          <p:nvPr/>
        </p:nvSpPr>
        <p:spPr>
          <a:xfrm>
            <a:off x="43542" y="6142441"/>
            <a:ext cx="576943" cy="568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CF949976-717E-28B4-451C-BDDD0B408BD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7072" t="605" r="7072" b="15163"/>
          <a:stretch/>
        </p:blipFill>
        <p:spPr>
          <a:xfrm>
            <a:off x="10622548" y="-168039"/>
            <a:ext cx="1605101" cy="109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5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32</Slides>
  <Notes>24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1_Office Theme</vt:lpstr>
      <vt:lpstr>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 G. Maboruk</dc:creator>
  <cp:revision>1</cp:revision>
  <cp:lastPrinted>2024-10-25T09:32:35Z</cp:lastPrinted>
  <dcterms:created xsi:type="dcterms:W3CDTF">2024-09-21T15:24:15Z</dcterms:created>
  <dcterms:modified xsi:type="dcterms:W3CDTF">2024-10-27T20:09:13Z</dcterms:modified>
</cp:coreProperties>
</file>